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43.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62.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70.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61.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64.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71.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67.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68.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30.xml"/>
  <Override ContentType="application/vnd.openxmlformats-officedocument.presentationml.slideLayout+xml" PartName="/ppt/slideLayouts/slideLayout56.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69.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5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719" r:id="rId5"/>
    <p:sldMasterId id="2147483720"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Lst>
  <p:sldSz cy="5143500" cx="9144000"/>
  <p:notesSz cx="6858000" cy="9144000"/>
  <p:embeddedFontLst>
    <p:embeddedFont>
      <p:font typeface="Alexandria Medium"/>
      <p:regular r:id="rId51"/>
      <p:bold r:id="rId52"/>
    </p:embeddedFont>
    <p:embeddedFont>
      <p:font typeface="Lexend Light"/>
      <p:regular r:id="rId53"/>
      <p:bold r:id="rId54"/>
    </p:embeddedFont>
    <p:embeddedFont>
      <p:font typeface="Lexend Medium"/>
      <p:regular r:id="rId55"/>
      <p:bold r:id="rId56"/>
    </p:embeddedFont>
    <p:embeddedFont>
      <p:font typeface="Lato Black"/>
      <p:bold r:id="rId57"/>
      <p:boldItalic r:id="rId58"/>
    </p:embeddedFont>
    <p:embeddedFont>
      <p:font typeface="Inria Sans Light"/>
      <p:regular r:id="rId59"/>
      <p:bold r:id="rId60"/>
      <p:italic r:id="rId61"/>
      <p:boldItalic r:id="rId62"/>
    </p:embeddedFont>
    <p:embeddedFont>
      <p:font typeface="Lexend"/>
      <p:regular r:id="rId63"/>
      <p:bold r:id="rId64"/>
    </p:embeddedFont>
    <p:embeddedFont>
      <p:font typeface="Alexandria Light"/>
      <p:regular r:id="rId65"/>
      <p:bold r:id="rId66"/>
    </p:embeddedFont>
    <p:embeddedFont>
      <p:font typeface="Lexend SemiBold"/>
      <p:regular r:id="rId67"/>
      <p:bold r:id="rId68"/>
    </p:embeddedFont>
    <p:embeddedFont>
      <p:font typeface="Lato"/>
      <p:regular r:id="rId69"/>
      <p:bold r:id="rId70"/>
      <p:italic r:id="rId71"/>
      <p:boldItalic r:id="rId72"/>
    </p:embeddedFont>
    <p:embeddedFont>
      <p:font typeface="Alexandria SemiBold"/>
      <p:regular r:id="rId73"/>
      <p:bold r:id="rId74"/>
    </p:embeddedFont>
    <p:embeddedFont>
      <p:font typeface="Alexandria"/>
      <p:regular r:id="rId75"/>
      <p:bold r:id="rId76"/>
    </p:embeddedFont>
    <p:embeddedFont>
      <p:font typeface="Alexandria Black"/>
      <p:bold r:id="rId77"/>
    </p:embeddedFont>
    <p:embeddedFont>
      <p:font typeface="Lexend ExtraLight"/>
      <p:regular r:id="rId78"/>
      <p:bold r:id="rId7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553957A1-A6B1-49EE-BC8D-4E488BCCA312}">
  <a:tblStyle styleId="{553957A1-A6B1-49EE-BC8D-4E488BCCA312}" styleName="Table_0">
    <a:wholeTbl>
      <a:tcTxStyle>
        <a:font>
          <a:latin typeface="Arial"/>
          <a:ea typeface="Arial"/>
          <a:cs typeface="Arial"/>
        </a:font>
        <a:srgbClr val="000000"/>
      </a:tcTxStyle>
      <a:tcStyle>
        <a:tcBdr>
          <a:left>
            <a:ln cap="flat" cmpd="sng" w="12700">
              <a:solidFill>
                <a:srgbClr val="000000"/>
              </a:solidFill>
              <a:prstDash val="solid"/>
              <a:round/>
              <a:headEnd len="sm" w="sm" type="none"/>
              <a:tailEnd len="sm" w="sm" type="none"/>
            </a:ln>
          </a:left>
          <a:right>
            <a:ln cap="flat" cmpd="sng" w="12700">
              <a:solidFill>
                <a:srgbClr val="000000"/>
              </a:solidFill>
              <a:prstDash val="solid"/>
              <a:round/>
              <a:headEnd len="sm" w="sm" type="none"/>
              <a:tailEnd len="sm" w="sm" type="none"/>
            </a:ln>
          </a:right>
          <a:top>
            <a:ln cap="flat" cmpd="sng" w="12700">
              <a:solidFill>
                <a:srgbClr val="000000"/>
              </a:solidFill>
              <a:prstDash val="solid"/>
              <a:round/>
              <a:headEnd len="sm" w="sm" type="none"/>
              <a:tailEnd len="sm" w="sm" type="none"/>
            </a:ln>
          </a:top>
          <a:bottom>
            <a:ln cap="flat" cmpd="sng" w="12700">
              <a:solidFill>
                <a:srgbClr val="000000"/>
              </a:solidFill>
              <a:prstDash val="solid"/>
              <a:round/>
              <a:headEnd len="sm" w="sm" type="none"/>
              <a:tailEnd len="sm" w="sm" type="none"/>
            </a:ln>
          </a:bottom>
          <a:insideH>
            <a:ln cap="flat" cmpd="sng" w="12700">
              <a:solidFill>
                <a:srgbClr val="000000"/>
              </a:solidFill>
              <a:prstDash val="solid"/>
              <a:round/>
              <a:headEnd len="sm" w="sm" type="none"/>
              <a:tailEnd len="sm" w="sm" type="none"/>
            </a:ln>
          </a:insideH>
          <a:insideV>
            <a:ln cap="flat" cmpd="sng" w="12700">
              <a:solidFill>
                <a:srgbClr val="000000"/>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3.xml"/><Relationship Id="rId42" Type="http://schemas.openxmlformats.org/officeDocument/2006/relationships/slide" Target="slides/slide35.xml"/><Relationship Id="rId41" Type="http://schemas.openxmlformats.org/officeDocument/2006/relationships/slide" Target="slides/slide34.xml"/><Relationship Id="rId44" Type="http://schemas.openxmlformats.org/officeDocument/2006/relationships/slide" Target="slides/slide37.xml"/><Relationship Id="rId43" Type="http://schemas.openxmlformats.org/officeDocument/2006/relationships/slide" Target="slides/slide36.xml"/><Relationship Id="rId46" Type="http://schemas.openxmlformats.org/officeDocument/2006/relationships/slide" Target="slides/slide39.xml"/><Relationship Id="rId45" Type="http://schemas.openxmlformats.org/officeDocument/2006/relationships/slide" Target="slides/slide3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2.xml"/><Relationship Id="rId48" Type="http://schemas.openxmlformats.org/officeDocument/2006/relationships/slide" Target="slides/slide41.xml"/><Relationship Id="rId47" Type="http://schemas.openxmlformats.org/officeDocument/2006/relationships/slide" Target="slides/slide40.xml"/><Relationship Id="rId49" Type="http://schemas.openxmlformats.org/officeDocument/2006/relationships/slide" Target="slides/slide42.xml"/><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notesMaster" Target="notesMasters/notesMaster1.xml"/><Relationship Id="rId8" Type="http://schemas.openxmlformats.org/officeDocument/2006/relationships/slide" Target="slides/slide1.xml"/><Relationship Id="rId73" Type="http://schemas.openxmlformats.org/officeDocument/2006/relationships/font" Target="fonts/AlexandriaSemiBold-regular.fntdata"/><Relationship Id="rId72" Type="http://schemas.openxmlformats.org/officeDocument/2006/relationships/font" Target="fonts/Lato-boldItalic.fntdata"/><Relationship Id="rId31" Type="http://schemas.openxmlformats.org/officeDocument/2006/relationships/slide" Target="slides/slide24.xml"/><Relationship Id="rId75" Type="http://schemas.openxmlformats.org/officeDocument/2006/relationships/font" Target="fonts/Alexandria-regular.fntdata"/><Relationship Id="rId30" Type="http://schemas.openxmlformats.org/officeDocument/2006/relationships/slide" Target="slides/slide23.xml"/><Relationship Id="rId74" Type="http://schemas.openxmlformats.org/officeDocument/2006/relationships/font" Target="fonts/AlexandriaSemiBold-bold.fntdata"/><Relationship Id="rId33" Type="http://schemas.openxmlformats.org/officeDocument/2006/relationships/slide" Target="slides/slide26.xml"/><Relationship Id="rId77" Type="http://schemas.openxmlformats.org/officeDocument/2006/relationships/font" Target="fonts/AlexandriaBlack-bold.fntdata"/><Relationship Id="rId32" Type="http://schemas.openxmlformats.org/officeDocument/2006/relationships/slide" Target="slides/slide25.xml"/><Relationship Id="rId76" Type="http://schemas.openxmlformats.org/officeDocument/2006/relationships/font" Target="fonts/Alexandria-bold.fntdata"/><Relationship Id="rId35" Type="http://schemas.openxmlformats.org/officeDocument/2006/relationships/slide" Target="slides/slide28.xml"/><Relationship Id="rId79" Type="http://schemas.openxmlformats.org/officeDocument/2006/relationships/font" Target="fonts/LexendExtraLight-bold.fntdata"/><Relationship Id="rId34" Type="http://schemas.openxmlformats.org/officeDocument/2006/relationships/slide" Target="slides/slide27.xml"/><Relationship Id="rId78" Type="http://schemas.openxmlformats.org/officeDocument/2006/relationships/font" Target="fonts/LexendExtraLight-regular.fntdata"/><Relationship Id="rId71" Type="http://schemas.openxmlformats.org/officeDocument/2006/relationships/font" Target="fonts/Lato-italic.fntdata"/><Relationship Id="rId70" Type="http://schemas.openxmlformats.org/officeDocument/2006/relationships/font" Target="fonts/Lato-bold.fntdata"/><Relationship Id="rId37" Type="http://schemas.openxmlformats.org/officeDocument/2006/relationships/slide" Target="slides/slide30.xml"/><Relationship Id="rId36" Type="http://schemas.openxmlformats.org/officeDocument/2006/relationships/slide" Target="slides/slide29.xml"/><Relationship Id="rId39" Type="http://schemas.openxmlformats.org/officeDocument/2006/relationships/slide" Target="slides/slide32.xml"/><Relationship Id="rId38" Type="http://schemas.openxmlformats.org/officeDocument/2006/relationships/slide" Target="slides/slide31.xml"/><Relationship Id="rId62" Type="http://schemas.openxmlformats.org/officeDocument/2006/relationships/font" Target="fonts/InriaSansLight-boldItalic.fntdata"/><Relationship Id="rId61" Type="http://schemas.openxmlformats.org/officeDocument/2006/relationships/font" Target="fonts/InriaSansLight-italic.fntdata"/><Relationship Id="rId20" Type="http://schemas.openxmlformats.org/officeDocument/2006/relationships/slide" Target="slides/slide13.xml"/><Relationship Id="rId64" Type="http://schemas.openxmlformats.org/officeDocument/2006/relationships/font" Target="fonts/Lexend-bold.fntdata"/><Relationship Id="rId63" Type="http://schemas.openxmlformats.org/officeDocument/2006/relationships/font" Target="fonts/Lexend-regular.fntdata"/><Relationship Id="rId22" Type="http://schemas.openxmlformats.org/officeDocument/2006/relationships/slide" Target="slides/slide15.xml"/><Relationship Id="rId66" Type="http://schemas.openxmlformats.org/officeDocument/2006/relationships/font" Target="fonts/AlexandriaLight-bold.fntdata"/><Relationship Id="rId21" Type="http://schemas.openxmlformats.org/officeDocument/2006/relationships/slide" Target="slides/slide14.xml"/><Relationship Id="rId65" Type="http://schemas.openxmlformats.org/officeDocument/2006/relationships/font" Target="fonts/AlexandriaLight-regular.fntdata"/><Relationship Id="rId24" Type="http://schemas.openxmlformats.org/officeDocument/2006/relationships/slide" Target="slides/slide17.xml"/><Relationship Id="rId68" Type="http://schemas.openxmlformats.org/officeDocument/2006/relationships/font" Target="fonts/LexendSemiBold-bold.fntdata"/><Relationship Id="rId23" Type="http://schemas.openxmlformats.org/officeDocument/2006/relationships/slide" Target="slides/slide16.xml"/><Relationship Id="rId67" Type="http://schemas.openxmlformats.org/officeDocument/2006/relationships/font" Target="fonts/LexendSemiBold-regular.fntdata"/><Relationship Id="rId60" Type="http://schemas.openxmlformats.org/officeDocument/2006/relationships/font" Target="fonts/InriaSansLight-bold.fntdata"/><Relationship Id="rId26" Type="http://schemas.openxmlformats.org/officeDocument/2006/relationships/slide" Target="slides/slide19.xml"/><Relationship Id="rId25" Type="http://schemas.openxmlformats.org/officeDocument/2006/relationships/slide" Target="slides/slide18.xml"/><Relationship Id="rId69" Type="http://schemas.openxmlformats.org/officeDocument/2006/relationships/font" Target="fonts/Lato-regular.fntdata"/><Relationship Id="rId28" Type="http://schemas.openxmlformats.org/officeDocument/2006/relationships/slide" Target="slides/slide21.xml"/><Relationship Id="rId27" Type="http://schemas.openxmlformats.org/officeDocument/2006/relationships/slide" Target="slides/slide20.xml"/><Relationship Id="rId29" Type="http://schemas.openxmlformats.org/officeDocument/2006/relationships/slide" Target="slides/slide22.xml"/><Relationship Id="rId51" Type="http://schemas.openxmlformats.org/officeDocument/2006/relationships/font" Target="fonts/AlexandriaMedium-regular.fntdata"/><Relationship Id="rId50" Type="http://schemas.openxmlformats.org/officeDocument/2006/relationships/slide" Target="slides/slide43.xml"/><Relationship Id="rId53" Type="http://schemas.openxmlformats.org/officeDocument/2006/relationships/font" Target="fonts/LexendLight-regular.fntdata"/><Relationship Id="rId52" Type="http://schemas.openxmlformats.org/officeDocument/2006/relationships/font" Target="fonts/AlexandriaMedium-bold.fntdata"/><Relationship Id="rId11" Type="http://schemas.openxmlformats.org/officeDocument/2006/relationships/slide" Target="slides/slide4.xml"/><Relationship Id="rId55" Type="http://schemas.openxmlformats.org/officeDocument/2006/relationships/font" Target="fonts/LexendMedium-regular.fntdata"/><Relationship Id="rId10" Type="http://schemas.openxmlformats.org/officeDocument/2006/relationships/slide" Target="slides/slide3.xml"/><Relationship Id="rId54" Type="http://schemas.openxmlformats.org/officeDocument/2006/relationships/font" Target="fonts/LexendLight-bold.fntdata"/><Relationship Id="rId13" Type="http://schemas.openxmlformats.org/officeDocument/2006/relationships/slide" Target="slides/slide6.xml"/><Relationship Id="rId57" Type="http://schemas.openxmlformats.org/officeDocument/2006/relationships/font" Target="fonts/LatoBlack-bold.fntdata"/><Relationship Id="rId12" Type="http://schemas.openxmlformats.org/officeDocument/2006/relationships/slide" Target="slides/slide5.xml"/><Relationship Id="rId56" Type="http://schemas.openxmlformats.org/officeDocument/2006/relationships/font" Target="fonts/LexendMedium-bold.fntdata"/><Relationship Id="rId15" Type="http://schemas.openxmlformats.org/officeDocument/2006/relationships/slide" Target="slides/slide8.xml"/><Relationship Id="rId59" Type="http://schemas.openxmlformats.org/officeDocument/2006/relationships/font" Target="fonts/InriaSansLight-regular.fntdata"/><Relationship Id="rId14" Type="http://schemas.openxmlformats.org/officeDocument/2006/relationships/slide" Target="slides/slide7.xml"/><Relationship Id="rId58" Type="http://schemas.openxmlformats.org/officeDocument/2006/relationships/font" Target="fonts/LatoBlack-boldItalic.fntdata"/><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1" name="Shape 1331"/>
        <p:cNvGrpSpPr/>
        <p:nvPr/>
      </p:nvGrpSpPr>
      <p:grpSpPr>
        <a:xfrm>
          <a:off x="0" y="0"/>
          <a:ext cx="0" cy="0"/>
          <a:chOff x="0" y="0"/>
          <a:chExt cx="0" cy="0"/>
        </a:xfrm>
      </p:grpSpPr>
      <p:sp>
        <p:nvSpPr>
          <p:cNvPr id="1332" name="Google Shape;1332;g37ccbaf1c10_0_8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33" name="Google Shape;1333;g37ccbaf1c10_0_8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0" name="Shape 1400"/>
        <p:cNvGrpSpPr/>
        <p:nvPr/>
      </p:nvGrpSpPr>
      <p:grpSpPr>
        <a:xfrm>
          <a:off x="0" y="0"/>
          <a:ext cx="0" cy="0"/>
          <a:chOff x="0" y="0"/>
          <a:chExt cx="0" cy="0"/>
        </a:xfrm>
      </p:grpSpPr>
      <p:sp>
        <p:nvSpPr>
          <p:cNvPr id="1401" name="Google Shape;1401;g3cd71ee0d37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02" name="Google Shape;1402;g3cd71ee0d37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7" name="Shape 1407"/>
        <p:cNvGrpSpPr/>
        <p:nvPr/>
      </p:nvGrpSpPr>
      <p:grpSpPr>
        <a:xfrm>
          <a:off x="0" y="0"/>
          <a:ext cx="0" cy="0"/>
          <a:chOff x="0" y="0"/>
          <a:chExt cx="0" cy="0"/>
        </a:xfrm>
      </p:grpSpPr>
      <p:sp>
        <p:nvSpPr>
          <p:cNvPr id="1408" name="Google Shape;1408;g7cbfcafe43a8fa29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09" name="Google Shape;1409;g7cbfcafe43a8fa29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4" name="Shape 1414"/>
        <p:cNvGrpSpPr/>
        <p:nvPr/>
      </p:nvGrpSpPr>
      <p:grpSpPr>
        <a:xfrm>
          <a:off x="0" y="0"/>
          <a:ext cx="0" cy="0"/>
          <a:chOff x="0" y="0"/>
          <a:chExt cx="0" cy="0"/>
        </a:xfrm>
      </p:grpSpPr>
      <p:sp>
        <p:nvSpPr>
          <p:cNvPr id="1415" name="Google Shape;1415;g387dc902a45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16" name="Google Shape;1416;g387dc902a45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2" name="Shape 1422"/>
        <p:cNvGrpSpPr/>
        <p:nvPr/>
      </p:nvGrpSpPr>
      <p:grpSpPr>
        <a:xfrm>
          <a:off x="0" y="0"/>
          <a:ext cx="0" cy="0"/>
          <a:chOff x="0" y="0"/>
          <a:chExt cx="0" cy="0"/>
        </a:xfrm>
      </p:grpSpPr>
      <p:sp>
        <p:nvSpPr>
          <p:cNvPr id="1423" name="Google Shape;1423;g37f461243f2_0_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24" name="Google Shape;1424;g37f461243f2_0_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0" name="Shape 1430"/>
        <p:cNvGrpSpPr/>
        <p:nvPr/>
      </p:nvGrpSpPr>
      <p:grpSpPr>
        <a:xfrm>
          <a:off x="0" y="0"/>
          <a:ext cx="0" cy="0"/>
          <a:chOff x="0" y="0"/>
          <a:chExt cx="0" cy="0"/>
        </a:xfrm>
      </p:grpSpPr>
      <p:sp>
        <p:nvSpPr>
          <p:cNvPr id="1431" name="Google Shape;1431;g38258ea823c_1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32" name="Google Shape;1432;g38258ea823c_1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8" name="Shape 1438"/>
        <p:cNvGrpSpPr/>
        <p:nvPr/>
      </p:nvGrpSpPr>
      <p:grpSpPr>
        <a:xfrm>
          <a:off x="0" y="0"/>
          <a:ext cx="0" cy="0"/>
          <a:chOff x="0" y="0"/>
          <a:chExt cx="0" cy="0"/>
        </a:xfrm>
      </p:grpSpPr>
      <p:sp>
        <p:nvSpPr>
          <p:cNvPr id="1439" name="Google Shape;1439;g381b061c67b_0_2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40" name="Google Shape;1440;g381b061c67b_0_2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6" name="Shape 1446"/>
        <p:cNvGrpSpPr/>
        <p:nvPr/>
      </p:nvGrpSpPr>
      <p:grpSpPr>
        <a:xfrm>
          <a:off x="0" y="0"/>
          <a:ext cx="0" cy="0"/>
          <a:chOff x="0" y="0"/>
          <a:chExt cx="0" cy="0"/>
        </a:xfrm>
      </p:grpSpPr>
      <p:sp>
        <p:nvSpPr>
          <p:cNvPr id="1447" name="Google Shape;1447;g381b061c67b_0_2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48" name="Google Shape;1448;g381b061c67b_0_2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4" name="Shape 1454"/>
        <p:cNvGrpSpPr/>
        <p:nvPr/>
      </p:nvGrpSpPr>
      <p:grpSpPr>
        <a:xfrm>
          <a:off x="0" y="0"/>
          <a:ext cx="0" cy="0"/>
          <a:chOff x="0" y="0"/>
          <a:chExt cx="0" cy="0"/>
        </a:xfrm>
      </p:grpSpPr>
      <p:sp>
        <p:nvSpPr>
          <p:cNvPr id="1455" name="Google Shape;1455;g37ccbaf1c10_0_19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56" name="Google Shape;1456;g37ccbaf1c10_0_19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1" name="Shape 1461"/>
        <p:cNvGrpSpPr/>
        <p:nvPr/>
      </p:nvGrpSpPr>
      <p:grpSpPr>
        <a:xfrm>
          <a:off x="0" y="0"/>
          <a:ext cx="0" cy="0"/>
          <a:chOff x="0" y="0"/>
          <a:chExt cx="0" cy="0"/>
        </a:xfrm>
      </p:grpSpPr>
      <p:sp>
        <p:nvSpPr>
          <p:cNvPr id="1462" name="Google Shape;1462;g381b061c67b_0_2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63" name="Google Shape;1463;g381b061c67b_0_2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7" name="Shape 1467"/>
        <p:cNvGrpSpPr/>
        <p:nvPr/>
      </p:nvGrpSpPr>
      <p:grpSpPr>
        <a:xfrm>
          <a:off x="0" y="0"/>
          <a:ext cx="0" cy="0"/>
          <a:chOff x="0" y="0"/>
          <a:chExt cx="0" cy="0"/>
        </a:xfrm>
      </p:grpSpPr>
      <p:sp>
        <p:nvSpPr>
          <p:cNvPr id="1468" name="Google Shape;1468;g37f461243f2_0_1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69" name="Google Shape;1469;g37f461243f2_0_1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3" name="Shape 1343"/>
        <p:cNvGrpSpPr/>
        <p:nvPr/>
      </p:nvGrpSpPr>
      <p:grpSpPr>
        <a:xfrm>
          <a:off x="0" y="0"/>
          <a:ext cx="0" cy="0"/>
          <a:chOff x="0" y="0"/>
          <a:chExt cx="0" cy="0"/>
        </a:xfrm>
      </p:grpSpPr>
      <p:sp>
        <p:nvSpPr>
          <p:cNvPr id="1344" name="Google Shape;1344;g3c49fb6e46c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45" name="Google Shape;1345;g3c49fb6e46c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3" name="Shape 1473"/>
        <p:cNvGrpSpPr/>
        <p:nvPr/>
      </p:nvGrpSpPr>
      <p:grpSpPr>
        <a:xfrm>
          <a:off x="0" y="0"/>
          <a:ext cx="0" cy="0"/>
          <a:chOff x="0" y="0"/>
          <a:chExt cx="0" cy="0"/>
        </a:xfrm>
      </p:grpSpPr>
      <p:sp>
        <p:nvSpPr>
          <p:cNvPr id="1474" name="Google Shape;1474;g3d34f66f9e8_0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75" name="Google Shape;1475;g3d34f66f9e8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8" name="Shape 1478"/>
        <p:cNvGrpSpPr/>
        <p:nvPr/>
      </p:nvGrpSpPr>
      <p:grpSpPr>
        <a:xfrm>
          <a:off x="0" y="0"/>
          <a:ext cx="0" cy="0"/>
          <a:chOff x="0" y="0"/>
          <a:chExt cx="0" cy="0"/>
        </a:xfrm>
      </p:grpSpPr>
      <p:sp>
        <p:nvSpPr>
          <p:cNvPr id="1479" name="Google Shape;1479;g389539a7451_0_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80" name="Google Shape;1480;g389539a7451_0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7" name="Shape 1487"/>
        <p:cNvGrpSpPr/>
        <p:nvPr/>
      </p:nvGrpSpPr>
      <p:grpSpPr>
        <a:xfrm>
          <a:off x="0" y="0"/>
          <a:ext cx="0" cy="0"/>
          <a:chOff x="0" y="0"/>
          <a:chExt cx="0" cy="0"/>
        </a:xfrm>
      </p:grpSpPr>
      <p:sp>
        <p:nvSpPr>
          <p:cNvPr id="1488" name="Google Shape;1488;g381b061c67b_0_2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89" name="Google Shape;1489;g381b061c67b_0_2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4" name="Shape 1494"/>
        <p:cNvGrpSpPr/>
        <p:nvPr/>
      </p:nvGrpSpPr>
      <p:grpSpPr>
        <a:xfrm>
          <a:off x="0" y="0"/>
          <a:ext cx="0" cy="0"/>
          <a:chOff x="0" y="0"/>
          <a:chExt cx="0" cy="0"/>
        </a:xfrm>
      </p:grpSpPr>
      <p:sp>
        <p:nvSpPr>
          <p:cNvPr id="1495" name="Google Shape;1495;g38437d19ee7_0_3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96" name="Google Shape;1496;g38437d19ee7_0_3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2" name="Shape 1502"/>
        <p:cNvGrpSpPr/>
        <p:nvPr/>
      </p:nvGrpSpPr>
      <p:grpSpPr>
        <a:xfrm>
          <a:off x="0" y="0"/>
          <a:ext cx="0" cy="0"/>
          <a:chOff x="0" y="0"/>
          <a:chExt cx="0" cy="0"/>
        </a:xfrm>
      </p:grpSpPr>
      <p:sp>
        <p:nvSpPr>
          <p:cNvPr id="1503" name="Google Shape;1503;g387dc902a45_0_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04" name="Google Shape;1504;g387dc902a45_0_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9" name="Shape 1509"/>
        <p:cNvGrpSpPr/>
        <p:nvPr/>
      </p:nvGrpSpPr>
      <p:grpSpPr>
        <a:xfrm>
          <a:off x="0" y="0"/>
          <a:ext cx="0" cy="0"/>
          <a:chOff x="0" y="0"/>
          <a:chExt cx="0" cy="0"/>
        </a:xfrm>
      </p:grpSpPr>
      <p:sp>
        <p:nvSpPr>
          <p:cNvPr id="1510" name="Google Shape;1510;g387dc902a45_0_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11" name="Google Shape;1511;g387dc902a45_0_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6" name="Shape 1516"/>
        <p:cNvGrpSpPr/>
        <p:nvPr/>
      </p:nvGrpSpPr>
      <p:grpSpPr>
        <a:xfrm>
          <a:off x="0" y="0"/>
          <a:ext cx="0" cy="0"/>
          <a:chOff x="0" y="0"/>
          <a:chExt cx="0" cy="0"/>
        </a:xfrm>
      </p:grpSpPr>
      <p:sp>
        <p:nvSpPr>
          <p:cNvPr id="1517" name="Google Shape;1517;g3893daac464_0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18" name="Google Shape;1518;g3893daac464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4" name="Shape 1524"/>
        <p:cNvGrpSpPr/>
        <p:nvPr/>
      </p:nvGrpSpPr>
      <p:grpSpPr>
        <a:xfrm>
          <a:off x="0" y="0"/>
          <a:ext cx="0" cy="0"/>
          <a:chOff x="0" y="0"/>
          <a:chExt cx="0" cy="0"/>
        </a:xfrm>
      </p:grpSpPr>
      <p:sp>
        <p:nvSpPr>
          <p:cNvPr id="1525" name="Google Shape;1525;g389e0eaa6f7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26" name="Google Shape;1526;g389e0eaa6f7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2" name="Shape 1532"/>
        <p:cNvGrpSpPr/>
        <p:nvPr/>
      </p:nvGrpSpPr>
      <p:grpSpPr>
        <a:xfrm>
          <a:off x="0" y="0"/>
          <a:ext cx="0" cy="0"/>
          <a:chOff x="0" y="0"/>
          <a:chExt cx="0" cy="0"/>
        </a:xfrm>
      </p:grpSpPr>
      <p:sp>
        <p:nvSpPr>
          <p:cNvPr id="1533" name="Google Shape;1533;g389539a7451_0_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34" name="Google Shape;1534;g389539a7451_0_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1" name="Shape 1541"/>
        <p:cNvGrpSpPr/>
        <p:nvPr/>
      </p:nvGrpSpPr>
      <p:grpSpPr>
        <a:xfrm>
          <a:off x="0" y="0"/>
          <a:ext cx="0" cy="0"/>
          <a:chOff x="0" y="0"/>
          <a:chExt cx="0" cy="0"/>
        </a:xfrm>
      </p:grpSpPr>
      <p:sp>
        <p:nvSpPr>
          <p:cNvPr id="1542" name="Google Shape;1542;g389539a7451_0_13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43" name="Google Shape;1543;g389539a7451_0_13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8" name="Shape 1348"/>
        <p:cNvGrpSpPr/>
        <p:nvPr/>
      </p:nvGrpSpPr>
      <p:grpSpPr>
        <a:xfrm>
          <a:off x="0" y="0"/>
          <a:ext cx="0" cy="0"/>
          <a:chOff x="0" y="0"/>
          <a:chExt cx="0" cy="0"/>
        </a:xfrm>
      </p:grpSpPr>
      <p:sp>
        <p:nvSpPr>
          <p:cNvPr id="1349" name="Google Shape;1349;g389653b88e8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50" name="Google Shape;1350;g389653b88e8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8" name="Shape 1548"/>
        <p:cNvGrpSpPr/>
        <p:nvPr/>
      </p:nvGrpSpPr>
      <p:grpSpPr>
        <a:xfrm>
          <a:off x="0" y="0"/>
          <a:ext cx="0" cy="0"/>
          <a:chOff x="0" y="0"/>
          <a:chExt cx="0" cy="0"/>
        </a:xfrm>
      </p:grpSpPr>
      <p:sp>
        <p:nvSpPr>
          <p:cNvPr id="1549" name="Google Shape;1549;g389539a7451_0_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50" name="Google Shape;1550;g389539a7451_0_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4" name="Shape 1554"/>
        <p:cNvGrpSpPr/>
        <p:nvPr/>
      </p:nvGrpSpPr>
      <p:grpSpPr>
        <a:xfrm>
          <a:off x="0" y="0"/>
          <a:ext cx="0" cy="0"/>
          <a:chOff x="0" y="0"/>
          <a:chExt cx="0" cy="0"/>
        </a:xfrm>
      </p:grpSpPr>
      <p:sp>
        <p:nvSpPr>
          <p:cNvPr id="1555" name="Google Shape;1555;g389539a7451_0_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56" name="Google Shape;1556;g389539a7451_0_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5" name="Shape 1565"/>
        <p:cNvGrpSpPr/>
        <p:nvPr/>
      </p:nvGrpSpPr>
      <p:grpSpPr>
        <a:xfrm>
          <a:off x="0" y="0"/>
          <a:ext cx="0" cy="0"/>
          <a:chOff x="0" y="0"/>
          <a:chExt cx="0" cy="0"/>
        </a:xfrm>
      </p:grpSpPr>
      <p:sp>
        <p:nvSpPr>
          <p:cNvPr id="1566" name="Google Shape;1566;g38eba834b48_0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67" name="Google Shape;1567;g38eba834b48_0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4" name="Shape 1574"/>
        <p:cNvGrpSpPr/>
        <p:nvPr/>
      </p:nvGrpSpPr>
      <p:grpSpPr>
        <a:xfrm>
          <a:off x="0" y="0"/>
          <a:ext cx="0" cy="0"/>
          <a:chOff x="0" y="0"/>
          <a:chExt cx="0" cy="0"/>
        </a:xfrm>
      </p:grpSpPr>
      <p:sp>
        <p:nvSpPr>
          <p:cNvPr id="1575" name="Google Shape;1575;g389539a7451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76" name="Google Shape;1576;g389539a7451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1" name="Shape 1581"/>
        <p:cNvGrpSpPr/>
        <p:nvPr/>
      </p:nvGrpSpPr>
      <p:grpSpPr>
        <a:xfrm>
          <a:off x="0" y="0"/>
          <a:ext cx="0" cy="0"/>
          <a:chOff x="0" y="0"/>
          <a:chExt cx="0" cy="0"/>
        </a:xfrm>
      </p:grpSpPr>
      <p:sp>
        <p:nvSpPr>
          <p:cNvPr id="1582" name="Google Shape;1582;g38eba834b48_0_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83" name="Google Shape;1583;g38eba834b48_0_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7" name="Shape 1587"/>
        <p:cNvGrpSpPr/>
        <p:nvPr/>
      </p:nvGrpSpPr>
      <p:grpSpPr>
        <a:xfrm>
          <a:off x="0" y="0"/>
          <a:ext cx="0" cy="0"/>
          <a:chOff x="0" y="0"/>
          <a:chExt cx="0" cy="0"/>
        </a:xfrm>
      </p:grpSpPr>
      <p:sp>
        <p:nvSpPr>
          <p:cNvPr id="1588" name="Google Shape;1588;g387dc902a45_0_1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89" name="Google Shape;1589;g387dc902a45_0_1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8" name="Shape 1598"/>
        <p:cNvGrpSpPr/>
        <p:nvPr/>
      </p:nvGrpSpPr>
      <p:grpSpPr>
        <a:xfrm>
          <a:off x="0" y="0"/>
          <a:ext cx="0" cy="0"/>
          <a:chOff x="0" y="0"/>
          <a:chExt cx="0" cy="0"/>
        </a:xfrm>
      </p:grpSpPr>
      <p:sp>
        <p:nvSpPr>
          <p:cNvPr id="1599" name="Google Shape;1599;g3893daac464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00" name="Google Shape;1600;g3893daac464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5" name="Shape 1605"/>
        <p:cNvGrpSpPr/>
        <p:nvPr/>
      </p:nvGrpSpPr>
      <p:grpSpPr>
        <a:xfrm>
          <a:off x="0" y="0"/>
          <a:ext cx="0" cy="0"/>
          <a:chOff x="0" y="0"/>
          <a:chExt cx="0" cy="0"/>
        </a:xfrm>
      </p:grpSpPr>
      <p:sp>
        <p:nvSpPr>
          <p:cNvPr id="1606" name="Google Shape;1606;g38437d19ee7_0_3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07" name="Google Shape;1607;g38437d19ee7_0_3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4" name="Shape 1614"/>
        <p:cNvGrpSpPr/>
        <p:nvPr/>
      </p:nvGrpSpPr>
      <p:grpSpPr>
        <a:xfrm>
          <a:off x="0" y="0"/>
          <a:ext cx="0" cy="0"/>
          <a:chOff x="0" y="0"/>
          <a:chExt cx="0" cy="0"/>
        </a:xfrm>
      </p:grpSpPr>
      <p:sp>
        <p:nvSpPr>
          <p:cNvPr id="1615" name="Google Shape;1615;g38437d19ee7_0_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16" name="Google Shape;1616;g38437d19ee7_0_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3" name="Shape 1623"/>
        <p:cNvGrpSpPr/>
        <p:nvPr/>
      </p:nvGrpSpPr>
      <p:grpSpPr>
        <a:xfrm>
          <a:off x="0" y="0"/>
          <a:ext cx="0" cy="0"/>
          <a:chOff x="0" y="0"/>
          <a:chExt cx="0" cy="0"/>
        </a:xfrm>
      </p:grpSpPr>
      <p:sp>
        <p:nvSpPr>
          <p:cNvPr id="1624" name="Google Shape;1624;g3893daac464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25" name="Google Shape;1625;g3893daac464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5" name="Shape 1355"/>
        <p:cNvGrpSpPr/>
        <p:nvPr/>
      </p:nvGrpSpPr>
      <p:grpSpPr>
        <a:xfrm>
          <a:off x="0" y="0"/>
          <a:ext cx="0" cy="0"/>
          <a:chOff x="0" y="0"/>
          <a:chExt cx="0" cy="0"/>
        </a:xfrm>
      </p:grpSpPr>
      <p:sp>
        <p:nvSpPr>
          <p:cNvPr id="1356" name="Google Shape;1356;g38735ac07d3_0_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57" name="Google Shape;1357;g38735ac07d3_0_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1" name="Shape 1631"/>
        <p:cNvGrpSpPr/>
        <p:nvPr/>
      </p:nvGrpSpPr>
      <p:grpSpPr>
        <a:xfrm>
          <a:off x="0" y="0"/>
          <a:ext cx="0" cy="0"/>
          <a:chOff x="0" y="0"/>
          <a:chExt cx="0" cy="0"/>
        </a:xfrm>
      </p:grpSpPr>
      <p:sp>
        <p:nvSpPr>
          <p:cNvPr id="1632" name="Google Shape;1632;g389539a7451_0_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33" name="Google Shape;1633;g389539a7451_0_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8" name="Shape 1638"/>
        <p:cNvGrpSpPr/>
        <p:nvPr/>
      </p:nvGrpSpPr>
      <p:grpSpPr>
        <a:xfrm>
          <a:off x="0" y="0"/>
          <a:ext cx="0" cy="0"/>
          <a:chOff x="0" y="0"/>
          <a:chExt cx="0" cy="0"/>
        </a:xfrm>
      </p:grpSpPr>
      <p:sp>
        <p:nvSpPr>
          <p:cNvPr id="1639" name="Google Shape;1639;g389e0eaa6f7_0_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40" name="Google Shape;1640;g389e0eaa6f7_0_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8" name="Shape 1648"/>
        <p:cNvGrpSpPr/>
        <p:nvPr/>
      </p:nvGrpSpPr>
      <p:grpSpPr>
        <a:xfrm>
          <a:off x="0" y="0"/>
          <a:ext cx="0" cy="0"/>
          <a:chOff x="0" y="0"/>
          <a:chExt cx="0" cy="0"/>
        </a:xfrm>
      </p:grpSpPr>
      <p:sp>
        <p:nvSpPr>
          <p:cNvPr id="1649" name="Google Shape;1649;g389e0eaa6f7_0_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50" name="Google Shape;1650;g389e0eaa6f7_0_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7" name="Shape 1657"/>
        <p:cNvGrpSpPr/>
        <p:nvPr/>
      </p:nvGrpSpPr>
      <p:grpSpPr>
        <a:xfrm>
          <a:off x="0" y="0"/>
          <a:ext cx="0" cy="0"/>
          <a:chOff x="0" y="0"/>
          <a:chExt cx="0" cy="0"/>
        </a:xfrm>
      </p:grpSpPr>
      <p:sp>
        <p:nvSpPr>
          <p:cNvPr id="1658" name="Google Shape;1658;g3893daac464_0_1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59" name="Google Shape;1659;g3893daac464_0_1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2" name="Shape 1362"/>
        <p:cNvGrpSpPr/>
        <p:nvPr/>
      </p:nvGrpSpPr>
      <p:grpSpPr>
        <a:xfrm>
          <a:off x="0" y="0"/>
          <a:ext cx="0" cy="0"/>
          <a:chOff x="0" y="0"/>
          <a:chExt cx="0" cy="0"/>
        </a:xfrm>
      </p:grpSpPr>
      <p:sp>
        <p:nvSpPr>
          <p:cNvPr id="1363" name="Google Shape;1363;g37f461243f2_0_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64" name="Google Shape;1364;g37f461243f2_0_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1" name="Shape 1371"/>
        <p:cNvGrpSpPr/>
        <p:nvPr/>
      </p:nvGrpSpPr>
      <p:grpSpPr>
        <a:xfrm>
          <a:off x="0" y="0"/>
          <a:ext cx="0" cy="0"/>
          <a:chOff x="0" y="0"/>
          <a:chExt cx="0" cy="0"/>
        </a:xfrm>
      </p:grpSpPr>
      <p:sp>
        <p:nvSpPr>
          <p:cNvPr id="1372" name="Google Shape;1372;g37f461243f2_0_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73" name="Google Shape;1373;g37f461243f2_0_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2" name="Shape 1382"/>
        <p:cNvGrpSpPr/>
        <p:nvPr/>
      </p:nvGrpSpPr>
      <p:grpSpPr>
        <a:xfrm>
          <a:off x="0" y="0"/>
          <a:ext cx="0" cy="0"/>
          <a:chOff x="0" y="0"/>
          <a:chExt cx="0" cy="0"/>
        </a:xfrm>
      </p:grpSpPr>
      <p:sp>
        <p:nvSpPr>
          <p:cNvPr id="1383" name="Google Shape;1383;g3d34f66f9e8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84" name="Google Shape;1384;g3d34f66f9e8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7" name="Shape 1387"/>
        <p:cNvGrpSpPr/>
        <p:nvPr/>
      </p:nvGrpSpPr>
      <p:grpSpPr>
        <a:xfrm>
          <a:off x="0" y="0"/>
          <a:ext cx="0" cy="0"/>
          <a:chOff x="0" y="0"/>
          <a:chExt cx="0" cy="0"/>
        </a:xfrm>
      </p:grpSpPr>
      <p:sp>
        <p:nvSpPr>
          <p:cNvPr id="1388" name="Google Shape;1388;g37f461243f2_0_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89" name="Google Shape;1389;g37f461243f2_0_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3" name="Shape 1393"/>
        <p:cNvGrpSpPr/>
        <p:nvPr/>
      </p:nvGrpSpPr>
      <p:grpSpPr>
        <a:xfrm>
          <a:off x="0" y="0"/>
          <a:ext cx="0" cy="0"/>
          <a:chOff x="0" y="0"/>
          <a:chExt cx="0" cy="0"/>
        </a:xfrm>
      </p:grpSpPr>
      <p:sp>
        <p:nvSpPr>
          <p:cNvPr id="1394" name="Google Shape;1394;g381b061c67b_0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95" name="Google Shape;1395;g381b061c67b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6.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6.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2.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5.png"/><Relationship Id="rId3" Type="http://schemas.openxmlformats.org/officeDocument/2006/relationships/image" Target="../media/image2.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5.png"/><Relationship Id="rId3" Type="http://schemas.openxmlformats.org/officeDocument/2006/relationships/image" Target="../media/image2.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6.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 Id="rId3" Type="http://schemas.openxmlformats.org/officeDocument/2006/relationships/image" Target="../media/image2.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Alt 1">
  <p:cSld name="CUSTOM_3_1">
    <p:bg>
      <p:bgPr>
        <a:solidFill>
          <a:schemeClr val="dk1"/>
        </a:solidFill>
      </p:bgPr>
    </p:bg>
    <p:spTree>
      <p:nvGrpSpPr>
        <p:cNvPr id="54" name="Shape 54"/>
        <p:cNvGrpSpPr/>
        <p:nvPr/>
      </p:nvGrpSpPr>
      <p:grpSpPr>
        <a:xfrm>
          <a:off x="0" y="0"/>
          <a:ext cx="0" cy="0"/>
          <a:chOff x="0" y="0"/>
          <a:chExt cx="0" cy="0"/>
        </a:xfrm>
      </p:grpSpPr>
      <p:sp>
        <p:nvSpPr>
          <p:cNvPr id="55" name="Google Shape;55;p14"/>
          <p:cNvSpPr/>
          <p:nvPr/>
        </p:nvSpPr>
        <p:spPr>
          <a:xfrm rot="10800000">
            <a:off x="8884650" y="4892850"/>
            <a:ext cx="288300" cy="62400"/>
          </a:xfrm>
          <a:prstGeom prst="mathMinus">
            <a:avLst>
              <a:gd fmla="val 23520" name="adj1"/>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cxnSp>
        <p:nvCxnSpPr>
          <p:cNvPr id="56" name="Google Shape;56;p14"/>
          <p:cNvCxnSpPr/>
          <p:nvPr/>
        </p:nvCxnSpPr>
        <p:spPr>
          <a:xfrm rot="10800000">
            <a:off x="8924402" y="1938950"/>
            <a:ext cx="0" cy="3198600"/>
          </a:xfrm>
          <a:prstGeom prst="straightConnector1">
            <a:avLst/>
          </a:prstGeom>
          <a:noFill/>
          <a:ln cap="flat" cmpd="sng" w="9525">
            <a:solidFill>
              <a:schemeClr val="accent6"/>
            </a:solidFill>
            <a:prstDash val="solid"/>
            <a:round/>
            <a:headEnd len="sm" w="sm" type="none"/>
            <a:tailEnd len="sm" w="sm" type="none"/>
          </a:ln>
        </p:spPr>
      </p:cxnSp>
      <p:sp>
        <p:nvSpPr>
          <p:cNvPr id="57" name="Google Shape;57;p14"/>
          <p:cNvSpPr/>
          <p:nvPr/>
        </p:nvSpPr>
        <p:spPr>
          <a:xfrm rot="10800000">
            <a:off x="8884650" y="4663024"/>
            <a:ext cx="288300" cy="62400"/>
          </a:xfrm>
          <a:prstGeom prst="mathMinus">
            <a:avLst>
              <a:gd fmla="val 23520" name="adj1"/>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58" name="Google Shape;58;p14"/>
          <p:cNvSpPr/>
          <p:nvPr/>
        </p:nvSpPr>
        <p:spPr>
          <a:xfrm rot="10800000">
            <a:off x="8884650" y="4429023"/>
            <a:ext cx="288300" cy="62400"/>
          </a:xfrm>
          <a:prstGeom prst="mathMinus">
            <a:avLst>
              <a:gd fmla="val 23520" name="adj1"/>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59" name="Google Shape;59;p14"/>
          <p:cNvSpPr/>
          <p:nvPr/>
        </p:nvSpPr>
        <p:spPr>
          <a:xfrm rot="10800000">
            <a:off x="8884650" y="4199197"/>
            <a:ext cx="288300" cy="62400"/>
          </a:xfrm>
          <a:prstGeom prst="mathMinus">
            <a:avLst>
              <a:gd fmla="val 23520" name="adj1"/>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60" name="Google Shape;60;p14"/>
          <p:cNvSpPr/>
          <p:nvPr/>
        </p:nvSpPr>
        <p:spPr>
          <a:xfrm rot="10800000">
            <a:off x="8884650" y="3961034"/>
            <a:ext cx="288300" cy="62400"/>
          </a:xfrm>
          <a:prstGeom prst="mathMinus">
            <a:avLst>
              <a:gd fmla="val 23520" name="adj1"/>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61" name="Google Shape;61;p14"/>
          <p:cNvSpPr/>
          <p:nvPr/>
        </p:nvSpPr>
        <p:spPr>
          <a:xfrm rot="10800000">
            <a:off x="8884650" y="3731208"/>
            <a:ext cx="288300" cy="62400"/>
          </a:xfrm>
          <a:prstGeom prst="mathMinus">
            <a:avLst>
              <a:gd fmla="val 23520" name="adj1"/>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62" name="Google Shape;62;p14"/>
          <p:cNvSpPr/>
          <p:nvPr/>
        </p:nvSpPr>
        <p:spPr>
          <a:xfrm rot="10800000">
            <a:off x="8884650" y="3497207"/>
            <a:ext cx="288300" cy="62400"/>
          </a:xfrm>
          <a:prstGeom prst="mathMinus">
            <a:avLst>
              <a:gd fmla="val 23520" name="adj1"/>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63" name="Google Shape;63;p14"/>
          <p:cNvSpPr/>
          <p:nvPr/>
        </p:nvSpPr>
        <p:spPr>
          <a:xfrm rot="10800000">
            <a:off x="8884650" y="3267381"/>
            <a:ext cx="288300" cy="62400"/>
          </a:xfrm>
          <a:prstGeom prst="mathMinus">
            <a:avLst>
              <a:gd fmla="val 23520" name="adj1"/>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64" name="Google Shape;64;p14"/>
          <p:cNvSpPr/>
          <p:nvPr/>
        </p:nvSpPr>
        <p:spPr>
          <a:xfrm rot="10800000">
            <a:off x="8884650" y="3033367"/>
            <a:ext cx="288300" cy="62400"/>
          </a:xfrm>
          <a:prstGeom prst="mathMinus">
            <a:avLst>
              <a:gd fmla="val 23520" name="adj1"/>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65" name="Google Shape;65;p14"/>
          <p:cNvSpPr/>
          <p:nvPr/>
        </p:nvSpPr>
        <p:spPr>
          <a:xfrm rot="10800000">
            <a:off x="8884650" y="2799366"/>
            <a:ext cx="288300" cy="62400"/>
          </a:xfrm>
          <a:prstGeom prst="mathMinus">
            <a:avLst>
              <a:gd fmla="val 23520" name="adj1"/>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66" name="Google Shape;66;p14"/>
          <p:cNvSpPr/>
          <p:nvPr/>
        </p:nvSpPr>
        <p:spPr>
          <a:xfrm rot="10800000">
            <a:off x="8884650" y="2569540"/>
            <a:ext cx="288300" cy="62400"/>
          </a:xfrm>
          <a:prstGeom prst="mathMinus">
            <a:avLst>
              <a:gd fmla="val 23520" name="adj1"/>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67" name="Google Shape;67;p14"/>
          <p:cNvSpPr/>
          <p:nvPr/>
        </p:nvSpPr>
        <p:spPr>
          <a:xfrm rot="10800000">
            <a:off x="8884650" y="2331377"/>
            <a:ext cx="288300" cy="62400"/>
          </a:xfrm>
          <a:prstGeom prst="mathMinus">
            <a:avLst>
              <a:gd fmla="val 23520" name="adj1"/>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68" name="Google Shape;68;p14"/>
          <p:cNvSpPr/>
          <p:nvPr/>
        </p:nvSpPr>
        <p:spPr>
          <a:xfrm rot="10800000">
            <a:off x="8884650" y="2101551"/>
            <a:ext cx="288300" cy="62400"/>
          </a:xfrm>
          <a:prstGeom prst="mathMinus">
            <a:avLst>
              <a:gd fmla="val 23520" name="adj1"/>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cxnSp>
        <p:nvCxnSpPr>
          <p:cNvPr id="69" name="Google Shape;69;p14"/>
          <p:cNvCxnSpPr/>
          <p:nvPr/>
        </p:nvCxnSpPr>
        <p:spPr>
          <a:xfrm>
            <a:off x="64800" y="124375"/>
            <a:ext cx="0" cy="5011500"/>
          </a:xfrm>
          <a:prstGeom prst="straightConnector1">
            <a:avLst/>
          </a:prstGeom>
          <a:noFill/>
          <a:ln cap="flat" cmpd="sng" w="9525">
            <a:solidFill>
              <a:schemeClr val="accent6"/>
            </a:solidFill>
            <a:prstDash val="solid"/>
            <a:round/>
            <a:headEnd len="sm" w="sm" type="none"/>
            <a:tailEnd len="sm" w="sm" type="none"/>
          </a:ln>
        </p:spPr>
      </p:cxnSp>
      <p:cxnSp>
        <p:nvCxnSpPr>
          <p:cNvPr id="70" name="Google Shape;70;p14"/>
          <p:cNvCxnSpPr/>
          <p:nvPr/>
        </p:nvCxnSpPr>
        <p:spPr>
          <a:xfrm>
            <a:off x="134125" y="124375"/>
            <a:ext cx="0" cy="5011500"/>
          </a:xfrm>
          <a:prstGeom prst="straightConnector1">
            <a:avLst/>
          </a:prstGeom>
          <a:noFill/>
          <a:ln cap="flat" cmpd="sng" w="9525">
            <a:solidFill>
              <a:schemeClr val="accent6"/>
            </a:solidFill>
            <a:prstDash val="solid"/>
            <a:round/>
            <a:headEnd len="sm" w="sm" type="none"/>
            <a:tailEnd len="sm" w="sm" type="none"/>
          </a:ln>
        </p:spPr>
      </p:cxnSp>
      <p:sp>
        <p:nvSpPr>
          <p:cNvPr id="71" name="Google Shape;71;p14"/>
          <p:cNvSpPr/>
          <p:nvPr/>
        </p:nvSpPr>
        <p:spPr>
          <a:xfrm rot="10800000">
            <a:off x="8884650" y="2324850"/>
            <a:ext cx="288300" cy="62400"/>
          </a:xfrm>
          <a:prstGeom prst="mathMinus">
            <a:avLst>
              <a:gd fmla="val 23520" name="adj1"/>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72" name="Google Shape;72;p14"/>
          <p:cNvSpPr/>
          <p:nvPr/>
        </p:nvSpPr>
        <p:spPr>
          <a:xfrm rot="10800000">
            <a:off x="8884650" y="2095024"/>
            <a:ext cx="288300" cy="62400"/>
          </a:xfrm>
          <a:prstGeom prst="mathMinus">
            <a:avLst>
              <a:gd fmla="val 23520" name="adj1"/>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73" name="Google Shape;73;p14"/>
          <p:cNvSpPr txBox="1"/>
          <p:nvPr>
            <p:ph type="ctrTitle"/>
          </p:nvPr>
        </p:nvSpPr>
        <p:spPr>
          <a:xfrm>
            <a:off x="403275" y="2071100"/>
            <a:ext cx="6930000" cy="1660200"/>
          </a:xfrm>
          <a:prstGeom prst="rect">
            <a:avLst/>
          </a:prstGeom>
        </p:spPr>
        <p:txBody>
          <a:bodyPr anchorCtr="0" anchor="t" bIns="91425" lIns="91425" spcFirstLastPara="1" rIns="91425" wrap="square" tIns="91425">
            <a:normAutofit/>
          </a:bodyPr>
          <a:lstStyle>
            <a:lvl1pPr lvl="0">
              <a:lnSpc>
                <a:spcPct val="87000"/>
              </a:lnSpc>
              <a:spcBef>
                <a:spcPts val="0"/>
              </a:spcBef>
              <a:spcAft>
                <a:spcPts val="0"/>
              </a:spcAft>
              <a:buClr>
                <a:schemeClr val="lt1"/>
              </a:buClr>
              <a:buSzPts val="5200"/>
              <a:buFont typeface="Alexandria Black"/>
              <a:buNone/>
              <a:defRPr sz="5200">
                <a:solidFill>
                  <a:schemeClr val="lt1"/>
                </a:solidFill>
              </a:defRPr>
            </a:lvl1pPr>
            <a:lvl2pPr lvl="1" algn="ctr">
              <a:spcBef>
                <a:spcPts val="0"/>
              </a:spcBef>
              <a:spcAft>
                <a:spcPts val="0"/>
              </a:spcAft>
              <a:buClr>
                <a:schemeClr val="lt1"/>
              </a:buClr>
              <a:buSzPts val="5200"/>
              <a:buNone/>
              <a:defRPr sz="5200">
                <a:solidFill>
                  <a:schemeClr val="lt1"/>
                </a:solidFill>
              </a:defRPr>
            </a:lvl2pPr>
            <a:lvl3pPr lvl="2" algn="ctr">
              <a:spcBef>
                <a:spcPts val="0"/>
              </a:spcBef>
              <a:spcAft>
                <a:spcPts val="0"/>
              </a:spcAft>
              <a:buClr>
                <a:schemeClr val="lt1"/>
              </a:buClr>
              <a:buSzPts val="5200"/>
              <a:buNone/>
              <a:defRPr sz="5200">
                <a:solidFill>
                  <a:schemeClr val="lt1"/>
                </a:solidFill>
              </a:defRPr>
            </a:lvl3pPr>
            <a:lvl4pPr lvl="3" algn="ctr">
              <a:spcBef>
                <a:spcPts val="0"/>
              </a:spcBef>
              <a:spcAft>
                <a:spcPts val="0"/>
              </a:spcAft>
              <a:buClr>
                <a:schemeClr val="lt1"/>
              </a:buClr>
              <a:buSzPts val="5200"/>
              <a:buNone/>
              <a:defRPr sz="5200">
                <a:solidFill>
                  <a:schemeClr val="lt1"/>
                </a:solidFill>
              </a:defRPr>
            </a:lvl4pPr>
            <a:lvl5pPr lvl="4" algn="ctr">
              <a:spcBef>
                <a:spcPts val="0"/>
              </a:spcBef>
              <a:spcAft>
                <a:spcPts val="0"/>
              </a:spcAft>
              <a:buClr>
                <a:schemeClr val="lt1"/>
              </a:buClr>
              <a:buSzPts val="5200"/>
              <a:buNone/>
              <a:defRPr sz="5200">
                <a:solidFill>
                  <a:schemeClr val="lt1"/>
                </a:solidFill>
              </a:defRPr>
            </a:lvl5pPr>
            <a:lvl6pPr lvl="5" algn="ctr">
              <a:spcBef>
                <a:spcPts val="0"/>
              </a:spcBef>
              <a:spcAft>
                <a:spcPts val="0"/>
              </a:spcAft>
              <a:buClr>
                <a:schemeClr val="lt1"/>
              </a:buClr>
              <a:buSzPts val="5200"/>
              <a:buNone/>
              <a:defRPr sz="5200">
                <a:solidFill>
                  <a:schemeClr val="lt1"/>
                </a:solidFill>
              </a:defRPr>
            </a:lvl6pPr>
            <a:lvl7pPr lvl="6" algn="ctr">
              <a:spcBef>
                <a:spcPts val="0"/>
              </a:spcBef>
              <a:spcAft>
                <a:spcPts val="0"/>
              </a:spcAft>
              <a:buClr>
                <a:schemeClr val="lt1"/>
              </a:buClr>
              <a:buSzPts val="5200"/>
              <a:buNone/>
              <a:defRPr sz="5200">
                <a:solidFill>
                  <a:schemeClr val="lt1"/>
                </a:solidFill>
              </a:defRPr>
            </a:lvl7pPr>
            <a:lvl8pPr lvl="7" algn="ctr">
              <a:spcBef>
                <a:spcPts val="0"/>
              </a:spcBef>
              <a:spcAft>
                <a:spcPts val="0"/>
              </a:spcAft>
              <a:buClr>
                <a:schemeClr val="lt1"/>
              </a:buClr>
              <a:buSzPts val="5200"/>
              <a:buNone/>
              <a:defRPr sz="5200">
                <a:solidFill>
                  <a:schemeClr val="lt1"/>
                </a:solidFill>
              </a:defRPr>
            </a:lvl8pPr>
            <a:lvl9pPr lvl="8" algn="ctr">
              <a:spcBef>
                <a:spcPts val="0"/>
              </a:spcBef>
              <a:spcAft>
                <a:spcPts val="0"/>
              </a:spcAft>
              <a:buClr>
                <a:schemeClr val="lt1"/>
              </a:buClr>
              <a:buSzPts val="5200"/>
              <a:buNone/>
              <a:defRPr sz="5200">
                <a:solidFill>
                  <a:schemeClr val="lt1"/>
                </a:solidFill>
              </a:defRPr>
            </a:lvl9pPr>
          </a:lstStyle>
          <a:p/>
        </p:txBody>
      </p:sp>
      <p:pic>
        <p:nvPicPr>
          <p:cNvPr id="74" name="Google Shape;74;p14" title="Gemini_Generated_Image_qjmxh6qjmxh6qjmx.png"/>
          <p:cNvPicPr preferRelativeResize="0"/>
          <p:nvPr/>
        </p:nvPicPr>
        <p:blipFill rotWithShape="1">
          <a:blip r:embed="rId2">
            <a:alphaModFix/>
          </a:blip>
          <a:srcRect b="30580" l="0" r="0" t="30584"/>
          <a:stretch/>
        </p:blipFill>
        <p:spPr>
          <a:xfrm>
            <a:off x="-5900" y="0"/>
            <a:ext cx="9151800" cy="1938498"/>
          </a:xfrm>
          <a:prstGeom prst="rect">
            <a:avLst/>
          </a:prstGeom>
          <a:noFill/>
          <a:ln>
            <a:noFill/>
          </a:ln>
        </p:spPr>
      </p:pic>
      <p:sp>
        <p:nvSpPr>
          <p:cNvPr id="75" name="Google Shape;75;p14"/>
          <p:cNvSpPr txBox="1"/>
          <p:nvPr>
            <p:ph idx="12" type="sldNum"/>
          </p:nvPr>
        </p:nvSpPr>
        <p:spPr>
          <a:xfrm>
            <a:off x="8556784" y="4749851"/>
            <a:ext cx="548700" cy="393600"/>
          </a:xfrm>
          <a:prstGeom prst="rect">
            <a:avLst/>
          </a:prstGeom>
          <a:solidFill>
            <a:schemeClr val="dk1"/>
          </a:solidFill>
        </p:spPr>
        <p:txBody>
          <a:bodyPr anchorCtr="0" anchor="t" bIns="91425" lIns="91425" spcFirstLastPara="1" rIns="91425" wrap="square" tIns="91425">
            <a:normAutofit/>
          </a:bodyPr>
          <a:lstStyle>
            <a:lvl1pPr indent="0" lvl="0" marL="0" marR="0" algn="r">
              <a:lnSpc>
                <a:spcPct val="100000"/>
              </a:lnSpc>
              <a:spcBef>
                <a:spcPts val="0"/>
              </a:spcBef>
              <a:spcAft>
                <a:spcPts val="0"/>
              </a:spcAft>
              <a:buClr>
                <a:srgbClr val="000000"/>
              </a:buClr>
              <a:buSzPts val="800"/>
              <a:buFont typeface="Arial"/>
              <a:buNone/>
              <a:defRPr sz="800">
                <a:solidFill>
                  <a:schemeClr val="dk1"/>
                </a:solidFill>
                <a:latin typeface="Lexend Light"/>
                <a:ea typeface="Lexend Light"/>
                <a:cs typeface="Lexend Light"/>
                <a:sym typeface="Lexend Light"/>
              </a:defRPr>
            </a:lvl1pPr>
            <a:lvl2pPr indent="0" lvl="1" marL="0" marR="0" algn="r">
              <a:lnSpc>
                <a:spcPct val="100000"/>
              </a:lnSpc>
              <a:spcBef>
                <a:spcPts val="0"/>
              </a:spcBef>
              <a:spcAft>
                <a:spcPts val="0"/>
              </a:spcAft>
              <a:buClr>
                <a:srgbClr val="000000"/>
              </a:buClr>
              <a:buSzPts val="800"/>
              <a:buFont typeface="Arial"/>
              <a:buNone/>
              <a:defRPr sz="800">
                <a:solidFill>
                  <a:schemeClr val="dk1"/>
                </a:solidFill>
                <a:latin typeface="Lexend Light"/>
                <a:ea typeface="Lexend Light"/>
                <a:cs typeface="Lexend Light"/>
                <a:sym typeface="Lexend Light"/>
              </a:defRPr>
            </a:lvl2pPr>
            <a:lvl3pPr indent="0" lvl="2" marL="0" marR="0" algn="r">
              <a:lnSpc>
                <a:spcPct val="100000"/>
              </a:lnSpc>
              <a:spcBef>
                <a:spcPts val="0"/>
              </a:spcBef>
              <a:spcAft>
                <a:spcPts val="0"/>
              </a:spcAft>
              <a:buClr>
                <a:srgbClr val="000000"/>
              </a:buClr>
              <a:buSzPts val="800"/>
              <a:buFont typeface="Arial"/>
              <a:buNone/>
              <a:defRPr sz="800">
                <a:solidFill>
                  <a:schemeClr val="dk1"/>
                </a:solidFill>
                <a:latin typeface="Lexend Light"/>
                <a:ea typeface="Lexend Light"/>
                <a:cs typeface="Lexend Light"/>
                <a:sym typeface="Lexend Light"/>
              </a:defRPr>
            </a:lvl3pPr>
            <a:lvl4pPr indent="0" lvl="3" marL="0" marR="0" algn="r">
              <a:lnSpc>
                <a:spcPct val="100000"/>
              </a:lnSpc>
              <a:spcBef>
                <a:spcPts val="0"/>
              </a:spcBef>
              <a:spcAft>
                <a:spcPts val="0"/>
              </a:spcAft>
              <a:buClr>
                <a:srgbClr val="000000"/>
              </a:buClr>
              <a:buSzPts val="800"/>
              <a:buFont typeface="Arial"/>
              <a:buNone/>
              <a:defRPr sz="800">
                <a:solidFill>
                  <a:schemeClr val="dk1"/>
                </a:solidFill>
                <a:latin typeface="Lexend Light"/>
                <a:ea typeface="Lexend Light"/>
                <a:cs typeface="Lexend Light"/>
                <a:sym typeface="Lexend Light"/>
              </a:defRPr>
            </a:lvl4pPr>
            <a:lvl5pPr indent="0" lvl="4" marL="0" marR="0" algn="r">
              <a:lnSpc>
                <a:spcPct val="100000"/>
              </a:lnSpc>
              <a:spcBef>
                <a:spcPts val="0"/>
              </a:spcBef>
              <a:spcAft>
                <a:spcPts val="0"/>
              </a:spcAft>
              <a:buClr>
                <a:srgbClr val="000000"/>
              </a:buClr>
              <a:buSzPts val="800"/>
              <a:buFont typeface="Arial"/>
              <a:buNone/>
              <a:defRPr sz="800">
                <a:solidFill>
                  <a:schemeClr val="dk1"/>
                </a:solidFill>
                <a:latin typeface="Lexend Light"/>
                <a:ea typeface="Lexend Light"/>
                <a:cs typeface="Lexend Light"/>
                <a:sym typeface="Lexend Light"/>
              </a:defRPr>
            </a:lvl5pPr>
            <a:lvl6pPr indent="0" lvl="5" marL="0" marR="0" algn="r">
              <a:lnSpc>
                <a:spcPct val="100000"/>
              </a:lnSpc>
              <a:spcBef>
                <a:spcPts val="0"/>
              </a:spcBef>
              <a:spcAft>
                <a:spcPts val="0"/>
              </a:spcAft>
              <a:buClr>
                <a:srgbClr val="000000"/>
              </a:buClr>
              <a:buSzPts val="800"/>
              <a:buFont typeface="Arial"/>
              <a:buNone/>
              <a:defRPr sz="800">
                <a:solidFill>
                  <a:schemeClr val="dk1"/>
                </a:solidFill>
                <a:latin typeface="Lexend Light"/>
                <a:ea typeface="Lexend Light"/>
                <a:cs typeface="Lexend Light"/>
                <a:sym typeface="Lexend Light"/>
              </a:defRPr>
            </a:lvl6pPr>
            <a:lvl7pPr indent="0" lvl="6" marL="0" marR="0" algn="r">
              <a:lnSpc>
                <a:spcPct val="100000"/>
              </a:lnSpc>
              <a:spcBef>
                <a:spcPts val="0"/>
              </a:spcBef>
              <a:spcAft>
                <a:spcPts val="0"/>
              </a:spcAft>
              <a:buClr>
                <a:srgbClr val="000000"/>
              </a:buClr>
              <a:buSzPts val="800"/>
              <a:buFont typeface="Arial"/>
              <a:buNone/>
              <a:defRPr sz="800">
                <a:solidFill>
                  <a:schemeClr val="dk1"/>
                </a:solidFill>
                <a:latin typeface="Lexend Light"/>
                <a:ea typeface="Lexend Light"/>
                <a:cs typeface="Lexend Light"/>
                <a:sym typeface="Lexend Light"/>
              </a:defRPr>
            </a:lvl7pPr>
            <a:lvl8pPr indent="0" lvl="7" marL="0" marR="0" algn="r">
              <a:lnSpc>
                <a:spcPct val="100000"/>
              </a:lnSpc>
              <a:spcBef>
                <a:spcPts val="0"/>
              </a:spcBef>
              <a:spcAft>
                <a:spcPts val="0"/>
              </a:spcAft>
              <a:buClr>
                <a:srgbClr val="000000"/>
              </a:buClr>
              <a:buSzPts val="800"/>
              <a:buFont typeface="Arial"/>
              <a:buNone/>
              <a:defRPr sz="800">
                <a:solidFill>
                  <a:schemeClr val="dk1"/>
                </a:solidFill>
                <a:latin typeface="Lexend Light"/>
                <a:ea typeface="Lexend Light"/>
                <a:cs typeface="Lexend Light"/>
                <a:sym typeface="Lexend Light"/>
              </a:defRPr>
            </a:lvl8pPr>
            <a:lvl9pPr indent="0" lvl="8" marL="0" marR="0" algn="r">
              <a:lnSpc>
                <a:spcPct val="100000"/>
              </a:lnSpc>
              <a:spcBef>
                <a:spcPts val="0"/>
              </a:spcBef>
              <a:spcAft>
                <a:spcPts val="0"/>
              </a:spcAft>
              <a:buClr>
                <a:srgbClr val="000000"/>
              </a:buClr>
              <a:buSzPts val="800"/>
              <a:buFont typeface="Arial"/>
              <a:buNone/>
              <a:defRPr sz="800">
                <a:solidFill>
                  <a:schemeClr val="dk1"/>
                </a:solidFill>
                <a:latin typeface="Lexend Light"/>
                <a:ea typeface="Lexend Light"/>
                <a:cs typeface="Lexend Light"/>
                <a:sym typeface="Lexend Light"/>
              </a:defRPr>
            </a:lvl9pPr>
          </a:lstStyle>
          <a:p>
            <a:pPr indent="0" lvl="0" marL="0" rtl="0" algn="r">
              <a:spcBef>
                <a:spcPts val="0"/>
              </a:spcBef>
              <a:spcAft>
                <a:spcPts val="0"/>
              </a:spcAft>
              <a:buNone/>
            </a:pPr>
            <a:fld id="{00000000-1234-1234-1234-123412341234}" type="slidenum">
              <a:rPr lang="en"/>
              <a:t>‹#›</a:t>
            </a:fld>
            <a:endParaRPr/>
          </a:p>
        </p:txBody>
      </p:sp>
      <p:sp>
        <p:nvSpPr>
          <p:cNvPr id="76" name="Google Shape;76;p14"/>
          <p:cNvSpPr/>
          <p:nvPr/>
        </p:nvSpPr>
        <p:spPr>
          <a:xfrm>
            <a:off x="0" y="1925100"/>
            <a:ext cx="9155700" cy="62400"/>
          </a:xfrm>
          <a:prstGeom prst="rect">
            <a:avLst/>
          </a:prstGeom>
          <a:solidFill>
            <a:srgbClr val="C8E357"/>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exend"/>
              <a:ea typeface="Lexend"/>
              <a:cs typeface="Lexend"/>
              <a:sym typeface="Lexend"/>
            </a:endParaRPr>
          </a:p>
        </p:txBody>
      </p:sp>
      <p:sp>
        <p:nvSpPr>
          <p:cNvPr id="77" name="Google Shape;77;p14"/>
          <p:cNvSpPr txBox="1"/>
          <p:nvPr/>
        </p:nvSpPr>
        <p:spPr>
          <a:xfrm>
            <a:off x="304800" y="304800"/>
            <a:ext cx="30000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t/>
            </a: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 Alt 2">
  <p:cSld name="BLANK_1_1_1_1_1_1_1_1_1_1_1_1_2">
    <p:bg>
      <p:bgPr>
        <a:solidFill>
          <a:schemeClr val="lt2"/>
        </a:solidFill>
      </p:bgPr>
    </p:bg>
    <p:spTree>
      <p:nvGrpSpPr>
        <p:cNvPr id="78" name="Shape 78"/>
        <p:cNvGrpSpPr/>
        <p:nvPr/>
      </p:nvGrpSpPr>
      <p:grpSpPr>
        <a:xfrm>
          <a:off x="0" y="0"/>
          <a:ext cx="0" cy="0"/>
          <a:chOff x="0" y="0"/>
          <a:chExt cx="0" cy="0"/>
        </a:xfrm>
      </p:grpSpPr>
      <p:sp>
        <p:nvSpPr>
          <p:cNvPr id="79" name="Google Shape;79;p15"/>
          <p:cNvSpPr/>
          <p:nvPr/>
        </p:nvSpPr>
        <p:spPr>
          <a:xfrm>
            <a:off x="-8850" y="2304775"/>
            <a:ext cx="9162300" cy="2892300"/>
          </a:xfrm>
          <a:prstGeom prst="rect">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80" name="Google Shape;80;p15"/>
          <p:cNvSpPr txBox="1"/>
          <p:nvPr>
            <p:ph type="title"/>
          </p:nvPr>
        </p:nvSpPr>
        <p:spPr>
          <a:xfrm>
            <a:off x="427100" y="916525"/>
            <a:ext cx="8156700" cy="587700"/>
          </a:xfrm>
          <a:prstGeom prst="rect">
            <a:avLst/>
          </a:prstGeom>
        </p:spPr>
        <p:txBody>
          <a:bodyPr anchorCtr="0" anchor="t" bIns="91425" lIns="91425" spcFirstLastPara="1" rIns="91425" wrap="square" tIns="91425">
            <a:spAutoFit/>
          </a:bodyPr>
          <a:lstStyle>
            <a:lvl1pPr lvl="0">
              <a:lnSpc>
                <a:spcPct val="90000"/>
              </a:lnSpc>
              <a:spcBef>
                <a:spcPts val="0"/>
              </a:spcBef>
              <a:spcAft>
                <a:spcPts val="0"/>
              </a:spcAft>
              <a:buSzPts val="2800"/>
              <a:buNone/>
              <a:defRPr sz="4000"/>
            </a:lvl1pPr>
            <a:lvl2pPr lvl="1">
              <a:lnSpc>
                <a:spcPct val="115000"/>
              </a:lnSpc>
              <a:spcBef>
                <a:spcPts val="0"/>
              </a:spcBef>
              <a:spcAft>
                <a:spcPts val="0"/>
              </a:spcAft>
              <a:buSzPts val="2800"/>
              <a:buNone/>
              <a:defRPr sz="4000">
                <a:latin typeface="Alexandria Black"/>
                <a:ea typeface="Alexandria Black"/>
                <a:cs typeface="Alexandria Black"/>
                <a:sym typeface="Alexandria Black"/>
              </a:defRPr>
            </a:lvl2pPr>
            <a:lvl3pPr lvl="2">
              <a:lnSpc>
                <a:spcPct val="115000"/>
              </a:lnSpc>
              <a:spcBef>
                <a:spcPts val="0"/>
              </a:spcBef>
              <a:spcAft>
                <a:spcPts val="0"/>
              </a:spcAft>
              <a:buSzPts val="2800"/>
              <a:buNone/>
              <a:defRPr sz="4000">
                <a:latin typeface="Alexandria Black"/>
                <a:ea typeface="Alexandria Black"/>
                <a:cs typeface="Alexandria Black"/>
                <a:sym typeface="Alexandria Black"/>
              </a:defRPr>
            </a:lvl3pPr>
            <a:lvl4pPr lvl="3">
              <a:lnSpc>
                <a:spcPct val="115000"/>
              </a:lnSpc>
              <a:spcBef>
                <a:spcPts val="0"/>
              </a:spcBef>
              <a:spcAft>
                <a:spcPts val="0"/>
              </a:spcAft>
              <a:buSzPts val="2800"/>
              <a:buNone/>
              <a:defRPr sz="4000">
                <a:latin typeface="Alexandria Black"/>
                <a:ea typeface="Alexandria Black"/>
                <a:cs typeface="Alexandria Black"/>
                <a:sym typeface="Alexandria Black"/>
              </a:defRPr>
            </a:lvl4pPr>
            <a:lvl5pPr lvl="4">
              <a:lnSpc>
                <a:spcPct val="115000"/>
              </a:lnSpc>
              <a:spcBef>
                <a:spcPts val="0"/>
              </a:spcBef>
              <a:spcAft>
                <a:spcPts val="0"/>
              </a:spcAft>
              <a:buSzPts val="2800"/>
              <a:buNone/>
              <a:defRPr sz="4000">
                <a:latin typeface="Alexandria Black"/>
                <a:ea typeface="Alexandria Black"/>
                <a:cs typeface="Alexandria Black"/>
                <a:sym typeface="Alexandria Black"/>
              </a:defRPr>
            </a:lvl5pPr>
            <a:lvl6pPr lvl="5">
              <a:lnSpc>
                <a:spcPct val="115000"/>
              </a:lnSpc>
              <a:spcBef>
                <a:spcPts val="0"/>
              </a:spcBef>
              <a:spcAft>
                <a:spcPts val="0"/>
              </a:spcAft>
              <a:buSzPts val="2800"/>
              <a:buNone/>
              <a:defRPr sz="4000">
                <a:latin typeface="Alexandria Black"/>
                <a:ea typeface="Alexandria Black"/>
                <a:cs typeface="Alexandria Black"/>
                <a:sym typeface="Alexandria Black"/>
              </a:defRPr>
            </a:lvl6pPr>
            <a:lvl7pPr lvl="6">
              <a:lnSpc>
                <a:spcPct val="115000"/>
              </a:lnSpc>
              <a:spcBef>
                <a:spcPts val="0"/>
              </a:spcBef>
              <a:spcAft>
                <a:spcPts val="0"/>
              </a:spcAft>
              <a:buSzPts val="2800"/>
              <a:buNone/>
              <a:defRPr sz="4000">
                <a:latin typeface="Alexandria Black"/>
                <a:ea typeface="Alexandria Black"/>
                <a:cs typeface="Alexandria Black"/>
                <a:sym typeface="Alexandria Black"/>
              </a:defRPr>
            </a:lvl7pPr>
            <a:lvl8pPr lvl="7">
              <a:lnSpc>
                <a:spcPct val="115000"/>
              </a:lnSpc>
              <a:spcBef>
                <a:spcPts val="0"/>
              </a:spcBef>
              <a:spcAft>
                <a:spcPts val="0"/>
              </a:spcAft>
              <a:buSzPts val="2800"/>
              <a:buNone/>
              <a:defRPr sz="4000">
                <a:latin typeface="Alexandria Black"/>
                <a:ea typeface="Alexandria Black"/>
                <a:cs typeface="Alexandria Black"/>
                <a:sym typeface="Alexandria Black"/>
              </a:defRPr>
            </a:lvl8pPr>
            <a:lvl9pPr lvl="8">
              <a:lnSpc>
                <a:spcPct val="115000"/>
              </a:lnSpc>
              <a:spcBef>
                <a:spcPts val="0"/>
              </a:spcBef>
              <a:spcAft>
                <a:spcPts val="0"/>
              </a:spcAft>
              <a:buSzPts val="2800"/>
              <a:buNone/>
              <a:defRPr sz="4000">
                <a:latin typeface="Alexandria Black"/>
                <a:ea typeface="Alexandria Black"/>
                <a:cs typeface="Alexandria Black"/>
                <a:sym typeface="Alexandria Black"/>
              </a:defRPr>
            </a:lvl9pPr>
          </a:lstStyle>
          <a:p/>
        </p:txBody>
      </p:sp>
      <p:pic>
        <p:nvPicPr>
          <p:cNvPr id="81" name="Google Shape;81;p15" title="Gemini_Generated_Image_lxwa36lxwa36lxwa.png"/>
          <p:cNvPicPr preferRelativeResize="0"/>
          <p:nvPr/>
        </p:nvPicPr>
        <p:blipFill rotWithShape="1">
          <a:blip r:embed="rId2">
            <a:alphaModFix amt="44000"/>
          </a:blip>
          <a:srcRect b="43770" l="233" r="2604" t="0"/>
          <a:stretch/>
        </p:blipFill>
        <p:spPr>
          <a:xfrm>
            <a:off x="-13050" y="2307075"/>
            <a:ext cx="9162301" cy="2892301"/>
          </a:xfrm>
          <a:prstGeom prst="rect">
            <a:avLst/>
          </a:prstGeom>
          <a:noFill/>
          <a:ln>
            <a:noFill/>
          </a:ln>
        </p:spPr>
      </p:pic>
      <p:sp>
        <p:nvSpPr>
          <p:cNvPr id="82" name="Google Shape;82;p15"/>
          <p:cNvSpPr txBox="1"/>
          <p:nvPr>
            <p:ph idx="1" type="subTitle"/>
          </p:nvPr>
        </p:nvSpPr>
        <p:spPr>
          <a:xfrm>
            <a:off x="474950" y="337950"/>
            <a:ext cx="2961900" cy="400200"/>
          </a:xfrm>
          <a:prstGeom prst="rect">
            <a:avLst/>
          </a:prstGeom>
        </p:spPr>
        <p:txBody>
          <a:bodyPr anchorCtr="0" anchor="ctr" bIns="91425" lIns="0" spcFirstLastPara="1" rIns="91425" wrap="square" tIns="91425">
            <a:normAutofit/>
          </a:bodyPr>
          <a:lstStyle>
            <a:lvl1pPr lvl="0">
              <a:lnSpc>
                <a:spcPct val="100000"/>
              </a:lnSpc>
              <a:spcBef>
                <a:spcPts val="0"/>
              </a:spcBef>
              <a:spcAft>
                <a:spcPts val="0"/>
              </a:spcAft>
              <a:buSzPts val="1000"/>
              <a:buFont typeface="Lexend"/>
              <a:buNone/>
              <a:defRPr sz="1000"/>
            </a:lvl1pPr>
            <a:lvl2pPr lvl="1">
              <a:lnSpc>
                <a:spcPct val="100000"/>
              </a:lnSpc>
              <a:spcBef>
                <a:spcPts val="0"/>
              </a:spcBef>
              <a:spcAft>
                <a:spcPts val="0"/>
              </a:spcAft>
              <a:buSzPts val="1000"/>
              <a:buFont typeface="Lexend"/>
              <a:buNone/>
              <a:defRPr sz="1000"/>
            </a:lvl2pPr>
            <a:lvl3pPr lvl="2">
              <a:lnSpc>
                <a:spcPct val="100000"/>
              </a:lnSpc>
              <a:spcBef>
                <a:spcPts val="0"/>
              </a:spcBef>
              <a:spcAft>
                <a:spcPts val="0"/>
              </a:spcAft>
              <a:buSzPts val="1000"/>
              <a:buFont typeface="Lexend"/>
              <a:buNone/>
              <a:defRPr sz="1000"/>
            </a:lvl3pPr>
            <a:lvl4pPr lvl="3">
              <a:lnSpc>
                <a:spcPct val="100000"/>
              </a:lnSpc>
              <a:spcBef>
                <a:spcPts val="0"/>
              </a:spcBef>
              <a:spcAft>
                <a:spcPts val="0"/>
              </a:spcAft>
              <a:buSzPts val="1000"/>
              <a:buFont typeface="Lexend"/>
              <a:buNone/>
              <a:defRPr sz="1000"/>
            </a:lvl4pPr>
            <a:lvl5pPr lvl="4">
              <a:lnSpc>
                <a:spcPct val="100000"/>
              </a:lnSpc>
              <a:spcBef>
                <a:spcPts val="0"/>
              </a:spcBef>
              <a:spcAft>
                <a:spcPts val="0"/>
              </a:spcAft>
              <a:buSzPts val="1000"/>
              <a:buFont typeface="Lexend"/>
              <a:buNone/>
              <a:defRPr sz="1000"/>
            </a:lvl5pPr>
            <a:lvl6pPr lvl="5">
              <a:lnSpc>
                <a:spcPct val="100000"/>
              </a:lnSpc>
              <a:spcBef>
                <a:spcPts val="0"/>
              </a:spcBef>
              <a:spcAft>
                <a:spcPts val="0"/>
              </a:spcAft>
              <a:buSzPts val="1000"/>
              <a:buFont typeface="Lexend"/>
              <a:buNone/>
              <a:defRPr sz="1000"/>
            </a:lvl6pPr>
            <a:lvl7pPr lvl="6">
              <a:lnSpc>
                <a:spcPct val="100000"/>
              </a:lnSpc>
              <a:spcBef>
                <a:spcPts val="0"/>
              </a:spcBef>
              <a:spcAft>
                <a:spcPts val="0"/>
              </a:spcAft>
              <a:buSzPts val="1000"/>
              <a:buFont typeface="Lexend"/>
              <a:buNone/>
              <a:defRPr sz="1000"/>
            </a:lvl7pPr>
            <a:lvl8pPr lvl="7">
              <a:lnSpc>
                <a:spcPct val="100000"/>
              </a:lnSpc>
              <a:spcBef>
                <a:spcPts val="0"/>
              </a:spcBef>
              <a:spcAft>
                <a:spcPts val="0"/>
              </a:spcAft>
              <a:buSzPts val="1000"/>
              <a:buFont typeface="Lexend"/>
              <a:buNone/>
              <a:defRPr sz="1000"/>
            </a:lvl8pPr>
            <a:lvl9pPr lvl="8">
              <a:lnSpc>
                <a:spcPct val="100000"/>
              </a:lnSpc>
              <a:spcBef>
                <a:spcPts val="0"/>
              </a:spcBef>
              <a:spcAft>
                <a:spcPts val="0"/>
              </a:spcAft>
              <a:buSzPts val="1000"/>
              <a:buFont typeface="Lexend"/>
              <a:buNone/>
              <a:defRPr sz="1000"/>
            </a:lvl9pPr>
          </a:lstStyle>
          <a:p/>
        </p:txBody>
      </p:sp>
      <p:sp>
        <p:nvSpPr>
          <p:cNvPr id="83" name="Google Shape;83;p15"/>
          <p:cNvSpPr txBox="1"/>
          <p:nvPr>
            <p:ph idx="2" type="subTitle"/>
          </p:nvPr>
        </p:nvSpPr>
        <p:spPr>
          <a:xfrm>
            <a:off x="474950" y="1561400"/>
            <a:ext cx="5766000" cy="400200"/>
          </a:xfrm>
          <a:prstGeom prst="rect">
            <a:avLst/>
          </a:prstGeom>
        </p:spPr>
        <p:txBody>
          <a:bodyPr anchorCtr="0" anchor="ctr" bIns="91425" lIns="0" spcFirstLastPara="1" rIns="91425" wrap="square" tIns="91425">
            <a:normAutofit/>
          </a:bodyPr>
          <a:lstStyle>
            <a:lvl1pPr lvl="0">
              <a:lnSpc>
                <a:spcPct val="100000"/>
              </a:lnSpc>
              <a:spcBef>
                <a:spcPts val="0"/>
              </a:spcBef>
              <a:spcAft>
                <a:spcPts val="0"/>
              </a:spcAft>
              <a:buSzPts val="1400"/>
              <a:buFont typeface="Lexend"/>
              <a:buNone/>
              <a:defRPr sz="1400"/>
            </a:lvl1pPr>
            <a:lvl2pPr lvl="1">
              <a:lnSpc>
                <a:spcPct val="100000"/>
              </a:lnSpc>
              <a:spcBef>
                <a:spcPts val="0"/>
              </a:spcBef>
              <a:spcAft>
                <a:spcPts val="0"/>
              </a:spcAft>
              <a:buSzPts val="1400"/>
              <a:buFont typeface="Lexend"/>
              <a:buNone/>
              <a:defRPr/>
            </a:lvl2pPr>
            <a:lvl3pPr lvl="2">
              <a:lnSpc>
                <a:spcPct val="100000"/>
              </a:lnSpc>
              <a:spcBef>
                <a:spcPts val="0"/>
              </a:spcBef>
              <a:spcAft>
                <a:spcPts val="0"/>
              </a:spcAft>
              <a:buSzPts val="1400"/>
              <a:buFont typeface="Lexend"/>
              <a:buNone/>
              <a:defRPr/>
            </a:lvl3pPr>
            <a:lvl4pPr lvl="3">
              <a:lnSpc>
                <a:spcPct val="100000"/>
              </a:lnSpc>
              <a:spcBef>
                <a:spcPts val="0"/>
              </a:spcBef>
              <a:spcAft>
                <a:spcPts val="0"/>
              </a:spcAft>
              <a:buSzPts val="1400"/>
              <a:buFont typeface="Lexend"/>
              <a:buNone/>
              <a:defRPr/>
            </a:lvl4pPr>
            <a:lvl5pPr lvl="4">
              <a:lnSpc>
                <a:spcPct val="100000"/>
              </a:lnSpc>
              <a:spcBef>
                <a:spcPts val="0"/>
              </a:spcBef>
              <a:spcAft>
                <a:spcPts val="0"/>
              </a:spcAft>
              <a:buSzPts val="1400"/>
              <a:buFont typeface="Lexend"/>
              <a:buNone/>
              <a:defRPr/>
            </a:lvl5pPr>
            <a:lvl6pPr lvl="5">
              <a:lnSpc>
                <a:spcPct val="100000"/>
              </a:lnSpc>
              <a:spcBef>
                <a:spcPts val="0"/>
              </a:spcBef>
              <a:spcAft>
                <a:spcPts val="0"/>
              </a:spcAft>
              <a:buSzPts val="1400"/>
              <a:buFont typeface="Lexend"/>
              <a:buNone/>
              <a:defRPr/>
            </a:lvl6pPr>
            <a:lvl7pPr lvl="6">
              <a:lnSpc>
                <a:spcPct val="100000"/>
              </a:lnSpc>
              <a:spcBef>
                <a:spcPts val="0"/>
              </a:spcBef>
              <a:spcAft>
                <a:spcPts val="0"/>
              </a:spcAft>
              <a:buSzPts val="1400"/>
              <a:buFont typeface="Lexend"/>
              <a:buNone/>
              <a:defRPr/>
            </a:lvl7pPr>
            <a:lvl8pPr lvl="7">
              <a:lnSpc>
                <a:spcPct val="100000"/>
              </a:lnSpc>
              <a:spcBef>
                <a:spcPts val="0"/>
              </a:spcBef>
              <a:spcAft>
                <a:spcPts val="0"/>
              </a:spcAft>
              <a:buSzPts val="1400"/>
              <a:buFont typeface="Lexend"/>
              <a:buNone/>
              <a:defRPr/>
            </a:lvl8pPr>
            <a:lvl9pPr lvl="8">
              <a:lnSpc>
                <a:spcPct val="100000"/>
              </a:lnSpc>
              <a:spcBef>
                <a:spcPts val="0"/>
              </a:spcBef>
              <a:spcAft>
                <a:spcPts val="0"/>
              </a:spcAft>
              <a:buSzPts val="1400"/>
              <a:buFont typeface="Lexend"/>
              <a:buNone/>
              <a:defRPr/>
            </a:lvl9pPr>
          </a:lstStyle>
          <a:p/>
        </p:txBody>
      </p:sp>
      <p:sp>
        <p:nvSpPr>
          <p:cNvPr id="84" name="Google Shape;84;p15"/>
          <p:cNvSpPr txBox="1"/>
          <p:nvPr>
            <p:ph idx="3" type="title"/>
          </p:nvPr>
        </p:nvSpPr>
        <p:spPr>
          <a:xfrm>
            <a:off x="474950" y="2676150"/>
            <a:ext cx="6064500" cy="2276100"/>
          </a:xfrm>
          <a:prstGeom prst="rect">
            <a:avLst/>
          </a:prstGeom>
        </p:spPr>
        <p:txBody>
          <a:bodyPr anchorCtr="0" anchor="t" bIns="91425" lIns="0" spcFirstLastPara="1" rIns="91425" wrap="square" tIns="91425">
            <a:normAutofit/>
          </a:bodyPr>
          <a:lstStyle>
            <a:lvl1pPr lvl="0">
              <a:spcBef>
                <a:spcPts val="0"/>
              </a:spcBef>
              <a:spcAft>
                <a:spcPts val="0"/>
              </a:spcAft>
              <a:buClr>
                <a:schemeClr val="lt1"/>
              </a:buClr>
              <a:buSzPts val="1200"/>
              <a:buFont typeface="Lexend"/>
              <a:buNone/>
              <a:defRPr sz="1200">
                <a:solidFill>
                  <a:schemeClr val="lt1"/>
                </a:solidFill>
                <a:latin typeface="Lexend"/>
                <a:ea typeface="Lexend"/>
                <a:cs typeface="Lexend"/>
                <a:sym typeface="Lexend"/>
              </a:defRPr>
            </a:lvl1pPr>
            <a:lvl2pPr lvl="1">
              <a:spcBef>
                <a:spcPts val="0"/>
              </a:spcBef>
              <a:spcAft>
                <a:spcPts val="0"/>
              </a:spcAft>
              <a:buClr>
                <a:schemeClr val="lt1"/>
              </a:buClr>
              <a:buSzPts val="12000"/>
              <a:buFont typeface="Alexandria Black"/>
              <a:buNone/>
              <a:defRPr sz="12000">
                <a:solidFill>
                  <a:schemeClr val="lt1"/>
                </a:solidFill>
                <a:latin typeface="Alexandria Black"/>
                <a:ea typeface="Alexandria Black"/>
                <a:cs typeface="Alexandria Black"/>
                <a:sym typeface="Alexandria Black"/>
              </a:defRPr>
            </a:lvl2pPr>
            <a:lvl3pPr lvl="2">
              <a:spcBef>
                <a:spcPts val="0"/>
              </a:spcBef>
              <a:spcAft>
                <a:spcPts val="0"/>
              </a:spcAft>
              <a:buClr>
                <a:schemeClr val="lt1"/>
              </a:buClr>
              <a:buSzPts val="12000"/>
              <a:buFont typeface="Alexandria Black"/>
              <a:buNone/>
              <a:defRPr sz="12000">
                <a:solidFill>
                  <a:schemeClr val="lt1"/>
                </a:solidFill>
                <a:latin typeface="Alexandria Black"/>
                <a:ea typeface="Alexandria Black"/>
                <a:cs typeface="Alexandria Black"/>
                <a:sym typeface="Alexandria Black"/>
              </a:defRPr>
            </a:lvl3pPr>
            <a:lvl4pPr lvl="3">
              <a:spcBef>
                <a:spcPts val="0"/>
              </a:spcBef>
              <a:spcAft>
                <a:spcPts val="0"/>
              </a:spcAft>
              <a:buClr>
                <a:schemeClr val="lt1"/>
              </a:buClr>
              <a:buSzPts val="12000"/>
              <a:buFont typeface="Alexandria Black"/>
              <a:buNone/>
              <a:defRPr sz="12000">
                <a:solidFill>
                  <a:schemeClr val="lt1"/>
                </a:solidFill>
                <a:latin typeface="Alexandria Black"/>
                <a:ea typeface="Alexandria Black"/>
                <a:cs typeface="Alexandria Black"/>
                <a:sym typeface="Alexandria Black"/>
              </a:defRPr>
            </a:lvl4pPr>
            <a:lvl5pPr lvl="4">
              <a:spcBef>
                <a:spcPts val="0"/>
              </a:spcBef>
              <a:spcAft>
                <a:spcPts val="0"/>
              </a:spcAft>
              <a:buClr>
                <a:schemeClr val="lt1"/>
              </a:buClr>
              <a:buSzPts val="12000"/>
              <a:buFont typeface="Alexandria Black"/>
              <a:buNone/>
              <a:defRPr sz="12000">
                <a:solidFill>
                  <a:schemeClr val="lt1"/>
                </a:solidFill>
                <a:latin typeface="Alexandria Black"/>
                <a:ea typeface="Alexandria Black"/>
                <a:cs typeface="Alexandria Black"/>
                <a:sym typeface="Alexandria Black"/>
              </a:defRPr>
            </a:lvl5pPr>
            <a:lvl6pPr lvl="5">
              <a:spcBef>
                <a:spcPts val="0"/>
              </a:spcBef>
              <a:spcAft>
                <a:spcPts val="0"/>
              </a:spcAft>
              <a:buClr>
                <a:schemeClr val="lt1"/>
              </a:buClr>
              <a:buSzPts val="12000"/>
              <a:buFont typeface="Alexandria Black"/>
              <a:buNone/>
              <a:defRPr sz="12000">
                <a:solidFill>
                  <a:schemeClr val="lt1"/>
                </a:solidFill>
                <a:latin typeface="Alexandria Black"/>
                <a:ea typeface="Alexandria Black"/>
                <a:cs typeface="Alexandria Black"/>
                <a:sym typeface="Alexandria Black"/>
              </a:defRPr>
            </a:lvl6pPr>
            <a:lvl7pPr lvl="6">
              <a:spcBef>
                <a:spcPts val="0"/>
              </a:spcBef>
              <a:spcAft>
                <a:spcPts val="0"/>
              </a:spcAft>
              <a:buClr>
                <a:schemeClr val="lt1"/>
              </a:buClr>
              <a:buSzPts val="12000"/>
              <a:buFont typeface="Alexandria Black"/>
              <a:buNone/>
              <a:defRPr sz="12000">
                <a:solidFill>
                  <a:schemeClr val="lt1"/>
                </a:solidFill>
                <a:latin typeface="Alexandria Black"/>
                <a:ea typeface="Alexandria Black"/>
                <a:cs typeface="Alexandria Black"/>
                <a:sym typeface="Alexandria Black"/>
              </a:defRPr>
            </a:lvl7pPr>
            <a:lvl8pPr lvl="7">
              <a:spcBef>
                <a:spcPts val="0"/>
              </a:spcBef>
              <a:spcAft>
                <a:spcPts val="0"/>
              </a:spcAft>
              <a:buClr>
                <a:schemeClr val="lt1"/>
              </a:buClr>
              <a:buSzPts val="12000"/>
              <a:buFont typeface="Alexandria Black"/>
              <a:buNone/>
              <a:defRPr sz="12000">
                <a:solidFill>
                  <a:schemeClr val="lt1"/>
                </a:solidFill>
                <a:latin typeface="Alexandria Black"/>
                <a:ea typeface="Alexandria Black"/>
                <a:cs typeface="Alexandria Black"/>
                <a:sym typeface="Alexandria Black"/>
              </a:defRPr>
            </a:lvl8pPr>
            <a:lvl9pPr lvl="8">
              <a:spcBef>
                <a:spcPts val="0"/>
              </a:spcBef>
              <a:spcAft>
                <a:spcPts val="0"/>
              </a:spcAft>
              <a:buClr>
                <a:schemeClr val="lt1"/>
              </a:buClr>
              <a:buSzPts val="12000"/>
              <a:buFont typeface="Alexandria Black"/>
              <a:buNone/>
              <a:defRPr sz="12000">
                <a:solidFill>
                  <a:schemeClr val="lt1"/>
                </a:solidFill>
                <a:latin typeface="Alexandria Black"/>
                <a:ea typeface="Alexandria Black"/>
                <a:cs typeface="Alexandria Black"/>
                <a:sym typeface="Alexandria Black"/>
              </a:defRPr>
            </a:lvl9pPr>
          </a:lstStyle>
          <a:p/>
        </p:txBody>
      </p:sp>
      <p:sp>
        <p:nvSpPr>
          <p:cNvPr id="85" name="Google Shape;85;p15"/>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lvl1pPr indent="0" lvl="0" marL="0" marR="0" algn="r">
              <a:lnSpc>
                <a:spcPct val="100000"/>
              </a:lnSpc>
              <a:spcBef>
                <a:spcPts val="0"/>
              </a:spcBef>
              <a:spcAft>
                <a:spcPts val="0"/>
              </a:spcAft>
              <a:buClr>
                <a:srgbClr val="000000"/>
              </a:buClr>
              <a:buSzPts val="800"/>
              <a:buFont typeface="Arial"/>
              <a:buNone/>
              <a:defRPr sz="800">
                <a:solidFill>
                  <a:schemeClr val="lt1"/>
                </a:solidFill>
                <a:latin typeface="Lexend Light"/>
                <a:ea typeface="Lexend Light"/>
                <a:cs typeface="Lexend Light"/>
                <a:sym typeface="Lexend Light"/>
              </a:defRPr>
            </a:lvl1pPr>
            <a:lvl2pPr indent="0" lvl="1" marL="0" marR="0" algn="r">
              <a:lnSpc>
                <a:spcPct val="100000"/>
              </a:lnSpc>
              <a:spcBef>
                <a:spcPts val="0"/>
              </a:spcBef>
              <a:spcAft>
                <a:spcPts val="0"/>
              </a:spcAft>
              <a:buClr>
                <a:srgbClr val="000000"/>
              </a:buClr>
              <a:buSzPts val="800"/>
              <a:buFont typeface="Arial"/>
              <a:buNone/>
              <a:defRPr sz="800">
                <a:solidFill>
                  <a:schemeClr val="lt1"/>
                </a:solidFill>
                <a:latin typeface="Lexend Light"/>
                <a:ea typeface="Lexend Light"/>
                <a:cs typeface="Lexend Light"/>
                <a:sym typeface="Lexend Light"/>
              </a:defRPr>
            </a:lvl2pPr>
            <a:lvl3pPr indent="0" lvl="2" marL="0" marR="0" algn="r">
              <a:lnSpc>
                <a:spcPct val="100000"/>
              </a:lnSpc>
              <a:spcBef>
                <a:spcPts val="0"/>
              </a:spcBef>
              <a:spcAft>
                <a:spcPts val="0"/>
              </a:spcAft>
              <a:buClr>
                <a:srgbClr val="000000"/>
              </a:buClr>
              <a:buSzPts val="800"/>
              <a:buFont typeface="Arial"/>
              <a:buNone/>
              <a:defRPr sz="800">
                <a:solidFill>
                  <a:schemeClr val="lt1"/>
                </a:solidFill>
                <a:latin typeface="Lexend Light"/>
                <a:ea typeface="Lexend Light"/>
                <a:cs typeface="Lexend Light"/>
                <a:sym typeface="Lexend Light"/>
              </a:defRPr>
            </a:lvl3pPr>
            <a:lvl4pPr indent="0" lvl="3" marL="0" marR="0" algn="r">
              <a:lnSpc>
                <a:spcPct val="100000"/>
              </a:lnSpc>
              <a:spcBef>
                <a:spcPts val="0"/>
              </a:spcBef>
              <a:spcAft>
                <a:spcPts val="0"/>
              </a:spcAft>
              <a:buClr>
                <a:srgbClr val="000000"/>
              </a:buClr>
              <a:buSzPts val="800"/>
              <a:buFont typeface="Arial"/>
              <a:buNone/>
              <a:defRPr sz="800">
                <a:solidFill>
                  <a:schemeClr val="lt1"/>
                </a:solidFill>
                <a:latin typeface="Lexend Light"/>
                <a:ea typeface="Lexend Light"/>
                <a:cs typeface="Lexend Light"/>
                <a:sym typeface="Lexend Light"/>
              </a:defRPr>
            </a:lvl4pPr>
            <a:lvl5pPr indent="0" lvl="4" marL="0" marR="0" algn="r">
              <a:lnSpc>
                <a:spcPct val="100000"/>
              </a:lnSpc>
              <a:spcBef>
                <a:spcPts val="0"/>
              </a:spcBef>
              <a:spcAft>
                <a:spcPts val="0"/>
              </a:spcAft>
              <a:buClr>
                <a:srgbClr val="000000"/>
              </a:buClr>
              <a:buSzPts val="800"/>
              <a:buFont typeface="Arial"/>
              <a:buNone/>
              <a:defRPr sz="800">
                <a:solidFill>
                  <a:schemeClr val="lt1"/>
                </a:solidFill>
                <a:latin typeface="Lexend Light"/>
                <a:ea typeface="Lexend Light"/>
                <a:cs typeface="Lexend Light"/>
                <a:sym typeface="Lexend Light"/>
              </a:defRPr>
            </a:lvl5pPr>
            <a:lvl6pPr indent="0" lvl="5" marL="0" marR="0" algn="r">
              <a:lnSpc>
                <a:spcPct val="100000"/>
              </a:lnSpc>
              <a:spcBef>
                <a:spcPts val="0"/>
              </a:spcBef>
              <a:spcAft>
                <a:spcPts val="0"/>
              </a:spcAft>
              <a:buClr>
                <a:srgbClr val="000000"/>
              </a:buClr>
              <a:buSzPts val="800"/>
              <a:buFont typeface="Arial"/>
              <a:buNone/>
              <a:defRPr sz="800">
                <a:solidFill>
                  <a:schemeClr val="lt1"/>
                </a:solidFill>
                <a:latin typeface="Lexend Light"/>
                <a:ea typeface="Lexend Light"/>
                <a:cs typeface="Lexend Light"/>
                <a:sym typeface="Lexend Light"/>
              </a:defRPr>
            </a:lvl6pPr>
            <a:lvl7pPr indent="0" lvl="6" marL="0" marR="0" algn="r">
              <a:lnSpc>
                <a:spcPct val="100000"/>
              </a:lnSpc>
              <a:spcBef>
                <a:spcPts val="0"/>
              </a:spcBef>
              <a:spcAft>
                <a:spcPts val="0"/>
              </a:spcAft>
              <a:buClr>
                <a:srgbClr val="000000"/>
              </a:buClr>
              <a:buSzPts val="800"/>
              <a:buFont typeface="Arial"/>
              <a:buNone/>
              <a:defRPr sz="800">
                <a:solidFill>
                  <a:schemeClr val="lt1"/>
                </a:solidFill>
                <a:latin typeface="Lexend Light"/>
                <a:ea typeface="Lexend Light"/>
                <a:cs typeface="Lexend Light"/>
                <a:sym typeface="Lexend Light"/>
              </a:defRPr>
            </a:lvl7pPr>
            <a:lvl8pPr indent="0" lvl="7" marL="0" marR="0" algn="r">
              <a:lnSpc>
                <a:spcPct val="100000"/>
              </a:lnSpc>
              <a:spcBef>
                <a:spcPts val="0"/>
              </a:spcBef>
              <a:spcAft>
                <a:spcPts val="0"/>
              </a:spcAft>
              <a:buClr>
                <a:srgbClr val="000000"/>
              </a:buClr>
              <a:buSzPts val="800"/>
              <a:buFont typeface="Arial"/>
              <a:buNone/>
              <a:defRPr sz="800">
                <a:solidFill>
                  <a:schemeClr val="lt1"/>
                </a:solidFill>
                <a:latin typeface="Lexend Light"/>
                <a:ea typeface="Lexend Light"/>
                <a:cs typeface="Lexend Light"/>
                <a:sym typeface="Lexend Light"/>
              </a:defRPr>
            </a:lvl8pPr>
            <a:lvl9pPr indent="0" lvl="8" marL="0" marR="0" algn="r">
              <a:lnSpc>
                <a:spcPct val="100000"/>
              </a:lnSpc>
              <a:spcBef>
                <a:spcPts val="0"/>
              </a:spcBef>
              <a:spcAft>
                <a:spcPts val="0"/>
              </a:spcAft>
              <a:buClr>
                <a:srgbClr val="000000"/>
              </a:buClr>
              <a:buSzPts val="800"/>
              <a:buFont typeface="Arial"/>
              <a:buNone/>
              <a:defRPr sz="800">
                <a:solidFill>
                  <a:schemeClr val="lt1"/>
                </a:solidFill>
                <a:latin typeface="Lexend Light"/>
                <a:ea typeface="Lexend Light"/>
                <a:cs typeface="Lexend Light"/>
                <a:sym typeface="Lexend Light"/>
              </a:defRPr>
            </a:lvl9pPr>
          </a:lstStyle>
          <a:p>
            <a:pPr indent="0" lvl="0" marL="0" rtl="0" algn="r">
              <a:spcBef>
                <a:spcPts val="0"/>
              </a:spcBef>
              <a:spcAft>
                <a:spcPts val="0"/>
              </a:spcAft>
              <a:buNone/>
            </a:pPr>
            <a:fld id="{00000000-1234-1234-1234-123412341234}" type="slidenum">
              <a:rPr lang="en"/>
              <a:t>‹#›</a:t>
            </a:fld>
            <a:endParaRPr/>
          </a:p>
        </p:txBody>
      </p:sp>
      <p:sp>
        <p:nvSpPr>
          <p:cNvPr id="86" name="Google Shape;86;p15"/>
          <p:cNvSpPr/>
          <p:nvPr/>
        </p:nvSpPr>
        <p:spPr>
          <a:xfrm>
            <a:off x="-3900" y="2196625"/>
            <a:ext cx="9162300" cy="111300"/>
          </a:xfrm>
          <a:prstGeom prst="rect">
            <a:avLst/>
          </a:prstGeom>
          <a:gradFill>
            <a:gsLst>
              <a:gs pos="0">
                <a:srgbClr val="96C300"/>
              </a:gs>
              <a:gs pos="37000">
                <a:srgbClr val="14B5D9"/>
              </a:gs>
              <a:gs pos="65000">
                <a:srgbClr val="C8E357"/>
              </a:gs>
              <a:gs pos="100000">
                <a:srgbClr val="96C300"/>
              </a:gs>
            </a:gsLst>
            <a:lin ang="0" scaled="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exend"/>
              <a:ea typeface="Lexend"/>
              <a:cs typeface="Lexend"/>
              <a:sym typeface="Lexen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 Alt 2 1">
  <p:cSld name="BLANK_1_1_1_1_1_1_1_1_1_1_1_1_2_1">
    <p:bg>
      <p:bgPr>
        <a:solidFill>
          <a:schemeClr val="lt2"/>
        </a:solidFill>
      </p:bgPr>
    </p:bg>
    <p:spTree>
      <p:nvGrpSpPr>
        <p:cNvPr id="87" name="Shape 87"/>
        <p:cNvGrpSpPr/>
        <p:nvPr/>
      </p:nvGrpSpPr>
      <p:grpSpPr>
        <a:xfrm>
          <a:off x="0" y="0"/>
          <a:ext cx="0" cy="0"/>
          <a:chOff x="0" y="0"/>
          <a:chExt cx="0" cy="0"/>
        </a:xfrm>
      </p:grpSpPr>
      <p:sp>
        <p:nvSpPr>
          <p:cNvPr id="88" name="Google Shape;88;p16"/>
          <p:cNvSpPr/>
          <p:nvPr/>
        </p:nvSpPr>
        <p:spPr>
          <a:xfrm>
            <a:off x="-8850" y="2304775"/>
            <a:ext cx="9162300" cy="2892300"/>
          </a:xfrm>
          <a:prstGeom prst="rect">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pic>
        <p:nvPicPr>
          <p:cNvPr id="89" name="Google Shape;89;p16" title="Gemini_Generated_Image_52vm1r52vm1r52vm copy.png"/>
          <p:cNvPicPr preferRelativeResize="0"/>
          <p:nvPr/>
        </p:nvPicPr>
        <p:blipFill rotWithShape="1">
          <a:blip r:embed="rId2">
            <a:alphaModFix amt="21000"/>
          </a:blip>
          <a:srcRect b="22021" l="0" r="0" t="22016"/>
          <a:stretch/>
        </p:blipFill>
        <p:spPr>
          <a:xfrm>
            <a:off x="0" y="2307800"/>
            <a:ext cx="9168599" cy="2886250"/>
          </a:xfrm>
          <a:prstGeom prst="rect">
            <a:avLst/>
          </a:prstGeom>
          <a:noFill/>
          <a:ln>
            <a:noFill/>
          </a:ln>
        </p:spPr>
      </p:pic>
      <p:sp>
        <p:nvSpPr>
          <p:cNvPr id="90" name="Google Shape;90;p16"/>
          <p:cNvSpPr txBox="1"/>
          <p:nvPr>
            <p:ph type="title"/>
          </p:nvPr>
        </p:nvSpPr>
        <p:spPr>
          <a:xfrm>
            <a:off x="427100" y="916525"/>
            <a:ext cx="8156700" cy="587700"/>
          </a:xfrm>
          <a:prstGeom prst="rect">
            <a:avLst/>
          </a:prstGeom>
        </p:spPr>
        <p:txBody>
          <a:bodyPr anchorCtr="0" anchor="t" bIns="91425" lIns="91425" spcFirstLastPara="1" rIns="91425" wrap="square" tIns="91425">
            <a:spAutoFit/>
          </a:bodyPr>
          <a:lstStyle>
            <a:lvl1pPr lvl="0">
              <a:lnSpc>
                <a:spcPct val="90000"/>
              </a:lnSpc>
              <a:spcBef>
                <a:spcPts val="0"/>
              </a:spcBef>
              <a:spcAft>
                <a:spcPts val="0"/>
              </a:spcAft>
              <a:buSzPts val="2800"/>
              <a:buNone/>
              <a:defRPr sz="4000"/>
            </a:lvl1pPr>
            <a:lvl2pPr lvl="1">
              <a:lnSpc>
                <a:spcPct val="115000"/>
              </a:lnSpc>
              <a:spcBef>
                <a:spcPts val="0"/>
              </a:spcBef>
              <a:spcAft>
                <a:spcPts val="0"/>
              </a:spcAft>
              <a:buSzPts val="2800"/>
              <a:buNone/>
              <a:defRPr sz="4000">
                <a:latin typeface="Alexandria Black"/>
                <a:ea typeface="Alexandria Black"/>
                <a:cs typeface="Alexandria Black"/>
                <a:sym typeface="Alexandria Black"/>
              </a:defRPr>
            </a:lvl2pPr>
            <a:lvl3pPr lvl="2">
              <a:lnSpc>
                <a:spcPct val="115000"/>
              </a:lnSpc>
              <a:spcBef>
                <a:spcPts val="0"/>
              </a:spcBef>
              <a:spcAft>
                <a:spcPts val="0"/>
              </a:spcAft>
              <a:buSzPts val="2800"/>
              <a:buNone/>
              <a:defRPr sz="4000">
                <a:latin typeface="Alexandria Black"/>
                <a:ea typeface="Alexandria Black"/>
                <a:cs typeface="Alexandria Black"/>
                <a:sym typeface="Alexandria Black"/>
              </a:defRPr>
            </a:lvl3pPr>
            <a:lvl4pPr lvl="3">
              <a:lnSpc>
                <a:spcPct val="115000"/>
              </a:lnSpc>
              <a:spcBef>
                <a:spcPts val="0"/>
              </a:spcBef>
              <a:spcAft>
                <a:spcPts val="0"/>
              </a:spcAft>
              <a:buSzPts val="2800"/>
              <a:buNone/>
              <a:defRPr sz="4000">
                <a:latin typeface="Alexandria Black"/>
                <a:ea typeface="Alexandria Black"/>
                <a:cs typeface="Alexandria Black"/>
                <a:sym typeface="Alexandria Black"/>
              </a:defRPr>
            </a:lvl4pPr>
            <a:lvl5pPr lvl="4">
              <a:lnSpc>
                <a:spcPct val="115000"/>
              </a:lnSpc>
              <a:spcBef>
                <a:spcPts val="0"/>
              </a:spcBef>
              <a:spcAft>
                <a:spcPts val="0"/>
              </a:spcAft>
              <a:buSzPts val="2800"/>
              <a:buNone/>
              <a:defRPr sz="4000">
                <a:latin typeface="Alexandria Black"/>
                <a:ea typeface="Alexandria Black"/>
                <a:cs typeface="Alexandria Black"/>
                <a:sym typeface="Alexandria Black"/>
              </a:defRPr>
            </a:lvl5pPr>
            <a:lvl6pPr lvl="5">
              <a:lnSpc>
                <a:spcPct val="115000"/>
              </a:lnSpc>
              <a:spcBef>
                <a:spcPts val="0"/>
              </a:spcBef>
              <a:spcAft>
                <a:spcPts val="0"/>
              </a:spcAft>
              <a:buSzPts val="2800"/>
              <a:buNone/>
              <a:defRPr sz="4000">
                <a:latin typeface="Alexandria Black"/>
                <a:ea typeface="Alexandria Black"/>
                <a:cs typeface="Alexandria Black"/>
                <a:sym typeface="Alexandria Black"/>
              </a:defRPr>
            </a:lvl6pPr>
            <a:lvl7pPr lvl="6">
              <a:lnSpc>
                <a:spcPct val="115000"/>
              </a:lnSpc>
              <a:spcBef>
                <a:spcPts val="0"/>
              </a:spcBef>
              <a:spcAft>
                <a:spcPts val="0"/>
              </a:spcAft>
              <a:buSzPts val="2800"/>
              <a:buNone/>
              <a:defRPr sz="4000">
                <a:latin typeface="Alexandria Black"/>
                <a:ea typeface="Alexandria Black"/>
                <a:cs typeface="Alexandria Black"/>
                <a:sym typeface="Alexandria Black"/>
              </a:defRPr>
            </a:lvl7pPr>
            <a:lvl8pPr lvl="7">
              <a:lnSpc>
                <a:spcPct val="115000"/>
              </a:lnSpc>
              <a:spcBef>
                <a:spcPts val="0"/>
              </a:spcBef>
              <a:spcAft>
                <a:spcPts val="0"/>
              </a:spcAft>
              <a:buSzPts val="2800"/>
              <a:buNone/>
              <a:defRPr sz="4000">
                <a:latin typeface="Alexandria Black"/>
                <a:ea typeface="Alexandria Black"/>
                <a:cs typeface="Alexandria Black"/>
                <a:sym typeface="Alexandria Black"/>
              </a:defRPr>
            </a:lvl8pPr>
            <a:lvl9pPr lvl="8">
              <a:lnSpc>
                <a:spcPct val="115000"/>
              </a:lnSpc>
              <a:spcBef>
                <a:spcPts val="0"/>
              </a:spcBef>
              <a:spcAft>
                <a:spcPts val="0"/>
              </a:spcAft>
              <a:buSzPts val="2800"/>
              <a:buNone/>
              <a:defRPr sz="4000">
                <a:latin typeface="Alexandria Black"/>
                <a:ea typeface="Alexandria Black"/>
                <a:cs typeface="Alexandria Black"/>
                <a:sym typeface="Alexandria Black"/>
              </a:defRPr>
            </a:lvl9pPr>
          </a:lstStyle>
          <a:p/>
        </p:txBody>
      </p:sp>
      <p:sp>
        <p:nvSpPr>
          <p:cNvPr id="91" name="Google Shape;91;p16"/>
          <p:cNvSpPr txBox="1"/>
          <p:nvPr>
            <p:ph idx="1" type="subTitle"/>
          </p:nvPr>
        </p:nvSpPr>
        <p:spPr>
          <a:xfrm>
            <a:off x="4443450" y="2859839"/>
            <a:ext cx="4300500" cy="452700"/>
          </a:xfrm>
          <a:prstGeom prst="rect">
            <a:avLst/>
          </a:prstGeom>
        </p:spPr>
        <p:txBody>
          <a:bodyPr anchorCtr="0" anchor="b" bIns="91425" lIns="91425" spcFirstLastPara="1" rIns="91425" wrap="square" tIns="91425">
            <a:normAutofit/>
          </a:bodyPr>
          <a:lstStyle>
            <a:lvl1pPr lvl="0" algn="r">
              <a:spcBef>
                <a:spcPts val="0"/>
              </a:spcBef>
              <a:spcAft>
                <a:spcPts val="0"/>
              </a:spcAft>
              <a:buClr>
                <a:schemeClr val="lt1"/>
              </a:buClr>
              <a:buSzPts val="1000"/>
              <a:buFont typeface="Lexend Light"/>
              <a:buNone/>
              <a:defRPr sz="1000">
                <a:solidFill>
                  <a:schemeClr val="lt1"/>
                </a:solidFill>
                <a:latin typeface="Lexend Light"/>
                <a:ea typeface="Lexend Light"/>
                <a:cs typeface="Lexend Light"/>
                <a:sym typeface="Lexend Light"/>
              </a:defRPr>
            </a:lvl1pPr>
            <a:lvl2pPr lvl="1" algn="r">
              <a:spcBef>
                <a:spcPts val="0"/>
              </a:spcBef>
              <a:spcAft>
                <a:spcPts val="0"/>
              </a:spcAft>
              <a:buClr>
                <a:schemeClr val="lt1"/>
              </a:buClr>
              <a:buSzPts val="1000"/>
              <a:buFont typeface="Lexend Light"/>
              <a:buNone/>
              <a:defRPr sz="1000">
                <a:solidFill>
                  <a:schemeClr val="lt1"/>
                </a:solidFill>
                <a:latin typeface="Lexend Light"/>
                <a:ea typeface="Lexend Light"/>
                <a:cs typeface="Lexend Light"/>
                <a:sym typeface="Lexend Light"/>
              </a:defRPr>
            </a:lvl2pPr>
            <a:lvl3pPr lvl="2" algn="r">
              <a:spcBef>
                <a:spcPts val="0"/>
              </a:spcBef>
              <a:spcAft>
                <a:spcPts val="0"/>
              </a:spcAft>
              <a:buClr>
                <a:schemeClr val="lt1"/>
              </a:buClr>
              <a:buSzPts val="1000"/>
              <a:buFont typeface="Lexend Light"/>
              <a:buNone/>
              <a:defRPr sz="1000">
                <a:solidFill>
                  <a:schemeClr val="lt1"/>
                </a:solidFill>
                <a:latin typeface="Lexend Light"/>
                <a:ea typeface="Lexend Light"/>
                <a:cs typeface="Lexend Light"/>
                <a:sym typeface="Lexend Light"/>
              </a:defRPr>
            </a:lvl3pPr>
            <a:lvl4pPr lvl="3" algn="r">
              <a:spcBef>
                <a:spcPts val="0"/>
              </a:spcBef>
              <a:spcAft>
                <a:spcPts val="0"/>
              </a:spcAft>
              <a:buClr>
                <a:schemeClr val="lt1"/>
              </a:buClr>
              <a:buSzPts val="1000"/>
              <a:buFont typeface="Lexend Light"/>
              <a:buNone/>
              <a:defRPr sz="1000">
                <a:solidFill>
                  <a:schemeClr val="lt1"/>
                </a:solidFill>
                <a:latin typeface="Lexend Light"/>
                <a:ea typeface="Lexend Light"/>
                <a:cs typeface="Lexend Light"/>
                <a:sym typeface="Lexend Light"/>
              </a:defRPr>
            </a:lvl4pPr>
            <a:lvl5pPr lvl="4" algn="r">
              <a:spcBef>
                <a:spcPts val="0"/>
              </a:spcBef>
              <a:spcAft>
                <a:spcPts val="0"/>
              </a:spcAft>
              <a:buClr>
                <a:schemeClr val="lt1"/>
              </a:buClr>
              <a:buSzPts val="1000"/>
              <a:buFont typeface="Lexend Light"/>
              <a:buNone/>
              <a:defRPr sz="1000">
                <a:solidFill>
                  <a:schemeClr val="lt1"/>
                </a:solidFill>
                <a:latin typeface="Lexend Light"/>
                <a:ea typeface="Lexend Light"/>
                <a:cs typeface="Lexend Light"/>
                <a:sym typeface="Lexend Light"/>
              </a:defRPr>
            </a:lvl5pPr>
            <a:lvl6pPr lvl="5" algn="r">
              <a:spcBef>
                <a:spcPts val="0"/>
              </a:spcBef>
              <a:spcAft>
                <a:spcPts val="0"/>
              </a:spcAft>
              <a:buClr>
                <a:schemeClr val="lt1"/>
              </a:buClr>
              <a:buSzPts val="1000"/>
              <a:buFont typeface="Lexend Light"/>
              <a:buNone/>
              <a:defRPr sz="1000">
                <a:solidFill>
                  <a:schemeClr val="lt1"/>
                </a:solidFill>
                <a:latin typeface="Lexend Light"/>
                <a:ea typeface="Lexend Light"/>
                <a:cs typeface="Lexend Light"/>
                <a:sym typeface="Lexend Light"/>
              </a:defRPr>
            </a:lvl6pPr>
            <a:lvl7pPr lvl="6" algn="r">
              <a:spcBef>
                <a:spcPts val="0"/>
              </a:spcBef>
              <a:spcAft>
                <a:spcPts val="0"/>
              </a:spcAft>
              <a:buClr>
                <a:schemeClr val="lt1"/>
              </a:buClr>
              <a:buSzPts val="1000"/>
              <a:buFont typeface="Lexend Light"/>
              <a:buNone/>
              <a:defRPr sz="1000">
                <a:solidFill>
                  <a:schemeClr val="lt1"/>
                </a:solidFill>
                <a:latin typeface="Lexend Light"/>
                <a:ea typeface="Lexend Light"/>
                <a:cs typeface="Lexend Light"/>
                <a:sym typeface="Lexend Light"/>
              </a:defRPr>
            </a:lvl7pPr>
            <a:lvl8pPr lvl="7" algn="r">
              <a:spcBef>
                <a:spcPts val="0"/>
              </a:spcBef>
              <a:spcAft>
                <a:spcPts val="0"/>
              </a:spcAft>
              <a:buClr>
                <a:schemeClr val="lt1"/>
              </a:buClr>
              <a:buSzPts val="1000"/>
              <a:buFont typeface="Lexend Light"/>
              <a:buNone/>
              <a:defRPr sz="1000">
                <a:solidFill>
                  <a:schemeClr val="lt1"/>
                </a:solidFill>
                <a:latin typeface="Lexend Light"/>
                <a:ea typeface="Lexend Light"/>
                <a:cs typeface="Lexend Light"/>
                <a:sym typeface="Lexend Light"/>
              </a:defRPr>
            </a:lvl8pPr>
            <a:lvl9pPr lvl="8" algn="r">
              <a:spcBef>
                <a:spcPts val="0"/>
              </a:spcBef>
              <a:spcAft>
                <a:spcPts val="0"/>
              </a:spcAft>
              <a:buClr>
                <a:schemeClr val="lt1"/>
              </a:buClr>
              <a:buSzPts val="1000"/>
              <a:buFont typeface="Lexend Light"/>
              <a:buNone/>
              <a:defRPr sz="1000">
                <a:solidFill>
                  <a:schemeClr val="lt1"/>
                </a:solidFill>
                <a:latin typeface="Lexend Light"/>
                <a:ea typeface="Lexend Light"/>
                <a:cs typeface="Lexend Light"/>
                <a:sym typeface="Lexend Light"/>
              </a:defRPr>
            </a:lvl9pPr>
          </a:lstStyle>
          <a:p/>
        </p:txBody>
      </p:sp>
      <p:sp>
        <p:nvSpPr>
          <p:cNvPr id="92" name="Google Shape;92;p16"/>
          <p:cNvSpPr txBox="1"/>
          <p:nvPr>
            <p:ph idx="2" type="subTitle"/>
          </p:nvPr>
        </p:nvSpPr>
        <p:spPr>
          <a:xfrm>
            <a:off x="4443450" y="3188578"/>
            <a:ext cx="4300500" cy="452700"/>
          </a:xfrm>
          <a:prstGeom prst="rect">
            <a:avLst/>
          </a:prstGeom>
        </p:spPr>
        <p:txBody>
          <a:bodyPr anchorCtr="0" anchor="b" bIns="91425" lIns="91425" spcFirstLastPara="1" rIns="91425" wrap="square" tIns="91425">
            <a:normAutofit/>
          </a:bodyPr>
          <a:lstStyle>
            <a:lvl1pPr lvl="0" algn="r">
              <a:spcBef>
                <a:spcPts val="0"/>
              </a:spcBef>
              <a:spcAft>
                <a:spcPts val="0"/>
              </a:spcAft>
              <a:buClr>
                <a:schemeClr val="lt1"/>
              </a:buClr>
              <a:buSzPts val="1000"/>
              <a:buFont typeface="Lexend Light"/>
              <a:buNone/>
              <a:defRPr sz="1000">
                <a:solidFill>
                  <a:schemeClr val="lt1"/>
                </a:solidFill>
                <a:latin typeface="Lexend Light"/>
                <a:ea typeface="Lexend Light"/>
                <a:cs typeface="Lexend Light"/>
                <a:sym typeface="Lexend Light"/>
              </a:defRPr>
            </a:lvl1pPr>
            <a:lvl2pPr lvl="1" algn="r">
              <a:spcBef>
                <a:spcPts val="0"/>
              </a:spcBef>
              <a:spcAft>
                <a:spcPts val="0"/>
              </a:spcAft>
              <a:buClr>
                <a:schemeClr val="lt1"/>
              </a:buClr>
              <a:buSzPts val="1000"/>
              <a:buFont typeface="Lexend Light"/>
              <a:buNone/>
              <a:defRPr sz="1000">
                <a:solidFill>
                  <a:schemeClr val="lt1"/>
                </a:solidFill>
                <a:latin typeface="Lexend Light"/>
                <a:ea typeface="Lexend Light"/>
                <a:cs typeface="Lexend Light"/>
                <a:sym typeface="Lexend Light"/>
              </a:defRPr>
            </a:lvl2pPr>
            <a:lvl3pPr lvl="2" algn="r">
              <a:spcBef>
                <a:spcPts val="0"/>
              </a:spcBef>
              <a:spcAft>
                <a:spcPts val="0"/>
              </a:spcAft>
              <a:buClr>
                <a:schemeClr val="lt1"/>
              </a:buClr>
              <a:buSzPts val="1000"/>
              <a:buFont typeface="Lexend Light"/>
              <a:buNone/>
              <a:defRPr sz="1000">
                <a:solidFill>
                  <a:schemeClr val="lt1"/>
                </a:solidFill>
                <a:latin typeface="Lexend Light"/>
                <a:ea typeface="Lexend Light"/>
                <a:cs typeface="Lexend Light"/>
                <a:sym typeface="Lexend Light"/>
              </a:defRPr>
            </a:lvl3pPr>
            <a:lvl4pPr lvl="3" algn="r">
              <a:spcBef>
                <a:spcPts val="0"/>
              </a:spcBef>
              <a:spcAft>
                <a:spcPts val="0"/>
              </a:spcAft>
              <a:buClr>
                <a:schemeClr val="lt1"/>
              </a:buClr>
              <a:buSzPts val="1000"/>
              <a:buFont typeface="Lexend Light"/>
              <a:buNone/>
              <a:defRPr sz="1000">
                <a:solidFill>
                  <a:schemeClr val="lt1"/>
                </a:solidFill>
                <a:latin typeface="Lexend Light"/>
                <a:ea typeface="Lexend Light"/>
                <a:cs typeface="Lexend Light"/>
                <a:sym typeface="Lexend Light"/>
              </a:defRPr>
            </a:lvl4pPr>
            <a:lvl5pPr lvl="4" algn="r">
              <a:spcBef>
                <a:spcPts val="0"/>
              </a:spcBef>
              <a:spcAft>
                <a:spcPts val="0"/>
              </a:spcAft>
              <a:buClr>
                <a:schemeClr val="lt1"/>
              </a:buClr>
              <a:buSzPts val="1000"/>
              <a:buFont typeface="Lexend Light"/>
              <a:buNone/>
              <a:defRPr sz="1000">
                <a:solidFill>
                  <a:schemeClr val="lt1"/>
                </a:solidFill>
                <a:latin typeface="Lexend Light"/>
                <a:ea typeface="Lexend Light"/>
                <a:cs typeface="Lexend Light"/>
                <a:sym typeface="Lexend Light"/>
              </a:defRPr>
            </a:lvl5pPr>
            <a:lvl6pPr lvl="5" algn="r">
              <a:spcBef>
                <a:spcPts val="0"/>
              </a:spcBef>
              <a:spcAft>
                <a:spcPts val="0"/>
              </a:spcAft>
              <a:buClr>
                <a:schemeClr val="lt1"/>
              </a:buClr>
              <a:buSzPts val="1000"/>
              <a:buFont typeface="Lexend Light"/>
              <a:buNone/>
              <a:defRPr sz="1000">
                <a:solidFill>
                  <a:schemeClr val="lt1"/>
                </a:solidFill>
                <a:latin typeface="Lexend Light"/>
                <a:ea typeface="Lexend Light"/>
                <a:cs typeface="Lexend Light"/>
                <a:sym typeface="Lexend Light"/>
              </a:defRPr>
            </a:lvl6pPr>
            <a:lvl7pPr lvl="6" algn="r">
              <a:spcBef>
                <a:spcPts val="0"/>
              </a:spcBef>
              <a:spcAft>
                <a:spcPts val="0"/>
              </a:spcAft>
              <a:buClr>
                <a:schemeClr val="lt1"/>
              </a:buClr>
              <a:buSzPts val="1000"/>
              <a:buFont typeface="Lexend Light"/>
              <a:buNone/>
              <a:defRPr sz="1000">
                <a:solidFill>
                  <a:schemeClr val="lt1"/>
                </a:solidFill>
                <a:latin typeface="Lexend Light"/>
                <a:ea typeface="Lexend Light"/>
                <a:cs typeface="Lexend Light"/>
                <a:sym typeface="Lexend Light"/>
              </a:defRPr>
            </a:lvl7pPr>
            <a:lvl8pPr lvl="7" algn="r">
              <a:spcBef>
                <a:spcPts val="0"/>
              </a:spcBef>
              <a:spcAft>
                <a:spcPts val="0"/>
              </a:spcAft>
              <a:buClr>
                <a:schemeClr val="lt1"/>
              </a:buClr>
              <a:buSzPts val="1000"/>
              <a:buFont typeface="Lexend Light"/>
              <a:buNone/>
              <a:defRPr sz="1000">
                <a:solidFill>
                  <a:schemeClr val="lt1"/>
                </a:solidFill>
                <a:latin typeface="Lexend Light"/>
                <a:ea typeface="Lexend Light"/>
                <a:cs typeface="Lexend Light"/>
                <a:sym typeface="Lexend Light"/>
              </a:defRPr>
            </a:lvl8pPr>
            <a:lvl9pPr lvl="8" algn="r">
              <a:spcBef>
                <a:spcPts val="0"/>
              </a:spcBef>
              <a:spcAft>
                <a:spcPts val="0"/>
              </a:spcAft>
              <a:buClr>
                <a:schemeClr val="lt1"/>
              </a:buClr>
              <a:buSzPts val="1000"/>
              <a:buFont typeface="Lexend Light"/>
              <a:buNone/>
              <a:defRPr sz="1000">
                <a:solidFill>
                  <a:schemeClr val="lt1"/>
                </a:solidFill>
                <a:latin typeface="Lexend Light"/>
                <a:ea typeface="Lexend Light"/>
                <a:cs typeface="Lexend Light"/>
                <a:sym typeface="Lexend Light"/>
              </a:defRPr>
            </a:lvl9pPr>
          </a:lstStyle>
          <a:p/>
        </p:txBody>
      </p:sp>
      <p:sp>
        <p:nvSpPr>
          <p:cNvPr id="93" name="Google Shape;93;p16"/>
          <p:cNvSpPr txBox="1"/>
          <p:nvPr>
            <p:ph idx="3" type="subTitle"/>
          </p:nvPr>
        </p:nvSpPr>
        <p:spPr>
          <a:xfrm>
            <a:off x="4443450" y="3524579"/>
            <a:ext cx="4300500" cy="452700"/>
          </a:xfrm>
          <a:prstGeom prst="rect">
            <a:avLst/>
          </a:prstGeom>
        </p:spPr>
        <p:txBody>
          <a:bodyPr anchorCtr="0" anchor="b" bIns="91425" lIns="91425" spcFirstLastPara="1" rIns="91425" wrap="square" tIns="91425">
            <a:normAutofit/>
          </a:bodyPr>
          <a:lstStyle>
            <a:lvl1pPr lvl="0" algn="r">
              <a:spcBef>
                <a:spcPts val="0"/>
              </a:spcBef>
              <a:spcAft>
                <a:spcPts val="0"/>
              </a:spcAft>
              <a:buClr>
                <a:schemeClr val="lt1"/>
              </a:buClr>
              <a:buSzPts val="1000"/>
              <a:buFont typeface="Lexend Light"/>
              <a:buNone/>
              <a:defRPr sz="1000">
                <a:solidFill>
                  <a:schemeClr val="lt1"/>
                </a:solidFill>
                <a:latin typeface="Lexend Light"/>
                <a:ea typeface="Lexend Light"/>
                <a:cs typeface="Lexend Light"/>
                <a:sym typeface="Lexend Light"/>
              </a:defRPr>
            </a:lvl1pPr>
            <a:lvl2pPr lvl="1" algn="r">
              <a:spcBef>
                <a:spcPts val="0"/>
              </a:spcBef>
              <a:spcAft>
                <a:spcPts val="0"/>
              </a:spcAft>
              <a:buClr>
                <a:schemeClr val="lt1"/>
              </a:buClr>
              <a:buSzPts val="1000"/>
              <a:buFont typeface="Lexend Light"/>
              <a:buNone/>
              <a:defRPr sz="1000">
                <a:solidFill>
                  <a:schemeClr val="lt1"/>
                </a:solidFill>
                <a:latin typeface="Lexend Light"/>
                <a:ea typeface="Lexend Light"/>
                <a:cs typeface="Lexend Light"/>
                <a:sym typeface="Lexend Light"/>
              </a:defRPr>
            </a:lvl2pPr>
            <a:lvl3pPr lvl="2" algn="r">
              <a:spcBef>
                <a:spcPts val="0"/>
              </a:spcBef>
              <a:spcAft>
                <a:spcPts val="0"/>
              </a:spcAft>
              <a:buClr>
                <a:schemeClr val="lt1"/>
              </a:buClr>
              <a:buSzPts val="1000"/>
              <a:buFont typeface="Lexend Light"/>
              <a:buNone/>
              <a:defRPr sz="1000">
                <a:solidFill>
                  <a:schemeClr val="lt1"/>
                </a:solidFill>
                <a:latin typeface="Lexend Light"/>
                <a:ea typeface="Lexend Light"/>
                <a:cs typeface="Lexend Light"/>
                <a:sym typeface="Lexend Light"/>
              </a:defRPr>
            </a:lvl3pPr>
            <a:lvl4pPr lvl="3" algn="r">
              <a:spcBef>
                <a:spcPts val="0"/>
              </a:spcBef>
              <a:spcAft>
                <a:spcPts val="0"/>
              </a:spcAft>
              <a:buClr>
                <a:schemeClr val="lt1"/>
              </a:buClr>
              <a:buSzPts val="1000"/>
              <a:buFont typeface="Lexend Light"/>
              <a:buNone/>
              <a:defRPr sz="1000">
                <a:solidFill>
                  <a:schemeClr val="lt1"/>
                </a:solidFill>
                <a:latin typeface="Lexend Light"/>
                <a:ea typeface="Lexend Light"/>
                <a:cs typeface="Lexend Light"/>
                <a:sym typeface="Lexend Light"/>
              </a:defRPr>
            </a:lvl4pPr>
            <a:lvl5pPr lvl="4" algn="r">
              <a:spcBef>
                <a:spcPts val="0"/>
              </a:spcBef>
              <a:spcAft>
                <a:spcPts val="0"/>
              </a:spcAft>
              <a:buClr>
                <a:schemeClr val="lt1"/>
              </a:buClr>
              <a:buSzPts val="1000"/>
              <a:buFont typeface="Lexend Light"/>
              <a:buNone/>
              <a:defRPr sz="1000">
                <a:solidFill>
                  <a:schemeClr val="lt1"/>
                </a:solidFill>
                <a:latin typeface="Lexend Light"/>
                <a:ea typeface="Lexend Light"/>
                <a:cs typeface="Lexend Light"/>
                <a:sym typeface="Lexend Light"/>
              </a:defRPr>
            </a:lvl5pPr>
            <a:lvl6pPr lvl="5" algn="r">
              <a:spcBef>
                <a:spcPts val="0"/>
              </a:spcBef>
              <a:spcAft>
                <a:spcPts val="0"/>
              </a:spcAft>
              <a:buClr>
                <a:schemeClr val="lt1"/>
              </a:buClr>
              <a:buSzPts val="1000"/>
              <a:buFont typeface="Lexend Light"/>
              <a:buNone/>
              <a:defRPr sz="1000">
                <a:solidFill>
                  <a:schemeClr val="lt1"/>
                </a:solidFill>
                <a:latin typeface="Lexend Light"/>
                <a:ea typeface="Lexend Light"/>
                <a:cs typeface="Lexend Light"/>
                <a:sym typeface="Lexend Light"/>
              </a:defRPr>
            </a:lvl6pPr>
            <a:lvl7pPr lvl="6" algn="r">
              <a:spcBef>
                <a:spcPts val="0"/>
              </a:spcBef>
              <a:spcAft>
                <a:spcPts val="0"/>
              </a:spcAft>
              <a:buClr>
                <a:schemeClr val="lt1"/>
              </a:buClr>
              <a:buSzPts val="1000"/>
              <a:buFont typeface="Lexend Light"/>
              <a:buNone/>
              <a:defRPr sz="1000">
                <a:solidFill>
                  <a:schemeClr val="lt1"/>
                </a:solidFill>
                <a:latin typeface="Lexend Light"/>
                <a:ea typeface="Lexend Light"/>
                <a:cs typeface="Lexend Light"/>
                <a:sym typeface="Lexend Light"/>
              </a:defRPr>
            </a:lvl7pPr>
            <a:lvl8pPr lvl="7" algn="r">
              <a:spcBef>
                <a:spcPts val="0"/>
              </a:spcBef>
              <a:spcAft>
                <a:spcPts val="0"/>
              </a:spcAft>
              <a:buClr>
                <a:schemeClr val="lt1"/>
              </a:buClr>
              <a:buSzPts val="1000"/>
              <a:buFont typeface="Lexend Light"/>
              <a:buNone/>
              <a:defRPr sz="1000">
                <a:solidFill>
                  <a:schemeClr val="lt1"/>
                </a:solidFill>
                <a:latin typeface="Lexend Light"/>
                <a:ea typeface="Lexend Light"/>
                <a:cs typeface="Lexend Light"/>
                <a:sym typeface="Lexend Light"/>
              </a:defRPr>
            </a:lvl8pPr>
            <a:lvl9pPr lvl="8" algn="r">
              <a:spcBef>
                <a:spcPts val="0"/>
              </a:spcBef>
              <a:spcAft>
                <a:spcPts val="0"/>
              </a:spcAft>
              <a:buClr>
                <a:schemeClr val="lt1"/>
              </a:buClr>
              <a:buSzPts val="1000"/>
              <a:buFont typeface="Lexend Light"/>
              <a:buNone/>
              <a:defRPr sz="1000">
                <a:solidFill>
                  <a:schemeClr val="lt1"/>
                </a:solidFill>
                <a:latin typeface="Lexend Light"/>
                <a:ea typeface="Lexend Light"/>
                <a:cs typeface="Lexend Light"/>
                <a:sym typeface="Lexend Light"/>
              </a:defRPr>
            </a:lvl9pPr>
          </a:lstStyle>
          <a:p/>
        </p:txBody>
      </p:sp>
      <p:sp>
        <p:nvSpPr>
          <p:cNvPr id="94" name="Google Shape;94;p16"/>
          <p:cNvSpPr txBox="1"/>
          <p:nvPr>
            <p:ph idx="4" type="subTitle"/>
          </p:nvPr>
        </p:nvSpPr>
        <p:spPr>
          <a:xfrm>
            <a:off x="4443450" y="2531900"/>
            <a:ext cx="4300500" cy="452700"/>
          </a:xfrm>
          <a:prstGeom prst="rect">
            <a:avLst/>
          </a:prstGeom>
        </p:spPr>
        <p:txBody>
          <a:bodyPr anchorCtr="0" anchor="b" bIns="91425" lIns="91425" spcFirstLastPara="1" rIns="91425" wrap="square" tIns="91425">
            <a:normAutofit/>
          </a:bodyPr>
          <a:lstStyle>
            <a:lvl1pPr lvl="0" algn="r">
              <a:spcBef>
                <a:spcPts val="0"/>
              </a:spcBef>
              <a:spcAft>
                <a:spcPts val="0"/>
              </a:spcAft>
              <a:buClr>
                <a:schemeClr val="lt1"/>
              </a:buClr>
              <a:buSzPts val="1000"/>
              <a:buFont typeface="Lexend Light"/>
              <a:buNone/>
              <a:defRPr sz="1000">
                <a:solidFill>
                  <a:schemeClr val="lt1"/>
                </a:solidFill>
                <a:latin typeface="Lexend Light"/>
                <a:ea typeface="Lexend Light"/>
                <a:cs typeface="Lexend Light"/>
                <a:sym typeface="Lexend Light"/>
              </a:defRPr>
            </a:lvl1pPr>
            <a:lvl2pPr lvl="1" algn="r">
              <a:spcBef>
                <a:spcPts val="0"/>
              </a:spcBef>
              <a:spcAft>
                <a:spcPts val="0"/>
              </a:spcAft>
              <a:buClr>
                <a:schemeClr val="lt1"/>
              </a:buClr>
              <a:buSzPts val="1000"/>
              <a:buFont typeface="Lexend Light"/>
              <a:buNone/>
              <a:defRPr sz="1000">
                <a:solidFill>
                  <a:schemeClr val="lt1"/>
                </a:solidFill>
                <a:latin typeface="Lexend Light"/>
                <a:ea typeface="Lexend Light"/>
                <a:cs typeface="Lexend Light"/>
                <a:sym typeface="Lexend Light"/>
              </a:defRPr>
            </a:lvl2pPr>
            <a:lvl3pPr lvl="2" algn="r">
              <a:spcBef>
                <a:spcPts val="0"/>
              </a:spcBef>
              <a:spcAft>
                <a:spcPts val="0"/>
              </a:spcAft>
              <a:buClr>
                <a:schemeClr val="lt1"/>
              </a:buClr>
              <a:buSzPts val="1000"/>
              <a:buFont typeface="Lexend Light"/>
              <a:buNone/>
              <a:defRPr sz="1000">
                <a:solidFill>
                  <a:schemeClr val="lt1"/>
                </a:solidFill>
                <a:latin typeface="Lexend Light"/>
                <a:ea typeface="Lexend Light"/>
                <a:cs typeface="Lexend Light"/>
                <a:sym typeface="Lexend Light"/>
              </a:defRPr>
            </a:lvl3pPr>
            <a:lvl4pPr lvl="3" algn="r">
              <a:spcBef>
                <a:spcPts val="0"/>
              </a:spcBef>
              <a:spcAft>
                <a:spcPts val="0"/>
              </a:spcAft>
              <a:buClr>
                <a:schemeClr val="lt1"/>
              </a:buClr>
              <a:buSzPts val="1000"/>
              <a:buFont typeface="Lexend Light"/>
              <a:buNone/>
              <a:defRPr sz="1000">
                <a:solidFill>
                  <a:schemeClr val="lt1"/>
                </a:solidFill>
                <a:latin typeface="Lexend Light"/>
                <a:ea typeface="Lexend Light"/>
                <a:cs typeface="Lexend Light"/>
                <a:sym typeface="Lexend Light"/>
              </a:defRPr>
            </a:lvl4pPr>
            <a:lvl5pPr lvl="4" algn="r">
              <a:spcBef>
                <a:spcPts val="0"/>
              </a:spcBef>
              <a:spcAft>
                <a:spcPts val="0"/>
              </a:spcAft>
              <a:buClr>
                <a:schemeClr val="lt1"/>
              </a:buClr>
              <a:buSzPts val="1000"/>
              <a:buFont typeface="Lexend Light"/>
              <a:buNone/>
              <a:defRPr sz="1000">
                <a:solidFill>
                  <a:schemeClr val="lt1"/>
                </a:solidFill>
                <a:latin typeface="Lexend Light"/>
                <a:ea typeface="Lexend Light"/>
                <a:cs typeface="Lexend Light"/>
                <a:sym typeface="Lexend Light"/>
              </a:defRPr>
            </a:lvl5pPr>
            <a:lvl6pPr lvl="5" algn="r">
              <a:spcBef>
                <a:spcPts val="0"/>
              </a:spcBef>
              <a:spcAft>
                <a:spcPts val="0"/>
              </a:spcAft>
              <a:buClr>
                <a:schemeClr val="lt1"/>
              </a:buClr>
              <a:buSzPts val="1000"/>
              <a:buFont typeface="Lexend Light"/>
              <a:buNone/>
              <a:defRPr sz="1000">
                <a:solidFill>
                  <a:schemeClr val="lt1"/>
                </a:solidFill>
                <a:latin typeface="Lexend Light"/>
                <a:ea typeface="Lexend Light"/>
                <a:cs typeface="Lexend Light"/>
                <a:sym typeface="Lexend Light"/>
              </a:defRPr>
            </a:lvl6pPr>
            <a:lvl7pPr lvl="6" algn="r">
              <a:spcBef>
                <a:spcPts val="0"/>
              </a:spcBef>
              <a:spcAft>
                <a:spcPts val="0"/>
              </a:spcAft>
              <a:buClr>
                <a:schemeClr val="lt1"/>
              </a:buClr>
              <a:buSzPts val="1000"/>
              <a:buFont typeface="Lexend Light"/>
              <a:buNone/>
              <a:defRPr sz="1000">
                <a:solidFill>
                  <a:schemeClr val="lt1"/>
                </a:solidFill>
                <a:latin typeface="Lexend Light"/>
                <a:ea typeface="Lexend Light"/>
                <a:cs typeface="Lexend Light"/>
                <a:sym typeface="Lexend Light"/>
              </a:defRPr>
            </a:lvl7pPr>
            <a:lvl8pPr lvl="7" algn="r">
              <a:spcBef>
                <a:spcPts val="0"/>
              </a:spcBef>
              <a:spcAft>
                <a:spcPts val="0"/>
              </a:spcAft>
              <a:buClr>
                <a:schemeClr val="lt1"/>
              </a:buClr>
              <a:buSzPts val="1000"/>
              <a:buFont typeface="Lexend Light"/>
              <a:buNone/>
              <a:defRPr sz="1000">
                <a:solidFill>
                  <a:schemeClr val="lt1"/>
                </a:solidFill>
                <a:latin typeface="Lexend Light"/>
                <a:ea typeface="Lexend Light"/>
                <a:cs typeface="Lexend Light"/>
                <a:sym typeface="Lexend Light"/>
              </a:defRPr>
            </a:lvl8pPr>
            <a:lvl9pPr lvl="8" algn="r">
              <a:spcBef>
                <a:spcPts val="0"/>
              </a:spcBef>
              <a:spcAft>
                <a:spcPts val="0"/>
              </a:spcAft>
              <a:buClr>
                <a:schemeClr val="lt1"/>
              </a:buClr>
              <a:buSzPts val="1000"/>
              <a:buFont typeface="Lexend Light"/>
              <a:buNone/>
              <a:defRPr sz="1000">
                <a:solidFill>
                  <a:schemeClr val="lt1"/>
                </a:solidFill>
                <a:latin typeface="Lexend Light"/>
                <a:ea typeface="Lexend Light"/>
                <a:cs typeface="Lexend Light"/>
                <a:sym typeface="Lexend Light"/>
              </a:defRPr>
            </a:lvl9pPr>
          </a:lstStyle>
          <a:p/>
        </p:txBody>
      </p:sp>
      <p:sp>
        <p:nvSpPr>
          <p:cNvPr id="95" name="Google Shape;95;p16"/>
          <p:cNvSpPr txBox="1"/>
          <p:nvPr>
            <p:ph idx="5" type="subTitle"/>
          </p:nvPr>
        </p:nvSpPr>
        <p:spPr>
          <a:xfrm>
            <a:off x="4443450" y="3845253"/>
            <a:ext cx="4300500" cy="452700"/>
          </a:xfrm>
          <a:prstGeom prst="rect">
            <a:avLst/>
          </a:prstGeom>
        </p:spPr>
        <p:txBody>
          <a:bodyPr anchorCtr="0" anchor="b" bIns="91425" lIns="91425" spcFirstLastPara="1" rIns="91425" wrap="square" tIns="91425">
            <a:normAutofit/>
          </a:bodyPr>
          <a:lstStyle>
            <a:lvl1pPr lvl="0" algn="r">
              <a:spcBef>
                <a:spcPts val="0"/>
              </a:spcBef>
              <a:spcAft>
                <a:spcPts val="0"/>
              </a:spcAft>
              <a:buClr>
                <a:schemeClr val="lt1"/>
              </a:buClr>
              <a:buSzPts val="1000"/>
              <a:buFont typeface="Lexend Light"/>
              <a:buNone/>
              <a:defRPr sz="1000">
                <a:solidFill>
                  <a:schemeClr val="lt1"/>
                </a:solidFill>
                <a:latin typeface="Lexend Light"/>
                <a:ea typeface="Lexend Light"/>
                <a:cs typeface="Lexend Light"/>
                <a:sym typeface="Lexend Light"/>
              </a:defRPr>
            </a:lvl1pPr>
            <a:lvl2pPr lvl="1" algn="r">
              <a:spcBef>
                <a:spcPts val="0"/>
              </a:spcBef>
              <a:spcAft>
                <a:spcPts val="0"/>
              </a:spcAft>
              <a:buClr>
                <a:schemeClr val="lt1"/>
              </a:buClr>
              <a:buSzPts val="1000"/>
              <a:buFont typeface="Lexend Light"/>
              <a:buNone/>
              <a:defRPr sz="1000">
                <a:solidFill>
                  <a:schemeClr val="lt1"/>
                </a:solidFill>
                <a:latin typeface="Lexend Light"/>
                <a:ea typeface="Lexend Light"/>
                <a:cs typeface="Lexend Light"/>
                <a:sym typeface="Lexend Light"/>
              </a:defRPr>
            </a:lvl2pPr>
            <a:lvl3pPr lvl="2" algn="r">
              <a:spcBef>
                <a:spcPts val="0"/>
              </a:spcBef>
              <a:spcAft>
                <a:spcPts val="0"/>
              </a:spcAft>
              <a:buClr>
                <a:schemeClr val="lt1"/>
              </a:buClr>
              <a:buSzPts val="1000"/>
              <a:buFont typeface="Lexend Light"/>
              <a:buNone/>
              <a:defRPr sz="1000">
                <a:solidFill>
                  <a:schemeClr val="lt1"/>
                </a:solidFill>
                <a:latin typeface="Lexend Light"/>
                <a:ea typeface="Lexend Light"/>
                <a:cs typeface="Lexend Light"/>
                <a:sym typeface="Lexend Light"/>
              </a:defRPr>
            </a:lvl3pPr>
            <a:lvl4pPr lvl="3" algn="r">
              <a:spcBef>
                <a:spcPts val="0"/>
              </a:spcBef>
              <a:spcAft>
                <a:spcPts val="0"/>
              </a:spcAft>
              <a:buClr>
                <a:schemeClr val="lt1"/>
              </a:buClr>
              <a:buSzPts val="1000"/>
              <a:buFont typeface="Lexend Light"/>
              <a:buNone/>
              <a:defRPr sz="1000">
                <a:solidFill>
                  <a:schemeClr val="lt1"/>
                </a:solidFill>
                <a:latin typeface="Lexend Light"/>
                <a:ea typeface="Lexend Light"/>
                <a:cs typeface="Lexend Light"/>
                <a:sym typeface="Lexend Light"/>
              </a:defRPr>
            </a:lvl4pPr>
            <a:lvl5pPr lvl="4" algn="r">
              <a:spcBef>
                <a:spcPts val="0"/>
              </a:spcBef>
              <a:spcAft>
                <a:spcPts val="0"/>
              </a:spcAft>
              <a:buClr>
                <a:schemeClr val="lt1"/>
              </a:buClr>
              <a:buSzPts val="1000"/>
              <a:buFont typeface="Lexend Light"/>
              <a:buNone/>
              <a:defRPr sz="1000">
                <a:solidFill>
                  <a:schemeClr val="lt1"/>
                </a:solidFill>
                <a:latin typeface="Lexend Light"/>
                <a:ea typeface="Lexend Light"/>
                <a:cs typeface="Lexend Light"/>
                <a:sym typeface="Lexend Light"/>
              </a:defRPr>
            </a:lvl5pPr>
            <a:lvl6pPr lvl="5" algn="r">
              <a:spcBef>
                <a:spcPts val="0"/>
              </a:spcBef>
              <a:spcAft>
                <a:spcPts val="0"/>
              </a:spcAft>
              <a:buClr>
                <a:schemeClr val="lt1"/>
              </a:buClr>
              <a:buSzPts val="1000"/>
              <a:buFont typeface="Lexend Light"/>
              <a:buNone/>
              <a:defRPr sz="1000">
                <a:solidFill>
                  <a:schemeClr val="lt1"/>
                </a:solidFill>
                <a:latin typeface="Lexend Light"/>
                <a:ea typeface="Lexend Light"/>
                <a:cs typeface="Lexend Light"/>
                <a:sym typeface="Lexend Light"/>
              </a:defRPr>
            </a:lvl6pPr>
            <a:lvl7pPr lvl="6" algn="r">
              <a:spcBef>
                <a:spcPts val="0"/>
              </a:spcBef>
              <a:spcAft>
                <a:spcPts val="0"/>
              </a:spcAft>
              <a:buClr>
                <a:schemeClr val="lt1"/>
              </a:buClr>
              <a:buSzPts val="1000"/>
              <a:buFont typeface="Lexend Light"/>
              <a:buNone/>
              <a:defRPr sz="1000">
                <a:solidFill>
                  <a:schemeClr val="lt1"/>
                </a:solidFill>
                <a:latin typeface="Lexend Light"/>
                <a:ea typeface="Lexend Light"/>
                <a:cs typeface="Lexend Light"/>
                <a:sym typeface="Lexend Light"/>
              </a:defRPr>
            </a:lvl7pPr>
            <a:lvl8pPr lvl="7" algn="r">
              <a:spcBef>
                <a:spcPts val="0"/>
              </a:spcBef>
              <a:spcAft>
                <a:spcPts val="0"/>
              </a:spcAft>
              <a:buClr>
                <a:schemeClr val="lt1"/>
              </a:buClr>
              <a:buSzPts val="1000"/>
              <a:buFont typeface="Lexend Light"/>
              <a:buNone/>
              <a:defRPr sz="1000">
                <a:solidFill>
                  <a:schemeClr val="lt1"/>
                </a:solidFill>
                <a:latin typeface="Lexend Light"/>
                <a:ea typeface="Lexend Light"/>
                <a:cs typeface="Lexend Light"/>
                <a:sym typeface="Lexend Light"/>
              </a:defRPr>
            </a:lvl8pPr>
            <a:lvl9pPr lvl="8" algn="r">
              <a:spcBef>
                <a:spcPts val="0"/>
              </a:spcBef>
              <a:spcAft>
                <a:spcPts val="0"/>
              </a:spcAft>
              <a:buClr>
                <a:schemeClr val="lt1"/>
              </a:buClr>
              <a:buSzPts val="1000"/>
              <a:buFont typeface="Lexend Light"/>
              <a:buNone/>
              <a:defRPr sz="1000">
                <a:solidFill>
                  <a:schemeClr val="lt1"/>
                </a:solidFill>
                <a:latin typeface="Lexend Light"/>
                <a:ea typeface="Lexend Light"/>
                <a:cs typeface="Lexend Light"/>
                <a:sym typeface="Lexend Light"/>
              </a:defRPr>
            </a:lvl9pPr>
          </a:lstStyle>
          <a:p/>
        </p:txBody>
      </p:sp>
      <p:sp>
        <p:nvSpPr>
          <p:cNvPr id="96" name="Google Shape;96;p16"/>
          <p:cNvSpPr txBox="1"/>
          <p:nvPr>
            <p:ph idx="6" type="subTitle"/>
          </p:nvPr>
        </p:nvSpPr>
        <p:spPr>
          <a:xfrm>
            <a:off x="4443450" y="4172777"/>
            <a:ext cx="4300500" cy="452700"/>
          </a:xfrm>
          <a:prstGeom prst="rect">
            <a:avLst/>
          </a:prstGeom>
        </p:spPr>
        <p:txBody>
          <a:bodyPr anchorCtr="0" anchor="b" bIns="91425" lIns="91425" spcFirstLastPara="1" rIns="91425" wrap="square" tIns="91425">
            <a:normAutofit/>
          </a:bodyPr>
          <a:lstStyle>
            <a:lvl1pPr lvl="0" algn="r">
              <a:spcBef>
                <a:spcPts val="0"/>
              </a:spcBef>
              <a:spcAft>
                <a:spcPts val="0"/>
              </a:spcAft>
              <a:buClr>
                <a:schemeClr val="lt1"/>
              </a:buClr>
              <a:buSzPts val="1000"/>
              <a:buFont typeface="Lexend Light"/>
              <a:buNone/>
              <a:defRPr sz="1000">
                <a:solidFill>
                  <a:schemeClr val="lt1"/>
                </a:solidFill>
                <a:latin typeface="Lexend Light"/>
                <a:ea typeface="Lexend Light"/>
                <a:cs typeface="Lexend Light"/>
                <a:sym typeface="Lexend Light"/>
              </a:defRPr>
            </a:lvl1pPr>
            <a:lvl2pPr lvl="1" algn="r">
              <a:spcBef>
                <a:spcPts val="0"/>
              </a:spcBef>
              <a:spcAft>
                <a:spcPts val="0"/>
              </a:spcAft>
              <a:buClr>
                <a:schemeClr val="lt1"/>
              </a:buClr>
              <a:buSzPts val="1000"/>
              <a:buFont typeface="Lexend Light"/>
              <a:buNone/>
              <a:defRPr sz="1000">
                <a:solidFill>
                  <a:schemeClr val="lt1"/>
                </a:solidFill>
                <a:latin typeface="Lexend Light"/>
                <a:ea typeface="Lexend Light"/>
                <a:cs typeface="Lexend Light"/>
                <a:sym typeface="Lexend Light"/>
              </a:defRPr>
            </a:lvl2pPr>
            <a:lvl3pPr lvl="2" algn="r">
              <a:spcBef>
                <a:spcPts val="0"/>
              </a:spcBef>
              <a:spcAft>
                <a:spcPts val="0"/>
              </a:spcAft>
              <a:buClr>
                <a:schemeClr val="lt1"/>
              </a:buClr>
              <a:buSzPts val="1000"/>
              <a:buFont typeface="Lexend Light"/>
              <a:buNone/>
              <a:defRPr sz="1000">
                <a:solidFill>
                  <a:schemeClr val="lt1"/>
                </a:solidFill>
                <a:latin typeface="Lexend Light"/>
                <a:ea typeface="Lexend Light"/>
                <a:cs typeface="Lexend Light"/>
                <a:sym typeface="Lexend Light"/>
              </a:defRPr>
            </a:lvl3pPr>
            <a:lvl4pPr lvl="3" algn="r">
              <a:spcBef>
                <a:spcPts val="0"/>
              </a:spcBef>
              <a:spcAft>
                <a:spcPts val="0"/>
              </a:spcAft>
              <a:buClr>
                <a:schemeClr val="lt1"/>
              </a:buClr>
              <a:buSzPts val="1000"/>
              <a:buFont typeface="Lexend Light"/>
              <a:buNone/>
              <a:defRPr sz="1000">
                <a:solidFill>
                  <a:schemeClr val="lt1"/>
                </a:solidFill>
                <a:latin typeface="Lexend Light"/>
                <a:ea typeface="Lexend Light"/>
                <a:cs typeface="Lexend Light"/>
                <a:sym typeface="Lexend Light"/>
              </a:defRPr>
            </a:lvl4pPr>
            <a:lvl5pPr lvl="4" algn="r">
              <a:spcBef>
                <a:spcPts val="0"/>
              </a:spcBef>
              <a:spcAft>
                <a:spcPts val="0"/>
              </a:spcAft>
              <a:buClr>
                <a:schemeClr val="lt1"/>
              </a:buClr>
              <a:buSzPts val="1000"/>
              <a:buFont typeface="Lexend Light"/>
              <a:buNone/>
              <a:defRPr sz="1000">
                <a:solidFill>
                  <a:schemeClr val="lt1"/>
                </a:solidFill>
                <a:latin typeface="Lexend Light"/>
                <a:ea typeface="Lexend Light"/>
                <a:cs typeface="Lexend Light"/>
                <a:sym typeface="Lexend Light"/>
              </a:defRPr>
            </a:lvl5pPr>
            <a:lvl6pPr lvl="5" algn="r">
              <a:spcBef>
                <a:spcPts val="0"/>
              </a:spcBef>
              <a:spcAft>
                <a:spcPts val="0"/>
              </a:spcAft>
              <a:buClr>
                <a:schemeClr val="lt1"/>
              </a:buClr>
              <a:buSzPts val="1000"/>
              <a:buFont typeface="Lexend Light"/>
              <a:buNone/>
              <a:defRPr sz="1000">
                <a:solidFill>
                  <a:schemeClr val="lt1"/>
                </a:solidFill>
                <a:latin typeface="Lexend Light"/>
                <a:ea typeface="Lexend Light"/>
                <a:cs typeface="Lexend Light"/>
                <a:sym typeface="Lexend Light"/>
              </a:defRPr>
            </a:lvl6pPr>
            <a:lvl7pPr lvl="6" algn="r">
              <a:spcBef>
                <a:spcPts val="0"/>
              </a:spcBef>
              <a:spcAft>
                <a:spcPts val="0"/>
              </a:spcAft>
              <a:buClr>
                <a:schemeClr val="lt1"/>
              </a:buClr>
              <a:buSzPts val="1000"/>
              <a:buFont typeface="Lexend Light"/>
              <a:buNone/>
              <a:defRPr sz="1000">
                <a:solidFill>
                  <a:schemeClr val="lt1"/>
                </a:solidFill>
                <a:latin typeface="Lexend Light"/>
                <a:ea typeface="Lexend Light"/>
                <a:cs typeface="Lexend Light"/>
                <a:sym typeface="Lexend Light"/>
              </a:defRPr>
            </a:lvl7pPr>
            <a:lvl8pPr lvl="7" algn="r">
              <a:spcBef>
                <a:spcPts val="0"/>
              </a:spcBef>
              <a:spcAft>
                <a:spcPts val="0"/>
              </a:spcAft>
              <a:buClr>
                <a:schemeClr val="lt1"/>
              </a:buClr>
              <a:buSzPts val="1000"/>
              <a:buFont typeface="Lexend Light"/>
              <a:buNone/>
              <a:defRPr sz="1000">
                <a:solidFill>
                  <a:schemeClr val="lt1"/>
                </a:solidFill>
                <a:latin typeface="Lexend Light"/>
                <a:ea typeface="Lexend Light"/>
                <a:cs typeface="Lexend Light"/>
                <a:sym typeface="Lexend Light"/>
              </a:defRPr>
            </a:lvl8pPr>
            <a:lvl9pPr lvl="8" algn="r">
              <a:spcBef>
                <a:spcPts val="0"/>
              </a:spcBef>
              <a:spcAft>
                <a:spcPts val="0"/>
              </a:spcAft>
              <a:buClr>
                <a:schemeClr val="lt1"/>
              </a:buClr>
              <a:buSzPts val="1000"/>
              <a:buFont typeface="Lexend Light"/>
              <a:buNone/>
              <a:defRPr sz="1000">
                <a:solidFill>
                  <a:schemeClr val="lt1"/>
                </a:solidFill>
                <a:latin typeface="Lexend Light"/>
                <a:ea typeface="Lexend Light"/>
                <a:cs typeface="Lexend Light"/>
                <a:sym typeface="Lexend Light"/>
              </a:defRPr>
            </a:lvl9pPr>
          </a:lstStyle>
          <a:p/>
        </p:txBody>
      </p:sp>
      <p:sp>
        <p:nvSpPr>
          <p:cNvPr id="97" name="Google Shape;97;p16"/>
          <p:cNvSpPr txBox="1"/>
          <p:nvPr>
            <p:ph idx="7" type="subTitle"/>
          </p:nvPr>
        </p:nvSpPr>
        <p:spPr>
          <a:xfrm>
            <a:off x="474950" y="337950"/>
            <a:ext cx="2961900" cy="400200"/>
          </a:xfrm>
          <a:prstGeom prst="rect">
            <a:avLst/>
          </a:prstGeom>
        </p:spPr>
        <p:txBody>
          <a:bodyPr anchorCtr="0" anchor="ctr" bIns="91425" lIns="0" spcFirstLastPara="1" rIns="91425" wrap="square" tIns="91425">
            <a:normAutofit/>
          </a:bodyPr>
          <a:lstStyle>
            <a:lvl1pPr lvl="0">
              <a:lnSpc>
                <a:spcPct val="100000"/>
              </a:lnSpc>
              <a:spcBef>
                <a:spcPts val="0"/>
              </a:spcBef>
              <a:spcAft>
                <a:spcPts val="0"/>
              </a:spcAft>
              <a:buSzPts val="1000"/>
              <a:buFont typeface="Lexend"/>
              <a:buNone/>
              <a:defRPr sz="1000"/>
            </a:lvl1pPr>
            <a:lvl2pPr lvl="1">
              <a:lnSpc>
                <a:spcPct val="100000"/>
              </a:lnSpc>
              <a:spcBef>
                <a:spcPts val="0"/>
              </a:spcBef>
              <a:spcAft>
                <a:spcPts val="0"/>
              </a:spcAft>
              <a:buSzPts val="1000"/>
              <a:buFont typeface="Lexend"/>
              <a:buNone/>
              <a:defRPr sz="1000"/>
            </a:lvl2pPr>
            <a:lvl3pPr lvl="2">
              <a:lnSpc>
                <a:spcPct val="100000"/>
              </a:lnSpc>
              <a:spcBef>
                <a:spcPts val="0"/>
              </a:spcBef>
              <a:spcAft>
                <a:spcPts val="0"/>
              </a:spcAft>
              <a:buSzPts val="1000"/>
              <a:buFont typeface="Lexend"/>
              <a:buNone/>
              <a:defRPr sz="1000"/>
            </a:lvl3pPr>
            <a:lvl4pPr lvl="3">
              <a:lnSpc>
                <a:spcPct val="100000"/>
              </a:lnSpc>
              <a:spcBef>
                <a:spcPts val="0"/>
              </a:spcBef>
              <a:spcAft>
                <a:spcPts val="0"/>
              </a:spcAft>
              <a:buSzPts val="1000"/>
              <a:buFont typeface="Lexend"/>
              <a:buNone/>
              <a:defRPr sz="1000"/>
            </a:lvl4pPr>
            <a:lvl5pPr lvl="4">
              <a:lnSpc>
                <a:spcPct val="100000"/>
              </a:lnSpc>
              <a:spcBef>
                <a:spcPts val="0"/>
              </a:spcBef>
              <a:spcAft>
                <a:spcPts val="0"/>
              </a:spcAft>
              <a:buSzPts val="1000"/>
              <a:buFont typeface="Lexend"/>
              <a:buNone/>
              <a:defRPr sz="1000"/>
            </a:lvl5pPr>
            <a:lvl6pPr lvl="5">
              <a:lnSpc>
                <a:spcPct val="100000"/>
              </a:lnSpc>
              <a:spcBef>
                <a:spcPts val="0"/>
              </a:spcBef>
              <a:spcAft>
                <a:spcPts val="0"/>
              </a:spcAft>
              <a:buSzPts val="1000"/>
              <a:buFont typeface="Lexend"/>
              <a:buNone/>
              <a:defRPr sz="1000"/>
            </a:lvl6pPr>
            <a:lvl7pPr lvl="6">
              <a:lnSpc>
                <a:spcPct val="100000"/>
              </a:lnSpc>
              <a:spcBef>
                <a:spcPts val="0"/>
              </a:spcBef>
              <a:spcAft>
                <a:spcPts val="0"/>
              </a:spcAft>
              <a:buSzPts val="1000"/>
              <a:buFont typeface="Lexend"/>
              <a:buNone/>
              <a:defRPr sz="1000"/>
            </a:lvl7pPr>
            <a:lvl8pPr lvl="7">
              <a:lnSpc>
                <a:spcPct val="100000"/>
              </a:lnSpc>
              <a:spcBef>
                <a:spcPts val="0"/>
              </a:spcBef>
              <a:spcAft>
                <a:spcPts val="0"/>
              </a:spcAft>
              <a:buSzPts val="1000"/>
              <a:buFont typeface="Lexend"/>
              <a:buNone/>
              <a:defRPr sz="1000"/>
            </a:lvl8pPr>
            <a:lvl9pPr lvl="8">
              <a:lnSpc>
                <a:spcPct val="100000"/>
              </a:lnSpc>
              <a:spcBef>
                <a:spcPts val="0"/>
              </a:spcBef>
              <a:spcAft>
                <a:spcPts val="0"/>
              </a:spcAft>
              <a:buSzPts val="1000"/>
              <a:buFont typeface="Lexend"/>
              <a:buNone/>
              <a:defRPr sz="1000"/>
            </a:lvl9pPr>
          </a:lstStyle>
          <a:p/>
        </p:txBody>
      </p:sp>
      <p:sp>
        <p:nvSpPr>
          <p:cNvPr id="98" name="Google Shape;98;p16"/>
          <p:cNvSpPr txBox="1"/>
          <p:nvPr>
            <p:ph idx="8" type="subTitle"/>
          </p:nvPr>
        </p:nvSpPr>
        <p:spPr>
          <a:xfrm>
            <a:off x="6456875" y="337950"/>
            <a:ext cx="2215200" cy="400200"/>
          </a:xfrm>
          <a:prstGeom prst="rect">
            <a:avLst/>
          </a:prstGeom>
        </p:spPr>
        <p:txBody>
          <a:bodyPr anchorCtr="0" anchor="ctr" bIns="91425" lIns="0" spcFirstLastPara="1" rIns="18000" wrap="square" tIns="91425">
            <a:normAutofit/>
          </a:bodyPr>
          <a:lstStyle>
            <a:lvl1pPr lvl="0" algn="r">
              <a:lnSpc>
                <a:spcPct val="100000"/>
              </a:lnSpc>
              <a:spcBef>
                <a:spcPts val="0"/>
              </a:spcBef>
              <a:spcAft>
                <a:spcPts val="0"/>
              </a:spcAft>
              <a:buSzPts val="1000"/>
              <a:buFont typeface="Lexend"/>
              <a:buNone/>
              <a:defRPr sz="1000"/>
            </a:lvl1pPr>
            <a:lvl2pPr lvl="1" algn="r">
              <a:lnSpc>
                <a:spcPct val="100000"/>
              </a:lnSpc>
              <a:spcBef>
                <a:spcPts val="0"/>
              </a:spcBef>
              <a:spcAft>
                <a:spcPts val="0"/>
              </a:spcAft>
              <a:buSzPts val="1000"/>
              <a:buFont typeface="Lexend"/>
              <a:buNone/>
              <a:defRPr sz="1000"/>
            </a:lvl2pPr>
            <a:lvl3pPr lvl="2" algn="r">
              <a:lnSpc>
                <a:spcPct val="100000"/>
              </a:lnSpc>
              <a:spcBef>
                <a:spcPts val="0"/>
              </a:spcBef>
              <a:spcAft>
                <a:spcPts val="0"/>
              </a:spcAft>
              <a:buSzPts val="1000"/>
              <a:buFont typeface="Lexend"/>
              <a:buNone/>
              <a:defRPr sz="1000"/>
            </a:lvl3pPr>
            <a:lvl4pPr lvl="3" algn="r">
              <a:lnSpc>
                <a:spcPct val="100000"/>
              </a:lnSpc>
              <a:spcBef>
                <a:spcPts val="0"/>
              </a:spcBef>
              <a:spcAft>
                <a:spcPts val="0"/>
              </a:spcAft>
              <a:buSzPts val="1000"/>
              <a:buFont typeface="Lexend"/>
              <a:buNone/>
              <a:defRPr sz="1000"/>
            </a:lvl4pPr>
            <a:lvl5pPr lvl="4" algn="r">
              <a:lnSpc>
                <a:spcPct val="100000"/>
              </a:lnSpc>
              <a:spcBef>
                <a:spcPts val="0"/>
              </a:spcBef>
              <a:spcAft>
                <a:spcPts val="0"/>
              </a:spcAft>
              <a:buSzPts val="1000"/>
              <a:buFont typeface="Lexend"/>
              <a:buNone/>
              <a:defRPr sz="1000"/>
            </a:lvl5pPr>
            <a:lvl6pPr lvl="5" algn="r">
              <a:lnSpc>
                <a:spcPct val="100000"/>
              </a:lnSpc>
              <a:spcBef>
                <a:spcPts val="0"/>
              </a:spcBef>
              <a:spcAft>
                <a:spcPts val="0"/>
              </a:spcAft>
              <a:buSzPts val="1000"/>
              <a:buFont typeface="Lexend"/>
              <a:buNone/>
              <a:defRPr sz="1000"/>
            </a:lvl6pPr>
            <a:lvl7pPr lvl="6" algn="r">
              <a:lnSpc>
                <a:spcPct val="100000"/>
              </a:lnSpc>
              <a:spcBef>
                <a:spcPts val="0"/>
              </a:spcBef>
              <a:spcAft>
                <a:spcPts val="0"/>
              </a:spcAft>
              <a:buSzPts val="1000"/>
              <a:buFont typeface="Lexend"/>
              <a:buNone/>
              <a:defRPr sz="1000"/>
            </a:lvl7pPr>
            <a:lvl8pPr lvl="7" algn="r">
              <a:lnSpc>
                <a:spcPct val="100000"/>
              </a:lnSpc>
              <a:spcBef>
                <a:spcPts val="0"/>
              </a:spcBef>
              <a:spcAft>
                <a:spcPts val="0"/>
              </a:spcAft>
              <a:buSzPts val="1000"/>
              <a:buFont typeface="Lexend"/>
              <a:buNone/>
              <a:defRPr sz="1000"/>
            </a:lvl8pPr>
            <a:lvl9pPr lvl="8" algn="r">
              <a:lnSpc>
                <a:spcPct val="100000"/>
              </a:lnSpc>
              <a:spcBef>
                <a:spcPts val="0"/>
              </a:spcBef>
              <a:spcAft>
                <a:spcPts val="0"/>
              </a:spcAft>
              <a:buSzPts val="1000"/>
              <a:buFont typeface="Lexend"/>
              <a:buNone/>
              <a:defRPr sz="1000"/>
            </a:lvl9pPr>
          </a:lstStyle>
          <a:p/>
        </p:txBody>
      </p:sp>
      <p:sp>
        <p:nvSpPr>
          <p:cNvPr id="99" name="Google Shape;99;p16"/>
          <p:cNvSpPr txBox="1"/>
          <p:nvPr>
            <p:ph idx="9" type="subTitle"/>
          </p:nvPr>
        </p:nvSpPr>
        <p:spPr>
          <a:xfrm>
            <a:off x="474950" y="1561400"/>
            <a:ext cx="5766000" cy="400200"/>
          </a:xfrm>
          <a:prstGeom prst="rect">
            <a:avLst/>
          </a:prstGeom>
        </p:spPr>
        <p:txBody>
          <a:bodyPr anchorCtr="0" anchor="ctr" bIns="91425" lIns="0" spcFirstLastPara="1" rIns="91425" wrap="square" tIns="91425">
            <a:normAutofit/>
          </a:bodyPr>
          <a:lstStyle>
            <a:lvl1pPr lvl="0">
              <a:lnSpc>
                <a:spcPct val="100000"/>
              </a:lnSpc>
              <a:spcBef>
                <a:spcPts val="0"/>
              </a:spcBef>
              <a:spcAft>
                <a:spcPts val="0"/>
              </a:spcAft>
              <a:buSzPts val="1400"/>
              <a:buFont typeface="Lexend"/>
              <a:buNone/>
              <a:defRPr sz="1400"/>
            </a:lvl1pPr>
            <a:lvl2pPr lvl="1">
              <a:lnSpc>
                <a:spcPct val="100000"/>
              </a:lnSpc>
              <a:spcBef>
                <a:spcPts val="0"/>
              </a:spcBef>
              <a:spcAft>
                <a:spcPts val="0"/>
              </a:spcAft>
              <a:buSzPts val="1400"/>
              <a:buFont typeface="Lexend"/>
              <a:buNone/>
              <a:defRPr/>
            </a:lvl2pPr>
            <a:lvl3pPr lvl="2">
              <a:lnSpc>
                <a:spcPct val="100000"/>
              </a:lnSpc>
              <a:spcBef>
                <a:spcPts val="0"/>
              </a:spcBef>
              <a:spcAft>
                <a:spcPts val="0"/>
              </a:spcAft>
              <a:buSzPts val="1400"/>
              <a:buFont typeface="Lexend"/>
              <a:buNone/>
              <a:defRPr/>
            </a:lvl3pPr>
            <a:lvl4pPr lvl="3">
              <a:lnSpc>
                <a:spcPct val="100000"/>
              </a:lnSpc>
              <a:spcBef>
                <a:spcPts val="0"/>
              </a:spcBef>
              <a:spcAft>
                <a:spcPts val="0"/>
              </a:spcAft>
              <a:buSzPts val="1400"/>
              <a:buFont typeface="Lexend"/>
              <a:buNone/>
              <a:defRPr/>
            </a:lvl4pPr>
            <a:lvl5pPr lvl="4">
              <a:lnSpc>
                <a:spcPct val="100000"/>
              </a:lnSpc>
              <a:spcBef>
                <a:spcPts val="0"/>
              </a:spcBef>
              <a:spcAft>
                <a:spcPts val="0"/>
              </a:spcAft>
              <a:buSzPts val="1400"/>
              <a:buFont typeface="Lexend"/>
              <a:buNone/>
              <a:defRPr/>
            </a:lvl5pPr>
            <a:lvl6pPr lvl="5">
              <a:lnSpc>
                <a:spcPct val="100000"/>
              </a:lnSpc>
              <a:spcBef>
                <a:spcPts val="0"/>
              </a:spcBef>
              <a:spcAft>
                <a:spcPts val="0"/>
              </a:spcAft>
              <a:buSzPts val="1400"/>
              <a:buFont typeface="Lexend"/>
              <a:buNone/>
              <a:defRPr/>
            </a:lvl6pPr>
            <a:lvl7pPr lvl="6">
              <a:lnSpc>
                <a:spcPct val="100000"/>
              </a:lnSpc>
              <a:spcBef>
                <a:spcPts val="0"/>
              </a:spcBef>
              <a:spcAft>
                <a:spcPts val="0"/>
              </a:spcAft>
              <a:buSzPts val="1400"/>
              <a:buFont typeface="Lexend"/>
              <a:buNone/>
              <a:defRPr/>
            </a:lvl7pPr>
            <a:lvl8pPr lvl="7">
              <a:lnSpc>
                <a:spcPct val="100000"/>
              </a:lnSpc>
              <a:spcBef>
                <a:spcPts val="0"/>
              </a:spcBef>
              <a:spcAft>
                <a:spcPts val="0"/>
              </a:spcAft>
              <a:buSzPts val="1400"/>
              <a:buFont typeface="Lexend"/>
              <a:buNone/>
              <a:defRPr/>
            </a:lvl8pPr>
            <a:lvl9pPr lvl="8">
              <a:lnSpc>
                <a:spcPct val="100000"/>
              </a:lnSpc>
              <a:spcBef>
                <a:spcPts val="0"/>
              </a:spcBef>
              <a:spcAft>
                <a:spcPts val="0"/>
              </a:spcAft>
              <a:buSzPts val="1400"/>
              <a:buFont typeface="Lexend"/>
              <a:buNone/>
              <a:defRPr/>
            </a:lvl9pPr>
          </a:lstStyle>
          <a:p/>
        </p:txBody>
      </p:sp>
      <p:sp>
        <p:nvSpPr>
          <p:cNvPr id="100" name="Google Shape;100;p16"/>
          <p:cNvSpPr txBox="1"/>
          <p:nvPr>
            <p:ph idx="13" type="title"/>
          </p:nvPr>
        </p:nvSpPr>
        <p:spPr>
          <a:xfrm>
            <a:off x="474950" y="2676149"/>
            <a:ext cx="734700" cy="273600"/>
          </a:xfrm>
          <a:prstGeom prst="rect">
            <a:avLst/>
          </a:prstGeom>
        </p:spPr>
        <p:txBody>
          <a:bodyPr anchorCtr="0" anchor="ctr" bIns="91425" lIns="0" spcFirstLastPara="1" rIns="91425" wrap="square" tIns="91425">
            <a:normAutofit/>
          </a:bodyPr>
          <a:lstStyle>
            <a:lvl1pPr lvl="0">
              <a:spcBef>
                <a:spcPts val="0"/>
              </a:spcBef>
              <a:spcAft>
                <a:spcPts val="0"/>
              </a:spcAft>
              <a:buClr>
                <a:schemeClr val="lt1"/>
              </a:buClr>
              <a:buSzPts val="1000"/>
              <a:buFont typeface="Lexend"/>
              <a:buNone/>
              <a:defRPr sz="1000">
                <a:solidFill>
                  <a:schemeClr val="lt1"/>
                </a:solidFill>
                <a:latin typeface="Lexend"/>
                <a:ea typeface="Lexend"/>
                <a:cs typeface="Lexend"/>
                <a:sym typeface="Lexend"/>
              </a:defRPr>
            </a:lvl1pPr>
            <a:lvl2pPr lvl="1">
              <a:spcBef>
                <a:spcPts val="0"/>
              </a:spcBef>
              <a:spcAft>
                <a:spcPts val="0"/>
              </a:spcAft>
              <a:buClr>
                <a:schemeClr val="lt1"/>
              </a:buClr>
              <a:buSzPts val="12000"/>
              <a:buFont typeface="Alexandria Black"/>
              <a:buNone/>
              <a:defRPr sz="12000">
                <a:solidFill>
                  <a:schemeClr val="lt1"/>
                </a:solidFill>
                <a:latin typeface="Alexandria Black"/>
                <a:ea typeface="Alexandria Black"/>
                <a:cs typeface="Alexandria Black"/>
                <a:sym typeface="Alexandria Black"/>
              </a:defRPr>
            </a:lvl2pPr>
            <a:lvl3pPr lvl="2">
              <a:spcBef>
                <a:spcPts val="0"/>
              </a:spcBef>
              <a:spcAft>
                <a:spcPts val="0"/>
              </a:spcAft>
              <a:buClr>
                <a:schemeClr val="lt1"/>
              </a:buClr>
              <a:buSzPts val="12000"/>
              <a:buFont typeface="Alexandria Black"/>
              <a:buNone/>
              <a:defRPr sz="12000">
                <a:solidFill>
                  <a:schemeClr val="lt1"/>
                </a:solidFill>
                <a:latin typeface="Alexandria Black"/>
                <a:ea typeface="Alexandria Black"/>
                <a:cs typeface="Alexandria Black"/>
                <a:sym typeface="Alexandria Black"/>
              </a:defRPr>
            </a:lvl3pPr>
            <a:lvl4pPr lvl="3">
              <a:spcBef>
                <a:spcPts val="0"/>
              </a:spcBef>
              <a:spcAft>
                <a:spcPts val="0"/>
              </a:spcAft>
              <a:buClr>
                <a:schemeClr val="lt1"/>
              </a:buClr>
              <a:buSzPts val="12000"/>
              <a:buFont typeface="Alexandria Black"/>
              <a:buNone/>
              <a:defRPr sz="12000">
                <a:solidFill>
                  <a:schemeClr val="lt1"/>
                </a:solidFill>
                <a:latin typeface="Alexandria Black"/>
                <a:ea typeface="Alexandria Black"/>
                <a:cs typeface="Alexandria Black"/>
                <a:sym typeface="Alexandria Black"/>
              </a:defRPr>
            </a:lvl4pPr>
            <a:lvl5pPr lvl="4">
              <a:spcBef>
                <a:spcPts val="0"/>
              </a:spcBef>
              <a:spcAft>
                <a:spcPts val="0"/>
              </a:spcAft>
              <a:buClr>
                <a:schemeClr val="lt1"/>
              </a:buClr>
              <a:buSzPts val="12000"/>
              <a:buFont typeface="Alexandria Black"/>
              <a:buNone/>
              <a:defRPr sz="12000">
                <a:solidFill>
                  <a:schemeClr val="lt1"/>
                </a:solidFill>
                <a:latin typeface="Alexandria Black"/>
                <a:ea typeface="Alexandria Black"/>
                <a:cs typeface="Alexandria Black"/>
                <a:sym typeface="Alexandria Black"/>
              </a:defRPr>
            </a:lvl5pPr>
            <a:lvl6pPr lvl="5">
              <a:spcBef>
                <a:spcPts val="0"/>
              </a:spcBef>
              <a:spcAft>
                <a:spcPts val="0"/>
              </a:spcAft>
              <a:buClr>
                <a:schemeClr val="lt1"/>
              </a:buClr>
              <a:buSzPts val="12000"/>
              <a:buFont typeface="Alexandria Black"/>
              <a:buNone/>
              <a:defRPr sz="12000">
                <a:solidFill>
                  <a:schemeClr val="lt1"/>
                </a:solidFill>
                <a:latin typeface="Alexandria Black"/>
                <a:ea typeface="Alexandria Black"/>
                <a:cs typeface="Alexandria Black"/>
                <a:sym typeface="Alexandria Black"/>
              </a:defRPr>
            </a:lvl6pPr>
            <a:lvl7pPr lvl="6">
              <a:spcBef>
                <a:spcPts val="0"/>
              </a:spcBef>
              <a:spcAft>
                <a:spcPts val="0"/>
              </a:spcAft>
              <a:buClr>
                <a:schemeClr val="lt1"/>
              </a:buClr>
              <a:buSzPts val="12000"/>
              <a:buFont typeface="Alexandria Black"/>
              <a:buNone/>
              <a:defRPr sz="12000">
                <a:solidFill>
                  <a:schemeClr val="lt1"/>
                </a:solidFill>
                <a:latin typeface="Alexandria Black"/>
                <a:ea typeface="Alexandria Black"/>
                <a:cs typeface="Alexandria Black"/>
                <a:sym typeface="Alexandria Black"/>
              </a:defRPr>
            </a:lvl7pPr>
            <a:lvl8pPr lvl="7">
              <a:spcBef>
                <a:spcPts val="0"/>
              </a:spcBef>
              <a:spcAft>
                <a:spcPts val="0"/>
              </a:spcAft>
              <a:buClr>
                <a:schemeClr val="lt1"/>
              </a:buClr>
              <a:buSzPts val="12000"/>
              <a:buFont typeface="Alexandria Black"/>
              <a:buNone/>
              <a:defRPr sz="12000">
                <a:solidFill>
                  <a:schemeClr val="lt1"/>
                </a:solidFill>
                <a:latin typeface="Alexandria Black"/>
                <a:ea typeface="Alexandria Black"/>
                <a:cs typeface="Alexandria Black"/>
                <a:sym typeface="Alexandria Black"/>
              </a:defRPr>
            </a:lvl8pPr>
            <a:lvl9pPr lvl="8">
              <a:spcBef>
                <a:spcPts val="0"/>
              </a:spcBef>
              <a:spcAft>
                <a:spcPts val="0"/>
              </a:spcAft>
              <a:buClr>
                <a:schemeClr val="lt1"/>
              </a:buClr>
              <a:buSzPts val="12000"/>
              <a:buFont typeface="Alexandria Black"/>
              <a:buNone/>
              <a:defRPr sz="12000">
                <a:solidFill>
                  <a:schemeClr val="lt1"/>
                </a:solidFill>
                <a:latin typeface="Alexandria Black"/>
                <a:ea typeface="Alexandria Black"/>
                <a:cs typeface="Alexandria Black"/>
                <a:sym typeface="Alexandria Black"/>
              </a:defRPr>
            </a:lvl9pPr>
          </a:lstStyle>
          <a:p/>
        </p:txBody>
      </p:sp>
      <p:sp>
        <p:nvSpPr>
          <p:cNvPr id="101" name="Google Shape;101;p16"/>
          <p:cNvSpPr txBox="1"/>
          <p:nvPr>
            <p:ph idx="14" type="title"/>
          </p:nvPr>
        </p:nvSpPr>
        <p:spPr>
          <a:xfrm>
            <a:off x="474950" y="3010199"/>
            <a:ext cx="734700" cy="273600"/>
          </a:xfrm>
          <a:prstGeom prst="rect">
            <a:avLst/>
          </a:prstGeom>
        </p:spPr>
        <p:txBody>
          <a:bodyPr anchorCtr="0" anchor="ctr" bIns="91425" lIns="0" spcFirstLastPara="1" rIns="91425" wrap="square" tIns="91425">
            <a:normAutofit/>
          </a:bodyPr>
          <a:lstStyle>
            <a:lvl1pPr lvl="0">
              <a:spcBef>
                <a:spcPts val="0"/>
              </a:spcBef>
              <a:spcAft>
                <a:spcPts val="0"/>
              </a:spcAft>
              <a:buClr>
                <a:schemeClr val="lt1"/>
              </a:buClr>
              <a:buSzPts val="1000"/>
              <a:buFont typeface="Lexend"/>
              <a:buNone/>
              <a:defRPr sz="1000">
                <a:solidFill>
                  <a:schemeClr val="lt1"/>
                </a:solidFill>
                <a:latin typeface="Lexend"/>
                <a:ea typeface="Lexend"/>
                <a:cs typeface="Lexend"/>
                <a:sym typeface="Lexend"/>
              </a:defRPr>
            </a:lvl1pPr>
            <a:lvl2pPr lvl="1">
              <a:spcBef>
                <a:spcPts val="0"/>
              </a:spcBef>
              <a:spcAft>
                <a:spcPts val="0"/>
              </a:spcAft>
              <a:buClr>
                <a:schemeClr val="lt1"/>
              </a:buClr>
              <a:buSzPts val="12000"/>
              <a:buFont typeface="Alexandria Black"/>
              <a:buNone/>
              <a:defRPr sz="12000">
                <a:solidFill>
                  <a:schemeClr val="lt1"/>
                </a:solidFill>
                <a:latin typeface="Alexandria Black"/>
                <a:ea typeface="Alexandria Black"/>
                <a:cs typeface="Alexandria Black"/>
                <a:sym typeface="Alexandria Black"/>
              </a:defRPr>
            </a:lvl2pPr>
            <a:lvl3pPr lvl="2">
              <a:spcBef>
                <a:spcPts val="0"/>
              </a:spcBef>
              <a:spcAft>
                <a:spcPts val="0"/>
              </a:spcAft>
              <a:buClr>
                <a:schemeClr val="lt1"/>
              </a:buClr>
              <a:buSzPts val="12000"/>
              <a:buFont typeface="Alexandria Black"/>
              <a:buNone/>
              <a:defRPr sz="12000">
                <a:solidFill>
                  <a:schemeClr val="lt1"/>
                </a:solidFill>
                <a:latin typeface="Alexandria Black"/>
                <a:ea typeface="Alexandria Black"/>
                <a:cs typeface="Alexandria Black"/>
                <a:sym typeface="Alexandria Black"/>
              </a:defRPr>
            </a:lvl3pPr>
            <a:lvl4pPr lvl="3">
              <a:spcBef>
                <a:spcPts val="0"/>
              </a:spcBef>
              <a:spcAft>
                <a:spcPts val="0"/>
              </a:spcAft>
              <a:buClr>
                <a:schemeClr val="lt1"/>
              </a:buClr>
              <a:buSzPts val="12000"/>
              <a:buFont typeface="Alexandria Black"/>
              <a:buNone/>
              <a:defRPr sz="12000">
                <a:solidFill>
                  <a:schemeClr val="lt1"/>
                </a:solidFill>
                <a:latin typeface="Alexandria Black"/>
                <a:ea typeface="Alexandria Black"/>
                <a:cs typeface="Alexandria Black"/>
                <a:sym typeface="Alexandria Black"/>
              </a:defRPr>
            </a:lvl4pPr>
            <a:lvl5pPr lvl="4">
              <a:spcBef>
                <a:spcPts val="0"/>
              </a:spcBef>
              <a:spcAft>
                <a:spcPts val="0"/>
              </a:spcAft>
              <a:buClr>
                <a:schemeClr val="lt1"/>
              </a:buClr>
              <a:buSzPts val="12000"/>
              <a:buFont typeface="Alexandria Black"/>
              <a:buNone/>
              <a:defRPr sz="12000">
                <a:solidFill>
                  <a:schemeClr val="lt1"/>
                </a:solidFill>
                <a:latin typeface="Alexandria Black"/>
                <a:ea typeface="Alexandria Black"/>
                <a:cs typeface="Alexandria Black"/>
                <a:sym typeface="Alexandria Black"/>
              </a:defRPr>
            </a:lvl5pPr>
            <a:lvl6pPr lvl="5">
              <a:spcBef>
                <a:spcPts val="0"/>
              </a:spcBef>
              <a:spcAft>
                <a:spcPts val="0"/>
              </a:spcAft>
              <a:buClr>
                <a:schemeClr val="lt1"/>
              </a:buClr>
              <a:buSzPts val="12000"/>
              <a:buFont typeface="Alexandria Black"/>
              <a:buNone/>
              <a:defRPr sz="12000">
                <a:solidFill>
                  <a:schemeClr val="lt1"/>
                </a:solidFill>
                <a:latin typeface="Alexandria Black"/>
                <a:ea typeface="Alexandria Black"/>
                <a:cs typeface="Alexandria Black"/>
                <a:sym typeface="Alexandria Black"/>
              </a:defRPr>
            </a:lvl6pPr>
            <a:lvl7pPr lvl="6">
              <a:spcBef>
                <a:spcPts val="0"/>
              </a:spcBef>
              <a:spcAft>
                <a:spcPts val="0"/>
              </a:spcAft>
              <a:buClr>
                <a:schemeClr val="lt1"/>
              </a:buClr>
              <a:buSzPts val="12000"/>
              <a:buFont typeface="Alexandria Black"/>
              <a:buNone/>
              <a:defRPr sz="12000">
                <a:solidFill>
                  <a:schemeClr val="lt1"/>
                </a:solidFill>
                <a:latin typeface="Alexandria Black"/>
                <a:ea typeface="Alexandria Black"/>
                <a:cs typeface="Alexandria Black"/>
                <a:sym typeface="Alexandria Black"/>
              </a:defRPr>
            </a:lvl7pPr>
            <a:lvl8pPr lvl="7">
              <a:spcBef>
                <a:spcPts val="0"/>
              </a:spcBef>
              <a:spcAft>
                <a:spcPts val="0"/>
              </a:spcAft>
              <a:buClr>
                <a:schemeClr val="lt1"/>
              </a:buClr>
              <a:buSzPts val="12000"/>
              <a:buFont typeface="Alexandria Black"/>
              <a:buNone/>
              <a:defRPr sz="12000">
                <a:solidFill>
                  <a:schemeClr val="lt1"/>
                </a:solidFill>
                <a:latin typeface="Alexandria Black"/>
                <a:ea typeface="Alexandria Black"/>
                <a:cs typeface="Alexandria Black"/>
                <a:sym typeface="Alexandria Black"/>
              </a:defRPr>
            </a:lvl8pPr>
            <a:lvl9pPr lvl="8">
              <a:spcBef>
                <a:spcPts val="0"/>
              </a:spcBef>
              <a:spcAft>
                <a:spcPts val="0"/>
              </a:spcAft>
              <a:buClr>
                <a:schemeClr val="lt1"/>
              </a:buClr>
              <a:buSzPts val="12000"/>
              <a:buFont typeface="Alexandria Black"/>
              <a:buNone/>
              <a:defRPr sz="12000">
                <a:solidFill>
                  <a:schemeClr val="lt1"/>
                </a:solidFill>
                <a:latin typeface="Alexandria Black"/>
                <a:ea typeface="Alexandria Black"/>
                <a:cs typeface="Alexandria Black"/>
                <a:sym typeface="Alexandria Black"/>
              </a:defRPr>
            </a:lvl9pPr>
          </a:lstStyle>
          <a:p/>
        </p:txBody>
      </p:sp>
      <p:sp>
        <p:nvSpPr>
          <p:cNvPr id="102" name="Google Shape;102;p16"/>
          <p:cNvSpPr txBox="1"/>
          <p:nvPr>
            <p:ph idx="15" type="title"/>
          </p:nvPr>
        </p:nvSpPr>
        <p:spPr>
          <a:xfrm>
            <a:off x="481225" y="3337549"/>
            <a:ext cx="734700" cy="273600"/>
          </a:xfrm>
          <a:prstGeom prst="rect">
            <a:avLst/>
          </a:prstGeom>
        </p:spPr>
        <p:txBody>
          <a:bodyPr anchorCtr="0" anchor="ctr" bIns="91425" lIns="0" spcFirstLastPara="1" rIns="91425" wrap="square" tIns="91425">
            <a:normAutofit/>
          </a:bodyPr>
          <a:lstStyle>
            <a:lvl1pPr lvl="0">
              <a:spcBef>
                <a:spcPts val="0"/>
              </a:spcBef>
              <a:spcAft>
                <a:spcPts val="0"/>
              </a:spcAft>
              <a:buClr>
                <a:schemeClr val="lt1"/>
              </a:buClr>
              <a:buSzPts val="1000"/>
              <a:buFont typeface="Lexend"/>
              <a:buNone/>
              <a:defRPr sz="1000">
                <a:solidFill>
                  <a:schemeClr val="lt1"/>
                </a:solidFill>
                <a:latin typeface="Lexend"/>
                <a:ea typeface="Lexend"/>
                <a:cs typeface="Lexend"/>
                <a:sym typeface="Lexend"/>
              </a:defRPr>
            </a:lvl1pPr>
            <a:lvl2pPr lvl="1">
              <a:spcBef>
                <a:spcPts val="0"/>
              </a:spcBef>
              <a:spcAft>
                <a:spcPts val="0"/>
              </a:spcAft>
              <a:buClr>
                <a:schemeClr val="lt1"/>
              </a:buClr>
              <a:buSzPts val="12000"/>
              <a:buFont typeface="Alexandria Black"/>
              <a:buNone/>
              <a:defRPr sz="12000">
                <a:solidFill>
                  <a:schemeClr val="lt1"/>
                </a:solidFill>
                <a:latin typeface="Alexandria Black"/>
                <a:ea typeface="Alexandria Black"/>
                <a:cs typeface="Alexandria Black"/>
                <a:sym typeface="Alexandria Black"/>
              </a:defRPr>
            </a:lvl2pPr>
            <a:lvl3pPr lvl="2">
              <a:spcBef>
                <a:spcPts val="0"/>
              </a:spcBef>
              <a:spcAft>
                <a:spcPts val="0"/>
              </a:spcAft>
              <a:buClr>
                <a:schemeClr val="lt1"/>
              </a:buClr>
              <a:buSzPts val="12000"/>
              <a:buFont typeface="Alexandria Black"/>
              <a:buNone/>
              <a:defRPr sz="12000">
                <a:solidFill>
                  <a:schemeClr val="lt1"/>
                </a:solidFill>
                <a:latin typeface="Alexandria Black"/>
                <a:ea typeface="Alexandria Black"/>
                <a:cs typeface="Alexandria Black"/>
                <a:sym typeface="Alexandria Black"/>
              </a:defRPr>
            </a:lvl3pPr>
            <a:lvl4pPr lvl="3">
              <a:spcBef>
                <a:spcPts val="0"/>
              </a:spcBef>
              <a:spcAft>
                <a:spcPts val="0"/>
              </a:spcAft>
              <a:buClr>
                <a:schemeClr val="lt1"/>
              </a:buClr>
              <a:buSzPts val="12000"/>
              <a:buFont typeface="Alexandria Black"/>
              <a:buNone/>
              <a:defRPr sz="12000">
                <a:solidFill>
                  <a:schemeClr val="lt1"/>
                </a:solidFill>
                <a:latin typeface="Alexandria Black"/>
                <a:ea typeface="Alexandria Black"/>
                <a:cs typeface="Alexandria Black"/>
                <a:sym typeface="Alexandria Black"/>
              </a:defRPr>
            </a:lvl4pPr>
            <a:lvl5pPr lvl="4">
              <a:spcBef>
                <a:spcPts val="0"/>
              </a:spcBef>
              <a:spcAft>
                <a:spcPts val="0"/>
              </a:spcAft>
              <a:buClr>
                <a:schemeClr val="lt1"/>
              </a:buClr>
              <a:buSzPts val="12000"/>
              <a:buFont typeface="Alexandria Black"/>
              <a:buNone/>
              <a:defRPr sz="12000">
                <a:solidFill>
                  <a:schemeClr val="lt1"/>
                </a:solidFill>
                <a:latin typeface="Alexandria Black"/>
                <a:ea typeface="Alexandria Black"/>
                <a:cs typeface="Alexandria Black"/>
                <a:sym typeface="Alexandria Black"/>
              </a:defRPr>
            </a:lvl5pPr>
            <a:lvl6pPr lvl="5">
              <a:spcBef>
                <a:spcPts val="0"/>
              </a:spcBef>
              <a:spcAft>
                <a:spcPts val="0"/>
              </a:spcAft>
              <a:buClr>
                <a:schemeClr val="lt1"/>
              </a:buClr>
              <a:buSzPts val="12000"/>
              <a:buFont typeface="Alexandria Black"/>
              <a:buNone/>
              <a:defRPr sz="12000">
                <a:solidFill>
                  <a:schemeClr val="lt1"/>
                </a:solidFill>
                <a:latin typeface="Alexandria Black"/>
                <a:ea typeface="Alexandria Black"/>
                <a:cs typeface="Alexandria Black"/>
                <a:sym typeface="Alexandria Black"/>
              </a:defRPr>
            </a:lvl6pPr>
            <a:lvl7pPr lvl="6">
              <a:spcBef>
                <a:spcPts val="0"/>
              </a:spcBef>
              <a:spcAft>
                <a:spcPts val="0"/>
              </a:spcAft>
              <a:buClr>
                <a:schemeClr val="lt1"/>
              </a:buClr>
              <a:buSzPts val="12000"/>
              <a:buFont typeface="Alexandria Black"/>
              <a:buNone/>
              <a:defRPr sz="12000">
                <a:solidFill>
                  <a:schemeClr val="lt1"/>
                </a:solidFill>
                <a:latin typeface="Alexandria Black"/>
                <a:ea typeface="Alexandria Black"/>
                <a:cs typeface="Alexandria Black"/>
                <a:sym typeface="Alexandria Black"/>
              </a:defRPr>
            </a:lvl7pPr>
            <a:lvl8pPr lvl="7">
              <a:spcBef>
                <a:spcPts val="0"/>
              </a:spcBef>
              <a:spcAft>
                <a:spcPts val="0"/>
              </a:spcAft>
              <a:buClr>
                <a:schemeClr val="lt1"/>
              </a:buClr>
              <a:buSzPts val="12000"/>
              <a:buFont typeface="Alexandria Black"/>
              <a:buNone/>
              <a:defRPr sz="12000">
                <a:solidFill>
                  <a:schemeClr val="lt1"/>
                </a:solidFill>
                <a:latin typeface="Alexandria Black"/>
                <a:ea typeface="Alexandria Black"/>
                <a:cs typeface="Alexandria Black"/>
                <a:sym typeface="Alexandria Black"/>
              </a:defRPr>
            </a:lvl8pPr>
            <a:lvl9pPr lvl="8">
              <a:spcBef>
                <a:spcPts val="0"/>
              </a:spcBef>
              <a:spcAft>
                <a:spcPts val="0"/>
              </a:spcAft>
              <a:buClr>
                <a:schemeClr val="lt1"/>
              </a:buClr>
              <a:buSzPts val="12000"/>
              <a:buFont typeface="Alexandria Black"/>
              <a:buNone/>
              <a:defRPr sz="12000">
                <a:solidFill>
                  <a:schemeClr val="lt1"/>
                </a:solidFill>
                <a:latin typeface="Alexandria Black"/>
                <a:ea typeface="Alexandria Black"/>
                <a:cs typeface="Alexandria Black"/>
                <a:sym typeface="Alexandria Black"/>
              </a:defRPr>
            </a:lvl9pPr>
          </a:lstStyle>
          <a:p/>
        </p:txBody>
      </p:sp>
      <p:sp>
        <p:nvSpPr>
          <p:cNvPr id="103" name="Google Shape;103;p16"/>
          <p:cNvSpPr txBox="1"/>
          <p:nvPr>
            <p:ph idx="16" type="title"/>
          </p:nvPr>
        </p:nvSpPr>
        <p:spPr>
          <a:xfrm>
            <a:off x="481225" y="3670199"/>
            <a:ext cx="734700" cy="273600"/>
          </a:xfrm>
          <a:prstGeom prst="rect">
            <a:avLst/>
          </a:prstGeom>
        </p:spPr>
        <p:txBody>
          <a:bodyPr anchorCtr="0" anchor="ctr" bIns="91425" lIns="0" spcFirstLastPara="1" rIns="91425" wrap="square" tIns="91425">
            <a:normAutofit/>
          </a:bodyPr>
          <a:lstStyle>
            <a:lvl1pPr lvl="0">
              <a:spcBef>
                <a:spcPts val="0"/>
              </a:spcBef>
              <a:spcAft>
                <a:spcPts val="0"/>
              </a:spcAft>
              <a:buClr>
                <a:schemeClr val="lt1"/>
              </a:buClr>
              <a:buSzPts val="1000"/>
              <a:buFont typeface="Lexend"/>
              <a:buNone/>
              <a:defRPr sz="1000">
                <a:solidFill>
                  <a:schemeClr val="lt1"/>
                </a:solidFill>
                <a:latin typeface="Lexend"/>
                <a:ea typeface="Lexend"/>
                <a:cs typeface="Lexend"/>
                <a:sym typeface="Lexend"/>
              </a:defRPr>
            </a:lvl1pPr>
            <a:lvl2pPr lvl="1">
              <a:spcBef>
                <a:spcPts val="0"/>
              </a:spcBef>
              <a:spcAft>
                <a:spcPts val="0"/>
              </a:spcAft>
              <a:buClr>
                <a:schemeClr val="lt1"/>
              </a:buClr>
              <a:buSzPts val="12000"/>
              <a:buFont typeface="Alexandria Black"/>
              <a:buNone/>
              <a:defRPr sz="12000">
                <a:solidFill>
                  <a:schemeClr val="lt1"/>
                </a:solidFill>
                <a:latin typeface="Alexandria Black"/>
                <a:ea typeface="Alexandria Black"/>
                <a:cs typeface="Alexandria Black"/>
                <a:sym typeface="Alexandria Black"/>
              </a:defRPr>
            </a:lvl2pPr>
            <a:lvl3pPr lvl="2">
              <a:spcBef>
                <a:spcPts val="0"/>
              </a:spcBef>
              <a:spcAft>
                <a:spcPts val="0"/>
              </a:spcAft>
              <a:buClr>
                <a:schemeClr val="lt1"/>
              </a:buClr>
              <a:buSzPts val="12000"/>
              <a:buFont typeface="Alexandria Black"/>
              <a:buNone/>
              <a:defRPr sz="12000">
                <a:solidFill>
                  <a:schemeClr val="lt1"/>
                </a:solidFill>
                <a:latin typeface="Alexandria Black"/>
                <a:ea typeface="Alexandria Black"/>
                <a:cs typeface="Alexandria Black"/>
                <a:sym typeface="Alexandria Black"/>
              </a:defRPr>
            </a:lvl3pPr>
            <a:lvl4pPr lvl="3">
              <a:spcBef>
                <a:spcPts val="0"/>
              </a:spcBef>
              <a:spcAft>
                <a:spcPts val="0"/>
              </a:spcAft>
              <a:buClr>
                <a:schemeClr val="lt1"/>
              </a:buClr>
              <a:buSzPts val="12000"/>
              <a:buFont typeface="Alexandria Black"/>
              <a:buNone/>
              <a:defRPr sz="12000">
                <a:solidFill>
                  <a:schemeClr val="lt1"/>
                </a:solidFill>
                <a:latin typeface="Alexandria Black"/>
                <a:ea typeface="Alexandria Black"/>
                <a:cs typeface="Alexandria Black"/>
                <a:sym typeface="Alexandria Black"/>
              </a:defRPr>
            </a:lvl4pPr>
            <a:lvl5pPr lvl="4">
              <a:spcBef>
                <a:spcPts val="0"/>
              </a:spcBef>
              <a:spcAft>
                <a:spcPts val="0"/>
              </a:spcAft>
              <a:buClr>
                <a:schemeClr val="lt1"/>
              </a:buClr>
              <a:buSzPts val="12000"/>
              <a:buFont typeface="Alexandria Black"/>
              <a:buNone/>
              <a:defRPr sz="12000">
                <a:solidFill>
                  <a:schemeClr val="lt1"/>
                </a:solidFill>
                <a:latin typeface="Alexandria Black"/>
                <a:ea typeface="Alexandria Black"/>
                <a:cs typeface="Alexandria Black"/>
                <a:sym typeface="Alexandria Black"/>
              </a:defRPr>
            </a:lvl5pPr>
            <a:lvl6pPr lvl="5">
              <a:spcBef>
                <a:spcPts val="0"/>
              </a:spcBef>
              <a:spcAft>
                <a:spcPts val="0"/>
              </a:spcAft>
              <a:buClr>
                <a:schemeClr val="lt1"/>
              </a:buClr>
              <a:buSzPts val="12000"/>
              <a:buFont typeface="Alexandria Black"/>
              <a:buNone/>
              <a:defRPr sz="12000">
                <a:solidFill>
                  <a:schemeClr val="lt1"/>
                </a:solidFill>
                <a:latin typeface="Alexandria Black"/>
                <a:ea typeface="Alexandria Black"/>
                <a:cs typeface="Alexandria Black"/>
                <a:sym typeface="Alexandria Black"/>
              </a:defRPr>
            </a:lvl6pPr>
            <a:lvl7pPr lvl="6">
              <a:spcBef>
                <a:spcPts val="0"/>
              </a:spcBef>
              <a:spcAft>
                <a:spcPts val="0"/>
              </a:spcAft>
              <a:buClr>
                <a:schemeClr val="lt1"/>
              </a:buClr>
              <a:buSzPts val="12000"/>
              <a:buFont typeface="Alexandria Black"/>
              <a:buNone/>
              <a:defRPr sz="12000">
                <a:solidFill>
                  <a:schemeClr val="lt1"/>
                </a:solidFill>
                <a:latin typeface="Alexandria Black"/>
                <a:ea typeface="Alexandria Black"/>
                <a:cs typeface="Alexandria Black"/>
                <a:sym typeface="Alexandria Black"/>
              </a:defRPr>
            </a:lvl7pPr>
            <a:lvl8pPr lvl="7">
              <a:spcBef>
                <a:spcPts val="0"/>
              </a:spcBef>
              <a:spcAft>
                <a:spcPts val="0"/>
              </a:spcAft>
              <a:buClr>
                <a:schemeClr val="lt1"/>
              </a:buClr>
              <a:buSzPts val="12000"/>
              <a:buFont typeface="Alexandria Black"/>
              <a:buNone/>
              <a:defRPr sz="12000">
                <a:solidFill>
                  <a:schemeClr val="lt1"/>
                </a:solidFill>
                <a:latin typeface="Alexandria Black"/>
                <a:ea typeface="Alexandria Black"/>
                <a:cs typeface="Alexandria Black"/>
                <a:sym typeface="Alexandria Black"/>
              </a:defRPr>
            </a:lvl8pPr>
            <a:lvl9pPr lvl="8">
              <a:spcBef>
                <a:spcPts val="0"/>
              </a:spcBef>
              <a:spcAft>
                <a:spcPts val="0"/>
              </a:spcAft>
              <a:buClr>
                <a:schemeClr val="lt1"/>
              </a:buClr>
              <a:buSzPts val="12000"/>
              <a:buFont typeface="Alexandria Black"/>
              <a:buNone/>
              <a:defRPr sz="12000">
                <a:solidFill>
                  <a:schemeClr val="lt1"/>
                </a:solidFill>
                <a:latin typeface="Alexandria Black"/>
                <a:ea typeface="Alexandria Black"/>
                <a:cs typeface="Alexandria Black"/>
                <a:sym typeface="Alexandria Black"/>
              </a:defRPr>
            </a:lvl9pPr>
          </a:lstStyle>
          <a:p/>
        </p:txBody>
      </p:sp>
      <p:sp>
        <p:nvSpPr>
          <p:cNvPr id="104" name="Google Shape;104;p16"/>
          <p:cNvSpPr txBox="1"/>
          <p:nvPr>
            <p:ph idx="17" type="title"/>
          </p:nvPr>
        </p:nvSpPr>
        <p:spPr>
          <a:xfrm>
            <a:off x="481225" y="3993249"/>
            <a:ext cx="734700" cy="273600"/>
          </a:xfrm>
          <a:prstGeom prst="rect">
            <a:avLst/>
          </a:prstGeom>
        </p:spPr>
        <p:txBody>
          <a:bodyPr anchorCtr="0" anchor="ctr" bIns="91425" lIns="0" spcFirstLastPara="1" rIns="91425" wrap="square" tIns="91425">
            <a:normAutofit/>
          </a:bodyPr>
          <a:lstStyle>
            <a:lvl1pPr lvl="0">
              <a:spcBef>
                <a:spcPts val="0"/>
              </a:spcBef>
              <a:spcAft>
                <a:spcPts val="0"/>
              </a:spcAft>
              <a:buClr>
                <a:schemeClr val="lt1"/>
              </a:buClr>
              <a:buSzPts val="1000"/>
              <a:buFont typeface="Lexend"/>
              <a:buNone/>
              <a:defRPr sz="1000">
                <a:solidFill>
                  <a:schemeClr val="lt1"/>
                </a:solidFill>
                <a:latin typeface="Lexend"/>
                <a:ea typeface="Lexend"/>
                <a:cs typeface="Lexend"/>
                <a:sym typeface="Lexend"/>
              </a:defRPr>
            </a:lvl1pPr>
            <a:lvl2pPr lvl="1">
              <a:spcBef>
                <a:spcPts val="0"/>
              </a:spcBef>
              <a:spcAft>
                <a:spcPts val="0"/>
              </a:spcAft>
              <a:buClr>
                <a:schemeClr val="lt1"/>
              </a:buClr>
              <a:buSzPts val="12000"/>
              <a:buFont typeface="Alexandria Black"/>
              <a:buNone/>
              <a:defRPr sz="12000">
                <a:solidFill>
                  <a:schemeClr val="lt1"/>
                </a:solidFill>
                <a:latin typeface="Alexandria Black"/>
                <a:ea typeface="Alexandria Black"/>
                <a:cs typeface="Alexandria Black"/>
                <a:sym typeface="Alexandria Black"/>
              </a:defRPr>
            </a:lvl2pPr>
            <a:lvl3pPr lvl="2">
              <a:spcBef>
                <a:spcPts val="0"/>
              </a:spcBef>
              <a:spcAft>
                <a:spcPts val="0"/>
              </a:spcAft>
              <a:buClr>
                <a:schemeClr val="lt1"/>
              </a:buClr>
              <a:buSzPts val="12000"/>
              <a:buFont typeface="Alexandria Black"/>
              <a:buNone/>
              <a:defRPr sz="12000">
                <a:solidFill>
                  <a:schemeClr val="lt1"/>
                </a:solidFill>
                <a:latin typeface="Alexandria Black"/>
                <a:ea typeface="Alexandria Black"/>
                <a:cs typeface="Alexandria Black"/>
                <a:sym typeface="Alexandria Black"/>
              </a:defRPr>
            </a:lvl3pPr>
            <a:lvl4pPr lvl="3">
              <a:spcBef>
                <a:spcPts val="0"/>
              </a:spcBef>
              <a:spcAft>
                <a:spcPts val="0"/>
              </a:spcAft>
              <a:buClr>
                <a:schemeClr val="lt1"/>
              </a:buClr>
              <a:buSzPts val="12000"/>
              <a:buFont typeface="Alexandria Black"/>
              <a:buNone/>
              <a:defRPr sz="12000">
                <a:solidFill>
                  <a:schemeClr val="lt1"/>
                </a:solidFill>
                <a:latin typeface="Alexandria Black"/>
                <a:ea typeface="Alexandria Black"/>
                <a:cs typeface="Alexandria Black"/>
                <a:sym typeface="Alexandria Black"/>
              </a:defRPr>
            </a:lvl4pPr>
            <a:lvl5pPr lvl="4">
              <a:spcBef>
                <a:spcPts val="0"/>
              </a:spcBef>
              <a:spcAft>
                <a:spcPts val="0"/>
              </a:spcAft>
              <a:buClr>
                <a:schemeClr val="lt1"/>
              </a:buClr>
              <a:buSzPts val="12000"/>
              <a:buFont typeface="Alexandria Black"/>
              <a:buNone/>
              <a:defRPr sz="12000">
                <a:solidFill>
                  <a:schemeClr val="lt1"/>
                </a:solidFill>
                <a:latin typeface="Alexandria Black"/>
                <a:ea typeface="Alexandria Black"/>
                <a:cs typeface="Alexandria Black"/>
                <a:sym typeface="Alexandria Black"/>
              </a:defRPr>
            </a:lvl5pPr>
            <a:lvl6pPr lvl="5">
              <a:spcBef>
                <a:spcPts val="0"/>
              </a:spcBef>
              <a:spcAft>
                <a:spcPts val="0"/>
              </a:spcAft>
              <a:buClr>
                <a:schemeClr val="lt1"/>
              </a:buClr>
              <a:buSzPts val="12000"/>
              <a:buFont typeface="Alexandria Black"/>
              <a:buNone/>
              <a:defRPr sz="12000">
                <a:solidFill>
                  <a:schemeClr val="lt1"/>
                </a:solidFill>
                <a:latin typeface="Alexandria Black"/>
                <a:ea typeface="Alexandria Black"/>
                <a:cs typeface="Alexandria Black"/>
                <a:sym typeface="Alexandria Black"/>
              </a:defRPr>
            </a:lvl6pPr>
            <a:lvl7pPr lvl="6">
              <a:spcBef>
                <a:spcPts val="0"/>
              </a:spcBef>
              <a:spcAft>
                <a:spcPts val="0"/>
              </a:spcAft>
              <a:buClr>
                <a:schemeClr val="lt1"/>
              </a:buClr>
              <a:buSzPts val="12000"/>
              <a:buFont typeface="Alexandria Black"/>
              <a:buNone/>
              <a:defRPr sz="12000">
                <a:solidFill>
                  <a:schemeClr val="lt1"/>
                </a:solidFill>
                <a:latin typeface="Alexandria Black"/>
                <a:ea typeface="Alexandria Black"/>
                <a:cs typeface="Alexandria Black"/>
                <a:sym typeface="Alexandria Black"/>
              </a:defRPr>
            </a:lvl7pPr>
            <a:lvl8pPr lvl="7">
              <a:spcBef>
                <a:spcPts val="0"/>
              </a:spcBef>
              <a:spcAft>
                <a:spcPts val="0"/>
              </a:spcAft>
              <a:buClr>
                <a:schemeClr val="lt1"/>
              </a:buClr>
              <a:buSzPts val="12000"/>
              <a:buFont typeface="Alexandria Black"/>
              <a:buNone/>
              <a:defRPr sz="12000">
                <a:solidFill>
                  <a:schemeClr val="lt1"/>
                </a:solidFill>
                <a:latin typeface="Alexandria Black"/>
                <a:ea typeface="Alexandria Black"/>
                <a:cs typeface="Alexandria Black"/>
                <a:sym typeface="Alexandria Black"/>
              </a:defRPr>
            </a:lvl8pPr>
            <a:lvl9pPr lvl="8">
              <a:spcBef>
                <a:spcPts val="0"/>
              </a:spcBef>
              <a:spcAft>
                <a:spcPts val="0"/>
              </a:spcAft>
              <a:buClr>
                <a:schemeClr val="lt1"/>
              </a:buClr>
              <a:buSzPts val="12000"/>
              <a:buFont typeface="Alexandria Black"/>
              <a:buNone/>
              <a:defRPr sz="12000">
                <a:solidFill>
                  <a:schemeClr val="lt1"/>
                </a:solidFill>
                <a:latin typeface="Alexandria Black"/>
                <a:ea typeface="Alexandria Black"/>
                <a:cs typeface="Alexandria Black"/>
                <a:sym typeface="Alexandria Black"/>
              </a:defRPr>
            </a:lvl9pPr>
          </a:lstStyle>
          <a:p/>
        </p:txBody>
      </p:sp>
      <p:sp>
        <p:nvSpPr>
          <p:cNvPr id="105" name="Google Shape;105;p16"/>
          <p:cNvSpPr txBox="1"/>
          <p:nvPr>
            <p:ph idx="18" type="title"/>
          </p:nvPr>
        </p:nvSpPr>
        <p:spPr>
          <a:xfrm>
            <a:off x="481225" y="4321624"/>
            <a:ext cx="734700" cy="273600"/>
          </a:xfrm>
          <a:prstGeom prst="rect">
            <a:avLst/>
          </a:prstGeom>
        </p:spPr>
        <p:txBody>
          <a:bodyPr anchorCtr="0" anchor="ctr" bIns="91425" lIns="0" spcFirstLastPara="1" rIns="91425" wrap="square" tIns="91425">
            <a:normAutofit/>
          </a:bodyPr>
          <a:lstStyle>
            <a:lvl1pPr lvl="0">
              <a:spcBef>
                <a:spcPts val="0"/>
              </a:spcBef>
              <a:spcAft>
                <a:spcPts val="0"/>
              </a:spcAft>
              <a:buClr>
                <a:schemeClr val="lt1"/>
              </a:buClr>
              <a:buSzPts val="1000"/>
              <a:buFont typeface="Lexend"/>
              <a:buNone/>
              <a:defRPr sz="1000">
                <a:solidFill>
                  <a:schemeClr val="lt1"/>
                </a:solidFill>
                <a:latin typeface="Lexend"/>
                <a:ea typeface="Lexend"/>
                <a:cs typeface="Lexend"/>
                <a:sym typeface="Lexend"/>
              </a:defRPr>
            </a:lvl1pPr>
            <a:lvl2pPr lvl="1">
              <a:spcBef>
                <a:spcPts val="0"/>
              </a:spcBef>
              <a:spcAft>
                <a:spcPts val="0"/>
              </a:spcAft>
              <a:buClr>
                <a:schemeClr val="lt1"/>
              </a:buClr>
              <a:buSzPts val="12000"/>
              <a:buFont typeface="Alexandria Black"/>
              <a:buNone/>
              <a:defRPr sz="12000">
                <a:solidFill>
                  <a:schemeClr val="lt1"/>
                </a:solidFill>
                <a:latin typeface="Alexandria Black"/>
                <a:ea typeface="Alexandria Black"/>
                <a:cs typeface="Alexandria Black"/>
                <a:sym typeface="Alexandria Black"/>
              </a:defRPr>
            </a:lvl2pPr>
            <a:lvl3pPr lvl="2">
              <a:spcBef>
                <a:spcPts val="0"/>
              </a:spcBef>
              <a:spcAft>
                <a:spcPts val="0"/>
              </a:spcAft>
              <a:buClr>
                <a:schemeClr val="lt1"/>
              </a:buClr>
              <a:buSzPts val="12000"/>
              <a:buFont typeface="Alexandria Black"/>
              <a:buNone/>
              <a:defRPr sz="12000">
                <a:solidFill>
                  <a:schemeClr val="lt1"/>
                </a:solidFill>
                <a:latin typeface="Alexandria Black"/>
                <a:ea typeface="Alexandria Black"/>
                <a:cs typeface="Alexandria Black"/>
                <a:sym typeface="Alexandria Black"/>
              </a:defRPr>
            </a:lvl3pPr>
            <a:lvl4pPr lvl="3">
              <a:spcBef>
                <a:spcPts val="0"/>
              </a:spcBef>
              <a:spcAft>
                <a:spcPts val="0"/>
              </a:spcAft>
              <a:buClr>
                <a:schemeClr val="lt1"/>
              </a:buClr>
              <a:buSzPts val="12000"/>
              <a:buFont typeface="Alexandria Black"/>
              <a:buNone/>
              <a:defRPr sz="12000">
                <a:solidFill>
                  <a:schemeClr val="lt1"/>
                </a:solidFill>
                <a:latin typeface="Alexandria Black"/>
                <a:ea typeface="Alexandria Black"/>
                <a:cs typeface="Alexandria Black"/>
                <a:sym typeface="Alexandria Black"/>
              </a:defRPr>
            </a:lvl4pPr>
            <a:lvl5pPr lvl="4">
              <a:spcBef>
                <a:spcPts val="0"/>
              </a:spcBef>
              <a:spcAft>
                <a:spcPts val="0"/>
              </a:spcAft>
              <a:buClr>
                <a:schemeClr val="lt1"/>
              </a:buClr>
              <a:buSzPts val="12000"/>
              <a:buFont typeface="Alexandria Black"/>
              <a:buNone/>
              <a:defRPr sz="12000">
                <a:solidFill>
                  <a:schemeClr val="lt1"/>
                </a:solidFill>
                <a:latin typeface="Alexandria Black"/>
                <a:ea typeface="Alexandria Black"/>
                <a:cs typeface="Alexandria Black"/>
                <a:sym typeface="Alexandria Black"/>
              </a:defRPr>
            </a:lvl5pPr>
            <a:lvl6pPr lvl="5">
              <a:spcBef>
                <a:spcPts val="0"/>
              </a:spcBef>
              <a:spcAft>
                <a:spcPts val="0"/>
              </a:spcAft>
              <a:buClr>
                <a:schemeClr val="lt1"/>
              </a:buClr>
              <a:buSzPts val="12000"/>
              <a:buFont typeface="Alexandria Black"/>
              <a:buNone/>
              <a:defRPr sz="12000">
                <a:solidFill>
                  <a:schemeClr val="lt1"/>
                </a:solidFill>
                <a:latin typeface="Alexandria Black"/>
                <a:ea typeface="Alexandria Black"/>
                <a:cs typeface="Alexandria Black"/>
                <a:sym typeface="Alexandria Black"/>
              </a:defRPr>
            </a:lvl6pPr>
            <a:lvl7pPr lvl="6">
              <a:spcBef>
                <a:spcPts val="0"/>
              </a:spcBef>
              <a:spcAft>
                <a:spcPts val="0"/>
              </a:spcAft>
              <a:buClr>
                <a:schemeClr val="lt1"/>
              </a:buClr>
              <a:buSzPts val="12000"/>
              <a:buFont typeface="Alexandria Black"/>
              <a:buNone/>
              <a:defRPr sz="12000">
                <a:solidFill>
                  <a:schemeClr val="lt1"/>
                </a:solidFill>
                <a:latin typeface="Alexandria Black"/>
                <a:ea typeface="Alexandria Black"/>
                <a:cs typeface="Alexandria Black"/>
                <a:sym typeface="Alexandria Black"/>
              </a:defRPr>
            </a:lvl7pPr>
            <a:lvl8pPr lvl="7">
              <a:spcBef>
                <a:spcPts val="0"/>
              </a:spcBef>
              <a:spcAft>
                <a:spcPts val="0"/>
              </a:spcAft>
              <a:buClr>
                <a:schemeClr val="lt1"/>
              </a:buClr>
              <a:buSzPts val="12000"/>
              <a:buFont typeface="Alexandria Black"/>
              <a:buNone/>
              <a:defRPr sz="12000">
                <a:solidFill>
                  <a:schemeClr val="lt1"/>
                </a:solidFill>
                <a:latin typeface="Alexandria Black"/>
                <a:ea typeface="Alexandria Black"/>
                <a:cs typeface="Alexandria Black"/>
                <a:sym typeface="Alexandria Black"/>
              </a:defRPr>
            </a:lvl8pPr>
            <a:lvl9pPr lvl="8">
              <a:spcBef>
                <a:spcPts val="0"/>
              </a:spcBef>
              <a:spcAft>
                <a:spcPts val="0"/>
              </a:spcAft>
              <a:buClr>
                <a:schemeClr val="lt1"/>
              </a:buClr>
              <a:buSzPts val="12000"/>
              <a:buFont typeface="Alexandria Black"/>
              <a:buNone/>
              <a:defRPr sz="12000">
                <a:solidFill>
                  <a:schemeClr val="lt1"/>
                </a:solidFill>
                <a:latin typeface="Alexandria Black"/>
                <a:ea typeface="Alexandria Black"/>
                <a:cs typeface="Alexandria Black"/>
                <a:sym typeface="Alexandria Black"/>
              </a:defRPr>
            </a:lvl9pPr>
          </a:lstStyle>
          <a:p/>
        </p:txBody>
      </p:sp>
      <p:sp>
        <p:nvSpPr>
          <p:cNvPr id="106" name="Google Shape;106;p16"/>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lvl1pPr indent="0" lvl="0" marL="0" marR="0" algn="r">
              <a:lnSpc>
                <a:spcPct val="100000"/>
              </a:lnSpc>
              <a:spcBef>
                <a:spcPts val="0"/>
              </a:spcBef>
              <a:spcAft>
                <a:spcPts val="0"/>
              </a:spcAft>
              <a:buClr>
                <a:srgbClr val="000000"/>
              </a:buClr>
              <a:buSzPts val="800"/>
              <a:buFont typeface="Arial"/>
              <a:buNone/>
              <a:defRPr sz="800">
                <a:solidFill>
                  <a:schemeClr val="lt1"/>
                </a:solidFill>
                <a:latin typeface="Lexend Light"/>
                <a:ea typeface="Lexend Light"/>
                <a:cs typeface="Lexend Light"/>
                <a:sym typeface="Lexend Light"/>
              </a:defRPr>
            </a:lvl1pPr>
            <a:lvl2pPr indent="0" lvl="1" marL="0" marR="0" algn="r">
              <a:lnSpc>
                <a:spcPct val="100000"/>
              </a:lnSpc>
              <a:spcBef>
                <a:spcPts val="0"/>
              </a:spcBef>
              <a:spcAft>
                <a:spcPts val="0"/>
              </a:spcAft>
              <a:buClr>
                <a:srgbClr val="000000"/>
              </a:buClr>
              <a:buSzPts val="800"/>
              <a:buFont typeface="Arial"/>
              <a:buNone/>
              <a:defRPr sz="800">
                <a:solidFill>
                  <a:schemeClr val="lt1"/>
                </a:solidFill>
                <a:latin typeface="Lexend Light"/>
                <a:ea typeface="Lexend Light"/>
                <a:cs typeface="Lexend Light"/>
                <a:sym typeface="Lexend Light"/>
              </a:defRPr>
            </a:lvl2pPr>
            <a:lvl3pPr indent="0" lvl="2" marL="0" marR="0" algn="r">
              <a:lnSpc>
                <a:spcPct val="100000"/>
              </a:lnSpc>
              <a:spcBef>
                <a:spcPts val="0"/>
              </a:spcBef>
              <a:spcAft>
                <a:spcPts val="0"/>
              </a:spcAft>
              <a:buClr>
                <a:srgbClr val="000000"/>
              </a:buClr>
              <a:buSzPts val="800"/>
              <a:buFont typeface="Arial"/>
              <a:buNone/>
              <a:defRPr sz="800">
                <a:solidFill>
                  <a:schemeClr val="lt1"/>
                </a:solidFill>
                <a:latin typeface="Lexend Light"/>
                <a:ea typeface="Lexend Light"/>
                <a:cs typeface="Lexend Light"/>
                <a:sym typeface="Lexend Light"/>
              </a:defRPr>
            </a:lvl3pPr>
            <a:lvl4pPr indent="0" lvl="3" marL="0" marR="0" algn="r">
              <a:lnSpc>
                <a:spcPct val="100000"/>
              </a:lnSpc>
              <a:spcBef>
                <a:spcPts val="0"/>
              </a:spcBef>
              <a:spcAft>
                <a:spcPts val="0"/>
              </a:spcAft>
              <a:buClr>
                <a:srgbClr val="000000"/>
              </a:buClr>
              <a:buSzPts val="800"/>
              <a:buFont typeface="Arial"/>
              <a:buNone/>
              <a:defRPr sz="800">
                <a:solidFill>
                  <a:schemeClr val="lt1"/>
                </a:solidFill>
                <a:latin typeface="Lexend Light"/>
                <a:ea typeface="Lexend Light"/>
                <a:cs typeface="Lexend Light"/>
                <a:sym typeface="Lexend Light"/>
              </a:defRPr>
            </a:lvl4pPr>
            <a:lvl5pPr indent="0" lvl="4" marL="0" marR="0" algn="r">
              <a:lnSpc>
                <a:spcPct val="100000"/>
              </a:lnSpc>
              <a:spcBef>
                <a:spcPts val="0"/>
              </a:spcBef>
              <a:spcAft>
                <a:spcPts val="0"/>
              </a:spcAft>
              <a:buClr>
                <a:srgbClr val="000000"/>
              </a:buClr>
              <a:buSzPts val="800"/>
              <a:buFont typeface="Arial"/>
              <a:buNone/>
              <a:defRPr sz="800">
                <a:solidFill>
                  <a:schemeClr val="lt1"/>
                </a:solidFill>
                <a:latin typeface="Lexend Light"/>
                <a:ea typeface="Lexend Light"/>
                <a:cs typeface="Lexend Light"/>
                <a:sym typeface="Lexend Light"/>
              </a:defRPr>
            </a:lvl5pPr>
            <a:lvl6pPr indent="0" lvl="5" marL="0" marR="0" algn="r">
              <a:lnSpc>
                <a:spcPct val="100000"/>
              </a:lnSpc>
              <a:spcBef>
                <a:spcPts val="0"/>
              </a:spcBef>
              <a:spcAft>
                <a:spcPts val="0"/>
              </a:spcAft>
              <a:buClr>
                <a:srgbClr val="000000"/>
              </a:buClr>
              <a:buSzPts val="800"/>
              <a:buFont typeface="Arial"/>
              <a:buNone/>
              <a:defRPr sz="800">
                <a:solidFill>
                  <a:schemeClr val="lt1"/>
                </a:solidFill>
                <a:latin typeface="Lexend Light"/>
                <a:ea typeface="Lexend Light"/>
                <a:cs typeface="Lexend Light"/>
                <a:sym typeface="Lexend Light"/>
              </a:defRPr>
            </a:lvl6pPr>
            <a:lvl7pPr indent="0" lvl="6" marL="0" marR="0" algn="r">
              <a:lnSpc>
                <a:spcPct val="100000"/>
              </a:lnSpc>
              <a:spcBef>
                <a:spcPts val="0"/>
              </a:spcBef>
              <a:spcAft>
                <a:spcPts val="0"/>
              </a:spcAft>
              <a:buClr>
                <a:srgbClr val="000000"/>
              </a:buClr>
              <a:buSzPts val="800"/>
              <a:buFont typeface="Arial"/>
              <a:buNone/>
              <a:defRPr sz="800">
                <a:solidFill>
                  <a:schemeClr val="lt1"/>
                </a:solidFill>
                <a:latin typeface="Lexend Light"/>
                <a:ea typeface="Lexend Light"/>
                <a:cs typeface="Lexend Light"/>
                <a:sym typeface="Lexend Light"/>
              </a:defRPr>
            </a:lvl7pPr>
            <a:lvl8pPr indent="0" lvl="7" marL="0" marR="0" algn="r">
              <a:lnSpc>
                <a:spcPct val="100000"/>
              </a:lnSpc>
              <a:spcBef>
                <a:spcPts val="0"/>
              </a:spcBef>
              <a:spcAft>
                <a:spcPts val="0"/>
              </a:spcAft>
              <a:buClr>
                <a:srgbClr val="000000"/>
              </a:buClr>
              <a:buSzPts val="800"/>
              <a:buFont typeface="Arial"/>
              <a:buNone/>
              <a:defRPr sz="800">
                <a:solidFill>
                  <a:schemeClr val="lt1"/>
                </a:solidFill>
                <a:latin typeface="Lexend Light"/>
                <a:ea typeface="Lexend Light"/>
                <a:cs typeface="Lexend Light"/>
                <a:sym typeface="Lexend Light"/>
              </a:defRPr>
            </a:lvl8pPr>
            <a:lvl9pPr indent="0" lvl="8" marL="0" marR="0" algn="r">
              <a:lnSpc>
                <a:spcPct val="100000"/>
              </a:lnSpc>
              <a:spcBef>
                <a:spcPts val="0"/>
              </a:spcBef>
              <a:spcAft>
                <a:spcPts val="0"/>
              </a:spcAft>
              <a:buClr>
                <a:srgbClr val="000000"/>
              </a:buClr>
              <a:buSzPts val="800"/>
              <a:buFont typeface="Arial"/>
              <a:buNone/>
              <a:defRPr sz="800">
                <a:solidFill>
                  <a:schemeClr val="lt1"/>
                </a:solidFill>
                <a:latin typeface="Lexend Light"/>
                <a:ea typeface="Lexend Light"/>
                <a:cs typeface="Lexend Light"/>
                <a:sym typeface="Lexend Light"/>
              </a:defRPr>
            </a:lvl9pPr>
          </a:lstStyle>
          <a:p>
            <a:pPr indent="0" lvl="0" marL="0" rtl="0" algn="r">
              <a:spcBef>
                <a:spcPts val="0"/>
              </a:spcBef>
              <a:spcAft>
                <a:spcPts val="0"/>
              </a:spcAft>
              <a:buNone/>
            </a:pPr>
            <a:fld id="{00000000-1234-1234-1234-123412341234}" type="slidenum">
              <a:rPr lang="en"/>
              <a:t>‹#›</a:t>
            </a:fld>
            <a:endParaRPr/>
          </a:p>
        </p:txBody>
      </p:sp>
      <p:sp>
        <p:nvSpPr>
          <p:cNvPr id="107" name="Google Shape;107;p16"/>
          <p:cNvSpPr/>
          <p:nvPr/>
        </p:nvSpPr>
        <p:spPr>
          <a:xfrm>
            <a:off x="-3900" y="2196625"/>
            <a:ext cx="9162300" cy="111300"/>
          </a:xfrm>
          <a:prstGeom prst="rect">
            <a:avLst/>
          </a:prstGeom>
          <a:solidFill>
            <a:srgbClr val="FFC72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exend"/>
              <a:ea typeface="Lexend"/>
              <a:cs typeface="Lexend"/>
              <a:sym typeface="Lexen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 Alt 2 1 1">
  <p:cSld name="BLANK_1_1_1_1_1_1_1_1_1_1_1_1_2_1_1">
    <p:bg>
      <p:bgPr>
        <a:solidFill>
          <a:schemeClr val="lt2"/>
        </a:solidFill>
      </p:bgPr>
    </p:bg>
    <p:spTree>
      <p:nvGrpSpPr>
        <p:cNvPr id="108" name="Shape 108"/>
        <p:cNvGrpSpPr/>
        <p:nvPr/>
      </p:nvGrpSpPr>
      <p:grpSpPr>
        <a:xfrm>
          <a:off x="0" y="0"/>
          <a:ext cx="0" cy="0"/>
          <a:chOff x="0" y="0"/>
          <a:chExt cx="0" cy="0"/>
        </a:xfrm>
      </p:grpSpPr>
      <p:sp>
        <p:nvSpPr>
          <p:cNvPr id="109" name="Google Shape;109;p17"/>
          <p:cNvSpPr/>
          <p:nvPr/>
        </p:nvSpPr>
        <p:spPr>
          <a:xfrm>
            <a:off x="-8850" y="2304775"/>
            <a:ext cx="9162300" cy="2892300"/>
          </a:xfrm>
          <a:prstGeom prst="rect">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pic>
        <p:nvPicPr>
          <p:cNvPr id="110" name="Google Shape;110;p17" title="Gemini_Generated_Image_52vm1r52vm1r52vm copy.png"/>
          <p:cNvPicPr preferRelativeResize="0"/>
          <p:nvPr/>
        </p:nvPicPr>
        <p:blipFill rotWithShape="1">
          <a:blip r:embed="rId2">
            <a:alphaModFix amt="21000"/>
          </a:blip>
          <a:srcRect b="22021" l="0" r="0" t="22016"/>
          <a:stretch/>
        </p:blipFill>
        <p:spPr>
          <a:xfrm>
            <a:off x="0" y="2307800"/>
            <a:ext cx="9168599" cy="2886250"/>
          </a:xfrm>
          <a:prstGeom prst="rect">
            <a:avLst/>
          </a:prstGeom>
          <a:noFill/>
          <a:ln>
            <a:noFill/>
          </a:ln>
        </p:spPr>
      </p:pic>
      <p:sp>
        <p:nvSpPr>
          <p:cNvPr id="111" name="Google Shape;111;p17"/>
          <p:cNvSpPr txBox="1"/>
          <p:nvPr>
            <p:ph type="title"/>
          </p:nvPr>
        </p:nvSpPr>
        <p:spPr>
          <a:xfrm>
            <a:off x="427100" y="916525"/>
            <a:ext cx="8156700" cy="587700"/>
          </a:xfrm>
          <a:prstGeom prst="rect">
            <a:avLst/>
          </a:prstGeom>
        </p:spPr>
        <p:txBody>
          <a:bodyPr anchorCtr="0" anchor="t" bIns="91425" lIns="91425" spcFirstLastPara="1" rIns="91425" wrap="square" tIns="91425">
            <a:spAutoFit/>
          </a:bodyPr>
          <a:lstStyle>
            <a:lvl1pPr lvl="0">
              <a:lnSpc>
                <a:spcPct val="90000"/>
              </a:lnSpc>
              <a:spcBef>
                <a:spcPts val="0"/>
              </a:spcBef>
              <a:spcAft>
                <a:spcPts val="0"/>
              </a:spcAft>
              <a:buSzPts val="2800"/>
              <a:buNone/>
              <a:defRPr sz="4000"/>
            </a:lvl1pPr>
            <a:lvl2pPr lvl="1">
              <a:lnSpc>
                <a:spcPct val="115000"/>
              </a:lnSpc>
              <a:spcBef>
                <a:spcPts val="0"/>
              </a:spcBef>
              <a:spcAft>
                <a:spcPts val="0"/>
              </a:spcAft>
              <a:buSzPts val="2800"/>
              <a:buNone/>
              <a:defRPr sz="4000">
                <a:latin typeface="Alexandria Black"/>
                <a:ea typeface="Alexandria Black"/>
                <a:cs typeface="Alexandria Black"/>
                <a:sym typeface="Alexandria Black"/>
              </a:defRPr>
            </a:lvl2pPr>
            <a:lvl3pPr lvl="2">
              <a:lnSpc>
                <a:spcPct val="115000"/>
              </a:lnSpc>
              <a:spcBef>
                <a:spcPts val="0"/>
              </a:spcBef>
              <a:spcAft>
                <a:spcPts val="0"/>
              </a:spcAft>
              <a:buSzPts val="2800"/>
              <a:buNone/>
              <a:defRPr sz="4000">
                <a:latin typeface="Alexandria Black"/>
                <a:ea typeface="Alexandria Black"/>
                <a:cs typeface="Alexandria Black"/>
                <a:sym typeface="Alexandria Black"/>
              </a:defRPr>
            </a:lvl3pPr>
            <a:lvl4pPr lvl="3">
              <a:lnSpc>
                <a:spcPct val="115000"/>
              </a:lnSpc>
              <a:spcBef>
                <a:spcPts val="0"/>
              </a:spcBef>
              <a:spcAft>
                <a:spcPts val="0"/>
              </a:spcAft>
              <a:buSzPts val="2800"/>
              <a:buNone/>
              <a:defRPr sz="4000">
                <a:latin typeface="Alexandria Black"/>
                <a:ea typeface="Alexandria Black"/>
                <a:cs typeface="Alexandria Black"/>
                <a:sym typeface="Alexandria Black"/>
              </a:defRPr>
            </a:lvl4pPr>
            <a:lvl5pPr lvl="4">
              <a:lnSpc>
                <a:spcPct val="115000"/>
              </a:lnSpc>
              <a:spcBef>
                <a:spcPts val="0"/>
              </a:spcBef>
              <a:spcAft>
                <a:spcPts val="0"/>
              </a:spcAft>
              <a:buSzPts val="2800"/>
              <a:buNone/>
              <a:defRPr sz="4000">
                <a:latin typeface="Alexandria Black"/>
                <a:ea typeface="Alexandria Black"/>
                <a:cs typeface="Alexandria Black"/>
                <a:sym typeface="Alexandria Black"/>
              </a:defRPr>
            </a:lvl5pPr>
            <a:lvl6pPr lvl="5">
              <a:lnSpc>
                <a:spcPct val="115000"/>
              </a:lnSpc>
              <a:spcBef>
                <a:spcPts val="0"/>
              </a:spcBef>
              <a:spcAft>
                <a:spcPts val="0"/>
              </a:spcAft>
              <a:buSzPts val="2800"/>
              <a:buNone/>
              <a:defRPr sz="4000">
                <a:latin typeface="Alexandria Black"/>
                <a:ea typeface="Alexandria Black"/>
                <a:cs typeface="Alexandria Black"/>
                <a:sym typeface="Alexandria Black"/>
              </a:defRPr>
            </a:lvl6pPr>
            <a:lvl7pPr lvl="6">
              <a:lnSpc>
                <a:spcPct val="115000"/>
              </a:lnSpc>
              <a:spcBef>
                <a:spcPts val="0"/>
              </a:spcBef>
              <a:spcAft>
                <a:spcPts val="0"/>
              </a:spcAft>
              <a:buSzPts val="2800"/>
              <a:buNone/>
              <a:defRPr sz="4000">
                <a:latin typeface="Alexandria Black"/>
                <a:ea typeface="Alexandria Black"/>
                <a:cs typeface="Alexandria Black"/>
                <a:sym typeface="Alexandria Black"/>
              </a:defRPr>
            </a:lvl7pPr>
            <a:lvl8pPr lvl="7">
              <a:lnSpc>
                <a:spcPct val="115000"/>
              </a:lnSpc>
              <a:spcBef>
                <a:spcPts val="0"/>
              </a:spcBef>
              <a:spcAft>
                <a:spcPts val="0"/>
              </a:spcAft>
              <a:buSzPts val="2800"/>
              <a:buNone/>
              <a:defRPr sz="4000">
                <a:latin typeface="Alexandria Black"/>
                <a:ea typeface="Alexandria Black"/>
                <a:cs typeface="Alexandria Black"/>
                <a:sym typeface="Alexandria Black"/>
              </a:defRPr>
            </a:lvl8pPr>
            <a:lvl9pPr lvl="8">
              <a:lnSpc>
                <a:spcPct val="115000"/>
              </a:lnSpc>
              <a:spcBef>
                <a:spcPts val="0"/>
              </a:spcBef>
              <a:spcAft>
                <a:spcPts val="0"/>
              </a:spcAft>
              <a:buSzPts val="2800"/>
              <a:buNone/>
              <a:defRPr sz="4000">
                <a:latin typeface="Alexandria Black"/>
                <a:ea typeface="Alexandria Black"/>
                <a:cs typeface="Alexandria Black"/>
                <a:sym typeface="Alexandria Black"/>
              </a:defRPr>
            </a:lvl9pPr>
          </a:lstStyle>
          <a:p/>
        </p:txBody>
      </p:sp>
      <p:sp>
        <p:nvSpPr>
          <p:cNvPr id="112" name="Google Shape;112;p17"/>
          <p:cNvSpPr txBox="1"/>
          <p:nvPr>
            <p:ph idx="1" type="subTitle"/>
          </p:nvPr>
        </p:nvSpPr>
        <p:spPr>
          <a:xfrm>
            <a:off x="4443450" y="2859839"/>
            <a:ext cx="4300500" cy="452700"/>
          </a:xfrm>
          <a:prstGeom prst="rect">
            <a:avLst/>
          </a:prstGeom>
        </p:spPr>
        <p:txBody>
          <a:bodyPr anchorCtr="0" anchor="b" bIns="91425" lIns="91425" spcFirstLastPara="1" rIns="91425" wrap="square" tIns="91425">
            <a:normAutofit/>
          </a:bodyPr>
          <a:lstStyle>
            <a:lvl1pPr lvl="0" algn="r">
              <a:spcBef>
                <a:spcPts val="0"/>
              </a:spcBef>
              <a:spcAft>
                <a:spcPts val="0"/>
              </a:spcAft>
              <a:buClr>
                <a:schemeClr val="lt1"/>
              </a:buClr>
              <a:buSzPts val="1000"/>
              <a:buFont typeface="Lexend Light"/>
              <a:buNone/>
              <a:defRPr sz="1000">
                <a:solidFill>
                  <a:schemeClr val="lt1"/>
                </a:solidFill>
                <a:latin typeface="Lexend Light"/>
                <a:ea typeface="Lexend Light"/>
                <a:cs typeface="Lexend Light"/>
                <a:sym typeface="Lexend Light"/>
              </a:defRPr>
            </a:lvl1pPr>
            <a:lvl2pPr lvl="1" algn="r">
              <a:spcBef>
                <a:spcPts val="0"/>
              </a:spcBef>
              <a:spcAft>
                <a:spcPts val="0"/>
              </a:spcAft>
              <a:buClr>
                <a:schemeClr val="lt1"/>
              </a:buClr>
              <a:buSzPts val="1000"/>
              <a:buFont typeface="Lexend Light"/>
              <a:buNone/>
              <a:defRPr sz="1000">
                <a:solidFill>
                  <a:schemeClr val="lt1"/>
                </a:solidFill>
                <a:latin typeface="Lexend Light"/>
                <a:ea typeface="Lexend Light"/>
                <a:cs typeface="Lexend Light"/>
                <a:sym typeface="Lexend Light"/>
              </a:defRPr>
            </a:lvl2pPr>
            <a:lvl3pPr lvl="2" algn="r">
              <a:spcBef>
                <a:spcPts val="0"/>
              </a:spcBef>
              <a:spcAft>
                <a:spcPts val="0"/>
              </a:spcAft>
              <a:buClr>
                <a:schemeClr val="lt1"/>
              </a:buClr>
              <a:buSzPts val="1000"/>
              <a:buFont typeface="Lexend Light"/>
              <a:buNone/>
              <a:defRPr sz="1000">
                <a:solidFill>
                  <a:schemeClr val="lt1"/>
                </a:solidFill>
                <a:latin typeface="Lexend Light"/>
                <a:ea typeface="Lexend Light"/>
                <a:cs typeface="Lexend Light"/>
                <a:sym typeface="Lexend Light"/>
              </a:defRPr>
            </a:lvl3pPr>
            <a:lvl4pPr lvl="3" algn="r">
              <a:spcBef>
                <a:spcPts val="0"/>
              </a:spcBef>
              <a:spcAft>
                <a:spcPts val="0"/>
              </a:spcAft>
              <a:buClr>
                <a:schemeClr val="lt1"/>
              </a:buClr>
              <a:buSzPts val="1000"/>
              <a:buFont typeface="Lexend Light"/>
              <a:buNone/>
              <a:defRPr sz="1000">
                <a:solidFill>
                  <a:schemeClr val="lt1"/>
                </a:solidFill>
                <a:latin typeface="Lexend Light"/>
                <a:ea typeface="Lexend Light"/>
                <a:cs typeface="Lexend Light"/>
                <a:sym typeface="Lexend Light"/>
              </a:defRPr>
            </a:lvl4pPr>
            <a:lvl5pPr lvl="4" algn="r">
              <a:spcBef>
                <a:spcPts val="0"/>
              </a:spcBef>
              <a:spcAft>
                <a:spcPts val="0"/>
              </a:spcAft>
              <a:buClr>
                <a:schemeClr val="lt1"/>
              </a:buClr>
              <a:buSzPts val="1000"/>
              <a:buFont typeface="Lexend Light"/>
              <a:buNone/>
              <a:defRPr sz="1000">
                <a:solidFill>
                  <a:schemeClr val="lt1"/>
                </a:solidFill>
                <a:latin typeface="Lexend Light"/>
                <a:ea typeface="Lexend Light"/>
                <a:cs typeface="Lexend Light"/>
                <a:sym typeface="Lexend Light"/>
              </a:defRPr>
            </a:lvl5pPr>
            <a:lvl6pPr lvl="5" algn="r">
              <a:spcBef>
                <a:spcPts val="0"/>
              </a:spcBef>
              <a:spcAft>
                <a:spcPts val="0"/>
              </a:spcAft>
              <a:buClr>
                <a:schemeClr val="lt1"/>
              </a:buClr>
              <a:buSzPts val="1000"/>
              <a:buFont typeface="Lexend Light"/>
              <a:buNone/>
              <a:defRPr sz="1000">
                <a:solidFill>
                  <a:schemeClr val="lt1"/>
                </a:solidFill>
                <a:latin typeface="Lexend Light"/>
                <a:ea typeface="Lexend Light"/>
                <a:cs typeface="Lexend Light"/>
                <a:sym typeface="Lexend Light"/>
              </a:defRPr>
            </a:lvl6pPr>
            <a:lvl7pPr lvl="6" algn="r">
              <a:spcBef>
                <a:spcPts val="0"/>
              </a:spcBef>
              <a:spcAft>
                <a:spcPts val="0"/>
              </a:spcAft>
              <a:buClr>
                <a:schemeClr val="lt1"/>
              </a:buClr>
              <a:buSzPts val="1000"/>
              <a:buFont typeface="Lexend Light"/>
              <a:buNone/>
              <a:defRPr sz="1000">
                <a:solidFill>
                  <a:schemeClr val="lt1"/>
                </a:solidFill>
                <a:latin typeface="Lexend Light"/>
                <a:ea typeface="Lexend Light"/>
                <a:cs typeface="Lexend Light"/>
                <a:sym typeface="Lexend Light"/>
              </a:defRPr>
            </a:lvl7pPr>
            <a:lvl8pPr lvl="7" algn="r">
              <a:spcBef>
                <a:spcPts val="0"/>
              </a:spcBef>
              <a:spcAft>
                <a:spcPts val="0"/>
              </a:spcAft>
              <a:buClr>
                <a:schemeClr val="lt1"/>
              </a:buClr>
              <a:buSzPts val="1000"/>
              <a:buFont typeface="Lexend Light"/>
              <a:buNone/>
              <a:defRPr sz="1000">
                <a:solidFill>
                  <a:schemeClr val="lt1"/>
                </a:solidFill>
                <a:latin typeface="Lexend Light"/>
                <a:ea typeface="Lexend Light"/>
                <a:cs typeface="Lexend Light"/>
                <a:sym typeface="Lexend Light"/>
              </a:defRPr>
            </a:lvl8pPr>
            <a:lvl9pPr lvl="8" algn="r">
              <a:spcBef>
                <a:spcPts val="0"/>
              </a:spcBef>
              <a:spcAft>
                <a:spcPts val="0"/>
              </a:spcAft>
              <a:buClr>
                <a:schemeClr val="lt1"/>
              </a:buClr>
              <a:buSzPts val="1000"/>
              <a:buFont typeface="Lexend Light"/>
              <a:buNone/>
              <a:defRPr sz="1000">
                <a:solidFill>
                  <a:schemeClr val="lt1"/>
                </a:solidFill>
                <a:latin typeface="Lexend Light"/>
                <a:ea typeface="Lexend Light"/>
                <a:cs typeface="Lexend Light"/>
                <a:sym typeface="Lexend Light"/>
              </a:defRPr>
            </a:lvl9pPr>
          </a:lstStyle>
          <a:p/>
        </p:txBody>
      </p:sp>
      <p:sp>
        <p:nvSpPr>
          <p:cNvPr id="113" name="Google Shape;113;p17"/>
          <p:cNvSpPr txBox="1"/>
          <p:nvPr>
            <p:ph idx="2" type="subTitle"/>
          </p:nvPr>
        </p:nvSpPr>
        <p:spPr>
          <a:xfrm>
            <a:off x="4443450" y="3188578"/>
            <a:ext cx="4300500" cy="452700"/>
          </a:xfrm>
          <a:prstGeom prst="rect">
            <a:avLst/>
          </a:prstGeom>
        </p:spPr>
        <p:txBody>
          <a:bodyPr anchorCtr="0" anchor="b" bIns="91425" lIns="91425" spcFirstLastPara="1" rIns="91425" wrap="square" tIns="91425">
            <a:normAutofit/>
          </a:bodyPr>
          <a:lstStyle>
            <a:lvl1pPr lvl="0" algn="r">
              <a:spcBef>
                <a:spcPts val="0"/>
              </a:spcBef>
              <a:spcAft>
                <a:spcPts val="0"/>
              </a:spcAft>
              <a:buClr>
                <a:schemeClr val="lt1"/>
              </a:buClr>
              <a:buSzPts val="1000"/>
              <a:buFont typeface="Lexend Light"/>
              <a:buNone/>
              <a:defRPr sz="1000">
                <a:solidFill>
                  <a:schemeClr val="lt1"/>
                </a:solidFill>
                <a:latin typeface="Lexend Light"/>
                <a:ea typeface="Lexend Light"/>
                <a:cs typeface="Lexend Light"/>
                <a:sym typeface="Lexend Light"/>
              </a:defRPr>
            </a:lvl1pPr>
            <a:lvl2pPr lvl="1" algn="r">
              <a:spcBef>
                <a:spcPts val="0"/>
              </a:spcBef>
              <a:spcAft>
                <a:spcPts val="0"/>
              </a:spcAft>
              <a:buClr>
                <a:schemeClr val="lt1"/>
              </a:buClr>
              <a:buSzPts val="1000"/>
              <a:buFont typeface="Lexend Light"/>
              <a:buNone/>
              <a:defRPr sz="1000">
                <a:solidFill>
                  <a:schemeClr val="lt1"/>
                </a:solidFill>
                <a:latin typeface="Lexend Light"/>
                <a:ea typeface="Lexend Light"/>
                <a:cs typeface="Lexend Light"/>
                <a:sym typeface="Lexend Light"/>
              </a:defRPr>
            </a:lvl2pPr>
            <a:lvl3pPr lvl="2" algn="r">
              <a:spcBef>
                <a:spcPts val="0"/>
              </a:spcBef>
              <a:spcAft>
                <a:spcPts val="0"/>
              </a:spcAft>
              <a:buClr>
                <a:schemeClr val="lt1"/>
              </a:buClr>
              <a:buSzPts val="1000"/>
              <a:buFont typeface="Lexend Light"/>
              <a:buNone/>
              <a:defRPr sz="1000">
                <a:solidFill>
                  <a:schemeClr val="lt1"/>
                </a:solidFill>
                <a:latin typeface="Lexend Light"/>
                <a:ea typeface="Lexend Light"/>
                <a:cs typeface="Lexend Light"/>
                <a:sym typeface="Lexend Light"/>
              </a:defRPr>
            </a:lvl3pPr>
            <a:lvl4pPr lvl="3" algn="r">
              <a:spcBef>
                <a:spcPts val="0"/>
              </a:spcBef>
              <a:spcAft>
                <a:spcPts val="0"/>
              </a:spcAft>
              <a:buClr>
                <a:schemeClr val="lt1"/>
              </a:buClr>
              <a:buSzPts val="1000"/>
              <a:buFont typeface="Lexend Light"/>
              <a:buNone/>
              <a:defRPr sz="1000">
                <a:solidFill>
                  <a:schemeClr val="lt1"/>
                </a:solidFill>
                <a:latin typeface="Lexend Light"/>
                <a:ea typeface="Lexend Light"/>
                <a:cs typeface="Lexend Light"/>
                <a:sym typeface="Lexend Light"/>
              </a:defRPr>
            </a:lvl4pPr>
            <a:lvl5pPr lvl="4" algn="r">
              <a:spcBef>
                <a:spcPts val="0"/>
              </a:spcBef>
              <a:spcAft>
                <a:spcPts val="0"/>
              </a:spcAft>
              <a:buClr>
                <a:schemeClr val="lt1"/>
              </a:buClr>
              <a:buSzPts val="1000"/>
              <a:buFont typeface="Lexend Light"/>
              <a:buNone/>
              <a:defRPr sz="1000">
                <a:solidFill>
                  <a:schemeClr val="lt1"/>
                </a:solidFill>
                <a:latin typeface="Lexend Light"/>
                <a:ea typeface="Lexend Light"/>
                <a:cs typeface="Lexend Light"/>
                <a:sym typeface="Lexend Light"/>
              </a:defRPr>
            </a:lvl5pPr>
            <a:lvl6pPr lvl="5" algn="r">
              <a:spcBef>
                <a:spcPts val="0"/>
              </a:spcBef>
              <a:spcAft>
                <a:spcPts val="0"/>
              </a:spcAft>
              <a:buClr>
                <a:schemeClr val="lt1"/>
              </a:buClr>
              <a:buSzPts val="1000"/>
              <a:buFont typeface="Lexend Light"/>
              <a:buNone/>
              <a:defRPr sz="1000">
                <a:solidFill>
                  <a:schemeClr val="lt1"/>
                </a:solidFill>
                <a:latin typeface="Lexend Light"/>
                <a:ea typeface="Lexend Light"/>
                <a:cs typeface="Lexend Light"/>
                <a:sym typeface="Lexend Light"/>
              </a:defRPr>
            </a:lvl6pPr>
            <a:lvl7pPr lvl="6" algn="r">
              <a:spcBef>
                <a:spcPts val="0"/>
              </a:spcBef>
              <a:spcAft>
                <a:spcPts val="0"/>
              </a:spcAft>
              <a:buClr>
                <a:schemeClr val="lt1"/>
              </a:buClr>
              <a:buSzPts val="1000"/>
              <a:buFont typeface="Lexend Light"/>
              <a:buNone/>
              <a:defRPr sz="1000">
                <a:solidFill>
                  <a:schemeClr val="lt1"/>
                </a:solidFill>
                <a:latin typeface="Lexend Light"/>
                <a:ea typeface="Lexend Light"/>
                <a:cs typeface="Lexend Light"/>
                <a:sym typeface="Lexend Light"/>
              </a:defRPr>
            </a:lvl7pPr>
            <a:lvl8pPr lvl="7" algn="r">
              <a:spcBef>
                <a:spcPts val="0"/>
              </a:spcBef>
              <a:spcAft>
                <a:spcPts val="0"/>
              </a:spcAft>
              <a:buClr>
                <a:schemeClr val="lt1"/>
              </a:buClr>
              <a:buSzPts val="1000"/>
              <a:buFont typeface="Lexend Light"/>
              <a:buNone/>
              <a:defRPr sz="1000">
                <a:solidFill>
                  <a:schemeClr val="lt1"/>
                </a:solidFill>
                <a:latin typeface="Lexend Light"/>
                <a:ea typeface="Lexend Light"/>
                <a:cs typeface="Lexend Light"/>
                <a:sym typeface="Lexend Light"/>
              </a:defRPr>
            </a:lvl8pPr>
            <a:lvl9pPr lvl="8" algn="r">
              <a:spcBef>
                <a:spcPts val="0"/>
              </a:spcBef>
              <a:spcAft>
                <a:spcPts val="0"/>
              </a:spcAft>
              <a:buClr>
                <a:schemeClr val="lt1"/>
              </a:buClr>
              <a:buSzPts val="1000"/>
              <a:buFont typeface="Lexend Light"/>
              <a:buNone/>
              <a:defRPr sz="1000">
                <a:solidFill>
                  <a:schemeClr val="lt1"/>
                </a:solidFill>
                <a:latin typeface="Lexend Light"/>
                <a:ea typeface="Lexend Light"/>
                <a:cs typeface="Lexend Light"/>
                <a:sym typeface="Lexend Light"/>
              </a:defRPr>
            </a:lvl9pPr>
          </a:lstStyle>
          <a:p/>
        </p:txBody>
      </p:sp>
      <p:sp>
        <p:nvSpPr>
          <p:cNvPr id="114" name="Google Shape;114;p17"/>
          <p:cNvSpPr txBox="1"/>
          <p:nvPr>
            <p:ph idx="3" type="subTitle"/>
          </p:nvPr>
        </p:nvSpPr>
        <p:spPr>
          <a:xfrm>
            <a:off x="4443450" y="3524579"/>
            <a:ext cx="4300500" cy="452700"/>
          </a:xfrm>
          <a:prstGeom prst="rect">
            <a:avLst/>
          </a:prstGeom>
        </p:spPr>
        <p:txBody>
          <a:bodyPr anchorCtr="0" anchor="b" bIns="91425" lIns="91425" spcFirstLastPara="1" rIns="91425" wrap="square" tIns="91425">
            <a:normAutofit/>
          </a:bodyPr>
          <a:lstStyle>
            <a:lvl1pPr lvl="0" algn="r">
              <a:spcBef>
                <a:spcPts val="0"/>
              </a:spcBef>
              <a:spcAft>
                <a:spcPts val="0"/>
              </a:spcAft>
              <a:buClr>
                <a:schemeClr val="lt1"/>
              </a:buClr>
              <a:buSzPts val="1000"/>
              <a:buFont typeface="Lexend Light"/>
              <a:buNone/>
              <a:defRPr sz="1000">
                <a:solidFill>
                  <a:schemeClr val="lt1"/>
                </a:solidFill>
                <a:latin typeface="Lexend Light"/>
                <a:ea typeface="Lexend Light"/>
                <a:cs typeface="Lexend Light"/>
                <a:sym typeface="Lexend Light"/>
              </a:defRPr>
            </a:lvl1pPr>
            <a:lvl2pPr lvl="1" algn="r">
              <a:spcBef>
                <a:spcPts val="0"/>
              </a:spcBef>
              <a:spcAft>
                <a:spcPts val="0"/>
              </a:spcAft>
              <a:buClr>
                <a:schemeClr val="lt1"/>
              </a:buClr>
              <a:buSzPts val="1000"/>
              <a:buFont typeface="Lexend Light"/>
              <a:buNone/>
              <a:defRPr sz="1000">
                <a:solidFill>
                  <a:schemeClr val="lt1"/>
                </a:solidFill>
                <a:latin typeface="Lexend Light"/>
                <a:ea typeface="Lexend Light"/>
                <a:cs typeface="Lexend Light"/>
                <a:sym typeface="Lexend Light"/>
              </a:defRPr>
            </a:lvl2pPr>
            <a:lvl3pPr lvl="2" algn="r">
              <a:spcBef>
                <a:spcPts val="0"/>
              </a:spcBef>
              <a:spcAft>
                <a:spcPts val="0"/>
              </a:spcAft>
              <a:buClr>
                <a:schemeClr val="lt1"/>
              </a:buClr>
              <a:buSzPts val="1000"/>
              <a:buFont typeface="Lexend Light"/>
              <a:buNone/>
              <a:defRPr sz="1000">
                <a:solidFill>
                  <a:schemeClr val="lt1"/>
                </a:solidFill>
                <a:latin typeface="Lexend Light"/>
                <a:ea typeface="Lexend Light"/>
                <a:cs typeface="Lexend Light"/>
                <a:sym typeface="Lexend Light"/>
              </a:defRPr>
            </a:lvl3pPr>
            <a:lvl4pPr lvl="3" algn="r">
              <a:spcBef>
                <a:spcPts val="0"/>
              </a:spcBef>
              <a:spcAft>
                <a:spcPts val="0"/>
              </a:spcAft>
              <a:buClr>
                <a:schemeClr val="lt1"/>
              </a:buClr>
              <a:buSzPts val="1000"/>
              <a:buFont typeface="Lexend Light"/>
              <a:buNone/>
              <a:defRPr sz="1000">
                <a:solidFill>
                  <a:schemeClr val="lt1"/>
                </a:solidFill>
                <a:latin typeface="Lexend Light"/>
                <a:ea typeface="Lexend Light"/>
                <a:cs typeface="Lexend Light"/>
                <a:sym typeface="Lexend Light"/>
              </a:defRPr>
            </a:lvl4pPr>
            <a:lvl5pPr lvl="4" algn="r">
              <a:spcBef>
                <a:spcPts val="0"/>
              </a:spcBef>
              <a:spcAft>
                <a:spcPts val="0"/>
              </a:spcAft>
              <a:buClr>
                <a:schemeClr val="lt1"/>
              </a:buClr>
              <a:buSzPts val="1000"/>
              <a:buFont typeface="Lexend Light"/>
              <a:buNone/>
              <a:defRPr sz="1000">
                <a:solidFill>
                  <a:schemeClr val="lt1"/>
                </a:solidFill>
                <a:latin typeface="Lexend Light"/>
                <a:ea typeface="Lexend Light"/>
                <a:cs typeface="Lexend Light"/>
                <a:sym typeface="Lexend Light"/>
              </a:defRPr>
            </a:lvl5pPr>
            <a:lvl6pPr lvl="5" algn="r">
              <a:spcBef>
                <a:spcPts val="0"/>
              </a:spcBef>
              <a:spcAft>
                <a:spcPts val="0"/>
              </a:spcAft>
              <a:buClr>
                <a:schemeClr val="lt1"/>
              </a:buClr>
              <a:buSzPts val="1000"/>
              <a:buFont typeface="Lexend Light"/>
              <a:buNone/>
              <a:defRPr sz="1000">
                <a:solidFill>
                  <a:schemeClr val="lt1"/>
                </a:solidFill>
                <a:latin typeface="Lexend Light"/>
                <a:ea typeface="Lexend Light"/>
                <a:cs typeface="Lexend Light"/>
                <a:sym typeface="Lexend Light"/>
              </a:defRPr>
            </a:lvl6pPr>
            <a:lvl7pPr lvl="6" algn="r">
              <a:spcBef>
                <a:spcPts val="0"/>
              </a:spcBef>
              <a:spcAft>
                <a:spcPts val="0"/>
              </a:spcAft>
              <a:buClr>
                <a:schemeClr val="lt1"/>
              </a:buClr>
              <a:buSzPts val="1000"/>
              <a:buFont typeface="Lexend Light"/>
              <a:buNone/>
              <a:defRPr sz="1000">
                <a:solidFill>
                  <a:schemeClr val="lt1"/>
                </a:solidFill>
                <a:latin typeface="Lexend Light"/>
                <a:ea typeface="Lexend Light"/>
                <a:cs typeface="Lexend Light"/>
                <a:sym typeface="Lexend Light"/>
              </a:defRPr>
            </a:lvl7pPr>
            <a:lvl8pPr lvl="7" algn="r">
              <a:spcBef>
                <a:spcPts val="0"/>
              </a:spcBef>
              <a:spcAft>
                <a:spcPts val="0"/>
              </a:spcAft>
              <a:buClr>
                <a:schemeClr val="lt1"/>
              </a:buClr>
              <a:buSzPts val="1000"/>
              <a:buFont typeface="Lexend Light"/>
              <a:buNone/>
              <a:defRPr sz="1000">
                <a:solidFill>
                  <a:schemeClr val="lt1"/>
                </a:solidFill>
                <a:latin typeface="Lexend Light"/>
                <a:ea typeface="Lexend Light"/>
                <a:cs typeface="Lexend Light"/>
                <a:sym typeface="Lexend Light"/>
              </a:defRPr>
            </a:lvl8pPr>
            <a:lvl9pPr lvl="8" algn="r">
              <a:spcBef>
                <a:spcPts val="0"/>
              </a:spcBef>
              <a:spcAft>
                <a:spcPts val="0"/>
              </a:spcAft>
              <a:buClr>
                <a:schemeClr val="lt1"/>
              </a:buClr>
              <a:buSzPts val="1000"/>
              <a:buFont typeface="Lexend Light"/>
              <a:buNone/>
              <a:defRPr sz="1000">
                <a:solidFill>
                  <a:schemeClr val="lt1"/>
                </a:solidFill>
                <a:latin typeface="Lexend Light"/>
                <a:ea typeface="Lexend Light"/>
                <a:cs typeface="Lexend Light"/>
                <a:sym typeface="Lexend Light"/>
              </a:defRPr>
            </a:lvl9pPr>
          </a:lstStyle>
          <a:p/>
        </p:txBody>
      </p:sp>
      <p:sp>
        <p:nvSpPr>
          <p:cNvPr id="115" name="Google Shape;115;p17"/>
          <p:cNvSpPr txBox="1"/>
          <p:nvPr>
            <p:ph idx="4" type="subTitle"/>
          </p:nvPr>
        </p:nvSpPr>
        <p:spPr>
          <a:xfrm>
            <a:off x="4443450" y="2531900"/>
            <a:ext cx="4300500" cy="452700"/>
          </a:xfrm>
          <a:prstGeom prst="rect">
            <a:avLst/>
          </a:prstGeom>
        </p:spPr>
        <p:txBody>
          <a:bodyPr anchorCtr="0" anchor="b" bIns="91425" lIns="91425" spcFirstLastPara="1" rIns="91425" wrap="square" tIns="91425">
            <a:normAutofit/>
          </a:bodyPr>
          <a:lstStyle>
            <a:lvl1pPr lvl="0" algn="r">
              <a:spcBef>
                <a:spcPts val="0"/>
              </a:spcBef>
              <a:spcAft>
                <a:spcPts val="0"/>
              </a:spcAft>
              <a:buClr>
                <a:schemeClr val="lt1"/>
              </a:buClr>
              <a:buSzPts val="1000"/>
              <a:buFont typeface="Lexend Light"/>
              <a:buNone/>
              <a:defRPr sz="1000">
                <a:solidFill>
                  <a:schemeClr val="lt1"/>
                </a:solidFill>
                <a:latin typeface="Lexend Light"/>
                <a:ea typeface="Lexend Light"/>
                <a:cs typeface="Lexend Light"/>
                <a:sym typeface="Lexend Light"/>
              </a:defRPr>
            </a:lvl1pPr>
            <a:lvl2pPr lvl="1" algn="r">
              <a:spcBef>
                <a:spcPts val="0"/>
              </a:spcBef>
              <a:spcAft>
                <a:spcPts val="0"/>
              </a:spcAft>
              <a:buClr>
                <a:schemeClr val="lt1"/>
              </a:buClr>
              <a:buSzPts val="1000"/>
              <a:buFont typeface="Lexend Light"/>
              <a:buNone/>
              <a:defRPr sz="1000">
                <a:solidFill>
                  <a:schemeClr val="lt1"/>
                </a:solidFill>
                <a:latin typeface="Lexend Light"/>
                <a:ea typeface="Lexend Light"/>
                <a:cs typeface="Lexend Light"/>
                <a:sym typeface="Lexend Light"/>
              </a:defRPr>
            </a:lvl2pPr>
            <a:lvl3pPr lvl="2" algn="r">
              <a:spcBef>
                <a:spcPts val="0"/>
              </a:spcBef>
              <a:spcAft>
                <a:spcPts val="0"/>
              </a:spcAft>
              <a:buClr>
                <a:schemeClr val="lt1"/>
              </a:buClr>
              <a:buSzPts val="1000"/>
              <a:buFont typeface="Lexend Light"/>
              <a:buNone/>
              <a:defRPr sz="1000">
                <a:solidFill>
                  <a:schemeClr val="lt1"/>
                </a:solidFill>
                <a:latin typeface="Lexend Light"/>
                <a:ea typeface="Lexend Light"/>
                <a:cs typeface="Lexend Light"/>
                <a:sym typeface="Lexend Light"/>
              </a:defRPr>
            </a:lvl3pPr>
            <a:lvl4pPr lvl="3" algn="r">
              <a:spcBef>
                <a:spcPts val="0"/>
              </a:spcBef>
              <a:spcAft>
                <a:spcPts val="0"/>
              </a:spcAft>
              <a:buClr>
                <a:schemeClr val="lt1"/>
              </a:buClr>
              <a:buSzPts val="1000"/>
              <a:buFont typeface="Lexend Light"/>
              <a:buNone/>
              <a:defRPr sz="1000">
                <a:solidFill>
                  <a:schemeClr val="lt1"/>
                </a:solidFill>
                <a:latin typeface="Lexend Light"/>
                <a:ea typeface="Lexend Light"/>
                <a:cs typeface="Lexend Light"/>
                <a:sym typeface="Lexend Light"/>
              </a:defRPr>
            </a:lvl4pPr>
            <a:lvl5pPr lvl="4" algn="r">
              <a:spcBef>
                <a:spcPts val="0"/>
              </a:spcBef>
              <a:spcAft>
                <a:spcPts val="0"/>
              </a:spcAft>
              <a:buClr>
                <a:schemeClr val="lt1"/>
              </a:buClr>
              <a:buSzPts val="1000"/>
              <a:buFont typeface="Lexend Light"/>
              <a:buNone/>
              <a:defRPr sz="1000">
                <a:solidFill>
                  <a:schemeClr val="lt1"/>
                </a:solidFill>
                <a:latin typeface="Lexend Light"/>
                <a:ea typeface="Lexend Light"/>
                <a:cs typeface="Lexend Light"/>
                <a:sym typeface="Lexend Light"/>
              </a:defRPr>
            </a:lvl5pPr>
            <a:lvl6pPr lvl="5" algn="r">
              <a:spcBef>
                <a:spcPts val="0"/>
              </a:spcBef>
              <a:spcAft>
                <a:spcPts val="0"/>
              </a:spcAft>
              <a:buClr>
                <a:schemeClr val="lt1"/>
              </a:buClr>
              <a:buSzPts val="1000"/>
              <a:buFont typeface="Lexend Light"/>
              <a:buNone/>
              <a:defRPr sz="1000">
                <a:solidFill>
                  <a:schemeClr val="lt1"/>
                </a:solidFill>
                <a:latin typeface="Lexend Light"/>
                <a:ea typeface="Lexend Light"/>
                <a:cs typeface="Lexend Light"/>
                <a:sym typeface="Lexend Light"/>
              </a:defRPr>
            </a:lvl6pPr>
            <a:lvl7pPr lvl="6" algn="r">
              <a:spcBef>
                <a:spcPts val="0"/>
              </a:spcBef>
              <a:spcAft>
                <a:spcPts val="0"/>
              </a:spcAft>
              <a:buClr>
                <a:schemeClr val="lt1"/>
              </a:buClr>
              <a:buSzPts val="1000"/>
              <a:buFont typeface="Lexend Light"/>
              <a:buNone/>
              <a:defRPr sz="1000">
                <a:solidFill>
                  <a:schemeClr val="lt1"/>
                </a:solidFill>
                <a:latin typeface="Lexend Light"/>
                <a:ea typeface="Lexend Light"/>
                <a:cs typeface="Lexend Light"/>
                <a:sym typeface="Lexend Light"/>
              </a:defRPr>
            </a:lvl7pPr>
            <a:lvl8pPr lvl="7" algn="r">
              <a:spcBef>
                <a:spcPts val="0"/>
              </a:spcBef>
              <a:spcAft>
                <a:spcPts val="0"/>
              </a:spcAft>
              <a:buClr>
                <a:schemeClr val="lt1"/>
              </a:buClr>
              <a:buSzPts val="1000"/>
              <a:buFont typeface="Lexend Light"/>
              <a:buNone/>
              <a:defRPr sz="1000">
                <a:solidFill>
                  <a:schemeClr val="lt1"/>
                </a:solidFill>
                <a:latin typeface="Lexend Light"/>
                <a:ea typeface="Lexend Light"/>
                <a:cs typeface="Lexend Light"/>
                <a:sym typeface="Lexend Light"/>
              </a:defRPr>
            </a:lvl8pPr>
            <a:lvl9pPr lvl="8" algn="r">
              <a:spcBef>
                <a:spcPts val="0"/>
              </a:spcBef>
              <a:spcAft>
                <a:spcPts val="0"/>
              </a:spcAft>
              <a:buClr>
                <a:schemeClr val="lt1"/>
              </a:buClr>
              <a:buSzPts val="1000"/>
              <a:buFont typeface="Lexend Light"/>
              <a:buNone/>
              <a:defRPr sz="1000">
                <a:solidFill>
                  <a:schemeClr val="lt1"/>
                </a:solidFill>
                <a:latin typeface="Lexend Light"/>
                <a:ea typeface="Lexend Light"/>
                <a:cs typeface="Lexend Light"/>
                <a:sym typeface="Lexend Light"/>
              </a:defRPr>
            </a:lvl9pPr>
          </a:lstStyle>
          <a:p/>
        </p:txBody>
      </p:sp>
      <p:sp>
        <p:nvSpPr>
          <p:cNvPr id="116" name="Google Shape;116;p17"/>
          <p:cNvSpPr txBox="1"/>
          <p:nvPr>
            <p:ph idx="5" type="subTitle"/>
          </p:nvPr>
        </p:nvSpPr>
        <p:spPr>
          <a:xfrm>
            <a:off x="4443450" y="3845253"/>
            <a:ext cx="4300500" cy="452700"/>
          </a:xfrm>
          <a:prstGeom prst="rect">
            <a:avLst/>
          </a:prstGeom>
        </p:spPr>
        <p:txBody>
          <a:bodyPr anchorCtr="0" anchor="b" bIns="91425" lIns="91425" spcFirstLastPara="1" rIns="91425" wrap="square" tIns="91425">
            <a:normAutofit/>
          </a:bodyPr>
          <a:lstStyle>
            <a:lvl1pPr lvl="0" algn="r">
              <a:spcBef>
                <a:spcPts val="0"/>
              </a:spcBef>
              <a:spcAft>
                <a:spcPts val="0"/>
              </a:spcAft>
              <a:buClr>
                <a:schemeClr val="lt1"/>
              </a:buClr>
              <a:buSzPts val="1000"/>
              <a:buFont typeface="Lexend Light"/>
              <a:buNone/>
              <a:defRPr sz="1000">
                <a:solidFill>
                  <a:schemeClr val="lt1"/>
                </a:solidFill>
                <a:latin typeface="Lexend Light"/>
                <a:ea typeface="Lexend Light"/>
                <a:cs typeface="Lexend Light"/>
                <a:sym typeface="Lexend Light"/>
              </a:defRPr>
            </a:lvl1pPr>
            <a:lvl2pPr lvl="1" algn="r">
              <a:spcBef>
                <a:spcPts val="0"/>
              </a:spcBef>
              <a:spcAft>
                <a:spcPts val="0"/>
              </a:spcAft>
              <a:buClr>
                <a:schemeClr val="lt1"/>
              </a:buClr>
              <a:buSzPts val="1000"/>
              <a:buFont typeface="Lexend Light"/>
              <a:buNone/>
              <a:defRPr sz="1000">
                <a:solidFill>
                  <a:schemeClr val="lt1"/>
                </a:solidFill>
                <a:latin typeface="Lexend Light"/>
                <a:ea typeface="Lexend Light"/>
                <a:cs typeface="Lexend Light"/>
                <a:sym typeface="Lexend Light"/>
              </a:defRPr>
            </a:lvl2pPr>
            <a:lvl3pPr lvl="2" algn="r">
              <a:spcBef>
                <a:spcPts val="0"/>
              </a:spcBef>
              <a:spcAft>
                <a:spcPts val="0"/>
              </a:spcAft>
              <a:buClr>
                <a:schemeClr val="lt1"/>
              </a:buClr>
              <a:buSzPts val="1000"/>
              <a:buFont typeface="Lexend Light"/>
              <a:buNone/>
              <a:defRPr sz="1000">
                <a:solidFill>
                  <a:schemeClr val="lt1"/>
                </a:solidFill>
                <a:latin typeface="Lexend Light"/>
                <a:ea typeface="Lexend Light"/>
                <a:cs typeface="Lexend Light"/>
                <a:sym typeface="Lexend Light"/>
              </a:defRPr>
            </a:lvl3pPr>
            <a:lvl4pPr lvl="3" algn="r">
              <a:spcBef>
                <a:spcPts val="0"/>
              </a:spcBef>
              <a:spcAft>
                <a:spcPts val="0"/>
              </a:spcAft>
              <a:buClr>
                <a:schemeClr val="lt1"/>
              </a:buClr>
              <a:buSzPts val="1000"/>
              <a:buFont typeface="Lexend Light"/>
              <a:buNone/>
              <a:defRPr sz="1000">
                <a:solidFill>
                  <a:schemeClr val="lt1"/>
                </a:solidFill>
                <a:latin typeface="Lexend Light"/>
                <a:ea typeface="Lexend Light"/>
                <a:cs typeface="Lexend Light"/>
                <a:sym typeface="Lexend Light"/>
              </a:defRPr>
            </a:lvl4pPr>
            <a:lvl5pPr lvl="4" algn="r">
              <a:spcBef>
                <a:spcPts val="0"/>
              </a:spcBef>
              <a:spcAft>
                <a:spcPts val="0"/>
              </a:spcAft>
              <a:buClr>
                <a:schemeClr val="lt1"/>
              </a:buClr>
              <a:buSzPts val="1000"/>
              <a:buFont typeface="Lexend Light"/>
              <a:buNone/>
              <a:defRPr sz="1000">
                <a:solidFill>
                  <a:schemeClr val="lt1"/>
                </a:solidFill>
                <a:latin typeface="Lexend Light"/>
                <a:ea typeface="Lexend Light"/>
                <a:cs typeface="Lexend Light"/>
                <a:sym typeface="Lexend Light"/>
              </a:defRPr>
            </a:lvl5pPr>
            <a:lvl6pPr lvl="5" algn="r">
              <a:spcBef>
                <a:spcPts val="0"/>
              </a:spcBef>
              <a:spcAft>
                <a:spcPts val="0"/>
              </a:spcAft>
              <a:buClr>
                <a:schemeClr val="lt1"/>
              </a:buClr>
              <a:buSzPts val="1000"/>
              <a:buFont typeface="Lexend Light"/>
              <a:buNone/>
              <a:defRPr sz="1000">
                <a:solidFill>
                  <a:schemeClr val="lt1"/>
                </a:solidFill>
                <a:latin typeface="Lexend Light"/>
                <a:ea typeface="Lexend Light"/>
                <a:cs typeface="Lexend Light"/>
                <a:sym typeface="Lexend Light"/>
              </a:defRPr>
            </a:lvl6pPr>
            <a:lvl7pPr lvl="6" algn="r">
              <a:spcBef>
                <a:spcPts val="0"/>
              </a:spcBef>
              <a:spcAft>
                <a:spcPts val="0"/>
              </a:spcAft>
              <a:buClr>
                <a:schemeClr val="lt1"/>
              </a:buClr>
              <a:buSzPts val="1000"/>
              <a:buFont typeface="Lexend Light"/>
              <a:buNone/>
              <a:defRPr sz="1000">
                <a:solidFill>
                  <a:schemeClr val="lt1"/>
                </a:solidFill>
                <a:latin typeface="Lexend Light"/>
                <a:ea typeface="Lexend Light"/>
                <a:cs typeface="Lexend Light"/>
                <a:sym typeface="Lexend Light"/>
              </a:defRPr>
            </a:lvl7pPr>
            <a:lvl8pPr lvl="7" algn="r">
              <a:spcBef>
                <a:spcPts val="0"/>
              </a:spcBef>
              <a:spcAft>
                <a:spcPts val="0"/>
              </a:spcAft>
              <a:buClr>
                <a:schemeClr val="lt1"/>
              </a:buClr>
              <a:buSzPts val="1000"/>
              <a:buFont typeface="Lexend Light"/>
              <a:buNone/>
              <a:defRPr sz="1000">
                <a:solidFill>
                  <a:schemeClr val="lt1"/>
                </a:solidFill>
                <a:latin typeface="Lexend Light"/>
                <a:ea typeface="Lexend Light"/>
                <a:cs typeface="Lexend Light"/>
                <a:sym typeface="Lexend Light"/>
              </a:defRPr>
            </a:lvl8pPr>
            <a:lvl9pPr lvl="8" algn="r">
              <a:spcBef>
                <a:spcPts val="0"/>
              </a:spcBef>
              <a:spcAft>
                <a:spcPts val="0"/>
              </a:spcAft>
              <a:buClr>
                <a:schemeClr val="lt1"/>
              </a:buClr>
              <a:buSzPts val="1000"/>
              <a:buFont typeface="Lexend Light"/>
              <a:buNone/>
              <a:defRPr sz="1000">
                <a:solidFill>
                  <a:schemeClr val="lt1"/>
                </a:solidFill>
                <a:latin typeface="Lexend Light"/>
                <a:ea typeface="Lexend Light"/>
                <a:cs typeface="Lexend Light"/>
                <a:sym typeface="Lexend Light"/>
              </a:defRPr>
            </a:lvl9pPr>
          </a:lstStyle>
          <a:p/>
        </p:txBody>
      </p:sp>
      <p:sp>
        <p:nvSpPr>
          <p:cNvPr id="117" name="Google Shape;117;p17"/>
          <p:cNvSpPr txBox="1"/>
          <p:nvPr>
            <p:ph idx="6" type="subTitle"/>
          </p:nvPr>
        </p:nvSpPr>
        <p:spPr>
          <a:xfrm>
            <a:off x="4443450" y="4172777"/>
            <a:ext cx="4300500" cy="452700"/>
          </a:xfrm>
          <a:prstGeom prst="rect">
            <a:avLst/>
          </a:prstGeom>
        </p:spPr>
        <p:txBody>
          <a:bodyPr anchorCtr="0" anchor="b" bIns="91425" lIns="91425" spcFirstLastPara="1" rIns="91425" wrap="square" tIns="91425">
            <a:normAutofit/>
          </a:bodyPr>
          <a:lstStyle>
            <a:lvl1pPr lvl="0" algn="r">
              <a:spcBef>
                <a:spcPts val="0"/>
              </a:spcBef>
              <a:spcAft>
                <a:spcPts val="0"/>
              </a:spcAft>
              <a:buClr>
                <a:schemeClr val="lt1"/>
              </a:buClr>
              <a:buSzPts val="1000"/>
              <a:buFont typeface="Lexend Light"/>
              <a:buNone/>
              <a:defRPr sz="1000">
                <a:solidFill>
                  <a:schemeClr val="lt1"/>
                </a:solidFill>
                <a:latin typeface="Lexend Light"/>
                <a:ea typeface="Lexend Light"/>
                <a:cs typeface="Lexend Light"/>
                <a:sym typeface="Lexend Light"/>
              </a:defRPr>
            </a:lvl1pPr>
            <a:lvl2pPr lvl="1" algn="r">
              <a:spcBef>
                <a:spcPts val="0"/>
              </a:spcBef>
              <a:spcAft>
                <a:spcPts val="0"/>
              </a:spcAft>
              <a:buClr>
                <a:schemeClr val="lt1"/>
              </a:buClr>
              <a:buSzPts val="1000"/>
              <a:buFont typeface="Lexend Light"/>
              <a:buNone/>
              <a:defRPr sz="1000">
                <a:solidFill>
                  <a:schemeClr val="lt1"/>
                </a:solidFill>
                <a:latin typeface="Lexend Light"/>
                <a:ea typeface="Lexend Light"/>
                <a:cs typeface="Lexend Light"/>
                <a:sym typeface="Lexend Light"/>
              </a:defRPr>
            </a:lvl2pPr>
            <a:lvl3pPr lvl="2" algn="r">
              <a:spcBef>
                <a:spcPts val="0"/>
              </a:spcBef>
              <a:spcAft>
                <a:spcPts val="0"/>
              </a:spcAft>
              <a:buClr>
                <a:schemeClr val="lt1"/>
              </a:buClr>
              <a:buSzPts val="1000"/>
              <a:buFont typeface="Lexend Light"/>
              <a:buNone/>
              <a:defRPr sz="1000">
                <a:solidFill>
                  <a:schemeClr val="lt1"/>
                </a:solidFill>
                <a:latin typeface="Lexend Light"/>
                <a:ea typeface="Lexend Light"/>
                <a:cs typeface="Lexend Light"/>
                <a:sym typeface="Lexend Light"/>
              </a:defRPr>
            </a:lvl3pPr>
            <a:lvl4pPr lvl="3" algn="r">
              <a:spcBef>
                <a:spcPts val="0"/>
              </a:spcBef>
              <a:spcAft>
                <a:spcPts val="0"/>
              </a:spcAft>
              <a:buClr>
                <a:schemeClr val="lt1"/>
              </a:buClr>
              <a:buSzPts val="1000"/>
              <a:buFont typeface="Lexend Light"/>
              <a:buNone/>
              <a:defRPr sz="1000">
                <a:solidFill>
                  <a:schemeClr val="lt1"/>
                </a:solidFill>
                <a:latin typeface="Lexend Light"/>
                <a:ea typeface="Lexend Light"/>
                <a:cs typeface="Lexend Light"/>
                <a:sym typeface="Lexend Light"/>
              </a:defRPr>
            </a:lvl4pPr>
            <a:lvl5pPr lvl="4" algn="r">
              <a:spcBef>
                <a:spcPts val="0"/>
              </a:spcBef>
              <a:spcAft>
                <a:spcPts val="0"/>
              </a:spcAft>
              <a:buClr>
                <a:schemeClr val="lt1"/>
              </a:buClr>
              <a:buSzPts val="1000"/>
              <a:buFont typeface="Lexend Light"/>
              <a:buNone/>
              <a:defRPr sz="1000">
                <a:solidFill>
                  <a:schemeClr val="lt1"/>
                </a:solidFill>
                <a:latin typeface="Lexend Light"/>
                <a:ea typeface="Lexend Light"/>
                <a:cs typeface="Lexend Light"/>
                <a:sym typeface="Lexend Light"/>
              </a:defRPr>
            </a:lvl5pPr>
            <a:lvl6pPr lvl="5" algn="r">
              <a:spcBef>
                <a:spcPts val="0"/>
              </a:spcBef>
              <a:spcAft>
                <a:spcPts val="0"/>
              </a:spcAft>
              <a:buClr>
                <a:schemeClr val="lt1"/>
              </a:buClr>
              <a:buSzPts val="1000"/>
              <a:buFont typeface="Lexend Light"/>
              <a:buNone/>
              <a:defRPr sz="1000">
                <a:solidFill>
                  <a:schemeClr val="lt1"/>
                </a:solidFill>
                <a:latin typeface="Lexend Light"/>
                <a:ea typeface="Lexend Light"/>
                <a:cs typeface="Lexend Light"/>
                <a:sym typeface="Lexend Light"/>
              </a:defRPr>
            </a:lvl6pPr>
            <a:lvl7pPr lvl="6" algn="r">
              <a:spcBef>
                <a:spcPts val="0"/>
              </a:spcBef>
              <a:spcAft>
                <a:spcPts val="0"/>
              </a:spcAft>
              <a:buClr>
                <a:schemeClr val="lt1"/>
              </a:buClr>
              <a:buSzPts val="1000"/>
              <a:buFont typeface="Lexend Light"/>
              <a:buNone/>
              <a:defRPr sz="1000">
                <a:solidFill>
                  <a:schemeClr val="lt1"/>
                </a:solidFill>
                <a:latin typeface="Lexend Light"/>
                <a:ea typeface="Lexend Light"/>
                <a:cs typeface="Lexend Light"/>
                <a:sym typeface="Lexend Light"/>
              </a:defRPr>
            </a:lvl7pPr>
            <a:lvl8pPr lvl="7" algn="r">
              <a:spcBef>
                <a:spcPts val="0"/>
              </a:spcBef>
              <a:spcAft>
                <a:spcPts val="0"/>
              </a:spcAft>
              <a:buClr>
                <a:schemeClr val="lt1"/>
              </a:buClr>
              <a:buSzPts val="1000"/>
              <a:buFont typeface="Lexend Light"/>
              <a:buNone/>
              <a:defRPr sz="1000">
                <a:solidFill>
                  <a:schemeClr val="lt1"/>
                </a:solidFill>
                <a:latin typeface="Lexend Light"/>
                <a:ea typeface="Lexend Light"/>
                <a:cs typeface="Lexend Light"/>
                <a:sym typeface="Lexend Light"/>
              </a:defRPr>
            </a:lvl8pPr>
            <a:lvl9pPr lvl="8" algn="r">
              <a:spcBef>
                <a:spcPts val="0"/>
              </a:spcBef>
              <a:spcAft>
                <a:spcPts val="0"/>
              </a:spcAft>
              <a:buClr>
                <a:schemeClr val="lt1"/>
              </a:buClr>
              <a:buSzPts val="1000"/>
              <a:buFont typeface="Lexend Light"/>
              <a:buNone/>
              <a:defRPr sz="1000">
                <a:solidFill>
                  <a:schemeClr val="lt1"/>
                </a:solidFill>
                <a:latin typeface="Lexend Light"/>
                <a:ea typeface="Lexend Light"/>
                <a:cs typeface="Lexend Light"/>
                <a:sym typeface="Lexend Light"/>
              </a:defRPr>
            </a:lvl9pPr>
          </a:lstStyle>
          <a:p/>
        </p:txBody>
      </p:sp>
      <p:sp>
        <p:nvSpPr>
          <p:cNvPr id="118" name="Google Shape;118;p17"/>
          <p:cNvSpPr txBox="1"/>
          <p:nvPr>
            <p:ph idx="7" type="subTitle"/>
          </p:nvPr>
        </p:nvSpPr>
        <p:spPr>
          <a:xfrm>
            <a:off x="474950" y="337950"/>
            <a:ext cx="2961900" cy="400200"/>
          </a:xfrm>
          <a:prstGeom prst="rect">
            <a:avLst/>
          </a:prstGeom>
        </p:spPr>
        <p:txBody>
          <a:bodyPr anchorCtr="0" anchor="ctr" bIns="91425" lIns="0" spcFirstLastPara="1" rIns="91425" wrap="square" tIns="91425">
            <a:normAutofit/>
          </a:bodyPr>
          <a:lstStyle>
            <a:lvl1pPr lvl="0">
              <a:lnSpc>
                <a:spcPct val="100000"/>
              </a:lnSpc>
              <a:spcBef>
                <a:spcPts val="0"/>
              </a:spcBef>
              <a:spcAft>
                <a:spcPts val="0"/>
              </a:spcAft>
              <a:buSzPts val="1000"/>
              <a:buFont typeface="Lexend"/>
              <a:buNone/>
              <a:defRPr sz="1000"/>
            </a:lvl1pPr>
            <a:lvl2pPr lvl="1">
              <a:lnSpc>
                <a:spcPct val="100000"/>
              </a:lnSpc>
              <a:spcBef>
                <a:spcPts val="0"/>
              </a:spcBef>
              <a:spcAft>
                <a:spcPts val="0"/>
              </a:spcAft>
              <a:buSzPts val="1000"/>
              <a:buFont typeface="Lexend"/>
              <a:buNone/>
              <a:defRPr sz="1000"/>
            </a:lvl2pPr>
            <a:lvl3pPr lvl="2">
              <a:lnSpc>
                <a:spcPct val="100000"/>
              </a:lnSpc>
              <a:spcBef>
                <a:spcPts val="0"/>
              </a:spcBef>
              <a:spcAft>
                <a:spcPts val="0"/>
              </a:spcAft>
              <a:buSzPts val="1000"/>
              <a:buFont typeface="Lexend"/>
              <a:buNone/>
              <a:defRPr sz="1000"/>
            </a:lvl3pPr>
            <a:lvl4pPr lvl="3">
              <a:lnSpc>
                <a:spcPct val="100000"/>
              </a:lnSpc>
              <a:spcBef>
                <a:spcPts val="0"/>
              </a:spcBef>
              <a:spcAft>
                <a:spcPts val="0"/>
              </a:spcAft>
              <a:buSzPts val="1000"/>
              <a:buFont typeface="Lexend"/>
              <a:buNone/>
              <a:defRPr sz="1000"/>
            </a:lvl4pPr>
            <a:lvl5pPr lvl="4">
              <a:lnSpc>
                <a:spcPct val="100000"/>
              </a:lnSpc>
              <a:spcBef>
                <a:spcPts val="0"/>
              </a:spcBef>
              <a:spcAft>
                <a:spcPts val="0"/>
              </a:spcAft>
              <a:buSzPts val="1000"/>
              <a:buFont typeface="Lexend"/>
              <a:buNone/>
              <a:defRPr sz="1000"/>
            </a:lvl5pPr>
            <a:lvl6pPr lvl="5">
              <a:lnSpc>
                <a:spcPct val="100000"/>
              </a:lnSpc>
              <a:spcBef>
                <a:spcPts val="0"/>
              </a:spcBef>
              <a:spcAft>
                <a:spcPts val="0"/>
              </a:spcAft>
              <a:buSzPts val="1000"/>
              <a:buFont typeface="Lexend"/>
              <a:buNone/>
              <a:defRPr sz="1000"/>
            </a:lvl6pPr>
            <a:lvl7pPr lvl="6">
              <a:lnSpc>
                <a:spcPct val="100000"/>
              </a:lnSpc>
              <a:spcBef>
                <a:spcPts val="0"/>
              </a:spcBef>
              <a:spcAft>
                <a:spcPts val="0"/>
              </a:spcAft>
              <a:buSzPts val="1000"/>
              <a:buFont typeface="Lexend"/>
              <a:buNone/>
              <a:defRPr sz="1000"/>
            </a:lvl7pPr>
            <a:lvl8pPr lvl="7">
              <a:lnSpc>
                <a:spcPct val="100000"/>
              </a:lnSpc>
              <a:spcBef>
                <a:spcPts val="0"/>
              </a:spcBef>
              <a:spcAft>
                <a:spcPts val="0"/>
              </a:spcAft>
              <a:buSzPts val="1000"/>
              <a:buFont typeface="Lexend"/>
              <a:buNone/>
              <a:defRPr sz="1000"/>
            </a:lvl8pPr>
            <a:lvl9pPr lvl="8">
              <a:lnSpc>
                <a:spcPct val="100000"/>
              </a:lnSpc>
              <a:spcBef>
                <a:spcPts val="0"/>
              </a:spcBef>
              <a:spcAft>
                <a:spcPts val="0"/>
              </a:spcAft>
              <a:buSzPts val="1000"/>
              <a:buFont typeface="Lexend"/>
              <a:buNone/>
              <a:defRPr sz="1000"/>
            </a:lvl9pPr>
          </a:lstStyle>
          <a:p/>
        </p:txBody>
      </p:sp>
      <p:sp>
        <p:nvSpPr>
          <p:cNvPr id="119" name="Google Shape;119;p17"/>
          <p:cNvSpPr txBox="1"/>
          <p:nvPr>
            <p:ph idx="8" type="subTitle"/>
          </p:nvPr>
        </p:nvSpPr>
        <p:spPr>
          <a:xfrm>
            <a:off x="6456875" y="337950"/>
            <a:ext cx="2215200" cy="400200"/>
          </a:xfrm>
          <a:prstGeom prst="rect">
            <a:avLst/>
          </a:prstGeom>
        </p:spPr>
        <p:txBody>
          <a:bodyPr anchorCtr="0" anchor="ctr" bIns="91425" lIns="0" spcFirstLastPara="1" rIns="18000" wrap="square" tIns="91425">
            <a:normAutofit/>
          </a:bodyPr>
          <a:lstStyle>
            <a:lvl1pPr lvl="0" algn="r">
              <a:lnSpc>
                <a:spcPct val="100000"/>
              </a:lnSpc>
              <a:spcBef>
                <a:spcPts val="0"/>
              </a:spcBef>
              <a:spcAft>
                <a:spcPts val="0"/>
              </a:spcAft>
              <a:buSzPts val="1000"/>
              <a:buFont typeface="Lexend"/>
              <a:buNone/>
              <a:defRPr sz="1000"/>
            </a:lvl1pPr>
            <a:lvl2pPr lvl="1" algn="r">
              <a:lnSpc>
                <a:spcPct val="100000"/>
              </a:lnSpc>
              <a:spcBef>
                <a:spcPts val="0"/>
              </a:spcBef>
              <a:spcAft>
                <a:spcPts val="0"/>
              </a:spcAft>
              <a:buSzPts val="1000"/>
              <a:buFont typeface="Lexend"/>
              <a:buNone/>
              <a:defRPr sz="1000"/>
            </a:lvl2pPr>
            <a:lvl3pPr lvl="2" algn="r">
              <a:lnSpc>
                <a:spcPct val="100000"/>
              </a:lnSpc>
              <a:spcBef>
                <a:spcPts val="0"/>
              </a:spcBef>
              <a:spcAft>
                <a:spcPts val="0"/>
              </a:spcAft>
              <a:buSzPts val="1000"/>
              <a:buFont typeface="Lexend"/>
              <a:buNone/>
              <a:defRPr sz="1000"/>
            </a:lvl3pPr>
            <a:lvl4pPr lvl="3" algn="r">
              <a:lnSpc>
                <a:spcPct val="100000"/>
              </a:lnSpc>
              <a:spcBef>
                <a:spcPts val="0"/>
              </a:spcBef>
              <a:spcAft>
                <a:spcPts val="0"/>
              </a:spcAft>
              <a:buSzPts val="1000"/>
              <a:buFont typeface="Lexend"/>
              <a:buNone/>
              <a:defRPr sz="1000"/>
            </a:lvl4pPr>
            <a:lvl5pPr lvl="4" algn="r">
              <a:lnSpc>
                <a:spcPct val="100000"/>
              </a:lnSpc>
              <a:spcBef>
                <a:spcPts val="0"/>
              </a:spcBef>
              <a:spcAft>
                <a:spcPts val="0"/>
              </a:spcAft>
              <a:buSzPts val="1000"/>
              <a:buFont typeface="Lexend"/>
              <a:buNone/>
              <a:defRPr sz="1000"/>
            </a:lvl5pPr>
            <a:lvl6pPr lvl="5" algn="r">
              <a:lnSpc>
                <a:spcPct val="100000"/>
              </a:lnSpc>
              <a:spcBef>
                <a:spcPts val="0"/>
              </a:spcBef>
              <a:spcAft>
                <a:spcPts val="0"/>
              </a:spcAft>
              <a:buSzPts val="1000"/>
              <a:buFont typeface="Lexend"/>
              <a:buNone/>
              <a:defRPr sz="1000"/>
            </a:lvl6pPr>
            <a:lvl7pPr lvl="6" algn="r">
              <a:lnSpc>
                <a:spcPct val="100000"/>
              </a:lnSpc>
              <a:spcBef>
                <a:spcPts val="0"/>
              </a:spcBef>
              <a:spcAft>
                <a:spcPts val="0"/>
              </a:spcAft>
              <a:buSzPts val="1000"/>
              <a:buFont typeface="Lexend"/>
              <a:buNone/>
              <a:defRPr sz="1000"/>
            </a:lvl7pPr>
            <a:lvl8pPr lvl="7" algn="r">
              <a:lnSpc>
                <a:spcPct val="100000"/>
              </a:lnSpc>
              <a:spcBef>
                <a:spcPts val="0"/>
              </a:spcBef>
              <a:spcAft>
                <a:spcPts val="0"/>
              </a:spcAft>
              <a:buSzPts val="1000"/>
              <a:buFont typeface="Lexend"/>
              <a:buNone/>
              <a:defRPr sz="1000"/>
            </a:lvl8pPr>
            <a:lvl9pPr lvl="8" algn="r">
              <a:lnSpc>
                <a:spcPct val="100000"/>
              </a:lnSpc>
              <a:spcBef>
                <a:spcPts val="0"/>
              </a:spcBef>
              <a:spcAft>
                <a:spcPts val="0"/>
              </a:spcAft>
              <a:buSzPts val="1000"/>
              <a:buFont typeface="Lexend"/>
              <a:buNone/>
              <a:defRPr sz="1000"/>
            </a:lvl9pPr>
          </a:lstStyle>
          <a:p/>
        </p:txBody>
      </p:sp>
      <p:sp>
        <p:nvSpPr>
          <p:cNvPr id="120" name="Google Shape;120;p17"/>
          <p:cNvSpPr txBox="1"/>
          <p:nvPr>
            <p:ph idx="9" type="subTitle"/>
          </p:nvPr>
        </p:nvSpPr>
        <p:spPr>
          <a:xfrm>
            <a:off x="474950" y="1561400"/>
            <a:ext cx="5766000" cy="400200"/>
          </a:xfrm>
          <a:prstGeom prst="rect">
            <a:avLst/>
          </a:prstGeom>
        </p:spPr>
        <p:txBody>
          <a:bodyPr anchorCtr="0" anchor="ctr" bIns="91425" lIns="0" spcFirstLastPara="1" rIns="91425" wrap="square" tIns="91425">
            <a:normAutofit/>
          </a:bodyPr>
          <a:lstStyle>
            <a:lvl1pPr lvl="0">
              <a:lnSpc>
                <a:spcPct val="100000"/>
              </a:lnSpc>
              <a:spcBef>
                <a:spcPts val="0"/>
              </a:spcBef>
              <a:spcAft>
                <a:spcPts val="0"/>
              </a:spcAft>
              <a:buSzPts val="1400"/>
              <a:buFont typeface="Lexend"/>
              <a:buNone/>
              <a:defRPr sz="1400"/>
            </a:lvl1pPr>
            <a:lvl2pPr lvl="1">
              <a:lnSpc>
                <a:spcPct val="100000"/>
              </a:lnSpc>
              <a:spcBef>
                <a:spcPts val="0"/>
              </a:spcBef>
              <a:spcAft>
                <a:spcPts val="0"/>
              </a:spcAft>
              <a:buSzPts val="1400"/>
              <a:buFont typeface="Lexend"/>
              <a:buNone/>
              <a:defRPr/>
            </a:lvl2pPr>
            <a:lvl3pPr lvl="2">
              <a:lnSpc>
                <a:spcPct val="100000"/>
              </a:lnSpc>
              <a:spcBef>
                <a:spcPts val="0"/>
              </a:spcBef>
              <a:spcAft>
                <a:spcPts val="0"/>
              </a:spcAft>
              <a:buSzPts val="1400"/>
              <a:buFont typeface="Lexend"/>
              <a:buNone/>
              <a:defRPr/>
            </a:lvl3pPr>
            <a:lvl4pPr lvl="3">
              <a:lnSpc>
                <a:spcPct val="100000"/>
              </a:lnSpc>
              <a:spcBef>
                <a:spcPts val="0"/>
              </a:spcBef>
              <a:spcAft>
                <a:spcPts val="0"/>
              </a:spcAft>
              <a:buSzPts val="1400"/>
              <a:buFont typeface="Lexend"/>
              <a:buNone/>
              <a:defRPr/>
            </a:lvl4pPr>
            <a:lvl5pPr lvl="4">
              <a:lnSpc>
                <a:spcPct val="100000"/>
              </a:lnSpc>
              <a:spcBef>
                <a:spcPts val="0"/>
              </a:spcBef>
              <a:spcAft>
                <a:spcPts val="0"/>
              </a:spcAft>
              <a:buSzPts val="1400"/>
              <a:buFont typeface="Lexend"/>
              <a:buNone/>
              <a:defRPr/>
            </a:lvl5pPr>
            <a:lvl6pPr lvl="5">
              <a:lnSpc>
                <a:spcPct val="100000"/>
              </a:lnSpc>
              <a:spcBef>
                <a:spcPts val="0"/>
              </a:spcBef>
              <a:spcAft>
                <a:spcPts val="0"/>
              </a:spcAft>
              <a:buSzPts val="1400"/>
              <a:buFont typeface="Lexend"/>
              <a:buNone/>
              <a:defRPr/>
            </a:lvl6pPr>
            <a:lvl7pPr lvl="6">
              <a:lnSpc>
                <a:spcPct val="100000"/>
              </a:lnSpc>
              <a:spcBef>
                <a:spcPts val="0"/>
              </a:spcBef>
              <a:spcAft>
                <a:spcPts val="0"/>
              </a:spcAft>
              <a:buSzPts val="1400"/>
              <a:buFont typeface="Lexend"/>
              <a:buNone/>
              <a:defRPr/>
            </a:lvl7pPr>
            <a:lvl8pPr lvl="7">
              <a:lnSpc>
                <a:spcPct val="100000"/>
              </a:lnSpc>
              <a:spcBef>
                <a:spcPts val="0"/>
              </a:spcBef>
              <a:spcAft>
                <a:spcPts val="0"/>
              </a:spcAft>
              <a:buSzPts val="1400"/>
              <a:buFont typeface="Lexend"/>
              <a:buNone/>
              <a:defRPr/>
            </a:lvl8pPr>
            <a:lvl9pPr lvl="8">
              <a:lnSpc>
                <a:spcPct val="100000"/>
              </a:lnSpc>
              <a:spcBef>
                <a:spcPts val="0"/>
              </a:spcBef>
              <a:spcAft>
                <a:spcPts val="0"/>
              </a:spcAft>
              <a:buSzPts val="1400"/>
              <a:buFont typeface="Lexend"/>
              <a:buNone/>
              <a:defRPr/>
            </a:lvl9pPr>
          </a:lstStyle>
          <a:p/>
        </p:txBody>
      </p:sp>
      <p:sp>
        <p:nvSpPr>
          <p:cNvPr id="121" name="Google Shape;121;p17"/>
          <p:cNvSpPr txBox="1"/>
          <p:nvPr>
            <p:ph idx="13" type="title"/>
          </p:nvPr>
        </p:nvSpPr>
        <p:spPr>
          <a:xfrm>
            <a:off x="474950" y="2676149"/>
            <a:ext cx="734700" cy="273600"/>
          </a:xfrm>
          <a:prstGeom prst="rect">
            <a:avLst/>
          </a:prstGeom>
        </p:spPr>
        <p:txBody>
          <a:bodyPr anchorCtr="0" anchor="ctr" bIns="91425" lIns="0" spcFirstLastPara="1" rIns="91425" wrap="square" tIns="91425">
            <a:normAutofit/>
          </a:bodyPr>
          <a:lstStyle>
            <a:lvl1pPr lvl="0">
              <a:spcBef>
                <a:spcPts val="0"/>
              </a:spcBef>
              <a:spcAft>
                <a:spcPts val="0"/>
              </a:spcAft>
              <a:buClr>
                <a:schemeClr val="lt1"/>
              </a:buClr>
              <a:buSzPts val="1000"/>
              <a:buFont typeface="Lexend"/>
              <a:buNone/>
              <a:defRPr sz="1000">
                <a:solidFill>
                  <a:schemeClr val="lt1"/>
                </a:solidFill>
                <a:latin typeface="Lexend"/>
                <a:ea typeface="Lexend"/>
                <a:cs typeface="Lexend"/>
                <a:sym typeface="Lexend"/>
              </a:defRPr>
            </a:lvl1pPr>
            <a:lvl2pPr lvl="1">
              <a:spcBef>
                <a:spcPts val="0"/>
              </a:spcBef>
              <a:spcAft>
                <a:spcPts val="0"/>
              </a:spcAft>
              <a:buClr>
                <a:schemeClr val="lt1"/>
              </a:buClr>
              <a:buSzPts val="12000"/>
              <a:buFont typeface="Alexandria Black"/>
              <a:buNone/>
              <a:defRPr sz="12000">
                <a:solidFill>
                  <a:schemeClr val="lt1"/>
                </a:solidFill>
                <a:latin typeface="Alexandria Black"/>
                <a:ea typeface="Alexandria Black"/>
                <a:cs typeface="Alexandria Black"/>
                <a:sym typeface="Alexandria Black"/>
              </a:defRPr>
            </a:lvl2pPr>
            <a:lvl3pPr lvl="2">
              <a:spcBef>
                <a:spcPts val="0"/>
              </a:spcBef>
              <a:spcAft>
                <a:spcPts val="0"/>
              </a:spcAft>
              <a:buClr>
                <a:schemeClr val="lt1"/>
              </a:buClr>
              <a:buSzPts val="12000"/>
              <a:buFont typeface="Alexandria Black"/>
              <a:buNone/>
              <a:defRPr sz="12000">
                <a:solidFill>
                  <a:schemeClr val="lt1"/>
                </a:solidFill>
                <a:latin typeface="Alexandria Black"/>
                <a:ea typeface="Alexandria Black"/>
                <a:cs typeface="Alexandria Black"/>
                <a:sym typeface="Alexandria Black"/>
              </a:defRPr>
            </a:lvl3pPr>
            <a:lvl4pPr lvl="3">
              <a:spcBef>
                <a:spcPts val="0"/>
              </a:spcBef>
              <a:spcAft>
                <a:spcPts val="0"/>
              </a:spcAft>
              <a:buClr>
                <a:schemeClr val="lt1"/>
              </a:buClr>
              <a:buSzPts val="12000"/>
              <a:buFont typeface="Alexandria Black"/>
              <a:buNone/>
              <a:defRPr sz="12000">
                <a:solidFill>
                  <a:schemeClr val="lt1"/>
                </a:solidFill>
                <a:latin typeface="Alexandria Black"/>
                <a:ea typeface="Alexandria Black"/>
                <a:cs typeface="Alexandria Black"/>
                <a:sym typeface="Alexandria Black"/>
              </a:defRPr>
            </a:lvl4pPr>
            <a:lvl5pPr lvl="4">
              <a:spcBef>
                <a:spcPts val="0"/>
              </a:spcBef>
              <a:spcAft>
                <a:spcPts val="0"/>
              </a:spcAft>
              <a:buClr>
                <a:schemeClr val="lt1"/>
              </a:buClr>
              <a:buSzPts val="12000"/>
              <a:buFont typeface="Alexandria Black"/>
              <a:buNone/>
              <a:defRPr sz="12000">
                <a:solidFill>
                  <a:schemeClr val="lt1"/>
                </a:solidFill>
                <a:latin typeface="Alexandria Black"/>
                <a:ea typeface="Alexandria Black"/>
                <a:cs typeface="Alexandria Black"/>
                <a:sym typeface="Alexandria Black"/>
              </a:defRPr>
            </a:lvl5pPr>
            <a:lvl6pPr lvl="5">
              <a:spcBef>
                <a:spcPts val="0"/>
              </a:spcBef>
              <a:spcAft>
                <a:spcPts val="0"/>
              </a:spcAft>
              <a:buClr>
                <a:schemeClr val="lt1"/>
              </a:buClr>
              <a:buSzPts val="12000"/>
              <a:buFont typeface="Alexandria Black"/>
              <a:buNone/>
              <a:defRPr sz="12000">
                <a:solidFill>
                  <a:schemeClr val="lt1"/>
                </a:solidFill>
                <a:latin typeface="Alexandria Black"/>
                <a:ea typeface="Alexandria Black"/>
                <a:cs typeface="Alexandria Black"/>
                <a:sym typeface="Alexandria Black"/>
              </a:defRPr>
            </a:lvl6pPr>
            <a:lvl7pPr lvl="6">
              <a:spcBef>
                <a:spcPts val="0"/>
              </a:spcBef>
              <a:spcAft>
                <a:spcPts val="0"/>
              </a:spcAft>
              <a:buClr>
                <a:schemeClr val="lt1"/>
              </a:buClr>
              <a:buSzPts val="12000"/>
              <a:buFont typeface="Alexandria Black"/>
              <a:buNone/>
              <a:defRPr sz="12000">
                <a:solidFill>
                  <a:schemeClr val="lt1"/>
                </a:solidFill>
                <a:latin typeface="Alexandria Black"/>
                <a:ea typeface="Alexandria Black"/>
                <a:cs typeface="Alexandria Black"/>
                <a:sym typeface="Alexandria Black"/>
              </a:defRPr>
            </a:lvl7pPr>
            <a:lvl8pPr lvl="7">
              <a:spcBef>
                <a:spcPts val="0"/>
              </a:spcBef>
              <a:spcAft>
                <a:spcPts val="0"/>
              </a:spcAft>
              <a:buClr>
                <a:schemeClr val="lt1"/>
              </a:buClr>
              <a:buSzPts val="12000"/>
              <a:buFont typeface="Alexandria Black"/>
              <a:buNone/>
              <a:defRPr sz="12000">
                <a:solidFill>
                  <a:schemeClr val="lt1"/>
                </a:solidFill>
                <a:latin typeface="Alexandria Black"/>
                <a:ea typeface="Alexandria Black"/>
                <a:cs typeface="Alexandria Black"/>
                <a:sym typeface="Alexandria Black"/>
              </a:defRPr>
            </a:lvl8pPr>
            <a:lvl9pPr lvl="8">
              <a:spcBef>
                <a:spcPts val="0"/>
              </a:spcBef>
              <a:spcAft>
                <a:spcPts val="0"/>
              </a:spcAft>
              <a:buClr>
                <a:schemeClr val="lt1"/>
              </a:buClr>
              <a:buSzPts val="12000"/>
              <a:buFont typeface="Alexandria Black"/>
              <a:buNone/>
              <a:defRPr sz="12000">
                <a:solidFill>
                  <a:schemeClr val="lt1"/>
                </a:solidFill>
                <a:latin typeface="Alexandria Black"/>
                <a:ea typeface="Alexandria Black"/>
                <a:cs typeface="Alexandria Black"/>
                <a:sym typeface="Alexandria Black"/>
              </a:defRPr>
            </a:lvl9pPr>
          </a:lstStyle>
          <a:p/>
        </p:txBody>
      </p:sp>
      <p:sp>
        <p:nvSpPr>
          <p:cNvPr id="122" name="Google Shape;122;p17"/>
          <p:cNvSpPr txBox="1"/>
          <p:nvPr>
            <p:ph idx="14" type="title"/>
          </p:nvPr>
        </p:nvSpPr>
        <p:spPr>
          <a:xfrm>
            <a:off x="474950" y="3010199"/>
            <a:ext cx="734700" cy="273600"/>
          </a:xfrm>
          <a:prstGeom prst="rect">
            <a:avLst/>
          </a:prstGeom>
        </p:spPr>
        <p:txBody>
          <a:bodyPr anchorCtr="0" anchor="ctr" bIns="91425" lIns="0" spcFirstLastPara="1" rIns="91425" wrap="square" tIns="91425">
            <a:normAutofit/>
          </a:bodyPr>
          <a:lstStyle>
            <a:lvl1pPr lvl="0">
              <a:spcBef>
                <a:spcPts val="0"/>
              </a:spcBef>
              <a:spcAft>
                <a:spcPts val="0"/>
              </a:spcAft>
              <a:buClr>
                <a:schemeClr val="lt1"/>
              </a:buClr>
              <a:buSzPts val="1000"/>
              <a:buFont typeface="Lexend"/>
              <a:buNone/>
              <a:defRPr sz="1000">
                <a:solidFill>
                  <a:schemeClr val="lt1"/>
                </a:solidFill>
                <a:latin typeface="Lexend"/>
                <a:ea typeface="Lexend"/>
                <a:cs typeface="Lexend"/>
                <a:sym typeface="Lexend"/>
              </a:defRPr>
            </a:lvl1pPr>
            <a:lvl2pPr lvl="1">
              <a:spcBef>
                <a:spcPts val="0"/>
              </a:spcBef>
              <a:spcAft>
                <a:spcPts val="0"/>
              </a:spcAft>
              <a:buClr>
                <a:schemeClr val="lt1"/>
              </a:buClr>
              <a:buSzPts val="12000"/>
              <a:buFont typeface="Alexandria Black"/>
              <a:buNone/>
              <a:defRPr sz="12000">
                <a:solidFill>
                  <a:schemeClr val="lt1"/>
                </a:solidFill>
                <a:latin typeface="Alexandria Black"/>
                <a:ea typeface="Alexandria Black"/>
                <a:cs typeface="Alexandria Black"/>
                <a:sym typeface="Alexandria Black"/>
              </a:defRPr>
            </a:lvl2pPr>
            <a:lvl3pPr lvl="2">
              <a:spcBef>
                <a:spcPts val="0"/>
              </a:spcBef>
              <a:spcAft>
                <a:spcPts val="0"/>
              </a:spcAft>
              <a:buClr>
                <a:schemeClr val="lt1"/>
              </a:buClr>
              <a:buSzPts val="12000"/>
              <a:buFont typeface="Alexandria Black"/>
              <a:buNone/>
              <a:defRPr sz="12000">
                <a:solidFill>
                  <a:schemeClr val="lt1"/>
                </a:solidFill>
                <a:latin typeface="Alexandria Black"/>
                <a:ea typeface="Alexandria Black"/>
                <a:cs typeface="Alexandria Black"/>
                <a:sym typeface="Alexandria Black"/>
              </a:defRPr>
            </a:lvl3pPr>
            <a:lvl4pPr lvl="3">
              <a:spcBef>
                <a:spcPts val="0"/>
              </a:spcBef>
              <a:spcAft>
                <a:spcPts val="0"/>
              </a:spcAft>
              <a:buClr>
                <a:schemeClr val="lt1"/>
              </a:buClr>
              <a:buSzPts val="12000"/>
              <a:buFont typeface="Alexandria Black"/>
              <a:buNone/>
              <a:defRPr sz="12000">
                <a:solidFill>
                  <a:schemeClr val="lt1"/>
                </a:solidFill>
                <a:latin typeface="Alexandria Black"/>
                <a:ea typeface="Alexandria Black"/>
                <a:cs typeface="Alexandria Black"/>
                <a:sym typeface="Alexandria Black"/>
              </a:defRPr>
            </a:lvl4pPr>
            <a:lvl5pPr lvl="4">
              <a:spcBef>
                <a:spcPts val="0"/>
              </a:spcBef>
              <a:spcAft>
                <a:spcPts val="0"/>
              </a:spcAft>
              <a:buClr>
                <a:schemeClr val="lt1"/>
              </a:buClr>
              <a:buSzPts val="12000"/>
              <a:buFont typeface="Alexandria Black"/>
              <a:buNone/>
              <a:defRPr sz="12000">
                <a:solidFill>
                  <a:schemeClr val="lt1"/>
                </a:solidFill>
                <a:latin typeface="Alexandria Black"/>
                <a:ea typeface="Alexandria Black"/>
                <a:cs typeface="Alexandria Black"/>
                <a:sym typeface="Alexandria Black"/>
              </a:defRPr>
            </a:lvl5pPr>
            <a:lvl6pPr lvl="5">
              <a:spcBef>
                <a:spcPts val="0"/>
              </a:spcBef>
              <a:spcAft>
                <a:spcPts val="0"/>
              </a:spcAft>
              <a:buClr>
                <a:schemeClr val="lt1"/>
              </a:buClr>
              <a:buSzPts val="12000"/>
              <a:buFont typeface="Alexandria Black"/>
              <a:buNone/>
              <a:defRPr sz="12000">
                <a:solidFill>
                  <a:schemeClr val="lt1"/>
                </a:solidFill>
                <a:latin typeface="Alexandria Black"/>
                <a:ea typeface="Alexandria Black"/>
                <a:cs typeface="Alexandria Black"/>
                <a:sym typeface="Alexandria Black"/>
              </a:defRPr>
            </a:lvl6pPr>
            <a:lvl7pPr lvl="6">
              <a:spcBef>
                <a:spcPts val="0"/>
              </a:spcBef>
              <a:spcAft>
                <a:spcPts val="0"/>
              </a:spcAft>
              <a:buClr>
                <a:schemeClr val="lt1"/>
              </a:buClr>
              <a:buSzPts val="12000"/>
              <a:buFont typeface="Alexandria Black"/>
              <a:buNone/>
              <a:defRPr sz="12000">
                <a:solidFill>
                  <a:schemeClr val="lt1"/>
                </a:solidFill>
                <a:latin typeface="Alexandria Black"/>
                <a:ea typeface="Alexandria Black"/>
                <a:cs typeface="Alexandria Black"/>
                <a:sym typeface="Alexandria Black"/>
              </a:defRPr>
            </a:lvl7pPr>
            <a:lvl8pPr lvl="7">
              <a:spcBef>
                <a:spcPts val="0"/>
              </a:spcBef>
              <a:spcAft>
                <a:spcPts val="0"/>
              </a:spcAft>
              <a:buClr>
                <a:schemeClr val="lt1"/>
              </a:buClr>
              <a:buSzPts val="12000"/>
              <a:buFont typeface="Alexandria Black"/>
              <a:buNone/>
              <a:defRPr sz="12000">
                <a:solidFill>
                  <a:schemeClr val="lt1"/>
                </a:solidFill>
                <a:latin typeface="Alexandria Black"/>
                <a:ea typeface="Alexandria Black"/>
                <a:cs typeface="Alexandria Black"/>
                <a:sym typeface="Alexandria Black"/>
              </a:defRPr>
            </a:lvl8pPr>
            <a:lvl9pPr lvl="8">
              <a:spcBef>
                <a:spcPts val="0"/>
              </a:spcBef>
              <a:spcAft>
                <a:spcPts val="0"/>
              </a:spcAft>
              <a:buClr>
                <a:schemeClr val="lt1"/>
              </a:buClr>
              <a:buSzPts val="12000"/>
              <a:buFont typeface="Alexandria Black"/>
              <a:buNone/>
              <a:defRPr sz="12000">
                <a:solidFill>
                  <a:schemeClr val="lt1"/>
                </a:solidFill>
                <a:latin typeface="Alexandria Black"/>
                <a:ea typeface="Alexandria Black"/>
                <a:cs typeface="Alexandria Black"/>
                <a:sym typeface="Alexandria Black"/>
              </a:defRPr>
            </a:lvl9pPr>
          </a:lstStyle>
          <a:p/>
        </p:txBody>
      </p:sp>
      <p:sp>
        <p:nvSpPr>
          <p:cNvPr id="123" name="Google Shape;123;p17"/>
          <p:cNvSpPr txBox="1"/>
          <p:nvPr>
            <p:ph idx="15" type="title"/>
          </p:nvPr>
        </p:nvSpPr>
        <p:spPr>
          <a:xfrm>
            <a:off x="481225" y="3337549"/>
            <a:ext cx="734700" cy="273600"/>
          </a:xfrm>
          <a:prstGeom prst="rect">
            <a:avLst/>
          </a:prstGeom>
        </p:spPr>
        <p:txBody>
          <a:bodyPr anchorCtr="0" anchor="ctr" bIns="91425" lIns="0" spcFirstLastPara="1" rIns="91425" wrap="square" tIns="91425">
            <a:normAutofit/>
          </a:bodyPr>
          <a:lstStyle>
            <a:lvl1pPr lvl="0">
              <a:spcBef>
                <a:spcPts val="0"/>
              </a:spcBef>
              <a:spcAft>
                <a:spcPts val="0"/>
              </a:spcAft>
              <a:buClr>
                <a:schemeClr val="lt1"/>
              </a:buClr>
              <a:buSzPts val="1000"/>
              <a:buFont typeface="Lexend"/>
              <a:buNone/>
              <a:defRPr sz="1000">
                <a:solidFill>
                  <a:schemeClr val="lt1"/>
                </a:solidFill>
                <a:latin typeface="Lexend"/>
                <a:ea typeface="Lexend"/>
                <a:cs typeface="Lexend"/>
                <a:sym typeface="Lexend"/>
              </a:defRPr>
            </a:lvl1pPr>
            <a:lvl2pPr lvl="1">
              <a:spcBef>
                <a:spcPts val="0"/>
              </a:spcBef>
              <a:spcAft>
                <a:spcPts val="0"/>
              </a:spcAft>
              <a:buClr>
                <a:schemeClr val="lt1"/>
              </a:buClr>
              <a:buSzPts val="12000"/>
              <a:buFont typeface="Alexandria Black"/>
              <a:buNone/>
              <a:defRPr sz="12000">
                <a:solidFill>
                  <a:schemeClr val="lt1"/>
                </a:solidFill>
                <a:latin typeface="Alexandria Black"/>
                <a:ea typeface="Alexandria Black"/>
                <a:cs typeface="Alexandria Black"/>
                <a:sym typeface="Alexandria Black"/>
              </a:defRPr>
            </a:lvl2pPr>
            <a:lvl3pPr lvl="2">
              <a:spcBef>
                <a:spcPts val="0"/>
              </a:spcBef>
              <a:spcAft>
                <a:spcPts val="0"/>
              </a:spcAft>
              <a:buClr>
                <a:schemeClr val="lt1"/>
              </a:buClr>
              <a:buSzPts val="12000"/>
              <a:buFont typeface="Alexandria Black"/>
              <a:buNone/>
              <a:defRPr sz="12000">
                <a:solidFill>
                  <a:schemeClr val="lt1"/>
                </a:solidFill>
                <a:latin typeface="Alexandria Black"/>
                <a:ea typeface="Alexandria Black"/>
                <a:cs typeface="Alexandria Black"/>
                <a:sym typeface="Alexandria Black"/>
              </a:defRPr>
            </a:lvl3pPr>
            <a:lvl4pPr lvl="3">
              <a:spcBef>
                <a:spcPts val="0"/>
              </a:spcBef>
              <a:spcAft>
                <a:spcPts val="0"/>
              </a:spcAft>
              <a:buClr>
                <a:schemeClr val="lt1"/>
              </a:buClr>
              <a:buSzPts val="12000"/>
              <a:buFont typeface="Alexandria Black"/>
              <a:buNone/>
              <a:defRPr sz="12000">
                <a:solidFill>
                  <a:schemeClr val="lt1"/>
                </a:solidFill>
                <a:latin typeface="Alexandria Black"/>
                <a:ea typeface="Alexandria Black"/>
                <a:cs typeface="Alexandria Black"/>
                <a:sym typeface="Alexandria Black"/>
              </a:defRPr>
            </a:lvl4pPr>
            <a:lvl5pPr lvl="4">
              <a:spcBef>
                <a:spcPts val="0"/>
              </a:spcBef>
              <a:spcAft>
                <a:spcPts val="0"/>
              </a:spcAft>
              <a:buClr>
                <a:schemeClr val="lt1"/>
              </a:buClr>
              <a:buSzPts val="12000"/>
              <a:buFont typeface="Alexandria Black"/>
              <a:buNone/>
              <a:defRPr sz="12000">
                <a:solidFill>
                  <a:schemeClr val="lt1"/>
                </a:solidFill>
                <a:latin typeface="Alexandria Black"/>
                <a:ea typeface="Alexandria Black"/>
                <a:cs typeface="Alexandria Black"/>
                <a:sym typeface="Alexandria Black"/>
              </a:defRPr>
            </a:lvl5pPr>
            <a:lvl6pPr lvl="5">
              <a:spcBef>
                <a:spcPts val="0"/>
              </a:spcBef>
              <a:spcAft>
                <a:spcPts val="0"/>
              </a:spcAft>
              <a:buClr>
                <a:schemeClr val="lt1"/>
              </a:buClr>
              <a:buSzPts val="12000"/>
              <a:buFont typeface="Alexandria Black"/>
              <a:buNone/>
              <a:defRPr sz="12000">
                <a:solidFill>
                  <a:schemeClr val="lt1"/>
                </a:solidFill>
                <a:latin typeface="Alexandria Black"/>
                <a:ea typeface="Alexandria Black"/>
                <a:cs typeface="Alexandria Black"/>
                <a:sym typeface="Alexandria Black"/>
              </a:defRPr>
            </a:lvl6pPr>
            <a:lvl7pPr lvl="6">
              <a:spcBef>
                <a:spcPts val="0"/>
              </a:spcBef>
              <a:spcAft>
                <a:spcPts val="0"/>
              </a:spcAft>
              <a:buClr>
                <a:schemeClr val="lt1"/>
              </a:buClr>
              <a:buSzPts val="12000"/>
              <a:buFont typeface="Alexandria Black"/>
              <a:buNone/>
              <a:defRPr sz="12000">
                <a:solidFill>
                  <a:schemeClr val="lt1"/>
                </a:solidFill>
                <a:latin typeface="Alexandria Black"/>
                <a:ea typeface="Alexandria Black"/>
                <a:cs typeface="Alexandria Black"/>
                <a:sym typeface="Alexandria Black"/>
              </a:defRPr>
            </a:lvl7pPr>
            <a:lvl8pPr lvl="7">
              <a:spcBef>
                <a:spcPts val="0"/>
              </a:spcBef>
              <a:spcAft>
                <a:spcPts val="0"/>
              </a:spcAft>
              <a:buClr>
                <a:schemeClr val="lt1"/>
              </a:buClr>
              <a:buSzPts val="12000"/>
              <a:buFont typeface="Alexandria Black"/>
              <a:buNone/>
              <a:defRPr sz="12000">
                <a:solidFill>
                  <a:schemeClr val="lt1"/>
                </a:solidFill>
                <a:latin typeface="Alexandria Black"/>
                <a:ea typeface="Alexandria Black"/>
                <a:cs typeface="Alexandria Black"/>
                <a:sym typeface="Alexandria Black"/>
              </a:defRPr>
            </a:lvl8pPr>
            <a:lvl9pPr lvl="8">
              <a:spcBef>
                <a:spcPts val="0"/>
              </a:spcBef>
              <a:spcAft>
                <a:spcPts val="0"/>
              </a:spcAft>
              <a:buClr>
                <a:schemeClr val="lt1"/>
              </a:buClr>
              <a:buSzPts val="12000"/>
              <a:buFont typeface="Alexandria Black"/>
              <a:buNone/>
              <a:defRPr sz="12000">
                <a:solidFill>
                  <a:schemeClr val="lt1"/>
                </a:solidFill>
                <a:latin typeface="Alexandria Black"/>
                <a:ea typeface="Alexandria Black"/>
                <a:cs typeface="Alexandria Black"/>
                <a:sym typeface="Alexandria Black"/>
              </a:defRPr>
            </a:lvl9pPr>
          </a:lstStyle>
          <a:p/>
        </p:txBody>
      </p:sp>
      <p:sp>
        <p:nvSpPr>
          <p:cNvPr id="124" name="Google Shape;124;p17"/>
          <p:cNvSpPr txBox="1"/>
          <p:nvPr>
            <p:ph idx="16" type="title"/>
          </p:nvPr>
        </p:nvSpPr>
        <p:spPr>
          <a:xfrm>
            <a:off x="481225" y="3670199"/>
            <a:ext cx="734700" cy="273600"/>
          </a:xfrm>
          <a:prstGeom prst="rect">
            <a:avLst/>
          </a:prstGeom>
        </p:spPr>
        <p:txBody>
          <a:bodyPr anchorCtr="0" anchor="ctr" bIns="91425" lIns="0" spcFirstLastPara="1" rIns="91425" wrap="square" tIns="91425">
            <a:normAutofit/>
          </a:bodyPr>
          <a:lstStyle>
            <a:lvl1pPr lvl="0">
              <a:spcBef>
                <a:spcPts val="0"/>
              </a:spcBef>
              <a:spcAft>
                <a:spcPts val="0"/>
              </a:spcAft>
              <a:buClr>
                <a:schemeClr val="lt1"/>
              </a:buClr>
              <a:buSzPts val="1000"/>
              <a:buFont typeface="Lexend"/>
              <a:buNone/>
              <a:defRPr sz="1000">
                <a:solidFill>
                  <a:schemeClr val="lt1"/>
                </a:solidFill>
                <a:latin typeface="Lexend"/>
                <a:ea typeface="Lexend"/>
                <a:cs typeface="Lexend"/>
                <a:sym typeface="Lexend"/>
              </a:defRPr>
            </a:lvl1pPr>
            <a:lvl2pPr lvl="1">
              <a:spcBef>
                <a:spcPts val="0"/>
              </a:spcBef>
              <a:spcAft>
                <a:spcPts val="0"/>
              </a:spcAft>
              <a:buClr>
                <a:schemeClr val="lt1"/>
              </a:buClr>
              <a:buSzPts val="12000"/>
              <a:buFont typeface="Alexandria Black"/>
              <a:buNone/>
              <a:defRPr sz="12000">
                <a:solidFill>
                  <a:schemeClr val="lt1"/>
                </a:solidFill>
                <a:latin typeface="Alexandria Black"/>
                <a:ea typeface="Alexandria Black"/>
                <a:cs typeface="Alexandria Black"/>
                <a:sym typeface="Alexandria Black"/>
              </a:defRPr>
            </a:lvl2pPr>
            <a:lvl3pPr lvl="2">
              <a:spcBef>
                <a:spcPts val="0"/>
              </a:spcBef>
              <a:spcAft>
                <a:spcPts val="0"/>
              </a:spcAft>
              <a:buClr>
                <a:schemeClr val="lt1"/>
              </a:buClr>
              <a:buSzPts val="12000"/>
              <a:buFont typeface="Alexandria Black"/>
              <a:buNone/>
              <a:defRPr sz="12000">
                <a:solidFill>
                  <a:schemeClr val="lt1"/>
                </a:solidFill>
                <a:latin typeface="Alexandria Black"/>
                <a:ea typeface="Alexandria Black"/>
                <a:cs typeface="Alexandria Black"/>
                <a:sym typeface="Alexandria Black"/>
              </a:defRPr>
            </a:lvl3pPr>
            <a:lvl4pPr lvl="3">
              <a:spcBef>
                <a:spcPts val="0"/>
              </a:spcBef>
              <a:spcAft>
                <a:spcPts val="0"/>
              </a:spcAft>
              <a:buClr>
                <a:schemeClr val="lt1"/>
              </a:buClr>
              <a:buSzPts val="12000"/>
              <a:buFont typeface="Alexandria Black"/>
              <a:buNone/>
              <a:defRPr sz="12000">
                <a:solidFill>
                  <a:schemeClr val="lt1"/>
                </a:solidFill>
                <a:latin typeface="Alexandria Black"/>
                <a:ea typeface="Alexandria Black"/>
                <a:cs typeface="Alexandria Black"/>
                <a:sym typeface="Alexandria Black"/>
              </a:defRPr>
            </a:lvl4pPr>
            <a:lvl5pPr lvl="4">
              <a:spcBef>
                <a:spcPts val="0"/>
              </a:spcBef>
              <a:spcAft>
                <a:spcPts val="0"/>
              </a:spcAft>
              <a:buClr>
                <a:schemeClr val="lt1"/>
              </a:buClr>
              <a:buSzPts val="12000"/>
              <a:buFont typeface="Alexandria Black"/>
              <a:buNone/>
              <a:defRPr sz="12000">
                <a:solidFill>
                  <a:schemeClr val="lt1"/>
                </a:solidFill>
                <a:latin typeface="Alexandria Black"/>
                <a:ea typeface="Alexandria Black"/>
                <a:cs typeface="Alexandria Black"/>
                <a:sym typeface="Alexandria Black"/>
              </a:defRPr>
            </a:lvl5pPr>
            <a:lvl6pPr lvl="5">
              <a:spcBef>
                <a:spcPts val="0"/>
              </a:spcBef>
              <a:spcAft>
                <a:spcPts val="0"/>
              </a:spcAft>
              <a:buClr>
                <a:schemeClr val="lt1"/>
              </a:buClr>
              <a:buSzPts val="12000"/>
              <a:buFont typeface="Alexandria Black"/>
              <a:buNone/>
              <a:defRPr sz="12000">
                <a:solidFill>
                  <a:schemeClr val="lt1"/>
                </a:solidFill>
                <a:latin typeface="Alexandria Black"/>
                <a:ea typeface="Alexandria Black"/>
                <a:cs typeface="Alexandria Black"/>
                <a:sym typeface="Alexandria Black"/>
              </a:defRPr>
            </a:lvl6pPr>
            <a:lvl7pPr lvl="6">
              <a:spcBef>
                <a:spcPts val="0"/>
              </a:spcBef>
              <a:spcAft>
                <a:spcPts val="0"/>
              </a:spcAft>
              <a:buClr>
                <a:schemeClr val="lt1"/>
              </a:buClr>
              <a:buSzPts val="12000"/>
              <a:buFont typeface="Alexandria Black"/>
              <a:buNone/>
              <a:defRPr sz="12000">
                <a:solidFill>
                  <a:schemeClr val="lt1"/>
                </a:solidFill>
                <a:latin typeface="Alexandria Black"/>
                <a:ea typeface="Alexandria Black"/>
                <a:cs typeface="Alexandria Black"/>
                <a:sym typeface="Alexandria Black"/>
              </a:defRPr>
            </a:lvl7pPr>
            <a:lvl8pPr lvl="7">
              <a:spcBef>
                <a:spcPts val="0"/>
              </a:spcBef>
              <a:spcAft>
                <a:spcPts val="0"/>
              </a:spcAft>
              <a:buClr>
                <a:schemeClr val="lt1"/>
              </a:buClr>
              <a:buSzPts val="12000"/>
              <a:buFont typeface="Alexandria Black"/>
              <a:buNone/>
              <a:defRPr sz="12000">
                <a:solidFill>
                  <a:schemeClr val="lt1"/>
                </a:solidFill>
                <a:latin typeface="Alexandria Black"/>
                <a:ea typeface="Alexandria Black"/>
                <a:cs typeface="Alexandria Black"/>
                <a:sym typeface="Alexandria Black"/>
              </a:defRPr>
            </a:lvl8pPr>
            <a:lvl9pPr lvl="8">
              <a:spcBef>
                <a:spcPts val="0"/>
              </a:spcBef>
              <a:spcAft>
                <a:spcPts val="0"/>
              </a:spcAft>
              <a:buClr>
                <a:schemeClr val="lt1"/>
              </a:buClr>
              <a:buSzPts val="12000"/>
              <a:buFont typeface="Alexandria Black"/>
              <a:buNone/>
              <a:defRPr sz="12000">
                <a:solidFill>
                  <a:schemeClr val="lt1"/>
                </a:solidFill>
                <a:latin typeface="Alexandria Black"/>
                <a:ea typeface="Alexandria Black"/>
                <a:cs typeface="Alexandria Black"/>
                <a:sym typeface="Alexandria Black"/>
              </a:defRPr>
            </a:lvl9pPr>
          </a:lstStyle>
          <a:p/>
        </p:txBody>
      </p:sp>
      <p:sp>
        <p:nvSpPr>
          <p:cNvPr id="125" name="Google Shape;125;p17"/>
          <p:cNvSpPr txBox="1"/>
          <p:nvPr>
            <p:ph idx="17" type="title"/>
          </p:nvPr>
        </p:nvSpPr>
        <p:spPr>
          <a:xfrm>
            <a:off x="481225" y="3993249"/>
            <a:ext cx="734700" cy="273600"/>
          </a:xfrm>
          <a:prstGeom prst="rect">
            <a:avLst/>
          </a:prstGeom>
        </p:spPr>
        <p:txBody>
          <a:bodyPr anchorCtr="0" anchor="ctr" bIns="91425" lIns="0" spcFirstLastPara="1" rIns="91425" wrap="square" tIns="91425">
            <a:normAutofit/>
          </a:bodyPr>
          <a:lstStyle>
            <a:lvl1pPr lvl="0">
              <a:spcBef>
                <a:spcPts val="0"/>
              </a:spcBef>
              <a:spcAft>
                <a:spcPts val="0"/>
              </a:spcAft>
              <a:buClr>
                <a:schemeClr val="lt1"/>
              </a:buClr>
              <a:buSzPts val="1000"/>
              <a:buFont typeface="Lexend"/>
              <a:buNone/>
              <a:defRPr sz="1000">
                <a:solidFill>
                  <a:schemeClr val="lt1"/>
                </a:solidFill>
                <a:latin typeface="Lexend"/>
                <a:ea typeface="Lexend"/>
                <a:cs typeface="Lexend"/>
                <a:sym typeface="Lexend"/>
              </a:defRPr>
            </a:lvl1pPr>
            <a:lvl2pPr lvl="1">
              <a:spcBef>
                <a:spcPts val="0"/>
              </a:spcBef>
              <a:spcAft>
                <a:spcPts val="0"/>
              </a:spcAft>
              <a:buClr>
                <a:schemeClr val="lt1"/>
              </a:buClr>
              <a:buSzPts val="12000"/>
              <a:buFont typeface="Alexandria Black"/>
              <a:buNone/>
              <a:defRPr sz="12000">
                <a:solidFill>
                  <a:schemeClr val="lt1"/>
                </a:solidFill>
                <a:latin typeface="Alexandria Black"/>
                <a:ea typeface="Alexandria Black"/>
                <a:cs typeface="Alexandria Black"/>
                <a:sym typeface="Alexandria Black"/>
              </a:defRPr>
            </a:lvl2pPr>
            <a:lvl3pPr lvl="2">
              <a:spcBef>
                <a:spcPts val="0"/>
              </a:spcBef>
              <a:spcAft>
                <a:spcPts val="0"/>
              </a:spcAft>
              <a:buClr>
                <a:schemeClr val="lt1"/>
              </a:buClr>
              <a:buSzPts val="12000"/>
              <a:buFont typeface="Alexandria Black"/>
              <a:buNone/>
              <a:defRPr sz="12000">
                <a:solidFill>
                  <a:schemeClr val="lt1"/>
                </a:solidFill>
                <a:latin typeface="Alexandria Black"/>
                <a:ea typeface="Alexandria Black"/>
                <a:cs typeface="Alexandria Black"/>
                <a:sym typeface="Alexandria Black"/>
              </a:defRPr>
            </a:lvl3pPr>
            <a:lvl4pPr lvl="3">
              <a:spcBef>
                <a:spcPts val="0"/>
              </a:spcBef>
              <a:spcAft>
                <a:spcPts val="0"/>
              </a:spcAft>
              <a:buClr>
                <a:schemeClr val="lt1"/>
              </a:buClr>
              <a:buSzPts val="12000"/>
              <a:buFont typeface="Alexandria Black"/>
              <a:buNone/>
              <a:defRPr sz="12000">
                <a:solidFill>
                  <a:schemeClr val="lt1"/>
                </a:solidFill>
                <a:latin typeface="Alexandria Black"/>
                <a:ea typeface="Alexandria Black"/>
                <a:cs typeface="Alexandria Black"/>
                <a:sym typeface="Alexandria Black"/>
              </a:defRPr>
            </a:lvl4pPr>
            <a:lvl5pPr lvl="4">
              <a:spcBef>
                <a:spcPts val="0"/>
              </a:spcBef>
              <a:spcAft>
                <a:spcPts val="0"/>
              </a:spcAft>
              <a:buClr>
                <a:schemeClr val="lt1"/>
              </a:buClr>
              <a:buSzPts val="12000"/>
              <a:buFont typeface="Alexandria Black"/>
              <a:buNone/>
              <a:defRPr sz="12000">
                <a:solidFill>
                  <a:schemeClr val="lt1"/>
                </a:solidFill>
                <a:latin typeface="Alexandria Black"/>
                <a:ea typeface="Alexandria Black"/>
                <a:cs typeface="Alexandria Black"/>
                <a:sym typeface="Alexandria Black"/>
              </a:defRPr>
            </a:lvl5pPr>
            <a:lvl6pPr lvl="5">
              <a:spcBef>
                <a:spcPts val="0"/>
              </a:spcBef>
              <a:spcAft>
                <a:spcPts val="0"/>
              </a:spcAft>
              <a:buClr>
                <a:schemeClr val="lt1"/>
              </a:buClr>
              <a:buSzPts val="12000"/>
              <a:buFont typeface="Alexandria Black"/>
              <a:buNone/>
              <a:defRPr sz="12000">
                <a:solidFill>
                  <a:schemeClr val="lt1"/>
                </a:solidFill>
                <a:latin typeface="Alexandria Black"/>
                <a:ea typeface="Alexandria Black"/>
                <a:cs typeface="Alexandria Black"/>
                <a:sym typeface="Alexandria Black"/>
              </a:defRPr>
            </a:lvl6pPr>
            <a:lvl7pPr lvl="6">
              <a:spcBef>
                <a:spcPts val="0"/>
              </a:spcBef>
              <a:spcAft>
                <a:spcPts val="0"/>
              </a:spcAft>
              <a:buClr>
                <a:schemeClr val="lt1"/>
              </a:buClr>
              <a:buSzPts val="12000"/>
              <a:buFont typeface="Alexandria Black"/>
              <a:buNone/>
              <a:defRPr sz="12000">
                <a:solidFill>
                  <a:schemeClr val="lt1"/>
                </a:solidFill>
                <a:latin typeface="Alexandria Black"/>
                <a:ea typeface="Alexandria Black"/>
                <a:cs typeface="Alexandria Black"/>
                <a:sym typeface="Alexandria Black"/>
              </a:defRPr>
            </a:lvl7pPr>
            <a:lvl8pPr lvl="7">
              <a:spcBef>
                <a:spcPts val="0"/>
              </a:spcBef>
              <a:spcAft>
                <a:spcPts val="0"/>
              </a:spcAft>
              <a:buClr>
                <a:schemeClr val="lt1"/>
              </a:buClr>
              <a:buSzPts val="12000"/>
              <a:buFont typeface="Alexandria Black"/>
              <a:buNone/>
              <a:defRPr sz="12000">
                <a:solidFill>
                  <a:schemeClr val="lt1"/>
                </a:solidFill>
                <a:latin typeface="Alexandria Black"/>
                <a:ea typeface="Alexandria Black"/>
                <a:cs typeface="Alexandria Black"/>
                <a:sym typeface="Alexandria Black"/>
              </a:defRPr>
            </a:lvl8pPr>
            <a:lvl9pPr lvl="8">
              <a:spcBef>
                <a:spcPts val="0"/>
              </a:spcBef>
              <a:spcAft>
                <a:spcPts val="0"/>
              </a:spcAft>
              <a:buClr>
                <a:schemeClr val="lt1"/>
              </a:buClr>
              <a:buSzPts val="12000"/>
              <a:buFont typeface="Alexandria Black"/>
              <a:buNone/>
              <a:defRPr sz="12000">
                <a:solidFill>
                  <a:schemeClr val="lt1"/>
                </a:solidFill>
                <a:latin typeface="Alexandria Black"/>
                <a:ea typeface="Alexandria Black"/>
                <a:cs typeface="Alexandria Black"/>
                <a:sym typeface="Alexandria Black"/>
              </a:defRPr>
            </a:lvl9pPr>
          </a:lstStyle>
          <a:p/>
        </p:txBody>
      </p:sp>
      <p:sp>
        <p:nvSpPr>
          <p:cNvPr id="126" name="Google Shape;126;p17"/>
          <p:cNvSpPr txBox="1"/>
          <p:nvPr>
            <p:ph idx="18" type="title"/>
          </p:nvPr>
        </p:nvSpPr>
        <p:spPr>
          <a:xfrm>
            <a:off x="481225" y="4321624"/>
            <a:ext cx="734700" cy="273600"/>
          </a:xfrm>
          <a:prstGeom prst="rect">
            <a:avLst/>
          </a:prstGeom>
        </p:spPr>
        <p:txBody>
          <a:bodyPr anchorCtr="0" anchor="ctr" bIns="91425" lIns="0" spcFirstLastPara="1" rIns="91425" wrap="square" tIns="91425">
            <a:normAutofit/>
          </a:bodyPr>
          <a:lstStyle>
            <a:lvl1pPr lvl="0">
              <a:spcBef>
                <a:spcPts val="0"/>
              </a:spcBef>
              <a:spcAft>
                <a:spcPts val="0"/>
              </a:spcAft>
              <a:buClr>
                <a:schemeClr val="lt1"/>
              </a:buClr>
              <a:buSzPts val="1000"/>
              <a:buFont typeface="Lexend"/>
              <a:buNone/>
              <a:defRPr sz="1000">
                <a:solidFill>
                  <a:schemeClr val="lt1"/>
                </a:solidFill>
                <a:latin typeface="Lexend"/>
                <a:ea typeface="Lexend"/>
                <a:cs typeface="Lexend"/>
                <a:sym typeface="Lexend"/>
              </a:defRPr>
            </a:lvl1pPr>
            <a:lvl2pPr lvl="1">
              <a:spcBef>
                <a:spcPts val="0"/>
              </a:spcBef>
              <a:spcAft>
                <a:spcPts val="0"/>
              </a:spcAft>
              <a:buClr>
                <a:schemeClr val="lt1"/>
              </a:buClr>
              <a:buSzPts val="12000"/>
              <a:buFont typeface="Alexandria Black"/>
              <a:buNone/>
              <a:defRPr sz="12000">
                <a:solidFill>
                  <a:schemeClr val="lt1"/>
                </a:solidFill>
                <a:latin typeface="Alexandria Black"/>
                <a:ea typeface="Alexandria Black"/>
                <a:cs typeface="Alexandria Black"/>
                <a:sym typeface="Alexandria Black"/>
              </a:defRPr>
            </a:lvl2pPr>
            <a:lvl3pPr lvl="2">
              <a:spcBef>
                <a:spcPts val="0"/>
              </a:spcBef>
              <a:spcAft>
                <a:spcPts val="0"/>
              </a:spcAft>
              <a:buClr>
                <a:schemeClr val="lt1"/>
              </a:buClr>
              <a:buSzPts val="12000"/>
              <a:buFont typeface="Alexandria Black"/>
              <a:buNone/>
              <a:defRPr sz="12000">
                <a:solidFill>
                  <a:schemeClr val="lt1"/>
                </a:solidFill>
                <a:latin typeface="Alexandria Black"/>
                <a:ea typeface="Alexandria Black"/>
                <a:cs typeface="Alexandria Black"/>
                <a:sym typeface="Alexandria Black"/>
              </a:defRPr>
            </a:lvl3pPr>
            <a:lvl4pPr lvl="3">
              <a:spcBef>
                <a:spcPts val="0"/>
              </a:spcBef>
              <a:spcAft>
                <a:spcPts val="0"/>
              </a:spcAft>
              <a:buClr>
                <a:schemeClr val="lt1"/>
              </a:buClr>
              <a:buSzPts val="12000"/>
              <a:buFont typeface="Alexandria Black"/>
              <a:buNone/>
              <a:defRPr sz="12000">
                <a:solidFill>
                  <a:schemeClr val="lt1"/>
                </a:solidFill>
                <a:latin typeface="Alexandria Black"/>
                <a:ea typeface="Alexandria Black"/>
                <a:cs typeface="Alexandria Black"/>
                <a:sym typeface="Alexandria Black"/>
              </a:defRPr>
            </a:lvl4pPr>
            <a:lvl5pPr lvl="4">
              <a:spcBef>
                <a:spcPts val="0"/>
              </a:spcBef>
              <a:spcAft>
                <a:spcPts val="0"/>
              </a:spcAft>
              <a:buClr>
                <a:schemeClr val="lt1"/>
              </a:buClr>
              <a:buSzPts val="12000"/>
              <a:buFont typeface="Alexandria Black"/>
              <a:buNone/>
              <a:defRPr sz="12000">
                <a:solidFill>
                  <a:schemeClr val="lt1"/>
                </a:solidFill>
                <a:latin typeface="Alexandria Black"/>
                <a:ea typeface="Alexandria Black"/>
                <a:cs typeface="Alexandria Black"/>
                <a:sym typeface="Alexandria Black"/>
              </a:defRPr>
            </a:lvl5pPr>
            <a:lvl6pPr lvl="5">
              <a:spcBef>
                <a:spcPts val="0"/>
              </a:spcBef>
              <a:spcAft>
                <a:spcPts val="0"/>
              </a:spcAft>
              <a:buClr>
                <a:schemeClr val="lt1"/>
              </a:buClr>
              <a:buSzPts val="12000"/>
              <a:buFont typeface="Alexandria Black"/>
              <a:buNone/>
              <a:defRPr sz="12000">
                <a:solidFill>
                  <a:schemeClr val="lt1"/>
                </a:solidFill>
                <a:latin typeface="Alexandria Black"/>
                <a:ea typeface="Alexandria Black"/>
                <a:cs typeface="Alexandria Black"/>
                <a:sym typeface="Alexandria Black"/>
              </a:defRPr>
            </a:lvl6pPr>
            <a:lvl7pPr lvl="6">
              <a:spcBef>
                <a:spcPts val="0"/>
              </a:spcBef>
              <a:spcAft>
                <a:spcPts val="0"/>
              </a:spcAft>
              <a:buClr>
                <a:schemeClr val="lt1"/>
              </a:buClr>
              <a:buSzPts val="12000"/>
              <a:buFont typeface="Alexandria Black"/>
              <a:buNone/>
              <a:defRPr sz="12000">
                <a:solidFill>
                  <a:schemeClr val="lt1"/>
                </a:solidFill>
                <a:latin typeface="Alexandria Black"/>
                <a:ea typeface="Alexandria Black"/>
                <a:cs typeface="Alexandria Black"/>
                <a:sym typeface="Alexandria Black"/>
              </a:defRPr>
            </a:lvl7pPr>
            <a:lvl8pPr lvl="7">
              <a:spcBef>
                <a:spcPts val="0"/>
              </a:spcBef>
              <a:spcAft>
                <a:spcPts val="0"/>
              </a:spcAft>
              <a:buClr>
                <a:schemeClr val="lt1"/>
              </a:buClr>
              <a:buSzPts val="12000"/>
              <a:buFont typeface="Alexandria Black"/>
              <a:buNone/>
              <a:defRPr sz="12000">
                <a:solidFill>
                  <a:schemeClr val="lt1"/>
                </a:solidFill>
                <a:latin typeface="Alexandria Black"/>
                <a:ea typeface="Alexandria Black"/>
                <a:cs typeface="Alexandria Black"/>
                <a:sym typeface="Alexandria Black"/>
              </a:defRPr>
            </a:lvl8pPr>
            <a:lvl9pPr lvl="8">
              <a:spcBef>
                <a:spcPts val="0"/>
              </a:spcBef>
              <a:spcAft>
                <a:spcPts val="0"/>
              </a:spcAft>
              <a:buClr>
                <a:schemeClr val="lt1"/>
              </a:buClr>
              <a:buSzPts val="12000"/>
              <a:buFont typeface="Alexandria Black"/>
              <a:buNone/>
              <a:defRPr sz="12000">
                <a:solidFill>
                  <a:schemeClr val="lt1"/>
                </a:solidFill>
                <a:latin typeface="Alexandria Black"/>
                <a:ea typeface="Alexandria Black"/>
                <a:cs typeface="Alexandria Black"/>
                <a:sym typeface="Alexandria Black"/>
              </a:defRPr>
            </a:lvl9pPr>
          </a:lstStyle>
          <a:p/>
        </p:txBody>
      </p:sp>
      <p:sp>
        <p:nvSpPr>
          <p:cNvPr id="127" name="Google Shape;127;p17"/>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lvl1pPr indent="0" lvl="0" marL="0" marR="0" algn="r">
              <a:lnSpc>
                <a:spcPct val="100000"/>
              </a:lnSpc>
              <a:spcBef>
                <a:spcPts val="0"/>
              </a:spcBef>
              <a:spcAft>
                <a:spcPts val="0"/>
              </a:spcAft>
              <a:buClr>
                <a:srgbClr val="000000"/>
              </a:buClr>
              <a:buSzPts val="800"/>
              <a:buFont typeface="Arial"/>
              <a:buNone/>
              <a:defRPr sz="800">
                <a:solidFill>
                  <a:schemeClr val="lt1"/>
                </a:solidFill>
                <a:latin typeface="Lexend Light"/>
                <a:ea typeface="Lexend Light"/>
                <a:cs typeface="Lexend Light"/>
                <a:sym typeface="Lexend Light"/>
              </a:defRPr>
            </a:lvl1pPr>
            <a:lvl2pPr indent="0" lvl="1" marL="0" marR="0" algn="r">
              <a:lnSpc>
                <a:spcPct val="100000"/>
              </a:lnSpc>
              <a:spcBef>
                <a:spcPts val="0"/>
              </a:spcBef>
              <a:spcAft>
                <a:spcPts val="0"/>
              </a:spcAft>
              <a:buClr>
                <a:srgbClr val="000000"/>
              </a:buClr>
              <a:buSzPts val="800"/>
              <a:buFont typeface="Arial"/>
              <a:buNone/>
              <a:defRPr sz="800">
                <a:solidFill>
                  <a:schemeClr val="lt1"/>
                </a:solidFill>
                <a:latin typeface="Lexend Light"/>
                <a:ea typeface="Lexend Light"/>
                <a:cs typeface="Lexend Light"/>
                <a:sym typeface="Lexend Light"/>
              </a:defRPr>
            </a:lvl2pPr>
            <a:lvl3pPr indent="0" lvl="2" marL="0" marR="0" algn="r">
              <a:lnSpc>
                <a:spcPct val="100000"/>
              </a:lnSpc>
              <a:spcBef>
                <a:spcPts val="0"/>
              </a:spcBef>
              <a:spcAft>
                <a:spcPts val="0"/>
              </a:spcAft>
              <a:buClr>
                <a:srgbClr val="000000"/>
              </a:buClr>
              <a:buSzPts val="800"/>
              <a:buFont typeface="Arial"/>
              <a:buNone/>
              <a:defRPr sz="800">
                <a:solidFill>
                  <a:schemeClr val="lt1"/>
                </a:solidFill>
                <a:latin typeface="Lexend Light"/>
                <a:ea typeface="Lexend Light"/>
                <a:cs typeface="Lexend Light"/>
                <a:sym typeface="Lexend Light"/>
              </a:defRPr>
            </a:lvl3pPr>
            <a:lvl4pPr indent="0" lvl="3" marL="0" marR="0" algn="r">
              <a:lnSpc>
                <a:spcPct val="100000"/>
              </a:lnSpc>
              <a:spcBef>
                <a:spcPts val="0"/>
              </a:spcBef>
              <a:spcAft>
                <a:spcPts val="0"/>
              </a:spcAft>
              <a:buClr>
                <a:srgbClr val="000000"/>
              </a:buClr>
              <a:buSzPts val="800"/>
              <a:buFont typeface="Arial"/>
              <a:buNone/>
              <a:defRPr sz="800">
                <a:solidFill>
                  <a:schemeClr val="lt1"/>
                </a:solidFill>
                <a:latin typeface="Lexend Light"/>
                <a:ea typeface="Lexend Light"/>
                <a:cs typeface="Lexend Light"/>
                <a:sym typeface="Lexend Light"/>
              </a:defRPr>
            </a:lvl4pPr>
            <a:lvl5pPr indent="0" lvl="4" marL="0" marR="0" algn="r">
              <a:lnSpc>
                <a:spcPct val="100000"/>
              </a:lnSpc>
              <a:spcBef>
                <a:spcPts val="0"/>
              </a:spcBef>
              <a:spcAft>
                <a:spcPts val="0"/>
              </a:spcAft>
              <a:buClr>
                <a:srgbClr val="000000"/>
              </a:buClr>
              <a:buSzPts val="800"/>
              <a:buFont typeface="Arial"/>
              <a:buNone/>
              <a:defRPr sz="800">
                <a:solidFill>
                  <a:schemeClr val="lt1"/>
                </a:solidFill>
                <a:latin typeface="Lexend Light"/>
                <a:ea typeface="Lexend Light"/>
                <a:cs typeface="Lexend Light"/>
                <a:sym typeface="Lexend Light"/>
              </a:defRPr>
            </a:lvl5pPr>
            <a:lvl6pPr indent="0" lvl="5" marL="0" marR="0" algn="r">
              <a:lnSpc>
                <a:spcPct val="100000"/>
              </a:lnSpc>
              <a:spcBef>
                <a:spcPts val="0"/>
              </a:spcBef>
              <a:spcAft>
                <a:spcPts val="0"/>
              </a:spcAft>
              <a:buClr>
                <a:srgbClr val="000000"/>
              </a:buClr>
              <a:buSzPts val="800"/>
              <a:buFont typeface="Arial"/>
              <a:buNone/>
              <a:defRPr sz="800">
                <a:solidFill>
                  <a:schemeClr val="lt1"/>
                </a:solidFill>
                <a:latin typeface="Lexend Light"/>
                <a:ea typeface="Lexend Light"/>
                <a:cs typeface="Lexend Light"/>
                <a:sym typeface="Lexend Light"/>
              </a:defRPr>
            </a:lvl6pPr>
            <a:lvl7pPr indent="0" lvl="6" marL="0" marR="0" algn="r">
              <a:lnSpc>
                <a:spcPct val="100000"/>
              </a:lnSpc>
              <a:spcBef>
                <a:spcPts val="0"/>
              </a:spcBef>
              <a:spcAft>
                <a:spcPts val="0"/>
              </a:spcAft>
              <a:buClr>
                <a:srgbClr val="000000"/>
              </a:buClr>
              <a:buSzPts val="800"/>
              <a:buFont typeface="Arial"/>
              <a:buNone/>
              <a:defRPr sz="800">
                <a:solidFill>
                  <a:schemeClr val="lt1"/>
                </a:solidFill>
                <a:latin typeface="Lexend Light"/>
                <a:ea typeface="Lexend Light"/>
                <a:cs typeface="Lexend Light"/>
                <a:sym typeface="Lexend Light"/>
              </a:defRPr>
            </a:lvl7pPr>
            <a:lvl8pPr indent="0" lvl="7" marL="0" marR="0" algn="r">
              <a:lnSpc>
                <a:spcPct val="100000"/>
              </a:lnSpc>
              <a:spcBef>
                <a:spcPts val="0"/>
              </a:spcBef>
              <a:spcAft>
                <a:spcPts val="0"/>
              </a:spcAft>
              <a:buClr>
                <a:srgbClr val="000000"/>
              </a:buClr>
              <a:buSzPts val="800"/>
              <a:buFont typeface="Arial"/>
              <a:buNone/>
              <a:defRPr sz="800">
                <a:solidFill>
                  <a:schemeClr val="lt1"/>
                </a:solidFill>
                <a:latin typeface="Lexend Light"/>
                <a:ea typeface="Lexend Light"/>
                <a:cs typeface="Lexend Light"/>
                <a:sym typeface="Lexend Light"/>
              </a:defRPr>
            </a:lvl8pPr>
            <a:lvl9pPr indent="0" lvl="8" marL="0" marR="0" algn="r">
              <a:lnSpc>
                <a:spcPct val="100000"/>
              </a:lnSpc>
              <a:spcBef>
                <a:spcPts val="0"/>
              </a:spcBef>
              <a:spcAft>
                <a:spcPts val="0"/>
              </a:spcAft>
              <a:buClr>
                <a:srgbClr val="000000"/>
              </a:buClr>
              <a:buSzPts val="800"/>
              <a:buFont typeface="Arial"/>
              <a:buNone/>
              <a:defRPr sz="800">
                <a:solidFill>
                  <a:schemeClr val="lt1"/>
                </a:solidFill>
                <a:latin typeface="Lexend Light"/>
                <a:ea typeface="Lexend Light"/>
                <a:cs typeface="Lexend Light"/>
                <a:sym typeface="Lexend Light"/>
              </a:defRPr>
            </a:lvl9pPr>
          </a:lstStyle>
          <a:p>
            <a:pPr indent="0" lvl="0" marL="0" rtl="0" algn="r">
              <a:spcBef>
                <a:spcPts val="0"/>
              </a:spcBef>
              <a:spcAft>
                <a:spcPts val="0"/>
              </a:spcAft>
              <a:buNone/>
            </a:pPr>
            <a:fld id="{00000000-1234-1234-1234-123412341234}" type="slidenum">
              <a:rPr lang="en"/>
              <a:t>‹#›</a:t>
            </a:fld>
            <a:endParaRPr/>
          </a:p>
        </p:txBody>
      </p:sp>
      <p:sp>
        <p:nvSpPr>
          <p:cNvPr id="128" name="Google Shape;128;p17"/>
          <p:cNvSpPr/>
          <p:nvPr/>
        </p:nvSpPr>
        <p:spPr>
          <a:xfrm>
            <a:off x="-3900" y="2196625"/>
            <a:ext cx="9162300" cy="111300"/>
          </a:xfrm>
          <a:prstGeom prst="rect">
            <a:avLst/>
          </a:prstGeom>
          <a:solidFill>
            <a:srgbClr val="C8E357"/>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exend"/>
              <a:ea typeface="Lexend"/>
              <a:cs typeface="Lexend"/>
              <a:sym typeface="Lexen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 Alt 24">
  <p:cSld name="CUSTOM_26">
    <p:bg>
      <p:bgPr>
        <a:solidFill>
          <a:schemeClr val="accent4"/>
        </a:solidFill>
      </p:bgPr>
    </p:bg>
    <p:spTree>
      <p:nvGrpSpPr>
        <p:cNvPr id="129" name="Shape 129"/>
        <p:cNvGrpSpPr/>
        <p:nvPr/>
      </p:nvGrpSpPr>
      <p:grpSpPr>
        <a:xfrm>
          <a:off x="0" y="0"/>
          <a:ext cx="0" cy="0"/>
          <a:chOff x="0" y="0"/>
          <a:chExt cx="0" cy="0"/>
        </a:xfrm>
      </p:grpSpPr>
      <p:grpSp>
        <p:nvGrpSpPr>
          <p:cNvPr id="130" name="Google Shape;130;p18"/>
          <p:cNvGrpSpPr/>
          <p:nvPr/>
        </p:nvGrpSpPr>
        <p:grpSpPr>
          <a:xfrm>
            <a:off x="119650" y="-16394"/>
            <a:ext cx="8904707" cy="123007"/>
            <a:chOff x="18101" y="4907950"/>
            <a:chExt cx="8904707" cy="291900"/>
          </a:xfrm>
        </p:grpSpPr>
        <p:sp>
          <p:nvSpPr>
            <p:cNvPr id="131" name="Google Shape;131;p18"/>
            <p:cNvSpPr/>
            <p:nvPr/>
          </p:nvSpPr>
          <p:spPr>
            <a:xfrm rot="-5400000">
              <a:off x="5505258" y="5022700"/>
              <a:ext cx="288300" cy="62400"/>
            </a:xfrm>
            <a:prstGeom prst="mathMinus">
              <a:avLst>
                <a:gd fmla="val 23520" name="adj1"/>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32" name="Google Shape;132;p18"/>
            <p:cNvSpPr/>
            <p:nvPr/>
          </p:nvSpPr>
          <p:spPr>
            <a:xfrm rot="-5400000">
              <a:off x="5735084" y="5022700"/>
              <a:ext cx="288300" cy="62400"/>
            </a:xfrm>
            <a:prstGeom prst="mathMinus">
              <a:avLst>
                <a:gd fmla="val 23520" name="adj1"/>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33" name="Google Shape;133;p18"/>
            <p:cNvSpPr/>
            <p:nvPr/>
          </p:nvSpPr>
          <p:spPr>
            <a:xfrm rot="-5400000">
              <a:off x="5969085" y="5022700"/>
              <a:ext cx="288300" cy="62400"/>
            </a:xfrm>
            <a:prstGeom prst="mathMinus">
              <a:avLst>
                <a:gd fmla="val 23520" name="adj1"/>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34" name="Google Shape;134;p18"/>
            <p:cNvSpPr/>
            <p:nvPr/>
          </p:nvSpPr>
          <p:spPr>
            <a:xfrm rot="-5400000">
              <a:off x="6198911" y="5022700"/>
              <a:ext cx="288300" cy="62400"/>
            </a:xfrm>
            <a:prstGeom prst="mathMinus">
              <a:avLst>
                <a:gd fmla="val 23520" name="adj1"/>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35" name="Google Shape;135;p18"/>
            <p:cNvSpPr/>
            <p:nvPr/>
          </p:nvSpPr>
          <p:spPr>
            <a:xfrm rot="-5400000">
              <a:off x="6437074" y="5022700"/>
              <a:ext cx="288300" cy="62400"/>
            </a:xfrm>
            <a:prstGeom prst="mathMinus">
              <a:avLst>
                <a:gd fmla="val 23520" name="adj1"/>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36" name="Google Shape;136;p18"/>
            <p:cNvSpPr/>
            <p:nvPr/>
          </p:nvSpPr>
          <p:spPr>
            <a:xfrm rot="-5400000">
              <a:off x="6666900" y="5022700"/>
              <a:ext cx="288300" cy="62400"/>
            </a:xfrm>
            <a:prstGeom prst="mathMinus">
              <a:avLst>
                <a:gd fmla="val 23520" name="adj1"/>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37" name="Google Shape;137;p18"/>
            <p:cNvSpPr/>
            <p:nvPr/>
          </p:nvSpPr>
          <p:spPr>
            <a:xfrm rot="-5400000">
              <a:off x="6900901" y="5022700"/>
              <a:ext cx="288300" cy="62400"/>
            </a:xfrm>
            <a:prstGeom prst="mathMinus">
              <a:avLst>
                <a:gd fmla="val 23520" name="adj1"/>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38" name="Google Shape;138;p18"/>
            <p:cNvSpPr/>
            <p:nvPr/>
          </p:nvSpPr>
          <p:spPr>
            <a:xfrm rot="-5400000">
              <a:off x="7130727" y="5022700"/>
              <a:ext cx="288300" cy="62400"/>
            </a:xfrm>
            <a:prstGeom prst="mathMinus">
              <a:avLst>
                <a:gd fmla="val 23520" name="adj1"/>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39" name="Google Shape;139;p18"/>
            <p:cNvSpPr/>
            <p:nvPr/>
          </p:nvSpPr>
          <p:spPr>
            <a:xfrm rot="-5400000">
              <a:off x="7364740" y="5022700"/>
              <a:ext cx="288300" cy="62400"/>
            </a:xfrm>
            <a:prstGeom prst="mathMinus">
              <a:avLst>
                <a:gd fmla="val 23520" name="adj1"/>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40" name="Google Shape;140;p18"/>
            <p:cNvSpPr/>
            <p:nvPr/>
          </p:nvSpPr>
          <p:spPr>
            <a:xfrm rot="-5400000">
              <a:off x="7598741" y="5022700"/>
              <a:ext cx="288300" cy="62400"/>
            </a:xfrm>
            <a:prstGeom prst="mathMinus">
              <a:avLst>
                <a:gd fmla="val 23520" name="adj1"/>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41" name="Google Shape;141;p18"/>
            <p:cNvSpPr/>
            <p:nvPr/>
          </p:nvSpPr>
          <p:spPr>
            <a:xfrm rot="-5400000">
              <a:off x="7828567" y="5022700"/>
              <a:ext cx="288300" cy="62400"/>
            </a:xfrm>
            <a:prstGeom prst="mathMinus">
              <a:avLst>
                <a:gd fmla="val 23520" name="adj1"/>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42" name="Google Shape;142;p18"/>
            <p:cNvSpPr/>
            <p:nvPr/>
          </p:nvSpPr>
          <p:spPr>
            <a:xfrm rot="-5400000">
              <a:off x="8066731" y="5022700"/>
              <a:ext cx="288300" cy="62400"/>
            </a:xfrm>
            <a:prstGeom prst="mathMinus">
              <a:avLst>
                <a:gd fmla="val 23520" name="adj1"/>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43" name="Google Shape;143;p18"/>
            <p:cNvSpPr/>
            <p:nvPr/>
          </p:nvSpPr>
          <p:spPr>
            <a:xfrm rot="-5400000">
              <a:off x="8296557" y="5022700"/>
              <a:ext cx="288300" cy="62400"/>
            </a:xfrm>
            <a:prstGeom prst="mathMinus">
              <a:avLst>
                <a:gd fmla="val 23520" name="adj1"/>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44" name="Google Shape;144;p18"/>
            <p:cNvSpPr/>
            <p:nvPr/>
          </p:nvSpPr>
          <p:spPr>
            <a:xfrm rot="-5400000">
              <a:off x="8520208" y="5022700"/>
              <a:ext cx="291900" cy="62400"/>
            </a:xfrm>
            <a:prstGeom prst="mathMinus">
              <a:avLst>
                <a:gd fmla="val 23520" name="adj1"/>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45" name="Google Shape;145;p18"/>
            <p:cNvSpPr/>
            <p:nvPr/>
          </p:nvSpPr>
          <p:spPr>
            <a:xfrm rot="-5400000">
              <a:off x="8745658" y="5022700"/>
              <a:ext cx="291900" cy="62400"/>
            </a:xfrm>
            <a:prstGeom prst="mathMinus">
              <a:avLst>
                <a:gd fmla="val 23520" name="adj1"/>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46" name="Google Shape;146;p18"/>
            <p:cNvSpPr/>
            <p:nvPr/>
          </p:nvSpPr>
          <p:spPr>
            <a:xfrm rot="-5400000">
              <a:off x="2064858" y="5022700"/>
              <a:ext cx="288300" cy="62400"/>
            </a:xfrm>
            <a:prstGeom prst="mathMinus">
              <a:avLst>
                <a:gd fmla="val 23520" name="adj1"/>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47" name="Google Shape;147;p18"/>
            <p:cNvSpPr/>
            <p:nvPr/>
          </p:nvSpPr>
          <p:spPr>
            <a:xfrm rot="-5400000">
              <a:off x="2294684" y="5022700"/>
              <a:ext cx="288300" cy="62400"/>
            </a:xfrm>
            <a:prstGeom prst="mathMinus">
              <a:avLst>
                <a:gd fmla="val 23520" name="adj1"/>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48" name="Google Shape;148;p18"/>
            <p:cNvSpPr/>
            <p:nvPr/>
          </p:nvSpPr>
          <p:spPr>
            <a:xfrm rot="-5400000">
              <a:off x="2528685" y="5022700"/>
              <a:ext cx="288300" cy="62400"/>
            </a:xfrm>
            <a:prstGeom prst="mathMinus">
              <a:avLst>
                <a:gd fmla="val 23520" name="adj1"/>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49" name="Google Shape;149;p18"/>
            <p:cNvSpPr/>
            <p:nvPr/>
          </p:nvSpPr>
          <p:spPr>
            <a:xfrm rot="-5400000">
              <a:off x="2758511" y="5022700"/>
              <a:ext cx="288300" cy="62400"/>
            </a:xfrm>
            <a:prstGeom prst="mathMinus">
              <a:avLst>
                <a:gd fmla="val 23520" name="adj1"/>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50" name="Google Shape;150;p18"/>
            <p:cNvSpPr/>
            <p:nvPr/>
          </p:nvSpPr>
          <p:spPr>
            <a:xfrm rot="-5400000">
              <a:off x="2996674" y="5022700"/>
              <a:ext cx="288300" cy="62400"/>
            </a:xfrm>
            <a:prstGeom prst="mathMinus">
              <a:avLst>
                <a:gd fmla="val 23520" name="adj1"/>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51" name="Google Shape;151;p18"/>
            <p:cNvSpPr/>
            <p:nvPr/>
          </p:nvSpPr>
          <p:spPr>
            <a:xfrm rot="-5400000">
              <a:off x="3226500" y="5022700"/>
              <a:ext cx="288300" cy="62400"/>
            </a:xfrm>
            <a:prstGeom prst="mathMinus">
              <a:avLst>
                <a:gd fmla="val 23520" name="adj1"/>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52" name="Google Shape;152;p18"/>
            <p:cNvSpPr/>
            <p:nvPr/>
          </p:nvSpPr>
          <p:spPr>
            <a:xfrm rot="-5400000">
              <a:off x="3460501" y="5022700"/>
              <a:ext cx="288300" cy="62400"/>
            </a:xfrm>
            <a:prstGeom prst="mathMinus">
              <a:avLst>
                <a:gd fmla="val 23520" name="adj1"/>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53" name="Google Shape;153;p18"/>
            <p:cNvSpPr/>
            <p:nvPr/>
          </p:nvSpPr>
          <p:spPr>
            <a:xfrm rot="-5400000">
              <a:off x="3690327" y="5022700"/>
              <a:ext cx="288300" cy="62400"/>
            </a:xfrm>
            <a:prstGeom prst="mathMinus">
              <a:avLst>
                <a:gd fmla="val 23520" name="adj1"/>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54" name="Google Shape;154;p18"/>
            <p:cNvSpPr/>
            <p:nvPr/>
          </p:nvSpPr>
          <p:spPr>
            <a:xfrm rot="-5400000">
              <a:off x="3924340" y="5022700"/>
              <a:ext cx="288300" cy="62400"/>
            </a:xfrm>
            <a:prstGeom prst="mathMinus">
              <a:avLst>
                <a:gd fmla="val 23520" name="adj1"/>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55" name="Google Shape;155;p18"/>
            <p:cNvSpPr/>
            <p:nvPr/>
          </p:nvSpPr>
          <p:spPr>
            <a:xfrm rot="-5400000">
              <a:off x="4158341" y="5022700"/>
              <a:ext cx="288300" cy="62400"/>
            </a:xfrm>
            <a:prstGeom prst="mathMinus">
              <a:avLst>
                <a:gd fmla="val 23520" name="adj1"/>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56" name="Google Shape;156;p18"/>
            <p:cNvSpPr/>
            <p:nvPr/>
          </p:nvSpPr>
          <p:spPr>
            <a:xfrm rot="-5400000">
              <a:off x="4388167" y="5022700"/>
              <a:ext cx="288300" cy="62400"/>
            </a:xfrm>
            <a:prstGeom prst="mathMinus">
              <a:avLst>
                <a:gd fmla="val 23520" name="adj1"/>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57" name="Google Shape;157;p18"/>
            <p:cNvSpPr/>
            <p:nvPr/>
          </p:nvSpPr>
          <p:spPr>
            <a:xfrm rot="-5400000">
              <a:off x="4626331" y="5022700"/>
              <a:ext cx="288300" cy="62400"/>
            </a:xfrm>
            <a:prstGeom prst="mathMinus">
              <a:avLst>
                <a:gd fmla="val 23520" name="adj1"/>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58" name="Google Shape;158;p18"/>
            <p:cNvSpPr/>
            <p:nvPr/>
          </p:nvSpPr>
          <p:spPr>
            <a:xfrm rot="-5400000">
              <a:off x="4856157" y="5022700"/>
              <a:ext cx="288300" cy="62400"/>
            </a:xfrm>
            <a:prstGeom prst="mathMinus">
              <a:avLst>
                <a:gd fmla="val 23520" name="adj1"/>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59" name="Google Shape;159;p18"/>
            <p:cNvSpPr/>
            <p:nvPr/>
          </p:nvSpPr>
          <p:spPr>
            <a:xfrm rot="-5400000">
              <a:off x="5079808" y="5022700"/>
              <a:ext cx="291900" cy="62400"/>
            </a:xfrm>
            <a:prstGeom prst="mathMinus">
              <a:avLst>
                <a:gd fmla="val 23520" name="adj1"/>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60" name="Google Shape;160;p18"/>
            <p:cNvSpPr/>
            <p:nvPr/>
          </p:nvSpPr>
          <p:spPr>
            <a:xfrm rot="-5400000">
              <a:off x="5305258" y="5022700"/>
              <a:ext cx="291900" cy="62400"/>
            </a:xfrm>
            <a:prstGeom prst="mathMinus">
              <a:avLst>
                <a:gd fmla="val 23520" name="adj1"/>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61" name="Google Shape;161;p18"/>
            <p:cNvSpPr/>
            <p:nvPr/>
          </p:nvSpPr>
          <p:spPr>
            <a:xfrm rot="-5400000">
              <a:off x="-94849" y="5022700"/>
              <a:ext cx="288300" cy="62400"/>
            </a:xfrm>
            <a:prstGeom prst="mathMinus">
              <a:avLst>
                <a:gd fmla="val 23520" name="adj1"/>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62" name="Google Shape;162;p18"/>
            <p:cNvSpPr/>
            <p:nvPr/>
          </p:nvSpPr>
          <p:spPr>
            <a:xfrm rot="-5400000">
              <a:off x="134977" y="5022700"/>
              <a:ext cx="288300" cy="62400"/>
            </a:xfrm>
            <a:prstGeom prst="mathMinus">
              <a:avLst>
                <a:gd fmla="val 23520" name="adj1"/>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63" name="Google Shape;163;p18"/>
            <p:cNvSpPr/>
            <p:nvPr/>
          </p:nvSpPr>
          <p:spPr>
            <a:xfrm rot="-5400000">
              <a:off x="368990" y="5022700"/>
              <a:ext cx="288300" cy="62400"/>
            </a:xfrm>
            <a:prstGeom prst="mathMinus">
              <a:avLst>
                <a:gd fmla="val 23520" name="adj1"/>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64" name="Google Shape;164;p18"/>
            <p:cNvSpPr/>
            <p:nvPr/>
          </p:nvSpPr>
          <p:spPr>
            <a:xfrm rot="-5400000">
              <a:off x="602991" y="5022700"/>
              <a:ext cx="288300" cy="62400"/>
            </a:xfrm>
            <a:prstGeom prst="mathMinus">
              <a:avLst>
                <a:gd fmla="val 23520" name="adj1"/>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65" name="Google Shape;165;p18"/>
            <p:cNvSpPr/>
            <p:nvPr/>
          </p:nvSpPr>
          <p:spPr>
            <a:xfrm rot="-5400000">
              <a:off x="832817" y="5022700"/>
              <a:ext cx="288300" cy="62400"/>
            </a:xfrm>
            <a:prstGeom prst="mathMinus">
              <a:avLst>
                <a:gd fmla="val 23520" name="adj1"/>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66" name="Google Shape;166;p18"/>
            <p:cNvSpPr/>
            <p:nvPr/>
          </p:nvSpPr>
          <p:spPr>
            <a:xfrm rot="-5400000">
              <a:off x="1070981" y="5022700"/>
              <a:ext cx="288300" cy="62400"/>
            </a:xfrm>
            <a:prstGeom prst="mathMinus">
              <a:avLst>
                <a:gd fmla="val 23520" name="adj1"/>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67" name="Google Shape;167;p18"/>
            <p:cNvSpPr/>
            <p:nvPr/>
          </p:nvSpPr>
          <p:spPr>
            <a:xfrm rot="-5400000">
              <a:off x="1300807" y="5022700"/>
              <a:ext cx="288300" cy="62400"/>
            </a:xfrm>
            <a:prstGeom prst="mathMinus">
              <a:avLst>
                <a:gd fmla="val 23520" name="adj1"/>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68" name="Google Shape;168;p18"/>
            <p:cNvSpPr/>
            <p:nvPr/>
          </p:nvSpPr>
          <p:spPr>
            <a:xfrm rot="-5400000">
              <a:off x="1524458" y="5022700"/>
              <a:ext cx="291900" cy="62400"/>
            </a:xfrm>
            <a:prstGeom prst="mathMinus">
              <a:avLst>
                <a:gd fmla="val 23520" name="adj1"/>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69" name="Google Shape;169;p18"/>
            <p:cNvSpPr/>
            <p:nvPr/>
          </p:nvSpPr>
          <p:spPr>
            <a:xfrm rot="-5400000">
              <a:off x="1749908" y="5022700"/>
              <a:ext cx="291900" cy="62400"/>
            </a:xfrm>
            <a:prstGeom prst="mathMinus">
              <a:avLst>
                <a:gd fmla="val 23520" name="adj1"/>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cxnSp>
        <p:nvCxnSpPr>
          <p:cNvPr id="170" name="Google Shape;170;p18"/>
          <p:cNvCxnSpPr/>
          <p:nvPr/>
        </p:nvCxnSpPr>
        <p:spPr>
          <a:xfrm>
            <a:off x="0" y="88225"/>
            <a:ext cx="9158400" cy="0"/>
          </a:xfrm>
          <a:prstGeom prst="straightConnector1">
            <a:avLst/>
          </a:prstGeom>
          <a:noFill/>
          <a:ln cap="flat" cmpd="sng" w="9525">
            <a:solidFill>
              <a:schemeClr val="lt2"/>
            </a:solidFill>
            <a:prstDash val="solid"/>
            <a:round/>
            <a:headEnd len="sm" w="sm" type="none"/>
            <a:tailEnd len="sm" w="sm" type="none"/>
          </a:ln>
        </p:spPr>
      </p:cxnSp>
      <p:sp>
        <p:nvSpPr>
          <p:cNvPr id="171" name="Google Shape;171;p18"/>
          <p:cNvSpPr txBox="1"/>
          <p:nvPr>
            <p:ph idx="1" type="subTitle"/>
          </p:nvPr>
        </p:nvSpPr>
        <p:spPr>
          <a:xfrm>
            <a:off x="385050" y="2970950"/>
            <a:ext cx="1002000" cy="291900"/>
          </a:xfrm>
          <a:prstGeom prst="rect">
            <a:avLst/>
          </a:prstGeom>
        </p:spPr>
        <p:txBody>
          <a:bodyPr anchorCtr="0" anchor="t" bIns="90000" lIns="91425" spcFirstLastPara="1" rIns="91425" wrap="square" tIns="90000">
            <a:normAutofit/>
          </a:bodyPr>
          <a:lstStyle>
            <a:lvl1pPr lvl="0">
              <a:spcBef>
                <a:spcPts val="0"/>
              </a:spcBef>
              <a:spcAft>
                <a:spcPts val="0"/>
              </a:spcAft>
              <a:buSzPts val="1000"/>
              <a:buFont typeface="Lexend Medium"/>
              <a:buNone/>
              <a:defRPr sz="1000">
                <a:latin typeface="Lexend Medium"/>
                <a:ea typeface="Lexend Medium"/>
                <a:cs typeface="Lexend Medium"/>
                <a:sym typeface="Lexend Medium"/>
              </a:defRPr>
            </a:lvl1pPr>
            <a:lvl2pPr lvl="1">
              <a:spcBef>
                <a:spcPts val="0"/>
              </a:spcBef>
              <a:spcAft>
                <a:spcPts val="0"/>
              </a:spcAft>
              <a:buSzPts val="1000"/>
              <a:buFont typeface="Lexend Medium"/>
              <a:buNone/>
              <a:defRPr sz="1000">
                <a:latin typeface="Lexend Medium"/>
                <a:ea typeface="Lexend Medium"/>
                <a:cs typeface="Lexend Medium"/>
                <a:sym typeface="Lexend Medium"/>
              </a:defRPr>
            </a:lvl2pPr>
            <a:lvl3pPr lvl="2">
              <a:spcBef>
                <a:spcPts val="0"/>
              </a:spcBef>
              <a:spcAft>
                <a:spcPts val="0"/>
              </a:spcAft>
              <a:buSzPts val="1000"/>
              <a:buFont typeface="Lexend Medium"/>
              <a:buNone/>
              <a:defRPr sz="1000">
                <a:latin typeface="Lexend Medium"/>
                <a:ea typeface="Lexend Medium"/>
                <a:cs typeface="Lexend Medium"/>
                <a:sym typeface="Lexend Medium"/>
              </a:defRPr>
            </a:lvl3pPr>
            <a:lvl4pPr lvl="3">
              <a:spcBef>
                <a:spcPts val="0"/>
              </a:spcBef>
              <a:spcAft>
                <a:spcPts val="0"/>
              </a:spcAft>
              <a:buSzPts val="1000"/>
              <a:buFont typeface="Lexend Medium"/>
              <a:buNone/>
              <a:defRPr sz="1000">
                <a:latin typeface="Lexend Medium"/>
                <a:ea typeface="Lexend Medium"/>
                <a:cs typeface="Lexend Medium"/>
                <a:sym typeface="Lexend Medium"/>
              </a:defRPr>
            </a:lvl4pPr>
            <a:lvl5pPr lvl="4">
              <a:spcBef>
                <a:spcPts val="0"/>
              </a:spcBef>
              <a:spcAft>
                <a:spcPts val="0"/>
              </a:spcAft>
              <a:buSzPts val="1000"/>
              <a:buFont typeface="Lexend Medium"/>
              <a:buNone/>
              <a:defRPr sz="1000">
                <a:latin typeface="Lexend Medium"/>
                <a:ea typeface="Lexend Medium"/>
                <a:cs typeface="Lexend Medium"/>
                <a:sym typeface="Lexend Medium"/>
              </a:defRPr>
            </a:lvl5pPr>
            <a:lvl6pPr lvl="5">
              <a:spcBef>
                <a:spcPts val="0"/>
              </a:spcBef>
              <a:spcAft>
                <a:spcPts val="0"/>
              </a:spcAft>
              <a:buSzPts val="1000"/>
              <a:buFont typeface="Lexend Medium"/>
              <a:buNone/>
              <a:defRPr sz="1000">
                <a:latin typeface="Lexend Medium"/>
                <a:ea typeface="Lexend Medium"/>
                <a:cs typeface="Lexend Medium"/>
                <a:sym typeface="Lexend Medium"/>
              </a:defRPr>
            </a:lvl6pPr>
            <a:lvl7pPr lvl="6">
              <a:spcBef>
                <a:spcPts val="0"/>
              </a:spcBef>
              <a:spcAft>
                <a:spcPts val="0"/>
              </a:spcAft>
              <a:buSzPts val="1000"/>
              <a:buFont typeface="Lexend Medium"/>
              <a:buNone/>
              <a:defRPr sz="1000">
                <a:latin typeface="Lexend Medium"/>
                <a:ea typeface="Lexend Medium"/>
                <a:cs typeface="Lexend Medium"/>
                <a:sym typeface="Lexend Medium"/>
              </a:defRPr>
            </a:lvl7pPr>
            <a:lvl8pPr lvl="7">
              <a:spcBef>
                <a:spcPts val="0"/>
              </a:spcBef>
              <a:spcAft>
                <a:spcPts val="0"/>
              </a:spcAft>
              <a:buSzPts val="1000"/>
              <a:buFont typeface="Lexend Medium"/>
              <a:buNone/>
              <a:defRPr sz="1000">
                <a:latin typeface="Lexend Medium"/>
                <a:ea typeface="Lexend Medium"/>
                <a:cs typeface="Lexend Medium"/>
                <a:sym typeface="Lexend Medium"/>
              </a:defRPr>
            </a:lvl8pPr>
            <a:lvl9pPr lvl="8">
              <a:spcBef>
                <a:spcPts val="0"/>
              </a:spcBef>
              <a:spcAft>
                <a:spcPts val="0"/>
              </a:spcAft>
              <a:buSzPts val="1000"/>
              <a:buFont typeface="Lexend Medium"/>
              <a:buNone/>
              <a:defRPr sz="1000">
                <a:latin typeface="Lexend Medium"/>
                <a:ea typeface="Lexend Medium"/>
                <a:cs typeface="Lexend Medium"/>
                <a:sym typeface="Lexend Medium"/>
              </a:defRPr>
            </a:lvl9pPr>
          </a:lstStyle>
          <a:p/>
        </p:txBody>
      </p:sp>
      <p:sp>
        <p:nvSpPr>
          <p:cNvPr id="172" name="Google Shape;172;p18"/>
          <p:cNvSpPr txBox="1"/>
          <p:nvPr>
            <p:ph idx="2" type="subTitle"/>
          </p:nvPr>
        </p:nvSpPr>
        <p:spPr>
          <a:xfrm>
            <a:off x="385050" y="3311150"/>
            <a:ext cx="1002000" cy="291900"/>
          </a:xfrm>
          <a:prstGeom prst="rect">
            <a:avLst/>
          </a:prstGeom>
        </p:spPr>
        <p:txBody>
          <a:bodyPr anchorCtr="0" anchor="t" bIns="90000" lIns="91425" spcFirstLastPara="1" rIns="91425" wrap="square" tIns="90000">
            <a:normAutofit/>
          </a:bodyPr>
          <a:lstStyle>
            <a:lvl1pPr lvl="0">
              <a:spcBef>
                <a:spcPts val="0"/>
              </a:spcBef>
              <a:spcAft>
                <a:spcPts val="0"/>
              </a:spcAft>
              <a:buSzPts val="1000"/>
              <a:buFont typeface="Lexend Medium"/>
              <a:buNone/>
              <a:defRPr sz="1000">
                <a:latin typeface="Lexend Medium"/>
                <a:ea typeface="Lexend Medium"/>
                <a:cs typeface="Lexend Medium"/>
                <a:sym typeface="Lexend Medium"/>
              </a:defRPr>
            </a:lvl1pPr>
            <a:lvl2pPr lvl="1">
              <a:spcBef>
                <a:spcPts val="0"/>
              </a:spcBef>
              <a:spcAft>
                <a:spcPts val="0"/>
              </a:spcAft>
              <a:buSzPts val="1000"/>
              <a:buFont typeface="Lexend Medium"/>
              <a:buNone/>
              <a:defRPr sz="1000">
                <a:latin typeface="Lexend Medium"/>
                <a:ea typeface="Lexend Medium"/>
                <a:cs typeface="Lexend Medium"/>
                <a:sym typeface="Lexend Medium"/>
              </a:defRPr>
            </a:lvl2pPr>
            <a:lvl3pPr lvl="2">
              <a:spcBef>
                <a:spcPts val="0"/>
              </a:spcBef>
              <a:spcAft>
                <a:spcPts val="0"/>
              </a:spcAft>
              <a:buSzPts val="1000"/>
              <a:buFont typeface="Lexend Medium"/>
              <a:buNone/>
              <a:defRPr sz="1000">
                <a:latin typeface="Lexend Medium"/>
                <a:ea typeface="Lexend Medium"/>
                <a:cs typeface="Lexend Medium"/>
                <a:sym typeface="Lexend Medium"/>
              </a:defRPr>
            </a:lvl3pPr>
            <a:lvl4pPr lvl="3">
              <a:spcBef>
                <a:spcPts val="0"/>
              </a:spcBef>
              <a:spcAft>
                <a:spcPts val="0"/>
              </a:spcAft>
              <a:buSzPts val="1000"/>
              <a:buFont typeface="Lexend Medium"/>
              <a:buNone/>
              <a:defRPr sz="1000">
                <a:latin typeface="Lexend Medium"/>
                <a:ea typeface="Lexend Medium"/>
                <a:cs typeface="Lexend Medium"/>
                <a:sym typeface="Lexend Medium"/>
              </a:defRPr>
            </a:lvl4pPr>
            <a:lvl5pPr lvl="4">
              <a:spcBef>
                <a:spcPts val="0"/>
              </a:spcBef>
              <a:spcAft>
                <a:spcPts val="0"/>
              </a:spcAft>
              <a:buSzPts val="1000"/>
              <a:buFont typeface="Lexend Medium"/>
              <a:buNone/>
              <a:defRPr sz="1000">
                <a:latin typeface="Lexend Medium"/>
                <a:ea typeface="Lexend Medium"/>
                <a:cs typeface="Lexend Medium"/>
                <a:sym typeface="Lexend Medium"/>
              </a:defRPr>
            </a:lvl5pPr>
            <a:lvl6pPr lvl="5">
              <a:spcBef>
                <a:spcPts val="0"/>
              </a:spcBef>
              <a:spcAft>
                <a:spcPts val="0"/>
              </a:spcAft>
              <a:buSzPts val="1000"/>
              <a:buFont typeface="Lexend Medium"/>
              <a:buNone/>
              <a:defRPr sz="1000">
                <a:latin typeface="Lexend Medium"/>
                <a:ea typeface="Lexend Medium"/>
                <a:cs typeface="Lexend Medium"/>
                <a:sym typeface="Lexend Medium"/>
              </a:defRPr>
            </a:lvl6pPr>
            <a:lvl7pPr lvl="6">
              <a:spcBef>
                <a:spcPts val="0"/>
              </a:spcBef>
              <a:spcAft>
                <a:spcPts val="0"/>
              </a:spcAft>
              <a:buSzPts val="1000"/>
              <a:buFont typeface="Lexend Medium"/>
              <a:buNone/>
              <a:defRPr sz="1000">
                <a:latin typeface="Lexend Medium"/>
                <a:ea typeface="Lexend Medium"/>
                <a:cs typeface="Lexend Medium"/>
                <a:sym typeface="Lexend Medium"/>
              </a:defRPr>
            </a:lvl7pPr>
            <a:lvl8pPr lvl="7">
              <a:spcBef>
                <a:spcPts val="0"/>
              </a:spcBef>
              <a:spcAft>
                <a:spcPts val="0"/>
              </a:spcAft>
              <a:buSzPts val="1000"/>
              <a:buFont typeface="Lexend Medium"/>
              <a:buNone/>
              <a:defRPr sz="1000">
                <a:latin typeface="Lexend Medium"/>
                <a:ea typeface="Lexend Medium"/>
                <a:cs typeface="Lexend Medium"/>
                <a:sym typeface="Lexend Medium"/>
              </a:defRPr>
            </a:lvl8pPr>
            <a:lvl9pPr lvl="8">
              <a:spcBef>
                <a:spcPts val="0"/>
              </a:spcBef>
              <a:spcAft>
                <a:spcPts val="0"/>
              </a:spcAft>
              <a:buSzPts val="1000"/>
              <a:buFont typeface="Lexend Medium"/>
              <a:buNone/>
              <a:defRPr sz="1000">
                <a:latin typeface="Lexend Medium"/>
                <a:ea typeface="Lexend Medium"/>
                <a:cs typeface="Lexend Medium"/>
                <a:sym typeface="Lexend Medium"/>
              </a:defRPr>
            </a:lvl9pPr>
          </a:lstStyle>
          <a:p/>
        </p:txBody>
      </p:sp>
      <p:sp>
        <p:nvSpPr>
          <p:cNvPr id="173" name="Google Shape;173;p18"/>
          <p:cNvSpPr txBox="1"/>
          <p:nvPr>
            <p:ph idx="3" type="subTitle"/>
          </p:nvPr>
        </p:nvSpPr>
        <p:spPr>
          <a:xfrm>
            <a:off x="385050" y="3651350"/>
            <a:ext cx="1002000" cy="291900"/>
          </a:xfrm>
          <a:prstGeom prst="rect">
            <a:avLst/>
          </a:prstGeom>
        </p:spPr>
        <p:txBody>
          <a:bodyPr anchorCtr="0" anchor="t" bIns="90000" lIns="91425" spcFirstLastPara="1" rIns="91425" wrap="square" tIns="90000">
            <a:normAutofit/>
          </a:bodyPr>
          <a:lstStyle>
            <a:lvl1pPr lvl="0">
              <a:spcBef>
                <a:spcPts val="0"/>
              </a:spcBef>
              <a:spcAft>
                <a:spcPts val="0"/>
              </a:spcAft>
              <a:buSzPts val="1000"/>
              <a:buFont typeface="Lexend Medium"/>
              <a:buNone/>
              <a:defRPr sz="1000">
                <a:latin typeface="Lexend Medium"/>
                <a:ea typeface="Lexend Medium"/>
                <a:cs typeface="Lexend Medium"/>
                <a:sym typeface="Lexend Medium"/>
              </a:defRPr>
            </a:lvl1pPr>
            <a:lvl2pPr lvl="1">
              <a:spcBef>
                <a:spcPts val="0"/>
              </a:spcBef>
              <a:spcAft>
                <a:spcPts val="0"/>
              </a:spcAft>
              <a:buSzPts val="1000"/>
              <a:buFont typeface="Lexend Medium"/>
              <a:buNone/>
              <a:defRPr sz="1000">
                <a:latin typeface="Lexend Medium"/>
                <a:ea typeface="Lexend Medium"/>
                <a:cs typeface="Lexend Medium"/>
                <a:sym typeface="Lexend Medium"/>
              </a:defRPr>
            </a:lvl2pPr>
            <a:lvl3pPr lvl="2">
              <a:spcBef>
                <a:spcPts val="0"/>
              </a:spcBef>
              <a:spcAft>
                <a:spcPts val="0"/>
              </a:spcAft>
              <a:buSzPts val="1000"/>
              <a:buFont typeface="Lexend Medium"/>
              <a:buNone/>
              <a:defRPr sz="1000">
                <a:latin typeface="Lexend Medium"/>
                <a:ea typeface="Lexend Medium"/>
                <a:cs typeface="Lexend Medium"/>
                <a:sym typeface="Lexend Medium"/>
              </a:defRPr>
            </a:lvl3pPr>
            <a:lvl4pPr lvl="3">
              <a:spcBef>
                <a:spcPts val="0"/>
              </a:spcBef>
              <a:spcAft>
                <a:spcPts val="0"/>
              </a:spcAft>
              <a:buSzPts val="1000"/>
              <a:buFont typeface="Lexend Medium"/>
              <a:buNone/>
              <a:defRPr sz="1000">
                <a:latin typeface="Lexend Medium"/>
                <a:ea typeface="Lexend Medium"/>
                <a:cs typeface="Lexend Medium"/>
                <a:sym typeface="Lexend Medium"/>
              </a:defRPr>
            </a:lvl4pPr>
            <a:lvl5pPr lvl="4">
              <a:spcBef>
                <a:spcPts val="0"/>
              </a:spcBef>
              <a:spcAft>
                <a:spcPts val="0"/>
              </a:spcAft>
              <a:buSzPts val="1000"/>
              <a:buFont typeface="Lexend Medium"/>
              <a:buNone/>
              <a:defRPr sz="1000">
                <a:latin typeface="Lexend Medium"/>
                <a:ea typeface="Lexend Medium"/>
                <a:cs typeface="Lexend Medium"/>
                <a:sym typeface="Lexend Medium"/>
              </a:defRPr>
            </a:lvl5pPr>
            <a:lvl6pPr lvl="5">
              <a:spcBef>
                <a:spcPts val="0"/>
              </a:spcBef>
              <a:spcAft>
                <a:spcPts val="0"/>
              </a:spcAft>
              <a:buSzPts val="1000"/>
              <a:buFont typeface="Lexend Medium"/>
              <a:buNone/>
              <a:defRPr sz="1000">
                <a:latin typeface="Lexend Medium"/>
                <a:ea typeface="Lexend Medium"/>
                <a:cs typeface="Lexend Medium"/>
                <a:sym typeface="Lexend Medium"/>
              </a:defRPr>
            </a:lvl6pPr>
            <a:lvl7pPr lvl="6">
              <a:spcBef>
                <a:spcPts val="0"/>
              </a:spcBef>
              <a:spcAft>
                <a:spcPts val="0"/>
              </a:spcAft>
              <a:buSzPts val="1000"/>
              <a:buFont typeface="Lexend Medium"/>
              <a:buNone/>
              <a:defRPr sz="1000">
                <a:latin typeface="Lexend Medium"/>
                <a:ea typeface="Lexend Medium"/>
                <a:cs typeface="Lexend Medium"/>
                <a:sym typeface="Lexend Medium"/>
              </a:defRPr>
            </a:lvl7pPr>
            <a:lvl8pPr lvl="7">
              <a:spcBef>
                <a:spcPts val="0"/>
              </a:spcBef>
              <a:spcAft>
                <a:spcPts val="0"/>
              </a:spcAft>
              <a:buSzPts val="1000"/>
              <a:buFont typeface="Lexend Medium"/>
              <a:buNone/>
              <a:defRPr sz="1000">
                <a:latin typeface="Lexend Medium"/>
                <a:ea typeface="Lexend Medium"/>
                <a:cs typeface="Lexend Medium"/>
                <a:sym typeface="Lexend Medium"/>
              </a:defRPr>
            </a:lvl8pPr>
            <a:lvl9pPr lvl="8">
              <a:spcBef>
                <a:spcPts val="0"/>
              </a:spcBef>
              <a:spcAft>
                <a:spcPts val="0"/>
              </a:spcAft>
              <a:buSzPts val="1000"/>
              <a:buFont typeface="Lexend Medium"/>
              <a:buNone/>
              <a:defRPr sz="1000">
                <a:latin typeface="Lexend Medium"/>
                <a:ea typeface="Lexend Medium"/>
                <a:cs typeface="Lexend Medium"/>
                <a:sym typeface="Lexend Medium"/>
              </a:defRPr>
            </a:lvl9pPr>
          </a:lstStyle>
          <a:p/>
        </p:txBody>
      </p:sp>
      <p:sp>
        <p:nvSpPr>
          <p:cNvPr id="174" name="Google Shape;174;p18"/>
          <p:cNvSpPr txBox="1"/>
          <p:nvPr>
            <p:ph idx="4" type="subTitle"/>
          </p:nvPr>
        </p:nvSpPr>
        <p:spPr>
          <a:xfrm>
            <a:off x="385050" y="3991550"/>
            <a:ext cx="1002000" cy="291900"/>
          </a:xfrm>
          <a:prstGeom prst="rect">
            <a:avLst/>
          </a:prstGeom>
        </p:spPr>
        <p:txBody>
          <a:bodyPr anchorCtr="0" anchor="t" bIns="90000" lIns="91425" spcFirstLastPara="1" rIns="91425" wrap="square" tIns="90000">
            <a:normAutofit/>
          </a:bodyPr>
          <a:lstStyle>
            <a:lvl1pPr lvl="0">
              <a:spcBef>
                <a:spcPts val="0"/>
              </a:spcBef>
              <a:spcAft>
                <a:spcPts val="0"/>
              </a:spcAft>
              <a:buSzPts val="1000"/>
              <a:buFont typeface="Lexend Medium"/>
              <a:buNone/>
              <a:defRPr sz="1000">
                <a:latin typeface="Lexend Medium"/>
                <a:ea typeface="Lexend Medium"/>
                <a:cs typeface="Lexend Medium"/>
                <a:sym typeface="Lexend Medium"/>
              </a:defRPr>
            </a:lvl1pPr>
            <a:lvl2pPr lvl="1">
              <a:spcBef>
                <a:spcPts val="0"/>
              </a:spcBef>
              <a:spcAft>
                <a:spcPts val="0"/>
              </a:spcAft>
              <a:buSzPts val="1000"/>
              <a:buFont typeface="Lexend Medium"/>
              <a:buNone/>
              <a:defRPr sz="1000">
                <a:latin typeface="Lexend Medium"/>
                <a:ea typeface="Lexend Medium"/>
                <a:cs typeface="Lexend Medium"/>
                <a:sym typeface="Lexend Medium"/>
              </a:defRPr>
            </a:lvl2pPr>
            <a:lvl3pPr lvl="2">
              <a:spcBef>
                <a:spcPts val="0"/>
              </a:spcBef>
              <a:spcAft>
                <a:spcPts val="0"/>
              </a:spcAft>
              <a:buSzPts val="1000"/>
              <a:buFont typeface="Lexend Medium"/>
              <a:buNone/>
              <a:defRPr sz="1000">
                <a:latin typeface="Lexend Medium"/>
                <a:ea typeface="Lexend Medium"/>
                <a:cs typeface="Lexend Medium"/>
                <a:sym typeface="Lexend Medium"/>
              </a:defRPr>
            </a:lvl3pPr>
            <a:lvl4pPr lvl="3">
              <a:spcBef>
                <a:spcPts val="0"/>
              </a:spcBef>
              <a:spcAft>
                <a:spcPts val="0"/>
              </a:spcAft>
              <a:buSzPts val="1000"/>
              <a:buFont typeface="Lexend Medium"/>
              <a:buNone/>
              <a:defRPr sz="1000">
                <a:latin typeface="Lexend Medium"/>
                <a:ea typeface="Lexend Medium"/>
                <a:cs typeface="Lexend Medium"/>
                <a:sym typeface="Lexend Medium"/>
              </a:defRPr>
            </a:lvl4pPr>
            <a:lvl5pPr lvl="4">
              <a:spcBef>
                <a:spcPts val="0"/>
              </a:spcBef>
              <a:spcAft>
                <a:spcPts val="0"/>
              </a:spcAft>
              <a:buSzPts val="1000"/>
              <a:buFont typeface="Lexend Medium"/>
              <a:buNone/>
              <a:defRPr sz="1000">
                <a:latin typeface="Lexend Medium"/>
                <a:ea typeface="Lexend Medium"/>
                <a:cs typeface="Lexend Medium"/>
                <a:sym typeface="Lexend Medium"/>
              </a:defRPr>
            </a:lvl5pPr>
            <a:lvl6pPr lvl="5">
              <a:spcBef>
                <a:spcPts val="0"/>
              </a:spcBef>
              <a:spcAft>
                <a:spcPts val="0"/>
              </a:spcAft>
              <a:buSzPts val="1000"/>
              <a:buFont typeface="Lexend Medium"/>
              <a:buNone/>
              <a:defRPr sz="1000">
                <a:latin typeface="Lexend Medium"/>
                <a:ea typeface="Lexend Medium"/>
                <a:cs typeface="Lexend Medium"/>
                <a:sym typeface="Lexend Medium"/>
              </a:defRPr>
            </a:lvl6pPr>
            <a:lvl7pPr lvl="6">
              <a:spcBef>
                <a:spcPts val="0"/>
              </a:spcBef>
              <a:spcAft>
                <a:spcPts val="0"/>
              </a:spcAft>
              <a:buSzPts val="1000"/>
              <a:buFont typeface="Lexend Medium"/>
              <a:buNone/>
              <a:defRPr sz="1000">
                <a:latin typeface="Lexend Medium"/>
                <a:ea typeface="Lexend Medium"/>
                <a:cs typeface="Lexend Medium"/>
                <a:sym typeface="Lexend Medium"/>
              </a:defRPr>
            </a:lvl7pPr>
            <a:lvl8pPr lvl="7">
              <a:spcBef>
                <a:spcPts val="0"/>
              </a:spcBef>
              <a:spcAft>
                <a:spcPts val="0"/>
              </a:spcAft>
              <a:buSzPts val="1000"/>
              <a:buFont typeface="Lexend Medium"/>
              <a:buNone/>
              <a:defRPr sz="1000">
                <a:latin typeface="Lexend Medium"/>
                <a:ea typeface="Lexend Medium"/>
                <a:cs typeface="Lexend Medium"/>
                <a:sym typeface="Lexend Medium"/>
              </a:defRPr>
            </a:lvl8pPr>
            <a:lvl9pPr lvl="8">
              <a:spcBef>
                <a:spcPts val="0"/>
              </a:spcBef>
              <a:spcAft>
                <a:spcPts val="0"/>
              </a:spcAft>
              <a:buSzPts val="1000"/>
              <a:buFont typeface="Lexend Medium"/>
              <a:buNone/>
              <a:defRPr sz="1000">
                <a:latin typeface="Lexend Medium"/>
                <a:ea typeface="Lexend Medium"/>
                <a:cs typeface="Lexend Medium"/>
                <a:sym typeface="Lexend Medium"/>
              </a:defRPr>
            </a:lvl9pPr>
          </a:lstStyle>
          <a:p/>
        </p:txBody>
      </p:sp>
      <p:sp>
        <p:nvSpPr>
          <p:cNvPr id="175" name="Google Shape;175;p18"/>
          <p:cNvSpPr txBox="1"/>
          <p:nvPr>
            <p:ph idx="5" type="subTitle"/>
          </p:nvPr>
        </p:nvSpPr>
        <p:spPr>
          <a:xfrm>
            <a:off x="385050" y="4331750"/>
            <a:ext cx="1002000" cy="291900"/>
          </a:xfrm>
          <a:prstGeom prst="rect">
            <a:avLst/>
          </a:prstGeom>
        </p:spPr>
        <p:txBody>
          <a:bodyPr anchorCtr="0" anchor="t" bIns="90000" lIns="91425" spcFirstLastPara="1" rIns="91425" wrap="square" tIns="90000">
            <a:normAutofit/>
          </a:bodyPr>
          <a:lstStyle>
            <a:lvl1pPr lvl="0">
              <a:spcBef>
                <a:spcPts val="0"/>
              </a:spcBef>
              <a:spcAft>
                <a:spcPts val="0"/>
              </a:spcAft>
              <a:buSzPts val="1000"/>
              <a:buFont typeface="Lexend Medium"/>
              <a:buNone/>
              <a:defRPr sz="1000">
                <a:latin typeface="Lexend Medium"/>
                <a:ea typeface="Lexend Medium"/>
                <a:cs typeface="Lexend Medium"/>
                <a:sym typeface="Lexend Medium"/>
              </a:defRPr>
            </a:lvl1pPr>
            <a:lvl2pPr lvl="1">
              <a:spcBef>
                <a:spcPts val="0"/>
              </a:spcBef>
              <a:spcAft>
                <a:spcPts val="0"/>
              </a:spcAft>
              <a:buSzPts val="1000"/>
              <a:buFont typeface="Lexend Medium"/>
              <a:buNone/>
              <a:defRPr sz="1000">
                <a:latin typeface="Lexend Medium"/>
                <a:ea typeface="Lexend Medium"/>
                <a:cs typeface="Lexend Medium"/>
                <a:sym typeface="Lexend Medium"/>
              </a:defRPr>
            </a:lvl2pPr>
            <a:lvl3pPr lvl="2">
              <a:spcBef>
                <a:spcPts val="0"/>
              </a:spcBef>
              <a:spcAft>
                <a:spcPts val="0"/>
              </a:spcAft>
              <a:buSzPts val="1000"/>
              <a:buFont typeface="Lexend Medium"/>
              <a:buNone/>
              <a:defRPr sz="1000">
                <a:latin typeface="Lexend Medium"/>
                <a:ea typeface="Lexend Medium"/>
                <a:cs typeface="Lexend Medium"/>
                <a:sym typeface="Lexend Medium"/>
              </a:defRPr>
            </a:lvl3pPr>
            <a:lvl4pPr lvl="3">
              <a:spcBef>
                <a:spcPts val="0"/>
              </a:spcBef>
              <a:spcAft>
                <a:spcPts val="0"/>
              </a:spcAft>
              <a:buSzPts val="1000"/>
              <a:buFont typeface="Lexend Medium"/>
              <a:buNone/>
              <a:defRPr sz="1000">
                <a:latin typeface="Lexend Medium"/>
                <a:ea typeface="Lexend Medium"/>
                <a:cs typeface="Lexend Medium"/>
                <a:sym typeface="Lexend Medium"/>
              </a:defRPr>
            </a:lvl4pPr>
            <a:lvl5pPr lvl="4">
              <a:spcBef>
                <a:spcPts val="0"/>
              </a:spcBef>
              <a:spcAft>
                <a:spcPts val="0"/>
              </a:spcAft>
              <a:buSzPts val="1000"/>
              <a:buFont typeface="Lexend Medium"/>
              <a:buNone/>
              <a:defRPr sz="1000">
                <a:latin typeface="Lexend Medium"/>
                <a:ea typeface="Lexend Medium"/>
                <a:cs typeface="Lexend Medium"/>
                <a:sym typeface="Lexend Medium"/>
              </a:defRPr>
            </a:lvl5pPr>
            <a:lvl6pPr lvl="5">
              <a:spcBef>
                <a:spcPts val="0"/>
              </a:spcBef>
              <a:spcAft>
                <a:spcPts val="0"/>
              </a:spcAft>
              <a:buSzPts val="1000"/>
              <a:buFont typeface="Lexend Medium"/>
              <a:buNone/>
              <a:defRPr sz="1000">
                <a:latin typeface="Lexend Medium"/>
                <a:ea typeface="Lexend Medium"/>
                <a:cs typeface="Lexend Medium"/>
                <a:sym typeface="Lexend Medium"/>
              </a:defRPr>
            </a:lvl6pPr>
            <a:lvl7pPr lvl="6">
              <a:spcBef>
                <a:spcPts val="0"/>
              </a:spcBef>
              <a:spcAft>
                <a:spcPts val="0"/>
              </a:spcAft>
              <a:buSzPts val="1000"/>
              <a:buFont typeface="Lexend Medium"/>
              <a:buNone/>
              <a:defRPr sz="1000">
                <a:latin typeface="Lexend Medium"/>
                <a:ea typeface="Lexend Medium"/>
                <a:cs typeface="Lexend Medium"/>
                <a:sym typeface="Lexend Medium"/>
              </a:defRPr>
            </a:lvl7pPr>
            <a:lvl8pPr lvl="7">
              <a:spcBef>
                <a:spcPts val="0"/>
              </a:spcBef>
              <a:spcAft>
                <a:spcPts val="0"/>
              </a:spcAft>
              <a:buSzPts val="1000"/>
              <a:buFont typeface="Lexend Medium"/>
              <a:buNone/>
              <a:defRPr sz="1000">
                <a:latin typeface="Lexend Medium"/>
                <a:ea typeface="Lexend Medium"/>
                <a:cs typeface="Lexend Medium"/>
                <a:sym typeface="Lexend Medium"/>
              </a:defRPr>
            </a:lvl8pPr>
            <a:lvl9pPr lvl="8">
              <a:spcBef>
                <a:spcPts val="0"/>
              </a:spcBef>
              <a:spcAft>
                <a:spcPts val="0"/>
              </a:spcAft>
              <a:buSzPts val="1000"/>
              <a:buFont typeface="Lexend Medium"/>
              <a:buNone/>
              <a:defRPr sz="1000">
                <a:latin typeface="Lexend Medium"/>
                <a:ea typeface="Lexend Medium"/>
                <a:cs typeface="Lexend Medium"/>
                <a:sym typeface="Lexend Medium"/>
              </a:defRPr>
            </a:lvl9pPr>
          </a:lstStyle>
          <a:p/>
        </p:txBody>
      </p:sp>
      <p:sp>
        <p:nvSpPr>
          <p:cNvPr id="176" name="Google Shape;176;p18"/>
          <p:cNvSpPr txBox="1"/>
          <p:nvPr>
            <p:ph type="ctrTitle"/>
          </p:nvPr>
        </p:nvSpPr>
        <p:spPr>
          <a:xfrm>
            <a:off x="375925" y="304725"/>
            <a:ext cx="2949900" cy="900300"/>
          </a:xfrm>
          <a:prstGeom prst="rect">
            <a:avLst/>
          </a:prstGeom>
        </p:spPr>
        <p:txBody>
          <a:bodyPr anchorCtr="0" anchor="t" bIns="91425" lIns="91425" spcFirstLastPara="1" rIns="91425" wrap="square" tIns="91425">
            <a:normAutofit/>
          </a:bodyPr>
          <a:lstStyle>
            <a:lvl1pPr lvl="0">
              <a:lnSpc>
                <a:spcPct val="90000"/>
              </a:lnSpc>
              <a:spcBef>
                <a:spcPts val="0"/>
              </a:spcBef>
              <a:spcAft>
                <a:spcPts val="0"/>
              </a:spcAft>
              <a:buSzPts val="2400"/>
              <a:buFont typeface="Alexandria Black"/>
              <a:buNone/>
              <a:defRPr sz="2400"/>
            </a:lvl1pPr>
            <a:lvl2pPr lvl="1">
              <a:spcBef>
                <a:spcPts val="0"/>
              </a:spcBef>
              <a:spcAft>
                <a:spcPts val="0"/>
              </a:spcAft>
              <a:buSzPts val="2400"/>
              <a:buFont typeface="Alexandria Black"/>
              <a:buNone/>
              <a:defRPr sz="2400">
                <a:latin typeface="Alexandria Black"/>
                <a:ea typeface="Alexandria Black"/>
                <a:cs typeface="Alexandria Black"/>
                <a:sym typeface="Alexandria Black"/>
              </a:defRPr>
            </a:lvl2pPr>
            <a:lvl3pPr lvl="2">
              <a:spcBef>
                <a:spcPts val="0"/>
              </a:spcBef>
              <a:spcAft>
                <a:spcPts val="0"/>
              </a:spcAft>
              <a:buSzPts val="2400"/>
              <a:buFont typeface="Alexandria Black"/>
              <a:buNone/>
              <a:defRPr sz="2400">
                <a:latin typeface="Alexandria Black"/>
                <a:ea typeface="Alexandria Black"/>
                <a:cs typeface="Alexandria Black"/>
                <a:sym typeface="Alexandria Black"/>
              </a:defRPr>
            </a:lvl3pPr>
            <a:lvl4pPr lvl="3">
              <a:spcBef>
                <a:spcPts val="0"/>
              </a:spcBef>
              <a:spcAft>
                <a:spcPts val="0"/>
              </a:spcAft>
              <a:buSzPts val="2400"/>
              <a:buFont typeface="Alexandria Black"/>
              <a:buNone/>
              <a:defRPr sz="2400">
                <a:latin typeface="Alexandria Black"/>
                <a:ea typeface="Alexandria Black"/>
                <a:cs typeface="Alexandria Black"/>
                <a:sym typeface="Alexandria Black"/>
              </a:defRPr>
            </a:lvl4pPr>
            <a:lvl5pPr lvl="4">
              <a:spcBef>
                <a:spcPts val="0"/>
              </a:spcBef>
              <a:spcAft>
                <a:spcPts val="0"/>
              </a:spcAft>
              <a:buSzPts val="2400"/>
              <a:buFont typeface="Alexandria Black"/>
              <a:buNone/>
              <a:defRPr sz="2400">
                <a:latin typeface="Alexandria Black"/>
                <a:ea typeface="Alexandria Black"/>
                <a:cs typeface="Alexandria Black"/>
                <a:sym typeface="Alexandria Black"/>
              </a:defRPr>
            </a:lvl5pPr>
            <a:lvl6pPr lvl="5">
              <a:spcBef>
                <a:spcPts val="0"/>
              </a:spcBef>
              <a:spcAft>
                <a:spcPts val="0"/>
              </a:spcAft>
              <a:buSzPts val="2400"/>
              <a:buFont typeface="Alexandria Black"/>
              <a:buNone/>
              <a:defRPr sz="2400">
                <a:latin typeface="Alexandria Black"/>
                <a:ea typeface="Alexandria Black"/>
                <a:cs typeface="Alexandria Black"/>
                <a:sym typeface="Alexandria Black"/>
              </a:defRPr>
            </a:lvl6pPr>
            <a:lvl7pPr lvl="6">
              <a:spcBef>
                <a:spcPts val="0"/>
              </a:spcBef>
              <a:spcAft>
                <a:spcPts val="0"/>
              </a:spcAft>
              <a:buSzPts val="2400"/>
              <a:buFont typeface="Alexandria Black"/>
              <a:buNone/>
              <a:defRPr sz="2400">
                <a:latin typeface="Alexandria Black"/>
                <a:ea typeface="Alexandria Black"/>
                <a:cs typeface="Alexandria Black"/>
                <a:sym typeface="Alexandria Black"/>
              </a:defRPr>
            </a:lvl7pPr>
            <a:lvl8pPr lvl="7">
              <a:spcBef>
                <a:spcPts val="0"/>
              </a:spcBef>
              <a:spcAft>
                <a:spcPts val="0"/>
              </a:spcAft>
              <a:buSzPts val="2400"/>
              <a:buFont typeface="Alexandria Black"/>
              <a:buNone/>
              <a:defRPr sz="2400">
                <a:latin typeface="Alexandria Black"/>
                <a:ea typeface="Alexandria Black"/>
                <a:cs typeface="Alexandria Black"/>
                <a:sym typeface="Alexandria Black"/>
              </a:defRPr>
            </a:lvl8pPr>
            <a:lvl9pPr lvl="8">
              <a:spcBef>
                <a:spcPts val="0"/>
              </a:spcBef>
              <a:spcAft>
                <a:spcPts val="0"/>
              </a:spcAft>
              <a:buSzPts val="2400"/>
              <a:buFont typeface="Alexandria Black"/>
              <a:buNone/>
              <a:defRPr sz="2400">
                <a:latin typeface="Alexandria Black"/>
                <a:ea typeface="Alexandria Black"/>
                <a:cs typeface="Alexandria Black"/>
                <a:sym typeface="Alexandria Black"/>
              </a:defRPr>
            </a:lvl9pPr>
          </a:lstStyle>
          <a:p/>
        </p:txBody>
      </p:sp>
      <p:grpSp>
        <p:nvGrpSpPr>
          <p:cNvPr id="177" name="Google Shape;177;p18"/>
          <p:cNvGrpSpPr/>
          <p:nvPr/>
        </p:nvGrpSpPr>
        <p:grpSpPr>
          <a:xfrm>
            <a:off x="0" y="2967650"/>
            <a:ext cx="9144000" cy="1681750"/>
            <a:chOff x="0" y="2967650"/>
            <a:chExt cx="9144000" cy="1681750"/>
          </a:xfrm>
        </p:grpSpPr>
        <p:cxnSp>
          <p:nvCxnSpPr>
            <p:cNvPr id="178" name="Google Shape;178;p18"/>
            <p:cNvCxnSpPr/>
            <p:nvPr/>
          </p:nvCxnSpPr>
          <p:spPr>
            <a:xfrm>
              <a:off x="0" y="3272450"/>
              <a:ext cx="9144000" cy="0"/>
            </a:xfrm>
            <a:prstGeom prst="straightConnector1">
              <a:avLst/>
            </a:prstGeom>
            <a:noFill/>
            <a:ln cap="flat" cmpd="sng" w="9525">
              <a:solidFill>
                <a:schemeClr val="accent5"/>
              </a:solidFill>
              <a:prstDash val="solid"/>
              <a:round/>
              <a:headEnd len="sm" w="sm" type="none"/>
              <a:tailEnd len="sm" w="sm" type="none"/>
            </a:ln>
          </p:spPr>
        </p:cxnSp>
        <p:cxnSp>
          <p:nvCxnSpPr>
            <p:cNvPr id="179" name="Google Shape;179;p18"/>
            <p:cNvCxnSpPr/>
            <p:nvPr/>
          </p:nvCxnSpPr>
          <p:spPr>
            <a:xfrm>
              <a:off x="0" y="3614225"/>
              <a:ext cx="9144000" cy="0"/>
            </a:xfrm>
            <a:prstGeom prst="straightConnector1">
              <a:avLst/>
            </a:prstGeom>
            <a:noFill/>
            <a:ln cap="flat" cmpd="sng" w="9525">
              <a:solidFill>
                <a:schemeClr val="accent5"/>
              </a:solidFill>
              <a:prstDash val="solid"/>
              <a:round/>
              <a:headEnd len="sm" w="sm" type="none"/>
              <a:tailEnd len="sm" w="sm" type="none"/>
            </a:ln>
          </p:spPr>
        </p:cxnSp>
        <p:cxnSp>
          <p:nvCxnSpPr>
            <p:cNvPr id="180" name="Google Shape;180;p18"/>
            <p:cNvCxnSpPr/>
            <p:nvPr/>
          </p:nvCxnSpPr>
          <p:spPr>
            <a:xfrm>
              <a:off x="0" y="3956000"/>
              <a:ext cx="9144000" cy="0"/>
            </a:xfrm>
            <a:prstGeom prst="straightConnector1">
              <a:avLst/>
            </a:prstGeom>
            <a:noFill/>
            <a:ln cap="flat" cmpd="sng" w="9525">
              <a:solidFill>
                <a:schemeClr val="accent5"/>
              </a:solidFill>
              <a:prstDash val="solid"/>
              <a:round/>
              <a:headEnd len="sm" w="sm" type="none"/>
              <a:tailEnd len="sm" w="sm" type="none"/>
            </a:ln>
          </p:spPr>
        </p:cxnSp>
        <p:cxnSp>
          <p:nvCxnSpPr>
            <p:cNvPr id="181" name="Google Shape;181;p18"/>
            <p:cNvCxnSpPr/>
            <p:nvPr/>
          </p:nvCxnSpPr>
          <p:spPr>
            <a:xfrm>
              <a:off x="0" y="4298700"/>
              <a:ext cx="9144000" cy="0"/>
            </a:xfrm>
            <a:prstGeom prst="straightConnector1">
              <a:avLst/>
            </a:prstGeom>
            <a:noFill/>
            <a:ln cap="flat" cmpd="sng" w="9525">
              <a:solidFill>
                <a:schemeClr val="accent5"/>
              </a:solidFill>
              <a:prstDash val="solid"/>
              <a:round/>
              <a:headEnd len="sm" w="sm" type="none"/>
              <a:tailEnd len="sm" w="sm" type="none"/>
            </a:ln>
          </p:spPr>
        </p:cxnSp>
        <p:cxnSp>
          <p:nvCxnSpPr>
            <p:cNvPr id="182" name="Google Shape;182;p18"/>
            <p:cNvCxnSpPr/>
            <p:nvPr/>
          </p:nvCxnSpPr>
          <p:spPr>
            <a:xfrm>
              <a:off x="0" y="2967650"/>
              <a:ext cx="9144000" cy="0"/>
            </a:xfrm>
            <a:prstGeom prst="straightConnector1">
              <a:avLst/>
            </a:prstGeom>
            <a:noFill/>
            <a:ln cap="flat" cmpd="sng" w="9525">
              <a:solidFill>
                <a:schemeClr val="accent5"/>
              </a:solidFill>
              <a:prstDash val="solid"/>
              <a:round/>
              <a:headEnd len="sm" w="sm" type="none"/>
              <a:tailEnd len="sm" w="sm" type="none"/>
            </a:ln>
          </p:spPr>
        </p:cxnSp>
        <p:cxnSp>
          <p:nvCxnSpPr>
            <p:cNvPr id="183" name="Google Shape;183;p18"/>
            <p:cNvCxnSpPr/>
            <p:nvPr/>
          </p:nvCxnSpPr>
          <p:spPr>
            <a:xfrm>
              <a:off x="0" y="4649400"/>
              <a:ext cx="9144000" cy="0"/>
            </a:xfrm>
            <a:prstGeom prst="straightConnector1">
              <a:avLst/>
            </a:prstGeom>
            <a:noFill/>
            <a:ln cap="flat" cmpd="sng" w="9525">
              <a:solidFill>
                <a:schemeClr val="accent5"/>
              </a:solidFill>
              <a:prstDash val="solid"/>
              <a:round/>
              <a:headEnd len="sm" w="sm" type="none"/>
              <a:tailEnd len="sm" w="sm" type="none"/>
            </a:ln>
          </p:spPr>
        </p:cxnSp>
      </p:grpSp>
      <p:sp>
        <p:nvSpPr>
          <p:cNvPr id="184" name="Google Shape;184;p18"/>
          <p:cNvSpPr txBox="1"/>
          <p:nvPr>
            <p:ph idx="6" type="subTitle"/>
          </p:nvPr>
        </p:nvSpPr>
        <p:spPr>
          <a:xfrm>
            <a:off x="385050" y="1196000"/>
            <a:ext cx="8354100" cy="1460700"/>
          </a:xfrm>
          <a:prstGeom prst="rect">
            <a:avLst/>
          </a:prstGeom>
        </p:spPr>
        <p:txBody>
          <a:bodyPr anchorCtr="0" anchor="t" bIns="90000" lIns="91425" spcFirstLastPara="1" rIns="91425" wrap="square" tIns="90000">
            <a:normAutofit/>
          </a:bodyPr>
          <a:lstStyle>
            <a:lvl1pPr lvl="0">
              <a:spcBef>
                <a:spcPts val="0"/>
              </a:spcBef>
              <a:spcAft>
                <a:spcPts val="0"/>
              </a:spcAft>
              <a:buSzPts val="1000"/>
              <a:buFont typeface="Lexend"/>
              <a:buNone/>
              <a:defRPr sz="1000"/>
            </a:lvl1pPr>
            <a:lvl2pPr lvl="1" algn="r">
              <a:spcBef>
                <a:spcPts val="0"/>
              </a:spcBef>
              <a:spcAft>
                <a:spcPts val="0"/>
              </a:spcAft>
              <a:buSzPts val="2400"/>
              <a:buFont typeface="Lexend Light"/>
              <a:buNone/>
              <a:defRPr sz="2400">
                <a:latin typeface="Lexend Light"/>
                <a:ea typeface="Lexend Light"/>
                <a:cs typeface="Lexend Light"/>
                <a:sym typeface="Lexend Light"/>
              </a:defRPr>
            </a:lvl2pPr>
            <a:lvl3pPr lvl="2" algn="r">
              <a:spcBef>
                <a:spcPts val="0"/>
              </a:spcBef>
              <a:spcAft>
                <a:spcPts val="0"/>
              </a:spcAft>
              <a:buSzPts val="2400"/>
              <a:buFont typeface="Lexend Light"/>
              <a:buNone/>
              <a:defRPr sz="2400">
                <a:latin typeface="Lexend Light"/>
                <a:ea typeface="Lexend Light"/>
                <a:cs typeface="Lexend Light"/>
                <a:sym typeface="Lexend Light"/>
              </a:defRPr>
            </a:lvl3pPr>
            <a:lvl4pPr lvl="3" algn="r">
              <a:spcBef>
                <a:spcPts val="0"/>
              </a:spcBef>
              <a:spcAft>
                <a:spcPts val="0"/>
              </a:spcAft>
              <a:buSzPts val="2400"/>
              <a:buFont typeface="Lexend Light"/>
              <a:buNone/>
              <a:defRPr sz="2400">
                <a:latin typeface="Lexend Light"/>
                <a:ea typeface="Lexend Light"/>
                <a:cs typeface="Lexend Light"/>
                <a:sym typeface="Lexend Light"/>
              </a:defRPr>
            </a:lvl4pPr>
            <a:lvl5pPr lvl="4" algn="r">
              <a:spcBef>
                <a:spcPts val="0"/>
              </a:spcBef>
              <a:spcAft>
                <a:spcPts val="0"/>
              </a:spcAft>
              <a:buSzPts val="2400"/>
              <a:buFont typeface="Lexend Light"/>
              <a:buNone/>
              <a:defRPr sz="2400">
                <a:latin typeface="Lexend Light"/>
                <a:ea typeface="Lexend Light"/>
                <a:cs typeface="Lexend Light"/>
                <a:sym typeface="Lexend Light"/>
              </a:defRPr>
            </a:lvl5pPr>
            <a:lvl6pPr lvl="5" algn="r">
              <a:spcBef>
                <a:spcPts val="0"/>
              </a:spcBef>
              <a:spcAft>
                <a:spcPts val="0"/>
              </a:spcAft>
              <a:buSzPts val="2400"/>
              <a:buFont typeface="Lexend Light"/>
              <a:buNone/>
              <a:defRPr sz="2400">
                <a:latin typeface="Lexend Light"/>
                <a:ea typeface="Lexend Light"/>
                <a:cs typeface="Lexend Light"/>
                <a:sym typeface="Lexend Light"/>
              </a:defRPr>
            </a:lvl6pPr>
            <a:lvl7pPr lvl="6" algn="r">
              <a:spcBef>
                <a:spcPts val="0"/>
              </a:spcBef>
              <a:spcAft>
                <a:spcPts val="0"/>
              </a:spcAft>
              <a:buSzPts val="2400"/>
              <a:buFont typeface="Lexend Light"/>
              <a:buNone/>
              <a:defRPr sz="2400">
                <a:latin typeface="Lexend Light"/>
                <a:ea typeface="Lexend Light"/>
                <a:cs typeface="Lexend Light"/>
                <a:sym typeface="Lexend Light"/>
              </a:defRPr>
            </a:lvl7pPr>
            <a:lvl8pPr lvl="7" algn="r">
              <a:spcBef>
                <a:spcPts val="0"/>
              </a:spcBef>
              <a:spcAft>
                <a:spcPts val="0"/>
              </a:spcAft>
              <a:buSzPts val="2400"/>
              <a:buFont typeface="Lexend Light"/>
              <a:buNone/>
              <a:defRPr sz="2400">
                <a:latin typeface="Lexend Light"/>
                <a:ea typeface="Lexend Light"/>
                <a:cs typeface="Lexend Light"/>
                <a:sym typeface="Lexend Light"/>
              </a:defRPr>
            </a:lvl8pPr>
            <a:lvl9pPr lvl="8" algn="r">
              <a:spcBef>
                <a:spcPts val="0"/>
              </a:spcBef>
              <a:spcAft>
                <a:spcPts val="0"/>
              </a:spcAft>
              <a:buSzPts val="2400"/>
              <a:buFont typeface="Lexend Light"/>
              <a:buNone/>
              <a:defRPr sz="2400">
                <a:latin typeface="Lexend Light"/>
                <a:ea typeface="Lexend Light"/>
                <a:cs typeface="Lexend Light"/>
                <a:sym typeface="Lexend Light"/>
              </a:defRPr>
            </a:lvl9pPr>
          </a:lstStyle>
          <a:p/>
        </p:txBody>
      </p:sp>
      <p:sp>
        <p:nvSpPr>
          <p:cNvPr id="185" name="Google Shape;185;p18"/>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lvl1pPr indent="0" lvl="0" marL="0" marR="0" algn="r">
              <a:lnSpc>
                <a:spcPct val="100000"/>
              </a:lnSpc>
              <a:spcBef>
                <a:spcPts val="0"/>
              </a:spcBef>
              <a:spcAft>
                <a:spcPts val="0"/>
              </a:spcAft>
              <a:buClr>
                <a:srgbClr val="000000"/>
              </a:buClr>
              <a:buSzPts val="800"/>
              <a:buFont typeface="Arial"/>
              <a:buNone/>
              <a:defRPr sz="800">
                <a:solidFill>
                  <a:schemeClr val="dk1"/>
                </a:solidFill>
                <a:latin typeface="Lexend Light"/>
                <a:ea typeface="Lexend Light"/>
                <a:cs typeface="Lexend Light"/>
                <a:sym typeface="Lexend Light"/>
              </a:defRPr>
            </a:lvl1pPr>
            <a:lvl2pPr indent="0" lvl="1" marL="0" marR="0" algn="r">
              <a:lnSpc>
                <a:spcPct val="100000"/>
              </a:lnSpc>
              <a:spcBef>
                <a:spcPts val="0"/>
              </a:spcBef>
              <a:spcAft>
                <a:spcPts val="0"/>
              </a:spcAft>
              <a:buClr>
                <a:srgbClr val="000000"/>
              </a:buClr>
              <a:buSzPts val="800"/>
              <a:buFont typeface="Arial"/>
              <a:buNone/>
              <a:defRPr sz="800">
                <a:solidFill>
                  <a:schemeClr val="dk1"/>
                </a:solidFill>
                <a:latin typeface="Lexend Light"/>
                <a:ea typeface="Lexend Light"/>
                <a:cs typeface="Lexend Light"/>
                <a:sym typeface="Lexend Light"/>
              </a:defRPr>
            </a:lvl2pPr>
            <a:lvl3pPr indent="0" lvl="2" marL="0" marR="0" algn="r">
              <a:lnSpc>
                <a:spcPct val="100000"/>
              </a:lnSpc>
              <a:spcBef>
                <a:spcPts val="0"/>
              </a:spcBef>
              <a:spcAft>
                <a:spcPts val="0"/>
              </a:spcAft>
              <a:buClr>
                <a:srgbClr val="000000"/>
              </a:buClr>
              <a:buSzPts val="800"/>
              <a:buFont typeface="Arial"/>
              <a:buNone/>
              <a:defRPr sz="800">
                <a:solidFill>
                  <a:schemeClr val="dk1"/>
                </a:solidFill>
                <a:latin typeface="Lexend Light"/>
                <a:ea typeface="Lexend Light"/>
                <a:cs typeface="Lexend Light"/>
                <a:sym typeface="Lexend Light"/>
              </a:defRPr>
            </a:lvl3pPr>
            <a:lvl4pPr indent="0" lvl="3" marL="0" marR="0" algn="r">
              <a:lnSpc>
                <a:spcPct val="100000"/>
              </a:lnSpc>
              <a:spcBef>
                <a:spcPts val="0"/>
              </a:spcBef>
              <a:spcAft>
                <a:spcPts val="0"/>
              </a:spcAft>
              <a:buClr>
                <a:srgbClr val="000000"/>
              </a:buClr>
              <a:buSzPts val="800"/>
              <a:buFont typeface="Arial"/>
              <a:buNone/>
              <a:defRPr sz="800">
                <a:solidFill>
                  <a:schemeClr val="dk1"/>
                </a:solidFill>
                <a:latin typeface="Lexend Light"/>
                <a:ea typeface="Lexend Light"/>
                <a:cs typeface="Lexend Light"/>
                <a:sym typeface="Lexend Light"/>
              </a:defRPr>
            </a:lvl4pPr>
            <a:lvl5pPr indent="0" lvl="4" marL="0" marR="0" algn="r">
              <a:lnSpc>
                <a:spcPct val="100000"/>
              </a:lnSpc>
              <a:spcBef>
                <a:spcPts val="0"/>
              </a:spcBef>
              <a:spcAft>
                <a:spcPts val="0"/>
              </a:spcAft>
              <a:buClr>
                <a:srgbClr val="000000"/>
              </a:buClr>
              <a:buSzPts val="800"/>
              <a:buFont typeface="Arial"/>
              <a:buNone/>
              <a:defRPr sz="800">
                <a:solidFill>
                  <a:schemeClr val="dk1"/>
                </a:solidFill>
                <a:latin typeface="Lexend Light"/>
                <a:ea typeface="Lexend Light"/>
                <a:cs typeface="Lexend Light"/>
                <a:sym typeface="Lexend Light"/>
              </a:defRPr>
            </a:lvl5pPr>
            <a:lvl6pPr indent="0" lvl="5" marL="0" marR="0" algn="r">
              <a:lnSpc>
                <a:spcPct val="100000"/>
              </a:lnSpc>
              <a:spcBef>
                <a:spcPts val="0"/>
              </a:spcBef>
              <a:spcAft>
                <a:spcPts val="0"/>
              </a:spcAft>
              <a:buClr>
                <a:srgbClr val="000000"/>
              </a:buClr>
              <a:buSzPts val="800"/>
              <a:buFont typeface="Arial"/>
              <a:buNone/>
              <a:defRPr sz="800">
                <a:solidFill>
                  <a:schemeClr val="dk1"/>
                </a:solidFill>
                <a:latin typeface="Lexend Light"/>
                <a:ea typeface="Lexend Light"/>
                <a:cs typeface="Lexend Light"/>
                <a:sym typeface="Lexend Light"/>
              </a:defRPr>
            </a:lvl6pPr>
            <a:lvl7pPr indent="0" lvl="6" marL="0" marR="0" algn="r">
              <a:lnSpc>
                <a:spcPct val="100000"/>
              </a:lnSpc>
              <a:spcBef>
                <a:spcPts val="0"/>
              </a:spcBef>
              <a:spcAft>
                <a:spcPts val="0"/>
              </a:spcAft>
              <a:buClr>
                <a:srgbClr val="000000"/>
              </a:buClr>
              <a:buSzPts val="800"/>
              <a:buFont typeface="Arial"/>
              <a:buNone/>
              <a:defRPr sz="800">
                <a:solidFill>
                  <a:schemeClr val="dk1"/>
                </a:solidFill>
                <a:latin typeface="Lexend Light"/>
                <a:ea typeface="Lexend Light"/>
                <a:cs typeface="Lexend Light"/>
                <a:sym typeface="Lexend Light"/>
              </a:defRPr>
            </a:lvl7pPr>
            <a:lvl8pPr indent="0" lvl="7" marL="0" marR="0" algn="r">
              <a:lnSpc>
                <a:spcPct val="100000"/>
              </a:lnSpc>
              <a:spcBef>
                <a:spcPts val="0"/>
              </a:spcBef>
              <a:spcAft>
                <a:spcPts val="0"/>
              </a:spcAft>
              <a:buClr>
                <a:srgbClr val="000000"/>
              </a:buClr>
              <a:buSzPts val="800"/>
              <a:buFont typeface="Arial"/>
              <a:buNone/>
              <a:defRPr sz="800">
                <a:solidFill>
                  <a:schemeClr val="dk1"/>
                </a:solidFill>
                <a:latin typeface="Lexend Light"/>
                <a:ea typeface="Lexend Light"/>
                <a:cs typeface="Lexend Light"/>
                <a:sym typeface="Lexend Light"/>
              </a:defRPr>
            </a:lvl8pPr>
            <a:lvl9pPr indent="0" lvl="8" marL="0" marR="0" algn="r">
              <a:lnSpc>
                <a:spcPct val="100000"/>
              </a:lnSpc>
              <a:spcBef>
                <a:spcPts val="0"/>
              </a:spcBef>
              <a:spcAft>
                <a:spcPts val="0"/>
              </a:spcAft>
              <a:buClr>
                <a:srgbClr val="000000"/>
              </a:buClr>
              <a:buSzPts val="800"/>
              <a:buFont typeface="Arial"/>
              <a:buNone/>
              <a:defRPr sz="800">
                <a:solidFill>
                  <a:schemeClr val="dk1"/>
                </a:solidFill>
                <a:latin typeface="Lexend Light"/>
                <a:ea typeface="Lexend Light"/>
                <a:cs typeface="Lexend Light"/>
                <a:sym typeface="Lexend Light"/>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 Alt 2">
  <p:cSld name="CUSTOM">
    <p:bg>
      <p:bgPr>
        <a:solidFill>
          <a:schemeClr val="accent4"/>
        </a:solidFill>
      </p:bgPr>
    </p:bg>
    <p:spTree>
      <p:nvGrpSpPr>
        <p:cNvPr id="186" name="Shape 186"/>
        <p:cNvGrpSpPr/>
        <p:nvPr/>
      </p:nvGrpSpPr>
      <p:grpSpPr>
        <a:xfrm>
          <a:off x="0" y="0"/>
          <a:ext cx="0" cy="0"/>
          <a:chOff x="0" y="0"/>
          <a:chExt cx="0" cy="0"/>
        </a:xfrm>
      </p:grpSpPr>
      <p:sp>
        <p:nvSpPr>
          <p:cNvPr id="187" name="Google Shape;187;p19"/>
          <p:cNvSpPr/>
          <p:nvPr/>
        </p:nvSpPr>
        <p:spPr>
          <a:xfrm>
            <a:off x="0" y="3079800"/>
            <a:ext cx="9144000" cy="2063700"/>
          </a:xfrm>
          <a:prstGeom prst="rect">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pic>
        <p:nvPicPr>
          <p:cNvPr descr="Video call group business people meeting on virtual workplace or remote office (proporcionada por Getty Images)" id="188" name="Google Shape;188;p19"/>
          <p:cNvPicPr preferRelativeResize="0"/>
          <p:nvPr/>
        </p:nvPicPr>
        <p:blipFill rotWithShape="1">
          <a:blip r:embed="rId2">
            <a:alphaModFix amt="12000"/>
          </a:blip>
          <a:srcRect b="13266" l="14552" r="21143" t="64992"/>
          <a:stretch/>
        </p:blipFill>
        <p:spPr>
          <a:xfrm>
            <a:off x="-4175" y="3079800"/>
            <a:ext cx="9152348" cy="2063599"/>
          </a:xfrm>
          <a:prstGeom prst="rect">
            <a:avLst/>
          </a:prstGeom>
          <a:solidFill>
            <a:schemeClr val="dk1"/>
          </a:solidFill>
          <a:ln>
            <a:noFill/>
          </a:ln>
        </p:spPr>
      </p:pic>
      <p:sp>
        <p:nvSpPr>
          <p:cNvPr id="189" name="Google Shape;189;p19"/>
          <p:cNvSpPr txBox="1"/>
          <p:nvPr>
            <p:ph type="title"/>
          </p:nvPr>
        </p:nvSpPr>
        <p:spPr>
          <a:xfrm>
            <a:off x="3741750" y="3442425"/>
            <a:ext cx="1295100" cy="495900"/>
          </a:xfrm>
          <a:prstGeom prst="rect">
            <a:avLst/>
          </a:prstGeom>
        </p:spPr>
        <p:txBody>
          <a:bodyPr anchorCtr="0" anchor="t" bIns="91425" lIns="91425" spcFirstLastPara="1" rIns="91425" wrap="square" tIns="0">
            <a:spAutoFit/>
          </a:bodyPr>
          <a:lstStyle>
            <a:lvl1pPr lvl="0">
              <a:lnSpc>
                <a:spcPct val="115000"/>
              </a:lnSpc>
              <a:spcBef>
                <a:spcPts val="0"/>
              </a:spcBef>
              <a:spcAft>
                <a:spcPts val="0"/>
              </a:spcAft>
              <a:buClr>
                <a:srgbClr val="C8E357"/>
              </a:buClr>
              <a:buSzPts val="2800"/>
              <a:buNone/>
              <a:defRPr sz="1000">
                <a:solidFill>
                  <a:srgbClr val="C8E357"/>
                </a:solidFill>
                <a:latin typeface="Lexend Light"/>
                <a:ea typeface="Lexend Light"/>
                <a:cs typeface="Lexend Light"/>
                <a:sym typeface="Lexend Light"/>
              </a:defRPr>
            </a:lvl1pPr>
            <a:lvl2pPr lvl="1">
              <a:lnSpc>
                <a:spcPct val="115000"/>
              </a:lnSpc>
              <a:spcBef>
                <a:spcPts val="0"/>
              </a:spcBef>
              <a:spcAft>
                <a:spcPts val="0"/>
              </a:spcAft>
              <a:buClr>
                <a:srgbClr val="C8E357"/>
              </a:buClr>
              <a:buSzPts val="2800"/>
              <a:buNone/>
              <a:defRPr sz="1000">
                <a:solidFill>
                  <a:srgbClr val="C8E357"/>
                </a:solidFill>
                <a:latin typeface="Lexend Light"/>
                <a:ea typeface="Lexend Light"/>
                <a:cs typeface="Lexend Light"/>
                <a:sym typeface="Lexend Light"/>
              </a:defRPr>
            </a:lvl2pPr>
            <a:lvl3pPr lvl="2">
              <a:lnSpc>
                <a:spcPct val="115000"/>
              </a:lnSpc>
              <a:spcBef>
                <a:spcPts val="0"/>
              </a:spcBef>
              <a:spcAft>
                <a:spcPts val="0"/>
              </a:spcAft>
              <a:buClr>
                <a:srgbClr val="C8E357"/>
              </a:buClr>
              <a:buSzPts val="2800"/>
              <a:buNone/>
              <a:defRPr sz="1000">
                <a:solidFill>
                  <a:srgbClr val="C8E357"/>
                </a:solidFill>
                <a:latin typeface="Lexend Light"/>
                <a:ea typeface="Lexend Light"/>
                <a:cs typeface="Lexend Light"/>
                <a:sym typeface="Lexend Light"/>
              </a:defRPr>
            </a:lvl3pPr>
            <a:lvl4pPr lvl="3">
              <a:lnSpc>
                <a:spcPct val="115000"/>
              </a:lnSpc>
              <a:spcBef>
                <a:spcPts val="0"/>
              </a:spcBef>
              <a:spcAft>
                <a:spcPts val="0"/>
              </a:spcAft>
              <a:buClr>
                <a:srgbClr val="C8E357"/>
              </a:buClr>
              <a:buSzPts val="2800"/>
              <a:buNone/>
              <a:defRPr sz="1000">
                <a:solidFill>
                  <a:srgbClr val="C8E357"/>
                </a:solidFill>
                <a:latin typeface="Lexend Light"/>
                <a:ea typeface="Lexend Light"/>
                <a:cs typeface="Lexend Light"/>
                <a:sym typeface="Lexend Light"/>
              </a:defRPr>
            </a:lvl4pPr>
            <a:lvl5pPr lvl="4">
              <a:lnSpc>
                <a:spcPct val="115000"/>
              </a:lnSpc>
              <a:spcBef>
                <a:spcPts val="0"/>
              </a:spcBef>
              <a:spcAft>
                <a:spcPts val="0"/>
              </a:spcAft>
              <a:buClr>
                <a:srgbClr val="C8E357"/>
              </a:buClr>
              <a:buSzPts val="2800"/>
              <a:buNone/>
              <a:defRPr sz="1000">
                <a:solidFill>
                  <a:srgbClr val="C8E357"/>
                </a:solidFill>
                <a:latin typeface="Lexend Light"/>
                <a:ea typeface="Lexend Light"/>
                <a:cs typeface="Lexend Light"/>
                <a:sym typeface="Lexend Light"/>
              </a:defRPr>
            </a:lvl5pPr>
            <a:lvl6pPr lvl="5">
              <a:lnSpc>
                <a:spcPct val="115000"/>
              </a:lnSpc>
              <a:spcBef>
                <a:spcPts val="0"/>
              </a:spcBef>
              <a:spcAft>
                <a:spcPts val="0"/>
              </a:spcAft>
              <a:buClr>
                <a:srgbClr val="C8E357"/>
              </a:buClr>
              <a:buSzPts val="2800"/>
              <a:buNone/>
              <a:defRPr sz="1000">
                <a:solidFill>
                  <a:srgbClr val="C8E357"/>
                </a:solidFill>
                <a:latin typeface="Lexend Light"/>
                <a:ea typeface="Lexend Light"/>
                <a:cs typeface="Lexend Light"/>
                <a:sym typeface="Lexend Light"/>
              </a:defRPr>
            </a:lvl6pPr>
            <a:lvl7pPr lvl="6">
              <a:lnSpc>
                <a:spcPct val="115000"/>
              </a:lnSpc>
              <a:spcBef>
                <a:spcPts val="0"/>
              </a:spcBef>
              <a:spcAft>
                <a:spcPts val="0"/>
              </a:spcAft>
              <a:buClr>
                <a:srgbClr val="C8E357"/>
              </a:buClr>
              <a:buSzPts val="2800"/>
              <a:buNone/>
              <a:defRPr sz="1000">
                <a:solidFill>
                  <a:srgbClr val="C8E357"/>
                </a:solidFill>
                <a:latin typeface="Lexend Light"/>
                <a:ea typeface="Lexend Light"/>
                <a:cs typeface="Lexend Light"/>
                <a:sym typeface="Lexend Light"/>
              </a:defRPr>
            </a:lvl7pPr>
            <a:lvl8pPr lvl="7">
              <a:lnSpc>
                <a:spcPct val="115000"/>
              </a:lnSpc>
              <a:spcBef>
                <a:spcPts val="0"/>
              </a:spcBef>
              <a:spcAft>
                <a:spcPts val="0"/>
              </a:spcAft>
              <a:buClr>
                <a:srgbClr val="C8E357"/>
              </a:buClr>
              <a:buSzPts val="2800"/>
              <a:buNone/>
              <a:defRPr sz="1000">
                <a:solidFill>
                  <a:srgbClr val="C8E357"/>
                </a:solidFill>
                <a:latin typeface="Lexend Light"/>
                <a:ea typeface="Lexend Light"/>
                <a:cs typeface="Lexend Light"/>
                <a:sym typeface="Lexend Light"/>
              </a:defRPr>
            </a:lvl8pPr>
            <a:lvl9pPr lvl="8">
              <a:lnSpc>
                <a:spcPct val="115000"/>
              </a:lnSpc>
              <a:spcBef>
                <a:spcPts val="0"/>
              </a:spcBef>
              <a:spcAft>
                <a:spcPts val="0"/>
              </a:spcAft>
              <a:buClr>
                <a:srgbClr val="C8E357"/>
              </a:buClr>
              <a:buSzPts val="2800"/>
              <a:buNone/>
              <a:defRPr sz="1000">
                <a:solidFill>
                  <a:srgbClr val="C8E357"/>
                </a:solidFill>
                <a:latin typeface="Lexend Light"/>
                <a:ea typeface="Lexend Light"/>
                <a:cs typeface="Lexend Light"/>
                <a:sym typeface="Lexend Light"/>
              </a:defRPr>
            </a:lvl9pPr>
          </a:lstStyle>
          <a:p/>
        </p:txBody>
      </p:sp>
      <p:sp>
        <p:nvSpPr>
          <p:cNvPr id="190" name="Google Shape;190;p19"/>
          <p:cNvSpPr txBox="1"/>
          <p:nvPr>
            <p:ph idx="2" type="title"/>
          </p:nvPr>
        </p:nvSpPr>
        <p:spPr>
          <a:xfrm>
            <a:off x="338925" y="796150"/>
            <a:ext cx="3358200" cy="1293000"/>
          </a:xfrm>
          <a:prstGeom prst="rect">
            <a:avLst/>
          </a:prstGeom>
        </p:spPr>
        <p:txBody>
          <a:bodyPr anchorCtr="0" anchor="b" bIns="91425" lIns="91425" spcFirstLastPara="1" rIns="91425" wrap="square" tIns="91425">
            <a:noAutofit/>
          </a:bodyPr>
          <a:lstStyle>
            <a:lvl1pPr lvl="0">
              <a:lnSpc>
                <a:spcPct val="90000"/>
              </a:lnSpc>
              <a:spcBef>
                <a:spcPts val="0"/>
              </a:spcBef>
              <a:spcAft>
                <a:spcPts val="0"/>
              </a:spcAft>
              <a:buSzPts val="2800"/>
              <a:buNone/>
              <a:defRPr sz="4000"/>
            </a:lvl1pPr>
            <a:lvl2pPr lvl="1">
              <a:lnSpc>
                <a:spcPct val="115000"/>
              </a:lnSpc>
              <a:spcBef>
                <a:spcPts val="0"/>
              </a:spcBef>
              <a:spcAft>
                <a:spcPts val="0"/>
              </a:spcAft>
              <a:buSzPts val="2800"/>
              <a:buNone/>
              <a:defRPr sz="3000">
                <a:latin typeface="Alexandria Black"/>
                <a:ea typeface="Alexandria Black"/>
                <a:cs typeface="Alexandria Black"/>
                <a:sym typeface="Alexandria Black"/>
              </a:defRPr>
            </a:lvl2pPr>
            <a:lvl3pPr lvl="2">
              <a:lnSpc>
                <a:spcPct val="115000"/>
              </a:lnSpc>
              <a:spcBef>
                <a:spcPts val="0"/>
              </a:spcBef>
              <a:spcAft>
                <a:spcPts val="0"/>
              </a:spcAft>
              <a:buSzPts val="2800"/>
              <a:buNone/>
              <a:defRPr sz="3000">
                <a:latin typeface="Alexandria Black"/>
                <a:ea typeface="Alexandria Black"/>
                <a:cs typeface="Alexandria Black"/>
                <a:sym typeface="Alexandria Black"/>
              </a:defRPr>
            </a:lvl3pPr>
            <a:lvl4pPr lvl="3">
              <a:lnSpc>
                <a:spcPct val="115000"/>
              </a:lnSpc>
              <a:spcBef>
                <a:spcPts val="0"/>
              </a:spcBef>
              <a:spcAft>
                <a:spcPts val="0"/>
              </a:spcAft>
              <a:buSzPts val="2800"/>
              <a:buNone/>
              <a:defRPr sz="3000">
                <a:latin typeface="Alexandria Black"/>
                <a:ea typeface="Alexandria Black"/>
                <a:cs typeface="Alexandria Black"/>
                <a:sym typeface="Alexandria Black"/>
              </a:defRPr>
            </a:lvl4pPr>
            <a:lvl5pPr lvl="4">
              <a:lnSpc>
                <a:spcPct val="115000"/>
              </a:lnSpc>
              <a:spcBef>
                <a:spcPts val="0"/>
              </a:spcBef>
              <a:spcAft>
                <a:spcPts val="0"/>
              </a:spcAft>
              <a:buSzPts val="2800"/>
              <a:buNone/>
              <a:defRPr sz="3000">
                <a:latin typeface="Alexandria Black"/>
                <a:ea typeface="Alexandria Black"/>
                <a:cs typeface="Alexandria Black"/>
                <a:sym typeface="Alexandria Black"/>
              </a:defRPr>
            </a:lvl5pPr>
            <a:lvl6pPr lvl="5">
              <a:lnSpc>
                <a:spcPct val="115000"/>
              </a:lnSpc>
              <a:spcBef>
                <a:spcPts val="0"/>
              </a:spcBef>
              <a:spcAft>
                <a:spcPts val="0"/>
              </a:spcAft>
              <a:buSzPts val="2800"/>
              <a:buNone/>
              <a:defRPr sz="3000">
                <a:latin typeface="Alexandria Black"/>
                <a:ea typeface="Alexandria Black"/>
                <a:cs typeface="Alexandria Black"/>
                <a:sym typeface="Alexandria Black"/>
              </a:defRPr>
            </a:lvl6pPr>
            <a:lvl7pPr lvl="6">
              <a:lnSpc>
                <a:spcPct val="115000"/>
              </a:lnSpc>
              <a:spcBef>
                <a:spcPts val="0"/>
              </a:spcBef>
              <a:spcAft>
                <a:spcPts val="0"/>
              </a:spcAft>
              <a:buSzPts val="2800"/>
              <a:buNone/>
              <a:defRPr sz="3000">
                <a:latin typeface="Alexandria Black"/>
                <a:ea typeface="Alexandria Black"/>
                <a:cs typeface="Alexandria Black"/>
                <a:sym typeface="Alexandria Black"/>
              </a:defRPr>
            </a:lvl7pPr>
            <a:lvl8pPr lvl="7">
              <a:lnSpc>
                <a:spcPct val="115000"/>
              </a:lnSpc>
              <a:spcBef>
                <a:spcPts val="0"/>
              </a:spcBef>
              <a:spcAft>
                <a:spcPts val="0"/>
              </a:spcAft>
              <a:buSzPts val="2800"/>
              <a:buNone/>
              <a:defRPr sz="3000">
                <a:latin typeface="Alexandria Black"/>
                <a:ea typeface="Alexandria Black"/>
                <a:cs typeface="Alexandria Black"/>
                <a:sym typeface="Alexandria Black"/>
              </a:defRPr>
            </a:lvl8pPr>
            <a:lvl9pPr lvl="8">
              <a:lnSpc>
                <a:spcPct val="115000"/>
              </a:lnSpc>
              <a:spcBef>
                <a:spcPts val="0"/>
              </a:spcBef>
              <a:spcAft>
                <a:spcPts val="0"/>
              </a:spcAft>
              <a:buSzPts val="2800"/>
              <a:buNone/>
              <a:defRPr sz="3000">
                <a:latin typeface="Alexandria Black"/>
                <a:ea typeface="Alexandria Black"/>
                <a:cs typeface="Alexandria Black"/>
                <a:sym typeface="Alexandria Black"/>
              </a:defRPr>
            </a:lvl9pPr>
          </a:lstStyle>
          <a:p/>
        </p:txBody>
      </p:sp>
      <p:cxnSp>
        <p:nvCxnSpPr>
          <p:cNvPr id="191" name="Google Shape;191;p19"/>
          <p:cNvCxnSpPr/>
          <p:nvPr/>
        </p:nvCxnSpPr>
        <p:spPr>
          <a:xfrm>
            <a:off x="64800" y="1800"/>
            <a:ext cx="0" cy="3078000"/>
          </a:xfrm>
          <a:prstGeom prst="straightConnector1">
            <a:avLst/>
          </a:prstGeom>
          <a:noFill/>
          <a:ln cap="flat" cmpd="sng" w="9525">
            <a:solidFill>
              <a:schemeClr val="lt2"/>
            </a:solidFill>
            <a:prstDash val="solid"/>
            <a:round/>
            <a:headEnd len="sm" w="sm" type="none"/>
            <a:tailEnd len="sm" w="sm" type="none"/>
          </a:ln>
        </p:spPr>
      </p:cxnSp>
      <p:cxnSp>
        <p:nvCxnSpPr>
          <p:cNvPr id="192" name="Google Shape;192;p19"/>
          <p:cNvCxnSpPr/>
          <p:nvPr/>
        </p:nvCxnSpPr>
        <p:spPr>
          <a:xfrm>
            <a:off x="134125" y="1800"/>
            <a:ext cx="0" cy="3078000"/>
          </a:xfrm>
          <a:prstGeom prst="straightConnector1">
            <a:avLst/>
          </a:prstGeom>
          <a:noFill/>
          <a:ln cap="flat" cmpd="sng" w="9525">
            <a:solidFill>
              <a:schemeClr val="lt2"/>
            </a:solidFill>
            <a:prstDash val="solid"/>
            <a:round/>
            <a:headEnd len="sm" w="sm" type="none"/>
            <a:tailEnd len="sm" w="sm" type="none"/>
          </a:ln>
        </p:spPr>
      </p:cxnSp>
      <p:sp>
        <p:nvSpPr>
          <p:cNvPr id="193" name="Google Shape;193;p19"/>
          <p:cNvSpPr/>
          <p:nvPr/>
        </p:nvSpPr>
        <p:spPr>
          <a:xfrm>
            <a:off x="-2375" y="3226600"/>
            <a:ext cx="2116925" cy="1919275"/>
          </a:xfrm>
          <a:custGeom>
            <a:rect b="b" l="l" r="r" t="t"/>
            <a:pathLst>
              <a:path extrusionOk="0" h="76771" w="84677">
                <a:moveTo>
                  <a:pt x="63436" y="76771"/>
                </a:moveTo>
                <a:lnTo>
                  <a:pt x="50530" y="63865"/>
                </a:lnTo>
                <a:lnTo>
                  <a:pt x="84677" y="31718"/>
                </a:lnTo>
                <a:lnTo>
                  <a:pt x="54578" y="0"/>
                </a:lnTo>
                <a:lnTo>
                  <a:pt x="18002" y="34290"/>
                </a:lnTo>
                <a:lnTo>
                  <a:pt x="0" y="16954"/>
                </a:lnTo>
              </a:path>
            </a:pathLst>
          </a:custGeom>
          <a:noFill/>
          <a:ln cap="flat" cmpd="sng" w="9525">
            <a:solidFill>
              <a:srgbClr val="C8E357"/>
            </a:solidFill>
            <a:prstDash val="solid"/>
            <a:round/>
            <a:headEnd len="sm" w="sm" type="none"/>
            <a:tailEnd len="sm" w="sm" type="none"/>
          </a:ln>
        </p:spPr>
      </p:sp>
      <p:sp>
        <p:nvSpPr>
          <p:cNvPr id="194" name="Google Shape;194;p19"/>
          <p:cNvSpPr txBox="1"/>
          <p:nvPr>
            <p:ph idx="3" type="title"/>
          </p:nvPr>
        </p:nvSpPr>
        <p:spPr>
          <a:xfrm>
            <a:off x="386075" y="1978775"/>
            <a:ext cx="3079500" cy="800400"/>
          </a:xfrm>
          <a:prstGeom prst="rect">
            <a:avLst/>
          </a:prstGeom>
        </p:spPr>
        <p:txBody>
          <a:bodyPr anchorCtr="0" anchor="t" bIns="91425" lIns="91425" spcFirstLastPara="1" rIns="91425" wrap="square" tIns="91425">
            <a:noAutofit/>
          </a:bodyPr>
          <a:lstStyle>
            <a:lvl1pPr lvl="0">
              <a:lnSpc>
                <a:spcPct val="90000"/>
              </a:lnSpc>
              <a:spcBef>
                <a:spcPts val="0"/>
              </a:spcBef>
              <a:spcAft>
                <a:spcPts val="0"/>
              </a:spcAft>
              <a:buSzPts val="2800"/>
              <a:buNone/>
              <a:defRPr sz="1000">
                <a:latin typeface="Lexend Light"/>
                <a:ea typeface="Lexend Light"/>
                <a:cs typeface="Lexend Light"/>
                <a:sym typeface="Lexend Light"/>
              </a:defRPr>
            </a:lvl1pPr>
            <a:lvl2pPr lvl="1">
              <a:lnSpc>
                <a:spcPct val="115000"/>
              </a:lnSpc>
              <a:spcBef>
                <a:spcPts val="0"/>
              </a:spcBef>
              <a:spcAft>
                <a:spcPts val="0"/>
              </a:spcAft>
              <a:buSzPts val="2800"/>
              <a:buNone/>
              <a:defRPr sz="1000">
                <a:latin typeface="Lexend Light"/>
                <a:ea typeface="Lexend Light"/>
                <a:cs typeface="Lexend Light"/>
                <a:sym typeface="Lexend Light"/>
              </a:defRPr>
            </a:lvl2pPr>
            <a:lvl3pPr lvl="2">
              <a:lnSpc>
                <a:spcPct val="115000"/>
              </a:lnSpc>
              <a:spcBef>
                <a:spcPts val="0"/>
              </a:spcBef>
              <a:spcAft>
                <a:spcPts val="0"/>
              </a:spcAft>
              <a:buSzPts val="2800"/>
              <a:buNone/>
              <a:defRPr sz="1000">
                <a:latin typeface="Lexend Light"/>
                <a:ea typeface="Lexend Light"/>
                <a:cs typeface="Lexend Light"/>
                <a:sym typeface="Lexend Light"/>
              </a:defRPr>
            </a:lvl3pPr>
            <a:lvl4pPr lvl="3">
              <a:lnSpc>
                <a:spcPct val="115000"/>
              </a:lnSpc>
              <a:spcBef>
                <a:spcPts val="0"/>
              </a:spcBef>
              <a:spcAft>
                <a:spcPts val="0"/>
              </a:spcAft>
              <a:buSzPts val="2800"/>
              <a:buNone/>
              <a:defRPr sz="1000">
                <a:latin typeface="Lexend Light"/>
                <a:ea typeface="Lexend Light"/>
                <a:cs typeface="Lexend Light"/>
                <a:sym typeface="Lexend Light"/>
              </a:defRPr>
            </a:lvl4pPr>
            <a:lvl5pPr lvl="4">
              <a:lnSpc>
                <a:spcPct val="115000"/>
              </a:lnSpc>
              <a:spcBef>
                <a:spcPts val="0"/>
              </a:spcBef>
              <a:spcAft>
                <a:spcPts val="0"/>
              </a:spcAft>
              <a:buSzPts val="2800"/>
              <a:buNone/>
              <a:defRPr sz="1000">
                <a:latin typeface="Lexend Light"/>
                <a:ea typeface="Lexend Light"/>
                <a:cs typeface="Lexend Light"/>
                <a:sym typeface="Lexend Light"/>
              </a:defRPr>
            </a:lvl5pPr>
            <a:lvl6pPr lvl="5">
              <a:lnSpc>
                <a:spcPct val="115000"/>
              </a:lnSpc>
              <a:spcBef>
                <a:spcPts val="0"/>
              </a:spcBef>
              <a:spcAft>
                <a:spcPts val="0"/>
              </a:spcAft>
              <a:buSzPts val="2800"/>
              <a:buNone/>
              <a:defRPr sz="1000">
                <a:latin typeface="Lexend Light"/>
                <a:ea typeface="Lexend Light"/>
                <a:cs typeface="Lexend Light"/>
                <a:sym typeface="Lexend Light"/>
              </a:defRPr>
            </a:lvl6pPr>
            <a:lvl7pPr lvl="6">
              <a:lnSpc>
                <a:spcPct val="115000"/>
              </a:lnSpc>
              <a:spcBef>
                <a:spcPts val="0"/>
              </a:spcBef>
              <a:spcAft>
                <a:spcPts val="0"/>
              </a:spcAft>
              <a:buSzPts val="2800"/>
              <a:buNone/>
              <a:defRPr sz="1000">
                <a:latin typeface="Lexend Light"/>
                <a:ea typeface="Lexend Light"/>
                <a:cs typeface="Lexend Light"/>
                <a:sym typeface="Lexend Light"/>
              </a:defRPr>
            </a:lvl7pPr>
            <a:lvl8pPr lvl="7">
              <a:lnSpc>
                <a:spcPct val="115000"/>
              </a:lnSpc>
              <a:spcBef>
                <a:spcPts val="0"/>
              </a:spcBef>
              <a:spcAft>
                <a:spcPts val="0"/>
              </a:spcAft>
              <a:buSzPts val="2800"/>
              <a:buNone/>
              <a:defRPr sz="1000">
                <a:latin typeface="Lexend Light"/>
                <a:ea typeface="Lexend Light"/>
                <a:cs typeface="Lexend Light"/>
                <a:sym typeface="Lexend Light"/>
              </a:defRPr>
            </a:lvl8pPr>
            <a:lvl9pPr lvl="8">
              <a:lnSpc>
                <a:spcPct val="115000"/>
              </a:lnSpc>
              <a:spcBef>
                <a:spcPts val="0"/>
              </a:spcBef>
              <a:spcAft>
                <a:spcPts val="0"/>
              </a:spcAft>
              <a:buSzPts val="2800"/>
              <a:buNone/>
              <a:defRPr sz="1000">
                <a:latin typeface="Lexend Light"/>
                <a:ea typeface="Lexend Light"/>
                <a:cs typeface="Lexend Light"/>
                <a:sym typeface="Lexend Light"/>
              </a:defRPr>
            </a:lvl9pPr>
          </a:lstStyle>
          <a:p/>
        </p:txBody>
      </p:sp>
      <p:sp>
        <p:nvSpPr>
          <p:cNvPr id="195" name="Google Shape;195;p19"/>
          <p:cNvSpPr txBox="1"/>
          <p:nvPr>
            <p:ph idx="4" type="title"/>
          </p:nvPr>
        </p:nvSpPr>
        <p:spPr>
          <a:xfrm>
            <a:off x="5113350" y="3442425"/>
            <a:ext cx="1295100" cy="495900"/>
          </a:xfrm>
          <a:prstGeom prst="rect">
            <a:avLst/>
          </a:prstGeom>
        </p:spPr>
        <p:txBody>
          <a:bodyPr anchorCtr="0" anchor="t" bIns="91425" lIns="91425" spcFirstLastPara="1" rIns="91425" wrap="square" tIns="0">
            <a:spAutoFit/>
          </a:bodyPr>
          <a:lstStyle>
            <a:lvl1pPr lvl="0">
              <a:lnSpc>
                <a:spcPct val="115000"/>
              </a:lnSpc>
              <a:spcBef>
                <a:spcPts val="0"/>
              </a:spcBef>
              <a:spcAft>
                <a:spcPts val="0"/>
              </a:spcAft>
              <a:buClr>
                <a:srgbClr val="C8E357"/>
              </a:buClr>
              <a:buSzPts val="2800"/>
              <a:buNone/>
              <a:defRPr sz="1000">
                <a:solidFill>
                  <a:srgbClr val="C8E357"/>
                </a:solidFill>
                <a:latin typeface="Lexend Light"/>
                <a:ea typeface="Lexend Light"/>
                <a:cs typeface="Lexend Light"/>
                <a:sym typeface="Lexend Light"/>
              </a:defRPr>
            </a:lvl1pPr>
            <a:lvl2pPr lvl="1">
              <a:lnSpc>
                <a:spcPct val="115000"/>
              </a:lnSpc>
              <a:spcBef>
                <a:spcPts val="0"/>
              </a:spcBef>
              <a:spcAft>
                <a:spcPts val="0"/>
              </a:spcAft>
              <a:buClr>
                <a:srgbClr val="C8E357"/>
              </a:buClr>
              <a:buSzPts val="2800"/>
              <a:buNone/>
              <a:defRPr sz="1000">
                <a:solidFill>
                  <a:srgbClr val="C8E357"/>
                </a:solidFill>
                <a:latin typeface="Lexend Light"/>
                <a:ea typeface="Lexend Light"/>
                <a:cs typeface="Lexend Light"/>
                <a:sym typeface="Lexend Light"/>
              </a:defRPr>
            </a:lvl2pPr>
            <a:lvl3pPr lvl="2">
              <a:lnSpc>
                <a:spcPct val="115000"/>
              </a:lnSpc>
              <a:spcBef>
                <a:spcPts val="0"/>
              </a:spcBef>
              <a:spcAft>
                <a:spcPts val="0"/>
              </a:spcAft>
              <a:buClr>
                <a:srgbClr val="C8E357"/>
              </a:buClr>
              <a:buSzPts val="2800"/>
              <a:buNone/>
              <a:defRPr sz="1000">
                <a:solidFill>
                  <a:srgbClr val="C8E357"/>
                </a:solidFill>
                <a:latin typeface="Lexend Light"/>
                <a:ea typeface="Lexend Light"/>
                <a:cs typeface="Lexend Light"/>
                <a:sym typeface="Lexend Light"/>
              </a:defRPr>
            </a:lvl3pPr>
            <a:lvl4pPr lvl="3">
              <a:lnSpc>
                <a:spcPct val="115000"/>
              </a:lnSpc>
              <a:spcBef>
                <a:spcPts val="0"/>
              </a:spcBef>
              <a:spcAft>
                <a:spcPts val="0"/>
              </a:spcAft>
              <a:buClr>
                <a:srgbClr val="C8E357"/>
              </a:buClr>
              <a:buSzPts val="2800"/>
              <a:buNone/>
              <a:defRPr sz="1000">
                <a:solidFill>
                  <a:srgbClr val="C8E357"/>
                </a:solidFill>
                <a:latin typeface="Lexend Light"/>
                <a:ea typeface="Lexend Light"/>
                <a:cs typeface="Lexend Light"/>
                <a:sym typeface="Lexend Light"/>
              </a:defRPr>
            </a:lvl4pPr>
            <a:lvl5pPr lvl="4">
              <a:lnSpc>
                <a:spcPct val="115000"/>
              </a:lnSpc>
              <a:spcBef>
                <a:spcPts val="0"/>
              </a:spcBef>
              <a:spcAft>
                <a:spcPts val="0"/>
              </a:spcAft>
              <a:buClr>
                <a:srgbClr val="C8E357"/>
              </a:buClr>
              <a:buSzPts val="2800"/>
              <a:buNone/>
              <a:defRPr sz="1000">
                <a:solidFill>
                  <a:srgbClr val="C8E357"/>
                </a:solidFill>
                <a:latin typeface="Lexend Light"/>
                <a:ea typeface="Lexend Light"/>
                <a:cs typeface="Lexend Light"/>
                <a:sym typeface="Lexend Light"/>
              </a:defRPr>
            </a:lvl5pPr>
            <a:lvl6pPr lvl="5">
              <a:lnSpc>
                <a:spcPct val="115000"/>
              </a:lnSpc>
              <a:spcBef>
                <a:spcPts val="0"/>
              </a:spcBef>
              <a:spcAft>
                <a:spcPts val="0"/>
              </a:spcAft>
              <a:buClr>
                <a:srgbClr val="C8E357"/>
              </a:buClr>
              <a:buSzPts val="2800"/>
              <a:buNone/>
              <a:defRPr sz="1000">
                <a:solidFill>
                  <a:srgbClr val="C8E357"/>
                </a:solidFill>
                <a:latin typeface="Lexend Light"/>
                <a:ea typeface="Lexend Light"/>
                <a:cs typeface="Lexend Light"/>
                <a:sym typeface="Lexend Light"/>
              </a:defRPr>
            </a:lvl6pPr>
            <a:lvl7pPr lvl="6">
              <a:lnSpc>
                <a:spcPct val="115000"/>
              </a:lnSpc>
              <a:spcBef>
                <a:spcPts val="0"/>
              </a:spcBef>
              <a:spcAft>
                <a:spcPts val="0"/>
              </a:spcAft>
              <a:buClr>
                <a:srgbClr val="C8E357"/>
              </a:buClr>
              <a:buSzPts val="2800"/>
              <a:buNone/>
              <a:defRPr sz="1000">
                <a:solidFill>
                  <a:srgbClr val="C8E357"/>
                </a:solidFill>
                <a:latin typeface="Lexend Light"/>
                <a:ea typeface="Lexend Light"/>
                <a:cs typeface="Lexend Light"/>
                <a:sym typeface="Lexend Light"/>
              </a:defRPr>
            </a:lvl7pPr>
            <a:lvl8pPr lvl="7">
              <a:lnSpc>
                <a:spcPct val="115000"/>
              </a:lnSpc>
              <a:spcBef>
                <a:spcPts val="0"/>
              </a:spcBef>
              <a:spcAft>
                <a:spcPts val="0"/>
              </a:spcAft>
              <a:buClr>
                <a:srgbClr val="C8E357"/>
              </a:buClr>
              <a:buSzPts val="2800"/>
              <a:buNone/>
              <a:defRPr sz="1000">
                <a:solidFill>
                  <a:srgbClr val="C8E357"/>
                </a:solidFill>
                <a:latin typeface="Lexend Light"/>
                <a:ea typeface="Lexend Light"/>
                <a:cs typeface="Lexend Light"/>
                <a:sym typeface="Lexend Light"/>
              </a:defRPr>
            </a:lvl8pPr>
            <a:lvl9pPr lvl="8">
              <a:lnSpc>
                <a:spcPct val="115000"/>
              </a:lnSpc>
              <a:spcBef>
                <a:spcPts val="0"/>
              </a:spcBef>
              <a:spcAft>
                <a:spcPts val="0"/>
              </a:spcAft>
              <a:buClr>
                <a:srgbClr val="C8E357"/>
              </a:buClr>
              <a:buSzPts val="2800"/>
              <a:buNone/>
              <a:defRPr sz="1000">
                <a:solidFill>
                  <a:srgbClr val="C8E357"/>
                </a:solidFill>
                <a:latin typeface="Lexend Light"/>
                <a:ea typeface="Lexend Light"/>
                <a:cs typeface="Lexend Light"/>
                <a:sym typeface="Lexend Light"/>
              </a:defRPr>
            </a:lvl9pPr>
          </a:lstStyle>
          <a:p/>
        </p:txBody>
      </p:sp>
      <p:sp>
        <p:nvSpPr>
          <p:cNvPr id="196" name="Google Shape;196;p19"/>
          <p:cNvSpPr txBox="1"/>
          <p:nvPr>
            <p:ph idx="5" type="title"/>
          </p:nvPr>
        </p:nvSpPr>
        <p:spPr>
          <a:xfrm>
            <a:off x="6492150" y="3442425"/>
            <a:ext cx="1295100" cy="495900"/>
          </a:xfrm>
          <a:prstGeom prst="rect">
            <a:avLst/>
          </a:prstGeom>
        </p:spPr>
        <p:txBody>
          <a:bodyPr anchorCtr="0" anchor="t" bIns="91425" lIns="91425" spcFirstLastPara="1" rIns="91425" wrap="square" tIns="0">
            <a:spAutoFit/>
          </a:bodyPr>
          <a:lstStyle>
            <a:lvl1pPr lvl="0">
              <a:lnSpc>
                <a:spcPct val="115000"/>
              </a:lnSpc>
              <a:spcBef>
                <a:spcPts val="0"/>
              </a:spcBef>
              <a:spcAft>
                <a:spcPts val="0"/>
              </a:spcAft>
              <a:buClr>
                <a:srgbClr val="C8E357"/>
              </a:buClr>
              <a:buSzPts val="2800"/>
              <a:buNone/>
              <a:defRPr sz="1000">
                <a:solidFill>
                  <a:srgbClr val="C8E357"/>
                </a:solidFill>
                <a:latin typeface="Lexend Light"/>
                <a:ea typeface="Lexend Light"/>
                <a:cs typeface="Lexend Light"/>
                <a:sym typeface="Lexend Light"/>
              </a:defRPr>
            </a:lvl1pPr>
            <a:lvl2pPr lvl="1">
              <a:lnSpc>
                <a:spcPct val="115000"/>
              </a:lnSpc>
              <a:spcBef>
                <a:spcPts val="0"/>
              </a:spcBef>
              <a:spcAft>
                <a:spcPts val="0"/>
              </a:spcAft>
              <a:buClr>
                <a:srgbClr val="C8E357"/>
              </a:buClr>
              <a:buSzPts val="2800"/>
              <a:buNone/>
              <a:defRPr sz="1000">
                <a:solidFill>
                  <a:srgbClr val="C8E357"/>
                </a:solidFill>
                <a:latin typeface="Lexend Light"/>
                <a:ea typeface="Lexend Light"/>
                <a:cs typeface="Lexend Light"/>
                <a:sym typeface="Lexend Light"/>
              </a:defRPr>
            </a:lvl2pPr>
            <a:lvl3pPr lvl="2">
              <a:lnSpc>
                <a:spcPct val="115000"/>
              </a:lnSpc>
              <a:spcBef>
                <a:spcPts val="0"/>
              </a:spcBef>
              <a:spcAft>
                <a:spcPts val="0"/>
              </a:spcAft>
              <a:buClr>
                <a:srgbClr val="C8E357"/>
              </a:buClr>
              <a:buSzPts val="2800"/>
              <a:buNone/>
              <a:defRPr sz="1000">
                <a:solidFill>
                  <a:srgbClr val="C8E357"/>
                </a:solidFill>
                <a:latin typeface="Lexend Light"/>
                <a:ea typeface="Lexend Light"/>
                <a:cs typeface="Lexend Light"/>
                <a:sym typeface="Lexend Light"/>
              </a:defRPr>
            </a:lvl3pPr>
            <a:lvl4pPr lvl="3">
              <a:lnSpc>
                <a:spcPct val="115000"/>
              </a:lnSpc>
              <a:spcBef>
                <a:spcPts val="0"/>
              </a:spcBef>
              <a:spcAft>
                <a:spcPts val="0"/>
              </a:spcAft>
              <a:buClr>
                <a:srgbClr val="C8E357"/>
              </a:buClr>
              <a:buSzPts val="2800"/>
              <a:buNone/>
              <a:defRPr sz="1000">
                <a:solidFill>
                  <a:srgbClr val="C8E357"/>
                </a:solidFill>
                <a:latin typeface="Lexend Light"/>
                <a:ea typeface="Lexend Light"/>
                <a:cs typeface="Lexend Light"/>
                <a:sym typeface="Lexend Light"/>
              </a:defRPr>
            </a:lvl4pPr>
            <a:lvl5pPr lvl="4">
              <a:lnSpc>
                <a:spcPct val="115000"/>
              </a:lnSpc>
              <a:spcBef>
                <a:spcPts val="0"/>
              </a:spcBef>
              <a:spcAft>
                <a:spcPts val="0"/>
              </a:spcAft>
              <a:buClr>
                <a:srgbClr val="C8E357"/>
              </a:buClr>
              <a:buSzPts val="2800"/>
              <a:buNone/>
              <a:defRPr sz="1000">
                <a:solidFill>
                  <a:srgbClr val="C8E357"/>
                </a:solidFill>
                <a:latin typeface="Lexend Light"/>
                <a:ea typeface="Lexend Light"/>
                <a:cs typeface="Lexend Light"/>
                <a:sym typeface="Lexend Light"/>
              </a:defRPr>
            </a:lvl5pPr>
            <a:lvl6pPr lvl="5">
              <a:lnSpc>
                <a:spcPct val="115000"/>
              </a:lnSpc>
              <a:spcBef>
                <a:spcPts val="0"/>
              </a:spcBef>
              <a:spcAft>
                <a:spcPts val="0"/>
              </a:spcAft>
              <a:buClr>
                <a:srgbClr val="C8E357"/>
              </a:buClr>
              <a:buSzPts val="2800"/>
              <a:buNone/>
              <a:defRPr sz="1000">
                <a:solidFill>
                  <a:srgbClr val="C8E357"/>
                </a:solidFill>
                <a:latin typeface="Lexend Light"/>
                <a:ea typeface="Lexend Light"/>
                <a:cs typeface="Lexend Light"/>
                <a:sym typeface="Lexend Light"/>
              </a:defRPr>
            </a:lvl6pPr>
            <a:lvl7pPr lvl="6">
              <a:lnSpc>
                <a:spcPct val="115000"/>
              </a:lnSpc>
              <a:spcBef>
                <a:spcPts val="0"/>
              </a:spcBef>
              <a:spcAft>
                <a:spcPts val="0"/>
              </a:spcAft>
              <a:buClr>
                <a:srgbClr val="C8E357"/>
              </a:buClr>
              <a:buSzPts val="2800"/>
              <a:buNone/>
              <a:defRPr sz="1000">
                <a:solidFill>
                  <a:srgbClr val="C8E357"/>
                </a:solidFill>
                <a:latin typeface="Lexend Light"/>
                <a:ea typeface="Lexend Light"/>
                <a:cs typeface="Lexend Light"/>
                <a:sym typeface="Lexend Light"/>
              </a:defRPr>
            </a:lvl7pPr>
            <a:lvl8pPr lvl="7">
              <a:lnSpc>
                <a:spcPct val="115000"/>
              </a:lnSpc>
              <a:spcBef>
                <a:spcPts val="0"/>
              </a:spcBef>
              <a:spcAft>
                <a:spcPts val="0"/>
              </a:spcAft>
              <a:buClr>
                <a:srgbClr val="C8E357"/>
              </a:buClr>
              <a:buSzPts val="2800"/>
              <a:buNone/>
              <a:defRPr sz="1000">
                <a:solidFill>
                  <a:srgbClr val="C8E357"/>
                </a:solidFill>
                <a:latin typeface="Lexend Light"/>
                <a:ea typeface="Lexend Light"/>
                <a:cs typeface="Lexend Light"/>
                <a:sym typeface="Lexend Light"/>
              </a:defRPr>
            </a:lvl8pPr>
            <a:lvl9pPr lvl="8">
              <a:lnSpc>
                <a:spcPct val="115000"/>
              </a:lnSpc>
              <a:spcBef>
                <a:spcPts val="0"/>
              </a:spcBef>
              <a:spcAft>
                <a:spcPts val="0"/>
              </a:spcAft>
              <a:buClr>
                <a:srgbClr val="C8E357"/>
              </a:buClr>
              <a:buSzPts val="2800"/>
              <a:buNone/>
              <a:defRPr sz="1000">
                <a:solidFill>
                  <a:srgbClr val="C8E357"/>
                </a:solidFill>
                <a:latin typeface="Lexend Light"/>
                <a:ea typeface="Lexend Light"/>
                <a:cs typeface="Lexend Light"/>
                <a:sym typeface="Lexend Light"/>
              </a:defRPr>
            </a:lvl9pPr>
          </a:lstStyle>
          <a:p/>
        </p:txBody>
      </p:sp>
      <p:sp>
        <p:nvSpPr>
          <p:cNvPr id="197" name="Google Shape;197;p19"/>
          <p:cNvSpPr txBox="1"/>
          <p:nvPr>
            <p:ph idx="6" type="title"/>
          </p:nvPr>
        </p:nvSpPr>
        <p:spPr>
          <a:xfrm>
            <a:off x="7880545" y="3442425"/>
            <a:ext cx="1280700" cy="495900"/>
          </a:xfrm>
          <a:prstGeom prst="rect">
            <a:avLst/>
          </a:prstGeom>
        </p:spPr>
        <p:txBody>
          <a:bodyPr anchorCtr="0" anchor="t" bIns="91425" lIns="91425" spcFirstLastPara="1" rIns="91425" wrap="square" tIns="0">
            <a:spAutoFit/>
          </a:bodyPr>
          <a:lstStyle>
            <a:lvl1pPr lvl="0">
              <a:lnSpc>
                <a:spcPct val="115000"/>
              </a:lnSpc>
              <a:spcBef>
                <a:spcPts val="0"/>
              </a:spcBef>
              <a:spcAft>
                <a:spcPts val="0"/>
              </a:spcAft>
              <a:buClr>
                <a:srgbClr val="C8E357"/>
              </a:buClr>
              <a:buSzPts val="2800"/>
              <a:buNone/>
              <a:defRPr sz="1000">
                <a:solidFill>
                  <a:srgbClr val="C8E357"/>
                </a:solidFill>
                <a:latin typeface="Lexend Light"/>
                <a:ea typeface="Lexend Light"/>
                <a:cs typeface="Lexend Light"/>
                <a:sym typeface="Lexend Light"/>
              </a:defRPr>
            </a:lvl1pPr>
            <a:lvl2pPr lvl="1">
              <a:lnSpc>
                <a:spcPct val="115000"/>
              </a:lnSpc>
              <a:spcBef>
                <a:spcPts val="0"/>
              </a:spcBef>
              <a:spcAft>
                <a:spcPts val="0"/>
              </a:spcAft>
              <a:buClr>
                <a:srgbClr val="C8E357"/>
              </a:buClr>
              <a:buSzPts val="2800"/>
              <a:buNone/>
              <a:defRPr sz="1000">
                <a:solidFill>
                  <a:srgbClr val="C8E357"/>
                </a:solidFill>
                <a:latin typeface="Lexend Light"/>
                <a:ea typeface="Lexend Light"/>
                <a:cs typeface="Lexend Light"/>
                <a:sym typeface="Lexend Light"/>
              </a:defRPr>
            </a:lvl2pPr>
            <a:lvl3pPr lvl="2">
              <a:lnSpc>
                <a:spcPct val="115000"/>
              </a:lnSpc>
              <a:spcBef>
                <a:spcPts val="0"/>
              </a:spcBef>
              <a:spcAft>
                <a:spcPts val="0"/>
              </a:spcAft>
              <a:buClr>
                <a:srgbClr val="C8E357"/>
              </a:buClr>
              <a:buSzPts val="2800"/>
              <a:buNone/>
              <a:defRPr sz="1000">
                <a:solidFill>
                  <a:srgbClr val="C8E357"/>
                </a:solidFill>
                <a:latin typeface="Lexend Light"/>
                <a:ea typeface="Lexend Light"/>
                <a:cs typeface="Lexend Light"/>
                <a:sym typeface="Lexend Light"/>
              </a:defRPr>
            </a:lvl3pPr>
            <a:lvl4pPr lvl="3">
              <a:lnSpc>
                <a:spcPct val="115000"/>
              </a:lnSpc>
              <a:spcBef>
                <a:spcPts val="0"/>
              </a:spcBef>
              <a:spcAft>
                <a:spcPts val="0"/>
              </a:spcAft>
              <a:buClr>
                <a:srgbClr val="C8E357"/>
              </a:buClr>
              <a:buSzPts val="2800"/>
              <a:buNone/>
              <a:defRPr sz="1000">
                <a:solidFill>
                  <a:srgbClr val="C8E357"/>
                </a:solidFill>
                <a:latin typeface="Lexend Light"/>
                <a:ea typeface="Lexend Light"/>
                <a:cs typeface="Lexend Light"/>
                <a:sym typeface="Lexend Light"/>
              </a:defRPr>
            </a:lvl4pPr>
            <a:lvl5pPr lvl="4">
              <a:lnSpc>
                <a:spcPct val="115000"/>
              </a:lnSpc>
              <a:spcBef>
                <a:spcPts val="0"/>
              </a:spcBef>
              <a:spcAft>
                <a:spcPts val="0"/>
              </a:spcAft>
              <a:buClr>
                <a:srgbClr val="C8E357"/>
              </a:buClr>
              <a:buSzPts val="2800"/>
              <a:buNone/>
              <a:defRPr sz="1000">
                <a:solidFill>
                  <a:srgbClr val="C8E357"/>
                </a:solidFill>
                <a:latin typeface="Lexend Light"/>
                <a:ea typeface="Lexend Light"/>
                <a:cs typeface="Lexend Light"/>
                <a:sym typeface="Lexend Light"/>
              </a:defRPr>
            </a:lvl5pPr>
            <a:lvl6pPr lvl="5">
              <a:lnSpc>
                <a:spcPct val="115000"/>
              </a:lnSpc>
              <a:spcBef>
                <a:spcPts val="0"/>
              </a:spcBef>
              <a:spcAft>
                <a:spcPts val="0"/>
              </a:spcAft>
              <a:buClr>
                <a:srgbClr val="C8E357"/>
              </a:buClr>
              <a:buSzPts val="2800"/>
              <a:buNone/>
              <a:defRPr sz="1000">
                <a:solidFill>
                  <a:srgbClr val="C8E357"/>
                </a:solidFill>
                <a:latin typeface="Lexend Light"/>
                <a:ea typeface="Lexend Light"/>
                <a:cs typeface="Lexend Light"/>
                <a:sym typeface="Lexend Light"/>
              </a:defRPr>
            </a:lvl6pPr>
            <a:lvl7pPr lvl="6">
              <a:lnSpc>
                <a:spcPct val="115000"/>
              </a:lnSpc>
              <a:spcBef>
                <a:spcPts val="0"/>
              </a:spcBef>
              <a:spcAft>
                <a:spcPts val="0"/>
              </a:spcAft>
              <a:buClr>
                <a:srgbClr val="C8E357"/>
              </a:buClr>
              <a:buSzPts val="2800"/>
              <a:buNone/>
              <a:defRPr sz="1000">
                <a:solidFill>
                  <a:srgbClr val="C8E357"/>
                </a:solidFill>
                <a:latin typeface="Lexend Light"/>
                <a:ea typeface="Lexend Light"/>
                <a:cs typeface="Lexend Light"/>
                <a:sym typeface="Lexend Light"/>
              </a:defRPr>
            </a:lvl7pPr>
            <a:lvl8pPr lvl="7">
              <a:lnSpc>
                <a:spcPct val="115000"/>
              </a:lnSpc>
              <a:spcBef>
                <a:spcPts val="0"/>
              </a:spcBef>
              <a:spcAft>
                <a:spcPts val="0"/>
              </a:spcAft>
              <a:buClr>
                <a:srgbClr val="C8E357"/>
              </a:buClr>
              <a:buSzPts val="2800"/>
              <a:buNone/>
              <a:defRPr sz="1000">
                <a:solidFill>
                  <a:srgbClr val="C8E357"/>
                </a:solidFill>
                <a:latin typeface="Lexend Light"/>
                <a:ea typeface="Lexend Light"/>
                <a:cs typeface="Lexend Light"/>
                <a:sym typeface="Lexend Light"/>
              </a:defRPr>
            </a:lvl8pPr>
            <a:lvl9pPr lvl="8">
              <a:lnSpc>
                <a:spcPct val="115000"/>
              </a:lnSpc>
              <a:spcBef>
                <a:spcPts val="0"/>
              </a:spcBef>
              <a:spcAft>
                <a:spcPts val="0"/>
              </a:spcAft>
              <a:buClr>
                <a:srgbClr val="C8E357"/>
              </a:buClr>
              <a:buSzPts val="2800"/>
              <a:buNone/>
              <a:defRPr sz="1000">
                <a:solidFill>
                  <a:srgbClr val="C8E357"/>
                </a:solidFill>
                <a:latin typeface="Lexend Light"/>
                <a:ea typeface="Lexend Light"/>
                <a:cs typeface="Lexend Light"/>
                <a:sym typeface="Lexend Light"/>
              </a:defRPr>
            </a:lvl9pPr>
          </a:lstStyle>
          <a:p/>
        </p:txBody>
      </p:sp>
      <p:sp>
        <p:nvSpPr>
          <p:cNvPr id="198" name="Google Shape;198;p19"/>
          <p:cNvSpPr/>
          <p:nvPr>
            <p:ph idx="7" type="pic"/>
          </p:nvPr>
        </p:nvSpPr>
        <p:spPr>
          <a:xfrm>
            <a:off x="3744275" y="1711500"/>
            <a:ext cx="1287900" cy="1597500"/>
          </a:xfrm>
          <a:prstGeom prst="rect">
            <a:avLst/>
          </a:prstGeom>
          <a:noFill/>
          <a:ln cap="flat" cmpd="sng" w="19050">
            <a:solidFill>
              <a:srgbClr val="C8E357"/>
            </a:solidFill>
            <a:prstDash val="solid"/>
            <a:round/>
            <a:headEnd len="sm" w="sm" type="none"/>
            <a:tailEnd len="sm" w="sm" type="none"/>
          </a:ln>
        </p:spPr>
      </p:sp>
      <p:sp>
        <p:nvSpPr>
          <p:cNvPr id="199" name="Google Shape;199;p19"/>
          <p:cNvSpPr/>
          <p:nvPr>
            <p:ph idx="8" type="pic"/>
          </p:nvPr>
        </p:nvSpPr>
        <p:spPr>
          <a:xfrm>
            <a:off x="5116938" y="1711538"/>
            <a:ext cx="1287900" cy="1597500"/>
          </a:xfrm>
          <a:prstGeom prst="rect">
            <a:avLst/>
          </a:prstGeom>
          <a:noFill/>
          <a:ln cap="flat" cmpd="sng" w="19050">
            <a:solidFill>
              <a:srgbClr val="C8E357"/>
            </a:solidFill>
            <a:prstDash val="solid"/>
            <a:round/>
            <a:headEnd len="sm" w="sm" type="none"/>
            <a:tailEnd len="sm" w="sm" type="none"/>
          </a:ln>
        </p:spPr>
      </p:sp>
      <p:sp>
        <p:nvSpPr>
          <p:cNvPr id="200" name="Google Shape;200;p19"/>
          <p:cNvSpPr/>
          <p:nvPr>
            <p:ph idx="9" type="pic"/>
          </p:nvPr>
        </p:nvSpPr>
        <p:spPr>
          <a:xfrm>
            <a:off x="6488288" y="1707838"/>
            <a:ext cx="1287900" cy="1597500"/>
          </a:xfrm>
          <a:prstGeom prst="rect">
            <a:avLst/>
          </a:prstGeom>
          <a:noFill/>
          <a:ln cap="flat" cmpd="sng" w="19050">
            <a:solidFill>
              <a:srgbClr val="C8E357"/>
            </a:solidFill>
            <a:prstDash val="solid"/>
            <a:round/>
            <a:headEnd len="sm" w="sm" type="none"/>
            <a:tailEnd len="sm" w="sm" type="none"/>
          </a:ln>
        </p:spPr>
      </p:sp>
      <p:sp>
        <p:nvSpPr>
          <p:cNvPr id="201" name="Google Shape;201;p19"/>
          <p:cNvSpPr/>
          <p:nvPr>
            <p:ph idx="13" type="pic"/>
          </p:nvPr>
        </p:nvSpPr>
        <p:spPr>
          <a:xfrm>
            <a:off x="7859638" y="1711538"/>
            <a:ext cx="1287900" cy="1597500"/>
          </a:xfrm>
          <a:prstGeom prst="rect">
            <a:avLst/>
          </a:prstGeom>
          <a:noFill/>
          <a:ln cap="flat" cmpd="sng" w="19050">
            <a:solidFill>
              <a:srgbClr val="C8E357"/>
            </a:solidFill>
            <a:prstDash val="solid"/>
            <a:round/>
            <a:headEnd len="sm" w="sm" type="none"/>
            <a:tailEnd len="sm" w="sm" type="none"/>
          </a:ln>
        </p:spPr>
      </p:sp>
      <p:sp>
        <p:nvSpPr>
          <p:cNvPr id="202" name="Google Shape;202;p19"/>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lvl1pPr indent="0" lvl="0" marL="0" marR="0" algn="r">
              <a:lnSpc>
                <a:spcPct val="100000"/>
              </a:lnSpc>
              <a:spcBef>
                <a:spcPts val="0"/>
              </a:spcBef>
              <a:spcAft>
                <a:spcPts val="0"/>
              </a:spcAft>
              <a:buClr>
                <a:srgbClr val="000000"/>
              </a:buClr>
              <a:buSzPts val="800"/>
              <a:buFont typeface="Arial"/>
              <a:buNone/>
              <a:defRPr sz="800">
                <a:solidFill>
                  <a:schemeClr val="dk1"/>
                </a:solidFill>
                <a:latin typeface="Lexend Light"/>
                <a:ea typeface="Lexend Light"/>
                <a:cs typeface="Lexend Light"/>
                <a:sym typeface="Lexend Light"/>
              </a:defRPr>
            </a:lvl1pPr>
            <a:lvl2pPr indent="0" lvl="1" marL="0" marR="0" algn="r">
              <a:lnSpc>
                <a:spcPct val="100000"/>
              </a:lnSpc>
              <a:spcBef>
                <a:spcPts val="0"/>
              </a:spcBef>
              <a:spcAft>
                <a:spcPts val="0"/>
              </a:spcAft>
              <a:buClr>
                <a:srgbClr val="000000"/>
              </a:buClr>
              <a:buSzPts val="800"/>
              <a:buFont typeface="Arial"/>
              <a:buNone/>
              <a:defRPr sz="800">
                <a:solidFill>
                  <a:schemeClr val="dk1"/>
                </a:solidFill>
                <a:latin typeface="Lexend Light"/>
                <a:ea typeface="Lexend Light"/>
                <a:cs typeface="Lexend Light"/>
                <a:sym typeface="Lexend Light"/>
              </a:defRPr>
            </a:lvl2pPr>
            <a:lvl3pPr indent="0" lvl="2" marL="0" marR="0" algn="r">
              <a:lnSpc>
                <a:spcPct val="100000"/>
              </a:lnSpc>
              <a:spcBef>
                <a:spcPts val="0"/>
              </a:spcBef>
              <a:spcAft>
                <a:spcPts val="0"/>
              </a:spcAft>
              <a:buClr>
                <a:srgbClr val="000000"/>
              </a:buClr>
              <a:buSzPts val="800"/>
              <a:buFont typeface="Arial"/>
              <a:buNone/>
              <a:defRPr sz="800">
                <a:solidFill>
                  <a:schemeClr val="dk1"/>
                </a:solidFill>
                <a:latin typeface="Lexend Light"/>
                <a:ea typeface="Lexend Light"/>
                <a:cs typeface="Lexend Light"/>
                <a:sym typeface="Lexend Light"/>
              </a:defRPr>
            </a:lvl3pPr>
            <a:lvl4pPr indent="0" lvl="3" marL="0" marR="0" algn="r">
              <a:lnSpc>
                <a:spcPct val="100000"/>
              </a:lnSpc>
              <a:spcBef>
                <a:spcPts val="0"/>
              </a:spcBef>
              <a:spcAft>
                <a:spcPts val="0"/>
              </a:spcAft>
              <a:buClr>
                <a:srgbClr val="000000"/>
              </a:buClr>
              <a:buSzPts val="800"/>
              <a:buFont typeface="Arial"/>
              <a:buNone/>
              <a:defRPr sz="800">
                <a:solidFill>
                  <a:schemeClr val="dk1"/>
                </a:solidFill>
                <a:latin typeface="Lexend Light"/>
                <a:ea typeface="Lexend Light"/>
                <a:cs typeface="Lexend Light"/>
                <a:sym typeface="Lexend Light"/>
              </a:defRPr>
            </a:lvl4pPr>
            <a:lvl5pPr indent="0" lvl="4" marL="0" marR="0" algn="r">
              <a:lnSpc>
                <a:spcPct val="100000"/>
              </a:lnSpc>
              <a:spcBef>
                <a:spcPts val="0"/>
              </a:spcBef>
              <a:spcAft>
                <a:spcPts val="0"/>
              </a:spcAft>
              <a:buClr>
                <a:srgbClr val="000000"/>
              </a:buClr>
              <a:buSzPts val="800"/>
              <a:buFont typeface="Arial"/>
              <a:buNone/>
              <a:defRPr sz="800">
                <a:solidFill>
                  <a:schemeClr val="dk1"/>
                </a:solidFill>
                <a:latin typeface="Lexend Light"/>
                <a:ea typeface="Lexend Light"/>
                <a:cs typeface="Lexend Light"/>
                <a:sym typeface="Lexend Light"/>
              </a:defRPr>
            </a:lvl5pPr>
            <a:lvl6pPr indent="0" lvl="5" marL="0" marR="0" algn="r">
              <a:lnSpc>
                <a:spcPct val="100000"/>
              </a:lnSpc>
              <a:spcBef>
                <a:spcPts val="0"/>
              </a:spcBef>
              <a:spcAft>
                <a:spcPts val="0"/>
              </a:spcAft>
              <a:buClr>
                <a:srgbClr val="000000"/>
              </a:buClr>
              <a:buSzPts val="800"/>
              <a:buFont typeface="Arial"/>
              <a:buNone/>
              <a:defRPr sz="800">
                <a:solidFill>
                  <a:schemeClr val="dk1"/>
                </a:solidFill>
                <a:latin typeface="Lexend Light"/>
                <a:ea typeface="Lexend Light"/>
                <a:cs typeface="Lexend Light"/>
                <a:sym typeface="Lexend Light"/>
              </a:defRPr>
            </a:lvl6pPr>
            <a:lvl7pPr indent="0" lvl="6" marL="0" marR="0" algn="r">
              <a:lnSpc>
                <a:spcPct val="100000"/>
              </a:lnSpc>
              <a:spcBef>
                <a:spcPts val="0"/>
              </a:spcBef>
              <a:spcAft>
                <a:spcPts val="0"/>
              </a:spcAft>
              <a:buClr>
                <a:srgbClr val="000000"/>
              </a:buClr>
              <a:buSzPts val="800"/>
              <a:buFont typeface="Arial"/>
              <a:buNone/>
              <a:defRPr sz="800">
                <a:solidFill>
                  <a:schemeClr val="dk1"/>
                </a:solidFill>
                <a:latin typeface="Lexend Light"/>
                <a:ea typeface="Lexend Light"/>
                <a:cs typeface="Lexend Light"/>
                <a:sym typeface="Lexend Light"/>
              </a:defRPr>
            </a:lvl7pPr>
            <a:lvl8pPr indent="0" lvl="7" marL="0" marR="0" algn="r">
              <a:lnSpc>
                <a:spcPct val="100000"/>
              </a:lnSpc>
              <a:spcBef>
                <a:spcPts val="0"/>
              </a:spcBef>
              <a:spcAft>
                <a:spcPts val="0"/>
              </a:spcAft>
              <a:buClr>
                <a:srgbClr val="000000"/>
              </a:buClr>
              <a:buSzPts val="800"/>
              <a:buFont typeface="Arial"/>
              <a:buNone/>
              <a:defRPr sz="800">
                <a:solidFill>
                  <a:schemeClr val="dk1"/>
                </a:solidFill>
                <a:latin typeface="Lexend Light"/>
                <a:ea typeface="Lexend Light"/>
                <a:cs typeface="Lexend Light"/>
                <a:sym typeface="Lexend Light"/>
              </a:defRPr>
            </a:lvl8pPr>
            <a:lvl9pPr indent="0" lvl="8" marL="0" marR="0" algn="r">
              <a:lnSpc>
                <a:spcPct val="100000"/>
              </a:lnSpc>
              <a:spcBef>
                <a:spcPts val="0"/>
              </a:spcBef>
              <a:spcAft>
                <a:spcPts val="0"/>
              </a:spcAft>
              <a:buClr>
                <a:srgbClr val="000000"/>
              </a:buClr>
              <a:buSzPts val="800"/>
              <a:buFont typeface="Arial"/>
              <a:buNone/>
              <a:defRPr sz="800">
                <a:solidFill>
                  <a:schemeClr val="dk1"/>
                </a:solidFill>
                <a:latin typeface="Lexend Light"/>
                <a:ea typeface="Lexend Light"/>
                <a:cs typeface="Lexend Light"/>
                <a:sym typeface="Lexend Light"/>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 Alt 3">
  <p:cSld name="CUSTOM_11">
    <p:bg>
      <p:bgPr>
        <a:solidFill>
          <a:schemeClr val="accent4"/>
        </a:solidFill>
      </p:bgPr>
    </p:bg>
    <p:spTree>
      <p:nvGrpSpPr>
        <p:cNvPr id="203" name="Shape 203"/>
        <p:cNvGrpSpPr/>
        <p:nvPr/>
      </p:nvGrpSpPr>
      <p:grpSpPr>
        <a:xfrm>
          <a:off x="0" y="0"/>
          <a:ext cx="0" cy="0"/>
          <a:chOff x="0" y="0"/>
          <a:chExt cx="0" cy="0"/>
        </a:xfrm>
      </p:grpSpPr>
      <p:sp>
        <p:nvSpPr>
          <p:cNvPr id="204" name="Google Shape;204;p20"/>
          <p:cNvSpPr/>
          <p:nvPr/>
        </p:nvSpPr>
        <p:spPr>
          <a:xfrm>
            <a:off x="-1875" y="0"/>
            <a:ext cx="9144000" cy="2836200"/>
          </a:xfrm>
          <a:prstGeom prst="rect">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pic>
        <p:nvPicPr>
          <p:cNvPr id="205" name="Google Shape;205;p20" title="Gemini_Generated_Image_lxwa36lxwa36lxwa.png"/>
          <p:cNvPicPr preferRelativeResize="0"/>
          <p:nvPr/>
        </p:nvPicPr>
        <p:blipFill rotWithShape="1">
          <a:blip r:embed="rId2">
            <a:alphaModFix amt="28000"/>
          </a:blip>
          <a:srcRect b="21591" l="0" r="0" t="21591"/>
          <a:stretch/>
        </p:blipFill>
        <p:spPr>
          <a:xfrm>
            <a:off x="-4175" y="0"/>
            <a:ext cx="9152348" cy="2836197"/>
          </a:xfrm>
          <a:prstGeom prst="rect">
            <a:avLst/>
          </a:prstGeom>
          <a:solidFill>
            <a:schemeClr val="dk1"/>
          </a:solidFill>
          <a:ln>
            <a:noFill/>
          </a:ln>
        </p:spPr>
      </p:pic>
      <p:sp>
        <p:nvSpPr>
          <p:cNvPr id="206" name="Google Shape;206;p20"/>
          <p:cNvSpPr/>
          <p:nvPr/>
        </p:nvSpPr>
        <p:spPr>
          <a:xfrm rot="-5400000">
            <a:off x="5576650" y="5053442"/>
            <a:ext cx="145500" cy="62400"/>
          </a:xfrm>
          <a:prstGeom prst="mathMinus">
            <a:avLst>
              <a:gd fmla="val 23520" name="adj1"/>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cxnSp>
        <p:nvCxnSpPr>
          <p:cNvPr id="207" name="Google Shape;207;p20"/>
          <p:cNvCxnSpPr/>
          <p:nvPr/>
        </p:nvCxnSpPr>
        <p:spPr>
          <a:xfrm>
            <a:off x="-8333" y="5033764"/>
            <a:ext cx="9150600" cy="0"/>
          </a:xfrm>
          <a:prstGeom prst="straightConnector1">
            <a:avLst/>
          </a:prstGeom>
          <a:noFill/>
          <a:ln cap="flat" cmpd="sng" w="9525">
            <a:solidFill>
              <a:schemeClr val="lt2"/>
            </a:solidFill>
            <a:prstDash val="solid"/>
            <a:round/>
            <a:headEnd len="sm" w="sm" type="none"/>
            <a:tailEnd len="sm" w="sm" type="none"/>
          </a:ln>
        </p:spPr>
      </p:cxnSp>
      <p:sp>
        <p:nvSpPr>
          <p:cNvPr id="208" name="Google Shape;208;p20"/>
          <p:cNvSpPr/>
          <p:nvPr/>
        </p:nvSpPr>
        <p:spPr>
          <a:xfrm rot="-5400000">
            <a:off x="5806476" y="5053442"/>
            <a:ext cx="145500" cy="62400"/>
          </a:xfrm>
          <a:prstGeom prst="mathMinus">
            <a:avLst>
              <a:gd fmla="val 23520" name="adj1"/>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09" name="Google Shape;209;p20"/>
          <p:cNvSpPr/>
          <p:nvPr/>
        </p:nvSpPr>
        <p:spPr>
          <a:xfrm rot="-5400000">
            <a:off x="6040476" y="5053442"/>
            <a:ext cx="145500" cy="62400"/>
          </a:xfrm>
          <a:prstGeom prst="mathMinus">
            <a:avLst>
              <a:gd fmla="val 23520" name="adj1"/>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10" name="Google Shape;210;p20"/>
          <p:cNvSpPr/>
          <p:nvPr/>
        </p:nvSpPr>
        <p:spPr>
          <a:xfrm rot="-5400000">
            <a:off x="6270301" y="5053442"/>
            <a:ext cx="145500" cy="62400"/>
          </a:xfrm>
          <a:prstGeom prst="mathMinus">
            <a:avLst>
              <a:gd fmla="val 23520" name="adj1"/>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11" name="Google Shape;211;p20"/>
          <p:cNvSpPr/>
          <p:nvPr/>
        </p:nvSpPr>
        <p:spPr>
          <a:xfrm rot="-5400000">
            <a:off x="6508464" y="5053442"/>
            <a:ext cx="145500" cy="62400"/>
          </a:xfrm>
          <a:prstGeom prst="mathMinus">
            <a:avLst>
              <a:gd fmla="val 23520" name="adj1"/>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12" name="Google Shape;212;p20"/>
          <p:cNvSpPr/>
          <p:nvPr/>
        </p:nvSpPr>
        <p:spPr>
          <a:xfrm rot="-5400000">
            <a:off x="6738290" y="5053442"/>
            <a:ext cx="145500" cy="62400"/>
          </a:xfrm>
          <a:prstGeom prst="mathMinus">
            <a:avLst>
              <a:gd fmla="val 23520" name="adj1"/>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13" name="Google Shape;213;p20"/>
          <p:cNvSpPr/>
          <p:nvPr/>
        </p:nvSpPr>
        <p:spPr>
          <a:xfrm rot="-5400000">
            <a:off x="6972290" y="5053442"/>
            <a:ext cx="145500" cy="62400"/>
          </a:xfrm>
          <a:prstGeom prst="mathMinus">
            <a:avLst>
              <a:gd fmla="val 23520" name="adj1"/>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14" name="Google Shape;214;p20"/>
          <p:cNvSpPr/>
          <p:nvPr/>
        </p:nvSpPr>
        <p:spPr>
          <a:xfrm rot="-5400000">
            <a:off x="7202115" y="5053442"/>
            <a:ext cx="145500" cy="62400"/>
          </a:xfrm>
          <a:prstGeom prst="mathMinus">
            <a:avLst>
              <a:gd fmla="val 23520" name="adj1"/>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15" name="Google Shape;215;p20"/>
          <p:cNvSpPr/>
          <p:nvPr/>
        </p:nvSpPr>
        <p:spPr>
          <a:xfrm rot="-5400000">
            <a:off x="7436128" y="5053442"/>
            <a:ext cx="145500" cy="62400"/>
          </a:xfrm>
          <a:prstGeom prst="mathMinus">
            <a:avLst>
              <a:gd fmla="val 23520" name="adj1"/>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16" name="Google Shape;216;p20"/>
          <p:cNvSpPr/>
          <p:nvPr/>
        </p:nvSpPr>
        <p:spPr>
          <a:xfrm rot="-5400000">
            <a:off x="7670128" y="5053442"/>
            <a:ext cx="145500" cy="62400"/>
          </a:xfrm>
          <a:prstGeom prst="mathMinus">
            <a:avLst>
              <a:gd fmla="val 23520" name="adj1"/>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17" name="Google Shape;217;p20"/>
          <p:cNvSpPr/>
          <p:nvPr/>
        </p:nvSpPr>
        <p:spPr>
          <a:xfrm rot="-5400000">
            <a:off x="7899954" y="5053442"/>
            <a:ext cx="145500" cy="62400"/>
          </a:xfrm>
          <a:prstGeom prst="mathMinus">
            <a:avLst>
              <a:gd fmla="val 23520" name="adj1"/>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18" name="Google Shape;218;p20"/>
          <p:cNvSpPr/>
          <p:nvPr/>
        </p:nvSpPr>
        <p:spPr>
          <a:xfrm rot="-5400000">
            <a:off x="8138116" y="5053442"/>
            <a:ext cx="145500" cy="62400"/>
          </a:xfrm>
          <a:prstGeom prst="mathMinus">
            <a:avLst>
              <a:gd fmla="val 23520" name="adj1"/>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19" name="Google Shape;219;p20"/>
          <p:cNvSpPr/>
          <p:nvPr/>
        </p:nvSpPr>
        <p:spPr>
          <a:xfrm rot="-5400000">
            <a:off x="8367942" y="5053442"/>
            <a:ext cx="145500" cy="62400"/>
          </a:xfrm>
          <a:prstGeom prst="mathMinus">
            <a:avLst>
              <a:gd fmla="val 23520" name="adj1"/>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20" name="Google Shape;220;p20"/>
          <p:cNvSpPr/>
          <p:nvPr/>
        </p:nvSpPr>
        <p:spPr>
          <a:xfrm rot="-5400000">
            <a:off x="8592492" y="5053450"/>
            <a:ext cx="147300" cy="62400"/>
          </a:xfrm>
          <a:prstGeom prst="mathMinus">
            <a:avLst>
              <a:gd fmla="val 23520" name="adj1"/>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21" name="Google Shape;221;p20"/>
          <p:cNvSpPr/>
          <p:nvPr/>
        </p:nvSpPr>
        <p:spPr>
          <a:xfrm rot="-5400000">
            <a:off x="8817941" y="5053450"/>
            <a:ext cx="147300" cy="62400"/>
          </a:xfrm>
          <a:prstGeom prst="mathMinus">
            <a:avLst>
              <a:gd fmla="val 23520" name="adj1"/>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22" name="Google Shape;222;p20"/>
          <p:cNvSpPr/>
          <p:nvPr/>
        </p:nvSpPr>
        <p:spPr>
          <a:xfrm rot="-5400000">
            <a:off x="2136260" y="5053442"/>
            <a:ext cx="145500" cy="62400"/>
          </a:xfrm>
          <a:prstGeom prst="mathMinus">
            <a:avLst>
              <a:gd fmla="val 23520" name="adj1"/>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23" name="Google Shape;223;p20"/>
          <p:cNvSpPr/>
          <p:nvPr/>
        </p:nvSpPr>
        <p:spPr>
          <a:xfrm rot="-5400000">
            <a:off x="2366085" y="5053442"/>
            <a:ext cx="145500" cy="62400"/>
          </a:xfrm>
          <a:prstGeom prst="mathMinus">
            <a:avLst>
              <a:gd fmla="val 23520" name="adj1"/>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24" name="Google Shape;224;p20"/>
          <p:cNvSpPr/>
          <p:nvPr/>
        </p:nvSpPr>
        <p:spPr>
          <a:xfrm rot="-5400000">
            <a:off x="2600086" y="5053442"/>
            <a:ext cx="145500" cy="62400"/>
          </a:xfrm>
          <a:prstGeom prst="mathMinus">
            <a:avLst>
              <a:gd fmla="val 23520" name="adj1"/>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25" name="Google Shape;225;p20"/>
          <p:cNvSpPr/>
          <p:nvPr/>
        </p:nvSpPr>
        <p:spPr>
          <a:xfrm rot="-5400000">
            <a:off x="2829911" y="5053442"/>
            <a:ext cx="145500" cy="62400"/>
          </a:xfrm>
          <a:prstGeom prst="mathMinus">
            <a:avLst>
              <a:gd fmla="val 23520" name="adj1"/>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26" name="Google Shape;226;p20"/>
          <p:cNvSpPr/>
          <p:nvPr/>
        </p:nvSpPr>
        <p:spPr>
          <a:xfrm rot="-5400000">
            <a:off x="3068074" y="5053442"/>
            <a:ext cx="145500" cy="62400"/>
          </a:xfrm>
          <a:prstGeom prst="mathMinus">
            <a:avLst>
              <a:gd fmla="val 23520" name="adj1"/>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27" name="Google Shape;227;p20"/>
          <p:cNvSpPr/>
          <p:nvPr/>
        </p:nvSpPr>
        <p:spPr>
          <a:xfrm rot="-5400000">
            <a:off x="3297899" y="5053442"/>
            <a:ext cx="145500" cy="62400"/>
          </a:xfrm>
          <a:prstGeom prst="mathMinus">
            <a:avLst>
              <a:gd fmla="val 23520" name="adj1"/>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28" name="Google Shape;228;p20"/>
          <p:cNvSpPr/>
          <p:nvPr/>
        </p:nvSpPr>
        <p:spPr>
          <a:xfrm rot="-5400000">
            <a:off x="3531899" y="5053442"/>
            <a:ext cx="145500" cy="62400"/>
          </a:xfrm>
          <a:prstGeom prst="mathMinus">
            <a:avLst>
              <a:gd fmla="val 23520" name="adj1"/>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29" name="Google Shape;229;p20"/>
          <p:cNvSpPr/>
          <p:nvPr/>
        </p:nvSpPr>
        <p:spPr>
          <a:xfrm rot="-5400000">
            <a:off x="3761725" y="5053442"/>
            <a:ext cx="145500" cy="62400"/>
          </a:xfrm>
          <a:prstGeom prst="mathMinus">
            <a:avLst>
              <a:gd fmla="val 23520" name="adj1"/>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30" name="Google Shape;230;p20"/>
          <p:cNvSpPr/>
          <p:nvPr/>
        </p:nvSpPr>
        <p:spPr>
          <a:xfrm rot="-5400000">
            <a:off x="3995738" y="5053442"/>
            <a:ext cx="145500" cy="62400"/>
          </a:xfrm>
          <a:prstGeom prst="mathMinus">
            <a:avLst>
              <a:gd fmla="val 23520" name="adj1"/>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31" name="Google Shape;231;p20"/>
          <p:cNvSpPr/>
          <p:nvPr/>
        </p:nvSpPr>
        <p:spPr>
          <a:xfrm rot="-5400000">
            <a:off x="4229738" y="5053442"/>
            <a:ext cx="145500" cy="62400"/>
          </a:xfrm>
          <a:prstGeom prst="mathMinus">
            <a:avLst>
              <a:gd fmla="val 23520" name="adj1"/>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32" name="Google Shape;232;p20"/>
          <p:cNvSpPr/>
          <p:nvPr/>
        </p:nvSpPr>
        <p:spPr>
          <a:xfrm rot="-5400000">
            <a:off x="4459563" y="5053442"/>
            <a:ext cx="145500" cy="62400"/>
          </a:xfrm>
          <a:prstGeom prst="mathMinus">
            <a:avLst>
              <a:gd fmla="val 23520" name="adj1"/>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33" name="Google Shape;233;p20"/>
          <p:cNvSpPr/>
          <p:nvPr/>
        </p:nvSpPr>
        <p:spPr>
          <a:xfrm rot="-5400000">
            <a:off x="4697726" y="5053442"/>
            <a:ext cx="145500" cy="62400"/>
          </a:xfrm>
          <a:prstGeom prst="mathMinus">
            <a:avLst>
              <a:gd fmla="val 23520" name="adj1"/>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34" name="Google Shape;234;p20"/>
          <p:cNvSpPr/>
          <p:nvPr/>
        </p:nvSpPr>
        <p:spPr>
          <a:xfrm rot="-5400000">
            <a:off x="4927551" y="5053442"/>
            <a:ext cx="145500" cy="62400"/>
          </a:xfrm>
          <a:prstGeom prst="mathMinus">
            <a:avLst>
              <a:gd fmla="val 23520" name="adj1"/>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35" name="Google Shape;235;p20"/>
          <p:cNvSpPr/>
          <p:nvPr/>
        </p:nvSpPr>
        <p:spPr>
          <a:xfrm rot="-5400000">
            <a:off x="5152102" y="5053450"/>
            <a:ext cx="147300" cy="62400"/>
          </a:xfrm>
          <a:prstGeom prst="mathMinus">
            <a:avLst>
              <a:gd fmla="val 23520" name="adj1"/>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36" name="Google Shape;236;p20"/>
          <p:cNvSpPr/>
          <p:nvPr/>
        </p:nvSpPr>
        <p:spPr>
          <a:xfrm rot="-5400000">
            <a:off x="5377551" y="5053450"/>
            <a:ext cx="147300" cy="62400"/>
          </a:xfrm>
          <a:prstGeom prst="mathMinus">
            <a:avLst>
              <a:gd fmla="val 23520" name="adj1"/>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37" name="Google Shape;237;p20"/>
          <p:cNvSpPr/>
          <p:nvPr/>
        </p:nvSpPr>
        <p:spPr>
          <a:xfrm rot="-5400000">
            <a:off x="-23441" y="5053442"/>
            <a:ext cx="145500" cy="62400"/>
          </a:xfrm>
          <a:prstGeom prst="mathMinus">
            <a:avLst>
              <a:gd fmla="val 23520" name="adj1"/>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38" name="Google Shape;238;p20"/>
          <p:cNvSpPr/>
          <p:nvPr/>
        </p:nvSpPr>
        <p:spPr>
          <a:xfrm rot="-5400000">
            <a:off x="206385" y="5053442"/>
            <a:ext cx="145500" cy="62400"/>
          </a:xfrm>
          <a:prstGeom prst="mathMinus">
            <a:avLst>
              <a:gd fmla="val 23520" name="adj1"/>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39" name="Google Shape;239;p20"/>
          <p:cNvSpPr/>
          <p:nvPr/>
        </p:nvSpPr>
        <p:spPr>
          <a:xfrm rot="-5400000">
            <a:off x="440398" y="5053442"/>
            <a:ext cx="145500" cy="62400"/>
          </a:xfrm>
          <a:prstGeom prst="mathMinus">
            <a:avLst>
              <a:gd fmla="val 23520" name="adj1"/>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40" name="Google Shape;240;p20"/>
          <p:cNvSpPr/>
          <p:nvPr/>
        </p:nvSpPr>
        <p:spPr>
          <a:xfrm rot="-5400000">
            <a:off x="674398" y="5053442"/>
            <a:ext cx="145500" cy="62400"/>
          </a:xfrm>
          <a:prstGeom prst="mathMinus">
            <a:avLst>
              <a:gd fmla="val 23520" name="adj1"/>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41" name="Google Shape;241;p20"/>
          <p:cNvSpPr/>
          <p:nvPr/>
        </p:nvSpPr>
        <p:spPr>
          <a:xfrm rot="-5400000">
            <a:off x="904223" y="5053442"/>
            <a:ext cx="145500" cy="62400"/>
          </a:xfrm>
          <a:prstGeom prst="mathMinus">
            <a:avLst>
              <a:gd fmla="val 23520" name="adj1"/>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42" name="Google Shape;242;p20"/>
          <p:cNvSpPr/>
          <p:nvPr/>
        </p:nvSpPr>
        <p:spPr>
          <a:xfrm rot="-5400000">
            <a:off x="1142386" y="5053442"/>
            <a:ext cx="145500" cy="62400"/>
          </a:xfrm>
          <a:prstGeom prst="mathMinus">
            <a:avLst>
              <a:gd fmla="val 23520" name="adj1"/>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43" name="Google Shape;243;p20"/>
          <p:cNvSpPr/>
          <p:nvPr/>
        </p:nvSpPr>
        <p:spPr>
          <a:xfrm rot="-5400000">
            <a:off x="1372211" y="5053442"/>
            <a:ext cx="145500" cy="62400"/>
          </a:xfrm>
          <a:prstGeom prst="mathMinus">
            <a:avLst>
              <a:gd fmla="val 23520" name="adj1"/>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44" name="Google Shape;244;p20"/>
          <p:cNvSpPr/>
          <p:nvPr/>
        </p:nvSpPr>
        <p:spPr>
          <a:xfrm rot="-5400000">
            <a:off x="1596762" y="5053450"/>
            <a:ext cx="147300" cy="62400"/>
          </a:xfrm>
          <a:prstGeom prst="mathMinus">
            <a:avLst>
              <a:gd fmla="val 23520" name="adj1"/>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45" name="Google Shape;245;p20"/>
          <p:cNvSpPr/>
          <p:nvPr/>
        </p:nvSpPr>
        <p:spPr>
          <a:xfrm rot="-5400000">
            <a:off x="1822211" y="5053450"/>
            <a:ext cx="147300" cy="62400"/>
          </a:xfrm>
          <a:prstGeom prst="mathMinus">
            <a:avLst>
              <a:gd fmla="val 23520" name="adj1"/>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cxnSp>
        <p:nvCxnSpPr>
          <p:cNvPr id="246" name="Google Shape;246;p20"/>
          <p:cNvCxnSpPr/>
          <p:nvPr/>
        </p:nvCxnSpPr>
        <p:spPr>
          <a:xfrm rot="10800000">
            <a:off x="-8367" y="5138671"/>
            <a:ext cx="9150600" cy="0"/>
          </a:xfrm>
          <a:prstGeom prst="straightConnector1">
            <a:avLst/>
          </a:prstGeom>
          <a:noFill/>
          <a:ln cap="flat" cmpd="sng" w="9525">
            <a:solidFill>
              <a:schemeClr val="lt2"/>
            </a:solidFill>
            <a:prstDash val="solid"/>
            <a:round/>
            <a:headEnd len="sm" w="sm" type="none"/>
            <a:tailEnd len="sm" w="sm" type="none"/>
          </a:ln>
        </p:spPr>
      </p:cxnSp>
      <p:cxnSp>
        <p:nvCxnSpPr>
          <p:cNvPr id="247" name="Google Shape;247;p20"/>
          <p:cNvCxnSpPr/>
          <p:nvPr/>
        </p:nvCxnSpPr>
        <p:spPr>
          <a:xfrm>
            <a:off x="64800" y="1800"/>
            <a:ext cx="0" cy="2836200"/>
          </a:xfrm>
          <a:prstGeom prst="straightConnector1">
            <a:avLst/>
          </a:prstGeom>
          <a:noFill/>
          <a:ln cap="flat" cmpd="sng" w="9525">
            <a:solidFill>
              <a:schemeClr val="accent1"/>
            </a:solidFill>
            <a:prstDash val="solid"/>
            <a:round/>
            <a:headEnd len="sm" w="sm" type="none"/>
            <a:tailEnd len="sm" w="sm" type="none"/>
          </a:ln>
        </p:spPr>
      </p:cxnSp>
      <p:cxnSp>
        <p:nvCxnSpPr>
          <p:cNvPr id="248" name="Google Shape;248;p20"/>
          <p:cNvCxnSpPr/>
          <p:nvPr/>
        </p:nvCxnSpPr>
        <p:spPr>
          <a:xfrm>
            <a:off x="134125" y="1800"/>
            <a:ext cx="0" cy="2836200"/>
          </a:xfrm>
          <a:prstGeom prst="straightConnector1">
            <a:avLst/>
          </a:prstGeom>
          <a:noFill/>
          <a:ln cap="flat" cmpd="sng" w="9525">
            <a:solidFill>
              <a:schemeClr val="accent1"/>
            </a:solidFill>
            <a:prstDash val="solid"/>
            <a:round/>
            <a:headEnd len="sm" w="sm" type="none"/>
            <a:tailEnd len="sm" w="sm" type="none"/>
          </a:ln>
        </p:spPr>
      </p:cxnSp>
      <p:sp>
        <p:nvSpPr>
          <p:cNvPr id="249" name="Google Shape;249;p20"/>
          <p:cNvSpPr txBox="1"/>
          <p:nvPr>
            <p:ph type="title"/>
          </p:nvPr>
        </p:nvSpPr>
        <p:spPr>
          <a:xfrm>
            <a:off x="3744225" y="3442425"/>
            <a:ext cx="1295100" cy="495900"/>
          </a:xfrm>
          <a:prstGeom prst="rect">
            <a:avLst/>
          </a:prstGeom>
        </p:spPr>
        <p:txBody>
          <a:bodyPr anchorCtr="0" anchor="t" bIns="91425" lIns="91425" spcFirstLastPara="1" rIns="91425" wrap="square" tIns="0">
            <a:spAutoFit/>
          </a:bodyPr>
          <a:lstStyle>
            <a:lvl1pPr lvl="0">
              <a:lnSpc>
                <a:spcPct val="115000"/>
              </a:lnSpc>
              <a:spcBef>
                <a:spcPts val="0"/>
              </a:spcBef>
              <a:spcAft>
                <a:spcPts val="0"/>
              </a:spcAft>
              <a:buSzPts val="2800"/>
              <a:buNone/>
              <a:defRPr sz="1000">
                <a:latin typeface="Lexend"/>
                <a:ea typeface="Lexend"/>
                <a:cs typeface="Lexend"/>
                <a:sym typeface="Lexend"/>
              </a:defRPr>
            </a:lvl1pPr>
            <a:lvl2pPr lvl="1">
              <a:lnSpc>
                <a:spcPct val="115000"/>
              </a:lnSpc>
              <a:spcBef>
                <a:spcPts val="0"/>
              </a:spcBef>
              <a:spcAft>
                <a:spcPts val="0"/>
              </a:spcAft>
              <a:buSzPts val="2800"/>
              <a:buNone/>
              <a:defRPr sz="1000">
                <a:latin typeface="Lexend"/>
                <a:ea typeface="Lexend"/>
                <a:cs typeface="Lexend"/>
                <a:sym typeface="Lexend"/>
              </a:defRPr>
            </a:lvl2pPr>
            <a:lvl3pPr lvl="2">
              <a:lnSpc>
                <a:spcPct val="115000"/>
              </a:lnSpc>
              <a:spcBef>
                <a:spcPts val="0"/>
              </a:spcBef>
              <a:spcAft>
                <a:spcPts val="0"/>
              </a:spcAft>
              <a:buSzPts val="2800"/>
              <a:buNone/>
              <a:defRPr sz="1000">
                <a:latin typeface="Lexend"/>
                <a:ea typeface="Lexend"/>
                <a:cs typeface="Lexend"/>
                <a:sym typeface="Lexend"/>
              </a:defRPr>
            </a:lvl3pPr>
            <a:lvl4pPr lvl="3">
              <a:lnSpc>
                <a:spcPct val="115000"/>
              </a:lnSpc>
              <a:spcBef>
                <a:spcPts val="0"/>
              </a:spcBef>
              <a:spcAft>
                <a:spcPts val="0"/>
              </a:spcAft>
              <a:buSzPts val="2800"/>
              <a:buNone/>
              <a:defRPr sz="1000">
                <a:latin typeface="Lexend"/>
                <a:ea typeface="Lexend"/>
                <a:cs typeface="Lexend"/>
                <a:sym typeface="Lexend"/>
              </a:defRPr>
            </a:lvl4pPr>
            <a:lvl5pPr lvl="4">
              <a:lnSpc>
                <a:spcPct val="115000"/>
              </a:lnSpc>
              <a:spcBef>
                <a:spcPts val="0"/>
              </a:spcBef>
              <a:spcAft>
                <a:spcPts val="0"/>
              </a:spcAft>
              <a:buSzPts val="2800"/>
              <a:buNone/>
              <a:defRPr sz="1000">
                <a:latin typeface="Lexend"/>
                <a:ea typeface="Lexend"/>
                <a:cs typeface="Lexend"/>
                <a:sym typeface="Lexend"/>
              </a:defRPr>
            </a:lvl5pPr>
            <a:lvl6pPr lvl="5">
              <a:lnSpc>
                <a:spcPct val="115000"/>
              </a:lnSpc>
              <a:spcBef>
                <a:spcPts val="0"/>
              </a:spcBef>
              <a:spcAft>
                <a:spcPts val="0"/>
              </a:spcAft>
              <a:buSzPts val="2800"/>
              <a:buNone/>
              <a:defRPr sz="1000">
                <a:latin typeface="Lexend"/>
                <a:ea typeface="Lexend"/>
                <a:cs typeface="Lexend"/>
                <a:sym typeface="Lexend"/>
              </a:defRPr>
            </a:lvl6pPr>
            <a:lvl7pPr lvl="6">
              <a:lnSpc>
                <a:spcPct val="115000"/>
              </a:lnSpc>
              <a:spcBef>
                <a:spcPts val="0"/>
              </a:spcBef>
              <a:spcAft>
                <a:spcPts val="0"/>
              </a:spcAft>
              <a:buSzPts val="2800"/>
              <a:buNone/>
              <a:defRPr sz="1000">
                <a:latin typeface="Lexend"/>
                <a:ea typeface="Lexend"/>
                <a:cs typeface="Lexend"/>
                <a:sym typeface="Lexend"/>
              </a:defRPr>
            </a:lvl7pPr>
            <a:lvl8pPr lvl="7">
              <a:lnSpc>
                <a:spcPct val="115000"/>
              </a:lnSpc>
              <a:spcBef>
                <a:spcPts val="0"/>
              </a:spcBef>
              <a:spcAft>
                <a:spcPts val="0"/>
              </a:spcAft>
              <a:buSzPts val="2800"/>
              <a:buNone/>
              <a:defRPr sz="1000">
                <a:latin typeface="Lexend"/>
                <a:ea typeface="Lexend"/>
                <a:cs typeface="Lexend"/>
                <a:sym typeface="Lexend"/>
              </a:defRPr>
            </a:lvl8pPr>
            <a:lvl9pPr lvl="8">
              <a:lnSpc>
                <a:spcPct val="115000"/>
              </a:lnSpc>
              <a:spcBef>
                <a:spcPts val="0"/>
              </a:spcBef>
              <a:spcAft>
                <a:spcPts val="0"/>
              </a:spcAft>
              <a:buSzPts val="2800"/>
              <a:buNone/>
              <a:defRPr sz="1000">
                <a:latin typeface="Lexend"/>
                <a:ea typeface="Lexend"/>
                <a:cs typeface="Lexend"/>
                <a:sym typeface="Lexend"/>
              </a:defRPr>
            </a:lvl9pPr>
          </a:lstStyle>
          <a:p/>
        </p:txBody>
      </p:sp>
      <p:sp>
        <p:nvSpPr>
          <p:cNvPr id="250" name="Google Shape;250;p20"/>
          <p:cNvSpPr txBox="1"/>
          <p:nvPr>
            <p:ph idx="2" type="title"/>
          </p:nvPr>
        </p:nvSpPr>
        <p:spPr>
          <a:xfrm>
            <a:off x="3737025" y="3982388"/>
            <a:ext cx="1295100" cy="495900"/>
          </a:xfrm>
          <a:prstGeom prst="rect">
            <a:avLst/>
          </a:prstGeom>
        </p:spPr>
        <p:txBody>
          <a:bodyPr anchorCtr="0" anchor="t" bIns="91425" lIns="91425" spcFirstLastPara="1" rIns="91425" wrap="square" tIns="0">
            <a:spAutoFit/>
          </a:bodyPr>
          <a:lstStyle>
            <a:lvl1pPr lvl="0">
              <a:lnSpc>
                <a:spcPct val="115000"/>
              </a:lnSpc>
              <a:spcBef>
                <a:spcPts val="0"/>
              </a:spcBef>
              <a:spcAft>
                <a:spcPts val="0"/>
              </a:spcAft>
              <a:buSzPts val="2800"/>
              <a:buNone/>
              <a:defRPr sz="1000">
                <a:latin typeface="Lexend"/>
                <a:ea typeface="Lexend"/>
                <a:cs typeface="Lexend"/>
                <a:sym typeface="Lexend"/>
              </a:defRPr>
            </a:lvl1pPr>
            <a:lvl2pPr lvl="1">
              <a:lnSpc>
                <a:spcPct val="115000"/>
              </a:lnSpc>
              <a:spcBef>
                <a:spcPts val="0"/>
              </a:spcBef>
              <a:spcAft>
                <a:spcPts val="0"/>
              </a:spcAft>
              <a:buSzPts val="2800"/>
              <a:buNone/>
              <a:defRPr sz="1000">
                <a:latin typeface="Lexend"/>
                <a:ea typeface="Lexend"/>
                <a:cs typeface="Lexend"/>
                <a:sym typeface="Lexend"/>
              </a:defRPr>
            </a:lvl2pPr>
            <a:lvl3pPr lvl="2">
              <a:lnSpc>
                <a:spcPct val="115000"/>
              </a:lnSpc>
              <a:spcBef>
                <a:spcPts val="0"/>
              </a:spcBef>
              <a:spcAft>
                <a:spcPts val="0"/>
              </a:spcAft>
              <a:buSzPts val="2800"/>
              <a:buNone/>
              <a:defRPr sz="1000">
                <a:latin typeface="Lexend"/>
                <a:ea typeface="Lexend"/>
                <a:cs typeface="Lexend"/>
                <a:sym typeface="Lexend"/>
              </a:defRPr>
            </a:lvl3pPr>
            <a:lvl4pPr lvl="3">
              <a:lnSpc>
                <a:spcPct val="115000"/>
              </a:lnSpc>
              <a:spcBef>
                <a:spcPts val="0"/>
              </a:spcBef>
              <a:spcAft>
                <a:spcPts val="0"/>
              </a:spcAft>
              <a:buSzPts val="2800"/>
              <a:buNone/>
              <a:defRPr sz="1000">
                <a:latin typeface="Lexend"/>
                <a:ea typeface="Lexend"/>
                <a:cs typeface="Lexend"/>
                <a:sym typeface="Lexend"/>
              </a:defRPr>
            </a:lvl4pPr>
            <a:lvl5pPr lvl="4">
              <a:lnSpc>
                <a:spcPct val="115000"/>
              </a:lnSpc>
              <a:spcBef>
                <a:spcPts val="0"/>
              </a:spcBef>
              <a:spcAft>
                <a:spcPts val="0"/>
              </a:spcAft>
              <a:buSzPts val="2800"/>
              <a:buNone/>
              <a:defRPr sz="1000">
                <a:latin typeface="Lexend"/>
                <a:ea typeface="Lexend"/>
                <a:cs typeface="Lexend"/>
                <a:sym typeface="Lexend"/>
              </a:defRPr>
            </a:lvl5pPr>
            <a:lvl6pPr lvl="5">
              <a:lnSpc>
                <a:spcPct val="115000"/>
              </a:lnSpc>
              <a:spcBef>
                <a:spcPts val="0"/>
              </a:spcBef>
              <a:spcAft>
                <a:spcPts val="0"/>
              </a:spcAft>
              <a:buSzPts val="2800"/>
              <a:buNone/>
              <a:defRPr sz="1000">
                <a:latin typeface="Lexend"/>
                <a:ea typeface="Lexend"/>
                <a:cs typeface="Lexend"/>
                <a:sym typeface="Lexend"/>
              </a:defRPr>
            </a:lvl6pPr>
            <a:lvl7pPr lvl="6">
              <a:lnSpc>
                <a:spcPct val="115000"/>
              </a:lnSpc>
              <a:spcBef>
                <a:spcPts val="0"/>
              </a:spcBef>
              <a:spcAft>
                <a:spcPts val="0"/>
              </a:spcAft>
              <a:buSzPts val="2800"/>
              <a:buNone/>
              <a:defRPr sz="1000">
                <a:latin typeface="Lexend"/>
                <a:ea typeface="Lexend"/>
                <a:cs typeface="Lexend"/>
                <a:sym typeface="Lexend"/>
              </a:defRPr>
            </a:lvl7pPr>
            <a:lvl8pPr lvl="7">
              <a:lnSpc>
                <a:spcPct val="115000"/>
              </a:lnSpc>
              <a:spcBef>
                <a:spcPts val="0"/>
              </a:spcBef>
              <a:spcAft>
                <a:spcPts val="0"/>
              </a:spcAft>
              <a:buSzPts val="2800"/>
              <a:buNone/>
              <a:defRPr sz="1000">
                <a:latin typeface="Lexend"/>
                <a:ea typeface="Lexend"/>
                <a:cs typeface="Lexend"/>
                <a:sym typeface="Lexend"/>
              </a:defRPr>
            </a:lvl8pPr>
            <a:lvl9pPr lvl="8">
              <a:lnSpc>
                <a:spcPct val="115000"/>
              </a:lnSpc>
              <a:spcBef>
                <a:spcPts val="0"/>
              </a:spcBef>
              <a:spcAft>
                <a:spcPts val="0"/>
              </a:spcAft>
              <a:buSzPts val="2800"/>
              <a:buNone/>
              <a:defRPr sz="1000">
                <a:latin typeface="Lexend"/>
                <a:ea typeface="Lexend"/>
                <a:cs typeface="Lexend"/>
                <a:sym typeface="Lexend"/>
              </a:defRPr>
            </a:lvl9pPr>
          </a:lstStyle>
          <a:p/>
        </p:txBody>
      </p:sp>
      <p:sp>
        <p:nvSpPr>
          <p:cNvPr id="251" name="Google Shape;251;p20"/>
          <p:cNvSpPr txBox="1"/>
          <p:nvPr>
            <p:ph idx="3" type="title"/>
          </p:nvPr>
        </p:nvSpPr>
        <p:spPr>
          <a:xfrm>
            <a:off x="386075" y="2873075"/>
            <a:ext cx="3249900" cy="1976400"/>
          </a:xfrm>
          <a:prstGeom prst="rect">
            <a:avLst/>
          </a:prstGeom>
        </p:spPr>
        <p:txBody>
          <a:bodyPr anchorCtr="0" anchor="t" bIns="91425" lIns="91425" spcFirstLastPara="1" rIns="91425" wrap="square" tIns="91425">
            <a:spAutoFit/>
          </a:bodyPr>
          <a:lstStyle>
            <a:lvl1pPr lvl="0">
              <a:spcBef>
                <a:spcPts val="0"/>
              </a:spcBef>
              <a:spcAft>
                <a:spcPts val="0"/>
              </a:spcAft>
              <a:buClr>
                <a:srgbClr val="96C300"/>
              </a:buClr>
              <a:buSzPts val="2800"/>
              <a:buNone/>
              <a:defRPr sz="4000">
                <a:solidFill>
                  <a:srgbClr val="96C300"/>
                </a:solidFill>
              </a:defRPr>
            </a:lvl1pPr>
            <a:lvl2pPr lvl="1">
              <a:lnSpc>
                <a:spcPct val="115000"/>
              </a:lnSpc>
              <a:spcBef>
                <a:spcPts val="0"/>
              </a:spcBef>
              <a:spcAft>
                <a:spcPts val="0"/>
              </a:spcAft>
              <a:buClr>
                <a:srgbClr val="14B5D9"/>
              </a:buClr>
              <a:buSzPts val="2800"/>
              <a:buNone/>
              <a:defRPr sz="3000">
                <a:solidFill>
                  <a:srgbClr val="14B5D9"/>
                </a:solidFill>
                <a:latin typeface="Alexandria Black"/>
                <a:ea typeface="Alexandria Black"/>
                <a:cs typeface="Alexandria Black"/>
                <a:sym typeface="Alexandria Black"/>
              </a:defRPr>
            </a:lvl2pPr>
            <a:lvl3pPr lvl="2">
              <a:lnSpc>
                <a:spcPct val="115000"/>
              </a:lnSpc>
              <a:spcBef>
                <a:spcPts val="0"/>
              </a:spcBef>
              <a:spcAft>
                <a:spcPts val="0"/>
              </a:spcAft>
              <a:buClr>
                <a:srgbClr val="14B5D9"/>
              </a:buClr>
              <a:buSzPts val="2800"/>
              <a:buNone/>
              <a:defRPr sz="3000">
                <a:solidFill>
                  <a:srgbClr val="14B5D9"/>
                </a:solidFill>
                <a:latin typeface="Alexandria Black"/>
                <a:ea typeface="Alexandria Black"/>
                <a:cs typeface="Alexandria Black"/>
                <a:sym typeface="Alexandria Black"/>
              </a:defRPr>
            </a:lvl3pPr>
            <a:lvl4pPr lvl="3">
              <a:lnSpc>
                <a:spcPct val="115000"/>
              </a:lnSpc>
              <a:spcBef>
                <a:spcPts val="0"/>
              </a:spcBef>
              <a:spcAft>
                <a:spcPts val="0"/>
              </a:spcAft>
              <a:buClr>
                <a:srgbClr val="14B5D9"/>
              </a:buClr>
              <a:buSzPts val="2800"/>
              <a:buNone/>
              <a:defRPr sz="3000">
                <a:solidFill>
                  <a:srgbClr val="14B5D9"/>
                </a:solidFill>
                <a:latin typeface="Alexandria Black"/>
                <a:ea typeface="Alexandria Black"/>
                <a:cs typeface="Alexandria Black"/>
                <a:sym typeface="Alexandria Black"/>
              </a:defRPr>
            </a:lvl4pPr>
            <a:lvl5pPr lvl="4">
              <a:lnSpc>
                <a:spcPct val="115000"/>
              </a:lnSpc>
              <a:spcBef>
                <a:spcPts val="0"/>
              </a:spcBef>
              <a:spcAft>
                <a:spcPts val="0"/>
              </a:spcAft>
              <a:buClr>
                <a:srgbClr val="14B5D9"/>
              </a:buClr>
              <a:buSzPts val="2800"/>
              <a:buNone/>
              <a:defRPr sz="3000">
                <a:solidFill>
                  <a:srgbClr val="14B5D9"/>
                </a:solidFill>
                <a:latin typeface="Alexandria Black"/>
                <a:ea typeface="Alexandria Black"/>
                <a:cs typeface="Alexandria Black"/>
                <a:sym typeface="Alexandria Black"/>
              </a:defRPr>
            </a:lvl5pPr>
            <a:lvl6pPr lvl="5">
              <a:lnSpc>
                <a:spcPct val="115000"/>
              </a:lnSpc>
              <a:spcBef>
                <a:spcPts val="0"/>
              </a:spcBef>
              <a:spcAft>
                <a:spcPts val="0"/>
              </a:spcAft>
              <a:buClr>
                <a:srgbClr val="14B5D9"/>
              </a:buClr>
              <a:buSzPts val="2800"/>
              <a:buNone/>
              <a:defRPr sz="3000">
                <a:solidFill>
                  <a:srgbClr val="14B5D9"/>
                </a:solidFill>
                <a:latin typeface="Alexandria Black"/>
                <a:ea typeface="Alexandria Black"/>
                <a:cs typeface="Alexandria Black"/>
                <a:sym typeface="Alexandria Black"/>
              </a:defRPr>
            </a:lvl6pPr>
            <a:lvl7pPr lvl="6">
              <a:lnSpc>
                <a:spcPct val="115000"/>
              </a:lnSpc>
              <a:spcBef>
                <a:spcPts val="0"/>
              </a:spcBef>
              <a:spcAft>
                <a:spcPts val="0"/>
              </a:spcAft>
              <a:buClr>
                <a:srgbClr val="14B5D9"/>
              </a:buClr>
              <a:buSzPts val="2800"/>
              <a:buNone/>
              <a:defRPr sz="3000">
                <a:solidFill>
                  <a:srgbClr val="14B5D9"/>
                </a:solidFill>
                <a:latin typeface="Alexandria Black"/>
                <a:ea typeface="Alexandria Black"/>
                <a:cs typeface="Alexandria Black"/>
                <a:sym typeface="Alexandria Black"/>
              </a:defRPr>
            </a:lvl7pPr>
            <a:lvl8pPr lvl="7">
              <a:lnSpc>
                <a:spcPct val="115000"/>
              </a:lnSpc>
              <a:spcBef>
                <a:spcPts val="0"/>
              </a:spcBef>
              <a:spcAft>
                <a:spcPts val="0"/>
              </a:spcAft>
              <a:buClr>
                <a:srgbClr val="14B5D9"/>
              </a:buClr>
              <a:buSzPts val="2800"/>
              <a:buNone/>
              <a:defRPr sz="3000">
                <a:solidFill>
                  <a:srgbClr val="14B5D9"/>
                </a:solidFill>
                <a:latin typeface="Alexandria Black"/>
                <a:ea typeface="Alexandria Black"/>
                <a:cs typeface="Alexandria Black"/>
                <a:sym typeface="Alexandria Black"/>
              </a:defRPr>
            </a:lvl8pPr>
            <a:lvl9pPr lvl="8">
              <a:lnSpc>
                <a:spcPct val="115000"/>
              </a:lnSpc>
              <a:spcBef>
                <a:spcPts val="0"/>
              </a:spcBef>
              <a:spcAft>
                <a:spcPts val="0"/>
              </a:spcAft>
              <a:buClr>
                <a:srgbClr val="14B5D9"/>
              </a:buClr>
              <a:buSzPts val="2800"/>
              <a:buNone/>
              <a:defRPr sz="3000">
                <a:solidFill>
                  <a:srgbClr val="14B5D9"/>
                </a:solidFill>
                <a:latin typeface="Alexandria Black"/>
                <a:ea typeface="Alexandria Black"/>
                <a:cs typeface="Alexandria Black"/>
                <a:sym typeface="Alexandria Black"/>
              </a:defRPr>
            </a:lvl9pPr>
          </a:lstStyle>
          <a:p/>
        </p:txBody>
      </p:sp>
      <p:sp>
        <p:nvSpPr>
          <p:cNvPr id="252" name="Google Shape;252;p20"/>
          <p:cNvSpPr txBox="1"/>
          <p:nvPr>
            <p:ph idx="4" type="title"/>
          </p:nvPr>
        </p:nvSpPr>
        <p:spPr>
          <a:xfrm>
            <a:off x="5115825" y="3442425"/>
            <a:ext cx="1295100" cy="495900"/>
          </a:xfrm>
          <a:prstGeom prst="rect">
            <a:avLst/>
          </a:prstGeom>
        </p:spPr>
        <p:txBody>
          <a:bodyPr anchorCtr="0" anchor="t" bIns="91425" lIns="91425" spcFirstLastPara="1" rIns="91425" wrap="square" tIns="0">
            <a:spAutoFit/>
          </a:bodyPr>
          <a:lstStyle>
            <a:lvl1pPr lvl="0">
              <a:lnSpc>
                <a:spcPct val="115000"/>
              </a:lnSpc>
              <a:spcBef>
                <a:spcPts val="0"/>
              </a:spcBef>
              <a:spcAft>
                <a:spcPts val="0"/>
              </a:spcAft>
              <a:buSzPts val="2800"/>
              <a:buNone/>
              <a:defRPr sz="1000">
                <a:latin typeface="Lexend"/>
                <a:ea typeface="Lexend"/>
                <a:cs typeface="Lexend"/>
                <a:sym typeface="Lexend"/>
              </a:defRPr>
            </a:lvl1pPr>
            <a:lvl2pPr lvl="1">
              <a:lnSpc>
                <a:spcPct val="115000"/>
              </a:lnSpc>
              <a:spcBef>
                <a:spcPts val="0"/>
              </a:spcBef>
              <a:spcAft>
                <a:spcPts val="0"/>
              </a:spcAft>
              <a:buSzPts val="2800"/>
              <a:buNone/>
              <a:defRPr sz="1000">
                <a:latin typeface="Lexend"/>
                <a:ea typeface="Lexend"/>
                <a:cs typeface="Lexend"/>
                <a:sym typeface="Lexend"/>
              </a:defRPr>
            </a:lvl2pPr>
            <a:lvl3pPr lvl="2">
              <a:lnSpc>
                <a:spcPct val="115000"/>
              </a:lnSpc>
              <a:spcBef>
                <a:spcPts val="0"/>
              </a:spcBef>
              <a:spcAft>
                <a:spcPts val="0"/>
              </a:spcAft>
              <a:buSzPts val="2800"/>
              <a:buNone/>
              <a:defRPr sz="1000">
                <a:latin typeface="Lexend"/>
                <a:ea typeface="Lexend"/>
                <a:cs typeface="Lexend"/>
                <a:sym typeface="Lexend"/>
              </a:defRPr>
            </a:lvl3pPr>
            <a:lvl4pPr lvl="3">
              <a:lnSpc>
                <a:spcPct val="115000"/>
              </a:lnSpc>
              <a:spcBef>
                <a:spcPts val="0"/>
              </a:spcBef>
              <a:spcAft>
                <a:spcPts val="0"/>
              </a:spcAft>
              <a:buSzPts val="2800"/>
              <a:buNone/>
              <a:defRPr sz="1000">
                <a:latin typeface="Lexend"/>
                <a:ea typeface="Lexend"/>
                <a:cs typeface="Lexend"/>
                <a:sym typeface="Lexend"/>
              </a:defRPr>
            </a:lvl4pPr>
            <a:lvl5pPr lvl="4">
              <a:lnSpc>
                <a:spcPct val="115000"/>
              </a:lnSpc>
              <a:spcBef>
                <a:spcPts val="0"/>
              </a:spcBef>
              <a:spcAft>
                <a:spcPts val="0"/>
              </a:spcAft>
              <a:buSzPts val="2800"/>
              <a:buNone/>
              <a:defRPr sz="1000">
                <a:latin typeface="Lexend"/>
                <a:ea typeface="Lexend"/>
                <a:cs typeface="Lexend"/>
                <a:sym typeface="Lexend"/>
              </a:defRPr>
            </a:lvl5pPr>
            <a:lvl6pPr lvl="5">
              <a:lnSpc>
                <a:spcPct val="115000"/>
              </a:lnSpc>
              <a:spcBef>
                <a:spcPts val="0"/>
              </a:spcBef>
              <a:spcAft>
                <a:spcPts val="0"/>
              </a:spcAft>
              <a:buSzPts val="2800"/>
              <a:buNone/>
              <a:defRPr sz="1000">
                <a:latin typeface="Lexend"/>
                <a:ea typeface="Lexend"/>
                <a:cs typeface="Lexend"/>
                <a:sym typeface="Lexend"/>
              </a:defRPr>
            </a:lvl6pPr>
            <a:lvl7pPr lvl="6">
              <a:lnSpc>
                <a:spcPct val="115000"/>
              </a:lnSpc>
              <a:spcBef>
                <a:spcPts val="0"/>
              </a:spcBef>
              <a:spcAft>
                <a:spcPts val="0"/>
              </a:spcAft>
              <a:buSzPts val="2800"/>
              <a:buNone/>
              <a:defRPr sz="1000">
                <a:latin typeface="Lexend"/>
                <a:ea typeface="Lexend"/>
                <a:cs typeface="Lexend"/>
                <a:sym typeface="Lexend"/>
              </a:defRPr>
            </a:lvl7pPr>
            <a:lvl8pPr lvl="7">
              <a:lnSpc>
                <a:spcPct val="115000"/>
              </a:lnSpc>
              <a:spcBef>
                <a:spcPts val="0"/>
              </a:spcBef>
              <a:spcAft>
                <a:spcPts val="0"/>
              </a:spcAft>
              <a:buSzPts val="2800"/>
              <a:buNone/>
              <a:defRPr sz="1000">
                <a:latin typeface="Lexend"/>
                <a:ea typeface="Lexend"/>
                <a:cs typeface="Lexend"/>
                <a:sym typeface="Lexend"/>
              </a:defRPr>
            </a:lvl8pPr>
            <a:lvl9pPr lvl="8">
              <a:lnSpc>
                <a:spcPct val="115000"/>
              </a:lnSpc>
              <a:spcBef>
                <a:spcPts val="0"/>
              </a:spcBef>
              <a:spcAft>
                <a:spcPts val="0"/>
              </a:spcAft>
              <a:buSzPts val="2800"/>
              <a:buNone/>
              <a:defRPr sz="1000">
                <a:latin typeface="Lexend"/>
                <a:ea typeface="Lexend"/>
                <a:cs typeface="Lexend"/>
                <a:sym typeface="Lexend"/>
              </a:defRPr>
            </a:lvl9pPr>
          </a:lstStyle>
          <a:p/>
        </p:txBody>
      </p:sp>
      <p:sp>
        <p:nvSpPr>
          <p:cNvPr id="253" name="Google Shape;253;p20"/>
          <p:cNvSpPr txBox="1"/>
          <p:nvPr>
            <p:ph idx="5" type="title"/>
          </p:nvPr>
        </p:nvSpPr>
        <p:spPr>
          <a:xfrm>
            <a:off x="5108625" y="3982388"/>
            <a:ext cx="1295100" cy="495900"/>
          </a:xfrm>
          <a:prstGeom prst="rect">
            <a:avLst/>
          </a:prstGeom>
        </p:spPr>
        <p:txBody>
          <a:bodyPr anchorCtr="0" anchor="t" bIns="91425" lIns="91425" spcFirstLastPara="1" rIns="91425" wrap="square" tIns="0">
            <a:spAutoFit/>
          </a:bodyPr>
          <a:lstStyle>
            <a:lvl1pPr lvl="0">
              <a:lnSpc>
                <a:spcPct val="115000"/>
              </a:lnSpc>
              <a:spcBef>
                <a:spcPts val="0"/>
              </a:spcBef>
              <a:spcAft>
                <a:spcPts val="0"/>
              </a:spcAft>
              <a:buSzPts val="2800"/>
              <a:buNone/>
              <a:defRPr sz="1000">
                <a:latin typeface="Lexend"/>
                <a:ea typeface="Lexend"/>
                <a:cs typeface="Lexend"/>
                <a:sym typeface="Lexend"/>
              </a:defRPr>
            </a:lvl1pPr>
            <a:lvl2pPr lvl="1">
              <a:lnSpc>
                <a:spcPct val="115000"/>
              </a:lnSpc>
              <a:spcBef>
                <a:spcPts val="0"/>
              </a:spcBef>
              <a:spcAft>
                <a:spcPts val="0"/>
              </a:spcAft>
              <a:buSzPts val="2800"/>
              <a:buNone/>
              <a:defRPr sz="1000">
                <a:latin typeface="Lexend"/>
                <a:ea typeface="Lexend"/>
                <a:cs typeface="Lexend"/>
                <a:sym typeface="Lexend"/>
              </a:defRPr>
            </a:lvl2pPr>
            <a:lvl3pPr lvl="2">
              <a:lnSpc>
                <a:spcPct val="115000"/>
              </a:lnSpc>
              <a:spcBef>
                <a:spcPts val="0"/>
              </a:spcBef>
              <a:spcAft>
                <a:spcPts val="0"/>
              </a:spcAft>
              <a:buSzPts val="2800"/>
              <a:buNone/>
              <a:defRPr sz="1000">
                <a:latin typeface="Lexend"/>
                <a:ea typeface="Lexend"/>
                <a:cs typeface="Lexend"/>
                <a:sym typeface="Lexend"/>
              </a:defRPr>
            </a:lvl3pPr>
            <a:lvl4pPr lvl="3">
              <a:lnSpc>
                <a:spcPct val="115000"/>
              </a:lnSpc>
              <a:spcBef>
                <a:spcPts val="0"/>
              </a:spcBef>
              <a:spcAft>
                <a:spcPts val="0"/>
              </a:spcAft>
              <a:buSzPts val="2800"/>
              <a:buNone/>
              <a:defRPr sz="1000">
                <a:latin typeface="Lexend"/>
                <a:ea typeface="Lexend"/>
                <a:cs typeface="Lexend"/>
                <a:sym typeface="Lexend"/>
              </a:defRPr>
            </a:lvl4pPr>
            <a:lvl5pPr lvl="4">
              <a:lnSpc>
                <a:spcPct val="115000"/>
              </a:lnSpc>
              <a:spcBef>
                <a:spcPts val="0"/>
              </a:spcBef>
              <a:spcAft>
                <a:spcPts val="0"/>
              </a:spcAft>
              <a:buSzPts val="2800"/>
              <a:buNone/>
              <a:defRPr sz="1000">
                <a:latin typeface="Lexend"/>
                <a:ea typeface="Lexend"/>
                <a:cs typeface="Lexend"/>
                <a:sym typeface="Lexend"/>
              </a:defRPr>
            </a:lvl5pPr>
            <a:lvl6pPr lvl="5">
              <a:lnSpc>
                <a:spcPct val="115000"/>
              </a:lnSpc>
              <a:spcBef>
                <a:spcPts val="0"/>
              </a:spcBef>
              <a:spcAft>
                <a:spcPts val="0"/>
              </a:spcAft>
              <a:buSzPts val="2800"/>
              <a:buNone/>
              <a:defRPr sz="1000">
                <a:latin typeface="Lexend"/>
                <a:ea typeface="Lexend"/>
                <a:cs typeface="Lexend"/>
                <a:sym typeface="Lexend"/>
              </a:defRPr>
            </a:lvl6pPr>
            <a:lvl7pPr lvl="6">
              <a:lnSpc>
                <a:spcPct val="115000"/>
              </a:lnSpc>
              <a:spcBef>
                <a:spcPts val="0"/>
              </a:spcBef>
              <a:spcAft>
                <a:spcPts val="0"/>
              </a:spcAft>
              <a:buSzPts val="2800"/>
              <a:buNone/>
              <a:defRPr sz="1000">
                <a:latin typeface="Lexend"/>
                <a:ea typeface="Lexend"/>
                <a:cs typeface="Lexend"/>
                <a:sym typeface="Lexend"/>
              </a:defRPr>
            </a:lvl7pPr>
            <a:lvl8pPr lvl="7">
              <a:lnSpc>
                <a:spcPct val="115000"/>
              </a:lnSpc>
              <a:spcBef>
                <a:spcPts val="0"/>
              </a:spcBef>
              <a:spcAft>
                <a:spcPts val="0"/>
              </a:spcAft>
              <a:buSzPts val="2800"/>
              <a:buNone/>
              <a:defRPr sz="1000">
                <a:latin typeface="Lexend"/>
                <a:ea typeface="Lexend"/>
                <a:cs typeface="Lexend"/>
                <a:sym typeface="Lexend"/>
              </a:defRPr>
            </a:lvl8pPr>
            <a:lvl9pPr lvl="8">
              <a:lnSpc>
                <a:spcPct val="115000"/>
              </a:lnSpc>
              <a:spcBef>
                <a:spcPts val="0"/>
              </a:spcBef>
              <a:spcAft>
                <a:spcPts val="0"/>
              </a:spcAft>
              <a:buSzPts val="2800"/>
              <a:buNone/>
              <a:defRPr sz="1000">
                <a:latin typeface="Lexend"/>
                <a:ea typeface="Lexend"/>
                <a:cs typeface="Lexend"/>
                <a:sym typeface="Lexend"/>
              </a:defRPr>
            </a:lvl9pPr>
          </a:lstStyle>
          <a:p/>
        </p:txBody>
      </p:sp>
      <p:sp>
        <p:nvSpPr>
          <p:cNvPr id="254" name="Google Shape;254;p20"/>
          <p:cNvSpPr txBox="1"/>
          <p:nvPr>
            <p:ph idx="6" type="title"/>
          </p:nvPr>
        </p:nvSpPr>
        <p:spPr>
          <a:xfrm>
            <a:off x="6494625" y="3442425"/>
            <a:ext cx="1295100" cy="495900"/>
          </a:xfrm>
          <a:prstGeom prst="rect">
            <a:avLst/>
          </a:prstGeom>
        </p:spPr>
        <p:txBody>
          <a:bodyPr anchorCtr="0" anchor="t" bIns="91425" lIns="91425" spcFirstLastPara="1" rIns="91425" wrap="square" tIns="0">
            <a:spAutoFit/>
          </a:bodyPr>
          <a:lstStyle>
            <a:lvl1pPr lvl="0">
              <a:lnSpc>
                <a:spcPct val="115000"/>
              </a:lnSpc>
              <a:spcBef>
                <a:spcPts val="0"/>
              </a:spcBef>
              <a:spcAft>
                <a:spcPts val="0"/>
              </a:spcAft>
              <a:buSzPts val="2800"/>
              <a:buNone/>
              <a:defRPr sz="1000">
                <a:latin typeface="Lexend"/>
                <a:ea typeface="Lexend"/>
                <a:cs typeface="Lexend"/>
                <a:sym typeface="Lexend"/>
              </a:defRPr>
            </a:lvl1pPr>
            <a:lvl2pPr lvl="1">
              <a:lnSpc>
                <a:spcPct val="115000"/>
              </a:lnSpc>
              <a:spcBef>
                <a:spcPts val="0"/>
              </a:spcBef>
              <a:spcAft>
                <a:spcPts val="0"/>
              </a:spcAft>
              <a:buSzPts val="2800"/>
              <a:buNone/>
              <a:defRPr sz="1000">
                <a:latin typeface="Lexend"/>
                <a:ea typeface="Lexend"/>
                <a:cs typeface="Lexend"/>
                <a:sym typeface="Lexend"/>
              </a:defRPr>
            </a:lvl2pPr>
            <a:lvl3pPr lvl="2">
              <a:lnSpc>
                <a:spcPct val="115000"/>
              </a:lnSpc>
              <a:spcBef>
                <a:spcPts val="0"/>
              </a:spcBef>
              <a:spcAft>
                <a:spcPts val="0"/>
              </a:spcAft>
              <a:buSzPts val="2800"/>
              <a:buNone/>
              <a:defRPr sz="1000">
                <a:latin typeface="Lexend"/>
                <a:ea typeface="Lexend"/>
                <a:cs typeface="Lexend"/>
                <a:sym typeface="Lexend"/>
              </a:defRPr>
            </a:lvl3pPr>
            <a:lvl4pPr lvl="3">
              <a:lnSpc>
                <a:spcPct val="115000"/>
              </a:lnSpc>
              <a:spcBef>
                <a:spcPts val="0"/>
              </a:spcBef>
              <a:spcAft>
                <a:spcPts val="0"/>
              </a:spcAft>
              <a:buSzPts val="2800"/>
              <a:buNone/>
              <a:defRPr sz="1000">
                <a:latin typeface="Lexend"/>
                <a:ea typeface="Lexend"/>
                <a:cs typeface="Lexend"/>
                <a:sym typeface="Lexend"/>
              </a:defRPr>
            </a:lvl4pPr>
            <a:lvl5pPr lvl="4">
              <a:lnSpc>
                <a:spcPct val="115000"/>
              </a:lnSpc>
              <a:spcBef>
                <a:spcPts val="0"/>
              </a:spcBef>
              <a:spcAft>
                <a:spcPts val="0"/>
              </a:spcAft>
              <a:buSzPts val="2800"/>
              <a:buNone/>
              <a:defRPr sz="1000">
                <a:latin typeface="Lexend"/>
                <a:ea typeface="Lexend"/>
                <a:cs typeface="Lexend"/>
                <a:sym typeface="Lexend"/>
              </a:defRPr>
            </a:lvl5pPr>
            <a:lvl6pPr lvl="5">
              <a:lnSpc>
                <a:spcPct val="115000"/>
              </a:lnSpc>
              <a:spcBef>
                <a:spcPts val="0"/>
              </a:spcBef>
              <a:spcAft>
                <a:spcPts val="0"/>
              </a:spcAft>
              <a:buSzPts val="2800"/>
              <a:buNone/>
              <a:defRPr sz="1000">
                <a:latin typeface="Lexend"/>
                <a:ea typeface="Lexend"/>
                <a:cs typeface="Lexend"/>
                <a:sym typeface="Lexend"/>
              </a:defRPr>
            </a:lvl6pPr>
            <a:lvl7pPr lvl="6">
              <a:lnSpc>
                <a:spcPct val="115000"/>
              </a:lnSpc>
              <a:spcBef>
                <a:spcPts val="0"/>
              </a:spcBef>
              <a:spcAft>
                <a:spcPts val="0"/>
              </a:spcAft>
              <a:buSzPts val="2800"/>
              <a:buNone/>
              <a:defRPr sz="1000">
                <a:latin typeface="Lexend"/>
                <a:ea typeface="Lexend"/>
                <a:cs typeface="Lexend"/>
                <a:sym typeface="Lexend"/>
              </a:defRPr>
            </a:lvl7pPr>
            <a:lvl8pPr lvl="7">
              <a:lnSpc>
                <a:spcPct val="115000"/>
              </a:lnSpc>
              <a:spcBef>
                <a:spcPts val="0"/>
              </a:spcBef>
              <a:spcAft>
                <a:spcPts val="0"/>
              </a:spcAft>
              <a:buSzPts val="2800"/>
              <a:buNone/>
              <a:defRPr sz="1000">
                <a:latin typeface="Lexend"/>
                <a:ea typeface="Lexend"/>
                <a:cs typeface="Lexend"/>
                <a:sym typeface="Lexend"/>
              </a:defRPr>
            </a:lvl8pPr>
            <a:lvl9pPr lvl="8">
              <a:lnSpc>
                <a:spcPct val="115000"/>
              </a:lnSpc>
              <a:spcBef>
                <a:spcPts val="0"/>
              </a:spcBef>
              <a:spcAft>
                <a:spcPts val="0"/>
              </a:spcAft>
              <a:buSzPts val="2800"/>
              <a:buNone/>
              <a:defRPr sz="1000">
                <a:latin typeface="Lexend"/>
                <a:ea typeface="Lexend"/>
                <a:cs typeface="Lexend"/>
                <a:sym typeface="Lexend"/>
              </a:defRPr>
            </a:lvl9pPr>
          </a:lstStyle>
          <a:p/>
        </p:txBody>
      </p:sp>
      <p:sp>
        <p:nvSpPr>
          <p:cNvPr id="255" name="Google Shape;255;p20"/>
          <p:cNvSpPr txBox="1"/>
          <p:nvPr>
            <p:ph idx="7" type="title"/>
          </p:nvPr>
        </p:nvSpPr>
        <p:spPr>
          <a:xfrm>
            <a:off x="6487425" y="3982388"/>
            <a:ext cx="1295100" cy="495900"/>
          </a:xfrm>
          <a:prstGeom prst="rect">
            <a:avLst/>
          </a:prstGeom>
        </p:spPr>
        <p:txBody>
          <a:bodyPr anchorCtr="0" anchor="t" bIns="91425" lIns="91425" spcFirstLastPara="1" rIns="91425" wrap="square" tIns="0">
            <a:spAutoFit/>
          </a:bodyPr>
          <a:lstStyle>
            <a:lvl1pPr lvl="0">
              <a:lnSpc>
                <a:spcPct val="115000"/>
              </a:lnSpc>
              <a:spcBef>
                <a:spcPts val="0"/>
              </a:spcBef>
              <a:spcAft>
                <a:spcPts val="0"/>
              </a:spcAft>
              <a:buSzPts val="2800"/>
              <a:buNone/>
              <a:defRPr sz="1000">
                <a:latin typeface="Lexend"/>
                <a:ea typeface="Lexend"/>
                <a:cs typeface="Lexend"/>
                <a:sym typeface="Lexend"/>
              </a:defRPr>
            </a:lvl1pPr>
            <a:lvl2pPr lvl="1">
              <a:lnSpc>
                <a:spcPct val="115000"/>
              </a:lnSpc>
              <a:spcBef>
                <a:spcPts val="0"/>
              </a:spcBef>
              <a:spcAft>
                <a:spcPts val="0"/>
              </a:spcAft>
              <a:buSzPts val="2800"/>
              <a:buNone/>
              <a:defRPr sz="1000">
                <a:latin typeface="Lexend"/>
                <a:ea typeface="Lexend"/>
                <a:cs typeface="Lexend"/>
                <a:sym typeface="Lexend"/>
              </a:defRPr>
            </a:lvl2pPr>
            <a:lvl3pPr lvl="2">
              <a:lnSpc>
                <a:spcPct val="115000"/>
              </a:lnSpc>
              <a:spcBef>
                <a:spcPts val="0"/>
              </a:spcBef>
              <a:spcAft>
                <a:spcPts val="0"/>
              </a:spcAft>
              <a:buSzPts val="2800"/>
              <a:buNone/>
              <a:defRPr sz="1000">
                <a:latin typeface="Lexend"/>
                <a:ea typeface="Lexend"/>
                <a:cs typeface="Lexend"/>
                <a:sym typeface="Lexend"/>
              </a:defRPr>
            </a:lvl3pPr>
            <a:lvl4pPr lvl="3">
              <a:lnSpc>
                <a:spcPct val="115000"/>
              </a:lnSpc>
              <a:spcBef>
                <a:spcPts val="0"/>
              </a:spcBef>
              <a:spcAft>
                <a:spcPts val="0"/>
              </a:spcAft>
              <a:buSzPts val="2800"/>
              <a:buNone/>
              <a:defRPr sz="1000">
                <a:latin typeface="Lexend"/>
                <a:ea typeface="Lexend"/>
                <a:cs typeface="Lexend"/>
                <a:sym typeface="Lexend"/>
              </a:defRPr>
            </a:lvl4pPr>
            <a:lvl5pPr lvl="4">
              <a:lnSpc>
                <a:spcPct val="115000"/>
              </a:lnSpc>
              <a:spcBef>
                <a:spcPts val="0"/>
              </a:spcBef>
              <a:spcAft>
                <a:spcPts val="0"/>
              </a:spcAft>
              <a:buSzPts val="2800"/>
              <a:buNone/>
              <a:defRPr sz="1000">
                <a:latin typeface="Lexend"/>
                <a:ea typeface="Lexend"/>
                <a:cs typeface="Lexend"/>
                <a:sym typeface="Lexend"/>
              </a:defRPr>
            </a:lvl5pPr>
            <a:lvl6pPr lvl="5">
              <a:lnSpc>
                <a:spcPct val="115000"/>
              </a:lnSpc>
              <a:spcBef>
                <a:spcPts val="0"/>
              </a:spcBef>
              <a:spcAft>
                <a:spcPts val="0"/>
              </a:spcAft>
              <a:buSzPts val="2800"/>
              <a:buNone/>
              <a:defRPr sz="1000">
                <a:latin typeface="Lexend"/>
                <a:ea typeface="Lexend"/>
                <a:cs typeface="Lexend"/>
                <a:sym typeface="Lexend"/>
              </a:defRPr>
            </a:lvl6pPr>
            <a:lvl7pPr lvl="6">
              <a:lnSpc>
                <a:spcPct val="115000"/>
              </a:lnSpc>
              <a:spcBef>
                <a:spcPts val="0"/>
              </a:spcBef>
              <a:spcAft>
                <a:spcPts val="0"/>
              </a:spcAft>
              <a:buSzPts val="2800"/>
              <a:buNone/>
              <a:defRPr sz="1000">
                <a:latin typeface="Lexend"/>
                <a:ea typeface="Lexend"/>
                <a:cs typeface="Lexend"/>
                <a:sym typeface="Lexend"/>
              </a:defRPr>
            </a:lvl7pPr>
            <a:lvl8pPr lvl="7">
              <a:lnSpc>
                <a:spcPct val="115000"/>
              </a:lnSpc>
              <a:spcBef>
                <a:spcPts val="0"/>
              </a:spcBef>
              <a:spcAft>
                <a:spcPts val="0"/>
              </a:spcAft>
              <a:buSzPts val="2800"/>
              <a:buNone/>
              <a:defRPr sz="1000">
                <a:latin typeface="Lexend"/>
                <a:ea typeface="Lexend"/>
                <a:cs typeface="Lexend"/>
                <a:sym typeface="Lexend"/>
              </a:defRPr>
            </a:lvl8pPr>
            <a:lvl9pPr lvl="8">
              <a:lnSpc>
                <a:spcPct val="115000"/>
              </a:lnSpc>
              <a:spcBef>
                <a:spcPts val="0"/>
              </a:spcBef>
              <a:spcAft>
                <a:spcPts val="0"/>
              </a:spcAft>
              <a:buSzPts val="2800"/>
              <a:buNone/>
              <a:defRPr sz="1000">
                <a:latin typeface="Lexend"/>
                <a:ea typeface="Lexend"/>
                <a:cs typeface="Lexend"/>
                <a:sym typeface="Lexend"/>
              </a:defRPr>
            </a:lvl9pPr>
          </a:lstStyle>
          <a:p/>
        </p:txBody>
      </p:sp>
      <p:sp>
        <p:nvSpPr>
          <p:cNvPr id="256" name="Google Shape;256;p20"/>
          <p:cNvSpPr txBox="1"/>
          <p:nvPr>
            <p:ph idx="8" type="title"/>
          </p:nvPr>
        </p:nvSpPr>
        <p:spPr>
          <a:xfrm>
            <a:off x="7880545" y="3442425"/>
            <a:ext cx="1280700" cy="495900"/>
          </a:xfrm>
          <a:prstGeom prst="rect">
            <a:avLst/>
          </a:prstGeom>
        </p:spPr>
        <p:txBody>
          <a:bodyPr anchorCtr="0" anchor="t" bIns="91425" lIns="91425" spcFirstLastPara="1" rIns="91425" wrap="square" tIns="0">
            <a:spAutoFit/>
          </a:bodyPr>
          <a:lstStyle>
            <a:lvl1pPr lvl="0">
              <a:lnSpc>
                <a:spcPct val="115000"/>
              </a:lnSpc>
              <a:spcBef>
                <a:spcPts val="0"/>
              </a:spcBef>
              <a:spcAft>
                <a:spcPts val="0"/>
              </a:spcAft>
              <a:buSzPts val="2800"/>
              <a:buNone/>
              <a:defRPr sz="1000">
                <a:latin typeface="Lexend"/>
                <a:ea typeface="Lexend"/>
                <a:cs typeface="Lexend"/>
                <a:sym typeface="Lexend"/>
              </a:defRPr>
            </a:lvl1pPr>
            <a:lvl2pPr lvl="1">
              <a:lnSpc>
                <a:spcPct val="115000"/>
              </a:lnSpc>
              <a:spcBef>
                <a:spcPts val="0"/>
              </a:spcBef>
              <a:spcAft>
                <a:spcPts val="0"/>
              </a:spcAft>
              <a:buSzPts val="2800"/>
              <a:buNone/>
              <a:defRPr sz="1000">
                <a:latin typeface="Lexend"/>
                <a:ea typeface="Lexend"/>
                <a:cs typeface="Lexend"/>
                <a:sym typeface="Lexend"/>
              </a:defRPr>
            </a:lvl2pPr>
            <a:lvl3pPr lvl="2">
              <a:lnSpc>
                <a:spcPct val="115000"/>
              </a:lnSpc>
              <a:spcBef>
                <a:spcPts val="0"/>
              </a:spcBef>
              <a:spcAft>
                <a:spcPts val="0"/>
              </a:spcAft>
              <a:buSzPts val="2800"/>
              <a:buNone/>
              <a:defRPr sz="1000">
                <a:latin typeface="Lexend"/>
                <a:ea typeface="Lexend"/>
                <a:cs typeface="Lexend"/>
                <a:sym typeface="Lexend"/>
              </a:defRPr>
            </a:lvl3pPr>
            <a:lvl4pPr lvl="3">
              <a:lnSpc>
                <a:spcPct val="115000"/>
              </a:lnSpc>
              <a:spcBef>
                <a:spcPts val="0"/>
              </a:spcBef>
              <a:spcAft>
                <a:spcPts val="0"/>
              </a:spcAft>
              <a:buSzPts val="2800"/>
              <a:buNone/>
              <a:defRPr sz="1000">
                <a:latin typeface="Lexend"/>
                <a:ea typeface="Lexend"/>
                <a:cs typeface="Lexend"/>
                <a:sym typeface="Lexend"/>
              </a:defRPr>
            </a:lvl4pPr>
            <a:lvl5pPr lvl="4">
              <a:lnSpc>
                <a:spcPct val="115000"/>
              </a:lnSpc>
              <a:spcBef>
                <a:spcPts val="0"/>
              </a:spcBef>
              <a:spcAft>
                <a:spcPts val="0"/>
              </a:spcAft>
              <a:buSzPts val="2800"/>
              <a:buNone/>
              <a:defRPr sz="1000">
                <a:latin typeface="Lexend"/>
                <a:ea typeface="Lexend"/>
                <a:cs typeface="Lexend"/>
                <a:sym typeface="Lexend"/>
              </a:defRPr>
            </a:lvl5pPr>
            <a:lvl6pPr lvl="5">
              <a:lnSpc>
                <a:spcPct val="115000"/>
              </a:lnSpc>
              <a:spcBef>
                <a:spcPts val="0"/>
              </a:spcBef>
              <a:spcAft>
                <a:spcPts val="0"/>
              </a:spcAft>
              <a:buSzPts val="2800"/>
              <a:buNone/>
              <a:defRPr sz="1000">
                <a:latin typeface="Lexend"/>
                <a:ea typeface="Lexend"/>
                <a:cs typeface="Lexend"/>
                <a:sym typeface="Lexend"/>
              </a:defRPr>
            </a:lvl6pPr>
            <a:lvl7pPr lvl="6">
              <a:lnSpc>
                <a:spcPct val="115000"/>
              </a:lnSpc>
              <a:spcBef>
                <a:spcPts val="0"/>
              </a:spcBef>
              <a:spcAft>
                <a:spcPts val="0"/>
              </a:spcAft>
              <a:buSzPts val="2800"/>
              <a:buNone/>
              <a:defRPr sz="1000">
                <a:latin typeface="Lexend"/>
                <a:ea typeface="Lexend"/>
                <a:cs typeface="Lexend"/>
                <a:sym typeface="Lexend"/>
              </a:defRPr>
            </a:lvl7pPr>
            <a:lvl8pPr lvl="7">
              <a:lnSpc>
                <a:spcPct val="115000"/>
              </a:lnSpc>
              <a:spcBef>
                <a:spcPts val="0"/>
              </a:spcBef>
              <a:spcAft>
                <a:spcPts val="0"/>
              </a:spcAft>
              <a:buSzPts val="2800"/>
              <a:buNone/>
              <a:defRPr sz="1000">
                <a:latin typeface="Lexend"/>
                <a:ea typeface="Lexend"/>
                <a:cs typeface="Lexend"/>
                <a:sym typeface="Lexend"/>
              </a:defRPr>
            </a:lvl8pPr>
            <a:lvl9pPr lvl="8">
              <a:lnSpc>
                <a:spcPct val="115000"/>
              </a:lnSpc>
              <a:spcBef>
                <a:spcPts val="0"/>
              </a:spcBef>
              <a:spcAft>
                <a:spcPts val="0"/>
              </a:spcAft>
              <a:buSzPts val="2800"/>
              <a:buNone/>
              <a:defRPr sz="1000">
                <a:latin typeface="Lexend"/>
                <a:ea typeface="Lexend"/>
                <a:cs typeface="Lexend"/>
                <a:sym typeface="Lexend"/>
              </a:defRPr>
            </a:lvl9pPr>
          </a:lstStyle>
          <a:p/>
        </p:txBody>
      </p:sp>
      <p:sp>
        <p:nvSpPr>
          <p:cNvPr id="257" name="Google Shape;257;p20"/>
          <p:cNvSpPr txBox="1"/>
          <p:nvPr>
            <p:ph idx="9" type="title"/>
          </p:nvPr>
        </p:nvSpPr>
        <p:spPr>
          <a:xfrm>
            <a:off x="7873425" y="3982394"/>
            <a:ext cx="1280700" cy="495900"/>
          </a:xfrm>
          <a:prstGeom prst="rect">
            <a:avLst/>
          </a:prstGeom>
        </p:spPr>
        <p:txBody>
          <a:bodyPr anchorCtr="0" anchor="t" bIns="91425" lIns="91425" spcFirstLastPara="1" rIns="91425" wrap="square" tIns="0">
            <a:spAutoFit/>
          </a:bodyPr>
          <a:lstStyle>
            <a:lvl1pPr lvl="0">
              <a:lnSpc>
                <a:spcPct val="115000"/>
              </a:lnSpc>
              <a:spcBef>
                <a:spcPts val="0"/>
              </a:spcBef>
              <a:spcAft>
                <a:spcPts val="0"/>
              </a:spcAft>
              <a:buSzPts val="2800"/>
              <a:buNone/>
              <a:defRPr sz="1000">
                <a:latin typeface="Lexend"/>
                <a:ea typeface="Lexend"/>
                <a:cs typeface="Lexend"/>
                <a:sym typeface="Lexend"/>
              </a:defRPr>
            </a:lvl1pPr>
            <a:lvl2pPr lvl="1">
              <a:lnSpc>
                <a:spcPct val="115000"/>
              </a:lnSpc>
              <a:spcBef>
                <a:spcPts val="0"/>
              </a:spcBef>
              <a:spcAft>
                <a:spcPts val="0"/>
              </a:spcAft>
              <a:buSzPts val="2800"/>
              <a:buNone/>
              <a:defRPr sz="1000">
                <a:latin typeface="Lexend"/>
                <a:ea typeface="Lexend"/>
                <a:cs typeface="Lexend"/>
                <a:sym typeface="Lexend"/>
              </a:defRPr>
            </a:lvl2pPr>
            <a:lvl3pPr lvl="2">
              <a:lnSpc>
                <a:spcPct val="115000"/>
              </a:lnSpc>
              <a:spcBef>
                <a:spcPts val="0"/>
              </a:spcBef>
              <a:spcAft>
                <a:spcPts val="0"/>
              </a:spcAft>
              <a:buSzPts val="2800"/>
              <a:buNone/>
              <a:defRPr sz="1000">
                <a:latin typeface="Lexend"/>
                <a:ea typeface="Lexend"/>
                <a:cs typeface="Lexend"/>
                <a:sym typeface="Lexend"/>
              </a:defRPr>
            </a:lvl3pPr>
            <a:lvl4pPr lvl="3">
              <a:lnSpc>
                <a:spcPct val="115000"/>
              </a:lnSpc>
              <a:spcBef>
                <a:spcPts val="0"/>
              </a:spcBef>
              <a:spcAft>
                <a:spcPts val="0"/>
              </a:spcAft>
              <a:buSzPts val="2800"/>
              <a:buNone/>
              <a:defRPr sz="1000">
                <a:latin typeface="Lexend"/>
                <a:ea typeface="Lexend"/>
                <a:cs typeface="Lexend"/>
                <a:sym typeface="Lexend"/>
              </a:defRPr>
            </a:lvl4pPr>
            <a:lvl5pPr lvl="4">
              <a:lnSpc>
                <a:spcPct val="115000"/>
              </a:lnSpc>
              <a:spcBef>
                <a:spcPts val="0"/>
              </a:spcBef>
              <a:spcAft>
                <a:spcPts val="0"/>
              </a:spcAft>
              <a:buSzPts val="2800"/>
              <a:buNone/>
              <a:defRPr sz="1000">
                <a:latin typeface="Lexend"/>
                <a:ea typeface="Lexend"/>
                <a:cs typeface="Lexend"/>
                <a:sym typeface="Lexend"/>
              </a:defRPr>
            </a:lvl5pPr>
            <a:lvl6pPr lvl="5">
              <a:lnSpc>
                <a:spcPct val="115000"/>
              </a:lnSpc>
              <a:spcBef>
                <a:spcPts val="0"/>
              </a:spcBef>
              <a:spcAft>
                <a:spcPts val="0"/>
              </a:spcAft>
              <a:buSzPts val="2800"/>
              <a:buNone/>
              <a:defRPr sz="1000">
                <a:latin typeface="Lexend"/>
                <a:ea typeface="Lexend"/>
                <a:cs typeface="Lexend"/>
                <a:sym typeface="Lexend"/>
              </a:defRPr>
            </a:lvl6pPr>
            <a:lvl7pPr lvl="6">
              <a:lnSpc>
                <a:spcPct val="115000"/>
              </a:lnSpc>
              <a:spcBef>
                <a:spcPts val="0"/>
              </a:spcBef>
              <a:spcAft>
                <a:spcPts val="0"/>
              </a:spcAft>
              <a:buSzPts val="2800"/>
              <a:buNone/>
              <a:defRPr sz="1000">
                <a:latin typeface="Lexend"/>
                <a:ea typeface="Lexend"/>
                <a:cs typeface="Lexend"/>
                <a:sym typeface="Lexend"/>
              </a:defRPr>
            </a:lvl7pPr>
            <a:lvl8pPr lvl="7">
              <a:lnSpc>
                <a:spcPct val="115000"/>
              </a:lnSpc>
              <a:spcBef>
                <a:spcPts val="0"/>
              </a:spcBef>
              <a:spcAft>
                <a:spcPts val="0"/>
              </a:spcAft>
              <a:buSzPts val="2800"/>
              <a:buNone/>
              <a:defRPr sz="1000">
                <a:latin typeface="Lexend"/>
                <a:ea typeface="Lexend"/>
                <a:cs typeface="Lexend"/>
                <a:sym typeface="Lexend"/>
              </a:defRPr>
            </a:lvl8pPr>
            <a:lvl9pPr lvl="8">
              <a:lnSpc>
                <a:spcPct val="115000"/>
              </a:lnSpc>
              <a:spcBef>
                <a:spcPts val="0"/>
              </a:spcBef>
              <a:spcAft>
                <a:spcPts val="0"/>
              </a:spcAft>
              <a:buSzPts val="2800"/>
              <a:buNone/>
              <a:defRPr sz="1000">
                <a:latin typeface="Lexend"/>
                <a:ea typeface="Lexend"/>
                <a:cs typeface="Lexend"/>
                <a:sym typeface="Lexend"/>
              </a:defRPr>
            </a:lvl9pPr>
          </a:lstStyle>
          <a:p/>
        </p:txBody>
      </p:sp>
      <p:sp>
        <p:nvSpPr>
          <p:cNvPr id="258" name="Google Shape;258;p20"/>
          <p:cNvSpPr/>
          <p:nvPr>
            <p:ph idx="13" type="pic"/>
          </p:nvPr>
        </p:nvSpPr>
        <p:spPr>
          <a:xfrm>
            <a:off x="3744275" y="1507313"/>
            <a:ext cx="1287900" cy="1597500"/>
          </a:xfrm>
          <a:prstGeom prst="rect">
            <a:avLst/>
          </a:prstGeom>
          <a:noFill/>
          <a:ln cap="flat" cmpd="sng" w="19050">
            <a:solidFill>
              <a:srgbClr val="C8E357"/>
            </a:solidFill>
            <a:prstDash val="solid"/>
            <a:round/>
            <a:headEnd len="sm" w="sm" type="none"/>
            <a:tailEnd len="sm" w="sm" type="none"/>
          </a:ln>
        </p:spPr>
      </p:sp>
      <p:sp>
        <p:nvSpPr>
          <p:cNvPr id="259" name="Google Shape;259;p20"/>
          <p:cNvSpPr/>
          <p:nvPr>
            <p:ph idx="14" type="pic"/>
          </p:nvPr>
        </p:nvSpPr>
        <p:spPr>
          <a:xfrm>
            <a:off x="5116938" y="1507350"/>
            <a:ext cx="1287900" cy="1597500"/>
          </a:xfrm>
          <a:prstGeom prst="rect">
            <a:avLst/>
          </a:prstGeom>
          <a:noFill/>
          <a:ln cap="flat" cmpd="sng" w="19050">
            <a:solidFill>
              <a:srgbClr val="C8E357"/>
            </a:solidFill>
            <a:prstDash val="solid"/>
            <a:round/>
            <a:headEnd len="sm" w="sm" type="none"/>
            <a:tailEnd len="sm" w="sm" type="none"/>
          </a:ln>
        </p:spPr>
      </p:sp>
      <p:sp>
        <p:nvSpPr>
          <p:cNvPr id="260" name="Google Shape;260;p20"/>
          <p:cNvSpPr/>
          <p:nvPr>
            <p:ph idx="15" type="pic"/>
          </p:nvPr>
        </p:nvSpPr>
        <p:spPr>
          <a:xfrm>
            <a:off x="6488288" y="1503650"/>
            <a:ext cx="1287900" cy="1597500"/>
          </a:xfrm>
          <a:prstGeom prst="rect">
            <a:avLst/>
          </a:prstGeom>
          <a:noFill/>
          <a:ln cap="flat" cmpd="sng" w="19050">
            <a:solidFill>
              <a:srgbClr val="C8E357"/>
            </a:solidFill>
            <a:prstDash val="solid"/>
            <a:round/>
            <a:headEnd len="sm" w="sm" type="none"/>
            <a:tailEnd len="sm" w="sm" type="none"/>
          </a:ln>
        </p:spPr>
      </p:sp>
      <p:sp>
        <p:nvSpPr>
          <p:cNvPr id="261" name="Google Shape;261;p20"/>
          <p:cNvSpPr/>
          <p:nvPr>
            <p:ph idx="16" type="pic"/>
          </p:nvPr>
        </p:nvSpPr>
        <p:spPr>
          <a:xfrm>
            <a:off x="7859638" y="1507350"/>
            <a:ext cx="1287900" cy="1597500"/>
          </a:xfrm>
          <a:prstGeom prst="rect">
            <a:avLst/>
          </a:prstGeom>
          <a:noFill/>
          <a:ln cap="flat" cmpd="sng" w="19050">
            <a:solidFill>
              <a:srgbClr val="C8E357"/>
            </a:solidFill>
            <a:prstDash val="solid"/>
            <a:round/>
            <a:headEnd len="sm" w="sm" type="none"/>
            <a:tailEnd len="sm" w="sm" type="none"/>
          </a:ln>
        </p:spPr>
      </p:sp>
      <p:sp>
        <p:nvSpPr>
          <p:cNvPr id="262" name="Google Shape;262;p20"/>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lvl1pPr indent="0" lvl="0" marL="0" marR="0" algn="r">
              <a:lnSpc>
                <a:spcPct val="100000"/>
              </a:lnSpc>
              <a:spcBef>
                <a:spcPts val="0"/>
              </a:spcBef>
              <a:spcAft>
                <a:spcPts val="0"/>
              </a:spcAft>
              <a:buClr>
                <a:srgbClr val="000000"/>
              </a:buClr>
              <a:buSzPts val="800"/>
              <a:buFont typeface="Arial"/>
              <a:buNone/>
              <a:defRPr sz="800">
                <a:solidFill>
                  <a:schemeClr val="dk1"/>
                </a:solidFill>
                <a:latin typeface="Lexend Light"/>
                <a:ea typeface="Lexend Light"/>
                <a:cs typeface="Lexend Light"/>
                <a:sym typeface="Lexend Light"/>
              </a:defRPr>
            </a:lvl1pPr>
            <a:lvl2pPr indent="0" lvl="1" marL="0" marR="0" algn="r">
              <a:lnSpc>
                <a:spcPct val="100000"/>
              </a:lnSpc>
              <a:spcBef>
                <a:spcPts val="0"/>
              </a:spcBef>
              <a:spcAft>
                <a:spcPts val="0"/>
              </a:spcAft>
              <a:buClr>
                <a:srgbClr val="000000"/>
              </a:buClr>
              <a:buSzPts val="800"/>
              <a:buFont typeface="Arial"/>
              <a:buNone/>
              <a:defRPr sz="800">
                <a:solidFill>
                  <a:schemeClr val="dk1"/>
                </a:solidFill>
                <a:latin typeface="Lexend Light"/>
                <a:ea typeface="Lexend Light"/>
                <a:cs typeface="Lexend Light"/>
                <a:sym typeface="Lexend Light"/>
              </a:defRPr>
            </a:lvl2pPr>
            <a:lvl3pPr indent="0" lvl="2" marL="0" marR="0" algn="r">
              <a:lnSpc>
                <a:spcPct val="100000"/>
              </a:lnSpc>
              <a:spcBef>
                <a:spcPts val="0"/>
              </a:spcBef>
              <a:spcAft>
                <a:spcPts val="0"/>
              </a:spcAft>
              <a:buClr>
                <a:srgbClr val="000000"/>
              </a:buClr>
              <a:buSzPts val="800"/>
              <a:buFont typeface="Arial"/>
              <a:buNone/>
              <a:defRPr sz="800">
                <a:solidFill>
                  <a:schemeClr val="dk1"/>
                </a:solidFill>
                <a:latin typeface="Lexend Light"/>
                <a:ea typeface="Lexend Light"/>
                <a:cs typeface="Lexend Light"/>
                <a:sym typeface="Lexend Light"/>
              </a:defRPr>
            </a:lvl3pPr>
            <a:lvl4pPr indent="0" lvl="3" marL="0" marR="0" algn="r">
              <a:lnSpc>
                <a:spcPct val="100000"/>
              </a:lnSpc>
              <a:spcBef>
                <a:spcPts val="0"/>
              </a:spcBef>
              <a:spcAft>
                <a:spcPts val="0"/>
              </a:spcAft>
              <a:buClr>
                <a:srgbClr val="000000"/>
              </a:buClr>
              <a:buSzPts val="800"/>
              <a:buFont typeface="Arial"/>
              <a:buNone/>
              <a:defRPr sz="800">
                <a:solidFill>
                  <a:schemeClr val="dk1"/>
                </a:solidFill>
                <a:latin typeface="Lexend Light"/>
                <a:ea typeface="Lexend Light"/>
                <a:cs typeface="Lexend Light"/>
                <a:sym typeface="Lexend Light"/>
              </a:defRPr>
            </a:lvl4pPr>
            <a:lvl5pPr indent="0" lvl="4" marL="0" marR="0" algn="r">
              <a:lnSpc>
                <a:spcPct val="100000"/>
              </a:lnSpc>
              <a:spcBef>
                <a:spcPts val="0"/>
              </a:spcBef>
              <a:spcAft>
                <a:spcPts val="0"/>
              </a:spcAft>
              <a:buClr>
                <a:srgbClr val="000000"/>
              </a:buClr>
              <a:buSzPts val="800"/>
              <a:buFont typeface="Arial"/>
              <a:buNone/>
              <a:defRPr sz="800">
                <a:solidFill>
                  <a:schemeClr val="dk1"/>
                </a:solidFill>
                <a:latin typeface="Lexend Light"/>
                <a:ea typeface="Lexend Light"/>
                <a:cs typeface="Lexend Light"/>
                <a:sym typeface="Lexend Light"/>
              </a:defRPr>
            </a:lvl5pPr>
            <a:lvl6pPr indent="0" lvl="5" marL="0" marR="0" algn="r">
              <a:lnSpc>
                <a:spcPct val="100000"/>
              </a:lnSpc>
              <a:spcBef>
                <a:spcPts val="0"/>
              </a:spcBef>
              <a:spcAft>
                <a:spcPts val="0"/>
              </a:spcAft>
              <a:buClr>
                <a:srgbClr val="000000"/>
              </a:buClr>
              <a:buSzPts val="800"/>
              <a:buFont typeface="Arial"/>
              <a:buNone/>
              <a:defRPr sz="800">
                <a:solidFill>
                  <a:schemeClr val="dk1"/>
                </a:solidFill>
                <a:latin typeface="Lexend Light"/>
                <a:ea typeface="Lexend Light"/>
                <a:cs typeface="Lexend Light"/>
                <a:sym typeface="Lexend Light"/>
              </a:defRPr>
            </a:lvl6pPr>
            <a:lvl7pPr indent="0" lvl="6" marL="0" marR="0" algn="r">
              <a:lnSpc>
                <a:spcPct val="100000"/>
              </a:lnSpc>
              <a:spcBef>
                <a:spcPts val="0"/>
              </a:spcBef>
              <a:spcAft>
                <a:spcPts val="0"/>
              </a:spcAft>
              <a:buClr>
                <a:srgbClr val="000000"/>
              </a:buClr>
              <a:buSzPts val="800"/>
              <a:buFont typeface="Arial"/>
              <a:buNone/>
              <a:defRPr sz="800">
                <a:solidFill>
                  <a:schemeClr val="dk1"/>
                </a:solidFill>
                <a:latin typeface="Lexend Light"/>
                <a:ea typeface="Lexend Light"/>
                <a:cs typeface="Lexend Light"/>
                <a:sym typeface="Lexend Light"/>
              </a:defRPr>
            </a:lvl7pPr>
            <a:lvl8pPr indent="0" lvl="7" marL="0" marR="0" algn="r">
              <a:lnSpc>
                <a:spcPct val="100000"/>
              </a:lnSpc>
              <a:spcBef>
                <a:spcPts val="0"/>
              </a:spcBef>
              <a:spcAft>
                <a:spcPts val="0"/>
              </a:spcAft>
              <a:buClr>
                <a:srgbClr val="000000"/>
              </a:buClr>
              <a:buSzPts val="800"/>
              <a:buFont typeface="Arial"/>
              <a:buNone/>
              <a:defRPr sz="800">
                <a:solidFill>
                  <a:schemeClr val="dk1"/>
                </a:solidFill>
                <a:latin typeface="Lexend Light"/>
                <a:ea typeface="Lexend Light"/>
                <a:cs typeface="Lexend Light"/>
                <a:sym typeface="Lexend Light"/>
              </a:defRPr>
            </a:lvl8pPr>
            <a:lvl9pPr indent="0" lvl="8" marL="0" marR="0" algn="r">
              <a:lnSpc>
                <a:spcPct val="100000"/>
              </a:lnSpc>
              <a:spcBef>
                <a:spcPts val="0"/>
              </a:spcBef>
              <a:spcAft>
                <a:spcPts val="0"/>
              </a:spcAft>
              <a:buClr>
                <a:srgbClr val="000000"/>
              </a:buClr>
              <a:buSzPts val="800"/>
              <a:buFont typeface="Arial"/>
              <a:buNone/>
              <a:defRPr sz="800">
                <a:solidFill>
                  <a:schemeClr val="dk1"/>
                </a:solidFill>
                <a:latin typeface="Lexend Light"/>
                <a:ea typeface="Lexend Light"/>
                <a:cs typeface="Lexend Light"/>
                <a:sym typeface="Lexend Light"/>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 Alt 4">
  <p:cSld name="CUSTOM_28">
    <p:bg>
      <p:bgPr>
        <a:solidFill>
          <a:schemeClr val="dk1"/>
        </a:solidFill>
      </p:bgPr>
    </p:bg>
    <p:spTree>
      <p:nvGrpSpPr>
        <p:cNvPr id="263" name="Shape 263"/>
        <p:cNvGrpSpPr/>
        <p:nvPr/>
      </p:nvGrpSpPr>
      <p:grpSpPr>
        <a:xfrm>
          <a:off x="0" y="0"/>
          <a:ext cx="0" cy="0"/>
          <a:chOff x="0" y="0"/>
          <a:chExt cx="0" cy="0"/>
        </a:xfrm>
      </p:grpSpPr>
      <p:sp>
        <p:nvSpPr>
          <p:cNvPr id="264" name="Google Shape;264;p21"/>
          <p:cNvSpPr txBox="1"/>
          <p:nvPr>
            <p:ph idx="1" type="subTitle"/>
          </p:nvPr>
        </p:nvSpPr>
        <p:spPr>
          <a:xfrm>
            <a:off x="480725" y="3289800"/>
            <a:ext cx="2040600" cy="1699500"/>
          </a:xfrm>
          <a:prstGeom prst="rect">
            <a:avLst/>
          </a:prstGeom>
        </p:spPr>
        <p:txBody>
          <a:bodyPr anchorCtr="0" anchor="t" bIns="91425" lIns="91425" spcFirstLastPara="1" rIns="91425" wrap="square" tIns="91425">
            <a:normAutofit/>
          </a:bodyPr>
          <a:lstStyle>
            <a:lvl1pPr lvl="0">
              <a:spcBef>
                <a:spcPts val="0"/>
              </a:spcBef>
              <a:spcAft>
                <a:spcPts val="0"/>
              </a:spcAft>
              <a:buClr>
                <a:schemeClr val="lt1"/>
              </a:buClr>
              <a:buSzPts val="1000"/>
              <a:buFont typeface="Lexend ExtraLight"/>
              <a:buNone/>
              <a:defRPr sz="1000">
                <a:solidFill>
                  <a:schemeClr val="lt1"/>
                </a:solidFill>
                <a:latin typeface="Lexend ExtraLight"/>
                <a:ea typeface="Lexend ExtraLight"/>
                <a:cs typeface="Lexend ExtraLight"/>
                <a:sym typeface="Lexend ExtraLight"/>
              </a:defRPr>
            </a:lvl1pPr>
            <a:lvl2pPr lvl="1">
              <a:spcBef>
                <a:spcPts val="0"/>
              </a:spcBef>
              <a:spcAft>
                <a:spcPts val="0"/>
              </a:spcAft>
              <a:buClr>
                <a:schemeClr val="lt1"/>
              </a:buClr>
              <a:buSzPts val="1000"/>
              <a:buFont typeface="Lexend"/>
              <a:buNone/>
              <a:defRPr sz="1000">
                <a:solidFill>
                  <a:schemeClr val="lt1"/>
                </a:solidFill>
              </a:defRPr>
            </a:lvl2pPr>
            <a:lvl3pPr lvl="2">
              <a:spcBef>
                <a:spcPts val="0"/>
              </a:spcBef>
              <a:spcAft>
                <a:spcPts val="0"/>
              </a:spcAft>
              <a:buClr>
                <a:schemeClr val="lt1"/>
              </a:buClr>
              <a:buSzPts val="1000"/>
              <a:buFont typeface="Lexend"/>
              <a:buNone/>
              <a:defRPr sz="1000">
                <a:solidFill>
                  <a:schemeClr val="lt1"/>
                </a:solidFill>
              </a:defRPr>
            </a:lvl3pPr>
            <a:lvl4pPr lvl="3">
              <a:spcBef>
                <a:spcPts val="0"/>
              </a:spcBef>
              <a:spcAft>
                <a:spcPts val="0"/>
              </a:spcAft>
              <a:buClr>
                <a:schemeClr val="lt1"/>
              </a:buClr>
              <a:buSzPts val="1000"/>
              <a:buFont typeface="Lexend"/>
              <a:buNone/>
              <a:defRPr sz="1000">
                <a:solidFill>
                  <a:schemeClr val="lt1"/>
                </a:solidFill>
              </a:defRPr>
            </a:lvl4pPr>
            <a:lvl5pPr lvl="4">
              <a:spcBef>
                <a:spcPts val="0"/>
              </a:spcBef>
              <a:spcAft>
                <a:spcPts val="0"/>
              </a:spcAft>
              <a:buClr>
                <a:schemeClr val="lt1"/>
              </a:buClr>
              <a:buSzPts val="1000"/>
              <a:buFont typeface="Lexend"/>
              <a:buNone/>
              <a:defRPr sz="1000">
                <a:solidFill>
                  <a:schemeClr val="lt1"/>
                </a:solidFill>
              </a:defRPr>
            </a:lvl5pPr>
            <a:lvl6pPr lvl="5">
              <a:spcBef>
                <a:spcPts val="0"/>
              </a:spcBef>
              <a:spcAft>
                <a:spcPts val="0"/>
              </a:spcAft>
              <a:buClr>
                <a:schemeClr val="lt1"/>
              </a:buClr>
              <a:buSzPts val="1000"/>
              <a:buFont typeface="Lexend"/>
              <a:buNone/>
              <a:defRPr sz="1000">
                <a:solidFill>
                  <a:schemeClr val="lt1"/>
                </a:solidFill>
              </a:defRPr>
            </a:lvl6pPr>
            <a:lvl7pPr lvl="6">
              <a:spcBef>
                <a:spcPts val="0"/>
              </a:spcBef>
              <a:spcAft>
                <a:spcPts val="0"/>
              </a:spcAft>
              <a:buClr>
                <a:schemeClr val="lt1"/>
              </a:buClr>
              <a:buSzPts val="1000"/>
              <a:buFont typeface="Lexend"/>
              <a:buNone/>
              <a:defRPr sz="1000">
                <a:solidFill>
                  <a:schemeClr val="lt1"/>
                </a:solidFill>
              </a:defRPr>
            </a:lvl7pPr>
            <a:lvl8pPr lvl="7">
              <a:spcBef>
                <a:spcPts val="0"/>
              </a:spcBef>
              <a:spcAft>
                <a:spcPts val="0"/>
              </a:spcAft>
              <a:buClr>
                <a:schemeClr val="lt1"/>
              </a:buClr>
              <a:buSzPts val="1000"/>
              <a:buFont typeface="Lexend"/>
              <a:buNone/>
              <a:defRPr sz="1000">
                <a:solidFill>
                  <a:schemeClr val="lt1"/>
                </a:solidFill>
              </a:defRPr>
            </a:lvl8pPr>
            <a:lvl9pPr lvl="8">
              <a:spcBef>
                <a:spcPts val="0"/>
              </a:spcBef>
              <a:spcAft>
                <a:spcPts val="0"/>
              </a:spcAft>
              <a:buClr>
                <a:schemeClr val="lt1"/>
              </a:buClr>
              <a:buSzPts val="1000"/>
              <a:buFont typeface="Lexend"/>
              <a:buNone/>
              <a:defRPr sz="1000">
                <a:solidFill>
                  <a:schemeClr val="lt1"/>
                </a:solidFill>
              </a:defRPr>
            </a:lvl9pPr>
          </a:lstStyle>
          <a:p/>
        </p:txBody>
      </p:sp>
      <p:sp>
        <p:nvSpPr>
          <p:cNvPr id="265" name="Google Shape;265;p21"/>
          <p:cNvSpPr txBox="1"/>
          <p:nvPr>
            <p:ph idx="2" type="subTitle"/>
          </p:nvPr>
        </p:nvSpPr>
        <p:spPr>
          <a:xfrm>
            <a:off x="480725" y="2627025"/>
            <a:ext cx="2040600" cy="694200"/>
          </a:xfrm>
          <a:prstGeom prst="rect">
            <a:avLst/>
          </a:prstGeom>
        </p:spPr>
        <p:txBody>
          <a:bodyPr anchorCtr="0" anchor="t" bIns="91425" lIns="91425" spcFirstLastPara="1" rIns="91425" wrap="square" tIns="91425">
            <a:normAutofit/>
          </a:bodyPr>
          <a:lstStyle>
            <a:lvl1pPr lvl="0">
              <a:spcBef>
                <a:spcPts val="0"/>
              </a:spcBef>
              <a:spcAft>
                <a:spcPts val="0"/>
              </a:spcAft>
              <a:buClr>
                <a:srgbClr val="C8E357"/>
              </a:buClr>
              <a:buSzPts val="1000"/>
              <a:buFont typeface="Lexend"/>
              <a:buNone/>
              <a:defRPr sz="1000">
                <a:solidFill>
                  <a:srgbClr val="C8E357"/>
                </a:solidFill>
              </a:defRPr>
            </a:lvl1pPr>
            <a:lvl2pPr lvl="1">
              <a:spcBef>
                <a:spcPts val="0"/>
              </a:spcBef>
              <a:spcAft>
                <a:spcPts val="0"/>
              </a:spcAft>
              <a:buClr>
                <a:schemeClr val="lt1"/>
              </a:buClr>
              <a:buSzPts val="1000"/>
              <a:buFont typeface="Lexend"/>
              <a:buNone/>
              <a:defRPr sz="1000">
                <a:solidFill>
                  <a:schemeClr val="lt1"/>
                </a:solidFill>
              </a:defRPr>
            </a:lvl2pPr>
            <a:lvl3pPr lvl="2">
              <a:spcBef>
                <a:spcPts val="0"/>
              </a:spcBef>
              <a:spcAft>
                <a:spcPts val="0"/>
              </a:spcAft>
              <a:buClr>
                <a:schemeClr val="lt1"/>
              </a:buClr>
              <a:buSzPts val="1000"/>
              <a:buFont typeface="Lexend"/>
              <a:buNone/>
              <a:defRPr sz="1000">
                <a:solidFill>
                  <a:schemeClr val="lt1"/>
                </a:solidFill>
              </a:defRPr>
            </a:lvl3pPr>
            <a:lvl4pPr lvl="3">
              <a:spcBef>
                <a:spcPts val="0"/>
              </a:spcBef>
              <a:spcAft>
                <a:spcPts val="0"/>
              </a:spcAft>
              <a:buClr>
                <a:schemeClr val="lt1"/>
              </a:buClr>
              <a:buSzPts val="1000"/>
              <a:buFont typeface="Lexend"/>
              <a:buNone/>
              <a:defRPr sz="1000">
                <a:solidFill>
                  <a:schemeClr val="lt1"/>
                </a:solidFill>
              </a:defRPr>
            </a:lvl4pPr>
            <a:lvl5pPr lvl="4">
              <a:spcBef>
                <a:spcPts val="0"/>
              </a:spcBef>
              <a:spcAft>
                <a:spcPts val="0"/>
              </a:spcAft>
              <a:buClr>
                <a:schemeClr val="lt1"/>
              </a:buClr>
              <a:buSzPts val="1000"/>
              <a:buFont typeface="Lexend"/>
              <a:buNone/>
              <a:defRPr sz="1000">
                <a:solidFill>
                  <a:schemeClr val="lt1"/>
                </a:solidFill>
              </a:defRPr>
            </a:lvl5pPr>
            <a:lvl6pPr lvl="5">
              <a:spcBef>
                <a:spcPts val="0"/>
              </a:spcBef>
              <a:spcAft>
                <a:spcPts val="0"/>
              </a:spcAft>
              <a:buClr>
                <a:schemeClr val="lt1"/>
              </a:buClr>
              <a:buSzPts val="1000"/>
              <a:buFont typeface="Lexend"/>
              <a:buNone/>
              <a:defRPr sz="1000">
                <a:solidFill>
                  <a:schemeClr val="lt1"/>
                </a:solidFill>
              </a:defRPr>
            </a:lvl6pPr>
            <a:lvl7pPr lvl="6">
              <a:spcBef>
                <a:spcPts val="0"/>
              </a:spcBef>
              <a:spcAft>
                <a:spcPts val="0"/>
              </a:spcAft>
              <a:buClr>
                <a:schemeClr val="lt1"/>
              </a:buClr>
              <a:buSzPts val="1000"/>
              <a:buFont typeface="Lexend"/>
              <a:buNone/>
              <a:defRPr sz="1000">
                <a:solidFill>
                  <a:schemeClr val="lt1"/>
                </a:solidFill>
              </a:defRPr>
            </a:lvl7pPr>
            <a:lvl8pPr lvl="7">
              <a:spcBef>
                <a:spcPts val="0"/>
              </a:spcBef>
              <a:spcAft>
                <a:spcPts val="0"/>
              </a:spcAft>
              <a:buClr>
                <a:schemeClr val="lt1"/>
              </a:buClr>
              <a:buSzPts val="1000"/>
              <a:buFont typeface="Lexend"/>
              <a:buNone/>
              <a:defRPr sz="1000">
                <a:solidFill>
                  <a:schemeClr val="lt1"/>
                </a:solidFill>
              </a:defRPr>
            </a:lvl8pPr>
            <a:lvl9pPr lvl="8">
              <a:spcBef>
                <a:spcPts val="0"/>
              </a:spcBef>
              <a:spcAft>
                <a:spcPts val="0"/>
              </a:spcAft>
              <a:buClr>
                <a:schemeClr val="lt1"/>
              </a:buClr>
              <a:buSzPts val="1000"/>
              <a:buFont typeface="Lexend"/>
              <a:buNone/>
              <a:defRPr sz="1000">
                <a:solidFill>
                  <a:schemeClr val="lt1"/>
                </a:solidFill>
              </a:defRPr>
            </a:lvl9pPr>
          </a:lstStyle>
          <a:p/>
        </p:txBody>
      </p:sp>
      <p:sp>
        <p:nvSpPr>
          <p:cNvPr id="266" name="Google Shape;266;p21"/>
          <p:cNvSpPr txBox="1"/>
          <p:nvPr>
            <p:ph idx="3" type="subTitle"/>
          </p:nvPr>
        </p:nvSpPr>
        <p:spPr>
          <a:xfrm>
            <a:off x="2523725" y="3667550"/>
            <a:ext cx="2040600" cy="1321800"/>
          </a:xfrm>
          <a:prstGeom prst="rect">
            <a:avLst/>
          </a:prstGeom>
        </p:spPr>
        <p:txBody>
          <a:bodyPr anchorCtr="0" anchor="t" bIns="91425" lIns="91425" spcFirstLastPara="1" rIns="91425" wrap="square" tIns="91425">
            <a:normAutofit/>
          </a:bodyPr>
          <a:lstStyle>
            <a:lvl1pPr lvl="0">
              <a:spcBef>
                <a:spcPts val="0"/>
              </a:spcBef>
              <a:spcAft>
                <a:spcPts val="0"/>
              </a:spcAft>
              <a:buClr>
                <a:schemeClr val="lt1"/>
              </a:buClr>
              <a:buSzPts val="1000"/>
              <a:buFont typeface="Lexend ExtraLight"/>
              <a:buNone/>
              <a:defRPr sz="1000">
                <a:solidFill>
                  <a:schemeClr val="lt1"/>
                </a:solidFill>
                <a:latin typeface="Lexend ExtraLight"/>
                <a:ea typeface="Lexend ExtraLight"/>
                <a:cs typeface="Lexend ExtraLight"/>
                <a:sym typeface="Lexend ExtraLight"/>
              </a:defRPr>
            </a:lvl1pPr>
            <a:lvl2pPr lvl="1">
              <a:spcBef>
                <a:spcPts val="0"/>
              </a:spcBef>
              <a:spcAft>
                <a:spcPts val="0"/>
              </a:spcAft>
              <a:buClr>
                <a:schemeClr val="lt1"/>
              </a:buClr>
              <a:buSzPts val="1000"/>
              <a:buFont typeface="Lexend"/>
              <a:buNone/>
              <a:defRPr sz="1000">
                <a:solidFill>
                  <a:schemeClr val="lt1"/>
                </a:solidFill>
              </a:defRPr>
            </a:lvl2pPr>
            <a:lvl3pPr lvl="2">
              <a:spcBef>
                <a:spcPts val="0"/>
              </a:spcBef>
              <a:spcAft>
                <a:spcPts val="0"/>
              </a:spcAft>
              <a:buClr>
                <a:schemeClr val="lt1"/>
              </a:buClr>
              <a:buSzPts val="1000"/>
              <a:buFont typeface="Lexend"/>
              <a:buNone/>
              <a:defRPr sz="1000">
                <a:solidFill>
                  <a:schemeClr val="lt1"/>
                </a:solidFill>
              </a:defRPr>
            </a:lvl3pPr>
            <a:lvl4pPr lvl="3">
              <a:spcBef>
                <a:spcPts val="0"/>
              </a:spcBef>
              <a:spcAft>
                <a:spcPts val="0"/>
              </a:spcAft>
              <a:buClr>
                <a:schemeClr val="lt1"/>
              </a:buClr>
              <a:buSzPts val="1000"/>
              <a:buFont typeface="Lexend"/>
              <a:buNone/>
              <a:defRPr sz="1000">
                <a:solidFill>
                  <a:schemeClr val="lt1"/>
                </a:solidFill>
              </a:defRPr>
            </a:lvl4pPr>
            <a:lvl5pPr lvl="4">
              <a:spcBef>
                <a:spcPts val="0"/>
              </a:spcBef>
              <a:spcAft>
                <a:spcPts val="0"/>
              </a:spcAft>
              <a:buClr>
                <a:schemeClr val="lt1"/>
              </a:buClr>
              <a:buSzPts val="1000"/>
              <a:buFont typeface="Lexend"/>
              <a:buNone/>
              <a:defRPr sz="1000">
                <a:solidFill>
                  <a:schemeClr val="lt1"/>
                </a:solidFill>
              </a:defRPr>
            </a:lvl5pPr>
            <a:lvl6pPr lvl="5">
              <a:spcBef>
                <a:spcPts val="0"/>
              </a:spcBef>
              <a:spcAft>
                <a:spcPts val="0"/>
              </a:spcAft>
              <a:buClr>
                <a:schemeClr val="lt1"/>
              </a:buClr>
              <a:buSzPts val="1000"/>
              <a:buFont typeface="Lexend"/>
              <a:buNone/>
              <a:defRPr sz="1000">
                <a:solidFill>
                  <a:schemeClr val="lt1"/>
                </a:solidFill>
              </a:defRPr>
            </a:lvl6pPr>
            <a:lvl7pPr lvl="6">
              <a:spcBef>
                <a:spcPts val="0"/>
              </a:spcBef>
              <a:spcAft>
                <a:spcPts val="0"/>
              </a:spcAft>
              <a:buClr>
                <a:schemeClr val="lt1"/>
              </a:buClr>
              <a:buSzPts val="1000"/>
              <a:buFont typeface="Lexend"/>
              <a:buNone/>
              <a:defRPr sz="1000">
                <a:solidFill>
                  <a:schemeClr val="lt1"/>
                </a:solidFill>
              </a:defRPr>
            </a:lvl7pPr>
            <a:lvl8pPr lvl="7">
              <a:spcBef>
                <a:spcPts val="0"/>
              </a:spcBef>
              <a:spcAft>
                <a:spcPts val="0"/>
              </a:spcAft>
              <a:buClr>
                <a:schemeClr val="lt1"/>
              </a:buClr>
              <a:buSzPts val="1000"/>
              <a:buFont typeface="Lexend"/>
              <a:buNone/>
              <a:defRPr sz="1000">
                <a:solidFill>
                  <a:schemeClr val="lt1"/>
                </a:solidFill>
              </a:defRPr>
            </a:lvl8pPr>
            <a:lvl9pPr lvl="8">
              <a:spcBef>
                <a:spcPts val="0"/>
              </a:spcBef>
              <a:spcAft>
                <a:spcPts val="0"/>
              </a:spcAft>
              <a:buClr>
                <a:schemeClr val="lt1"/>
              </a:buClr>
              <a:buSzPts val="1000"/>
              <a:buFont typeface="Lexend"/>
              <a:buNone/>
              <a:defRPr sz="1000">
                <a:solidFill>
                  <a:schemeClr val="lt1"/>
                </a:solidFill>
              </a:defRPr>
            </a:lvl9pPr>
          </a:lstStyle>
          <a:p/>
        </p:txBody>
      </p:sp>
      <p:sp>
        <p:nvSpPr>
          <p:cNvPr id="267" name="Google Shape;267;p21"/>
          <p:cNvSpPr txBox="1"/>
          <p:nvPr>
            <p:ph idx="4" type="subTitle"/>
          </p:nvPr>
        </p:nvSpPr>
        <p:spPr>
          <a:xfrm>
            <a:off x="2523725" y="3004775"/>
            <a:ext cx="2040600" cy="694200"/>
          </a:xfrm>
          <a:prstGeom prst="rect">
            <a:avLst/>
          </a:prstGeom>
        </p:spPr>
        <p:txBody>
          <a:bodyPr anchorCtr="0" anchor="t" bIns="91425" lIns="91425" spcFirstLastPara="1" rIns="91425" wrap="square" tIns="91425">
            <a:normAutofit/>
          </a:bodyPr>
          <a:lstStyle>
            <a:lvl1pPr lvl="0">
              <a:spcBef>
                <a:spcPts val="0"/>
              </a:spcBef>
              <a:spcAft>
                <a:spcPts val="0"/>
              </a:spcAft>
              <a:buClr>
                <a:srgbClr val="C8E357"/>
              </a:buClr>
              <a:buSzPts val="1000"/>
              <a:buFont typeface="Lexend"/>
              <a:buNone/>
              <a:defRPr sz="1000">
                <a:solidFill>
                  <a:srgbClr val="C8E357"/>
                </a:solidFill>
              </a:defRPr>
            </a:lvl1pPr>
            <a:lvl2pPr lvl="1">
              <a:spcBef>
                <a:spcPts val="0"/>
              </a:spcBef>
              <a:spcAft>
                <a:spcPts val="0"/>
              </a:spcAft>
              <a:buClr>
                <a:srgbClr val="C8E357"/>
              </a:buClr>
              <a:buSzPts val="1000"/>
              <a:buFont typeface="Lexend"/>
              <a:buNone/>
              <a:defRPr sz="1000">
                <a:solidFill>
                  <a:srgbClr val="C8E357"/>
                </a:solidFill>
              </a:defRPr>
            </a:lvl2pPr>
            <a:lvl3pPr lvl="2">
              <a:spcBef>
                <a:spcPts val="0"/>
              </a:spcBef>
              <a:spcAft>
                <a:spcPts val="0"/>
              </a:spcAft>
              <a:buClr>
                <a:srgbClr val="C8E357"/>
              </a:buClr>
              <a:buSzPts val="1000"/>
              <a:buFont typeface="Lexend"/>
              <a:buNone/>
              <a:defRPr sz="1000">
                <a:solidFill>
                  <a:srgbClr val="C8E357"/>
                </a:solidFill>
              </a:defRPr>
            </a:lvl3pPr>
            <a:lvl4pPr lvl="3">
              <a:spcBef>
                <a:spcPts val="0"/>
              </a:spcBef>
              <a:spcAft>
                <a:spcPts val="0"/>
              </a:spcAft>
              <a:buClr>
                <a:srgbClr val="C8E357"/>
              </a:buClr>
              <a:buSzPts val="1000"/>
              <a:buFont typeface="Lexend"/>
              <a:buNone/>
              <a:defRPr sz="1000">
                <a:solidFill>
                  <a:srgbClr val="C8E357"/>
                </a:solidFill>
              </a:defRPr>
            </a:lvl4pPr>
            <a:lvl5pPr lvl="4">
              <a:spcBef>
                <a:spcPts val="0"/>
              </a:spcBef>
              <a:spcAft>
                <a:spcPts val="0"/>
              </a:spcAft>
              <a:buClr>
                <a:srgbClr val="C8E357"/>
              </a:buClr>
              <a:buSzPts val="1000"/>
              <a:buFont typeface="Lexend"/>
              <a:buNone/>
              <a:defRPr sz="1000">
                <a:solidFill>
                  <a:srgbClr val="C8E357"/>
                </a:solidFill>
              </a:defRPr>
            </a:lvl5pPr>
            <a:lvl6pPr lvl="5">
              <a:spcBef>
                <a:spcPts val="0"/>
              </a:spcBef>
              <a:spcAft>
                <a:spcPts val="0"/>
              </a:spcAft>
              <a:buClr>
                <a:srgbClr val="C8E357"/>
              </a:buClr>
              <a:buSzPts val="1000"/>
              <a:buFont typeface="Lexend"/>
              <a:buNone/>
              <a:defRPr sz="1000">
                <a:solidFill>
                  <a:srgbClr val="C8E357"/>
                </a:solidFill>
              </a:defRPr>
            </a:lvl6pPr>
            <a:lvl7pPr lvl="6">
              <a:spcBef>
                <a:spcPts val="0"/>
              </a:spcBef>
              <a:spcAft>
                <a:spcPts val="0"/>
              </a:spcAft>
              <a:buClr>
                <a:srgbClr val="C8E357"/>
              </a:buClr>
              <a:buSzPts val="1000"/>
              <a:buFont typeface="Lexend"/>
              <a:buNone/>
              <a:defRPr sz="1000">
                <a:solidFill>
                  <a:srgbClr val="C8E357"/>
                </a:solidFill>
              </a:defRPr>
            </a:lvl7pPr>
            <a:lvl8pPr lvl="7">
              <a:spcBef>
                <a:spcPts val="0"/>
              </a:spcBef>
              <a:spcAft>
                <a:spcPts val="0"/>
              </a:spcAft>
              <a:buClr>
                <a:srgbClr val="C8E357"/>
              </a:buClr>
              <a:buSzPts val="1000"/>
              <a:buFont typeface="Lexend"/>
              <a:buNone/>
              <a:defRPr sz="1000">
                <a:solidFill>
                  <a:srgbClr val="C8E357"/>
                </a:solidFill>
              </a:defRPr>
            </a:lvl8pPr>
            <a:lvl9pPr lvl="8">
              <a:spcBef>
                <a:spcPts val="0"/>
              </a:spcBef>
              <a:spcAft>
                <a:spcPts val="0"/>
              </a:spcAft>
              <a:buClr>
                <a:srgbClr val="C8E357"/>
              </a:buClr>
              <a:buSzPts val="1000"/>
              <a:buFont typeface="Lexend"/>
              <a:buNone/>
              <a:defRPr sz="1000">
                <a:solidFill>
                  <a:srgbClr val="C8E357"/>
                </a:solidFill>
              </a:defRPr>
            </a:lvl9pPr>
          </a:lstStyle>
          <a:p/>
        </p:txBody>
      </p:sp>
      <p:sp>
        <p:nvSpPr>
          <p:cNvPr id="268" name="Google Shape;268;p21"/>
          <p:cNvSpPr txBox="1"/>
          <p:nvPr>
            <p:ph idx="5" type="subTitle"/>
          </p:nvPr>
        </p:nvSpPr>
        <p:spPr>
          <a:xfrm>
            <a:off x="6635175" y="3289800"/>
            <a:ext cx="2040600" cy="1699500"/>
          </a:xfrm>
          <a:prstGeom prst="rect">
            <a:avLst/>
          </a:prstGeom>
        </p:spPr>
        <p:txBody>
          <a:bodyPr anchorCtr="0" anchor="t" bIns="91425" lIns="91425" spcFirstLastPara="1" rIns="91425" wrap="square" tIns="91425">
            <a:normAutofit/>
          </a:bodyPr>
          <a:lstStyle>
            <a:lvl1pPr lvl="0">
              <a:spcBef>
                <a:spcPts val="0"/>
              </a:spcBef>
              <a:spcAft>
                <a:spcPts val="0"/>
              </a:spcAft>
              <a:buClr>
                <a:schemeClr val="lt1"/>
              </a:buClr>
              <a:buSzPts val="1000"/>
              <a:buFont typeface="Lexend ExtraLight"/>
              <a:buNone/>
              <a:defRPr sz="1000">
                <a:solidFill>
                  <a:schemeClr val="lt1"/>
                </a:solidFill>
                <a:latin typeface="Lexend ExtraLight"/>
                <a:ea typeface="Lexend ExtraLight"/>
                <a:cs typeface="Lexend ExtraLight"/>
                <a:sym typeface="Lexend ExtraLight"/>
              </a:defRPr>
            </a:lvl1pPr>
            <a:lvl2pPr lvl="1">
              <a:spcBef>
                <a:spcPts val="0"/>
              </a:spcBef>
              <a:spcAft>
                <a:spcPts val="0"/>
              </a:spcAft>
              <a:buClr>
                <a:schemeClr val="lt1"/>
              </a:buClr>
              <a:buSzPts val="1000"/>
              <a:buFont typeface="Lexend"/>
              <a:buNone/>
              <a:defRPr sz="1000">
                <a:solidFill>
                  <a:schemeClr val="lt1"/>
                </a:solidFill>
              </a:defRPr>
            </a:lvl2pPr>
            <a:lvl3pPr lvl="2">
              <a:spcBef>
                <a:spcPts val="0"/>
              </a:spcBef>
              <a:spcAft>
                <a:spcPts val="0"/>
              </a:spcAft>
              <a:buClr>
                <a:schemeClr val="lt1"/>
              </a:buClr>
              <a:buSzPts val="1000"/>
              <a:buFont typeface="Lexend"/>
              <a:buNone/>
              <a:defRPr sz="1000">
                <a:solidFill>
                  <a:schemeClr val="lt1"/>
                </a:solidFill>
              </a:defRPr>
            </a:lvl3pPr>
            <a:lvl4pPr lvl="3">
              <a:spcBef>
                <a:spcPts val="0"/>
              </a:spcBef>
              <a:spcAft>
                <a:spcPts val="0"/>
              </a:spcAft>
              <a:buClr>
                <a:schemeClr val="lt1"/>
              </a:buClr>
              <a:buSzPts val="1000"/>
              <a:buFont typeface="Lexend"/>
              <a:buNone/>
              <a:defRPr sz="1000">
                <a:solidFill>
                  <a:schemeClr val="lt1"/>
                </a:solidFill>
              </a:defRPr>
            </a:lvl4pPr>
            <a:lvl5pPr lvl="4">
              <a:spcBef>
                <a:spcPts val="0"/>
              </a:spcBef>
              <a:spcAft>
                <a:spcPts val="0"/>
              </a:spcAft>
              <a:buClr>
                <a:schemeClr val="lt1"/>
              </a:buClr>
              <a:buSzPts val="1000"/>
              <a:buFont typeface="Lexend"/>
              <a:buNone/>
              <a:defRPr sz="1000">
                <a:solidFill>
                  <a:schemeClr val="lt1"/>
                </a:solidFill>
              </a:defRPr>
            </a:lvl5pPr>
            <a:lvl6pPr lvl="5">
              <a:spcBef>
                <a:spcPts val="0"/>
              </a:spcBef>
              <a:spcAft>
                <a:spcPts val="0"/>
              </a:spcAft>
              <a:buClr>
                <a:schemeClr val="lt1"/>
              </a:buClr>
              <a:buSzPts val="1000"/>
              <a:buFont typeface="Lexend"/>
              <a:buNone/>
              <a:defRPr sz="1000">
                <a:solidFill>
                  <a:schemeClr val="lt1"/>
                </a:solidFill>
              </a:defRPr>
            </a:lvl6pPr>
            <a:lvl7pPr lvl="6">
              <a:spcBef>
                <a:spcPts val="0"/>
              </a:spcBef>
              <a:spcAft>
                <a:spcPts val="0"/>
              </a:spcAft>
              <a:buClr>
                <a:schemeClr val="lt1"/>
              </a:buClr>
              <a:buSzPts val="1000"/>
              <a:buFont typeface="Lexend"/>
              <a:buNone/>
              <a:defRPr sz="1000">
                <a:solidFill>
                  <a:schemeClr val="lt1"/>
                </a:solidFill>
              </a:defRPr>
            </a:lvl7pPr>
            <a:lvl8pPr lvl="7">
              <a:spcBef>
                <a:spcPts val="0"/>
              </a:spcBef>
              <a:spcAft>
                <a:spcPts val="0"/>
              </a:spcAft>
              <a:buClr>
                <a:schemeClr val="lt1"/>
              </a:buClr>
              <a:buSzPts val="1000"/>
              <a:buFont typeface="Lexend"/>
              <a:buNone/>
              <a:defRPr sz="1000">
                <a:solidFill>
                  <a:schemeClr val="lt1"/>
                </a:solidFill>
              </a:defRPr>
            </a:lvl8pPr>
            <a:lvl9pPr lvl="8">
              <a:spcBef>
                <a:spcPts val="0"/>
              </a:spcBef>
              <a:spcAft>
                <a:spcPts val="0"/>
              </a:spcAft>
              <a:buClr>
                <a:schemeClr val="lt1"/>
              </a:buClr>
              <a:buSzPts val="1000"/>
              <a:buFont typeface="Lexend"/>
              <a:buNone/>
              <a:defRPr sz="1000">
                <a:solidFill>
                  <a:schemeClr val="lt1"/>
                </a:solidFill>
              </a:defRPr>
            </a:lvl9pPr>
          </a:lstStyle>
          <a:p/>
        </p:txBody>
      </p:sp>
      <p:sp>
        <p:nvSpPr>
          <p:cNvPr id="269" name="Google Shape;269;p21"/>
          <p:cNvSpPr txBox="1"/>
          <p:nvPr>
            <p:ph idx="6" type="subTitle"/>
          </p:nvPr>
        </p:nvSpPr>
        <p:spPr>
          <a:xfrm>
            <a:off x="6635163" y="2627025"/>
            <a:ext cx="2040600" cy="694200"/>
          </a:xfrm>
          <a:prstGeom prst="rect">
            <a:avLst/>
          </a:prstGeom>
        </p:spPr>
        <p:txBody>
          <a:bodyPr anchorCtr="0" anchor="t" bIns="91425" lIns="91425" spcFirstLastPara="1" rIns="91425" wrap="square" tIns="91425">
            <a:normAutofit/>
          </a:bodyPr>
          <a:lstStyle>
            <a:lvl1pPr lvl="0">
              <a:spcBef>
                <a:spcPts val="0"/>
              </a:spcBef>
              <a:spcAft>
                <a:spcPts val="0"/>
              </a:spcAft>
              <a:buClr>
                <a:srgbClr val="C8E357"/>
              </a:buClr>
              <a:buSzPts val="1000"/>
              <a:buFont typeface="Lexend"/>
              <a:buNone/>
              <a:defRPr sz="1000">
                <a:solidFill>
                  <a:srgbClr val="C8E357"/>
                </a:solidFill>
              </a:defRPr>
            </a:lvl1pPr>
            <a:lvl2pPr lvl="1">
              <a:spcBef>
                <a:spcPts val="0"/>
              </a:spcBef>
              <a:spcAft>
                <a:spcPts val="0"/>
              </a:spcAft>
              <a:buClr>
                <a:srgbClr val="C8E357"/>
              </a:buClr>
              <a:buSzPts val="1000"/>
              <a:buFont typeface="Lexend"/>
              <a:buNone/>
              <a:defRPr sz="1000">
                <a:solidFill>
                  <a:srgbClr val="C8E357"/>
                </a:solidFill>
              </a:defRPr>
            </a:lvl2pPr>
            <a:lvl3pPr lvl="2">
              <a:spcBef>
                <a:spcPts val="0"/>
              </a:spcBef>
              <a:spcAft>
                <a:spcPts val="0"/>
              </a:spcAft>
              <a:buClr>
                <a:srgbClr val="C8E357"/>
              </a:buClr>
              <a:buSzPts val="1000"/>
              <a:buFont typeface="Lexend"/>
              <a:buNone/>
              <a:defRPr sz="1000">
                <a:solidFill>
                  <a:srgbClr val="C8E357"/>
                </a:solidFill>
              </a:defRPr>
            </a:lvl3pPr>
            <a:lvl4pPr lvl="3">
              <a:spcBef>
                <a:spcPts val="0"/>
              </a:spcBef>
              <a:spcAft>
                <a:spcPts val="0"/>
              </a:spcAft>
              <a:buClr>
                <a:srgbClr val="C8E357"/>
              </a:buClr>
              <a:buSzPts val="1000"/>
              <a:buFont typeface="Lexend"/>
              <a:buNone/>
              <a:defRPr sz="1000">
                <a:solidFill>
                  <a:srgbClr val="C8E357"/>
                </a:solidFill>
              </a:defRPr>
            </a:lvl4pPr>
            <a:lvl5pPr lvl="4">
              <a:spcBef>
                <a:spcPts val="0"/>
              </a:spcBef>
              <a:spcAft>
                <a:spcPts val="0"/>
              </a:spcAft>
              <a:buClr>
                <a:srgbClr val="C8E357"/>
              </a:buClr>
              <a:buSzPts val="1000"/>
              <a:buFont typeface="Lexend"/>
              <a:buNone/>
              <a:defRPr sz="1000">
                <a:solidFill>
                  <a:srgbClr val="C8E357"/>
                </a:solidFill>
              </a:defRPr>
            </a:lvl5pPr>
            <a:lvl6pPr lvl="5">
              <a:spcBef>
                <a:spcPts val="0"/>
              </a:spcBef>
              <a:spcAft>
                <a:spcPts val="0"/>
              </a:spcAft>
              <a:buClr>
                <a:srgbClr val="C8E357"/>
              </a:buClr>
              <a:buSzPts val="1000"/>
              <a:buFont typeface="Lexend"/>
              <a:buNone/>
              <a:defRPr sz="1000">
                <a:solidFill>
                  <a:srgbClr val="C8E357"/>
                </a:solidFill>
              </a:defRPr>
            </a:lvl6pPr>
            <a:lvl7pPr lvl="6">
              <a:spcBef>
                <a:spcPts val="0"/>
              </a:spcBef>
              <a:spcAft>
                <a:spcPts val="0"/>
              </a:spcAft>
              <a:buClr>
                <a:srgbClr val="C8E357"/>
              </a:buClr>
              <a:buSzPts val="1000"/>
              <a:buFont typeface="Lexend"/>
              <a:buNone/>
              <a:defRPr sz="1000">
                <a:solidFill>
                  <a:srgbClr val="C8E357"/>
                </a:solidFill>
              </a:defRPr>
            </a:lvl7pPr>
            <a:lvl8pPr lvl="7">
              <a:spcBef>
                <a:spcPts val="0"/>
              </a:spcBef>
              <a:spcAft>
                <a:spcPts val="0"/>
              </a:spcAft>
              <a:buClr>
                <a:srgbClr val="C8E357"/>
              </a:buClr>
              <a:buSzPts val="1000"/>
              <a:buFont typeface="Lexend"/>
              <a:buNone/>
              <a:defRPr sz="1000">
                <a:solidFill>
                  <a:srgbClr val="C8E357"/>
                </a:solidFill>
              </a:defRPr>
            </a:lvl8pPr>
            <a:lvl9pPr lvl="8">
              <a:spcBef>
                <a:spcPts val="0"/>
              </a:spcBef>
              <a:spcAft>
                <a:spcPts val="0"/>
              </a:spcAft>
              <a:buClr>
                <a:srgbClr val="C8E357"/>
              </a:buClr>
              <a:buSzPts val="1000"/>
              <a:buFont typeface="Lexend"/>
              <a:buNone/>
              <a:defRPr sz="1000">
                <a:solidFill>
                  <a:srgbClr val="C8E357"/>
                </a:solidFill>
              </a:defRPr>
            </a:lvl9pPr>
          </a:lstStyle>
          <a:p/>
        </p:txBody>
      </p:sp>
      <p:sp>
        <p:nvSpPr>
          <p:cNvPr id="270" name="Google Shape;270;p21"/>
          <p:cNvSpPr txBox="1"/>
          <p:nvPr>
            <p:ph idx="7" type="subTitle"/>
          </p:nvPr>
        </p:nvSpPr>
        <p:spPr>
          <a:xfrm>
            <a:off x="4561925" y="3499325"/>
            <a:ext cx="2040600" cy="1490100"/>
          </a:xfrm>
          <a:prstGeom prst="rect">
            <a:avLst/>
          </a:prstGeom>
        </p:spPr>
        <p:txBody>
          <a:bodyPr anchorCtr="0" anchor="t" bIns="91425" lIns="91425" spcFirstLastPara="1" rIns="91425" wrap="square" tIns="91425">
            <a:normAutofit/>
          </a:bodyPr>
          <a:lstStyle>
            <a:lvl1pPr lvl="0">
              <a:spcBef>
                <a:spcPts val="0"/>
              </a:spcBef>
              <a:spcAft>
                <a:spcPts val="0"/>
              </a:spcAft>
              <a:buClr>
                <a:schemeClr val="lt1"/>
              </a:buClr>
              <a:buSzPts val="1000"/>
              <a:buFont typeface="Lexend ExtraLight"/>
              <a:buNone/>
              <a:defRPr sz="1000">
                <a:solidFill>
                  <a:schemeClr val="lt1"/>
                </a:solidFill>
                <a:latin typeface="Lexend ExtraLight"/>
                <a:ea typeface="Lexend ExtraLight"/>
                <a:cs typeface="Lexend ExtraLight"/>
                <a:sym typeface="Lexend ExtraLight"/>
              </a:defRPr>
            </a:lvl1pPr>
            <a:lvl2pPr lvl="1">
              <a:spcBef>
                <a:spcPts val="0"/>
              </a:spcBef>
              <a:spcAft>
                <a:spcPts val="0"/>
              </a:spcAft>
              <a:buClr>
                <a:schemeClr val="lt1"/>
              </a:buClr>
              <a:buSzPts val="1000"/>
              <a:buFont typeface="Lexend"/>
              <a:buNone/>
              <a:defRPr sz="1000">
                <a:solidFill>
                  <a:schemeClr val="lt1"/>
                </a:solidFill>
              </a:defRPr>
            </a:lvl2pPr>
            <a:lvl3pPr lvl="2">
              <a:spcBef>
                <a:spcPts val="0"/>
              </a:spcBef>
              <a:spcAft>
                <a:spcPts val="0"/>
              </a:spcAft>
              <a:buClr>
                <a:schemeClr val="lt1"/>
              </a:buClr>
              <a:buSzPts val="1000"/>
              <a:buFont typeface="Lexend"/>
              <a:buNone/>
              <a:defRPr sz="1000">
                <a:solidFill>
                  <a:schemeClr val="lt1"/>
                </a:solidFill>
              </a:defRPr>
            </a:lvl3pPr>
            <a:lvl4pPr lvl="3">
              <a:spcBef>
                <a:spcPts val="0"/>
              </a:spcBef>
              <a:spcAft>
                <a:spcPts val="0"/>
              </a:spcAft>
              <a:buClr>
                <a:schemeClr val="lt1"/>
              </a:buClr>
              <a:buSzPts val="1000"/>
              <a:buFont typeface="Lexend"/>
              <a:buNone/>
              <a:defRPr sz="1000">
                <a:solidFill>
                  <a:schemeClr val="lt1"/>
                </a:solidFill>
              </a:defRPr>
            </a:lvl4pPr>
            <a:lvl5pPr lvl="4">
              <a:spcBef>
                <a:spcPts val="0"/>
              </a:spcBef>
              <a:spcAft>
                <a:spcPts val="0"/>
              </a:spcAft>
              <a:buClr>
                <a:schemeClr val="lt1"/>
              </a:buClr>
              <a:buSzPts val="1000"/>
              <a:buFont typeface="Lexend"/>
              <a:buNone/>
              <a:defRPr sz="1000">
                <a:solidFill>
                  <a:schemeClr val="lt1"/>
                </a:solidFill>
              </a:defRPr>
            </a:lvl5pPr>
            <a:lvl6pPr lvl="5">
              <a:spcBef>
                <a:spcPts val="0"/>
              </a:spcBef>
              <a:spcAft>
                <a:spcPts val="0"/>
              </a:spcAft>
              <a:buClr>
                <a:schemeClr val="lt1"/>
              </a:buClr>
              <a:buSzPts val="1000"/>
              <a:buFont typeface="Lexend"/>
              <a:buNone/>
              <a:defRPr sz="1000">
                <a:solidFill>
                  <a:schemeClr val="lt1"/>
                </a:solidFill>
              </a:defRPr>
            </a:lvl6pPr>
            <a:lvl7pPr lvl="6">
              <a:spcBef>
                <a:spcPts val="0"/>
              </a:spcBef>
              <a:spcAft>
                <a:spcPts val="0"/>
              </a:spcAft>
              <a:buClr>
                <a:schemeClr val="lt1"/>
              </a:buClr>
              <a:buSzPts val="1000"/>
              <a:buFont typeface="Lexend"/>
              <a:buNone/>
              <a:defRPr sz="1000">
                <a:solidFill>
                  <a:schemeClr val="lt1"/>
                </a:solidFill>
              </a:defRPr>
            </a:lvl7pPr>
            <a:lvl8pPr lvl="7">
              <a:spcBef>
                <a:spcPts val="0"/>
              </a:spcBef>
              <a:spcAft>
                <a:spcPts val="0"/>
              </a:spcAft>
              <a:buClr>
                <a:schemeClr val="lt1"/>
              </a:buClr>
              <a:buSzPts val="1000"/>
              <a:buFont typeface="Lexend"/>
              <a:buNone/>
              <a:defRPr sz="1000">
                <a:solidFill>
                  <a:schemeClr val="lt1"/>
                </a:solidFill>
              </a:defRPr>
            </a:lvl8pPr>
            <a:lvl9pPr lvl="8">
              <a:spcBef>
                <a:spcPts val="0"/>
              </a:spcBef>
              <a:spcAft>
                <a:spcPts val="0"/>
              </a:spcAft>
              <a:buClr>
                <a:schemeClr val="lt1"/>
              </a:buClr>
              <a:buSzPts val="1000"/>
              <a:buFont typeface="Lexend"/>
              <a:buNone/>
              <a:defRPr sz="1000">
                <a:solidFill>
                  <a:schemeClr val="lt1"/>
                </a:solidFill>
              </a:defRPr>
            </a:lvl9pPr>
          </a:lstStyle>
          <a:p/>
        </p:txBody>
      </p:sp>
      <p:sp>
        <p:nvSpPr>
          <p:cNvPr id="271" name="Google Shape;271;p21"/>
          <p:cNvSpPr txBox="1"/>
          <p:nvPr>
            <p:ph idx="8" type="subTitle"/>
          </p:nvPr>
        </p:nvSpPr>
        <p:spPr>
          <a:xfrm>
            <a:off x="4561913" y="2836550"/>
            <a:ext cx="2040600" cy="694200"/>
          </a:xfrm>
          <a:prstGeom prst="rect">
            <a:avLst/>
          </a:prstGeom>
        </p:spPr>
        <p:txBody>
          <a:bodyPr anchorCtr="0" anchor="t" bIns="91425" lIns="91425" spcFirstLastPara="1" rIns="91425" wrap="square" tIns="91425">
            <a:normAutofit/>
          </a:bodyPr>
          <a:lstStyle>
            <a:lvl1pPr lvl="0">
              <a:spcBef>
                <a:spcPts val="0"/>
              </a:spcBef>
              <a:spcAft>
                <a:spcPts val="0"/>
              </a:spcAft>
              <a:buClr>
                <a:srgbClr val="C8E357"/>
              </a:buClr>
              <a:buSzPts val="1000"/>
              <a:buFont typeface="Lexend"/>
              <a:buNone/>
              <a:defRPr sz="1000">
                <a:solidFill>
                  <a:srgbClr val="C8E357"/>
                </a:solidFill>
              </a:defRPr>
            </a:lvl1pPr>
            <a:lvl2pPr lvl="1">
              <a:spcBef>
                <a:spcPts val="0"/>
              </a:spcBef>
              <a:spcAft>
                <a:spcPts val="0"/>
              </a:spcAft>
              <a:buClr>
                <a:srgbClr val="C8E357"/>
              </a:buClr>
              <a:buSzPts val="1000"/>
              <a:buFont typeface="Lexend"/>
              <a:buNone/>
              <a:defRPr sz="1000">
                <a:solidFill>
                  <a:srgbClr val="C8E357"/>
                </a:solidFill>
              </a:defRPr>
            </a:lvl2pPr>
            <a:lvl3pPr lvl="2">
              <a:spcBef>
                <a:spcPts val="0"/>
              </a:spcBef>
              <a:spcAft>
                <a:spcPts val="0"/>
              </a:spcAft>
              <a:buClr>
                <a:srgbClr val="C8E357"/>
              </a:buClr>
              <a:buSzPts val="1000"/>
              <a:buFont typeface="Lexend"/>
              <a:buNone/>
              <a:defRPr sz="1000">
                <a:solidFill>
                  <a:srgbClr val="C8E357"/>
                </a:solidFill>
              </a:defRPr>
            </a:lvl3pPr>
            <a:lvl4pPr lvl="3">
              <a:spcBef>
                <a:spcPts val="0"/>
              </a:spcBef>
              <a:spcAft>
                <a:spcPts val="0"/>
              </a:spcAft>
              <a:buClr>
                <a:srgbClr val="C8E357"/>
              </a:buClr>
              <a:buSzPts val="1000"/>
              <a:buFont typeface="Lexend"/>
              <a:buNone/>
              <a:defRPr sz="1000">
                <a:solidFill>
                  <a:srgbClr val="C8E357"/>
                </a:solidFill>
              </a:defRPr>
            </a:lvl4pPr>
            <a:lvl5pPr lvl="4">
              <a:spcBef>
                <a:spcPts val="0"/>
              </a:spcBef>
              <a:spcAft>
                <a:spcPts val="0"/>
              </a:spcAft>
              <a:buClr>
                <a:srgbClr val="C8E357"/>
              </a:buClr>
              <a:buSzPts val="1000"/>
              <a:buFont typeface="Lexend"/>
              <a:buNone/>
              <a:defRPr sz="1000">
                <a:solidFill>
                  <a:srgbClr val="C8E357"/>
                </a:solidFill>
              </a:defRPr>
            </a:lvl5pPr>
            <a:lvl6pPr lvl="5">
              <a:spcBef>
                <a:spcPts val="0"/>
              </a:spcBef>
              <a:spcAft>
                <a:spcPts val="0"/>
              </a:spcAft>
              <a:buClr>
                <a:srgbClr val="C8E357"/>
              </a:buClr>
              <a:buSzPts val="1000"/>
              <a:buFont typeface="Lexend"/>
              <a:buNone/>
              <a:defRPr sz="1000">
                <a:solidFill>
                  <a:srgbClr val="C8E357"/>
                </a:solidFill>
              </a:defRPr>
            </a:lvl6pPr>
            <a:lvl7pPr lvl="6">
              <a:spcBef>
                <a:spcPts val="0"/>
              </a:spcBef>
              <a:spcAft>
                <a:spcPts val="0"/>
              </a:spcAft>
              <a:buClr>
                <a:srgbClr val="C8E357"/>
              </a:buClr>
              <a:buSzPts val="1000"/>
              <a:buFont typeface="Lexend"/>
              <a:buNone/>
              <a:defRPr sz="1000">
                <a:solidFill>
                  <a:srgbClr val="C8E357"/>
                </a:solidFill>
              </a:defRPr>
            </a:lvl7pPr>
            <a:lvl8pPr lvl="7">
              <a:spcBef>
                <a:spcPts val="0"/>
              </a:spcBef>
              <a:spcAft>
                <a:spcPts val="0"/>
              </a:spcAft>
              <a:buClr>
                <a:srgbClr val="C8E357"/>
              </a:buClr>
              <a:buSzPts val="1000"/>
              <a:buFont typeface="Lexend"/>
              <a:buNone/>
              <a:defRPr sz="1000">
                <a:solidFill>
                  <a:srgbClr val="C8E357"/>
                </a:solidFill>
              </a:defRPr>
            </a:lvl8pPr>
            <a:lvl9pPr lvl="8">
              <a:spcBef>
                <a:spcPts val="0"/>
              </a:spcBef>
              <a:spcAft>
                <a:spcPts val="0"/>
              </a:spcAft>
              <a:buClr>
                <a:srgbClr val="C8E357"/>
              </a:buClr>
              <a:buSzPts val="1000"/>
              <a:buFont typeface="Lexend"/>
              <a:buNone/>
              <a:defRPr sz="1000">
                <a:solidFill>
                  <a:srgbClr val="C8E357"/>
                </a:solidFill>
              </a:defRPr>
            </a:lvl9pPr>
          </a:lstStyle>
          <a:p/>
        </p:txBody>
      </p:sp>
      <p:sp>
        <p:nvSpPr>
          <p:cNvPr id="272" name="Google Shape;272;p21"/>
          <p:cNvSpPr/>
          <p:nvPr>
            <p:ph idx="9" type="pic"/>
          </p:nvPr>
        </p:nvSpPr>
        <p:spPr>
          <a:xfrm>
            <a:off x="476225" y="506975"/>
            <a:ext cx="2040600" cy="2033700"/>
          </a:xfrm>
          <a:prstGeom prst="roundRect">
            <a:avLst>
              <a:gd fmla="val 0" name="adj"/>
            </a:avLst>
          </a:prstGeom>
          <a:noFill/>
          <a:ln cap="flat" cmpd="sng" w="19050">
            <a:solidFill>
              <a:srgbClr val="C8E357"/>
            </a:solidFill>
            <a:prstDash val="solid"/>
            <a:round/>
            <a:headEnd len="sm" w="sm" type="none"/>
            <a:tailEnd len="sm" w="sm" type="none"/>
          </a:ln>
        </p:spPr>
      </p:sp>
      <p:sp>
        <p:nvSpPr>
          <p:cNvPr id="273" name="Google Shape;273;p21"/>
          <p:cNvSpPr/>
          <p:nvPr>
            <p:ph idx="13" type="pic"/>
          </p:nvPr>
        </p:nvSpPr>
        <p:spPr>
          <a:xfrm>
            <a:off x="2519150" y="894950"/>
            <a:ext cx="2036100" cy="2033700"/>
          </a:xfrm>
          <a:prstGeom prst="roundRect">
            <a:avLst>
              <a:gd fmla="val 0" name="adj"/>
            </a:avLst>
          </a:prstGeom>
          <a:noFill/>
          <a:ln cap="flat" cmpd="sng" w="19050">
            <a:solidFill>
              <a:srgbClr val="C8E357"/>
            </a:solidFill>
            <a:prstDash val="solid"/>
            <a:round/>
            <a:headEnd len="sm" w="sm" type="none"/>
            <a:tailEnd len="sm" w="sm" type="none"/>
          </a:ln>
        </p:spPr>
      </p:sp>
      <p:sp>
        <p:nvSpPr>
          <p:cNvPr id="274" name="Google Shape;274;p21"/>
          <p:cNvSpPr/>
          <p:nvPr>
            <p:ph idx="14" type="pic"/>
          </p:nvPr>
        </p:nvSpPr>
        <p:spPr>
          <a:xfrm>
            <a:off x="4564175" y="341500"/>
            <a:ext cx="2036100" cy="2417100"/>
          </a:xfrm>
          <a:prstGeom prst="roundRect">
            <a:avLst>
              <a:gd fmla="val 0" name="adj"/>
            </a:avLst>
          </a:prstGeom>
          <a:noFill/>
          <a:ln cap="flat" cmpd="sng" w="19050">
            <a:solidFill>
              <a:srgbClr val="C8E357"/>
            </a:solidFill>
            <a:prstDash val="solid"/>
            <a:round/>
            <a:headEnd len="sm" w="sm" type="none"/>
            <a:tailEnd len="sm" w="sm" type="none"/>
          </a:ln>
        </p:spPr>
      </p:sp>
      <p:sp>
        <p:nvSpPr>
          <p:cNvPr id="275" name="Google Shape;275;p21"/>
          <p:cNvSpPr/>
          <p:nvPr>
            <p:ph idx="15" type="pic"/>
          </p:nvPr>
        </p:nvSpPr>
        <p:spPr>
          <a:xfrm>
            <a:off x="6609200" y="763900"/>
            <a:ext cx="2089800" cy="1786800"/>
          </a:xfrm>
          <a:prstGeom prst="roundRect">
            <a:avLst>
              <a:gd fmla="val 0" name="adj"/>
            </a:avLst>
          </a:prstGeom>
          <a:noFill/>
          <a:ln cap="flat" cmpd="sng" w="19050">
            <a:solidFill>
              <a:srgbClr val="C8E357"/>
            </a:solidFill>
            <a:prstDash val="solid"/>
            <a:round/>
            <a:headEnd len="sm" w="sm" type="none"/>
            <a:tailEnd len="sm" w="sm" type="none"/>
          </a:ln>
        </p:spPr>
      </p:sp>
      <p:sp>
        <p:nvSpPr>
          <p:cNvPr id="276" name="Google Shape;276;p21"/>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lvl1pPr indent="0" lvl="0" marL="0" marR="0" algn="r">
              <a:lnSpc>
                <a:spcPct val="100000"/>
              </a:lnSpc>
              <a:spcBef>
                <a:spcPts val="0"/>
              </a:spcBef>
              <a:spcAft>
                <a:spcPts val="0"/>
              </a:spcAft>
              <a:buClr>
                <a:srgbClr val="000000"/>
              </a:buClr>
              <a:buSzPts val="800"/>
              <a:buFont typeface="Arial"/>
              <a:buNone/>
              <a:defRPr sz="800">
                <a:solidFill>
                  <a:schemeClr val="lt1"/>
                </a:solidFill>
                <a:latin typeface="Lexend Light"/>
                <a:ea typeface="Lexend Light"/>
                <a:cs typeface="Lexend Light"/>
                <a:sym typeface="Lexend Light"/>
              </a:defRPr>
            </a:lvl1pPr>
            <a:lvl2pPr indent="0" lvl="1" marL="0" marR="0" algn="r">
              <a:lnSpc>
                <a:spcPct val="100000"/>
              </a:lnSpc>
              <a:spcBef>
                <a:spcPts val="0"/>
              </a:spcBef>
              <a:spcAft>
                <a:spcPts val="0"/>
              </a:spcAft>
              <a:buClr>
                <a:srgbClr val="000000"/>
              </a:buClr>
              <a:buSzPts val="800"/>
              <a:buFont typeface="Arial"/>
              <a:buNone/>
              <a:defRPr sz="800">
                <a:solidFill>
                  <a:schemeClr val="lt1"/>
                </a:solidFill>
                <a:latin typeface="Lexend Light"/>
                <a:ea typeface="Lexend Light"/>
                <a:cs typeface="Lexend Light"/>
                <a:sym typeface="Lexend Light"/>
              </a:defRPr>
            </a:lvl2pPr>
            <a:lvl3pPr indent="0" lvl="2" marL="0" marR="0" algn="r">
              <a:lnSpc>
                <a:spcPct val="100000"/>
              </a:lnSpc>
              <a:spcBef>
                <a:spcPts val="0"/>
              </a:spcBef>
              <a:spcAft>
                <a:spcPts val="0"/>
              </a:spcAft>
              <a:buClr>
                <a:srgbClr val="000000"/>
              </a:buClr>
              <a:buSzPts val="800"/>
              <a:buFont typeface="Arial"/>
              <a:buNone/>
              <a:defRPr sz="800">
                <a:solidFill>
                  <a:schemeClr val="lt1"/>
                </a:solidFill>
                <a:latin typeface="Lexend Light"/>
                <a:ea typeface="Lexend Light"/>
                <a:cs typeface="Lexend Light"/>
                <a:sym typeface="Lexend Light"/>
              </a:defRPr>
            </a:lvl3pPr>
            <a:lvl4pPr indent="0" lvl="3" marL="0" marR="0" algn="r">
              <a:lnSpc>
                <a:spcPct val="100000"/>
              </a:lnSpc>
              <a:spcBef>
                <a:spcPts val="0"/>
              </a:spcBef>
              <a:spcAft>
                <a:spcPts val="0"/>
              </a:spcAft>
              <a:buClr>
                <a:srgbClr val="000000"/>
              </a:buClr>
              <a:buSzPts val="800"/>
              <a:buFont typeface="Arial"/>
              <a:buNone/>
              <a:defRPr sz="800">
                <a:solidFill>
                  <a:schemeClr val="lt1"/>
                </a:solidFill>
                <a:latin typeface="Lexend Light"/>
                <a:ea typeface="Lexend Light"/>
                <a:cs typeface="Lexend Light"/>
                <a:sym typeface="Lexend Light"/>
              </a:defRPr>
            </a:lvl4pPr>
            <a:lvl5pPr indent="0" lvl="4" marL="0" marR="0" algn="r">
              <a:lnSpc>
                <a:spcPct val="100000"/>
              </a:lnSpc>
              <a:spcBef>
                <a:spcPts val="0"/>
              </a:spcBef>
              <a:spcAft>
                <a:spcPts val="0"/>
              </a:spcAft>
              <a:buClr>
                <a:srgbClr val="000000"/>
              </a:buClr>
              <a:buSzPts val="800"/>
              <a:buFont typeface="Arial"/>
              <a:buNone/>
              <a:defRPr sz="800">
                <a:solidFill>
                  <a:schemeClr val="lt1"/>
                </a:solidFill>
                <a:latin typeface="Lexend Light"/>
                <a:ea typeface="Lexend Light"/>
                <a:cs typeface="Lexend Light"/>
                <a:sym typeface="Lexend Light"/>
              </a:defRPr>
            </a:lvl5pPr>
            <a:lvl6pPr indent="0" lvl="5" marL="0" marR="0" algn="r">
              <a:lnSpc>
                <a:spcPct val="100000"/>
              </a:lnSpc>
              <a:spcBef>
                <a:spcPts val="0"/>
              </a:spcBef>
              <a:spcAft>
                <a:spcPts val="0"/>
              </a:spcAft>
              <a:buClr>
                <a:srgbClr val="000000"/>
              </a:buClr>
              <a:buSzPts val="800"/>
              <a:buFont typeface="Arial"/>
              <a:buNone/>
              <a:defRPr sz="800">
                <a:solidFill>
                  <a:schemeClr val="lt1"/>
                </a:solidFill>
                <a:latin typeface="Lexend Light"/>
                <a:ea typeface="Lexend Light"/>
                <a:cs typeface="Lexend Light"/>
                <a:sym typeface="Lexend Light"/>
              </a:defRPr>
            </a:lvl6pPr>
            <a:lvl7pPr indent="0" lvl="6" marL="0" marR="0" algn="r">
              <a:lnSpc>
                <a:spcPct val="100000"/>
              </a:lnSpc>
              <a:spcBef>
                <a:spcPts val="0"/>
              </a:spcBef>
              <a:spcAft>
                <a:spcPts val="0"/>
              </a:spcAft>
              <a:buClr>
                <a:srgbClr val="000000"/>
              </a:buClr>
              <a:buSzPts val="800"/>
              <a:buFont typeface="Arial"/>
              <a:buNone/>
              <a:defRPr sz="800">
                <a:solidFill>
                  <a:schemeClr val="lt1"/>
                </a:solidFill>
                <a:latin typeface="Lexend Light"/>
                <a:ea typeface="Lexend Light"/>
                <a:cs typeface="Lexend Light"/>
                <a:sym typeface="Lexend Light"/>
              </a:defRPr>
            </a:lvl7pPr>
            <a:lvl8pPr indent="0" lvl="7" marL="0" marR="0" algn="r">
              <a:lnSpc>
                <a:spcPct val="100000"/>
              </a:lnSpc>
              <a:spcBef>
                <a:spcPts val="0"/>
              </a:spcBef>
              <a:spcAft>
                <a:spcPts val="0"/>
              </a:spcAft>
              <a:buClr>
                <a:srgbClr val="000000"/>
              </a:buClr>
              <a:buSzPts val="800"/>
              <a:buFont typeface="Arial"/>
              <a:buNone/>
              <a:defRPr sz="800">
                <a:solidFill>
                  <a:schemeClr val="lt1"/>
                </a:solidFill>
                <a:latin typeface="Lexend Light"/>
                <a:ea typeface="Lexend Light"/>
                <a:cs typeface="Lexend Light"/>
                <a:sym typeface="Lexend Light"/>
              </a:defRPr>
            </a:lvl8pPr>
            <a:lvl9pPr indent="0" lvl="8" marL="0" marR="0" algn="r">
              <a:lnSpc>
                <a:spcPct val="100000"/>
              </a:lnSpc>
              <a:spcBef>
                <a:spcPts val="0"/>
              </a:spcBef>
              <a:spcAft>
                <a:spcPts val="0"/>
              </a:spcAft>
              <a:buClr>
                <a:srgbClr val="000000"/>
              </a:buClr>
              <a:buSzPts val="800"/>
              <a:buFont typeface="Arial"/>
              <a:buNone/>
              <a:defRPr sz="800">
                <a:solidFill>
                  <a:schemeClr val="lt1"/>
                </a:solidFill>
                <a:latin typeface="Lexend Light"/>
                <a:ea typeface="Lexend Light"/>
                <a:cs typeface="Lexend Light"/>
                <a:sym typeface="Lexend Light"/>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 Alt 5">
  <p:cSld name="CUSTOM_15">
    <p:bg>
      <p:bgPr>
        <a:solidFill>
          <a:schemeClr val="dk1"/>
        </a:solidFill>
      </p:bgPr>
    </p:bg>
    <p:spTree>
      <p:nvGrpSpPr>
        <p:cNvPr id="277" name="Shape 277"/>
        <p:cNvGrpSpPr/>
        <p:nvPr/>
      </p:nvGrpSpPr>
      <p:grpSpPr>
        <a:xfrm>
          <a:off x="0" y="0"/>
          <a:ext cx="0" cy="0"/>
          <a:chOff x="0" y="0"/>
          <a:chExt cx="0" cy="0"/>
        </a:xfrm>
      </p:grpSpPr>
      <p:sp>
        <p:nvSpPr>
          <p:cNvPr id="278" name="Google Shape;278;p22"/>
          <p:cNvSpPr/>
          <p:nvPr/>
        </p:nvSpPr>
        <p:spPr>
          <a:xfrm>
            <a:off x="2906475" y="-16325"/>
            <a:ext cx="128700" cy="5159700"/>
          </a:xfrm>
          <a:prstGeom prst="rect">
            <a:avLst/>
          </a:prstGeom>
          <a:solidFill>
            <a:srgbClr val="C8E357"/>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exend"/>
              <a:ea typeface="Lexend"/>
              <a:cs typeface="Lexend"/>
              <a:sym typeface="Lexend"/>
            </a:endParaRPr>
          </a:p>
        </p:txBody>
      </p:sp>
      <p:grpSp>
        <p:nvGrpSpPr>
          <p:cNvPr id="279" name="Google Shape;279;p22"/>
          <p:cNvGrpSpPr/>
          <p:nvPr/>
        </p:nvGrpSpPr>
        <p:grpSpPr>
          <a:xfrm rot="10800000">
            <a:off x="2906850" y="92000"/>
            <a:ext cx="142800" cy="4914850"/>
            <a:chOff x="-30475" y="94400"/>
            <a:chExt cx="142800" cy="4914850"/>
          </a:xfrm>
        </p:grpSpPr>
        <p:sp>
          <p:nvSpPr>
            <p:cNvPr id="280" name="Google Shape;280;p22"/>
            <p:cNvSpPr/>
            <p:nvPr/>
          </p:nvSpPr>
          <p:spPr>
            <a:xfrm>
              <a:off x="-29595" y="94400"/>
              <a:ext cx="141000" cy="62400"/>
            </a:xfrm>
            <a:prstGeom prst="mathMinus">
              <a:avLst>
                <a:gd fmla="val 23520" name="adj1"/>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281" name="Google Shape;281;p22"/>
            <p:cNvSpPr/>
            <p:nvPr/>
          </p:nvSpPr>
          <p:spPr>
            <a:xfrm>
              <a:off x="-29595" y="324226"/>
              <a:ext cx="141000" cy="62400"/>
            </a:xfrm>
            <a:prstGeom prst="mathMinus">
              <a:avLst>
                <a:gd fmla="val 23520" name="adj1"/>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282" name="Google Shape;282;p22"/>
            <p:cNvSpPr/>
            <p:nvPr/>
          </p:nvSpPr>
          <p:spPr>
            <a:xfrm>
              <a:off x="-29595" y="558226"/>
              <a:ext cx="141000" cy="62400"/>
            </a:xfrm>
            <a:prstGeom prst="mathMinus">
              <a:avLst>
                <a:gd fmla="val 23520" name="adj1"/>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283" name="Google Shape;283;p22"/>
            <p:cNvSpPr/>
            <p:nvPr/>
          </p:nvSpPr>
          <p:spPr>
            <a:xfrm>
              <a:off x="-29595" y="788052"/>
              <a:ext cx="141000" cy="62400"/>
            </a:xfrm>
            <a:prstGeom prst="mathMinus">
              <a:avLst>
                <a:gd fmla="val 23520" name="adj1"/>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284" name="Google Shape;284;p22"/>
            <p:cNvSpPr/>
            <p:nvPr/>
          </p:nvSpPr>
          <p:spPr>
            <a:xfrm>
              <a:off x="-29595" y="1026215"/>
              <a:ext cx="141000" cy="62400"/>
            </a:xfrm>
            <a:prstGeom prst="mathMinus">
              <a:avLst>
                <a:gd fmla="val 23520" name="adj1"/>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285" name="Google Shape;285;p22"/>
            <p:cNvSpPr/>
            <p:nvPr/>
          </p:nvSpPr>
          <p:spPr>
            <a:xfrm>
              <a:off x="-29595" y="1256040"/>
              <a:ext cx="141000" cy="62400"/>
            </a:xfrm>
            <a:prstGeom prst="mathMinus">
              <a:avLst>
                <a:gd fmla="val 23520" name="adj1"/>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286" name="Google Shape;286;p22"/>
            <p:cNvSpPr/>
            <p:nvPr/>
          </p:nvSpPr>
          <p:spPr>
            <a:xfrm>
              <a:off x="-29595" y="1490041"/>
              <a:ext cx="141000" cy="62400"/>
            </a:xfrm>
            <a:prstGeom prst="mathMinus">
              <a:avLst>
                <a:gd fmla="val 23520" name="adj1"/>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287" name="Google Shape;287;p22"/>
            <p:cNvSpPr/>
            <p:nvPr/>
          </p:nvSpPr>
          <p:spPr>
            <a:xfrm>
              <a:off x="-29595" y="1719867"/>
              <a:ext cx="141000" cy="62400"/>
            </a:xfrm>
            <a:prstGeom prst="mathMinus">
              <a:avLst>
                <a:gd fmla="val 23520" name="adj1"/>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288" name="Google Shape;288;p22"/>
            <p:cNvSpPr/>
            <p:nvPr/>
          </p:nvSpPr>
          <p:spPr>
            <a:xfrm>
              <a:off x="-29595" y="1953880"/>
              <a:ext cx="141000" cy="62400"/>
            </a:xfrm>
            <a:prstGeom prst="mathMinus">
              <a:avLst>
                <a:gd fmla="val 23520" name="adj1"/>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289" name="Google Shape;289;p22"/>
            <p:cNvSpPr/>
            <p:nvPr/>
          </p:nvSpPr>
          <p:spPr>
            <a:xfrm>
              <a:off x="-29595" y="2187880"/>
              <a:ext cx="141000" cy="62400"/>
            </a:xfrm>
            <a:prstGeom prst="mathMinus">
              <a:avLst>
                <a:gd fmla="val 23520" name="adj1"/>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290" name="Google Shape;290;p22"/>
            <p:cNvSpPr/>
            <p:nvPr/>
          </p:nvSpPr>
          <p:spPr>
            <a:xfrm>
              <a:off x="-29595" y="2417706"/>
              <a:ext cx="141000" cy="62400"/>
            </a:xfrm>
            <a:prstGeom prst="mathMinus">
              <a:avLst>
                <a:gd fmla="val 23520" name="adj1"/>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291" name="Google Shape;291;p22"/>
            <p:cNvSpPr/>
            <p:nvPr/>
          </p:nvSpPr>
          <p:spPr>
            <a:xfrm>
              <a:off x="-29595" y="2655869"/>
              <a:ext cx="141000" cy="62400"/>
            </a:xfrm>
            <a:prstGeom prst="mathMinus">
              <a:avLst>
                <a:gd fmla="val 23520" name="adj1"/>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292" name="Google Shape;292;p22"/>
            <p:cNvSpPr/>
            <p:nvPr/>
          </p:nvSpPr>
          <p:spPr>
            <a:xfrm>
              <a:off x="-29595" y="2885695"/>
              <a:ext cx="141000" cy="62400"/>
            </a:xfrm>
            <a:prstGeom prst="mathMinus">
              <a:avLst>
                <a:gd fmla="val 23520" name="adj1"/>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293" name="Google Shape;293;p22"/>
            <p:cNvSpPr/>
            <p:nvPr/>
          </p:nvSpPr>
          <p:spPr>
            <a:xfrm>
              <a:off x="-30475" y="3111145"/>
              <a:ext cx="142800" cy="62400"/>
            </a:xfrm>
            <a:prstGeom prst="mathMinus">
              <a:avLst>
                <a:gd fmla="val 23520" name="adj1"/>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294" name="Google Shape;294;p22"/>
            <p:cNvSpPr/>
            <p:nvPr/>
          </p:nvSpPr>
          <p:spPr>
            <a:xfrm>
              <a:off x="-30475" y="3336595"/>
              <a:ext cx="142800" cy="62400"/>
            </a:xfrm>
            <a:prstGeom prst="mathMinus">
              <a:avLst>
                <a:gd fmla="val 23520" name="adj1"/>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295" name="Google Shape;295;p22"/>
            <p:cNvSpPr/>
            <p:nvPr/>
          </p:nvSpPr>
          <p:spPr>
            <a:xfrm>
              <a:off x="-29595" y="3551197"/>
              <a:ext cx="141000" cy="62400"/>
            </a:xfrm>
            <a:prstGeom prst="mathMinus">
              <a:avLst>
                <a:gd fmla="val 23520" name="adj1"/>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296" name="Google Shape;296;p22"/>
            <p:cNvSpPr/>
            <p:nvPr/>
          </p:nvSpPr>
          <p:spPr>
            <a:xfrm>
              <a:off x="-29595" y="3781022"/>
              <a:ext cx="141000" cy="62400"/>
            </a:xfrm>
            <a:prstGeom prst="mathMinus">
              <a:avLst>
                <a:gd fmla="val 23520" name="adj1"/>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297" name="Google Shape;297;p22"/>
            <p:cNvSpPr/>
            <p:nvPr/>
          </p:nvSpPr>
          <p:spPr>
            <a:xfrm>
              <a:off x="-29595" y="4019185"/>
              <a:ext cx="141000" cy="62400"/>
            </a:xfrm>
            <a:prstGeom prst="mathMinus">
              <a:avLst>
                <a:gd fmla="val 23520" name="adj1"/>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298" name="Google Shape;298;p22"/>
            <p:cNvSpPr/>
            <p:nvPr/>
          </p:nvSpPr>
          <p:spPr>
            <a:xfrm>
              <a:off x="-29595" y="4249011"/>
              <a:ext cx="141000" cy="62400"/>
            </a:xfrm>
            <a:prstGeom prst="mathMinus">
              <a:avLst>
                <a:gd fmla="val 23520" name="adj1"/>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299" name="Google Shape;299;p22"/>
            <p:cNvSpPr/>
            <p:nvPr/>
          </p:nvSpPr>
          <p:spPr>
            <a:xfrm>
              <a:off x="-29595" y="4483011"/>
              <a:ext cx="141000" cy="62400"/>
            </a:xfrm>
            <a:prstGeom prst="mathMinus">
              <a:avLst>
                <a:gd fmla="val 23520" name="adj1"/>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300" name="Google Shape;300;p22"/>
            <p:cNvSpPr/>
            <p:nvPr/>
          </p:nvSpPr>
          <p:spPr>
            <a:xfrm>
              <a:off x="-29595" y="4712837"/>
              <a:ext cx="141000" cy="62400"/>
            </a:xfrm>
            <a:prstGeom prst="mathMinus">
              <a:avLst>
                <a:gd fmla="val 23520" name="adj1"/>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301" name="Google Shape;301;p22"/>
            <p:cNvSpPr/>
            <p:nvPr/>
          </p:nvSpPr>
          <p:spPr>
            <a:xfrm>
              <a:off x="-29595" y="4946850"/>
              <a:ext cx="141000" cy="62400"/>
            </a:xfrm>
            <a:prstGeom prst="mathMinus">
              <a:avLst>
                <a:gd fmla="val 23520" name="adj1"/>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grpSp>
      <p:cxnSp>
        <p:nvCxnSpPr>
          <p:cNvPr id="302" name="Google Shape;302;p22"/>
          <p:cNvCxnSpPr/>
          <p:nvPr/>
        </p:nvCxnSpPr>
        <p:spPr>
          <a:xfrm>
            <a:off x="3035275" y="2400"/>
            <a:ext cx="0" cy="5138700"/>
          </a:xfrm>
          <a:prstGeom prst="straightConnector1">
            <a:avLst/>
          </a:prstGeom>
          <a:noFill/>
          <a:ln cap="flat" cmpd="sng" w="9525">
            <a:solidFill>
              <a:schemeClr val="accent2"/>
            </a:solidFill>
            <a:prstDash val="solid"/>
            <a:round/>
            <a:headEnd len="sm" w="sm" type="none"/>
            <a:tailEnd len="sm" w="sm" type="none"/>
          </a:ln>
        </p:spPr>
      </p:cxnSp>
      <p:pic>
        <p:nvPicPr>
          <p:cNvPr id="303" name="Google Shape;303;p22" title="Gemini_Generated_Image_pf58lhpf58lhpf58.png"/>
          <p:cNvPicPr preferRelativeResize="0"/>
          <p:nvPr/>
        </p:nvPicPr>
        <p:blipFill rotWithShape="1">
          <a:blip r:embed="rId2">
            <a:alphaModFix/>
          </a:blip>
          <a:srcRect b="0" l="21542" r="21542" t="0"/>
          <a:stretch/>
        </p:blipFill>
        <p:spPr>
          <a:xfrm>
            <a:off x="0" y="0"/>
            <a:ext cx="2927473" cy="5143498"/>
          </a:xfrm>
          <a:prstGeom prst="rect">
            <a:avLst/>
          </a:prstGeom>
          <a:noFill/>
          <a:ln>
            <a:noFill/>
          </a:ln>
        </p:spPr>
      </p:pic>
      <p:sp>
        <p:nvSpPr>
          <p:cNvPr id="304" name="Google Shape;304;p22"/>
          <p:cNvSpPr/>
          <p:nvPr/>
        </p:nvSpPr>
        <p:spPr>
          <a:xfrm>
            <a:off x="7263350" y="760800"/>
            <a:ext cx="1880709" cy="3621904"/>
          </a:xfrm>
          <a:custGeom>
            <a:rect b="b" l="l" r="r" t="t"/>
            <a:pathLst>
              <a:path extrusionOk="0" h="174718" w="90724">
                <a:moveTo>
                  <a:pt x="90724" y="46241"/>
                </a:moveTo>
                <a:lnTo>
                  <a:pt x="40972" y="0"/>
                </a:lnTo>
                <a:lnTo>
                  <a:pt x="0" y="42436"/>
                </a:lnTo>
                <a:lnTo>
                  <a:pt x="46825" y="86628"/>
                </a:lnTo>
                <a:lnTo>
                  <a:pt x="292" y="130527"/>
                </a:lnTo>
                <a:lnTo>
                  <a:pt x="40972" y="174718"/>
                </a:lnTo>
                <a:lnTo>
                  <a:pt x="90724" y="127015"/>
                </a:lnTo>
              </a:path>
            </a:pathLst>
          </a:custGeom>
          <a:solidFill>
            <a:srgbClr val="C8E357"/>
          </a:solidFill>
          <a:ln cap="flat" cmpd="sng" w="9525">
            <a:solidFill>
              <a:schemeClr val="accent1"/>
            </a:solidFill>
            <a:prstDash val="solid"/>
            <a:round/>
            <a:headEnd len="sm" w="sm" type="none"/>
            <a:tailEnd len="sm" w="sm" type="none"/>
          </a:ln>
        </p:spPr>
      </p:sp>
      <p:sp>
        <p:nvSpPr>
          <p:cNvPr id="305" name="Google Shape;305;p22"/>
          <p:cNvSpPr txBox="1"/>
          <p:nvPr>
            <p:ph type="title"/>
          </p:nvPr>
        </p:nvSpPr>
        <p:spPr>
          <a:xfrm>
            <a:off x="3308475" y="1429000"/>
            <a:ext cx="3823800" cy="3141300"/>
          </a:xfrm>
          <a:prstGeom prst="rect">
            <a:avLst/>
          </a:prstGeom>
        </p:spPr>
        <p:txBody>
          <a:bodyPr anchorCtr="0" anchor="t" bIns="91425" lIns="91425" spcFirstLastPara="1" rIns="91425" wrap="square" tIns="91425">
            <a:spAutoFit/>
          </a:bodyPr>
          <a:lstStyle>
            <a:lvl1pPr lvl="0">
              <a:lnSpc>
                <a:spcPct val="87000"/>
              </a:lnSpc>
              <a:spcBef>
                <a:spcPts val="0"/>
              </a:spcBef>
              <a:spcAft>
                <a:spcPts val="0"/>
              </a:spcAft>
              <a:buClr>
                <a:schemeClr val="lt1"/>
              </a:buClr>
              <a:buSzPts val="2800"/>
              <a:buNone/>
              <a:defRPr>
                <a:solidFill>
                  <a:schemeClr val="lt1"/>
                </a:solidFill>
                <a:latin typeface="Lexend"/>
                <a:ea typeface="Lexend"/>
                <a:cs typeface="Lexend"/>
                <a:sym typeface="Lexend"/>
              </a:defRPr>
            </a:lvl1pPr>
            <a:lvl2pPr lvl="1">
              <a:lnSpc>
                <a:spcPct val="115000"/>
              </a:lnSpc>
              <a:spcBef>
                <a:spcPts val="0"/>
              </a:spcBef>
              <a:spcAft>
                <a:spcPts val="0"/>
              </a:spcAft>
              <a:buClr>
                <a:schemeClr val="lt1"/>
              </a:buClr>
              <a:buSzPts val="2800"/>
              <a:buNone/>
              <a:defRPr sz="4000">
                <a:solidFill>
                  <a:schemeClr val="lt1"/>
                </a:solidFill>
                <a:latin typeface="Alexandria Black"/>
                <a:ea typeface="Alexandria Black"/>
                <a:cs typeface="Alexandria Black"/>
                <a:sym typeface="Alexandria Black"/>
              </a:defRPr>
            </a:lvl2pPr>
            <a:lvl3pPr lvl="2">
              <a:lnSpc>
                <a:spcPct val="115000"/>
              </a:lnSpc>
              <a:spcBef>
                <a:spcPts val="0"/>
              </a:spcBef>
              <a:spcAft>
                <a:spcPts val="0"/>
              </a:spcAft>
              <a:buClr>
                <a:schemeClr val="lt1"/>
              </a:buClr>
              <a:buSzPts val="2800"/>
              <a:buNone/>
              <a:defRPr sz="4000">
                <a:solidFill>
                  <a:schemeClr val="lt1"/>
                </a:solidFill>
                <a:latin typeface="Alexandria Black"/>
                <a:ea typeface="Alexandria Black"/>
                <a:cs typeface="Alexandria Black"/>
                <a:sym typeface="Alexandria Black"/>
              </a:defRPr>
            </a:lvl3pPr>
            <a:lvl4pPr lvl="3">
              <a:lnSpc>
                <a:spcPct val="115000"/>
              </a:lnSpc>
              <a:spcBef>
                <a:spcPts val="0"/>
              </a:spcBef>
              <a:spcAft>
                <a:spcPts val="0"/>
              </a:spcAft>
              <a:buClr>
                <a:schemeClr val="lt1"/>
              </a:buClr>
              <a:buSzPts val="2800"/>
              <a:buNone/>
              <a:defRPr sz="4000">
                <a:solidFill>
                  <a:schemeClr val="lt1"/>
                </a:solidFill>
                <a:latin typeface="Alexandria Black"/>
                <a:ea typeface="Alexandria Black"/>
                <a:cs typeface="Alexandria Black"/>
                <a:sym typeface="Alexandria Black"/>
              </a:defRPr>
            </a:lvl4pPr>
            <a:lvl5pPr lvl="4">
              <a:lnSpc>
                <a:spcPct val="115000"/>
              </a:lnSpc>
              <a:spcBef>
                <a:spcPts val="0"/>
              </a:spcBef>
              <a:spcAft>
                <a:spcPts val="0"/>
              </a:spcAft>
              <a:buClr>
                <a:schemeClr val="lt1"/>
              </a:buClr>
              <a:buSzPts val="2800"/>
              <a:buNone/>
              <a:defRPr sz="4000">
                <a:solidFill>
                  <a:schemeClr val="lt1"/>
                </a:solidFill>
                <a:latin typeface="Alexandria Black"/>
                <a:ea typeface="Alexandria Black"/>
                <a:cs typeface="Alexandria Black"/>
                <a:sym typeface="Alexandria Black"/>
              </a:defRPr>
            </a:lvl5pPr>
            <a:lvl6pPr lvl="5">
              <a:lnSpc>
                <a:spcPct val="115000"/>
              </a:lnSpc>
              <a:spcBef>
                <a:spcPts val="0"/>
              </a:spcBef>
              <a:spcAft>
                <a:spcPts val="0"/>
              </a:spcAft>
              <a:buClr>
                <a:schemeClr val="lt1"/>
              </a:buClr>
              <a:buSzPts val="2800"/>
              <a:buNone/>
              <a:defRPr sz="4000">
                <a:solidFill>
                  <a:schemeClr val="lt1"/>
                </a:solidFill>
                <a:latin typeface="Alexandria Black"/>
                <a:ea typeface="Alexandria Black"/>
                <a:cs typeface="Alexandria Black"/>
                <a:sym typeface="Alexandria Black"/>
              </a:defRPr>
            </a:lvl6pPr>
            <a:lvl7pPr lvl="6">
              <a:lnSpc>
                <a:spcPct val="115000"/>
              </a:lnSpc>
              <a:spcBef>
                <a:spcPts val="0"/>
              </a:spcBef>
              <a:spcAft>
                <a:spcPts val="0"/>
              </a:spcAft>
              <a:buClr>
                <a:schemeClr val="lt1"/>
              </a:buClr>
              <a:buSzPts val="2800"/>
              <a:buNone/>
              <a:defRPr sz="4000">
                <a:solidFill>
                  <a:schemeClr val="lt1"/>
                </a:solidFill>
                <a:latin typeface="Alexandria Black"/>
                <a:ea typeface="Alexandria Black"/>
                <a:cs typeface="Alexandria Black"/>
                <a:sym typeface="Alexandria Black"/>
              </a:defRPr>
            </a:lvl7pPr>
            <a:lvl8pPr lvl="7">
              <a:lnSpc>
                <a:spcPct val="115000"/>
              </a:lnSpc>
              <a:spcBef>
                <a:spcPts val="0"/>
              </a:spcBef>
              <a:spcAft>
                <a:spcPts val="0"/>
              </a:spcAft>
              <a:buClr>
                <a:schemeClr val="lt1"/>
              </a:buClr>
              <a:buSzPts val="2800"/>
              <a:buNone/>
              <a:defRPr sz="4000">
                <a:solidFill>
                  <a:schemeClr val="lt1"/>
                </a:solidFill>
                <a:latin typeface="Alexandria Black"/>
                <a:ea typeface="Alexandria Black"/>
                <a:cs typeface="Alexandria Black"/>
                <a:sym typeface="Alexandria Black"/>
              </a:defRPr>
            </a:lvl8pPr>
            <a:lvl9pPr lvl="8">
              <a:lnSpc>
                <a:spcPct val="115000"/>
              </a:lnSpc>
              <a:spcBef>
                <a:spcPts val="0"/>
              </a:spcBef>
              <a:spcAft>
                <a:spcPts val="0"/>
              </a:spcAft>
              <a:buClr>
                <a:schemeClr val="lt1"/>
              </a:buClr>
              <a:buSzPts val="2800"/>
              <a:buNone/>
              <a:defRPr sz="4000">
                <a:solidFill>
                  <a:schemeClr val="lt1"/>
                </a:solidFill>
                <a:latin typeface="Alexandria Black"/>
                <a:ea typeface="Alexandria Black"/>
                <a:cs typeface="Alexandria Black"/>
                <a:sym typeface="Alexandria Black"/>
              </a:defRPr>
            </a:lvl9pPr>
          </a:lstStyle>
          <a:p/>
        </p:txBody>
      </p:sp>
      <p:sp>
        <p:nvSpPr>
          <p:cNvPr id="306" name="Google Shape;306;p22"/>
          <p:cNvSpPr txBox="1"/>
          <p:nvPr>
            <p:ph idx="2" type="title"/>
          </p:nvPr>
        </p:nvSpPr>
        <p:spPr>
          <a:xfrm>
            <a:off x="3308475" y="870225"/>
            <a:ext cx="3823800" cy="415500"/>
          </a:xfrm>
          <a:prstGeom prst="rect">
            <a:avLst/>
          </a:prstGeom>
        </p:spPr>
        <p:txBody>
          <a:bodyPr anchorCtr="0" anchor="t" bIns="91425" lIns="91425" spcFirstLastPara="1" rIns="91425" wrap="square" tIns="91425">
            <a:spAutoFit/>
          </a:bodyPr>
          <a:lstStyle>
            <a:lvl1pPr lvl="0">
              <a:spcBef>
                <a:spcPts val="0"/>
              </a:spcBef>
              <a:spcAft>
                <a:spcPts val="0"/>
              </a:spcAft>
              <a:buClr>
                <a:schemeClr val="lt1"/>
              </a:buClr>
              <a:buSzPts val="2800"/>
              <a:buNone/>
              <a:defRPr sz="1400">
                <a:solidFill>
                  <a:schemeClr val="lt1"/>
                </a:solidFill>
                <a:latin typeface="Lexend"/>
                <a:ea typeface="Lexend"/>
                <a:cs typeface="Lexend"/>
                <a:sym typeface="Lexend"/>
              </a:defRPr>
            </a:lvl1pPr>
            <a:lvl2pPr lvl="1">
              <a:spcBef>
                <a:spcPts val="0"/>
              </a:spcBef>
              <a:spcAft>
                <a:spcPts val="0"/>
              </a:spcAft>
              <a:buClr>
                <a:schemeClr val="lt1"/>
              </a:buClr>
              <a:buSzPts val="2800"/>
              <a:buNone/>
              <a:defRPr sz="1400">
                <a:solidFill>
                  <a:schemeClr val="lt1"/>
                </a:solidFill>
                <a:latin typeface="Lexend"/>
                <a:ea typeface="Lexend"/>
                <a:cs typeface="Lexend"/>
                <a:sym typeface="Lexend"/>
              </a:defRPr>
            </a:lvl2pPr>
            <a:lvl3pPr lvl="2">
              <a:spcBef>
                <a:spcPts val="0"/>
              </a:spcBef>
              <a:spcAft>
                <a:spcPts val="0"/>
              </a:spcAft>
              <a:buClr>
                <a:schemeClr val="lt1"/>
              </a:buClr>
              <a:buSzPts val="2800"/>
              <a:buNone/>
              <a:defRPr sz="1400">
                <a:solidFill>
                  <a:schemeClr val="lt1"/>
                </a:solidFill>
                <a:latin typeface="Lexend"/>
                <a:ea typeface="Lexend"/>
                <a:cs typeface="Lexend"/>
                <a:sym typeface="Lexend"/>
              </a:defRPr>
            </a:lvl3pPr>
            <a:lvl4pPr lvl="3">
              <a:spcBef>
                <a:spcPts val="0"/>
              </a:spcBef>
              <a:spcAft>
                <a:spcPts val="0"/>
              </a:spcAft>
              <a:buClr>
                <a:schemeClr val="lt1"/>
              </a:buClr>
              <a:buSzPts val="2800"/>
              <a:buNone/>
              <a:defRPr sz="1400">
                <a:solidFill>
                  <a:schemeClr val="lt1"/>
                </a:solidFill>
                <a:latin typeface="Lexend"/>
                <a:ea typeface="Lexend"/>
                <a:cs typeface="Lexend"/>
                <a:sym typeface="Lexend"/>
              </a:defRPr>
            </a:lvl4pPr>
            <a:lvl5pPr lvl="4">
              <a:spcBef>
                <a:spcPts val="0"/>
              </a:spcBef>
              <a:spcAft>
                <a:spcPts val="0"/>
              </a:spcAft>
              <a:buClr>
                <a:schemeClr val="lt1"/>
              </a:buClr>
              <a:buSzPts val="2800"/>
              <a:buNone/>
              <a:defRPr sz="1400">
                <a:solidFill>
                  <a:schemeClr val="lt1"/>
                </a:solidFill>
                <a:latin typeface="Lexend"/>
                <a:ea typeface="Lexend"/>
                <a:cs typeface="Lexend"/>
                <a:sym typeface="Lexend"/>
              </a:defRPr>
            </a:lvl5pPr>
            <a:lvl6pPr lvl="5">
              <a:spcBef>
                <a:spcPts val="0"/>
              </a:spcBef>
              <a:spcAft>
                <a:spcPts val="0"/>
              </a:spcAft>
              <a:buClr>
                <a:schemeClr val="lt1"/>
              </a:buClr>
              <a:buSzPts val="2800"/>
              <a:buNone/>
              <a:defRPr sz="1400">
                <a:solidFill>
                  <a:schemeClr val="lt1"/>
                </a:solidFill>
                <a:latin typeface="Lexend"/>
                <a:ea typeface="Lexend"/>
                <a:cs typeface="Lexend"/>
                <a:sym typeface="Lexend"/>
              </a:defRPr>
            </a:lvl6pPr>
            <a:lvl7pPr lvl="6">
              <a:spcBef>
                <a:spcPts val="0"/>
              </a:spcBef>
              <a:spcAft>
                <a:spcPts val="0"/>
              </a:spcAft>
              <a:buClr>
                <a:schemeClr val="lt1"/>
              </a:buClr>
              <a:buSzPts val="2800"/>
              <a:buNone/>
              <a:defRPr sz="1400">
                <a:solidFill>
                  <a:schemeClr val="lt1"/>
                </a:solidFill>
                <a:latin typeface="Lexend"/>
                <a:ea typeface="Lexend"/>
                <a:cs typeface="Lexend"/>
                <a:sym typeface="Lexend"/>
              </a:defRPr>
            </a:lvl7pPr>
            <a:lvl8pPr lvl="7">
              <a:spcBef>
                <a:spcPts val="0"/>
              </a:spcBef>
              <a:spcAft>
                <a:spcPts val="0"/>
              </a:spcAft>
              <a:buClr>
                <a:schemeClr val="lt1"/>
              </a:buClr>
              <a:buSzPts val="2800"/>
              <a:buNone/>
              <a:defRPr sz="1400">
                <a:solidFill>
                  <a:schemeClr val="lt1"/>
                </a:solidFill>
                <a:latin typeface="Lexend"/>
                <a:ea typeface="Lexend"/>
                <a:cs typeface="Lexend"/>
                <a:sym typeface="Lexend"/>
              </a:defRPr>
            </a:lvl8pPr>
            <a:lvl9pPr lvl="8">
              <a:spcBef>
                <a:spcPts val="0"/>
              </a:spcBef>
              <a:spcAft>
                <a:spcPts val="0"/>
              </a:spcAft>
              <a:buClr>
                <a:schemeClr val="lt1"/>
              </a:buClr>
              <a:buSzPts val="2800"/>
              <a:buNone/>
              <a:defRPr sz="1400">
                <a:solidFill>
                  <a:schemeClr val="lt1"/>
                </a:solidFill>
                <a:latin typeface="Lexend"/>
                <a:ea typeface="Lexend"/>
                <a:cs typeface="Lexend"/>
                <a:sym typeface="Lexend"/>
              </a:defRPr>
            </a:lvl9pPr>
          </a:lstStyle>
          <a:p/>
        </p:txBody>
      </p:sp>
      <p:sp>
        <p:nvSpPr>
          <p:cNvPr id="307" name="Google Shape;307;p22"/>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lvl1pPr indent="0" lvl="0" marL="0" marR="0" algn="r">
              <a:lnSpc>
                <a:spcPct val="100000"/>
              </a:lnSpc>
              <a:spcBef>
                <a:spcPts val="0"/>
              </a:spcBef>
              <a:spcAft>
                <a:spcPts val="0"/>
              </a:spcAft>
              <a:buClr>
                <a:srgbClr val="000000"/>
              </a:buClr>
              <a:buSzPts val="800"/>
              <a:buFont typeface="Arial"/>
              <a:buNone/>
              <a:defRPr sz="800">
                <a:solidFill>
                  <a:schemeClr val="dk1"/>
                </a:solidFill>
                <a:latin typeface="Lexend Light"/>
                <a:ea typeface="Lexend Light"/>
                <a:cs typeface="Lexend Light"/>
                <a:sym typeface="Lexend Light"/>
              </a:defRPr>
            </a:lvl1pPr>
            <a:lvl2pPr indent="0" lvl="1" marL="0" marR="0" algn="r">
              <a:lnSpc>
                <a:spcPct val="100000"/>
              </a:lnSpc>
              <a:spcBef>
                <a:spcPts val="0"/>
              </a:spcBef>
              <a:spcAft>
                <a:spcPts val="0"/>
              </a:spcAft>
              <a:buClr>
                <a:srgbClr val="000000"/>
              </a:buClr>
              <a:buSzPts val="800"/>
              <a:buFont typeface="Arial"/>
              <a:buNone/>
              <a:defRPr sz="800">
                <a:solidFill>
                  <a:schemeClr val="dk1"/>
                </a:solidFill>
                <a:latin typeface="Lexend Light"/>
                <a:ea typeface="Lexend Light"/>
                <a:cs typeface="Lexend Light"/>
                <a:sym typeface="Lexend Light"/>
              </a:defRPr>
            </a:lvl2pPr>
            <a:lvl3pPr indent="0" lvl="2" marL="0" marR="0" algn="r">
              <a:lnSpc>
                <a:spcPct val="100000"/>
              </a:lnSpc>
              <a:spcBef>
                <a:spcPts val="0"/>
              </a:spcBef>
              <a:spcAft>
                <a:spcPts val="0"/>
              </a:spcAft>
              <a:buClr>
                <a:srgbClr val="000000"/>
              </a:buClr>
              <a:buSzPts val="800"/>
              <a:buFont typeface="Arial"/>
              <a:buNone/>
              <a:defRPr sz="800">
                <a:solidFill>
                  <a:schemeClr val="dk1"/>
                </a:solidFill>
                <a:latin typeface="Lexend Light"/>
                <a:ea typeface="Lexend Light"/>
                <a:cs typeface="Lexend Light"/>
                <a:sym typeface="Lexend Light"/>
              </a:defRPr>
            </a:lvl3pPr>
            <a:lvl4pPr indent="0" lvl="3" marL="0" marR="0" algn="r">
              <a:lnSpc>
                <a:spcPct val="100000"/>
              </a:lnSpc>
              <a:spcBef>
                <a:spcPts val="0"/>
              </a:spcBef>
              <a:spcAft>
                <a:spcPts val="0"/>
              </a:spcAft>
              <a:buClr>
                <a:srgbClr val="000000"/>
              </a:buClr>
              <a:buSzPts val="800"/>
              <a:buFont typeface="Arial"/>
              <a:buNone/>
              <a:defRPr sz="800">
                <a:solidFill>
                  <a:schemeClr val="dk1"/>
                </a:solidFill>
                <a:latin typeface="Lexend Light"/>
                <a:ea typeface="Lexend Light"/>
                <a:cs typeface="Lexend Light"/>
                <a:sym typeface="Lexend Light"/>
              </a:defRPr>
            </a:lvl4pPr>
            <a:lvl5pPr indent="0" lvl="4" marL="0" marR="0" algn="r">
              <a:lnSpc>
                <a:spcPct val="100000"/>
              </a:lnSpc>
              <a:spcBef>
                <a:spcPts val="0"/>
              </a:spcBef>
              <a:spcAft>
                <a:spcPts val="0"/>
              </a:spcAft>
              <a:buClr>
                <a:srgbClr val="000000"/>
              </a:buClr>
              <a:buSzPts val="800"/>
              <a:buFont typeface="Arial"/>
              <a:buNone/>
              <a:defRPr sz="800">
                <a:solidFill>
                  <a:schemeClr val="dk1"/>
                </a:solidFill>
                <a:latin typeface="Lexend Light"/>
                <a:ea typeface="Lexend Light"/>
                <a:cs typeface="Lexend Light"/>
                <a:sym typeface="Lexend Light"/>
              </a:defRPr>
            </a:lvl5pPr>
            <a:lvl6pPr indent="0" lvl="5" marL="0" marR="0" algn="r">
              <a:lnSpc>
                <a:spcPct val="100000"/>
              </a:lnSpc>
              <a:spcBef>
                <a:spcPts val="0"/>
              </a:spcBef>
              <a:spcAft>
                <a:spcPts val="0"/>
              </a:spcAft>
              <a:buClr>
                <a:srgbClr val="000000"/>
              </a:buClr>
              <a:buSzPts val="800"/>
              <a:buFont typeface="Arial"/>
              <a:buNone/>
              <a:defRPr sz="800">
                <a:solidFill>
                  <a:schemeClr val="dk1"/>
                </a:solidFill>
                <a:latin typeface="Lexend Light"/>
                <a:ea typeface="Lexend Light"/>
                <a:cs typeface="Lexend Light"/>
                <a:sym typeface="Lexend Light"/>
              </a:defRPr>
            </a:lvl6pPr>
            <a:lvl7pPr indent="0" lvl="6" marL="0" marR="0" algn="r">
              <a:lnSpc>
                <a:spcPct val="100000"/>
              </a:lnSpc>
              <a:spcBef>
                <a:spcPts val="0"/>
              </a:spcBef>
              <a:spcAft>
                <a:spcPts val="0"/>
              </a:spcAft>
              <a:buClr>
                <a:srgbClr val="000000"/>
              </a:buClr>
              <a:buSzPts val="800"/>
              <a:buFont typeface="Arial"/>
              <a:buNone/>
              <a:defRPr sz="800">
                <a:solidFill>
                  <a:schemeClr val="dk1"/>
                </a:solidFill>
                <a:latin typeface="Lexend Light"/>
                <a:ea typeface="Lexend Light"/>
                <a:cs typeface="Lexend Light"/>
                <a:sym typeface="Lexend Light"/>
              </a:defRPr>
            </a:lvl7pPr>
            <a:lvl8pPr indent="0" lvl="7" marL="0" marR="0" algn="r">
              <a:lnSpc>
                <a:spcPct val="100000"/>
              </a:lnSpc>
              <a:spcBef>
                <a:spcPts val="0"/>
              </a:spcBef>
              <a:spcAft>
                <a:spcPts val="0"/>
              </a:spcAft>
              <a:buClr>
                <a:srgbClr val="000000"/>
              </a:buClr>
              <a:buSzPts val="800"/>
              <a:buFont typeface="Arial"/>
              <a:buNone/>
              <a:defRPr sz="800">
                <a:solidFill>
                  <a:schemeClr val="dk1"/>
                </a:solidFill>
                <a:latin typeface="Lexend Light"/>
                <a:ea typeface="Lexend Light"/>
                <a:cs typeface="Lexend Light"/>
                <a:sym typeface="Lexend Light"/>
              </a:defRPr>
            </a:lvl8pPr>
            <a:lvl9pPr indent="0" lvl="8" marL="0" marR="0" algn="r">
              <a:lnSpc>
                <a:spcPct val="100000"/>
              </a:lnSpc>
              <a:spcBef>
                <a:spcPts val="0"/>
              </a:spcBef>
              <a:spcAft>
                <a:spcPts val="0"/>
              </a:spcAft>
              <a:buClr>
                <a:srgbClr val="000000"/>
              </a:buClr>
              <a:buSzPts val="800"/>
              <a:buFont typeface="Arial"/>
              <a:buNone/>
              <a:defRPr sz="800">
                <a:solidFill>
                  <a:schemeClr val="dk1"/>
                </a:solidFill>
                <a:latin typeface="Lexend Light"/>
                <a:ea typeface="Lexend Light"/>
                <a:cs typeface="Lexend Light"/>
                <a:sym typeface="Lexend Light"/>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 Alt 6">
  <p:cSld name="CUSTOM_13">
    <p:bg>
      <p:bgPr>
        <a:solidFill>
          <a:schemeClr val="dk1"/>
        </a:solidFill>
      </p:bgPr>
    </p:bg>
    <p:spTree>
      <p:nvGrpSpPr>
        <p:cNvPr id="308" name="Shape 308"/>
        <p:cNvGrpSpPr/>
        <p:nvPr/>
      </p:nvGrpSpPr>
      <p:grpSpPr>
        <a:xfrm>
          <a:off x="0" y="0"/>
          <a:ext cx="0" cy="0"/>
          <a:chOff x="0" y="0"/>
          <a:chExt cx="0" cy="0"/>
        </a:xfrm>
      </p:grpSpPr>
      <p:pic>
        <p:nvPicPr>
          <p:cNvPr id="309" name="Google Shape;309;p23" title="Gemini_Generated_Image_4ijf8s4ijf8s4ijf.png"/>
          <p:cNvPicPr preferRelativeResize="0"/>
          <p:nvPr/>
        </p:nvPicPr>
        <p:blipFill rotWithShape="1">
          <a:blip r:embed="rId2">
            <a:alphaModFix amt="40000"/>
          </a:blip>
          <a:srcRect b="21875" l="0" r="0" t="21875"/>
          <a:stretch/>
        </p:blipFill>
        <p:spPr>
          <a:xfrm>
            <a:off x="0" y="2125"/>
            <a:ext cx="9144003" cy="5143501"/>
          </a:xfrm>
          <a:prstGeom prst="rect">
            <a:avLst/>
          </a:prstGeom>
          <a:noFill/>
          <a:ln>
            <a:noFill/>
          </a:ln>
        </p:spPr>
      </p:pic>
      <p:pic>
        <p:nvPicPr>
          <p:cNvPr id="310" name="Google Shape;310;p23"/>
          <p:cNvPicPr preferRelativeResize="0"/>
          <p:nvPr/>
        </p:nvPicPr>
        <p:blipFill rotWithShape="1">
          <a:blip r:embed="rId3">
            <a:alphaModFix/>
          </a:blip>
          <a:srcRect b="19195" l="0" r="149" t="-24"/>
          <a:stretch/>
        </p:blipFill>
        <p:spPr>
          <a:xfrm rot="5400000">
            <a:off x="2208086" y="-836600"/>
            <a:ext cx="5136077" cy="9168026"/>
          </a:xfrm>
          <a:prstGeom prst="rect">
            <a:avLst/>
          </a:prstGeom>
          <a:noFill/>
          <a:ln>
            <a:noFill/>
          </a:ln>
        </p:spPr>
      </p:pic>
      <p:grpSp>
        <p:nvGrpSpPr>
          <p:cNvPr id="311" name="Google Shape;311;p23"/>
          <p:cNvGrpSpPr/>
          <p:nvPr/>
        </p:nvGrpSpPr>
        <p:grpSpPr>
          <a:xfrm>
            <a:off x="119650" y="5026834"/>
            <a:ext cx="8904707" cy="134303"/>
            <a:chOff x="18101" y="4907950"/>
            <a:chExt cx="8904707" cy="291900"/>
          </a:xfrm>
        </p:grpSpPr>
        <p:sp>
          <p:nvSpPr>
            <p:cNvPr id="312" name="Google Shape;312;p23"/>
            <p:cNvSpPr/>
            <p:nvPr/>
          </p:nvSpPr>
          <p:spPr>
            <a:xfrm rot="-5400000">
              <a:off x="5505258" y="5022700"/>
              <a:ext cx="288300" cy="62400"/>
            </a:xfrm>
            <a:prstGeom prst="mathMinus">
              <a:avLst>
                <a:gd fmla="val 23520" name="adj1"/>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313" name="Google Shape;313;p23"/>
            <p:cNvSpPr/>
            <p:nvPr/>
          </p:nvSpPr>
          <p:spPr>
            <a:xfrm rot="-5400000">
              <a:off x="5735084" y="5022700"/>
              <a:ext cx="288300" cy="62400"/>
            </a:xfrm>
            <a:prstGeom prst="mathMinus">
              <a:avLst>
                <a:gd fmla="val 23520" name="adj1"/>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314" name="Google Shape;314;p23"/>
            <p:cNvSpPr/>
            <p:nvPr/>
          </p:nvSpPr>
          <p:spPr>
            <a:xfrm rot="-5400000">
              <a:off x="5969085" y="5022700"/>
              <a:ext cx="288300" cy="62400"/>
            </a:xfrm>
            <a:prstGeom prst="mathMinus">
              <a:avLst>
                <a:gd fmla="val 23520" name="adj1"/>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315" name="Google Shape;315;p23"/>
            <p:cNvSpPr/>
            <p:nvPr/>
          </p:nvSpPr>
          <p:spPr>
            <a:xfrm rot="-5400000">
              <a:off x="6198911" y="5022700"/>
              <a:ext cx="288300" cy="62400"/>
            </a:xfrm>
            <a:prstGeom prst="mathMinus">
              <a:avLst>
                <a:gd fmla="val 23520" name="adj1"/>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316" name="Google Shape;316;p23"/>
            <p:cNvSpPr/>
            <p:nvPr/>
          </p:nvSpPr>
          <p:spPr>
            <a:xfrm rot="-5400000">
              <a:off x="6437074" y="5022700"/>
              <a:ext cx="288300" cy="62400"/>
            </a:xfrm>
            <a:prstGeom prst="mathMinus">
              <a:avLst>
                <a:gd fmla="val 23520" name="adj1"/>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317" name="Google Shape;317;p23"/>
            <p:cNvSpPr/>
            <p:nvPr/>
          </p:nvSpPr>
          <p:spPr>
            <a:xfrm rot="-5400000">
              <a:off x="6666900" y="5022700"/>
              <a:ext cx="288300" cy="62400"/>
            </a:xfrm>
            <a:prstGeom prst="mathMinus">
              <a:avLst>
                <a:gd fmla="val 23520" name="adj1"/>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318" name="Google Shape;318;p23"/>
            <p:cNvSpPr/>
            <p:nvPr/>
          </p:nvSpPr>
          <p:spPr>
            <a:xfrm rot="-5400000">
              <a:off x="6900901" y="5022700"/>
              <a:ext cx="288300" cy="62400"/>
            </a:xfrm>
            <a:prstGeom prst="mathMinus">
              <a:avLst>
                <a:gd fmla="val 23520" name="adj1"/>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319" name="Google Shape;319;p23"/>
            <p:cNvSpPr/>
            <p:nvPr/>
          </p:nvSpPr>
          <p:spPr>
            <a:xfrm rot="-5400000">
              <a:off x="7130727" y="5022700"/>
              <a:ext cx="288300" cy="62400"/>
            </a:xfrm>
            <a:prstGeom prst="mathMinus">
              <a:avLst>
                <a:gd fmla="val 23520" name="adj1"/>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320" name="Google Shape;320;p23"/>
            <p:cNvSpPr/>
            <p:nvPr/>
          </p:nvSpPr>
          <p:spPr>
            <a:xfrm rot="-5400000">
              <a:off x="7364740" y="5022700"/>
              <a:ext cx="288300" cy="62400"/>
            </a:xfrm>
            <a:prstGeom prst="mathMinus">
              <a:avLst>
                <a:gd fmla="val 23520" name="adj1"/>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321" name="Google Shape;321;p23"/>
            <p:cNvSpPr/>
            <p:nvPr/>
          </p:nvSpPr>
          <p:spPr>
            <a:xfrm rot="-5400000">
              <a:off x="7598741" y="5022700"/>
              <a:ext cx="288300" cy="62400"/>
            </a:xfrm>
            <a:prstGeom prst="mathMinus">
              <a:avLst>
                <a:gd fmla="val 23520" name="adj1"/>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322" name="Google Shape;322;p23"/>
            <p:cNvSpPr/>
            <p:nvPr/>
          </p:nvSpPr>
          <p:spPr>
            <a:xfrm rot="-5400000">
              <a:off x="7828567" y="5022700"/>
              <a:ext cx="288300" cy="62400"/>
            </a:xfrm>
            <a:prstGeom prst="mathMinus">
              <a:avLst>
                <a:gd fmla="val 23520" name="adj1"/>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323" name="Google Shape;323;p23"/>
            <p:cNvSpPr/>
            <p:nvPr/>
          </p:nvSpPr>
          <p:spPr>
            <a:xfrm rot="-5400000">
              <a:off x="8066731" y="5022700"/>
              <a:ext cx="288300" cy="62400"/>
            </a:xfrm>
            <a:prstGeom prst="mathMinus">
              <a:avLst>
                <a:gd fmla="val 23520" name="adj1"/>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324" name="Google Shape;324;p23"/>
            <p:cNvSpPr/>
            <p:nvPr/>
          </p:nvSpPr>
          <p:spPr>
            <a:xfrm rot="-5400000">
              <a:off x="8296557" y="5022700"/>
              <a:ext cx="288300" cy="62400"/>
            </a:xfrm>
            <a:prstGeom prst="mathMinus">
              <a:avLst>
                <a:gd fmla="val 23520" name="adj1"/>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325" name="Google Shape;325;p23"/>
            <p:cNvSpPr/>
            <p:nvPr/>
          </p:nvSpPr>
          <p:spPr>
            <a:xfrm rot="-5400000">
              <a:off x="8520208" y="5022700"/>
              <a:ext cx="291900" cy="62400"/>
            </a:xfrm>
            <a:prstGeom prst="mathMinus">
              <a:avLst>
                <a:gd fmla="val 23520" name="adj1"/>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326" name="Google Shape;326;p23"/>
            <p:cNvSpPr/>
            <p:nvPr/>
          </p:nvSpPr>
          <p:spPr>
            <a:xfrm rot="-5400000">
              <a:off x="8745658" y="5022700"/>
              <a:ext cx="291900" cy="62400"/>
            </a:xfrm>
            <a:prstGeom prst="mathMinus">
              <a:avLst>
                <a:gd fmla="val 23520" name="adj1"/>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327" name="Google Shape;327;p23"/>
            <p:cNvSpPr/>
            <p:nvPr/>
          </p:nvSpPr>
          <p:spPr>
            <a:xfrm rot="-5400000">
              <a:off x="2064858" y="5022700"/>
              <a:ext cx="288300" cy="62400"/>
            </a:xfrm>
            <a:prstGeom prst="mathMinus">
              <a:avLst>
                <a:gd fmla="val 23520" name="adj1"/>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328" name="Google Shape;328;p23"/>
            <p:cNvSpPr/>
            <p:nvPr/>
          </p:nvSpPr>
          <p:spPr>
            <a:xfrm rot="-5400000">
              <a:off x="2294684" y="5022700"/>
              <a:ext cx="288300" cy="62400"/>
            </a:xfrm>
            <a:prstGeom prst="mathMinus">
              <a:avLst>
                <a:gd fmla="val 23520" name="adj1"/>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329" name="Google Shape;329;p23"/>
            <p:cNvSpPr/>
            <p:nvPr/>
          </p:nvSpPr>
          <p:spPr>
            <a:xfrm rot="-5400000">
              <a:off x="2528685" y="5022700"/>
              <a:ext cx="288300" cy="62400"/>
            </a:xfrm>
            <a:prstGeom prst="mathMinus">
              <a:avLst>
                <a:gd fmla="val 23520" name="adj1"/>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330" name="Google Shape;330;p23"/>
            <p:cNvSpPr/>
            <p:nvPr/>
          </p:nvSpPr>
          <p:spPr>
            <a:xfrm rot="-5400000">
              <a:off x="2758511" y="5022700"/>
              <a:ext cx="288300" cy="62400"/>
            </a:xfrm>
            <a:prstGeom prst="mathMinus">
              <a:avLst>
                <a:gd fmla="val 23520" name="adj1"/>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331" name="Google Shape;331;p23"/>
            <p:cNvSpPr/>
            <p:nvPr/>
          </p:nvSpPr>
          <p:spPr>
            <a:xfrm rot="-5400000">
              <a:off x="2996674" y="5022700"/>
              <a:ext cx="288300" cy="62400"/>
            </a:xfrm>
            <a:prstGeom prst="mathMinus">
              <a:avLst>
                <a:gd fmla="val 23520" name="adj1"/>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332" name="Google Shape;332;p23"/>
            <p:cNvSpPr/>
            <p:nvPr/>
          </p:nvSpPr>
          <p:spPr>
            <a:xfrm rot="-5400000">
              <a:off x="3226500" y="5022700"/>
              <a:ext cx="288300" cy="62400"/>
            </a:xfrm>
            <a:prstGeom prst="mathMinus">
              <a:avLst>
                <a:gd fmla="val 23520" name="adj1"/>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333" name="Google Shape;333;p23"/>
            <p:cNvSpPr/>
            <p:nvPr/>
          </p:nvSpPr>
          <p:spPr>
            <a:xfrm rot="-5400000">
              <a:off x="3460501" y="5022700"/>
              <a:ext cx="288300" cy="62400"/>
            </a:xfrm>
            <a:prstGeom prst="mathMinus">
              <a:avLst>
                <a:gd fmla="val 23520" name="adj1"/>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334" name="Google Shape;334;p23"/>
            <p:cNvSpPr/>
            <p:nvPr/>
          </p:nvSpPr>
          <p:spPr>
            <a:xfrm rot="-5400000">
              <a:off x="3690327" y="5022700"/>
              <a:ext cx="288300" cy="62400"/>
            </a:xfrm>
            <a:prstGeom prst="mathMinus">
              <a:avLst>
                <a:gd fmla="val 23520" name="adj1"/>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335" name="Google Shape;335;p23"/>
            <p:cNvSpPr/>
            <p:nvPr/>
          </p:nvSpPr>
          <p:spPr>
            <a:xfrm rot="-5400000">
              <a:off x="3924340" y="5022700"/>
              <a:ext cx="288300" cy="62400"/>
            </a:xfrm>
            <a:prstGeom prst="mathMinus">
              <a:avLst>
                <a:gd fmla="val 23520" name="adj1"/>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336" name="Google Shape;336;p23"/>
            <p:cNvSpPr/>
            <p:nvPr/>
          </p:nvSpPr>
          <p:spPr>
            <a:xfrm rot="-5400000">
              <a:off x="4158341" y="5022700"/>
              <a:ext cx="288300" cy="62400"/>
            </a:xfrm>
            <a:prstGeom prst="mathMinus">
              <a:avLst>
                <a:gd fmla="val 23520" name="adj1"/>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337" name="Google Shape;337;p23"/>
            <p:cNvSpPr/>
            <p:nvPr/>
          </p:nvSpPr>
          <p:spPr>
            <a:xfrm rot="-5400000">
              <a:off x="4388167" y="5022700"/>
              <a:ext cx="288300" cy="62400"/>
            </a:xfrm>
            <a:prstGeom prst="mathMinus">
              <a:avLst>
                <a:gd fmla="val 23520" name="adj1"/>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338" name="Google Shape;338;p23"/>
            <p:cNvSpPr/>
            <p:nvPr/>
          </p:nvSpPr>
          <p:spPr>
            <a:xfrm rot="-5400000">
              <a:off x="4626331" y="5022700"/>
              <a:ext cx="288300" cy="62400"/>
            </a:xfrm>
            <a:prstGeom prst="mathMinus">
              <a:avLst>
                <a:gd fmla="val 23520" name="adj1"/>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339" name="Google Shape;339;p23"/>
            <p:cNvSpPr/>
            <p:nvPr/>
          </p:nvSpPr>
          <p:spPr>
            <a:xfrm rot="-5400000">
              <a:off x="4856157" y="5022700"/>
              <a:ext cx="288300" cy="62400"/>
            </a:xfrm>
            <a:prstGeom prst="mathMinus">
              <a:avLst>
                <a:gd fmla="val 23520" name="adj1"/>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340" name="Google Shape;340;p23"/>
            <p:cNvSpPr/>
            <p:nvPr/>
          </p:nvSpPr>
          <p:spPr>
            <a:xfrm rot="-5400000">
              <a:off x="5079808" y="5022700"/>
              <a:ext cx="291900" cy="62400"/>
            </a:xfrm>
            <a:prstGeom prst="mathMinus">
              <a:avLst>
                <a:gd fmla="val 23520" name="adj1"/>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341" name="Google Shape;341;p23"/>
            <p:cNvSpPr/>
            <p:nvPr/>
          </p:nvSpPr>
          <p:spPr>
            <a:xfrm rot="-5400000">
              <a:off x="5305258" y="5022700"/>
              <a:ext cx="291900" cy="62400"/>
            </a:xfrm>
            <a:prstGeom prst="mathMinus">
              <a:avLst>
                <a:gd fmla="val 23520" name="adj1"/>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342" name="Google Shape;342;p23"/>
            <p:cNvSpPr/>
            <p:nvPr/>
          </p:nvSpPr>
          <p:spPr>
            <a:xfrm rot="-5400000">
              <a:off x="-94849" y="5022700"/>
              <a:ext cx="288300" cy="62400"/>
            </a:xfrm>
            <a:prstGeom prst="mathMinus">
              <a:avLst>
                <a:gd fmla="val 23520" name="adj1"/>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343" name="Google Shape;343;p23"/>
            <p:cNvSpPr/>
            <p:nvPr/>
          </p:nvSpPr>
          <p:spPr>
            <a:xfrm rot="-5400000">
              <a:off x="134977" y="5022700"/>
              <a:ext cx="288300" cy="62400"/>
            </a:xfrm>
            <a:prstGeom prst="mathMinus">
              <a:avLst>
                <a:gd fmla="val 23520" name="adj1"/>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344" name="Google Shape;344;p23"/>
            <p:cNvSpPr/>
            <p:nvPr/>
          </p:nvSpPr>
          <p:spPr>
            <a:xfrm rot="-5400000">
              <a:off x="368990" y="5022700"/>
              <a:ext cx="288300" cy="62400"/>
            </a:xfrm>
            <a:prstGeom prst="mathMinus">
              <a:avLst>
                <a:gd fmla="val 23520" name="adj1"/>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345" name="Google Shape;345;p23"/>
            <p:cNvSpPr/>
            <p:nvPr/>
          </p:nvSpPr>
          <p:spPr>
            <a:xfrm rot="-5400000">
              <a:off x="602991" y="5022700"/>
              <a:ext cx="288300" cy="62400"/>
            </a:xfrm>
            <a:prstGeom prst="mathMinus">
              <a:avLst>
                <a:gd fmla="val 23520" name="adj1"/>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346" name="Google Shape;346;p23"/>
            <p:cNvSpPr/>
            <p:nvPr/>
          </p:nvSpPr>
          <p:spPr>
            <a:xfrm rot="-5400000">
              <a:off x="832817" y="5022700"/>
              <a:ext cx="288300" cy="62400"/>
            </a:xfrm>
            <a:prstGeom prst="mathMinus">
              <a:avLst>
                <a:gd fmla="val 23520" name="adj1"/>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347" name="Google Shape;347;p23"/>
            <p:cNvSpPr/>
            <p:nvPr/>
          </p:nvSpPr>
          <p:spPr>
            <a:xfrm rot="-5400000">
              <a:off x="1070981" y="5022700"/>
              <a:ext cx="288300" cy="62400"/>
            </a:xfrm>
            <a:prstGeom prst="mathMinus">
              <a:avLst>
                <a:gd fmla="val 23520" name="adj1"/>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348" name="Google Shape;348;p23"/>
            <p:cNvSpPr/>
            <p:nvPr/>
          </p:nvSpPr>
          <p:spPr>
            <a:xfrm rot="-5400000">
              <a:off x="1300807" y="5022700"/>
              <a:ext cx="288300" cy="62400"/>
            </a:xfrm>
            <a:prstGeom prst="mathMinus">
              <a:avLst>
                <a:gd fmla="val 23520" name="adj1"/>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349" name="Google Shape;349;p23"/>
            <p:cNvSpPr/>
            <p:nvPr/>
          </p:nvSpPr>
          <p:spPr>
            <a:xfrm rot="-5400000">
              <a:off x="1524458" y="5022700"/>
              <a:ext cx="291900" cy="62400"/>
            </a:xfrm>
            <a:prstGeom prst="mathMinus">
              <a:avLst>
                <a:gd fmla="val 23520" name="adj1"/>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350" name="Google Shape;350;p23"/>
            <p:cNvSpPr/>
            <p:nvPr/>
          </p:nvSpPr>
          <p:spPr>
            <a:xfrm rot="-5400000">
              <a:off x="1749908" y="5022700"/>
              <a:ext cx="291900" cy="62400"/>
            </a:xfrm>
            <a:prstGeom prst="mathMinus">
              <a:avLst>
                <a:gd fmla="val 23520" name="adj1"/>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grpSp>
      <p:grpSp>
        <p:nvGrpSpPr>
          <p:cNvPr id="351" name="Google Shape;351;p23"/>
          <p:cNvGrpSpPr/>
          <p:nvPr/>
        </p:nvGrpSpPr>
        <p:grpSpPr>
          <a:xfrm>
            <a:off x="119650" y="-16491"/>
            <a:ext cx="8904707" cy="134303"/>
            <a:chOff x="18101" y="4907950"/>
            <a:chExt cx="8904707" cy="291900"/>
          </a:xfrm>
        </p:grpSpPr>
        <p:sp>
          <p:nvSpPr>
            <p:cNvPr id="352" name="Google Shape;352;p23"/>
            <p:cNvSpPr/>
            <p:nvPr/>
          </p:nvSpPr>
          <p:spPr>
            <a:xfrm rot="-5400000">
              <a:off x="5505258" y="5022700"/>
              <a:ext cx="288300" cy="62400"/>
            </a:xfrm>
            <a:prstGeom prst="mathMinus">
              <a:avLst>
                <a:gd fmla="val 23520" name="adj1"/>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353" name="Google Shape;353;p23"/>
            <p:cNvSpPr/>
            <p:nvPr/>
          </p:nvSpPr>
          <p:spPr>
            <a:xfrm rot="-5400000">
              <a:off x="5735084" y="5022700"/>
              <a:ext cx="288300" cy="62400"/>
            </a:xfrm>
            <a:prstGeom prst="mathMinus">
              <a:avLst>
                <a:gd fmla="val 23520" name="adj1"/>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354" name="Google Shape;354;p23"/>
            <p:cNvSpPr/>
            <p:nvPr/>
          </p:nvSpPr>
          <p:spPr>
            <a:xfrm rot="-5400000">
              <a:off x="5969085" y="5022700"/>
              <a:ext cx="288300" cy="62400"/>
            </a:xfrm>
            <a:prstGeom prst="mathMinus">
              <a:avLst>
                <a:gd fmla="val 23520" name="adj1"/>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355" name="Google Shape;355;p23"/>
            <p:cNvSpPr/>
            <p:nvPr/>
          </p:nvSpPr>
          <p:spPr>
            <a:xfrm rot="-5400000">
              <a:off x="6198911" y="5022700"/>
              <a:ext cx="288300" cy="62400"/>
            </a:xfrm>
            <a:prstGeom prst="mathMinus">
              <a:avLst>
                <a:gd fmla="val 23520" name="adj1"/>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356" name="Google Shape;356;p23"/>
            <p:cNvSpPr/>
            <p:nvPr/>
          </p:nvSpPr>
          <p:spPr>
            <a:xfrm rot="-5400000">
              <a:off x="6437074" y="5022700"/>
              <a:ext cx="288300" cy="62400"/>
            </a:xfrm>
            <a:prstGeom prst="mathMinus">
              <a:avLst>
                <a:gd fmla="val 23520" name="adj1"/>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357" name="Google Shape;357;p23"/>
            <p:cNvSpPr/>
            <p:nvPr/>
          </p:nvSpPr>
          <p:spPr>
            <a:xfrm rot="-5400000">
              <a:off x="6666900" y="5022700"/>
              <a:ext cx="288300" cy="62400"/>
            </a:xfrm>
            <a:prstGeom prst="mathMinus">
              <a:avLst>
                <a:gd fmla="val 23520" name="adj1"/>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358" name="Google Shape;358;p23"/>
            <p:cNvSpPr/>
            <p:nvPr/>
          </p:nvSpPr>
          <p:spPr>
            <a:xfrm rot="-5400000">
              <a:off x="6900901" y="5022700"/>
              <a:ext cx="288300" cy="62400"/>
            </a:xfrm>
            <a:prstGeom prst="mathMinus">
              <a:avLst>
                <a:gd fmla="val 23520" name="adj1"/>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359" name="Google Shape;359;p23"/>
            <p:cNvSpPr/>
            <p:nvPr/>
          </p:nvSpPr>
          <p:spPr>
            <a:xfrm rot="-5400000">
              <a:off x="7130727" y="5022700"/>
              <a:ext cx="288300" cy="62400"/>
            </a:xfrm>
            <a:prstGeom prst="mathMinus">
              <a:avLst>
                <a:gd fmla="val 23520" name="adj1"/>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360" name="Google Shape;360;p23"/>
            <p:cNvSpPr/>
            <p:nvPr/>
          </p:nvSpPr>
          <p:spPr>
            <a:xfrm rot="-5400000">
              <a:off x="7364740" y="5022700"/>
              <a:ext cx="288300" cy="62400"/>
            </a:xfrm>
            <a:prstGeom prst="mathMinus">
              <a:avLst>
                <a:gd fmla="val 23520" name="adj1"/>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361" name="Google Shape;361;p23"/>
            <p:cNvSpPr/>
            <p:nvPr/>
          </p:nvSpPr>
          <p:spPr>
            <a:xfrm rot="-5400000">
              <a:off x="7598741" y="5022700"/>
              <a:ext cx="288300" cy="62400"/>
            </a:xfrm>
            <a:prstGeom prst="mathMinus">
              <a:avLst>
                <a:gd fmla="val 23520" name="adj1"/>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362" name="Google Shape;362;p23"/>
            <p:cNvSpPr/>
            <p:nvPr/>
          </p:nvSpPr>
          <p:spPr>
            <a:xfrm rot="-5400000">
              <a:off x="7828567" y="5022700"/>
              <a:ext cx="288300" cy="62400"/>
            </a:xfrm>
            <a:prstGeom prst="mathMinus">
              <a:avLst>
                <a:gd fmla="val 23520" name="adj1"/>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363" name="Google Shape;363;p23"/>
            <p:cNvSpPr/>
            <p:nvPr/>
          </p:nvSpPr>
          <p:spPr>
            <a:xfrm rot="-5400000">
              <a:off x="8066731" y="5022700"/>
              <a:ext cx="288300" cy="62400"/>
            </a:xfrm>
            <a:prstGeom prst="mathMinus">
              <a:avLst>
                <a:gd fmla="val 23520" name="adj1"/>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364" name="Google Shape;364;p23"/>
            <p:cNvSpPr/>
            <p:nvPr/>
          </p:nvSpPr>
          <p:spPr>
            <a:xfrm rot="-5400000">
              <a:off x="8296557" y="5022700"/>
              <a:ext cx="288300" cy="62400"/>
            </a:xfrm>
            <a:prstGeom prst="mathMinus">
              <a:avLst>
                <a:gd fmla="val 23520" name="adj1"/>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365" name="Google Shape;365;p23"/>
            <p:cNvSpPr/>
            <p:nvPr/>
          </p:nvSpPr>
          <p:spPr>
            <a:xfrm rot="-5400000">
              <a:off x="8520208" y="5022700"/>
              <a:ext cx="291900" cy="62400"/>
            </a:xfrm>
            <a:prstGeom prst="mathMinus">
              <a:avLst>
                <a:gd fmla="val 23520" name="adj1"/>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366" name="Google Shape;366;p23"/>
            <p:cNvSpPr/>
            <p:nvPr/>
          </p:nvSpPr>
          <p:spPr>
            <a:xfrm rot="-5400000">
              <a:off x="8745658" y="5022700"/>
              <a:ext cx="291900" cy="62400"/>
            </a:xfrm>
            <a:prstGeom prst="mathMinus">
              <a:avLst>
                <a:gd fmla="val 23520" name="adj1"/>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367" name="Google Shape;367;p23"/>
            <p:cNvSpPr/>
            <p:nvPr/>
          </p:nvSpPr>
          <p:spPr>
            <a:xfrm rot="-5400000">
              <a:off x="2064858" y="5022700"/>
              <a:ext cx="288300" cy="62400"/>
            </a:xfrm>
            <a:prstGeom prst="mathMinus">
              <a:avLst>
                <a:gd fmla="val 23520" name="adj1"/>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368" name="Google Shape;368;p23"/>
            <p:cNvSpPr/>
            <p:nvPr/>
          </p:nvSpPr>
          <p:spPr>
            <a:xfrm rot="-5400000">
              <a:off x="2294684" y="5022700"/>
              <a:ext cx="288300" cy="62400"/>
            </a:xfrm>
            <a:prstGeom prst="mathMinus">
              <a:avLst>
                <a:gd fmla="val 23520" name="adj1"/>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369" name="Google Shape;369;p23"/>
            <p:cNvSpPr/>
            <p:nvPr/>
          </p:nvSpPr>
          <p:spPr>
            <a:xfrm rot="-5400000">
              <a:off x="2528685" y="5022700"/>
              <a:ext cx="288300" cy="62400"/>
            </a:xfrm>
            <a:prstGeom prst="mathMinus">
              <a:avLst>
                <a:gd fmla="val 23520" name="adj1"/>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370" name="Google Shape;370;p23"/>
            <p:cNvSpPr/>
            <p:nvPr/>
          </p:nvSpPr>
          <p:spPr>
            <a:xfrm rot="-5400000">
              <a:off x="2758511" y="5022700"/>
              <a:ext cx="288300" cy="62400"/>
            </a:xfrm>
            <a:prstGeom prst="mathMinus">
              <a:avLst>
                <a:gd fmla="val 23520" name="adj1"/>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371" name="Google Shape;371;p23"/>
            <p:cNvSpPr/>
            <p:nvPr/>
          </p:nvSpPr>
          <p:spPr>
            <a:xfrm rot="-5400000">
              <a:off x="2996674" y="5022700"/>
              <a:ext cx="288300" cy="62400"/>
            </a:xfrm>
            <a:prstGeom prst="mathMinus">
              <a:avLst>
                <a:gd fmla="val 23520" name="adj1"/>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372" name="Google Shape;372;p23"/>
            <p:cNvSpPr/>
            <p:nvPr/>
          </p:nvSpPr>
          <p:spPr>
            <a:xfrm rot="-5400000">
              <a:off x="3226500" y="5022700"/>
              <a:ext cx="288300" cy="62400"/>
            </a:xfrm>
            <a:prstGeom prst="mathMinus">
              <a:avLst>
                <a:gd fmla="val 23520" name="adj1"/>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373" name="Google Shape;373;p23"/>
            <p:cNvSpPr/>
            <p:nvPr/>
          </p:nvSpPr>
          <p:spPr>
            <a:xfrm rot="-5400000">
              <a:off x="3460501" y="5022700"/>
              <a:ext cx="288300" cy="62400"/>
            </a:xfrm>
            <a:prstGeom prst="mathMinus">
              <a:avLst>
                <a:gd fmla="val 23520" name="adj1"/>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374" name="Google Shape;374;p23"/>
            <p:cNvSpPr/>
            <p:nvPr/>
          </p:nvSpPr>
          <p:spPr>
            <a:xfrm rot="-5400000">
              <a:off x="3690327" y="5022700"/>
              <a:ext cx="288300" cy="62400"/>
            </a:xfrm>
            <a:prstGeom prst="mathMinus">
              <a:avLst>
                <a:gd fmla="val 23520" name="adj1"/>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375" name="Google Shape;375;p23"/>
            <p:cNvSpPr/>
            <p:nvPr/>
          </p:nvSpPr>
          <p:spPr>
            <a:xfrm rot="-5400000">
              <a:off x="3924340" y="5022700"/>
              <a:ext cx="288300" cy="62400"/>
            </a:xfrm>
            <a:prstGeom prst="mathMinus">
              <a:avLst>
                <a:gd fmla="val 23520" name="adj1"/>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376" name="Google Shape;376;p23"/>
            <p:cNvSpPr/>
            <p:nvPr/>
          </p:nvSpPr>
          <p:spPr>
            <a:xfrm rot="-5400000">
              <a:off x="4158341" y="5022700"/>
              <a:ext cx="288300" cy="62400"/>
            </a:xfrm>
            <a:prstGeom prst="mathMinus">
              <a:avLst>
                <a:gd fmla="val 23520" name="adj1"/>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377" name="Google Shape;377;p23"/>
            <p:cNvSpPr/>
            <p:nvPr/>
          </p:nvSpPr>
          <p:spPr>
            <a:xfrm rot="-5400000">
              <a:off x="4388167" y="5022700"/>
              <a:ext cx="288300" cy="62400"/>
            </a:xfrm>
            <a:prstGeom prst="mathMinus">
              <a:avLst>
                <a:gd fmla="val 23520" name="adj1"/>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378" name="Google Shape;378;p23"/>
            <p:cNvSpPr/>
            <p:nvPr/>
          </p:nvSpPr>
          <p:spPr>
            <a:xfrm rot="-5400000">
              <a:off x="4626331" y="5022700"/>
              <a:ext cx="288300" cy="62400"/>
            </a:xfrm>
            <a:prstGeom prst="mathMinus">
              <a:avLst>
                <a:gd fmla="val 23520" name="adj1"/>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379" name="Google Shape;379;p23"/>
            <p:cNvSpPr/>
            <p:nvPr/>
          </p:nvSpPr>
          <p:spPr>
            <a:xfrm rot="-5400000">
              <a:off x="4856157" y="5022700"/>
              <a:ext cx="288300" cy="62400"/>
            </a:xfrm>
            <a:prstGeom prst="mathMinus">
              <a:avLst>
                <a:gd fmla="val 23520" name="adj1"/>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380" name="Google Shape;380;p23"/>
            <p:cNvSpPr/>
            <p:nvPr/>
          </p:nvSpPr>
          <p:spPr>
            <a:xfrm rot="-5400000">
              <a:off x="5079808" y="5022700"/>
              <a:ext cx="291900" cy="62400"/>
            </a:xfrm>
            <a:prstGeom prst="mathMinus">
              <a:avLst>
                <a:gd fmla="val 23520" name="adj1"/>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381" name="Google Shape;381;p23"/>
            <p:cNvSpPr/>
            <p:nvPr/>
          </p:nvSpPr>
          <p:spPr>
            <a:xfrm rot="-5400000">
              <a:off x="5305258" y="5022700"/>
              <a:ext cx="291900" cy="62400"/>
            </a:xfrm>
            <a:prstGeom prst="mathMinus">
              <a:avLst>
                <a:gd fmla="val 23520" name="adj1"/>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382" name="Google Shape;382;p23"/>
            <p:cNvSpPr/>
            <p:nvPr/>
          </p:nvSpPr>
          <p:spPr>
            <a:xfrm rot="-5400000">
              <a:off x="-94849" y="5022700"/>
              <a:ext cx="288300" cy="62400"/>
            </a:xfrm>
            <a:prstGeom prst="mathMinus">
              <a:avLst>
                <a:gd fmla="val 23520" name="adj1"/>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383" name="Google Shape;383;p23"/>
            <p:cNvSpPr/>
            <p:nvPr/>
          </p:nvSpPr>
          <p:spPr>
            <a:xfrm rot="-5400000">
              <a:off x="134977" y="5022700"/>
              <a:ext cx="288300" cy="62400"/>
            </a:xfrm>
            <a:prstGeom prst="mathMinus">
              <a:avLst>
                <a:gd fmla="val 23520" name="adj1"/>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384" name="Google Shape;384;p23"/>
            <p:cNvSpPr/>
            <p:nvPr/>
          </p:nvSpPr>
          <p:spPr>
            <a:xfrm rot="-5400000">
              <a:off x="368990" y="5022700"/>
              <a:ext cx="288300" cy="62400"/>
            </a:xfrm>
            <a:prstGeom prst="mathMinus">
              <a:avLst>
                <a:gd fmla="val 23520" name="adj1"/>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385" name="Google Shape;385;p23"/>
            <p:cNvSpPr/>
            <p:nvPr/>
          </p:nvSpPr>
          <p:spPr>
            <a:xfrm rot="-5400000">
              <a:off x="602991" y="5022700"/>
              <a:ext cx="288300" cy="62400"/>
            </a:xfrm>
            <a:prstGeom prst="mathMinus">
              <a:avLst>
                <a:gd fmla="val 23520" name="adj1"/>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386" name="Google Shape;386;p23"/>
            <p:cNvSpPr/>
            <p:nvPr/>
          </p:nvSpPr>
          <p:spPr>
            <a:xfrm rot="-5400000">
              <a:off x="832817" y="5022700"/>
              <a:ext cx="288300" cy="62400"/>
            </a:xfrm>
            <a:prstGeom prst="mathMinus">
              <a:avLst>
                <a:gd fmla="val 23520" name="adj1"/>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387" name="Google Shape;387;p23"/>
            <p:cNvSpPr/>
            <p:nvPr/>
          </p:nvSpPr>
          <p:spPr>
            <a:xfrm rot="-5400000">
              <a:off x="1070981" y="5022700"/>
              <a:ext cx="288300" cy="62400"/>
            </a:xfrm>
            <a:prstGeom prst="mathMinus">
              <a:avLst>
                <a:gd fmla="val 23520" name="adj1"/>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388" name="Google Shape;388;p23"/>
            <p:cNvSpPr/>
            <p:nvPr/>
          </p:nvSpPr>
          <p:spPr>
            <a:xfrm rot="-5400000">
              <a:off x="1300807" y="5022700"/>
              <a:ext cx="288300" cy="62400"/>
            </a:xfrm>
            <a:prstGeom prst="mathMinus">
              <a:avLst>
                <a:gd fmla="val 23520" name="adj1"/>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389" name="Google Shape;389;p23"/>
            <p:cNvSpPr/>
            <p:nvPr/>
          </p:nvSpPr>
          <p:spPr>
            <a:xfrm rot="-5400000">
              <a:off x="1524458" y="5022700"/>
              <a:ext cx="291900" cy="62400"/>
            </a:xfrm>
            <a:prstGeom prst="mathMinus">
              <a:avLst>
                <a:gd fmla="val 23520" name="adj1"/>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390" name="Google Shape;390;p23"/>
            <p:cNvSpPr/>
            <p:nvPr/>
          </p:nvSpPr>
          <p:spPr>
            <a:xfrm rot="-5400000">
              <a:off x="1749908" y="5022700"/>
              <a:ext cx="291900" cy="62400"/>
            </a:xfrm>
            <a:prstGeom prst="mathMinus">
              <a:avLst>
                <a:gd fmla="val 23520" name="adj1"/>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grpSp>
      <p:sp>
        <p:nvSpPr>
          <p:cNvPr id="391" name="Google Shape;391;p23"/>
          <p:cNvSpPr/>
          <p:nvPr/>
        </p:nvSpPr>
        <p:spPr>
          <a:xfrm>
            <a:off x="7285600" y="321925"/>
            <a:ext cx="1858400" cy="4506975"/>
          </a:xfrm>
          <a:custGeom>
            <a:rect b="b" l="l" r="r" t="t"/>
            <a:pathLst>
              <a:path extrusionOk="0" h="180279" w="74336">
                <a:moveTo>
                  <a:pt x="74336" y="29266"/>
                </a:moveTo>
                <a:lnTo>
                  <a:pt x="42436" y="0"/>
                </a:lnTo>
                <a:lnTo>
                  <a:pt x="0" y="44777"/>
                </a:lnTo>
                <a:lnTo>
                  <a:pt x="48582" y="90432"/>
                </a:lnTo>
                <a:lnTo>
                  <a:pt x="586" y="135502"/>
                </a:lnTo>
                <a:lnTo>
                  <a:pt x="42729" y="180279"/>
                </a:lnTo>
                <a:lnTo>
                  <a:pt x="74043" y="150720"/>
                </a:lnTo>
              </a:path>
            </a:pathLst>
          </a:custGeom>
          <a:noFill/>
          <a:ln cap="flat" cmpd="sng" w="9525">
            <a:solidFill>
              <a:schemeClr val="accent1"/>
            </a:solidFill>
            <a:prstDash val="solid"/>
            <a:round/>
            <a:headEnd len="sm" w="sm" type="none"/>
            <a:tailEnd len="sm" w="sm" type="none"/>
          </a:ln>
        </p:spPr>
      </p:sp>
      <p:sp>
        <p:nvSpPr>
          <p:cNvPr id="392" name="Google Shape;392;p23"/>
          <p:cNvSpPr txBox="1"/>
          <p:nvPr>
            <p:ph type="title"/>
          </p:nvPr>
        </p:nvSpPr>
        <p:spPr>
          <a:xfrm>
            <a:off x="386075" y="1838350"/>
            <a:ext cx="8119500" cy="2327400"/>
          </a:xfrm>
          <a:prstGeom prst="rect">
            <a:avLst/>
          </a:prstGeom>
        </p:spPr>
        <p:txBody>
          <a:bodyPr anchorCtr="0" anchor="t" bIns="91425" lIns="91425" spcFirstLastPara="1" rIns="91425" wrap="square" tIns="91425">
            <a:spAutoFit/>
          </a:bodyPr>
          <a:lstStyle>
            <a:lvl1pPr lvl="0">
              <a:lnSpc>
                <a:spcPct val="87000"/>
              </a:lnSpc>
              <a:spcBef>
                <a:spcPts val="0"/>
              </a:spcBef>
              <a:spcAft>
                <a:spcPts val="0"/>
              </a:spcAft>
              <a:buClr>
                <a:schemeClr val="lt1"/>
              </a:buClr>
              <a:buSzPts val="2800"/>
              <a:buNone/>
              <a:defRPr sz="4000">
                <a:solidFill>
                  <a:schemeClr val="lt1"/>
                </a:solidFill>
              </a:defRPr>
            </a:lvl1pPr>
            <a:lvl2pPr lvl="1">
              <a:lnSpc>
                <a:spcPct val="115000"/>
              </a:lnSpc>
              <a:spcBef>
                <a:spcPts val="0"/>
              </a:spcBef>
              <a:spcAft>
                <a:spcPts val="0"/>
              </a:spcAft>
              <a:buClr>
                <a:schemeClr val="lt1"/>
              </a:buClr>
              <a:buSzPts val="2800"/>
              <a:buNone/>
              <a:defRPr sz="4000">
                <a:solidFill>
                  <a:schemeClr val="lt1"/>
                </a:solidFill>
                <a:latin typeface="Alexandria Black"/>
                <a:ea typeface="Alexandria Black"/>
                <a:cs typeface="Alexandria Black"/>
                <a:sym typeface="Alexandria Black"/>
              </a:defRPr>
            </a:lvl2pPr>
            <a:lvl3pPr lvl="2">
              <a:lnSpc>
                <a:spcPct val="115000"/>
              </a:lnSpc>
              <a:spcBef>
                <a:spcPts val="0"/>
              </a:spcBef>
              <a:spcAft>
                <a:spcPts val="0"/>
              </a:spcAft>
              <a:buClr>
                <a:schemeClr val="lt1"/>
              </a:buClr>
              <a:buSzPts val="2800"/>
              <a:buNone/>
              <a:defRPr sz="4000">
                <a:solidFill>
                  <a:schemeClr val="lt1"/>
                </a:solidFill>
                <a:latin typeface="Alexandria Black"/>
                <a:ea typeface="Alexandria Black"/>
                <a:cs typeface="Alexandria Black"/>
                <a:sym typeface="Alexandria Black"/>
              </a:defRPr>
            </a:lvl3pPr>
            <a:lvl4pPr lvl="3">
              <a:lnSpc>
                <a:spcPct val="115000"/>
              </a:lnSpc>
              <a:spcBef>
                <a:spcPts val="0"/>
              </a:spcBef>
              <a:spcAft>
                <a:spcPts val="0"/>
              </a:spcAft>
              <a:buClr>
                <a:schemeClr val="lt1"/>
              </a:buClr>
              <a:buSzPts val="2800"/>
              <a:buNone/>
              <a:defRPr sz="4000">
                <a:solidFill>
                  <a:schemeClr val="lt1"/>
                </a:solidFill>
                <a:latin typeface="Alexandria Black"/>
                <a:ea typeface="Alexandria Black"/>
                <a:cs typeface="Alexandria Black"/>
                <a:sym typeface="Alexandria Black"/>
              </a:defRPr>
            </a:lvl4pPr>
            <a:lvl5pPr lvl="4">
              <a:lnSpc>
                <a:spcPct val="115000"/>
              </a:lnSpc>
              <a:spcBef>
                <a:spcPts val="0"/>
              </a:spcBef>
              <a:spcAft>
                <a:spcPts val="0"/>
              </a:spcAft>
              <a:buClr>
                <a:schemeClr val="lt1"/>
              </a:buClr>
              <a:buSzPts val="2800"/>
              <a:buNone/>
              <a:defRPr sz="4000">
                <a:solidFill>
                  <a:schemeClr val="lt1"/>
                </a:solidFill>
                <a:latin typeface="Alexandria Black"/>
                <a:ea typeface="Alexandria Black"/>
                <a:cs typeface="Alexandria Black"/>
                <a:sym typeface="Alexandria Black"/>
              </a:defRPr>
            </a:lvl5pPr>
            <a:lvl6pPr lvl="5">
              <a:lnSpc>
                <a:spcPct val="115000"/>
              </a:lnSpc>
              <a:spcBef>
                <a:spcPts val="0"/>
              </a:spcBef>
              <a:spcAft>
                <a:spcPts val="0"/>
              </a:spcAft>
              <a:buClr>
                <a:schemeClr val="lt1"/>
              </a:buClr>
              <a:buSzPts val="2800"/>
              <a:buNone/>
              <a:defRPr sz="4000">
                <a:solidFill>
                  <a:schemeClr val="lt1"/>
                </a:solidFill>
                <a:latin typeface="Alexandria Black"/>
                <a:ea typeface="Alexandria Black"/>
                <a:cs typeface="Alexandria Black"/>
                <a:sym typeface="Alexandria Black"/>
              </a:defRPr>
            </a:lvl6pPr>
            <a:lvl7pPr lvl="6">
              <a:lnSpc>
                <a:spcPct val="115000"/>
              </a:lnSpc>
              <a:spcBef>
                <a:spcPts val="0"/>
              </a:spcBef>
              <a:spcAft>
                <a:spcPts val="0"/>
              </a:spcAft>
              <a:buClr>
                <a:schemeClr val="lt1"/>
              </a:buClr>
              <a:buSzPts val="2800"/>
              <a:buNone/>
              <a:defRPr sz="4000">
                <a:solidFill>
                  <a:schemeClr val="lt1"/>
                </a:solidFill>
                <a:latin typeface="Alexandria Black"/>
                <a:ea typeface="Alexandria Black"/>
                <a:cs typeface="Alexandria Black"/>
                <a:sym typeface="Alexandria Black"/>
              </a:defRPr>
            </a:lvl7pPr>
            <a:lvl8pPr lvl="7">
              <a:lnSpc>
                <a:spcPct val="115000"/>
              </a:lnSpc>
              <a:spcBef>
                <a:spcPts val="0"/>
              </a:spcBef>
              <a:spcAft>
                <a:spcPts val="0"/>
              </a:spcAft>
              <a:buClr>
                <a:schemeClr val="lt1"/>
              </a:buClr>
              <a:buSzPts val="2800"/>
              <a:buNone/>
              <a:defRPr sz="4000">
                <a:solidFill>
                  <a:schemeClr val="lt1"/>
                </a:solidFill>
                <a:latin typeface="Alexandria Black"/>
                <a:ea typeface="Alexandria Black"/>
                <a:cs typeface="Alexandria Black"/>
                <a:sym typeface="Alexandria Black"/>
              </a:defRPr>
            </a:lvl8pPr>
            <a:lvl9pPr lvl="8">
              <a:lnSpc>
                <a:spcPct val="115000"/>
              </a:lnSpc>
              <a:spcBef>
                <a:spcPts val="0"/>
              </a:spcBef>
              <a:spcAft>
                <a:spcPts val="0"/>
              </a:spcAft>
              <a:buClr>
                <a:schemeClr val="lt1"/>
              </a:buClr>
              <a:buSzPts val="2800"/>
              <a:buNone/>
              <a:defRPr sz="4000">
                <a:solidFill>
                  <a:schemeClr val="lt1"/>
                </a:solidFill>
                <a:latin typeface="Alexandria Black"/>
                <a:ea typeface="Alexandria Black"/>
                <a:cs typeface="Alexandria Black"/>
                <a:sym typeface="Alexandria Black"/>
              </a:defRPr>
            </a:lvl9pPr>
          </a:lstStyle>
          <a:p/>
        </p:txBody>
      </p:sp>
      <p:sp>
        <p:nvSpPr>
          <p:cNvPr id="393" name="Google Shape;393;p23"/>
          <p:cNvSpPr txBox="1"/>
          <p:nvPr>
            <p:ph idx="2" type="title"/>
          </p:nvPr>
        </p:nvSpPr>
        <p:spPr>
          <a:xfrm>
            <a:off x="406400" y="1090150"/>
            <a:ext cx="8119500" cy="415500"/>
          </a:xfrm>
          <a:prstGeom prst="rect">
            <a:avLst/>
          </a:prstGeom>
        </p:spPr>
        <p:txBody>
          <a:bodyPr anchorCtr="0" anchor="t" bIns="91425" lIns="91425" spcFirstLastPara="1" rIns="91425" wrap="square" tIns="91425">
            <a:spAutoFit/>
          </a:bodyPr>
          <a:lstStyle>
            <a:lvl1pPr lvl="0">
              <a:spcBef>
                <a:spcPts val="0"/>
              </a:spcBef>
              <a:spcAft>
                <a:spcPts val="0"/>
              </a:spcAft>
              <a:buClr>
                <a:schemeClr val="lt1"/>
              </a:buClr>
              <a:buSzPts val="2800"/>
              <a:buNone/>
              <a:defRPr sz="1400">
                <a:solidFill>
                  <a:schemeClr val="lt1"/>
                </a:solidFill>
                <a:latin typeface="Lexend Light"/>
                <a:ea typeface="Lexend Light"/>
                <a:cs typeface="Lexend Light"/>
                <a:sym typeface="Lexend Light"/>
              </a:defRPr>
            </a:lvl1pPr>
            <a:lvl2pPr lvl="1">
              <a:spcBef>
                <a:spcPts val="0"/>
              </a:spcBef>
              <a:spcAft>
                <a:spcPts val="0"/>
              </a:spcAft>
              <a:buClr>
                <a:schemeClr val="lt1"/>
              </a:buClr>
              <a:buSzPts val="2800"/>
              <a:buNone/>
              <a:defRPr sz="1500">
                <a:solidFill>
                  <a:schemeClr val="lt1"/>
                </a:solidFill>
                <a:latin typeface="Lexend Light"/>
                <a:ea typeface="Lexend Light"/>
                <a:cs typeface="Lexend Light"/>
                <a:sym typeface="Lexend Light"/>
              </a:defRPr>
            </a:lvl2pPr>
            <a:lvl3pPr lvl="2">
              <a:spcBef>
                <a:spcPts val="0"/>
              </a:spcBef>
              <a:spcAft>
                <a:spcPts val="0"/>
              </a:spcAft>
              <a:buClr>
                <a:schemeClr val="lt1"/>
              </a:buClr>
              <a:buSzPts val="2800"/>
              <a:buNone/>
              <a:defRPr sz="1500">
                <a:solidFill>
                  <a:schemeClr val="lt1"/>
                </a:solidFill>
                <a:latin typeface="Lexend Light"/>
                <a:ea typeface="Lexend Light"/>
                <a:cs typeface="Lexend Light"/>
                <a:sym typeface="Lexend Light"/>
              </a:defRPr>
            </a:lvl3pPr>
            <a:lvl4pPr lvl="3">
              <a:spcBef>
                <a:spcPts val="0"/>
              </a:spcBef>
              <a:spcAft>
                <a:spcPts val="0"/>
              </a:spcAft>
              <a:buClr>
                <a:schemeClr val="lt1"/>
              </a:buClr>
              <a:buSzPts val="2800"/>
              <a:buNone/>
              <a:defRPr sz="1500">
                <a:solidFill>
                  <a:schemeClr val="lt1"/>
                </a:solidFill>
                <a:latin typeface="Lexend Light"/>
                <a:ea typeface="Lexend Light"/>
                <a:cs typeface="Lexend Light"/>
                <a:sym typeface="Lexend Light"/>
              </a:defRPr>
            </a:lvl4pPr>
            <a:lvl5pPr lvl="4">
              <a:spcBef>
                <a:spcPts val="0"/>
              </a:spcBef>
              <a:spcAft>
                <a:spcPts val="0"/>
              </a:spcAft>
              <a:buClr>
                <a:schemeClr val="lt1"/>
              </a:buClr>
              <a:buSzPts val="2800"/>
              <a:buNone/>
              <a:defRPr sz="1500">
                <a:solidFill>
                  <a:schemeClr val="lt1"/>
                </a:solidFill>
                <a:latin typeface="Lexend Light"/>
                <a:ea typeface="Lexend Light"/>
                <a:cs typeface="Lexend Light"/>
                <a:sym typeface="Lexend Light"/>
              </a:defRPr>
            </a:lvl5pPr>
            <a:lvl6pPr lvl="5">
              <a:spcBef>
                <a:spcPts val="0"/>
              </a:spcBef>
              <a:spcAft>
                <a:spcPts val="0"/>
              </a:spcAft>
              <a:buClr>
                <a:schemeClr val="lt1"/>
              </a:buClr>
              <a:buSzPts val="2800"/>
              <a:buNone/>
              <a:defRPr sz="1500">
                <a:solidFill>
                  <a:schemeClr val="lt1"/>
                </a:solidFill>
                <a:latin typeface="Lexend Light"/>
                <a:ea typeface="Lexend Light"/>
                <a:cs typeface="Lexend Light"/>
                <a:sym typeface="Lexend Light"/>
              </a:defRPr>
            </a:lvl6pPr>
            <a:lvl7pPr lvl="6">
              <a:spcBef>
                <a:spcPts val="0"/>
              </a:spcBef>
              <a:spcAft>
                <a:spcPts val="0"/>
              </a:spcAft>
              <a:buClr>
                <a:schemeClr val="lt1"/>
              </a:buClr>
              <a:buSzPts val="2800"/>
              <a:buNone/>
              <a:defRPr sz="1500">
                <a:solidFill>
                  <a:schemeClr val="lt1"/>
                </a:solidFill>
                <a:latin typeface="Lexend Light"/>
                <a:ea typeface="Lexend Light"/>
                <a:cs typeface="Lexend Light"/>
                <a:sym typeface="Lexend Light"/>
              </a:defRPr>
            </a:lvl7pPr>
            <a:lvl8pPr lvl="7">
              <a:spcBef>
                <a:spcPts val="0"/>
              </a:spcBef>
              <a:spcAft>
                <a:spcPts val="0"/>
              </a:spcAft>
              <a:buClr>
                <a:schemeClr val="lt1"/>
              </a:buClr>
              <a:buSzPts val="2800"/>
              <a:buNone/>
              <a:defRPr sz="1500">
                <a:solidFill>
                  <a:schemeClr val="lt1"/>
                </a:solidFill>
                <a:latin typeface="Lexend Light"/>
                <a:ea typeface="Lexend Light"/>
                <a:cs typeface="Lexend Light"/>
                <a:sym typeface="Lexend Light"/>
              </a:defRPr>
            </a:lvl8pPr>
            <a:lvl9pPr lvl="8">
              <a:spcBef>
                <a:spcPts val="0"/>
              </a:spcBef>
              <a:spcAft>
                <a:spcPts val="0"/>
              </a:spcAft>
              <a:buClr>
                <a:schemeClr val="lt1"/>
              </a:buClr>
              <a:buSzPts val="2800"/>
              <a:buNone/>
              <a:defRPr sz="1500">
                <a:solidFill>
                  <a:schemeClr val="lt1"/>
                </a:solidFill>
                <a:latin typeface="Lexend Light"/>
                <a:ea typeface="Lexend Light"/>
                <a:cs typeface="Lexend Light"/>
                <a:sym typeface="Lexend Light"/>
              </a:defRPr>
            </a:lvl9pPr>
          </a:lstStyle>
          <a:p/>
        </p:txBody>
      </p:sp>
      <p:cxnSp>
        <p:nvCxnSpPr>
          <p:cNvPr id="394" name="Google Shape;394;p23"/>
          <p:cNvCxnSpPr/>
          <p:nvPr/>
        </p:nvCxnSpPr>
        <p:spPr>
          <a:xfrm>
            <a:off x="481950" y="1664350"/>
            <a:ext cx="8023500" cy="0"/>
          </a:xfrm>
          <a:prstGeom prst="straightConnector1">
            <a:avLst/>
          </a:prstGeom>
          <a:noFill/>
          <a:ln cap="flat" cmpd="sng" w="19050">
            <a:solidFill>
              <a:schemeClr val="lt1"/>
            </a:solidFill>
            <a:prstDash val="solid"/>
            <a:round/>
            <a:headEnd len="sm" w="sm" type="none"/>
            <a:tailEnd len="sm" w="sm" type="none"/>
          </a:ln>
        </p:spPr>
      </p:cxnSp>
      <p:sp>
        <p:nvSpPr>
          <p:cNvPr id="395" name="Google Shape;395;p23"/>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lvl1pPr indent="0" lvl="0" marL="0" marR="0" algn="r">
              <a:lnSpc>
                <a:spcPct val="100000"/>
              </a:lnSpc>
              <a:spcBef>
                <a:spcPts val="0"/>
              </a:spcBef>
              <a:spcAft>
                <a:spcPts val="0"/>
              </a:spcAft>
              <a:buClr>
                <a:srgbClr val="000000"/>
              </a:buClr>
              <a:buSzPts val="800"/>
              <a:buFont typeface="Arial"/>
              <a:buNone/>
              <a:defRPr sz="800">
                <a:solidFill>
                  <a:schemeClr val="dk1"/>
                </a:solidFill>
                <a:latin typeface="Lexend Light"/>
                <a:ea typeface="Lexend Light"/>
                <a:cs typeface="Lexend Light"/>
                <a:sym typeface="Lexend Light"/>
              </a:defRPr>
            </a:lvl1pPr>
            <a:lvl2pPr indent="0" lvl="1" marL="0" marR="0" algn="r">
              <a:lnSpc>
                <a:spcPct val="100000"/>
              </a:lnSpc>
              <a:spcBef>
                <a:spcPts val="0"/>
              </a:spcBef>
              <a:spcAft>
                <a:spcPts val="0"/>
              </a:spcAft>
              <a:buClr>
                <a:srgbClr val="000000"/>
              </a:buClr>
              <a:buSzPts val="800"/>
              <a:buFont typeface="Arial"/>
              <a:buNone/>
              <a:defRPr sz="800">
                <a:solidFill>
                  <a:schemeClr val="dk1"/>
                </a:solidFill>
                <a:latin typeface="Lexend Light"/>
                <a:ea typeface="Lexend Light"/>
                <a:cs typeface="Lexend Light"/>
                <a:sym typeface="Lexend Light"/>
              </a:defRPr>
            </a:lvl2pPr>
            <a:lvl3pPr indent="0" lvl="2" marL="0" marR="0" algn="r">
              <a:lnSpc>
                <a:spcPct val="100000"/>
              </a:lnSpc>
              <a:spcBef>
                <a:spcPts val="0"/>
              </a:spcBef>
              <a:spcAft>
                <a:spcPts val="0"/>
              </a:spcAft>
              <a:buClr>
                <a:srgbClr val="000000"/>
              </a:buClr>
              <a:buSzPts val="800"/>
              <a:buFont typeface="Arial"/>
              <a:buNone/>
              <a:defRPr sz="800">
                <a:solidFill>
                  <a:schemeClr val="dk1"/>
                </a:solidFill>
                <a:latin typeface="Lexend Light"/>
                <a:ea typeface="Lexend Light"/>
                <a:cs typeface="Lexend Light"/>
                <a:sym typeface="Lexend Light"/>
              </a:defRPr>
            </a:lvl3pPr>
            <a:lvl4pPr indent="0" lvl="3" marL="0" marR="0" algn="r">
              <a:lnSpc>
                <a:spcPct val="100000"/>
              </a:lnSpc>
              <a:spcBef>
                <a:spcPts val="0"/>
              </a:spcBef>
              <a:spcAft>
                <a:spcPts val="0"/>
              </a:spcAft>
              <a:buClr>
                <a:srgbClr val="000000"/>
              </a:buClr>
              <a:buSzPts val="800"/>
              <a:buFont typeface="Arial"/>
              <a:buNone/>
              <a:defRPr sz="800">
                <a:solidFill>
                  <a:schemeClr val="dk1"/>
                </a:solidFill>
                <a:latin typeface="Lexend Light"/>
                <a:ea typeface="Lexend Light"/>
                <a:cs typeface="Lexend Light"/>
                <a:sym typeface="Lexend Light"/>
              </a:defRPr>
            </a:lvl4pPr>
            <a:lvl5pPr indent="0" lvl="4" marL="0" marR="0" algn="r">
              <a:lnSpc>
                <a:spcPct val="100000"/>
              </a:lnSpc>
              <a:spcBef>
                <a:spcPts val="0"/>
              </a:spcBef>
              <a:spcAft>
                <a:spcPts val="0"/>
              </a:spcAft>
              <a:buClr>
                <a:srgbClr val="000000"/>
              </a:buClr>
              <a:buSzPts val="800"/>
              <a:buFont typeface="Arial"/>
              <a:buNone/>
              <a:defRPr sz="800">
                <a:solidFill>
                  <a:schemeClr val="dk1"/>
                </a:solidFill>
                <a:latin typeface="Lexend Light"/>
                <a:ea typeface="Lexend Light"/>
                <a:cs typeface="Lexend Light"/>
                <a:sym typeface="Lexend Light"/>
              </a:defRPr>
            </a:lvl5pPr>
            <a:lvl6pPr indent="0" lvl="5" marL="0" marR="0" algn="r">
              <a:lnSpc>
                <a:spcPct val="100000"/>
              </a:lnSpc>
              <a:spcBef>
                <a:spcPts val="0"/>
              </a:spcBef>
              <a:spcAft>
                <a:spcPts val="0"/>
              </a:spcAft>
              <a:buClr>
                <a:srgbClr val="000000"/>
              </a:buClr>
              <a:buSzPts val="800"/>
              <a:buFont typeface="Arial"/>
              <a:buNone/>
              <a:defRPr sz="800">
                <a:solidFill>
                  <a:schemeClr val="dk1"/>
                </a:solidFill>
                <a:latin typeface="Lexend Light"/>
                <a:ea typeface="Lexend Light"/>
                <a:cs typeface="Lexend Light"/>
                <a:sym typeface="Lexend Light"/>
              </a:defRPr>
            </a:lvl6pPr>
            <a:lvl7pPr indent="0" lvl="6" marL="0" marR="0" algn="r">
              <a:lnSpc>
                <a:spcPct val="100000"/>
              </a:lnSpc>
              <a:spcBef>
                <a:spcPts val="0"/>
              </a:spcBef>
              <a:spcAft>
                <a:spcPts val="0"/>
              </a:spcAft>
              <a:buClr>
                <a:srgbClr val="000000"/>
              </a:buClr>
              <a:buSzPts val="800"/>
              <a:buFont typeface="Arial"/>
              <a:buNone/>
              <a:defRPr sz="800">
                <a:solidFill>
                  <a:schemeClr val="dk1"/>
                </a:solidFill>
                <a:latin typeface="Lexend Light"/>
                <a:ea typeface="Lexend Light"/>
                <a:cs typeface="Lexend Light"/>
                <a:sym typeface="Lexend Light"/>
              </a:defRPr>
            </a:lvl7pPr>
            <a:lvl8pPr indent="0" lvl="7" marL="0" marR="0" algn="r">
              <a:lnSpc>
                <a:spcPct val="100000"/>
              </a:lnSpc>
              <a:spcBef>
                <a:spcPts val="0"/>
              </a:spcBef>
              <a:spcAft>
                <a:spcPts val="0"/>
              </a:spcAft>
              <a:buClr>
                <a:srgbClr val="000000"/>
              </a:buClr>
              <a:buSzPts val="800"/>
              <a:buFont typeface="Arial"/>
              <a:buNone/>
              <a:defRPr sz="800">
                <a:solidFill>
                  <a:schemeClr val="dk1"/>
                </a:solidFill>
                <a:latin typeface="Lexend Light"/>
                <a:ea typeface="Lexend Light"/>
                <a:cs typeface="Lexend Light"/>
                <a:sym typeface="Lexend Light"/>
              </a:defRPr>
            </a:lvl8pPr>
            <a:lvl9pPr indent="0" lvl="8" marL="0" marR="0" algn="r">
              <a:lnSpc>
                <a:spcPct val="100000"/>
              </a:lnSpc>
              <a:spcBef>
                <a:spcPts val="0"/>
              </a:spcBef>
              <a:spcAft>
                <a:spcPts val="0"/>
              </a:spcAft>
              <a:buClr>
                <a:srgbClr val="000000"/>
              </a:buClr>
              <a:buSzPts val="800"/>
              <a:buFont typeface="Arial"/>
              <a:buNone/>
              <a:defRPr sz="800">
                <a:solidFill>
                  <a:schemeClr val="dk1"/>
                </a:solidFill>
                <a:latin typeface="Lexend Light"/>
                <a:ea typeface="Lexend Light"/>
                <a:cs typeface="Lexend Light"/>
                <a:sym typeface="Lexend Light"/>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 Alt 6 1">
  <p:cSld name="CUSTOM_13_1">
    <p:bg>
      <p:bgPr>
        <a:solidFill>
          <a:schemeClr val="dk1"/>
        </a:solidFill>
      </p:bgPr>
    </p:bg>
    <p:spTree>
      <p:nvGrpSpPr>
        <p:cNvPr id="396" name="Shape 396"/>
        <p:cNvGrpSpPr/>
        <p:nvPr/>
      </p:nvGrpSpPr>
      <p:grpSpPr>
        <a:xfrm>
          <a:off x="0" y="0"/>
          <a:ext cx="0" cy="0"/>
          <a:chOff x="0" y="0"/>
          <a:chExt cx="0" cy="0"/>
        </a:xfrm>
      </p:grpSpPr>
      <p:pic>
        <p:nvPicPr>
          <p:cNvPr id="397" name="Google Shape;397;p24" title="Gemini_Generated_Image_4ijf8s4ijf8s4ijf.png"/>
          <p:cNvPicPr preferRelativeResize="0"/>
          <p:nvPr/>
        </p:nvPicPr>
        <p:blipFill rotWithShape="1">
          <a:blip r:embed="rId2">
            <a:alphaModFix amt="40000"/>
          </a:blip>
          <a:srcRect b="21875" l="0" r="0" t="21875"/>
          <a:stretch/>
        </p:blipFill>
        <p:spPr>
          <a:xfrm>
            <a:off x="0" y="2125"/>
            <a:ext cx="9144003" cy="5143501"/>
          </a:xfrm>
          <a:prstGeom prst="rect">
            <a:avLst/>
          </a:prstGeom>
          <a:noFill/>
          <a:ln>
            <a:noFill/>
          </a:ln>
        </p:spPr>
      </p:pic>
      <p:sp>
        <p:nvSpPr>
          <p:cNvPr id="398" name="Google Shape;398;p24"/>
          <p:cNvSpPr/>
          <p:nvPr/>
        </p:nvSpPr>
        <p:spPr>
          <a:xfrm rot="5400000">
            <a:off x="4522275" y="-4526450"/>
            <a:ext cx="89100" cy="9150900"/>
          </a:xfrm>
          <a:prstGeom prst="rect">
            <a:avLst/>
          </a:prstGeom>
          <a:gradFill>
            <a:gsLst>
              <a:gs pos="0">
                <a:srgbClr val="96C300"/>
              </a:gs>
              <a:gs pos="37000">
                <a:srgbClr val="14B5D9"/>
              </a:gs>
              <a:gs pos="65000">
                <a:srgbClr val="C8E357"/>
              </a:gs>
              <a:gs pos="100000">
                <a:srgbClr val="96C300"/>
              </a:gs>
            </a:gsLst>
            <a:lin ang="5400012" scaled="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exend"/>
              <a:ea typeface="Lexend"/>
              <a:cs typeface="Lexend"/>
              <a:sym typeface="Lexend"/>
            </a:endParaRPr>
          </a:p>
        </p:txBody>
      </p:sp>
      <p:pic>
        <p:nvPicPr>
          <p:cNvPr id="399" name="Google Shape;399;p24"/>
          <p:cNvPicPr preferRelativeResize="0"/>
          <p:nvPr/>
        </p:nvPicPr>
        <p:blipFill rotWithShape="1">
          <a:blip r:embed="rId3">
            <a:alphaModFix/>
          </a:blip>
          <a:srcRect b="19197" l="0" r="150" t="-24"/>
          <a:stretch/>
        </p:blipFill>
        <p:spPr>
          <a:xfrm rot="5400000">
            <a:off x="2047900" y="-1954351"/>
            <a:ext cx="5070724" cy="9166526"/>
          </a:xfrm>
          <a:prstGeom prst="rect">
            <a:avLst/>
          </a:prstGeom>
          <a:noFill/>
          <a:ln>
            <a:noFill/>
          </a:ln>
        </p:spPr>
      </p:pic>
      <p:sp>
        <p:nvSpPr>
          <p:cNvPr id="400" name="Google Shape;400;p24"/>
          <p:cNvSpPr/>
          <p:nvPr/>
        </p:nvSpPr>
        <p:spPr>
          <a:xfrm rot="5400000">
            <a:off x="4527525" y="528675"/>
            <a:ext cx="78600" cy="9150900"/>
          </a:xfrm>
          <a:prstGeom prst="rect">
            <a:avLst/>
          </a:prstGeom>
          <a:gradFill>
            <a:gsLst>
              <a:gs pos="0">
                <a:srgbClr val="96C300"/>
              </a:gs>
              <a:gs pos="37000">
                <a:srgbClr val="14B5D9"/>
              </a:gs>
              <a:gs pos="65000">
                <a:srgbClr val="C8E357"/>
              </a:gs>
              <a:gs pos="100000">
                <a:srgbClr val="96C300"/>
              </a:gs>
            </a:gsLst>
            <a:lin ang="5400012" scaled="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exend"/>
              <a:ea typeface="Lexend"/>
              <a:cs typeface="Lexend"/>
              <a:sym typeface="Lexend"/>
            </a:endParaRPr>
          </a:p>
        </p:txBody>
      </p:sp>
      <p:grpSp>
        <p:nvGrpSpPr>
          <p:cNvPr id="401" name="Google Shape;401;p24"/>
          <p:cNvGrpSpPr/>
          <p:nvPr/>
        </p:nvGrpSpPr>
        <p:grpSpPr>
          <a:xfrm>
            <a:off x="119650" y="5026834"/>
            <a:ext cx="8904707" cy="134303"/>
            <a:chOff x="18101" y="4907950"/>
            <a:chExt cx="8904707" cy="291900"/>
          </a:xfrm>
        </p:grpSpPr>
        <p:sp>
          <p:nvSpPr>
            <p:cNvPr id="402" name="Google Shape;402;p24"/>
            <p:cNvSpPr/>
            <p:nvPr/>
          </p:nvSpPr>
          <p:spPr>
            <a:xfrm rot="-5400000">
              <a:off x="5505258" y="5022700"/>
              <a:ext cx="288300" cy="62400"/>
            </a:xfrm>
            <a:prstGeom prst="mathMinus">
              <a:avLst>
                <a:gd fmla="val 23520" name="adj1"/>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403" name="Google Shape;403;p24"/>
            <p:cNvSpPr/>
            <p:nvPr/>
          </p:nvSpPr>
          <p:spPr>
            <a:xfrm rot="-5400000">
              <a:off x="5735084" y="5022700"/>
              <a:ext cx="288300" cy="62400"/>
            </a:xfrm>
            <a:prstGeom prst="mathMinus">
              <a:avLst>
                <a:gd fmla="val 23520" name="adj1"/>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404" name="Google Shape;404;p24"/>
            <p:cNvSpPr/>
            <p:nvPr/>
          </p:nvSpPr>
          <p:spPr>
            <a:xfrm rot="-5400000">
              <a:off x="5969085" y="5022700"/>
              <a:ext cx="288300" cy="62400"/>
            </a:xfrm>
            <a:prstGeom prst="mathMinus">
              <a:avLst>
                <a:gd fmla="val 23520" name="adj1"/>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405" name="Google Shape;405;p24"/>
            <p:cNvSpPr/>
            <p:nvPr/>
          </p:nvSpPr>
          <p:spPr>
            <a:xfrm rot="-5400000">
              <a:off x="6198911" y="5022700"/>
              <a:ext cx="288300" cy="62400"/>
            </a:xfrm>
            <a:prstGeom prst="mathMinus">
              <a:avLst>
                <a:gd fmla="val 23520" name="adj1"/>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406" name="Google Shape;406;p24"/>
            <p:cNvSpPr/>
            <p:nvPr/>
          </p:nvSpPr>
          <p:spPr>
            <a:xfrm rot="-5400000">
              <a:off x="6437074" y="5022700"/>
              <a:ext cx="288300" cy="62400"/>
            </a:xfrm>
            <a:prstGeom prst="mathMinus">
              <a:avLst>
                <a:gd fmla="val 23520" name="adj1"/>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407" name="Google Shape;407;p24"/>
            <p:cNvSpPr/>
            <p:nvPr/>
          </p:nvSpPr>
          <p:spPr>
            <a:xfrm rot="-5400000">
              <a:off x="6666900" y="5022700"/>
              <a:ext cx="288300" cy="62400"/>
            </a:xfrm>
            <a:prstGeom prst="mathMinus">
              <a:avLst>
                <a:gd fmla="val 23520" name="adj1"/>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408" name="Google Shape;408;p24"/>
            <p:cNvSpPr/>
            <p:nvPr/>
          </p:nvSpPr>
          <p:spPr>
            <a:xfrm rot="-5400000">
              <a:off x="6900901" y="5022700"/>
              <a:ext cx="288300" cy="62400"/>
            </a:xfrm>
            <a:prstGeom prst="mathMinus">
              <a:avLst>
                <a:gd fmla="val 23520" name="adj1"/>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409" name="Google Shape;409;p24"/>
            <p:cNvSpPr/>
            <p:nvPr/>
          </p:nvSpPr>
          <p:spPr>
            <a:xfrm rot="-5400000">
              <a:off x="7130727" y="5022700"/>
              <a:ext cx="288300" cy="62400"/>
            </a:xfrm>
            <a:prstGeom prst="mathMinus">
              <a:avLst>
                <a:gd fmla="val 23520" name="adj1"/>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410" name="Google Shape;410;p24"/>
            <p:cNvSpPr/>
            <p:nvPr/>
          </p:nvSpPr>
          <p:spPr>
            <a:xfrm rot="-5400000">
              <a:off x="7364740" y="5022700"/>
              <a:ext cx="288300" cy="62400"/>
            </a:xfrm>
            <a:prstGeom prst="mathMinus">
              <a:avLst>
                <a:gd fmla="val 23520" name="adj1"/>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411" name="Google Shape;411;p24"/>
            <p:cNvSpPr/>
            <p:nvPr/>
          </p:nvSpPr>
          <p:spPr>
            <a:xfrm rot="-5400000">
              <a:off x="7598741" y="5022700"/>
              <a:ext cx="288300" cy="62400"/>
            </a:xfrm>
            <a:prstGeom prst="mathMinus">
              <a:avLst>
                <a:gd fmla="val 23520" name="adj1"/>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412" name="Google Shape;412;p24"/>
            <p:cNvSpPr/>
            <p:nvPr/>
          </p:nvSpPr>
          <p:spPr>
            <a:xfrm rot="-5400000">
              <a:off x="7828567" y="5022700"/>
              <a:ext cx="288300" cy="62400"/>
            </a:xfrm>
            <a:prstGeom prst="mathMinus">
              <a:avLst>
                <a:gd fmla="val 23520" name="adj1"/>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413" name="Google Shape;413;p24"/>
            <p:cNvSpPr/>
            <p:nvPr/>
          </p:nvSpPr>
          <p:spPr>
            <a:xfrm rot="-5400000">
              <a:off x="8066731" y="5022700"/>
              <a:ext cx="288300" cy="62400"/>
            </a:xfrm>
            <a:prstGeom prst="mathMinus">
              <a:avLst>
                <a:gd fmla="val 23520" name="adj1"/>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414" name="Google Shape;414;p24"/>
            <p:cNvSpPr/>
            <p:nvPr/>
          </p:nvSpPr>
          <p:spPr>
            <a:xfrm rot="-5400000">
              <a:off x="8296557" y="5022700"/>
              <a:ext cx="288300" cy="62400"/>
            </a:xfrm>
            <a:prstGeom prst="mathMinus">
              <a:avLst>
                <a:gd fmla="val 23520" name="adj1"/>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415" name="Google Shape;415;p24"/>
            <p:cNvSpPr/>
            <p:nvPr/>
          </p:nvSpPr>
          <p:spPr>
            <a:xfrm rot="-5400000">
              <a:off x="8520208" y="5022700"/>
              <a:ext cx="291900" cy="62400"/>
            </a:xfrm>
            <a:prstGeom prst="mathMinus">
              <a:avLst>
                <a:gd fmla="val 23520" name="adj1"/>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416" name="Google Shape;416;p24"/>
            <p:cNvSpPr/>
            <p:nvPr/>
          </p:nvSpPr>
          <p:spPr>
            <a:xfrm rot="-5400000">
              <a:off x="8745658" y="5022700"/>
              <a:ext cx="291900" cy="62400"/>
            </a:xfrm>
            <a:prstGeom prst="mathMinus">
              <a:avLst>
                <a:gd fmla="val 23520" name="adj1"/>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417" name="Google Shape;417;p24"/>
            <p:cNvSpPr/>
            <p:nvPr/>
          </p:nvSpPr>
          <p:spPr>
            <a:xfrm rot="-5400000">
              <a:off x="2064858" y="5022700"/>
              <a:ext cx="288300" cy="62400"/>
            </a:xfrm>
            <a:prstGeom prst="mathMinus">
              <a:avLst>
                <a:gd fmla="val 23520" name="adj1"/>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418" name="Google Shape;418;p24"/>
            <p:cNvSpPr/>
            <p:nvPr/>
          </p:nvSpPr>
          <p:spPr>
            <a:xfrm rot="-5400000">
              <a:off x="2294684" y="5022700"/>
              <a:ext cx="288300" cy="62400"/>
            </a:xfrm>
            <a:prstGeom prst="mathMinus">
              <a:avLst>
                <a:gd fmla="val 23520" name="adj1"/>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419" name="Google Shape;419;p24"/>
            <p:cNvSpPr/>
            <p:nvPr/>
          </p:nvSpPr>
          <p:spPr>
            <a:xfrm rot="-5400000">
              <a:off x="2528685" y="5022700"/>
              <a:ext cx="288300" cy="62400"/>
            </a:xfrm>
            <a:prstGeom prst="mathMinus">
              <a:avLst>
                <a:gd fmla="val 23520" name="adj1"/>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420" name="Google Shape;420;p24"/>
            <p:cNvSpPr/>
            <p:nvPr/>
          </p:nvSpPr>
          <p:spPr>
            <a:xfrm rot="-5400000">
              <a:off x="2758511" y="5022700"/>
              <a:ext cx="288300" cy="62400"/>
            </a:xfrm>
            <a:prstGeom prst="mathMinus">
              <a:avLst>
                <a:gd fmla="val 23520" name="adj1"/>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421" name="Google Shape;421;p24"/>
            <p:cNvSpPr/>
            <p:nvPr/>
          </p:nvSpPr>
          <p:spPr>
            <a:xfrm rot="-5400000">
              <a:off x="2996674" y="5022700"/>
              <a:ext cx="288300" cy="62400"/>
            </a:xfrm>
            <a:prstGeom prst="mathMinus">
              <a:avLst>
                <a:gd fmla="val 23520" name="adj1"/>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422" name="Google Shape;422;p24"/>
            <p:cNvSpPr/>
            <p:nvPr/>
          </p:nvSpPr>
          <p:spPr>
            <a:xfrm rot="-5400000">
              <a:off x="3226500" y="5022700"/>
              <a:ext cx="288300" cy="62400"/>
            </a:xfrm>
            <a:prstGeom prst="mathMinus">
              <a:avLst>
                <a:gd fmla="val 23520" name="adj1"/>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423" name="Google Shape;423;p24"/>
            <p:cNvSpPr/>
            <p:nvPr/>
          </p:nvSpPr>
          <p:spPr>
            <a:xfrm rot="-5400000">
              <a:off x="3460501" y="5022700"/>
              <a:ext cx="288300" cy="62400"/>
            </a:xfrm>
            <a:prstGeom prst="mathMinus">
              <a:avLst>
                <a:gd fmla="val 23520" name="adj1"/>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424" name="Google Shape;424;p24"/>
            <p:cNvSpPr/>
            <p:nvPr/>
          </p:nvSpPr>
          <p:spPr>
            <a:xfrm rot="-5400000">
              <a:off x="3690327" y="5022700"/>
              <a:ext cx="288300" cy="62400"/>
            </a:xfrm>
            <a:prstGeom prst="mathMinus">
              <a:avLst>
                <a:gd fmla="val 23520" name="adj1"/>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425" name="Google Shape;425;p24"/>
            <p:cNvSpPr/>
            <p:nvPr/>
          </p:nvSpPr>
          <p:spPr>
            <a:xfrm rot="-5400000">
              <a:off x="3924340" y="5022700"/>
              <a:ext cx="288300" cy="62400"/>
            </a:xfrm>
            <a:prstGeom prst="mathMinus">
              <a:avLst>
                <a:gd fmla="val 23520" name="adj1"/>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426" name="Google Shape;426;p24"/>
            <p:cNvSpPr/>
            <p:nvPr/>
          </p:nvSpPr>
          <p:spPr>
            <a:xfrm rot="-5400000">
              <a:off x="4158341" y="5022700"/>
              <a:ext cx="288300" cy="62400"/>
            </a:xfrm>
            <a:prstGeom prst="mathMinus">
              <a:avLst>
                <a:gd fmla="val 23520" name="adj1"/>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427" name="Google Shape;427;p24"/>
            <p:cNvSpPr/>
            <p:nvPr/>
          </p:nvSpPr>
          <p:spPr>
            <a:xfrm rot="-5400000">
              <a:off x="4388167" y="5022700"/>
              <a:ext cx="288300" cy="62400"/>
            </a:xfrm>
            <a:prstGeom prst="mathMinus">
              <a:avLst>
                <a:gd fmla="val 23520" name="adj1"/>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428" name="Google Shape;428;p24"/>
            <p:cNvSpPr/>
            <p:nvPr/>
          </p:nvSpPr>
          <p:spPr>
            <a:xfrm rot="-5400000">
              <a:off x="4626331" y="5022700"/>
              <a:ext cx="288300" cy="62400"/>
            </a:xfrm>
            <a:prstGeom prst="mathMinus">
              <a:avLst>
                <a:gd fmla="val 23520" name="adj1"/>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429" name="Google Shape;429;p24"/>
            <p:cNvSpPr/>
            <p:nvPr/>
          </p:nvSpPr>
          <p:spPr>
            <a:xfrm rot="-5400000">
              <a:off x="4856157" y="5022700"/>
              <a:ext cx="288300" cy="62400"/>
            </a:xfrm>
            <a:prstGeom prst="mathMinus">
              <a:avLst>
                <a:gd fmla="val 23520" name="adj1"/>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430" name="Google Shape;430;p24"/>
            <p:cNvSpPr/>
            <p:nvPr/>
          </p:nvSpPr>
          <p:spPr>
            <a:xfrm rot="-5400000">
              <a:off x="5079808" y="5022700"/>
              <a:ext cx="291900" cy="62400"/>
            </a:xfrm>
            <a:prstGeom prst="mathMinus">
              <a:avLst>
                <a:gd fmla="val 23520" name="adj1"/>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431" name="Google Shape;431;p24"/>
            <p:cNvSpPr/>
            <p:nvPr/>
          </p:nvSpPr>
          <p:spPr>
            <a:xfrm rot="-5400000">
              <a:off x="5305258" y="5022700"/>
              <a:ext cx="291900" cy="62400"/>
            </a:xfrm>
            <a:prstGeom prst="mathMinus">
              <a:avLst>
                <a:gd fmla="val 23520" name="adj1"/>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432" name="Google Shape;432;p24"/>
            <p:cNvSpPr/>
            <p:nvPr/>
          </p:nvSpPr>
          <p:spPr>
            <a:xfrm rot="-5400000">
              <a:off x="-94849" y="5022700"/>
              <a:ext cx="288300" cy="62400"/>
            </a:xfrm>
            <a:prstGeom prst="mathMinus">
              <a:avLst>
                <a:gd fmla="val 23520" name="adj1"/>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433" name="Google Shape;433;p24"/>
            <p:cNvSpPr/>
            <p:nvPr/>
          </p:nvSpPr>
          <p:spPr>
            <a:xfrm rot="-5400000">
              <a:off x="134977" y="5022700"/>
              <a:ext cx="288300" cy="62400"/>
            </a:xfrm>
            <a:prstGeom prst="mathMinus">
              <a:avLst>
                <a:gd fmla="val 23520" name="adj1"/>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434" name="Google Shape;434;p24"/>
            <p:cNvSpPr/>
            <p:nvPr/>
          </p:nvSpPr>
          <p:spPr>
            <a:xfrm rot="-5400000">
              <a:off x="368990" y="5022700"/>
              <a:ext cx="288300" cy="62400"/>
            </a:xfrm>
            <a:prstGeom prst="mathMinus">
              <a:avLst>
                <a:gd fmla="val 23520" name="adj1"/>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435" name="Google Shape;435;p24"/>
            <p:cNvSpPr/>
            <p:nvPr/>
          </p:nvSpPr>
          <p:spPr>
            <a:xfrm rot="-5400000">
              <a:off x="602991" y="5022700"/>
              <a:ext cx="288300" cy="62400"/>
            </a:xfrm>
            <a:prstGeom prst="mathMinus">
              <a:avLst>
                <a:gd fmla="val 23520" name="adj1"/>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436" name="Google Shape;436;p24"/>
            <p:cNvSpPr/>
            <p:nvPr/>
          </p:nvSpPr>
          <p:spPr>
            <a:xfrm rot="-5400000">
              <a:off x="832817" y="5022700"/>
              <a:ext cx="288300" cy="62400"/>
            </a:xfrm>
            <a:prstGeom prst="mathMinus">
              <a:avLst>
                <a:gd fmla="val 23520" name="adj1"/>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437" name="Google Shape;437;p24"/>
            <p:cNvSpPr/>
            <p:nvPr/>
          </p:nvSpPr>
          <p:spPr>
            <a:xfrm rot="-5400000">
              <a:off x="1070981" y="5022700"/>
              <a:ext cx="288300" cy="62400"/>
            </a:xfrm>
            <a:prstGeom prst="mathMinus">
              <a:avLst>
                <a:gd fmla="val 23520" name="adj1"/>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438" name="Google Shape;438;p24"/>
            <p:cNvSpPr/>
            <p:nvPr/>
          </p:nvSpPr>
          <p:spPr>
            <a:xfrm rot="-5400000">
              <a:off x="1300807" y="5022700"/>
              <a:ext cx="288300" cy="62400"/>
            </a:xfrm>
            <a:prstGeom prst="mathMinus">
              <a:avLst>
                <a:gd fmla="val 23520" name="adj1"/>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439" name="Google Shape;439;p24"/>
            <p:cNvSpPr/>
            <p:nvPr/>
          </p:nvSpPr>
          <p:spPr>
            <a:xfrm rot="-5400000">
              <a:off x="1524458" y="5022700"/>
              <a:ext cx="291900" cy="62400"/>
            </a:xfrm>
            <a:prstGeom prst="mathMinus">
              <a:avLst>
                <a:gd fmla="val 23520" name="adj1"/>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440" name="Google Shape;440;p24"/>
            <p:cNvSpPr/>
            <p:nvPr/>
          </p:nvSpPr>
          <p:spPr>
            <a:xfrm rot="-5400000">
              <a:off x="1749908" y="5022700"/>
              <a:ext cx="291900" cy="62400"/>
            </a:xfrm>
            <a:prstGeom prst="mathMinus">
              <a:avLst>
                <a:gd fmla="val 23520" name="adj1"/>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grpSp>
      <p:grpSp>
        <p:nvGrpSpPr>
          <p:cNvPr id="441" name="Google Shape;441;p24"/>
          <p:cNvGrpSpPr/>
          <p:nvPr/>
        </p:nvGrpSpPr>
        <p:grpSpPr>
          <a:xfrm>
            <a:off x="119650" y="-16491"/>
            <a:ext cx="8904707" cy="134303"/>
            <a:chOff x="18101" y="4907950"/>
            <a:chExt cx="8904707" cy="291900"/>
          </a:xfrm>
        </p:grpSpPr>
        <p:sp>
          <p:nvSpPr>
            <p:cNvPr id="442" name="Google Shape;442;p24"/>
            <p:cNvSpPr/>
            <p:nvPr/>
          </p:nvSpPr>
          <p:spPr>
            <a:xfrm rot="-5400000">
              <a:off x="5505258" y="5022700"/>
              <a:ext cx="288300" cy="62400"/>
            </a:xfrm>
            <a:prstGeom prst="mathMinus">
              <a:avLst>
                <a:gd fmla="val 23520" name="adj1"/>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443" name="Google Shape;443;p24"/>
            <p:cNvSpPr/>
            <p:nvPr/>
          </p:nvSpPr>
          <p:spPr>
            <a:xfrm rot="-5400000">
              <a:off x="5735084" y="5022700"/>
              <a:ext cx="288300" cy="62400"/>
            </a:xfrm>
            <a:prstGeom prst="mathMinus">
              <a:avLst>
                <a:gd fmla="val 23520" name="adj1"/>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444" name="Google Shape;444;p24"/>
            <p:cNvSpPr/>
            <p:nvPr/>
          </p:nvSpPr>
          <p:spPr>
            <a:xfrm rot="-5400000">
              <a:off x="5969085" y="5022700"/>
              <a:ext cx="288300" cy="62400"/>
            </a:xfrm>
            <a:prstGeom prst="mathMinus">
              <a:avLst>
                <a:gd fmla="val 23520" name="adj1"/>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445" name="Google Shape;445;p24"/>
            <p:cNvSpPr/>
            <p:nvPr/>
          </p:nvSpPr>
          <p:spPr>
            <a:xfrm rot="-5400000">
              <a:off x="6198911" y="5022700"/>
              <a:ext cx="288300" cy="62400"/>
            </a:xfrm>
            <a:prstGeom prst="mathMinus">
              <a:avLst>
                <a:gd fmla="val 23520" name="adj1"/>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446" name="Google Shape;446;p24"/>
            <p:cNvSpPr/>
            <p:nvPr/>
          </p:nvSpPr>
          <p:spPr>
            <a:xfrm rot="-5400000">
              <a:off x="6437074" y="5022700"/>
              <a:ext cx="288300" cy="62400"/>
            </a:xfrm>
            <a:prstGeom prst="mathMinus">
              <a:avLst>
                <a:gd fmla="val 23520" name="adj1"/>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447" name="Google Shape;447;p24"/>
            <p:cNvSpPr/>
            <p:nvPr/>
          </p:nvSpPr>
          <p:spPr>
            <a:xfrm rot="-5400000">
              <a:off x="6666900" y="5022700"/>
              <a:ext cx="288300" cy="62400"/>
            </a:xfrm>
            <a:prstGeom prst="mathMinus">
              <a:avLst>
                <a:gd fmla="val 23520" name="adj1"/>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448" name="Google Shape;448;p24"/>
            <p:cNvSpPr/>
            <p:nvPr/>
          </p:nvSpPr>
          <p:spPr>
            <a:xfrm rot="-5400000">
              <a:off x="6900901" y="5022700"/>
              <a:ext cx="288300" cy="62400"/>
            </a:xfrm>
            <a:prstGeom prst="mathMinus">
              <a:avLst>
                <a:gd fmla="val 23520" name="adj1"/>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449" name="Google Shape;449;p24"/>
            <p:cNvSpPr/>
            <p:nvPr/>
          </p:nvSpPr>
          <p:spPr>
            <a:xfrm rot="-5400000">
              <a:off x="7130727" y="5022700"/>
              <a:ext cx="288300" cy="62400"/>
            </a:xfrm>
            <a:prstGeom prst="mathMinus">
              <a:avLst>
                <a:gd fmla="val 23520" name="adj1"/>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450" name="Google Shape;450;p24"/>
            <p:cNvSpPr/>
            <p:nvPr/>
          </p:nvSpPr>
          <p:spPr>
            <a:xfrm rot="-5400000">
              <a:off x="7364740" y="5022700"/>
              <a:ext cx="288300" cy="62400"/>
            </a:xfrm>
            <a:prstGeom prst="mathMinus">
              <a:avLst>
                <a:gd fmla="val 23520" name="adj1"/>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451" name="Google Shape;451;p24"/>
            <p:cNvSpPr/>
            <p:nvPr/>
          </p:nvSpPr>
          <p:spPr>
            <a:xfrm rot="-5400000">
              <a:off x="7598741" y="5022700"/>
              <a:ext cx="288300" cy="62400"/>
            </a:xfrm>
            <a:prstGeom prst="mathMinus">
              <a:avLst>
                <a:gd fmla="val 23520" name="adj1"/>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452" name="Google Shape;452;p24"/>
            <p:cNvSpPr/>
            <p:nvPr/>
          </p:nvSpPr>
          <p:spPr>
            <a:xfrm rot="-5400000">
              <a:off x="7828567" y="5022700"/>
              <a:ext cx="288300" cy="62400"/>
            </a:xfrm>
            <a:prstGeom prst="mathMinus">
              <a:avLst>
                <a:gd fmla="val 23520" name="adj1"/>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453" name="Google Shape;453;p24"/>
            <p:cNvSpPr/>
            <p:nvPr/>
          </p:nvSpPr>
          <p:spPr>
            <a:xfrm rot="-5400000">
              <a:off x="8066731" y="5022700"/>
              <a:ext cx="288300" cy="62400"/>
            </a:xfrm>
            <a:prstGeom prst="mathMinus">
              <a:avLst>
                <a:gd fmla="val 23520" name="adj1"/>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454" name="Google Shape;454;p24"/>
            <p:cNvSpPr/>
            <p:nvPr/>
          </p:nvSpPr>
          <p:spPr>
            <a:xfrm rot="-5400000">
              <a:off x="8296557" y="5022700"/>
              <a:ext cx="288300" cy="62400"/>
            </a:xfrm>
            <a:prstGeom prst="mathMinus">
              <a:avLst>
                <a:gd fmla="val 23520" name="adj1"/>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455" name="Google Shape;455;p24"/>
            <p:cNvSpPr/>
            <p:nvPr/>
          </p:nvSpPr>
          <p:spPr>
            <a:xfrm rot="-5400000">
              <a:off x="8520208" y="5022700"/>
              <a:ext cx="291900" cy="62400"/>
            </a:xfrm>
            <a:prstGeom prst="mathMinus">
              <a:avLst>
                <a:gd fmla="val 23520" name="adj1"/>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456" name="Google Shape;456;p24"/>
            <p:cNvSpPr/>
            <p:nvPr/>
          </p:nvSpPr>
          <p:spPr>
            <a:xfrm rot="-5400000">
              <a:off x="8745658" y="5022700"/>
              <a:ext cx="291900" cy="62400"/>
            </a:xfrm>
            <a:prstGeom prst="mathMinus">
              <a:avLst>
                <a:gd fmla="val 23520" name="adj1"/>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457" name="Google Shape;457;p24"/>
            <p:cNvSpPr/>
            <p:nvPr/>
          </p:nvSpPr>
          <p:spPr>
            <a:xfrm rot="-5400000">
              <a:off x="2064858" y="5022700"/>
              <a:ext cx="288300" cy="62400"/>
            </a:xfrm>
            <a:prstGeom prst="mathMinus">
              <a:avLst>
                <a:gd fmla="val 23520" name="adj1"/>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458" name="Google Shape;458;p24"/>
            <p:cNvSpPr/>
            <p:nvPr/>
          </p:nvSpPr>
          <p:spPr>
            <a:xfrm rot="-5400000">
              <a:off x="2294684" y="5022700"/>
              <a:ext cx="288300" cy="62400"/>
            </a:xfrm>
            <a:prstGeom prst="mathMinus">
              <a:avLst>
                <a:gd fmla="val 23520" name="adj1"/>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459" name="Google Shape;459;p24"/>
            <p:cNvSpPr/>
            <p:nvPr/>
          </p:nvSpPr>
          <p:spPr>
            <a:xfrm rot="-5400000">
              <a:off x="2528685" y="5022700"/>
              <a:ext cx="288300" cy="62400"/>
            </a:xfrm>
            <a:prstGeom prst="mathMinus">
              <a:avLst>
                <a:gd fmla="val 23520" name="adj1"/>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460" name="Google Shape;460;p24"/>
            <p:cNvSpPr/>
            <p:nvPr/>
          </p:nvSpPr>
          <p:spPr>
            <a:xfrm rot="-5400000">
              <a:off x="2758511" y="5022700"/>
              <a:ext cx="288300" cy="62400"/>
            </a:xfrm>
            <a:prstGeom prst="mathMinus">
              <a:avLst>
                <a:gd fmla="val 23520" name="adj1"/>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461" name="Google Shape;461;p24"/>
            <p:cNvSpPr/>
            <p:nvPr/>
          </p:nvSpPr>
          <p:spPr>
            <a:xfrm rot="-5400000">
              <a:off x="2996674" y="5022700"/>
              <a:ext cx="288300" cy="62400"/>
            </a:xfrm>
            <a:prstGeom prst="mathMinus">
              <a:avLst>
                <a:gd fmla="val 23520" name="adj1"/>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462" name="Google Shape;462;p24"/>
            <p:cNvSpPr/>
            <p:nvPr/>
          </p:nvSpPr>
          <p:spPr>
            <a:xfrm rot="-5400000">
              <a:off x="3226500" y="5022700"/>
              <a:ext cx="288300" cy="62400"/>
            </a:xfrm>
            <a:prstGeom prst="mathMinus">
              <a:avLst>
                <a:gd fmla="val 23520" name="adj1"/>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463" name="Google Shape;463;p24"/>
            <p:cNvSpPr/>
            <p:nvPr/>
          </p:nvSpPr>
          <p:spPr>
            <a:xfrm rot="-5400000">
              <a:off x="3460501" y="5022700"/>
              <a:ext cx="288300" cy="62400"/>
            </a:xfrm>
            <a:prstGeom prst="mathMinus">
              <a:avLst>
                <a:gd fmla="val 23520" name="adj1"/>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464" name="Google Shape;464;p24"/>
            <p:cNvSpPr/>
            <p:nvPr/>
          </p:nvSpPr>
          <p:spPr>
            <a:xfrm rot="-5400000">
              <a:off x="3690327" y="5022700"/>
              <a:ext cx="288300" cy="62400"/>
            </a:xfrm>
            <a:prstGeom prst="mathMinus">
              <a:avLst>
                <a:gd fmla="val 23520" name="adj1"/>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465" name="Google Shape;465;p24"/>
            <p:cNvSpPr/>
            <p:nvPr/>
          </p:nvSpPr>
          <p:spPr>
            <a:xfrm rot="-5400000">
              <a:off x="3924340" y="5022700"/>
              <a:ext cx="288300" cy="62400"/>
            </a:xfrm>
            <a:prstGeom prst="mathMinus">
              <a:avLst>
                <a:gd fmla="val 23520" name="adj1"/>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466" name="Google Shape;466;p24"/>
            <p:cNvSpPr/>
            <p:nvPr/>
          </p:nvSpPr>
          <p:spPr>
            <a:xfrm rot="-5400000">
              <a:off x="4158341" y="5022700"/>
              <a:ext cx="288300" cy="62400"/>
            </a:xfrm>
            <a:prstGeom prst="mathMinus">
              <a:avLst>
                <a:gd fmla="val 23520" name="adj1"/>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467" name="Google Shape;467;p24"/>
            <p:cNvSpPr/>
            <p:nvPr/>
          </p:nvSpPr>
          <p:spPr>
            <a:xfrm rot="-5400000">
              <a:off x="4388167" y="5022700"/>
              <a:ext cx="288300" cy="62400"/>
            </a:xfrm>
            <a:prstGeom prst="mathMinus">
              <a:avLst>
                <a:gd fmla="val 23520" name="adj1"/>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468" name="Google Shape;468;p24"/>
            <p:cNvSpPr/>
            <p:nvPr/>
          </p:nvSpPr>
          <p:spPr>
            <a:xfrm rot="-5400000">
              <a:off x="4626331" y="5022700"/>
              <a:ext cx="288300" cy="62400"/>
            </a:xfrm>
            <a:prstGeom prst="mathMinus">
              <a:avLst>
                <a:gd fmla="val 23520" name="adj1"/>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469" name="Google Shape;469;p24"/>
            <p:cNvSpPr/>
            <p:nvPr/>
          </p:nvSpPr>
          <p:spPr>
            <a:xfrm rot="-5400000">
              <a:off x="4856157" y="5022700"/>
              <a:ext cx="288300" cy="62400"/>
            </a:xfrm>
            <a:prstGeom prst="mathMinus">
              <a:avLst>
                <a:gd fmla="val 23520" name="adj1"/>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470" name="Google Shape;470;p24"/>
            <p:cNvSpPr/>
            <p:nvPr/>
          </p:nvSpPr>
          <p:spPr>
            <a:xfrm rot="-5400000">
              <a:off x="5079808" y="5022700"/>
              <a:ext cx="291900" cy="62400"/>
            </a:xfrm>
            <a:prstGeom prst="mathMinus">
              <a:avLst>
                <a:gd fmla="val 23520" name="adj1"/>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471" name="Google Shape;471;p24"/>
            <p:cNvSpPr/>
            <p:nvPr/>
          </p:nvSpPr>
          <p:spPr>
            <a:xfrm rot="-5400000">
              <a:off x="5305258" y="5022700"/>
              <a:ext cx="291900" cy="62400"/>
            </a:xfrm>
            <a:prstGeom prst="mathMinus">
              <a:avLst>
                <a:gd fmla="val 23520" name="adj1"/>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472" name="Google Shape;472;p24"/>
            <p:cNvSpPr/>
            <p:nvPr/>
          </p:nvSpPr>
          <p:spPr>
            <a:xfrm rot="-5400000">
              <a:off x="-94849" y="5022700"/>
              <a:ext cx="288300" cy="62400"/>
            </a:xfrm>
            <a:prstGeom prst="mathMinus">
              <a:avLst>
                <a:gd fmla="val 23520" name="adj1"/>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473" name="Google Shape;473;p24"/>
            <p:cNvSpPr/>
            <p:nvPr/>
          </p:nvSpPr>
          <p:spPr>
            <a:xfrm rot="-5400000">
              <a:off x="134977" y="5022700"/>
              <a:ext cx="288300" cy="62400"/>
            </a:xfrm>
            <a:prstGeom prst="mathMinus">
              <a:avLst>
                <a:gd fmla="val 23520" name="adj1"/>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474" name="Google Shape;474;p24"/>
            <p:cNvSpPr/>
            <p:nvPr/>
          </p:nvSpPr>
          <p:spPr>
            <a:xfrm rot="-5400000">
              <a:off x="368990" y="5022700"/>
              <a:ext cx="288300" cy="62400"/>
            </a:xfrm>
            <a:prstGeom prst="mathMinus">
              <a:avLst>
                <a:gd fmla="val 23520" name="adj1"/>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475" name="Google Shape;475;p24"/>
            <p:cNvSpPr/>
            <p:nvPr/>
          </p:nvSpPr>
          <p:spPr>
            <a:xfrm rot="-5400000">
              <a:off x="602991" y="5022700"/>
              <a:ext cx="288300" cy="62400"/>
            </a:xfrm>
            <a:prstGeom prst="mathMinus">
              <a:avLst>
                <a:gd fmla="val 23520" name="adj1"/>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476" name="Google Shape;476;p24"/>
            <p:cNvSpPr/>
            <p:nvPr/>
          </p:nvSpPr>
          <p:spPr>
            <a:xfrm rot="-5400000">
              <a:off x="832817" y="5022700"/>
              <a:ext cx="288300" cy="62400"/>
            </a:xfrm>
            <a:prstGeom prst="mathMinus">
              <a:avLst>
                <a:gd fmla="val 23520" name="adj1"/>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477" name="Google Shape;477;p24"/>
            <p:cNvSpPr/>
            <p:nvPr/>
          </p:nvSpPr>
          <p:spPr>
            <a:xfrm rot="-5400000">
              <a:off x="1070981" y="5022700"/>
              <a:ext cx="288300" cy="62400"/>
            </a:xfrm>
            <a:prstGeom prst="mathMinus">
              <a:avLst>
                <a:gd fmla="val 23520" name="adj1"/>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478" name="Google Shape;478;p24"/>
            <p:cNvSpPr/>
            <p:nvPr/>
          </p:nvSpPr>
          <p:spPr>
            <a:xfrm rot="-5400000">
              <a:off x="1300807" y="5022700"/>
              <a:ext cx="288300" cy="62400"/>
            </a:xfrm>
            <a:prstGeom prst="mathMinus">
              <a:avLst>
                <a:gd fmla="val 23520" name="adj1"/>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479" name="Google Shape;479;p24"/>
            <p:cNvSpPr/>
            <p:nvPr/>
          </p:nvSpPr>
          <p:spPr>
            <a:xfrm rot="-5400000">
              <a:off x="1524458" y="5022700"/>
              <a:ext cx="291900" cy="62400"/>
            </a:xfrm>
            <a:prstGeom prst="mathMinus">
              <a:avLst>
                <a:gd fmla="val 23520" name="adj1"/>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480" name="Google Shape;480;p24"/>
            <p:cNvSpPr/>
            <p:nvPr/>
          </p:nvSpPr>
          <p:spPr>
            <a:xfrm rot="-5400000">
              <a:off x="1749908" y="5022700"/>
              <a:ext cx="291900" cy="62400"/>
            </a:xfrm>
            <a:prstGeom prst="mathMinus">
              <a:avLst>
                <a:gd fmla="val 23520" name="adj1"/>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grpSp>
      <p:sp>
        <p:nvSpPr>
          <p:cNvPr id="481" name="Google Shape;481;p24"/>
          <p:cNvSpPr/>
          <p:nvPr/>
        </p:nvSpPr>
        <p:spPr>
          <a:xfrm>
            <a:off x="7285600" y="321925"/>
            <a:ext cx="1858400" cy="4506975"/>
          </a:xfrm>
          <a:custGeom>
            <a:rect b="b" l="l" r="r" t="t"/>
            <a:pathLst>
              <a:path extrusionOk="0" h="180279" w="74336">
                <a:moveTo>
                  <a:pt x="74336" y="29266"/>
                </a:moveTo>
                <a:lnTo>
                  <a:pt x="42436" y="0"/>
                </a:lnTo>
                <a:lnTo>
                  <a:pt x="0" y="44777"/>
                </a:lnTo>
                <a:lnTo>
                  <a:pt x="48582" y="90432"/>
                </a:lnTo>
                <a:lnTo>
                  <a:pt x="586" y="135502"/>
                </a:lnTo>
                <a:lnTo>
                  <a:pt x="42729" y="180279"/>
                </a:lnTo>
                <a:lnTo>
                  <a:pt x="74043" y="150720"/>
                </a:lnTo>
              </a:path>
            </a:pathLst>
          </a:custGeom>
          <a:noFill/>
          <a:ln cap="flat" cmpd="sng" w="9525">
            <a:solidFill>
              <a:schemeClr val="accent1"/>
            </a:solidFill>
            <a:prstDash val="solid"/>
            <a:round/>
            <a:headEnd len="sm" w="sm" type="none"/>
            <a:tailEnd len="sm" w="sm" type="none"/>
          </a:ln>
        </p:spPr>
      </p:sp>
      <p:sp>
        <p:nvSpPr>
          <p:cNvPr id="482" name="Google Shape;482;p24"/>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lvl1pPr indent="0" lvl="0" marL="0" marR="0" algn="r">
              <a:lnSpc>
                <a:spcPct val="100000"/>
              </a:lnSpc>
              <a:spcBef>
                <a:spcPts val="0"/>
              </a:spcBef>
              <a:spcAft>
                <a:spcPts val="0"/>
              </a:spcAft>
              <a:buClr>
                <a:srgbClr val="000000"/>
              </a:buClr>
              <a:buSzPts val="800"/>
              <a:buFont typeface="Arial"/>
              <a:buNone/>
              <a:defRPr sz="800">
                <a:solidFill>
                  <a:schemeClr val="dk1"/>
                </a:solidFill>
                <a:latin typeface="Lexend Light"/>
                <a:ea typeface="Lexend Light"/>
                <a:cs typeface="Lexend Light"/>
                <a:sym typeface="Lexend Light"/>
              </a:defRPr>
            </a:lvl1pPr>
            <a:lvl2pPr indent="0" lvl="1" marL="0" marR="0" algn="r">
              <a:lnSpc>
                <a:spcPct val="100000"/>
              </a:lnSpc>
              <a:spcBef>
                <a:spcPts val="0"/>
              </a:spcBef>
              <a:spcAft>
                <a:spcPts val="0"/>
              </a:spcAft>
              <a:buClr>
                <a:srgbClr val="000000"/>
              </a:buClr>
              <a:buSzPts val="800"/>
              <a:buFont typeface="Arial"/>
              <a:buNone/>
              <a:defRPr sz="800">
                <a:solidFill>
                  <a:schemeClr val="dk1"/>
                </a:solidFill>
                <a:latin typeface="Lexend Light"/>
                <a:ea typeface="Lexend Light"/>
                <a:cs typeface="Lexend Light"/>
                <a:sym typeface="Lexend Light"/>
              </a:defRPr>
            </a:lvl2pPr>
            <a:lvl3pPr indent="0" lvl="2" marL="0" marR="0" algn="r">
              <a:lnSpc>
                <a:spcPct val="100000"/>
              </a:lnSpc>
              <a:spcBef>
                <a:spcPts val="0"/>
              </a:spcBef>
              <a:spcAft>
                <a:spcPts val="0"/>
              </a:spcAft>
              <a:buClr>
                <a:srgbClr val="000000"/>
              </a:buClr>
              <a:buSzPts val="800"/>
              <a:buFont typeface="Arial"/>
              <a:buNone/>
              <a:defRPr sz="800">
                <a:solidFill>
                  <a:schemeClr val="dk1"/>
                </a:solidFill>
                <a:latin typeface="Lexend Light"/>
                <a:ea typeface="Lexend Light"/>
                <a:cs typeface="Lexend Light"/>
                <a:sym typeface="Lexend Light"/>
              </a:defRPr>
            </a:lvl3pPr>
            <a:lvl4pPr indent="0" lvl="3" marL="0" marR="0" algn="r">
              <a:lnSpc>
                <a:spcPct val="100000"/>
              </a:lnSpc>
              <a:spcBef>
                <a:spcPts val="0"/>
              </a:spcBef>
              <a:spcAft>
                <a:spcPts val="0"/>
              </a:spcAft>
              <a:buClr>
                <a:srgbClr val="000000"/>
              </a:buClr>
              <a:buSzPts val="800"/>
              <a:buFont typeface="Arial"/>
              <a:buNone/>
              <a:defRPr sz="800">
                <a:solidFill>
                  <a:schemeClr val="dk1"/>
                </a:solidFill>
                <a:latin typeface="Lexend Light"/>
                <a:ea typeface="Lexend Light"/>
                <a:cs typeface="Lexend Light"/>
                <a:sym typeface="Lexend Light"/>
              </a:defRPr>
            </a:lvl4pPr>
            <a:lvl5pPr indent="0" lvl="4" marL="0" marR="0" algn="r">
              <a:lnSpc>
                <a:spcPct val="100000"/>
              </a:lnSpc>
              <a:spcBef>
                <a:spcPts val="0"/>
              </a:spcBef>
              <a:spcAft>
                <a:spcPts val="0"/>
              </a:spcAft>
              <a:buClr>
                <a:srgbClr val="000000"/>
              </a:buClr>
              <a:buSzPts val="800"/>
              <a:buFont typeface="Arial"/>
              <a:buNone/>
              <a:defRPr sz="800">
                <a:solidFill>
                  <a:schemeClr val="dk1"/>
                </a:solidFill>
                <a:latin typeface="Lexend Light"/>
                <a:ea typeface="Lexend Light"/>
                <a:cs typeface="Lexend Light"/>
                <a:sym typeface="Lexend Light"/>
              </a:defRPr>
            </a:lvl5pPr>
            <a:lvl6pPr indent="0" lvl="5" marL="0" marR="0" algn="r">
              <a:lnSpc>
                <a:spcPct val="100000"/>
              </a:lnSpc>
              <a:spcBef>
                <a:spcPts val="0"/>
              </a:spcBef>
              <a:spcAft>
                <a:spcPts val="0"/>
              </a:spcAft>
              <a:buClr>
                <a:srgbClr val="000000"/>
              </a:buClr>
              <a:buSzPts val="800"/>
              <a:buFont typeface="Arial"/>
              <a:buNone/>
              <a:defRPr sz="800">
                <a:solidFill>
                  <a:schemeClr val="dk1"/>
                </a:solidFill>
                <a:latin typeface="Lexend Light"/>
                <a:ea typeface="Lexend Light"/>
                <a:cs typeface="Lexend Light"/>
                <a:sym typeface="Lexend Light"/>
              </a:defRPr>
            </a:lvl6pPr>
            <a:lvl7pPr indent="0" lvl="6" marL="0" marR="0" algn="r">
              <a:lnSpc>
                <a:spcPct val="100000"/>
              </a:lnSpc>
              <a:spcBef>
                <a:spcPts val="0"/>
              </a:spcBef>
              <a:spcAft>
                <a:spcPts val="0"/>
              </a:spcAft>
              <a:buClr>
                <a:srgbClr val="000000"/>
              </a:buClr>
              <a:buSzPts val="800"/>
              <a:buFont typeface="Arial"/>
              <a:buNone/>
              <a:defRPr sz="800">
                <a:solidFill>
                  <a:schemeClr val="dk1"/>
                </a:solidFill>
                <a:latin typeface="Lexend Light"/>
                <a:ea typeface="Lexend Light"/>
                <a:cs typeface="Lexend Light"/>
                <a:sym typeface="Lexend Light"/>
              </a:defRPr>
            </a:lvl7pPr>
            <a:lvl8pPr indent="0" lvl="7" marL="0" marR="0" algn="r">
              <a:lnSpc>
                <a:spcPct val="100000"/>
              </a:lnSpc>
              <a:spcBef>
                <a:spcPts val="0"/>
              </a:spcBef>
              <a:spcAft>
                <a:spcPts val="0"/>
              </a:spcAft>
              <a:buClr>
                <a:srgbClr val="000000"/>
              </a:buClr>
              <a:buSzPts val="800"/>
              <a:buFont typeface="Arial"/>
              <a:buNone/>
              <a:defRPr sz="800">
                <a:solidFill>
                  <a:schemeClr val="dk1"/>
                </a:solidFill>
                <a:latin typeface="Lexend Light"/>
                <a:ea typeface="Lexend Light"/>
                <a:cs typeface="Lexend Light"/>
                <a:sym typeface="Lexend Light"/>
              </a:defRPr>
            </a:lvl8pPr>
            <a:lvl9pPr indent="0" lvl="8" marL="0" marR="0" algn="r">
              <a:lnSpc>
                <a:spcPct val="100000"/>
              </a:lnSpc>
              <a:spcBef>
                <a:spcPts val="0"/>
              </a:spcBef>
              <a:spcAft>
                <a:spcPts val="0"/>
              </a:spcAft>
              <a:buClr>
                <a:srgbClr val="000000"/>
              </a:buClr>
              <a:buSzPts val="800"/>
              <a:buFont typeface="Arial"/>
              <a:buNone/>
              <a:defRPr sz="800">
                <a:solidFill>
                  <a:schemeClr val="dk1"/>
                </a:solidFill>
                <a:latin typeface="Lexend Light"/>
                <a:ea typeface="Lexend Light"/>
                <a:cs typeface="Lexend Light"/>
                <a:sym typeface="Lexend Light"/>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 Alt 7">
  <p:cSld name="CUSTOM_17">
    <p:bg>
      <p:bgPr>
        <a:solidFill>
          <a:schemeClr val="accent4"/>
        </a:solidFill>
      </p:bgPr>
    </p:bg>
    <p:spTree>
      <p:nvGrpSpPr>
        <p:cNvPr id="483" name="Shape 483"/>
        <p:cNvGrpSpPr/>
        <p:nvPr/>
      </p:nvGrpSpPr>
      <p:grpSpPr>
        <a:xfrm>
          <a:off x="0" y="0"/>
          <a:ext cx="0" cy="0"/>
          <a:chOff x="0" y="0"/>
          <a:chExt cx="0" cy="0"/>
        </a:xfrm>
      </p:grpSpPr>
      <p:cxnSp>
        <p:nvCxnSpPr>
          <p:cNvPr id="484" name="Google Shape;484;p25"/>
          <p:cNvCxnSpPr/>
          <p:nvPr/>
        </p:nvCxnSpPr>
        <p:spPr>
          <a:xfrm>
            <a:off x="481825" y="4327500"/>
            <a:ext cx="8182500" cy="0"/>
          </a:xfrm>
          <a:prstGeom prst="straightConnector1">
            <a:avLst/>
          </a:prstGeom>
          <a:noFill/>
          <a:ln cap="flat" cmpd="sng" w="19050">
            <a:solidFill>
              <a:schemeClr val="dk1"/>
            </a:solidFill>
            <a:prstDash val="solid"/>
            <a:round/>
            <a:headEnd len="sm" w="sm" type="none"/>
            <a:tailEnd len="sm" w="sm" type="none"/>
          </a:ln>
        </p:spPr>
      </p:cxnSp>
      <p:sp>
        <p:nvSpPr>
          <p:cNvPr id="485" name="Google Shape;485;p25"/>
          <p:cNvSpPr txBox="1"/>
          <p:nvPr>
            <p:ph idx="1" type="subTitle"/>
          </p:nvPr>
        </p:nvSpPr>
        <p:spPr>
          <a:xfrm>
            <a:off x="474950" y="4494125"/>
            <a:ext cx="2961900" cy="400200"/>
          </a:xfrm>
          <a:prstGeom prst="rect">
            <a:avLst/>
          </a:prstGeom>
        </p:spPr>
        <p:txBody>
          <a:bodyPr anchorCtr="0" anchor="ctr" bIns="91425" lIns="0" spcFirstLastPara="1" rIns="91425" wrap="square" tIns="91425">
            <a:normAutofit/>
          </a:bodyPr>
          <a:lstStyle>
            <a:lvl1pPr lvl="0">
              <a:spcBef>
                <a:spcPts val="0"/>
              </a:spcBef>
              <a:spcAft>
                <a:spcPts val="0"/>
              </a:spcAft>
              <a:buClr>
                <a:schemeClr val="dk1"/>
              </a:buClr>
              <a:buSzPts val="1000"/>
              <a:buFont typeface="Lexend"/>
              <a:buNone/>
              <a:defRPr sz="1000"/>
            </a:lvl1pPr>
            <a:lvl2pPr lvl="1">
              <a:spcBef>
                <a:spcPts val="0"/>
              </a:spcBef>
              <a:spcAft>
                <a:spcPts val="0"/>
              </a:spcAft>
              <a:buClr>
                <a:schemeClr val="dk1"/>
              </a:buClr>
              <a:buSzPts val="1000"/>
              <a:buFont typeface="Lexend"/>
              <a:buNone/>
              <a:defRPr sz="1000"/>
            </a:lvl2pPr>
            <a:lvl3pPr lvl="2">
              <a:spcBef>
                <a:spcPts val="0"/>
              </a:spcBef>
              <a:spcAft>
                <a:spcPts val="0"/>
              </a:spcAft>
              <a:buClr>
                <a:schemeClr val="dk1"/>
              </a:buClr>
              <a:buSzPts val="1000"/>
              <a:buFont typeface="Lexend"/>
              <a:buNone/>
              <a:defRPr sz="1000"/>
            </a:lvl3pPr>
            <a:lvl4pPr lvl="3">
              <a:spcBef>
                <a:spcPts val="0"/>
              </a:spcBef>
              <a:spcAft>
                <a:spcPts val="0"/>
              </a:spcAft>
              <a:buClr>
                <a:schemeClr val="dk1"/>
              </a:buClr>
              <a:buSzPts val="1000"/>
              <a:buFont typeface="Lexend"/>
              <a:buNone/>
              <a:defRPr sz="1000"/>
            </a:lvl4pPr>
            <a:lvl5pPr lvl="4">
              <a:spcBef>
                <a:spcPts val="0"/>
              </a:spcBef>
              <a:spcAft>
                <a:spcPts val="0"/>
              </a:spcAft>
              <a:buClr>
                <a:schemeClr val="dk1"/>
              </a:buClr>
              <a:buSzPts val="1000"/>
              <a:buFont typeface="Lexend"/>
              <a:buNone/>
              <a:defRPr sz="1000"/>
            </a:lvl5pPr>
            <a:lvl6pPr lvl="5">
              <a:spcBef>
                <a:spcPts val="0"/>
              </a:spcBef>
              <a:spcAft>
                <a:spcPts val="0"/>
              </a:spcAft>
              <a:buClr>
                <a:schemeClr val="dk1"/>
              </a:buClr>
              <a:buSzPts val="1000"/>
              <a:buFont typeface="Lexend"/>
              <a:buNone/>
              <a:defRPr sz="1000"/>
            </a:lvl6pPr>
            <a:lvl7pPr lvl="6">
              <a:spcBef>
                <a:spcPts val="0"/>
              </a:spcBef>
              <a:spcAft>
                <a:spcPts val="0"/>
              </a:spcAft>
              <a:buClr>
                <a:schemeClr val="dk1"/>
              </a:buClr>
              <a:buSzPts val="1000"/>
              <a:buFont typeface="Lexend"/>
              <a:buNone/>
              <a:defRPr sz="1000"/>
            </a:lvl7pPr>
            <a:lvl8pPr lvl="7">
              <a:spcBef>
                <a:spcPts val="0"/>
              </a:spcBef>
              <a:spcAft>
                <a:spcPts val="0"/>
              </a:spcAft>
              <a:buClr>
                <a:schemeClr val="dk1"/>
              </a:buClr>
              <a:buSzPts val="1000"/>
              <a:buFont typeface="Lexend"/>
              <a:buNone/>
              <a:defRPr sz="1000"/>
            </a:lvl8pPr>
            <a:lvl9pPr lvl="8">
              <a:spcBef>
                <a:spcPts val="0"/>
              </a:spcBef>
              <a:spcAft>
                <a:spcPts val="0"/>
              </a:spcAft>
              <a:buClr>
                <a:schemeClr val="dk1"/>
              </a:buClr>
              <a:buSzPts val="1000"/>
              <a:buFont typeface="Lexend"/>
              <a:buNone/>
              <a:defRPr sz="1000"/>
            </a:lvl9pPr>
          </a:lstStyle>
          <a:p/>
        </p:txBody>
      </p:sp>
      <p:sp>
        <p:nvSpPr>
          <p:cNvPr id="486" name="Google Shape;486;p25"/>
          <p:cNvSpPr txBox="1"/>
          <p:nvPr>
            <p:ph idx="2" type="subTitle"/>
          </p:nvPr>
        </p:nvSpPr>
        <p:spPr>
          <a:xfrm>
            <a:off x="6449125" y="4494125"/>
            <a:ext cx="2215200" cy="400200"/>
          </a:xfrm>
          <a:prstGeom prst="rect">
            <a:avLst/>
          </a:prstGeom>
        </p:spPr>
        <p:txBody>
          <a:bodyPr anchorCtr="0" anchor="ctr" bIns="91425" lIns="0" spcFirstLastPara="1" rIns="18000" wrap="square" tIns="91425">
            <a:normAutofit/>
          </a:bodyPr>
          <a:lstStyle>
            <a:lvl1pPr lvl="0" algn="r">
              <a:spcBef>
                <a:spcPts val="0"/>
              </a:spcBef>
              <a:spcAft>
                <a:spcPts val="0"/>
              </a:spcAft>
              <a:buClr>
                <a:schemeClr val="dk1"/>
              </a:buClr>
              <a:buSzPts val="1000"/>
              <a:buFont typeface="Lexend"/>
              <a:buNone/>
              <a:defRPr sz="1000"/>
            </a:lvl1pPr>
            <a:lvl2pPr lvl="1" algn="r">
              <a:spcBef>
                <a:spcPts val="0"/>
              </a:spcBef>
              <a:spcAft>
                <a:spcPts val="0"/>
              </a:spcAft>
              <a:buClr>
                <a:schemeClr val="dk1"/>
              </a:buClr>
              <a:buSzPts val="1000"/>
              <a:buFont typeface="Lexend"/>
              <a:buNone/>
              <a:defRPr sz="1000"/>
            </a:lvl2pPr>
            <a:lvl3pPr lvl="2" algn="r">
              <a:spcBef>
                <a:spcPts val="0"/>
              </a:spcBef>
              <a:spcAft>
                <a:spcPts val="0"/>
              </a:spcAft>
              <a:buClr>
                <a:schemeClr val="dk1"/>
              </a:buClr>
              <a:buSzPts val="1000"/>
              <a:buFont typeface="Lexend"/>
              <a:buNone/>
              <a:defRPr sz="1000"/>
            </a:lvl3pPr>
            <a:lvl4pPr lvl="3" algn="r">
              <a:spcBef>
                <a:spcPts val="0"/>
              </a:spcBef>
              <a:spcAft>
                <a:spcPts val="0"/>
              </a:spcAft>
              <a:buClr>
                <a:schemeClr val="dk1"/>
              </a:buClr>
              <a:buSzPts val="1000"/>
              <a:buFont typeface="Lexend"/>
              <a:buNone/>
              <a:defRPr sz="1000"/>
            </a:lvl4pPr>
            <a:lvl5pPr lvl="4" algn="r">
              <a:spcBef>
                <a:spcPts val="0"/>
              </a:spcBef>
              <a:spcAft>
                <a:spcPts val="0"/>
              </a:spcAft>
              <a:buClr>
                <a:schemeClr val="dk1"/>
              </a:buClr>
              <a:buSzPts val="1000"/>
              <a:buFont typeface="Lexend"/>
              <a:buNone/>
              <a:defRPr sz="1000"/>
            </a:lvl5pPr>
            <a:lvl6pPr lvl="5" algn="r">
              <a:spcBef>
                <a:spcPts val="0"/>
              </a:spcBef>
              <a:spcAft>
                <a:spcPts val="0"/>
              </a:spcAft>
              <a:buClr>
                <a:schemeClr val="dk1"/>
              </a:buClr>
              <a:buSzPts val="1000"/>
              <a:buFont typeface="Lexend"/>
              <a:buNone/>
              <a:defRPr sz="1000"/>
            </a:lvl6pPr>
            <a:lvl7pPr lvl="6" algn="r">
              <a:spcBef>
                <a:spcPts val="0"/>
              </a:spcBef>
              <a:spcAft>
                <a:spcPts val="0"/>
              </a:spcAft>
              <a:buClr>
                <a:schemeClr val="dk1"/>
              </a:buClr>
              <a:buSzPts val="1000"/>
              <a:buFont typeface="Lexend"/>
              <a:buNone/>
              <a:defRPr sz="1000"/>
            </a:lvl7pPr>
            <a:lvl8pPr lvl="7" algn="r">
              <a:spcBef>
                <a:spcPts val="0"/>
              </a:spcBef>
              <a:spcAft>
                <a:spcPts val="0"/>
              </a:spcAft>
              <a:buClr>
                <a:schemeClr val="dk1"/>
              </a:buClr>
              <a:buSzPts val="1000"/>
              <a:buFont typeface="Lexend"/>
              <a:buNone/>
              <a:defRPr sz="1000"/>
            </a:lvl8pPr>
            <a:lvl9pPr lvl="8" algn="r">
              <a:spcBef>
                <a:spcPts val="0"/>
              </a:spcBef>
              <a:spcAft>
                <a:spcPts val="0"/>
              </a:spcAft>
              <a:buClr>
                <a:schemeClr val="dk1"/>
              </a:buClr>
              <a:buSzPts val="1000"/>
              <a:buFont typeface="Lexend"/>
              <a:buNone/>
              <a:defRPr sz="1000"/>
            </a:lvl9pPr>
          </a:lstStyle>
          <a:p/>
        </p:txBody>
      </p:sp>
      <p:sp>
        <p:nvSpPr>
          <p:cNvPr id="487" name="Google Shape;487;p25"/>
          <p:cNvSpPr txBox="1"/>
          <p:nvPr>
            <p:ph idx="3" type="subTitle"/>
          </p:nvPr>
        </p:nvSpPr>
        <p:spPr>
          <a:xfrm>
            <a:off x="2833825" y="2945813"/>
            <a:ext cx="3387300" cy="492600"/>
          </a:xfrm>
          <a:prstGeom prst="rect">
            <a:avLst/>
          </a:prstGeom>
        </p:spPr>
        <p:txBody>
          <a:bodyPr anchorCtr="0" anchor="ctr" bIns="91425" lIns="0" spcFirstLastPara="1" rIns="18000" wrap="square" tIns="91425">
            <a:normAutofit/>
          </a:bodyPr>
          <a:lstStyle>
            <a:lvl1pPr lvl="0">
              <a:spcBef>
                <a:spcPts val="0"/>
              </a:spcBef>
              <a:spcAft>
                <a:spcPts val="0"/>
              </a:spcAft>
              <a:buSzPts val="1000"/>
              <a:buFont typeface="Lexend"/>
              <a:buNone/>
              <a:defRPr sz="1000"/>
            </a:lvl1pPr>
            <a:lvl2pPr lvl="1">
              <a:spcBef>
                <a:spcPts val="0"/>
              </a:spcBef>
              <a:spcAft>
                <a:spcPts val="0"/>
              </a:spcAft>
              <a:buSzPts val="1000"/>
              <a:buFont typeface="Lexend"/>
              <a:buNone/>
              <a:defRPr sz="1000"/>
            </a:lvl2pPr>
            <a:lvl3pPr lvl="2">
              <a:spcBef>
                <a:spcPts val="0"/>
              </a:spcBef>
              <a:spcAft>
                <a:spcPts val="0"/>
              </a:spcAft>
              <a:buSzPts val="1000"/>
              <a:buFont typeface="Lexend"/>
              <a:buNone/>
              <a:defRPr sz="1000"/>
            </a:lvl3pPr>
            <a:lvl4pPr lvl="3">
              <a:spcBef>
                <a:spcPts val="0"/>
              </a:spcBef>
              <a:spcAft>
                <a:spcPts val="0"/>
              </a:spcAft>
              <a:buSzPts val="1000"/>
              <a:buFont typeface="Lexend"/>
              <a:buNone/>
              <a:defRPr sz="1000"/>
            </a:lvl4pPr>
            <a:lvl5pPr lvl="4">
              <a:spcBef>
                <a:spcPts val="0"/>
              </a:spcBef>
              <a:spcAft>
                <a:spcPts val="0"/>
              </a:spcAft>
              <a:buSzPts val="1000"/>
              <a:buFont typeface="Lexend"/>
              <a:buNone/>
              <a:defRPr sz="1000"/>
            </a:lvl5pPr>
            <a:lvl6pPr lvl="5">
              <a:spcBef>
                <a:spcPts val="0"/>
              </a:spcBef>
              <a:spcAft>
                <a:spcPts val="0"/>
              </a:spcAft>
              <a:buSzPts val="1000"/>
              <a:buFont typeface="Lexend"/>
              <a:buNone/>
              <a:defRPr sz="1000"/>
            </a:lvl6pPr>
            <a:lvl7pPr lvl="6">
              <a:spcBef>
                <a:spcPts val="0"/>
              </a:spcBef>
              <a:spcAft>
                <a:spcPts val="0"/>
              </a:spcAft>
              <a:buSzPts val="1000"/>
              <a:buFont typeface="Lexend"/>
              <a:buNone/>
              <a:defRPr sz="1000"/>
            </a:lvl7pPr>
            <a:lvl8pPr lvl="7">
              <a:spcBef>
                <a:spcPts val="0"/>
              </a:spcBef>
              <a:spcAft>
                <a:spcPts val="0"/>
              </a:spcAft>
              <a:buSzPts val="1000"/>
              <a:buFont typeface="Lexend"/>
              <a:buNone/>
              <a:defRPr sz="1000"/>
            </a:lvl8pPr>
            <a:lvl9pPr lvl="8">
              <a:spcBef>
                <a:spcPts val="0"/>
              </a:spcBef>
              <a:spcAft>
                <a:spcPts val="0"/>
              </a:spcAft>
              <a:buSzPts val="1000"/>
              <a:buFont typeface="Lexend"/>
              <a:buNone/>
              <a:defRPr sz="1000"/>
            </a:lvl9pPr>
          </a:lstStyle>
          <a:p/>
        </p:txBody>
      </p:sp>
      <p:sp>
        <p:nvSpPr>
          <p:cNvPr id="488" name="Google Shape;488;p25"/>
          <p:cNvSpPr txBox="1"/>
          <p:nvPr>
            <p:ph idx="4" type="subTitle"/>
          </p:nvPr>
        </p:nvSpPr>
        <p:spPr>
          <a:xfrm>
            <a:off x="2833825" y="2433357"/>
            <a:ext cx="3387300" cy="492600"/>
          </a:xfrm>
          <a:prstGeom prst="rect">
            <a:avLst/>
          </a:prstGeom>
        </p:spPr>
        <p:txBody>
          <a:bodyPr anchorCtr="0" anchor="ctr" bIns="91425" lIns="0" spcFirstLastPara="1" rIns="18000" wrap="square" tIns="91425">
            <a:normAutofit/>
          </a:bodyPr>
          <a:lstStyle>
            <a:lvl1pPr lvl="0">
              <a:spcBef>
                <a:spcPts val="0"/>
              </a:spcBef>
              <a:spcAft>
                <a:spcPts val="0"/>
              </a:spcAft>
              <a:buSzPts val="1000"/>
              <a:buFont typeface="Lexend"/>
              <a:buNone/>
              <a:defRPr sz="1000"/>
            </a:lvl1pPr>
            <a:lvl2pPr lvl="1">
              <a:spcBef>
                <a:spcPts val="0"/>
              </a:spcBef>
              <a:spcAft>
                <a:spcPts val="0"/>
              </a:spcAft>
              <a:buSzPts val="1000"/>
              <a:buFont typeface="Lexend"/>
              <a:buNone/>
              <a:defRPr sz="1000"/>
            </a:lvl2pPr>
            <a:lvl3pPr lvl="2">
              <a:spcBef>
                <a:spcPts val="0"/>
              </a:spcBef>
              <a:spcAft>
                <a:spcPts val="0"/>
              </a:spcAft>
              <a:buSzPts val="1000"/>
              <a:buFont typeface="Lexend"/>
              <a:buNone/>
              <a:defRPr sz="1000"/>
            </a:lvl3pPr>
            <a:lvl4pPr lvl="3">
              <a:spcBef>
                <a:spcPts val="0"/>
              </a:spcBef>
              <a:spcAft>
                <a:spcPts val="0"/>
              </a:spcAft>
              <a:buSzPts val="1000"/>
              <a:buFont typeface="Lexend"/>
              <a:buNone/>
              <a:defRPr sz="1000"/>
            </a:lvl4pPr>
            <a:lvl5pPr lvl="4">
              <a:spcBef>
                <a:spcPts val="0"/>
              </a:spcBef>
              <a:spcAft>
                <a:spcPts val="0"/>
              </a:spcAft>
              <a:buSzPts val="1000"/>
              <a:buFont typeface="Lexend"/>
              <a:buNone/>
              <a:defRPr sz="1000"/>
            </a:lvl5pPr>
            <a:lvl6pPr lvl="5">
              <a:spcBef>
                <a:spcPts val="0"/>
              </a:spcBef>
              <a:spcAft>
                <a:spcPts val="0"/>
              </a:spcAft>
              <a:buSzPts val="1000"/>
              <a:buFont typeface="Lexend"/>
              <a:buNone/>
              <a:defRPr sz="1000"/>
            </a:lvl6pPr>
            <a:lvl7pPr lvl="6">
              <a:spcBef>
                <a:spcPts val="0"/>
              </a:spcBef>
              <a:spcAft>
                <a:spcPts val="0"/>
              </a:spcAft>
              <a:buSzPts val="1000"/>
              <a:buFont typeface="Lexend"/>
              <a:buNone/>
              <a:defRPr sz="1000"/>
            </a:lvl7pPr>
            <a:lvl8pPr lvl="7">
              <a:spcBef>
                <a:spcPts val="0"/>
              </a:spcBef>
              <a:spcAft>
                <a:spcPts val="0"/>
              </a:spcAft>
              <a:buSzPts val="1000"/>
              <a:buFont typeface="Lexend"/>
              <a:buNone/>
              <a:defRPr sz="1000"/>
            </a:lvl8pPr>
            <a:lvl9pPr lvl="8">
              <a:spcBef>
                <a:spcPts val="0"/>
              </a:spcBef>
              <a:spcAft>
                <a:spcPts val="0"/>
              </a:spcAft>
              <a:buSzPts val="1000"/>
              <a:buFont typeface="Lexend"/>
              <a:buNone/>
              <a:defRPr sz="1000"/>
            </a:lvl9pPr>
          </a:lstStyle>
          <a:p/>
        </p:txBody>
      </p:sp>
      <p:sp>
        <p:nvSpPr>
          <p:cNvPr id="489" name="Google Shape;489;p25"/>
          <p:cNvSpPr txBox="1"/>
          <p:nvPr>
            <p:ph idx="5" type="subTitle"/>
          </p:nvPr>
        </p:nvSpPr>
        <p:spPr>
          <a:xfrm>
            <a:off x="2833825" y="1901013"/>
            <a:ext cx="3387300" cy="492600"/>
          </a:xfrm>
          <a:prstGeom prst="rect">
            <a:avLst/>
          </a:prstGeom>
        </p:spPr>
        <p:txBody>
          <a:bodyPr anchorCtr="0" anchor="ctr" bIns="91425" lIns="0" spcFirstLastPara="1" rIns="18000" wrap="square" tIns="91425">
            <a:normAutofit/>
          </a:bodyPr>
          <a:lstStyle>
            <a:lvl1pPr lvl="0">
              <a:spcBef>
                <a:spcPts val="0"/>
              </a:spcBef>
              <a:spcAft>
                <a:spcPts val="0"/>
              </a:spcAft>
              <a:buSzPts val="1000"/>
              <a:buFont typeface="Lexend"/>
              <a:buNone/>
              <a:defRPr sz="1000"/>
            </a:lvl1pPr>
            <a:lvl2pPr lvl="1">
              <a:spcBef>
                <a:spcPts val="0"/>
              </a:spcBef>
              <a:spcAft>
                <a:spcPts val="0"/>
              </a:spcAft>
              <a:buSzPts val="1000"/>
              <a:buFont typeface="Lexend"/>
              <a:buNone/>
              <a:defRPr sz="1000"/>
            </a:lvl2pPr>
            <a:lvl3pPr lvl="2">
              <a:spcBef>
                <a:spcPts val="0"/>
              </a:spcBef>
              <a:spcAft>
                <a:spcPts val="0"/>
              </a:spcAft>
              <a:buSzPts val="1000"/>
              <a:buFont typeface="Lexend"/>
              <a:buNone/>
              <a:defRPr sz="1000"/>
            </a:lvl3pPr>
            <a:lvl4pPr lvl="3">
              <a:spcBef>
                <a:spcPts val="0"/>
              </a:spcBef>
              <a:spcAft>
                <a:spcPts val="0"/>
              </a:spcAft>
              <a:buSzPts val="1000"/>
              <a:buFont typeface="Lexend"/>
              <a:buNone/>
              <a:defRPr sz="1000"/>
            </a:lvl4pPr>
            <a:lvl5pPr lvl="4">
              <a:spcBef>
                <a:spcPts val="0"/>
              </a:spcBef>
              <a:spcAft>
                <a:spcPts val="0"/>
              </a:spcAft>
              <a:buSzPts val="1000"/>
              <a:buFont typeface="Lexend"/>
              <a:buNone/>
              <a:defRPr sz="1000"/>
            </a:lvl5pPr>
            <a:lvl6pPr lvl="5">
              <a:spcBef>
                <a:spcPts val="0"/>
              </a:spcBef>
              <a:spcAft>
                <a:spcPts val="0"/>
              </a:spcAft>
              <a:buSzPts val="1000"/>
              <a:buFont typeface="Lexend"/>
              <a:buNone/>
              <a:defRPr sz="1000"/>
            </a:lvl6pPr>
            <a:lvl7pPr lvl="6">
              <a:spcBef>
                <a:spcPts val="0"/>
              </a:spcBef>
              <a:spcAft>
                <a:spcPts val="0"/>
              </a:spcAft>
              <a:buSzPts val="1000"/>
              <a:buFont typeface="Lexend"/>
              <a:buNone/>
              <a:defRPr sz="1000"/>
            </a:lvl7pPr>
            <a:lvl8pPr lvl="7">
              <a:spcBef>
                <a:spcPts val="0"/>
              </a:spcBef>
              <a:spcAft>
                <a:spcPts val="0"/>
              </a:spcAft>
              <a:buSzPts val="1000"/>
              <a:buFont typeface="Lexend"/>
              <a:buNone/>
              <a:defRPr sz="1000"/>
            </a:lvl8pPr>
            <a:lvl9pPr lvl="8">
              <a:spcBef>
                <a:spcPts val="0"/>
              </a:spcBef>
              <a:spcAft>
                <a:spcPts val="0"/>
              </a:spcAft>
              <a:buSzPts val="1000"/>
              <a:buFont typeface="Lexend"/>
              <a:buNone/>
              <a:defRPr sz="1000"/>
            </a:lvl9pPr>
          </a:lstStyle>
          <a:p/>
        </p:txBody>
      </p:sp>
      <p:sp>
        <p:nvSpPr>
          <p:cNvPr id="490" name="Google Shape;490;p25"/>
          <p:cNvSpPr txBox="1"/>
          <p:nvPr>
            <p:ph idx="6" type="subTitle"/>
          </p:nvPr>
        </p:nvSpPr>
        <p:spPr>
          <a:xfrm>
            <a:off x="1021000" y="2945817"/>
            <a:ext cx="1447800" cy="492600"/>
          </a:xfrm>
          <a:prstGeom prst="rect">
            <a:avLst/>
          </a:prstGeom>
        </p:spPr>
        <p:txBody>
          <a:bodyPr anchorCtr="0" anchor="ctr" bIns="91425" lIns="0" spcFirstLastPara="1" rIns="18000" wrap="square" tIns="91425">
            <a:normAutofit/>
          </a:bodyPr>
          <a:lstStyle>
            <a:lvl1pPr lvl="0">
              <a:spcBef>
                <a:spcPts val="0"/>
              </a:spcBef>
              <a:spcAft>
                <a:spcPts val="0"/>
              </a:spcAft>
              <a:buSzPts val="1000"/>
              <a:buFont typeface="Lexend"/>
              <a:buNone/>
              <a:defRPr b="1" sz="1000"/>
            </a:lvl1pPr>
            <a:lvl2pPr lvl="1">
              <a:spcBef>
                <a:spcPts val="0"/>
              </a:spcBef>
              <a:spcAft>
                <a:spcPts val="0"/>
              </a:spcAft>
              <a:buSzPts val="1000"/>
              <a:buFont typeface="Lexend"/>
              <a:buNone/>
              <a:defRPr b="1" sz="1000"/>
            </a:lvl2pPr>
            <a:lvl3pPr lvl="2">
              <a:spcBef>
                <a:spcPts val="0"/>
              </a:spcBef>
              <a:spcAft>
                <a:spcPts val="0"/>
              </a:spcAft>
              <a:buSzPts val="1000"/>
              <a:buFont typeface="Lexend"/>
              <a:buNone/>
              <a:defRPr b="1" sz="1000"/>
            </a:lvl3pPr>
            <a:lvl4pPr lvl="3">
              <a:spcBef>
                <a:spcPts val="0"/>
              </a:spcBef>
              <a:spcAft>
                <a:spcPts val="0"/>
              </a:spcAft>
              <a:buSzPts val="1000"/>
              <a:buFont typeface="Lexend"/>
              <a:buNone/>
              <a:defRPr b="1" sz="1000"/>
            </a:lvl4pPr>
            <a:lvl5pPr lvl="4">
              <a:spcBef>
                <a:spcPts val="0"/>
              </a:spcBef>
              <a:spcAft>
                <a:spcPts val="0"/>
              </a:spcAft>
              <a:buSzPts val="1000"/>
              <a:buFont typeface="Lexend"/>
              <a:buNone/>
              <a:defRPr b="1" sz="1000"/>
            </a:lvl5pPr>
            <a:lvl6pPr lvl="5">
              <a:spcBef>
                <a:spcPts val="0"/>
              </a:spcBef>
              <a:spcAft>
                <a:spcPts val="0"/>
              </a:spcAft>
              <a:buSzPts val="1000"/>
              <a:buFont typeface="Lexend"/>
              <a:buNone/>
              <a:defRPr b="1" sz="1000"/>
            </a:lvl6pPr>
            <a:lvl7pPr lvl="6">
              <a:spcBef>
                <a:spcPts val="0"/>
              </a:spcBef>
              <a:spcAft>
                <a:spcPts val="0"/>
              </a:spcAft>
              <a:buSzPts val="1000"/>
              <a:buFont typeface="Lexend"/>
              <a:buNone/>
              <a:defRPr b="1" sz="1000"/>
            </a:lvl7pPr>
            <a:lvl8pPr lvl="7">
              <a:spcBef>
                <a:spcPts val="0"/>
              </a:spcBef>
              <a:spcAft>
                <a:spcPts val="0"/>
              </a:spcAft>
              <a:buSzPts val="1000"/>
              <a:buFont typeface="Lexend"/>
              <a:buNone/>
              <a:defRPr b="1" sz="1000"/>
            </a:lvl8pPr>
            <a:lvl9pPr lvl="8">
              <a:spcBef>
                <a:spcPts val="0"/>
              </a:spcBef>
              <a:spcAft>
                <a:spcPts val="0"/>
              </a:spcAft>
              <a:buSzPts val="1000"/>
              <a:buFont typeface="Lexend"/>
              <a:buNone/>
              <a:defRPr b="1" sz="1000"/>
            </a:lvl9pPr>
          </a:lstStyle>
          <a:p/>
        </p:txBody>
      </p:sp>
      <p:sp>
        <p:nvSpPr>
          <p:cNvPr id="491" name="Google Shape;491;p25"/>
          <p:cNvSpPr txBox="1"/>
          <p:nvPr>
            <p:ph idx="7" type="subTitle"/>
          </p:nvPr>
        </p:nvSpPr>
        <p:spPr>
          <a:xfrm>
            <a:off x="1021000" y="2433359"/>
            <a:ext cx="1447800" cy="492600"/>
          </a:xfrm>
          <a:prstGeom prst="rect">
            <a:avLst/>
          </a:prstGeom>
        </p:spPr>
        <p:txBody>
          <a:bodyPr anchorCtr="0" anchor="ctr" bIns="91425" lIns="0" spcFirstLastPara="1" rIns="18000" wrap="square" tIns="91425">
            <a:normAutofit/>
          </a:bodyPr>
          <a:lstStyle>
            <a:lvl1pPr lvl="0">
              <a:spcBef>
                <a:spcPts val="0"/>
              </a:spcBef>
              <a:spcAft>
                <a:spcPts val="0"/>
              </a:spcAft>
              <a:buSzPts val="1000"/>
              <a:buFont typeface="Lexend"/>
              <a:buNone/>
              <a:defRPr b="1" sz="1000"/>
            </a:lvl1pPr>
            <a:lvl2pPr lvl="1">
              <a:spcBef>
                <a:spcPts val="0"/>
              </a:spcBef>
              <a:spcAft>
                <a:spcPts val="0"/>
              </a:spcAft>
              <a:buSzPts val="1000"/>
              <a:buFont typeface="Lexend"/>
              <a:buNone/>
              <a:defRPr b="1" sz="1000"/>
            </a:lvl2pPr>
            <a:lvl3pPr lvl="2">
              <a:spcBef>
                <a:spcPts val="0"/>
              </a:spcBef>
              <a:spcAft>
                <a:spcPts val="0"/>
              </a:spcAft>
              <a:buSzPts val="1000"/>
              <a:buFont typeface="Lexend"/>
              <a:buNone/>
              <a:defRPr b="1" sz="1000"/>
            </a:lvl3pPr>
            <a:lvl4pPr lvl="3">
              <a:spcBef>
                <a:spcPts val="0"/>
              </a:spcBef>
              <a:spcAft>
                <a:spcPts val="0"/>
              </a:spcAft>
              <a:buSzPts val="1000"/>
              <a:buFont typeface="Lexend"/>
              <a:buNone/>
              <a:defRPr b="1" sz="1000"/>
            </a:lvl4pPr>
            <a:lvl5pPr lvl="4">
              <a:spcBef>
                <a:spcPts val="0"/>
              </a:spcBef>
              <a:spcAft>
                <a:spcPts val="0"/>
              </a:spcAft>
              <a:buSzPts val="1000"/>
              <a:buFont typeface="Lexend"/>
              <a:buNone/>
              <a:defRPr b="1" sz="1000"/>
            </a:lvl5pPr>
            <a:lvl6pPr lvl="5">
              <a:spcBef>
                <a:spcPts val="0"/>
              </a:spcBef>
              <a:spcAft>
                <a:spcPts val="0"/>
              </a:spcAft>
              <a:buSzPts val="1000"/>
              <a:buFont typeface="Lexend"/>
              <a:buNone/>
              <a:defRPr b="1" sz="1000"/>
            </a:lvl6pPr>
            <a:lvl7pPr lvl="6">
              <a:spcBef>
                <a:spcPts val="0"/>
              </a:spcBef>
              <a:spcAft>
                <a:spcPts val="0"/>
              </a:spcAft>
              <a:buSzPts val="1000"/>
              <a:buFont typeface="Lexend"/>
              <a:buNone/>
              <a:defRPr b="1" sz="1000"/>
            </a:lvl7pPr>
            <a:lvl8pPr lvl="7">
              <a:spcBef>
                <a:spcPts val="0"/>
              </a:spcBef>
              <a:spcAft>
                <a:spcPts val="0"/>
              </a:spcAft>
              <a:buSzPts val="1000"/>
              <a:buFont typeface="Lexend"/>
              <a:buNone/>
              <a:defRPr b="1" sz="1000"/>
            </a:lvl8pPr>
            <a:lvl9pPr lvl="8">
              <a:spcBef>
                <a:spcPts val="0"/>
              </a:spcBef>
              <a:spcAft>
                <a:spcPts val="0"/>
              </a:spcAft>
              <a:buSzPts val="1000"/>
              <a:buFont typeface="Lexend"/>
              <a:buNone/>
              <a:defRPr b="1" sz="1000"/>
            </a:lvl9pPr>
          </a:lstStyle>
          <a:p/>
        </p:txBody>
      </p:sp>
      <p:sp>
        <p:nvSpPr>
          <p:cNvPr id="492" name="Google Shape;492;p25"/>
          <p:cNvSpPr txBox="1"/>
          <p:nvPr>
            <p:ph idx="8" type="subTitle"/>
          </p:nvPr>
        </p:nvSpPr>
        <p:spPr>
          <a:xfrm>
            <a:off x="1021000" y="1901013"/>
            <a:ext cx="1447800" cy="492600"/>
          </a:xfrm>
          <a:prstGeom prst="rect">
            <a:avLst/>
          </a:prstGeom>
        </p:spPr>
        <p:txBody>
          <a:bodyPr anchorCtr="0" anchor="ctr" bIns="91425" lIns="0" spcFirstLastPara="1" rIns="18000" wrap="square" tIns="91425">
            <a:normAutofit/>
          </a:bodyPr>
          <a:lstStyle>
            <a:lvl1pPr lvl="0">
              <a:spcBef>
                <a:spcPts val="0"/>
              </a:spcBef>
              <a:spcAft>
                <a:spcPts val="0"/>
              </a:spcAft>
              <a:buSzPts val="1000"/>
              <a:buFont typeface="Lexend"/>
              <a:buNone/>
              <a:defRPr b="1" sz="1000"/>
            </a:lvl1pPr>
            <a:lvl2pPr lvl="1">
              <a:spcBef>
                <a:spcPts val="0"/>
              </a:spcBef>
              <a:spcAft>
                <a:spcPts val="0"/>
              </a:spcAft>
              <a:buSzPts val="1000"/>
              <a:buFont typeface="Lexend"/>
              <a:buNone/>
              <a:defRPr b="1" sz="1000"/>
            </a:lvl2pPr>
            <a:lvl3pPr lvl="2">
              <a:spcBef>
                <a:spcPts val="0"/>
              </a:spcBef>
              <a:spcAft>
                <a:spcPts val="0"/>
              </a:spcAft>
              <a:buSzPts val="1000"/>
              <a:buFont typeface="Lexend"/>
              <a:buNone/>
              <a:defRPr b="1" sz="1000"/>
            </a:lvl3pPr>
            <a:lvl4pPr lvl="3">
              <a:spcBef>
                <a:spcPts val="0"/>
              </a:spcBef>
              <a:spcAft>
                <a:spcPts val="0"/>
              </a:spcAft>
              <a:buSzPts val="1000"/>
              <a:buFont typeface="Lexend"/>
              <a:buNone/>
              <a:defRPr b="1" sz="1000"/>
            </a:lvl4pPr>
            <a:lvl5pPr lvl="4">
              <a:spcBef>
                <a:spcPts val="0"/>
              </a:spcBef>
              <a:spcAft>
                <a:spcPts val="0"/>
              </a:spcAft>
              <a:buSzPts val="1000"/>
              <a:buFont typeface="Lexend"/>
              <a:buNone/>
              <a:defRPr b="1" sz="1000"/>
            </a:lvl5pPr>
            <a:lvl6pPr lvl="5">
              <a:spcBef>
                <a:spcPts val="0"/>
              </a:spcBef>
              <a:spcAft>
                <a:spcPts val="0"/>
              </a:spcAft>
              <a:buSzPts val="1000"/>
              <a:buFont typeface="Lexend"/>
              <a:buNone/>
              <a:defRPr b="1" sz="1000"/>
            </a:lvl6pPr>
            <a:lvl7pPr lvl="6">
              <a:spcBef>
                <a:spcPts val="0"/>
              </a:spcBef>
              <a:spcAft>
                <a:spcPts val="0"/>
              </a:spcAft>
              <a:buSzPts val="1000"/>
              <a:buFont typeface="Lexend"/>
              <a:buNone/>
              <a:defRPr b="1" sz="1000"/>
            </a:lvl7pPr>
            <a:lvl8pPr lvl="7">
              <a:spcBef>
                <a:spcPts val="0"/>
              </a:spcBef>
              <a:spcAft>
                <a:spcPts val="0"/>
              </a:spcAft>
              <a:buSzPts val="1000"/>
              <a:buFont typeface="Lexend"/>
              <a:buNone/>
              <a:defRPr b="1" sz="1000"/>
            </a:lvl8pPr>
            <a:lvl9pPr lvl="8">
              <a:spcBef>
                <a:spcPts val="0"/>
              </a:spcBef>
              <a:spcAft>
                <a:spcPts val="0"/>
              </a:spcAft>
              <a:buSzPts val="1000"/>
              <a:buFont typeface="Lexend"/>
              <a:buNone/>
              <a:defRPr b="1" sz="1000"/>
            </a:lvl9pPr>
          </a:lstStyle>
          <a:p/>
        </p:txBody>
      </p:sp>
      <p:sp>
        <p:nvSpPr>
          <p:cNvPr id="493" name="Google Shape;493;p25"/>
          <p:cNvSpPr txBox="1"/>
          <p:nvPr>
            <p:ph idx="9" type="subTitle"/>
          </p:nvPr>
        </p:nvSpPr>
        <p:spPr>
          <a:xfrm>
            <a:off x="6535225" y="301550"/>
            <a:ext cx="2129100" cy="711300"/>
          </a:xfrm>
          <a:prstGeom prst="rect">
            <a:avLst/>
          </a:prstGeom>
        </p:spPr>
        <p:txBody>
          <a:bodyPr anchorCtr="0" anchor="ctr" bIns="91425" lIns="0" spcFirstLastPara="1" rIns="18000" wrap="square" tIns="91425">
            <a:normAutofit/>
          </a:bodyPr>
          <a:lstStyle>
            <a:lvl1pPr lvl="0">
              <a:lnSpc>
                <a:spcPct val="100000"/>
              </a:lnSpc>
              <a:spcBef>
                <a:spcPts val="0"/>
              </a:spcBef>
              <a:spcAft>
                <a:spcPts val="0"/>
              </a:spcAft>
              <a:buSzPts val="1000"/>
              <a:buFont typeface="Lexend"/>
              <a:buNone/>
              <a:defRPr sz="1000"/>
            </a:lvl1pPr>
            <a:lvl2pPr lvl="1">
              <a:lnSpc>
                <a:spcPct val="100000"/>
              </a:lnSpc>
              <a:spcBef>
                <a:spcPts val="0"/>
              </a:spcBef>
              <a:spcAft>
                <a:spcPts val="0"/>
              </a:spcAft>
              <a:buSzPts val="1000"/>
              <a:buFont typeface="Lexend"/>
              <a:buNone/>
              <a:defRPr sz="1000"/>
            </a:lvl2pPr>
            <a:lvl3pPr lvl="2">
              <a:lnSpc>
                <a:spcPct val="100000"/>
              </a:lnSpc>
              <a:spcBef>
                <a:spcPts val="0"/>
              </a:spcBef>
              <a:spcAft>
                <a:spcPts val="0"/>
              </a:spcAft>
              <a:buSzPts val="1000"/>
              <a:buFont typeface="Lexend"/>
              <a:buNone/>
              <a:defRPr sz="1000"/>
            </a:lvl3pPr>
            <a:lvl4pPr lvl="3">
              <a:lnSpc>
                <a:spcPct val="100000"/>
              </a:lnSpc>
              <a:spcBef>
                <a:spcPts val="0"/>
              </a:spcBef>
              <a:spcAft>
                <a:spcPts val="0"/>
              </a:spcAft>
              <a:buSzPts val="1000"/>
              <a:buFont typeface="Lexend"/>
              <a:buNone/>
              <a:defRPr sz="1000"/>
            </a:lvl4pPr>
            <a:lvl5pPr lvl="4">
              <a:lnSpc>
                <a:spcPct val="100000"/>
              </a:lnSpc>
              <a:spcBef>
                <a:spcPts val="0"/>
              </a:spcBef>
              <a:spcAft>
                <a:spcPts val="0"/>
              </a:spcAft>
              <a:buSzPts val="1000"/>
              <a:buFont typeface="Lexend"/>
              <a:buNone/>
              <a:defRPr sz="1000"/>
            </a:lvl5pPr>
            <a:lvl6pPr lvl="5">
              <a:lnSpc>
                <a:spcPct val="100000"/>
              </a:lnSpc>
              <a:spcBef>
                <a:spcPts val="0"/>
              </a:spcBef>
              <a:spcAft>
                <a:spcPts val="0"/>
              </a:spcAft>
              <a:buSzPts val="1000"/>
              <a:buFont typeface="Lexend"/>
              <a:buNone/>
              <a:defRPr sz="1000"/>
            </a:lvl6pPr>
            <a:lvl7pPr lvl="6">
              <a:lnSpc>
                <a:spcPct val="100000"/>
              </a:lnSpc>
              <a:spcBef>
                <a:spcPts val="0"/>
              </a:spcBef>
              <a:spcAft>
                <a:spcPts val="0"/>
              </a:spcAft>
              <a:buSzPts val="1000"/>
              <a:buFont typeface="Lexend"/>
              <a:buNone/>
              <a:defRPr sz="1000"/>
            </a:lvl7pPr>
            <a:lvl8pPr lvl="7">
              <a:lnSpc>
                <a:spcPct val="100000"/>
              </a:lnSpc>
              <a:spcBef>
                <a:spcPts val="0"/>
              </a:spcBef>
              <a:spcAft>
                <a:spcPts val="0"/>
              </a:spcAft>
              <a:buSzPts val="1000"/>
              <a:buFont typeface="Lexend"/>
              <a:buNone/>
              <a:defRPr sz="1000"/>
            </a:lvl8pPr>
            <a:lvl9pPr lvl="8">
              <a:lnSpc>
                <a:spcPct val="100000"/>
              </a:lnSpc>
              <a:spcBef>
                <a:spcPts val="0"/>
              </a:spcBef>
              <a:spcAft>
                <a:spcPts val="0"/>
              </a:spcAft>
              <a:buSzPts val="1000"/>
              <a:buFont typeface="Lexend"/>
              <a:buNone/>
              <a:defRPr sz="1000"/>
            </a:lvl9pPr>
          </a:lstStyle>
          <a:p/>
        </p:txBody>
      </p:sp>
      <p:sp>
        <p:nvSpPr>
          <p:cNvPr id="494" name="Google Shape;494;p25"/>
          <p:cNvSpPr txBox="1"/>
          <p:nvPr>
            <p:ph type="ctrTitle"/>
          </p:nvPr>
        </p:nvSpPr>
        <p:spPr>
          <a:xfrm>
            <a:off x="403275" y="301550"/>
            <a:ext cx="6073500" cy="682500"/>
          </a:xfrm>
          <a:prstGeom prst="rect">
            <a:avLst/>
          </a:prstGeom>
        </p:spPr>
        <p:txBody>
          <a:bodyPr anchorCtr="0" anchor="ctr" bIns="91425" lIns="91425" spcFirstLastPara="1" rIns="91425" wrap="square" tIns="91425">
            <a:normAutofit/>
          </a:bodyPr>
          <a:lstStyle>
            <a:lvl1pPr lvl="0">
              <a:lnSpc>
                <a:spcPct val="87000"/>
              </a:lnSpc>
              <a:spcBef>
                <a:spcPts val="0"/>
              </a:spcBef>
              <a:spcAft>
                <a:spcPts val="0"/>
              </a:spcAft>
              <a:buSzPts val="4000"/>
              <a:buFont typeface="Alexandria Black"/>
              <a:buNone/>
              <a:defRPr sz="40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495" name="Google Shape;495;p25"/>
          <p:cNvSpPr txBox="1"/>
          <p:nvPr>
            <p:ph idx="13" type="title"/>
          </p:nvPr>
        </p:nvSpPr>
        <p:spPr>
          <a:xfrm>
            <a:off x="442125" y="1880638"/>
            <a:ext cx="519300" cy="512400"/>
          </a:xfrm>
          <a:prstGeom prst="rect">
            <a:avLst/>
          </a:prstGeom>
        </p:spPr>
        <p:txBody>
          <a:bodyPr anchorCtr="0" anchor="ctr" bIns="91425" lIns="0" spcFirstLastPara="1" rIns="91425" wrap="square" tIns="91425">
            <a:normAutofit/>
          </a:bodyPr>
          <a:lstStyle>
            <a:lvl1pPr lvl="0" algn="ctr">
              <a:spcBef>
                <a:spcPts val="0"/>
              </a:spcBef>
              <a:spcAft>
                <a:spcPts val="0"/>
              </a:spcAft>
              <a:buClr>
                <a:schemeClr val="accent1"/>
              </a:buClr>
              <a:buSzPts val="4000"/>
              <a:buFont typeface="Alexandria Black"/>
              <a:buNone/>
              <a:defRPr sz="4000">
                <a:solidFill>
                  <a:schemeClr val="accent1"/>
                </a:solidFill>
              </a:defRPr>
            </a:lvl1pPr>
            <a:lvl2pPr lvl="1" algn="ctr">
              <a:spcBef>
                <a:spcPts val="0"/>
              </a:spcBef>
              <a:spcAft>
                <a:spcPts val="0"/>
              </a:spcAft>
              <a:buClr>
                <a:schemeClr val="accent1"/>
              </a:buClr>
              <a:buSzPts val="12000"/>
              <a:buFont typeface="Alexandria Black"/>
              <a:buNone/>
              <a:defRPr sz="12000">
                <a:solidFill>
                  <a:schemeClr val="accent1"/>
                </a:solidFill>
                <a:latin typeface="Alexandria Black"/>
                <a:ea typeface="Alexandria Black"/>
                <a:cs typeface="Alexandria Black"/>
                <a:sym typeface="Alexandria Black"/>
              </a:defRPr>
            </a:lvl2pPr>
            <a:lvl3pPr lvl="2" algn="ctr">
              <a:spcBef>
                <a:spcPts val="0"/>
              </a:spcBef>
              <a:spcAft>
                <a:spcPts val="0"/>
              </a:spcAft>
              <a:buClr>
                <a:schemeClr val="accent1"/>
              </a:buClr>
              <a:buSzPts val="12000"/>
              <a:buFont typeface="Alexandria Black"/>
              <a:buNone/>
              <a:defRPr sz="12000">
                <a:solidFill>
                  <a:schemeClr val="accent1"/>
                </a:solidFill>
                <a:latin typeface="Alexandria Black"/>
                <a:ea typeface="Alexandria Black"/>
                <a:cs typeface="Alexandria Black"/>
                <a:sym typeface="Alexandria Black"/>
              </a:defRPr>
            </a:lvl3pPr>
            <a:lvl4pPr lvl="3" algn="ctr">
              <a:spcBef>
                <a:spcPts val="0"/>
              </a:spcBef>
              <a:spcAft>
                <a:spcPts val="0"/>
              </a:spcAft>
              <a:buClr>
                <a:schemeClr val="accent1"/>
              </a:buClr>
              <a:buSzPts val="12000"/>
              <a:buFont typeface="Alexandria Black"/>
              <a:buNone/>
              <a:defRPr sz="12000">
                <a:solidFill>
                  <a:schemeClr val="accent1"/>
                </a:solidFill>
                <a:latin typeface="Alexandria Black"/>
                <a:ea typeface="Alexandria Black"/>
                <a:cs typeface="Alexandria Black"/>
                <a:sym typeface="Alexandria Black"/>
              </a:defRPr>
            </a:lvl4pPr>
            <a:lvl5pPr lvl="4" algn="ctr">
              <a:spcBef>
                <a:spcPts val="0"/>
              </a:spcBef>
              <a:spcAft>
                <a:spcPts val="0"/>
              </a:spcAft>
              <a:buClr>
                <a:schemeClr val="accent1"/>
              </a:buClr>
              <a:buSzPts val="12000"/>
              <a:buFont typeface="Alexandria Black"/>
              <a:buNone/>
              <a:defRPr sz="12000">
                <a:solidFill>
                  <a:schemeClr val="accent1"/>
                </a:solidFill>
                <a:latin typeface="Alexandria Black"/>
                <a:ea typeface="Alexandria Black"/>
                <a:cs typeface="Alexandria Black"/>
                <a:sym typeface="Alexandria Black"/>
              </a:defRPr>
            </a:lvl5pPr>
            <a:lvl6pPr lvl="5" algn="ctr">
              <a:spcBef>
                <a:spcPts val="0"/>
              </a:spcBef>
              <a:spcAft>
                <a:spcPts val="0"/>
              </a:spcAft>
              <a:buClr>
                <a:schemeClr val="accent1"/>
              </a:buClr>
              <a:buSzPts val="12000"/>
              <a:buFont typeface="Alexandria Black"/>
              <a:buNone/>
              <a:defRPr sz="12000">
                <a:solidFill>
                  <a:schemeClr val="accent1"/>
                </a:solidFill>
                <a:latin typeface="Alexandria Black"/>
                <a:ea typeface="Alexandria Black"/>
                <a:cs typeface="Alexandria Black"/>
                <a:sym typeface="Alexandria Black"/>
              </a:defRPr>
            </a:lvl6pPr>
            <a:lvl7pPr lvl="6" algn="ctr">
              <a:spcBef>
                <a:spcPts val="0"/>
              </a:spcBef>
              <a:spcAft>
                <a:spcPts val="0"/>
              </a:spcAft>
              <a:buClr>
                <a:schemeClr val="accent1"/>
              </a:buClr>
              <a:buSzPts val="12000"/>
              <a:buFont typeface="Alexandria Black"/>
              <a:buNone/>
              <a:defRPr sz="12000">
                <a:solidFill>
                  <a:schemeClr val="accent1"/>
                </a:solidFill>
                <a:latin typeface="Alexandria Black"/>
                <a:ea typeface="Alexandria Black"/>
                <a:cs typeface="Alexandria Black"/>
                <a:sym typeface="Alexandria Black"/>
              </a:defRPr>
            </a:lvl7pPr>
            <a:lvl8pPr lvl="7" algn="ctr">
              <a:spcBef>
                <a:spcPts val="0"/>
              </a:spcBef>
              <a:spcAft>
                <a:spcPts val="0"/>
              </a:spcAft>
              <a:buClr>
                <a:schemeClr val="accent1"/>
              </a:buClr>
              <a:buSzPts val="12000"/>
              <a:buFont typeface="Alexandria Black"/>
              <a:buNone/>
              <a:defRPr sz="12000">
                <a:solidFill>
                  <a:schemeClr val="accent1"/>
                </a:solidFill>
                <a:latin typeface="Alexandria Black"/>
                <a:ea typeface="Alexandria Black"/>
                <a:cs typeface="Alexandria Black"/>
                <a:sym typeface="Alexandria Black"/>
              </a:defRPr>
            </a:lvl8pPr>
            <a:lvl9pPr lvl="8" algn="ctr">
              <a:spcBef>
                <a:spcPts val="0"/>
              </a:spcBef>
              <a:spcAft>
                <a:spcPts val="0"/>
              </a:spcAft>
              <a:buClr>
                <a:schemeClr val="accent1"/>
              </a:buClr>
              <a:buSzPts val="12000"/>
              <a:buFont typeface="Alexandria Black"/>
              <a:buNone/>
              <a:defRPr sz="12000">
                <a:solidFill>
                  <a:schemeClr val="accent1"/>
                </a:solidFill>
                <a:latin typeface="Alexandria Black"/>
                <a:ea typeface="Alexandria Black"/>
                <a:cs typeface="Alexandria Black"/>
                <a:sym typeface="Alexandria Black"/>
              </a:defRPr>
            </a:lvl9pPr>
          </a:lstStyle>
          <a:p/>
        </p:txBody>
      </p:sp>
      <p:sp>
        <p:nvSpPr>
          <p:cNvPr id="496" name="Google Shape;496;p25"/>
          <p:cNvSpPr txBox="1"/>
          <p:nvPr>
            <p:ph idx="14" type="title"/>
          </p:nvPr>
        </p:nvSpPr>
        <p:spPr>
          <a:xfrm>
            <a:off x="442125" y="2414038"/>
            <a:ext cx="519300" cy="512400"/>
          </a:xfrm>
          <a:prstGeom prst="rect">
            <a:avLst/>
          </a:prstGeom>
        </p:spPr>
        <p:txBody>
          <a:bodyPr anchorCtr="0" anchor="ctr" bIns="91425" lIns="0" spcFirstLastPara="1" rIns="91425" wrap="square" tIns="91425">
            <a:normAutofit/>
          </a:bodyPr>
          <a:lstStyle>
            <a:lvl1pPr lvl="0" algn="ctr">
              <a:spcBef>
                <a:spcPts val="0"/>
              </a:spcBef>
              <a:spcAft>
                <a:spcPts val="0"/>
              </a:spcAft>
              <a:buClr>
                <a:schemeClr val="accent1"/>
              </a:buClr>
              <a:buSzPts val="4000"/>
              <a:buFont typeface="Alexandria Black"/>
              <a:buNone/>
              <a:defRPr sz="4000">
                <a:solidFill>
                  <a:schemeClr val="accent1"/>
                </a:solidFill>
              </a:defRPr>
            </a:lvl1pPr>
            <a:lvl2pPr lvl="1" algn="ctr">
              <a:spcBef>
                <a:spcPts val="0"/>
              </a:spcBef>
              <a:spcAft>
                <a:spcPts val="0"/>
              </a:spcAft>
              <a:buClr>
                <a:schemeClr val="accent1"/>
              </a:buClr>
              <a:buSzPts val="12000"/>
              <a:buFont typeface="Alexandria Black"/>
              <a:buNone/>
              <a:defRPr sz="12000">
                <a:solidFill>
                  <a:schemeClr val="accent1"/>
                </a:solidFill>
                <a:latin typeface="Alexandria Black"/>
                <a:ea typeface="Alexandria Black"/>
                <a:cs typeface="Alexandria Black"/>
                <a:sym typeface="Alexandria Black"/>
              </a:defRPr>
            </a:lvl2pPr>
            <a:lvl3pPr lvl="2" algn="ctr">
              <a:spcBef>
                <a:spcPts val="0"/>
              </a:spcBef>
              <a:spcAft>
                <a:spcPts val="0"/>
              </a:spcAft>
              <a:buClr>
                <a:schemeClr val="accent1"/>
              </a:buClr>
              <a:buSzPts val="12000"/>
              <a:buFont typeface="Alexandria Black"/>
              <a:buNone/>
              <a:defRPr sz="12000">
                <a:solidFill>
                  <a:schemeClr val="accent1"/>
                </a:solidFill>
                <a:latin typeface="Alexandria Black"/>
                <a:ea typeface="Alexandria Black"/>
                <a:cs typeface="Alexandria Black"/>
                <a:sym typeface="Alexandria Black"/>
              </a:defRPr>
            </a:lvl3pPr>
            <a:lvl4pPr lvl="3" algn="ctr">
              <a:spcBef>
                <a:spcPts val="0"/>
              </a:spcBef>
              <a:spcAft>
                <a:spcPts val="0"/>
              </a:spcAft>
              <a:buClr>
                <a:schemeClr val="accent1"/>
              </a:buClr>
              <a:buSzPts val="12000"/>
              <a:buFont typeface="Alexandria Black"/>
              <a:buNone/>
              <a:defRPr sz="12000">
                <a:solidFill>
                  <a:schemeClr val="accent1"/>
                </a:solidFill>
                <a:latin typeface="Alexandria Black"/>
                <a:ea typeface="Alexandria Black"/>
                <a:cs typeface="Alexandria Black"/>
                <a:sym typeface="Alexandria Black"/>
              </a:defRPr>
            </a:lvl4pPr>
            <a:lvl5pPr lvl="4" algn="ctr">
              <a:spcBef>
                <a:spcPts val="0"/>
              </a:spcBef>
              <a:spcAft>
                <a:spcPts val="0"/>
              </a:spcAft>
              <a:buClr>
                <a:schemeClr val="accent1"/>
              </a:buClr>
              <a:buSzPts val="12000"/>
              <a:buFont typeface="Alexandria Black"/>
              <a:buNone/>
              <a:defRPr sz="12000">
                <a:solidFill>
                  <a:schemeClr val="accent1"/>
                </a:solidFill>
                <a:latin typeface="Alexandria Black"/>
                <a:ea typeface="Alexandria Black"/>
                <a:cs typeface="Alexandria Black"/>
                <a:sym typeface="Alexandria Black"/>
              </a:defRPr>
            </a:lvl5pPr>
            <a:lvl6pPr lvl="5" algn="ctr">
              <a:spcBef>
                <a:spcPts val="0"/>
              </a:spcBef>
              <a:spcAft>
                <a:spcPts val="0"/>
              </a:spcAft>
              <a:buClr>
                <a:schemeClr val="accent1"/>
              </a:buClr>
              <a:buSzPts val="12000"/>
              <a:buFont typeface="Alexandria Black"/>
              <a:buNone/>
              <a:defRPr sz="12000">
                <a:solidFill>
                  <a:schemeClr val="accent1"/>
                </a:solidFill>
                <a:latin typeface="Alexandria Black"/>
                <a:ea typeface="Alexandria Black"/>
                <a:cs typeface="Alexandria Black"/>
                <a:sym typeface="Alexandria Black"/>
              </a:defRPr>
            </a:lvl6pPr>
            <a:lvl7pPr lvl="6" algn="ctr">
              <a:spcBef>
                <a:spcPts val="0"/>
              </a:spcBef>
              <a:spcAft>
                <a:spcPts val="0"/>
              </a:spcAft>
              <a:buClr>
                <a:schemeClr val="accent1"/>
              </a:buClr>
              <a:buSzPts val="12000"/>
              <a:buFont typeface="Alexandria Black"/>
              <a:buNone/>
              <a:defRPr sz="12000">
                <a:solidFill>
                  <a:schemeClr val="accent1"/>
                </a:solidFill>
                <a:latin typeface="Alexandria Black"/>
                <a:ea typeface="Alexandria Black"/>
                <a:cs typeface="Alexandria Black"/>
                <a:sym typeface="Alexandria Black"/>
              </a:defRPr>
            </a:lvl7pPr>
            <a:lvl8pPr lvl="7" algn="ctr">
              <a:spcBef>
                <a:spcPts val="0"/>
              </a:spcBef>
              <a:spcAft>
                <a:spcPts val="0"/>
              </a:spcAft>
              <a:buClr>
                <a:schemeClr val="accent1"/>
              </a:buClr>
              <a:buSzPts val="12000"/>
              <a:buFont typeface="Alexandria Black"/>
              <a:buNone/>
              <a:defRPr sz="12000">
                <a:solidFill>
                  <a:schemeClr val="accent1"/>
                </a:solidFill>
                <a:latin typeface="Alexandria Black"/>
                <a:ea typeface="Alexandria Black"/>
                <a:cs typeface="Alexandria Black"/>
                <a:sym typeface="Alexandria Black"/>
              </a:defRPr>
            </a:lvl8pPr>
            <a:lvl9pPr lvl="8" algn="ctr">
              <a:spcBef>
                <a:spcPts val="0"/>
              </a:spcBef>
              <a:spcAft>
                <a:spcPts val="0"/>
              </a:spcAft>
              <a:buClr>
                <a:schemeClr val="accent1"/>
              </a:buClr>
              <a:buSzPts val="12000"/>
              <a:buFont typeface="Alexandria Black"/>
              <a:buNone/>
              <a:defRPr sz="12000">
                <a:solidFill>
                  <a:schemeClr val="accent1"/>
                </a:solidFill>
                <a:latin typeface="Alexandria Black"/>
                <a:ea typeface="Alexandria Black"/>
                <a:cs typeface="Alexandria Black"/>
                <a:sym typeface="Alexandria Black"/>
              </a:defRPr>
            </a:lvl9pPr>
          </a:lstStyle>
          <a:p/>
        </p:txBody>
      </p:sp>
      <p:sp>
        <p:nvSpPr>
          <p:cNvPr id="497" name="Google Shape;497;p25"/>
          <p:cNvSpPr txBox="1"/>
          <p:nvPr>
            <p:ph idx="15" type="title"/>
          </p:nvPr>
        </p:nvSpPr>
        <p:spPr>
          <a:xfrm>
            <a:off x="442125" y="2947438"/>
            <a:ext cx="519300" cy="512400"/>
          </a:xfrm>
          <a:prstGeom prst="rect">
            <a:avLst/>
          </a:prstGeom>
        </p:spPr>
        <p:txBody>
          <a:bodyPr anchorCtr="0" anchor="ctr" bIns="91425" lIns="0" spcFirstLastPara="1" rIns="91425" wrap="square" tIns="91425">
            <a:normAutofit/>
          </a:bodyPr>
          <a:lstStyle>
            <a:lvl1pPr lvl="0" algn="ctr">
              <a:spcBef>
                <a:spcPts val="0"/>
              </a:spcBef>
              <a:spcAft>
                <a:spcPts val="0"/>
              </a:spcAft>
              <a:buClr>
                <a:schemeClr val="accent1"/>
              </a:buClr>
              <a:buSzPts val="4000"/>
              <a:buFont typeface="Alexandria Black"/>
              <a:buNone/>
              <a:defRPr sz="4000">
                <a:solidFill>
                  <a:schemeClr val="accent1"/>
                </a:solidFill>
              </a:defRPr>
            </a:lvl1pPr>
            <a:lvl2pPr lvl="1" algn="ctr">
              <a:spcBef>
                <a:spcPts val="0"/>
              </a:spcBef>
              <a:spcAft>
                <a:spcPts val="0"/>
              </a:spcAft>
              <a:buClr>
                <a:schemeClr val="accent1"/>
              </a:buClr>
              <a:buSzPts val="12000"/>
              <a:buFont typeface="Alexandria Black"/>
              <a:buNone/>
              <a:defRPr sz="12000">
                <a:solidFill>
                  <a:schemeClr val="accent1"/>
                </a:solidFill>
                <a:latin typeface="Alexandria Black"/>
                <a:ea typeface="Alexandria Black"/>
                <a:cs typeface="Alexandria Black"/>
                <a:sym typeface="Alexandria Black"/>
              </a:defRPr>
            </a:lvl2pPr>
            <a:lvl3pPr lvl="2" algn="ctr">
              <a:spcBef>
                <a:spcPts val="0"/>
              </a:spcBef>
              <a:spcAft>
                <a:spcPts val="0"/>
              </a:spcAft>
              <a:buClr>
                <a:schemeClr val="accent1"/>
              </a:buClr>
              <a:buSzPts val="12000"/>
              <a:buFont typeface="Alexandria Black"/>
              <a:buNone/>
              <a:defRPr sz="12000">
                <a:solidFill>
                  <a:schemeClr val="accent1"/>
                </a:solidFill>
                <a:latin typeface="Alexandria Black"/>
                <a:ea typeface="Alexandria Black"/>
                <a:cs typeface="Alexandria Black"/>
                <a:sym typeface="Alexandria Black"/>
              </a:defRPr>
            </a:lvl3pPr>
            <a:lvl4pPr lvl="3" algn="ctr">
              <a:spcBef>
                <a:spcPts val="0"/>
              </a:spcBef>
              <a:spcAft>
                <a:spcPts val="0"/>
              </a:spcAft>
              <a:buClr>
                <a:schemeClr val="accent1"/>
              </a:buClr>
              <a:buSzPts val="12000"/>
              <a:buFont typeface="Alexandria Black"/>
              <a:buNone/>
              <a:defRPr sz="12000">
                <a:solidFill>
                  <a:schemeClr val="accent1"/>
                </a:solidFill>
                <a:latin typeface="Alexandria Black"/>
                <a:ea typeface="Alexandria Black"/>
                <a:cs typeface="Alexandria Black"/>
                <a:sym typeface="Alexandria Black"/>
              </a:defRPr>
            </a:lvl4pPr>
            <a:lvl5pPr lvl="4" algn="ctr">
              <a:spcBef>
                <a:spcPts val="0"/>
              </a:spcBef>
              <a:spcAft>
                <a:spcPts val="0"/>
              </a:spcAft>
              <a:buClr>
                <a:schemeClr val="accent1"/>
              </a:buClr>
              <a:buSzPts val="12000"/>
              <a:buFont typeface="Alexandria Black"/>
              <a:buNone/>
              <a:defRPr sz="12000">
                <a:solidFill>
                  <a:schemeClr val="accent1"/>
                </a:solidFill>
                <a:latin typeface="Alexandria Black"/>
                <a:ea typeface="Alexandria Black"/>
                <a:cs typeface="Alexandria Black"/>
                <a:sym typeface="Alexandria Black"/>
              </a:defRPr>
            </a:lvl5pPr>
            <a:lvl6pPr lvl="5" algn="ctr">
              <a:spcBef>
                <a:spcPts val="0"/>
              </a:spcBef>
              <a:spcAft>
                <a:spcPts val="0"/>
              </a:spcAft>
              <a:buClr>
                <a:schemeClr val="accent1"/>
              </a:buClr>
              <a:buSzPts val="12000"/>
              <a:buFont typeface="Alexandria Black"/>
              <a:buNone/>
              <a:defRPr sz="12000">
                <a:solidFill>
                  <a:schemeClr val="accent1"/>
                </a:solidFill>
                <a:latin typeface="Alexandria Black"/>
                <a:ea typeface="Alexandria Black"/>
                <a:cs typeface="Alexandria Black"/>
                <a:sym typeface="Alexandria Black"/>
              </a:defRPr>
            </a:lvl6pPr>
            <a:lvl7pPr lvl="6" algn="ctr">
              <a:spcBef>
                <a:spcPts val="0"/>
              </a:spcBef>
              <a:spcAft>
                <a:spcPts val="0"/>
              </a:spcAft>
              <a:buClr>
                <a:schemeClr val="accent1"/>
              </a:buClr>
              <a:buSzPts val="12000"/>
              <a:buFont typeface="Alexandria Black"/>
              <a:buNone/>
              <a:defRPr sz="12000">
                <a:solidFill>
                  <a:schemeClr val="accent1"/>
                </a:solidFill>
                <a:latin typeface="Alexandria Black"/>
                <a:ea typeface="Alexandria Black"/>
                <a:cs typeface="Alexandria Black"/>
                <a:sym typeface="Alexandria Black"/>
              </a:defRPr>
            </a:lvl7pPr>
            <a:lvl8pPr lvl="7" algn="ctr">
              <a:spcBef>
                <a:spcPts val="0"/>
              </a:spcBef>
              <a:spcAft>
                <a:spcPts val="0"/>
              </a:spcAft>
              <a:buClr>
                <a:schemeClr val="accent1"/>
              </a:buClr>
              <a:buSzPts val="12000"/>
              <a:buFont typeface="Alexandria Black"/>
              <a:buNone/>
              <a:defRPr sz="12000">
                <a:solidFill>
                  <a:schemeClr val="accent1"/>
                </a:solidFill>
                <a:latin typeface="Alexandria Black"/>
                <a:ea typeface="Alexandria Black"/>
                <a:cs typeface="Alexandria Black"/>
                <a:sym typeface="Alexandria Black"/>
              </a:defRPr>
            </a:lvl8pPr>
            <a:lvl9pPr lvl="8" algn="ctr">
              <a:spcBef>
                <a:spcPts val="0"/>
              </a:spcBef>
              <a:spcAft>
                <a:spcPts val="0"/>
              </a:spcAft>
              <a:buClr>
                <a:schemeClr val="accent1"/>
              </a:buClr>
              <a:buSzPts val="12000"/>
              <a:buFont typeface="Alexandria Black"/>
              <a:buNone/>
              <a:defRPr sz="12000">
                <a:solidFill>
                  <a:schemeClr val="accent1"/>
                </a:solidFill>
                <a:latin typeface="Alexandria Black"/>
                <a:ea typeface="Alexandria Black"/>
                <a:cs typeface="Alexandria Black"/>
                <a:sym typeface="Alexandria Black"/>
              </a:defRPr>
            </a:lvl9pPr>
          </a:lstStyle>
          <a:p/>
        </p:txBody>
      </p:sp>
      <p:sp>
        <p:nvSpPr>
          <p:cNvPr id="498" name="Google Shape;498;p25"/>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lvl1pPr indent="0" lvl="0" marL="0" marR="0" algn="r">
              <a:lnSpc>
                <a:spcPct val="100000"/>
              </a:lnSpc>
              <a:spcBef>
                <a:spcPts val="0"/>
              </a:spcBef>
              <a:spcAft>
                <a:spcPts val="0"/>
              </a:spcAft>
              <a:buClr>
                <a:srgbClr val="000000"/>
              </a:buClr>
              <a:buSzPts val="800"/>
              <a:buFont typeface="Arial"/>
              <a:buNone/>
              <a:defRPr sz="800">
                <a:solidFill>
                  <a:schemeClr val="dk1"/>
                </a:solidFill>
                <a:latin typeface="Lexend Light"/>
                <a:ea typeface="Lexend Light"/>
                <a:cs typeface="Lexend Light"/>
                <a:sym typeface="Lexend Light"/>
              </a:defRPr>
            </a:lvl1pPr>
            <a:lvl2pPr indent="0" lvl="1" marL="0" marR="0" algn="r">
              <a:lnSpc>
                <a:spcPct val="100000"/>
              </a:lnSpc>
              <a:spcBef>
                <a:spcPts val="0"/>
              </a:spcBef>
              <a:spcAft>
                <a:spcPts val="0"/>
              </a:spcAft>
              <a:buClr>
                <a:srgbClr val="000000"/>
              </a:buClr>
              <a:buSzPts val="800"/>
              <a:buFont typeface="Arial"/>
              <a:buNone/>
              <a:defRPr sz="800">
                <a:solidFill>
                  <a:schemeClr val="dk1"/>
                </a:solidFill>
                <a:latin typeface="Lexend Light"/>
                <a:ea typeface="Lexend Light"/>
                <a:cs typeface="Lexend Light"/>
                <a:sym typeface="Lexend Light"/>
              </a:defRPr>
            </a:lvl2pPr>
            <a:lvl3pPr indent="0" lvl="2" marL="0" marR="0" algn="r">
              <a:lnSpc>
                <a:spcPct val="100000"/>
              </a:lnSpc>
              <a:spcBef>
                <a:spcPts val="0"/>
              </a:spcBef>
              <a:spcAft>
                <a:spcPts val="0"/>
              </a:spcAft>
              <a:buClr>
                <a:srgbClr val="000000"/>
              </a:buClr>
              <a:buSzPts val="800"/>
              <a:buFont typeface="Arial"/>
              <a:buNone/>
              <a:defRPr sz="800">
                <a:solidFill>
                  <a:schemeClr val="dk1"/>
                </a:solidFill>
                <a:latin typeface="Lexend Light"/>
                <a:ea typeface="Lexend Light"/>
                <a:cs typeface="Lexend Light"/>
                <a:sym typeface="Lexend Light"/>
              </a:defRPr>
            </a:lvl3pPr>
            <a:lvl4pPr indent="0" lvl="3" marL="0" marR="0" algn="r">
              <a:lnSpc>
                <a:spcPct val="100000"/>
              </a:lnSpc>
              <a:spcBef>
                <a:spcPts val="0"/>
              </a:spcBef>
              <a:spcAft>
                <a:spcPts val="0"/>
              </a:spcAft>
              <a:buClr>
                <a:srgbClr val="000000"/>
              </a:buClr>
              <a:buSzPts val="800"/>
              <a:buFont typeface="Arial"/>
              <a:buNone/>
              <a:defRPr sz="800">
                <a:solidFill>
                  <a:schemeClr val="dk1"/>
                </a:solidFill>
                <a:latin typeface="Lexend Light"/>
                <a:ea typeface="Lexend Light"/>
                <a:cs typeface="Lexend Light"/>
                <a:sym typeface="Lexend Light"/>
              </a:defRPr>
            </a:lvl4pPr>
            <a:lvl5pPr indent="0" lvl="4" marL="0" marR="0" algn="r">
              <a:lnSpc>
                <a:spcPct val="100000"/>
              </a:lnSpc>
              <a:spcBef>
                <a:spcPts val="0"/>
              </a:spcBef>
              <a:spcAft>
                <a:spcPts val="0"/>
              </a:spcAft>
              <a:buClr>
                <a:srgbClr val="000000"/>
              </a:buClr>
              <a:buSzPts val="800"/>
              <a:buFont typeface="Arial"/>
              <a:buNone/>
              <a:defRPr sz="800">
                <a:solidFill>
                  <a:schemeClr val="dk1"/>
                </a:solidFill>
                <a:latin typeface="Lexend Light"/>
                <a:ea typeface="Lexend Light"/>
                <a:cs typeface="Lexend Light"/>
                <a:sym typeface="Lexend Light"/>
              </a:defRPr>
            </a:lvl5pPr>
            <a:lvl6pPr indent="0" lvl="5" marL="0" marR="0" algn="r">
              <a:lnSpc>
                <a:spcPct val="100000"/>
              </a:lnSpc>
              <a:spcBef>
                <a:spcPts val="0"/>
              </a:spcBef>
              <a:spcAft>
                <a:spcPts val="0"/>
              </a:spcAft>
              <a:buClr>
                <a:srgbClr val="000000"/>
              </a:buClr>
              <a:buSzPts val="800"/>
              <a:buFont typeface="Arial"/>
              <a:buNone/>
              <a:defRPr sz="800">
                <a:solidFill>
                  <a:schemeClr val="dk1"/>
                </a:solidFill>
                <a:latin typeface="Lexend Light"/>
                <a:ea typeface="Lexend Light"/>
                <a:cs typeface="Lexend Light"/>
                <a:sym typeface="Lexend Light"/>
              </a:defRPr>
            </a:lvl6pPr>
            <a:lvl7pPr indent="0" lvl="6" marL="0" marR="0" algn="r">
              <a:lnSpc>
                <a:spcPct val="100000"/>
              </a:lnSpc>
              <a:spcBef>
                <a:spcPts val="0"/>
              </a:spcBef>
              <a:spcAft>
                <a:spcPts val="0"/>
              </a:spcAft>
              <a:buClr>
                <a:srgbClr val="000000"/>
              </a:buClr>
              <a:buSzPts val="800"/>
              <a:buFont typeface="Arial"/>
              <a:buNone/>
              <a:defRPr sz="800">
                <a:solidFill>
                  <a:schemeClr val="dk1"/>
                </a:solidFill>
                <a:latin typeface="Lexend Light"/>
                <a:ea typeface="Lexend Light"/>
                <a:cs typeface="Lexend Light"/>
                <a:sym typeface="Lexend Light"/>
              </a:defRPr>
            </a:lvl7pPr>
            <a:lvl8pPr indent="0" lvl="7" marL="0" marR="0" algn="r">
              <a:lnSpc>
                <a:spcPct val="100000"/>
              </a:lnSpc>
              <a:spcBef>
                <a:spcPts val="0"/>
              </a:spcBef>
              <a:spcAft>
                <a:spcPts val="0"/>
              </a:spcAft>
              <a:buClr>
                <a:srgbClr val="000000"/>
              </a:buClr>
              <a:buSzPts val="800"/>
              <a:buFont typeface="Arial"/>
              <a:buNone/>
              <a:defRPr sz="800">
                <a:solidFill>
                  <a:schemeClr val="dk1"/>
                </a:solidFill>
                <a:latin typeface="Lexend Light"/>
                <a:ea typeface="Lexend Light"/>
                <a:cs typeface="Lexend Light"/>
                <a:sym typeface="Lexend Light"/>
              </a:defRPr>
            </a:lvl8pPr>
            <a:lvl9pPr indent="0" lvl="8" marL="0" marR="0" algn="r">
              <a:lnSpc>
                <a:spcPct val="100000"/>
              </a:lnSpc>
              <a:spcBef>
                <a:spcPts val="0"/>
              </a:spcBef>
              <a:spcAft>
                <a:spcPts val="0"/>
              </a:spcAft>
              <a:buClr>
                <a:srgbClr val="000000"/>
              </a:buClr>
              <a:buSzPts val="800"/>
              <a:buFont typeface="Arial"/>
              <a:buNone/>
              <a:defRPr sz="800">
                <a:solidFill>
                  <a:schemeClr val="dk1"/>
                </a:solidFill>
                <a:latin typeface="Lexend Light"/>
                <a:ea typeface="Lexend Light"/>
                <a:cs typeface="Lexend Light"/>
                <a:sym typeface="Lexend Light"/>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 Alt 8">
  <p:cSld name="CUSTOM_17_1">
    <p:bg>
      <p:bgPr>
        <a:solidFill>
          <a:schemeClr val="dk1"/>
        </a:solidFill>
      </p:bgPr>
    </p:bg>
    <p:spTree>
      <p:nvGrpSpPr>
        <p:cNvPr id="499" name="Shape 499"/>
        <p:cNvGrpSpPr/>
        <p:nvPr/>
      </p:nvGrpSpPr>
      <p:grpSpPr>
        <a:xfrm>
          <a:off x="0" y="0"/>
          <a:ext cx="0" cy="0"/>
          <a:chOff x="0" y="0"/>
          <a:chExt cx="0" cy="0"/>
        </a:xfrm>
      </p:grpSpPr>
      <p:cxnSp>
        <p:nvCxnSpPr>
          <p:cNvPr id="500" name="Google Shape;500;p26"/>
          <p:cNvCxnSpPr/>
          <p:nvPr/>
        </p:nvCxnSpPr>
        <p:spPr>
          <a:xfrm>
            <a:off x="481825" y="4708500"/>
            <a:ext cx="8182500" cy="0"/>
          </a:xfrm>
          <a:prstGeom prst="straightConnector1">
            <a:avLst/>
          </a:prstGeom>
          <a:noFill/>
          <a:ln cap="flat" cmpd="sng" w="19050">
            <a:solidFill>
              <a:schemeClr val="lt1"/>
            </a:solidFill>
            <a:prstDash val="solid"/>
            <a:round/>
            <a:headEnd len="sm" w="sm" type="none"/>
            <a:tailEnd len="sm" w="sm" type="none"/>
          </a:ln>
        </p:spPr>
      </p:cxnSp>
      <p:sp>
        <p:nvSpPr>
          <p:cNvPr id="501" name="Google Shape;501;p26"/>
          <p:cNvSpPr txBox="1"/>
          <p:nvPr>
            <p:ph idx="1" type="subTitle"/>
          </p:nvPr>
        </p:nvSpPr>
        <p:spPr>
          <a:xfrm>
            <a:off x="512600" y="1610400"/>
            <a:ext cx="8182500" cy="492600"/>
          </a:xfrm>
          <a:prstGeom prst="rect">
            <a:avLst/>
          </a:prstGeom>
        </p:spPr>
        <p:txBody>
          <a:bodyPr anchorCtr="0" anchor="ctr" bIns="91425" lIns="0" spcFirstLastPara="1" rIns="18000" wrap="square" tIns="91425">
            <a:normAutofit/>
          </a:bodyPr>
          <a:lstStyle>
            <a:lvl1pPr lvl="0">
              <a:spcBef>
                <a:spcPts val="0"/>
              </a:spcBef>
              <a:spcAft>
                <a:spcPts val="0"/>
              </a:spcAft>
              <a:buClr>
                <a:schemeClr val="lt1"/>
              </a:buClr>
              <a:buSzPts val="1000"/>
              <a:buFont typeface="Lexend Light"/>
              <a:buNone/>
              <a:defRPr sz="1000">
                <a:solidFill>
                  <a:schemeClr val="lt1"/>
                </a:solidFill>
                <a:latin typeface="Lexend Light"/>
                <a:ea typeface="Lexend Light"/>
                <a:cs typeface="Lexend Light"/>
                <a:sym typeface="Lexend Light"/>
              </a:defRPr>
            </a:lvl1pPr>
            <a:lvl2pPr lvl="1">
              <a:spcBef>
                <a:spcPts val="0"/>
              </a:spcBef>
              <a:spcAft>
                <a:spcPts val="0"/>
              </a:spcAft>
              <a:buClr>
                <a:schemeClr val="lt1"/>
              </a:buClr>
              <a:buSzPts val="1000"/>
              <a:buFont typeface="Lexend Light"/>
              <a:buNone/>
              <a:defRPr sz="1000">
                <a:solidFill>
                  <a:schemeClr val="lt1"/>
                </a:solidFill>
                <a:latin typeface="Lexend Light"/>
                <a:ea typeface="Lexend Light"/>
                <a:cs typeface="Lexend Light"/>
                <a:sym typeface="Lexend Light"/>
              </a:defRPr>
            </a:lvl2pPr>
            <a:lvl3pPr lvl="2">
              <a:spcBef>
                <a:spcPts val="0"/>
              </a:spcBef>
              <a:spcAft>
                <a:spcPts val="0"/>
              </a:spcAft>
              <a:buClr>
                <a:schemeClr val="lt1"/>
              </a:buClr>
              <a:buSzPts val="1000"/>
              <a:buFont typeface="Lexend Light"/>
              <a:buNone/>
              <a:defRPr sz="1000">
                <a:solidFill>
                  <a:schemeClr val="lt1"/>
                </a:solidFill>
                <a:latin typeface="Lexend Light"/>
                <a:ea typeface="Lexend Light"/>
                <a:cs typeface="Lexend Light"/>
                <a:sym typeface="Lexend Light"/>
              </a:defRPr>
            </a:lvl3pPr>
            <a:lvl4pPr lvl="3">
              <a:spcBef>
                <a:spcPts val="0"/>
              </a:spcBef>
              <a:spcAft>
                <a:spcPts val="0"/>
              </a:spcAft>
              <a:buClr>
                <a:schemeClr val="lt1"/>
              </a:buClr>
              <a:buSzPts val="1000"/>
              <a:buFont typeface="Lexend Light"/>
              <a:buNone/>
              <a:defRPr sz="1000">
                <a:solidFill>
                  <a:schemeClr val="lt1"/>
                </a:solidFill>
                <a:latin typeface="Lexend Light"/>
                <a:ea typeface="Lexend Light"/>
                <a:cs typeface="Lexend Light"/>
                <a:sym typeface="Lexend Light"/>
              </a:defRPr>
            </a:lvl4pPr>
            <a:lvl5pPr lvl="4">
              <a:spcBef>
                <a:spcPts val="0"/>
              </a:spcBef>
              <a:spcAft>
                <a:spcPts val="0"/>
              </a:spcAft>
              <a:buClr>
                <a:schemeClr val="lt1"/>
              </a:buClr>
              <a:buSzPts val="1000"/>
              <a:buFont typeface="Lexend Light"/>
              <a:buNone/>
              <a:defRPr sz="1000">
                <a:solidFill>
                  <a:schemeClr val="lt1"/>
                </a:solidFill>
                <a:latin typeface="Lexend Light"/>
                <a:ea typeface="Lexend Light"/>
                <a:cs typeface="Lexend Light"/>
                <a:sym typeface="Lexend Light"/>
              </a:defRPr>
            </a:lvl5pPr>
            <a:lvl6pPr lvl="5">
              <a:spcBef>
                <a:spcPts val="0"/>
              </a:spcBef>
              <a:spcAft>
                <a:spcPts val="0"/>
              </a:spcAft>
              <a:buClr>
                <a:schemeClr val="lt1"/>
              </a:buClr>
              <a:buSzPts val="1000"/>
              <a:buFont typeface="Lexend Light"/>
              <a:buNone/>
              <a:defRPr sz="1000">
                <a:solidFill>
                  <a:schemeClr val="lt1"/>
                </a:solidFill>
                <a:latin typeface="Lexend Light"/>
                <a:ea typeface="Lexend Light"/>
                <a:cs typeface="Lexend Light"/>
                <a:sym typeface="Lexend Light"/>
              </a:defRPr>
            </a:lvl6pPr>
            <a:lvl7pPr lvl="6">
              <a:spcBef>
                <a:spcPts val="0"/>
              </a:spcBef>
              <a:spcAft>
                <a:spcPts val="0"/>
              </a:spcAft>
              <a:buClr>
                <a:schemeClr val="lt1"/>
              </a:buClr>
              <a:buSzPts val="1000"/>
              <a:buFont typeface="Lexend Light"/>
              <a:buNone/>
              <a:defRPr sz="1000">
                <a:solidFill>
                  <a:schemeClr val="lt1"/>
                </a:solidFill>
                <a:latin typeface="Lexend Light"/>
                <a:ea typeface="Lexend Light"/>
                <a:cs typeface="Lexend Light"/>
                <a:sym typeface="Lexend Light"/>
              </a:defRPr>
            </a:lvl7pPr>
            <a:lvl8pPr lvl="7">
              <a:spcBef>
                <a:spcPts val="0"/>
              </a:spcBef>
              <a:spcAft>
                <a:spcPts val="0"/>
              </a:spcAft>
              <a:buClr>
                <a:schemeClr val="lt1"/>
              </a:buClr>
              <a:buSzPts val="1000"/>
              <a:buFont typeface="Lexend Light"/>
              <a:buNone/>
              <a:defRPr sz="1000">
                <a:solidFill>
                  <a:schemeClr val="lt1"/>
                </a:solidFill>
                <a:latin typeface="Lexend Light"/>
                <a:ea typeface="Lexend Light"/>
                <a:cs typeface="Lexend Light"/>
                <a:sym typeface="Lexend Light"/>
              </a:defRPr>
            </a:lvl8pPr>
            <a:lvl9pPr lvl="8">
              <a:spcBef>
                <a:spcPts val="0"/>
              </a:spcBef>
              <a:spcAft>
                <a:spcPts val="0"/>
              </a:spcAft>
              <a:buClr>
                <a:schemeClr val="lt1"/>
              </a:buClr>
              <a:buSzPts val="1000"/>
              <a:buFont typeface="Lexend Light"/>
              <a:buNone/>
              <a:defRPr sz="1000">
                <a:solidFill>
                  <a:schemeClr val="lt1"/>
                </a:solidFill>
                <a:latin typeface="Lexend Light"/>
                <a:ea typeface="Lexend Light"/>
                <a:cs typeface="Lexend Light"/>
                <a:sym typeface="Lexend Light"/>
              </a:defRPr>
            </a:lvl9pPr>
          </a:lstStyle>
          <a:p/>
        </p:txBody>
      </p:sp>
      <p:sp>
        <p:nvSpPr>
          <p:cNvPr id="502" name="Google Shape;502;p26"/>
          <p:cNvSpPr txBox="1"/>
          <p:nvPr>
            <p:ph type="ctrTitle"/>
          </p:nvPr>
        </p:nvSpPr>
        <p:spPr>
          <a:xfrm>
            <a:off x="403275" y="313225"/>
            <a:ext cx="8561100" cy="682500"/>
          </a:xfrm>
          <a:prstGeom prst="rect">
            <a:avLst/>
          </a:prstGeom>
        </p:spPr>
        <p:txBody>
          <a:bodyPr anchorCtr="0" anchor="ctr" bIns="91425" lIns="91425" spcFirstLastPara="1" rIns="91425" wrap="square" tIns="91425">
            <a:normAutofit/>
          </a:bodyPr>
          <a:lstStyle>
            <a:lvl1pPr lvl="0">
              <a:lnSpc>
                <a:spcPct val="87000"/>
              </a:lnSpc>
              <a:spcBef>
                <a:spcPts val="0"/>
              </a:spcBef>
              <a:spcAft>
                <a:spcPts val="0"/>
              </a:spcAft>
              <a:buClr>
                <a:schemeClr val="lt1"/>
              </a:buClr>
              <a:buSzPts val="4000"/>
              <a:buFont typeface="Alexandria Black"/>
              <a:buNone/>
              <a:defRPr sz="4000">
                <a:solidFill>
                  <a:schemeClr val="lt1"/>
                </a:solidFill>
              </a:defRPr>
            </a:lvl1pPr>
            <a:lvl2pPr lvl="1" algn="ctr">
              <a:spcBef>
                <a:spcPts val="0"/>
              </a:spcBef>
              <a:spcAft>
                <a:spcPts val="0"/>
              </a:spcAft>
              <a:buClr>
                <a:schemeClr val="lt1"/>
              </a:buClr>
              <a:buSzPts val="5200"/>
              <a:buNone/>
              <a:defRPr sz="5200">
                <a:solidFill>
                  <a:schemeClr val="lt1"/>
                </a:solidFill>
              </a:defRPr>
            </a:lvl2pPr>
            <a:lvl3pPr lvl="2" algn="ctr">
              <a:spcBef>
                <a:spcPts val="0"/>
              </a:spcBef>
              <a:spcAft>
                <a:spcPts val="0"/>
              </a:spcAft>
              <a:buClr>
                <a:schemeClr val="lt1"/>
              </a:buClr>
              <a:buSzPts val="5200"/>
              <a:buNone/>
              <a:defRPr sz="5200">
                <a:solidFill>
                  <a:schemeClr val="lt1"/>
                </a:solidFill>
              </a:defRPr>
            </a:lvl3pPr>
            <a:lvl4pPr lvl="3" algn="ctr">
              <a:spcBef>
                <a:spcPts val="0"/>
              </a:spcBef>
              <a:spcAft>
                <a:spcPts val="0"/>
              </a:spcAft>
              <a:buClr>
                <a:schemeClr val="lt1"/>
              </a:buClr>
              <a:buSzPts val="5200"/>
              <a:buNone/>
              <a:defRPr sz="5200">
                <a:solidFill>
                  <a:schemeClr val="lt1"/>
                </a:solidFill>
              </a:defRPr>
            </a:lvl4pPr>
            <a:lvl5pPr lvl="4" algn="ctr">
              <a:spcBef>
                <a:spcPts val="0"/>
              </a:spcBef>
              <a:spcAft>
                <a:spcPts val="0"/>
              </a:spcAft>
              <a:buClr>
                <a:schemeClr val="lt1"/>
              </a:buClr>
              <a:buSzPts val="5200"/>
              <a:buNone/>
              <a:defRPr sz="5200">
                <a:solidFill>
                  <a:schemeClr val="lt1"/>
                </a:solidFill>
              </a:defRPr>
            </a:lvl5pPr>
            <a:lvl6pPr lvl="5" algn="ctr">
              <a:spcBef>
                <a:spcPts val="0"/>
              </a:spcBef>
              <a:spcAft>
                <a:spcPts val="0"/>
              </a:spcAft>
              <a:buClr>
                <a:schemeClr val="lt1"/>
              </a:buClr>
              <a:buSzPts val="5200"/>
              <a:buNone/>
              <a:defRPr sz="5200">
                <a:solidFill>
                  <a:schemeClr val="lt1"/>
                </a:solidFill>
              </a:defRPr>
            </a:lvl6pPr>
            <a:lvl7pPr lvl="6" algn="ctr">
              <a:spcBef>
                <a:spcPts val="0"/>
              </a:spcBef>
              <a:spcAft>
                <a:spcPts val="0"/>
              </a:spcAft>
              <a:buClr>
                <a:schemeClr val="lt1"/>
              </a:buClr>
              <a:buSzPts val="5200"/>
              <a:buNone/>
              <a:defRPr sz="5200">
                <a:solidFill>
                  <a:schemeClr val="lt1"/>
                </a:solidFill>
              </a:defRPr>
            </a:lvl7pPr>
            <a:lvl8pPr lvl="7" algn="ctr">
              <a:spcBef>
                <a:spcPts val="0"/>
              </a:spcBef>
              <a:spcAft>
                <a:spcPts val="0"/>
              </a:spcAft>
              <a:buClr>
                <a:schemeClr val="lt1"/>
              </a:buClr>
              <a:buSzPts val="5200"/>
              <a:buNone/>
              <a:defRPr sz="5200">
                <a:solidFill>
                  <a:schemeClr val="lt1"/>
                </a:solidFill>
              </a:defRPr>
            </a:lvl8pPr>
            <a:lvl9pPr lvl="8" algn="ctr">
              <a:spcBef>
                <a:spcPts val="0"/>
              </a:spcBef>
              <a:spcAft>
                <a:spcPts val="0"/>
              </a:spcAft>
              <a:buClr>
                <a:schemeClr val="lt1"/>
              </a:buClr>
              <a:buSzPts val="5200"/>
              <a:buNone/>
              <a:defRPr sz="5200">
                <a:solidFill>
                  <a:schemeClr val="lt1"/>
                </a:solidFill>
              </a:defRPr>
            </a:lvl9pPr>
          </a:lstStyle>
          <a:p/>
        </p:txBody>
      </p:sp>
      <p:sp>
        <p:nvSpPr>
          <p:cNvPr id="503" name="Google Shape;503;p26"/>
          <p:cNvSpPr txBox="1"/>
          <p:nvPr>
            <p:ph idx="2" type="subTitle"/>
          </p:nvPr>
        </p:nvSpPr>
        <p:spPr>
          <a:xfrm>
            <a:off x="512600" y="1154700"/>
            <a:ext cx="4206300" cy="492600"/>
          </a:xfrm>
          <a:prstGeom prst="rect">
            <a:avLst/>
          </a:prstGeom>
        </p:spPr>
        <p:txBody>
          <a:bodyPr anchorCtr="0" anchor="ctr" bIns="91425" lIns="0" spcFirstLastPara="1" rIns="18000" wrap="square" tIns="91425">
            <a:normAutofit/>
          </a:bodyPr>
          <a:lstStyle>
            <a:lvl1pPr lvl="0">
              <a:spcBef>
                <a:spcPts val="0"/>
              </a:spcBef>
              <a:spcAft>
                <a:spcPts val="0"/>
              </a:spcAft>
              <a:buClr>
                <a:srgbClr val="C8E357"/>
              </a:buClr>
              <a:buSzPts val="1800"/>
              <a:buFont typeface="Lexend"/>
              <a:buNone/>
              <a:defRPr b="1">
                <a:solidFill>
                  <a:srgbClr val="C8E357"/>
                </a:solidFill>
              </a:defRPr>
            </a:lvl1pPr>
            <a:lvl2pPr lvl="1">
              <a:spcBef>
                <a:spcPts val="0"/>
              </a:spcBef>
              <a:spcAft>
                <a:spcPts val="0"/>
              </a:spcAft>
              <a:buClr>
                <a:schemeClr val="lt1"/>
              </a:buClr>
              <a:buSzPts val="1800"/>
              <a:buFont typeface="Lexend"/>
              <a:buNone/>
              <a:defRPr b="1" sz="1800">
                <a:solidFill>
                  <a:schemeClr val="lt1"/>
                </a:solidFill>
              </a:defRPr>
            </a:lvl2pPr>
            <a:lvl3pPr lvl="2">
              <a:spcBef>
                <a:spcPts val="0"/>
              </a:spcBef>
              <a:spcAft>
                <a:spcPts val="0"/>
              </a:spcAft>
              <a:buClr>
                <a:schemeClr val="lt1"/>
              </a:buClr>
              <a:buSzPts val="1800"/>
              <a:buFont typeface="Lexend"/>
              <a:buNone/>
              <a:defRPr b="1" sz="1800">
                <a:solidFill>
                  <a:schemeClr val="lt1"/>
                </a:solidFill>
              </a:defRPr>
            </a:lvl3pPr>
            <a:lvl4pPr lvl="3">
              <a:spcBef>
                <a:spcPts val="0"/>
              </a:spcBef>
              <a:spcAft>
                <a:spcPts val="0"/>
              </a:spcAft>
              <a:buClr>
                <a:schemeClr val="lt1"/>
              </a:buClr>
              <a:buSzPts val="1800"/>
              <a:buFont typeface="Lexend"/>
              <a:buNone/>
              <a:defRPr b="1" sz="1800">
                <a:solidFill>
                  <a:schemeClr val="lt1"/>
                </a:solidFill>
              </a:defRPr>
            </a:lvl4pPr>
            <a:lvl5pPr lvl="4">
              <a:spcBef>
                <a:spcPts val="0"/>
              </a:spcBef>
              <a:spcAft>
                <a:spcPts val="0"/>
              </a:spcAft>
              <a:buClr>
                <a:schemeClr val="lt1"/>
              </a:buClr>
              <a:buSzPts val="1800"/>
              <a:buFont typeface="Lexend"/>
              <a:buNone/>
              <a:defRPr b="1" sz="1800">
                <a:solidFill>
                  <a:schemeClr val="lt1"/>
                </a:solidFill>
              </a:defRPr>
            </a:lvl5pPr>
            <a:lvl6pPr lvl="5">
              <a:spcBef>
                <a:spcPts val="0"/>
              </a:spcBef>
              <a:spcAft>
                <a:spcPts val="0"/>
              </a:spcAft>
              <a:buClr>
                <a:schemeClr val="lt1"/>
              </a:buClr>
              <a:buSzPts val="1800"/>
              <a:buFont typeface="Lexend"/>
              <a:buNone/>
              <a:defRPr b="1" sz="1800">
                <a:solidFill>
                  <a:schemeClr val="lt1"/>
                </a:solidFill>
              </a:defRPr>
            </a:lvl6pPr>
            <a:lvl7pPr lvl="6">
              <a:spcBef>
                <a:spcPts val="0"/>
              </a:spcBef>
              <a:spcAft>
                <a:spcPts val="0"/>
              </a:spcAft>
              <a:buClr>
                <a:schemeClr val="lt1"/>
              </a:buClr>
              <a:buSzPts val="1800"/>
              <a:buFont typeface="Lexend"/>
              <a:buNone/>
              <a:defRPr b="1" sz="1800">
                <a:solidFill>
                  <a:schemeClr val="lt1"/>
                </a:solidFill>
              </a:defRPr>
            </a:lvl7pPr>
            <a:lvl8pPr lvl="7">
              <a:spcBef>
                <a:spcPts val="0"/>
              </a:spcBef>
              <a:spcAft>
                <a:spcPts val="0"/>
              </a:spcAft>
              <a:buClr>
                <a:schemeClr val="lt1"/>
              </a:buClr>
              <a:buSzPts val="1800"/>
              <a:buFont typeface="Lexend"/>
              <a:buNone/>
              <a:defRPr b="1" sz="1800">
                <a:solidFill>
                  <a:schemeClr val="lt1"/>
                </a:solidFill>
              </a:defRPr>
            </a:lvl8pPr>
            <a:lvl9pPr lvl="8">
              <a:spcBef>
                <a:spcPts val="0"/>
              </a:spcBef>
              <a:spcAft>
                <a:spcPts val="0"/>
              </a:spcAft>
              <a:buClr>
                <a:schemeClr val="lt1"/>
              </a:buClr>
              <a:buSzPts val="1800"/>
              <a:buFont typeface="Lexend"/>
              <a:buNone/>
              <a:defRPr b="1" sz="1800">
                <a:solidFill>
                  <a:schemeClr val="lt1"/>
                </a:solidFill>
              </a:defRPr>
            </a:lvl9pPr>
          </a:lstStyle>
          <a:p/>
        </p:txBody>
      </p:sp>
      <p:sp>
        <p:nvSpPr>
          <p:cNvPr id="504" name="Google Shape;504;p26"/>
          <p:cNvSpPr txBox="1"/>
          <p:nvPr>
            <p:ph idx="3" type="subTitle"/>
          </p:nvPr>
        </p:nvSpPr>
        <p:spPr>
          <a:xfrm>
            <a:off x="512600" y="2682974"/>
            <a:ext cx="8151600" cy="571200"/>
          </a:xfrm>
          <a:prstGeom prst="rect">
            <a:avLst/>
          </a:prstGeom>
        </p:spPr>
        <p:txBody>
          <a:bodyPr anchorCtr="0" anchor="ctr" bIns="91425" lIns="0" spcFirstLastPara="1" rIns="18000" wrap="square" tIns="91425">
            <a:normAutofit/>
          </a:bodyPr>
          <a:lstStyle>
            <a:lvl1pPr lvl="0">
              <a:spcBef>
                <a:spcPts val="0"/>
              </a:spcBef>
              <a:spcAft>
                <a:spcPts val="0"/>
              </a:spcAft>
              <a:buClr>
                <a:schemeClr val="lt1"/>
              </a:buClr>
              <a:buSzPts val="1000"/>
              <a:buFont typeface="Lexend Light"/>
              <a:buNone/>
              <a:defRPr sz="1000">
                <a:solidFill>
                  <a:schemeClr val="lt1"/>
                </a:solidFill>
                <a:latin typeface="Lexend Light"/>
                <a:ea typeface="Lexend Light"/>
                <a:cs typeface="Lexend Light"/>
                <a:sym typeface="Lexend Light"/>
              </a:defRPr>
            </a:lvl1pPr>
            <a:lvl2pPr lvl="1">
              <a:spcBef>
                <a:spcPts val="0"/>
              </a:spcBef>
              <a:spcAft>
                <a:spcPts val="0"/>
              </a:spcAft>
              <a:buClr>
                <a:schemeClr val="lt1"/>
              </a:buClr>
              <a:buSzPts val="1000"/>
              <a:buFont typeface="Lexend Light"/>
              <a:buNone/>
              <a:defRPr sz="1000">
                <a:solidFill>
                  <a:schemeClr val="lt1"/>
                </a:solidFill>
                <a:latin typeface="Lexend Light"/>
                <a:ea typeface="Lexend Light"/>
                <a:cs typeface="Lexend Light"/>
                <a:sym typeface="Lexend Light"/>
              </a:defRPr>
            </a:lvl2pPr>
            <a:lvl3pPr lvl="2">
              <a:spcBef>
                <a:spcPts val="0"/>
              </a:spcBef>
              <a:spcAft>
                <a:spcPts val="0"/>
              </a:spcAft>
              <a:buClr>
                <a:schemeClr val="lt1"/>
              </a:buClr>
              <a:buSzPts val="1000"/>
              <a:buFont typeface="Lexend Light"/>
              <a:buNone/>
              <a:defRPr sz="1000">
                <a:solidFill>
                  <a:schemeClr val="lt1"/>
                </a:solidFill>
                <a:latin typeface="Lexend Light"/>
                <a:ea typeface="Lexend Light"/>
                <a:cs typeface="Lexend Light"/>
                <a:sym typeface="Lexend Light"/>
              </a:defRPr>
            </a:lvl3pPr>
            <a:lvl4pPr lvl="3">
              <a:spcBef>
                <a:spcPts val="0"/>
              </a:spcBef>
              <a:spcAft>
                <a:spcPts val="0"/>
              </a:spcAft>
              <a:buClr>
                <a:schemeClr val="lt1"/>
              </a:buClr>
              <a:buSzPts val="1000"/>
              <a:buFont typeface="Lexend Light"/>
              <a:buNone/>
              <a:defRPr sz="1000">
                <a:solidFill>
                  <a:schemeClr val="lt1"/>
                </a:solidFill>
                <a:latin typeface="Lexend Light"/>
                <a:ea typeface="Lexend Light"/>
                <a:cs typeface="Lexend Light"/>
                <a:sym typeface="Lexend Light"/>
              </a:defRPr>
            </a:lvl4pPr>
            <a:lvl5pPr lvl="4">
              <a:spcBef>
                <a:spcPts val="0"/>
              </a:spcBef>
              <a:spcAft>
                <a:spcPts val="0"/>
              </a:spcAft>
              <a:buClr>
                <a:schemeClr val="lt1"/>
              </a:buClr>
              <a:buSzPts val="1000"/>
              <a:buFont typeface="Lexend Light"/>
              <a:buNone/>
              <a:defRPr sz="1000">
                <a:solidFill>
                  <a:schemeClr val="lt1"/>
                </a:solidFill>
                <a:latin typeface="Lexend Light"/>
                <a:ea typeface="Lexend Light"/>
                <a:cs typeface="Lexend Light"/>
                <a:sym typeface="Lexend Light"/>
              </a:defRPr>
            </a:lvl5pPr>
            <a:lvl6pPr lvl="5">
              <a:spcBef>
                <a:spcPts val="0"/>
              </a:spcBef>
              <a:spcAft>
                <a:spcPts val="0"/>
              </a:spcAft>
              <a:buClr>
                <a:schemeClr val="lt1"/>
              </a:buClr>
              <a:buSzPts val="1000"/>
              <a:buFont typeface="Lexend Light"/>
              <a:buNone/>
              <a:defRPr sz="1000">
                <a:solidFill>
                  <a:schemeClr val="lt1"/>
                </a:solidFill>
                <a:latin typeface="Lexend Light"/>
                <a:ea typeface="Lexend Light"/>
                <a:cs typeface="Lexend Light"/>
                <a:sym typeface="Lexend Light"/>
              </a:defRPr>
            </a:lvl6pPr>
            <a:lvl7pPr lvl="6">
              <a:spcBef>
                <a:spcPts val="0"/>
              </a:spcBef>
              <a:spcAft>
                <a:spcPts val="0"/>
              </a:spcAft>
              <a:buClr>
                <a:schemeClr val="lt1"/>
              </a:buClr>
              <a:buSzPts val="1000"/>
              <a:buFont typeface="Lexend Light"/>
              <a:buNone/>
              <a:defRPr sz="1000">
                <a:solidFill>
                  <a:schemeClr val="lt1"/>
                </a:solidFill>
                <a:latin typeface="Lexend Light"/>
                <a:ea typeface="Lexend Light"/>
                <a:cs typeface="Lexend Light"/>
                <a:sym typeface="Lexend Light"/>
              </a:defRPr>
            </a:lvl7pPr>
            <a:lvl8pPr lvl="7">
              <a:spcBef>
                <a:spcPts val="0"/>
              </a:spcBef>
              <a:spcAft>
                <a:spcPts val="0"/>
              </a:spcAft>
              <a:buClr>
                <a:schemeClr val="lt1"/>
              </a:buClr>
              <a:buSzPts val="1000"/>
              <a:buFont typeface="Lexend Light"/>
              <a:buNone/>
              <a:defRPr sz="1000">
                <a:solidFill>
                  <a:schemeClr val="lt1"/>
                </a:solidFill>
                <a:latin typeface="Lexend Light"/>
                <a:ea typeface="Lexend Light"/>
                <a:cs typeface="Lexend Light"/>
                <a:sym typeface="Lexend Light"/>
              </a:defRPr>
            </a:lvl8pPr>
            <a:lvl9pPr lvl="8">
              <a:spcBef>
                <a:spcPts val="0"/>
              </a:spcBef>
              <a:spcAft>
                <a:spcPts val="0"/>
              </a:spcAft>
              <a:buClr>
                <a:schemeClr val="lt1"/>
              </a:buClr>
              <a:buSzPts val="1000"/>
              <a:buFont typeface="Lexend Light"/>
              <a:buNone/>
              <a:defRPr sz="1000">
                <a:solidFill>
                  <a:schemeClr val="lt1"/>
                </a:solidFill>
                <a:latin typeface="Lexend Light"/>
                <a:ea typeface="Lexend Light"/>
                <a:cs typeface="Lexend Light"/>
                <a:sym typeface="Lexend Light"/>
              </a:defRPr>
            </a:lvl9pPr>
          </a:lstStyle>
          <a:p/>
        </p:txBody>
      </p:sp>
      <p:sp>
        <p:nvSpPr>
          <p:cNvPr id="505" name="Google Shape;505;p26"/>
          <p:cNvSpPr txBox="1"/>
          <p:nvPr>
            <p:ph idx="4" type="subTitle"/>
          </p:nvPr>
        </p:nvSpPr>
        <p:spPr>
          <a:xfrm>
            <a:off x="512600" y="2261513"/>
            <a:ext cx="4206300" cy="492600"/>
          </a:xfrm>
          <a:prstGeom prst="rect">
            <a:avLst/>
          </a:prstGeom>
        </p:spPr>
        <p:txBody>
          <a:bodyPr anchorCtr="0" anchor="ctr" bIns="91425" lIns="0" spcFirstLastPara="1" rIns="18000" wrap="square" tIns="91425">
            <a:normAutofit/>
          </a:bodyPr>
          <a:lstStyle>
            <a:lvl1pPr lvl="0">
              <a:spcBef>
                <a:spcPts val="0"/>
              </a:spcBef>
              <a:spcAft>
                <a:spcPts val="0"/>
              </a:spcAft>
              <a:buClr>
                <a:srgbClr val="C8E357"/>
              </a:buClr>
              <a:buSzPts val="1800"/>
              <a:buFont typeface="Lexend"/>
              <a:buNone/>
              <a:defRPr b="1">
                <a:solidFill>
                  <a:srgbClr val="C8E357"/>
                </a:solidFill>
              </a:defRPr>
            </a:lvl1pPr>
            <a:lvl2pPr lvl="1">
              <a:spcBef>
                <a:spcPts val="0"/>
              </a:spcBef>
              <a:spcAft>
                <a:spcPts val="0"/>
              </a:spcAft>
              <a:buClr>
                <a:schemeClr val="lt1"/>
              </a:buClr>
              <a:buSzPts val="1200"/>
              <a:buFont typeface="Lexend"/>
              <a:buNone/>
              <a:defRPr b="1" sz="1200">
                <a:solidFill>
                  <a:schemeClr val="lt1"/>
                </a:solidFill>
              </a:defRPr>
            </a:lvl2pPr>
            <a:lvl3pPr lvl="2">
              <a:spcBef>
                <a:spcPts val="0"/>
              </a:spcBef>
              <a:spcAft>
                <a:spcPts val="0"/>
              </a:spcAft>
              <a:buClr>
                <a:schemeClr val="lt1"/>
              </a:buClr>
              <a:buSzPts val="1200"/>
              <a:buFont typeface="Lexend"/>
              <a:buNone/>
              <a:defRPr b="1" sz="1200">
                <a:solidFill>
                  <a:schemeClr val="lt1"/>
                </a:solidFill>
              </a:defRPr>
            </a:lvl3pPr>
            <a:lvl4pPr lvl="3">
              <a:spcBef>
                <a:spcPts val="0"/>
              </a:spcBef>
              <a:spcAft>
                <a:spcPts val="0"/>
              </a:spcAft>
              <a:buClr>
                <a:schemeClr val="lt1"/>
              </a:buClr>
              <a:buSzPts val="1200"/>
              <a:buFont typeface="Lexend"/>
              <a:buNone/>
              <a:defRPr b="1" sz="1200">
                <a:solidFill>
                  <a:schemeClr val="lt1"/>
                </a:solidFill>
              </a:defRPr>
            </a:lvl4pPr>
            <a:lvl5pPr lvl="4">
              <a:spcBef>
                <a:spcPts val="0"/>
              </a:spcBef>
              <a:spcAft>
                <a:spcPts val="0"/>
              </a:spcAft>
              <a:buClr>
                <a:schemeClr val="lt1"/>
              </a:buClr>
              <a:buSzPts val="1200"/>
              <a:buFont typeface="Lexend"/>
              <a:buNone/>
              <a:defRPr b="1" sz="1200">
                <a:solidFill>
                  <a:schemeClr val="lt1"/>
                </a:solidFill>
              </a:defRPr>
            </a:lvl5pPr>
            <a:lvl6pPr lvl="5">
              <a:spcBef>
                <a:spcPts val="0"/>
              </a:spcBef>
              <a:spcAft>
                <a:spcPts val="0"/>
              </a:spcAft>
              <a:buClr>
                <a:schemeClr val="lt1"/>
              </a:buClr>
              <a:buSzPts val="1200"/>
              <a:buFont typeface="Lexend"/>
              <a:buNone/>
              <a:defRPr b="1" sz="1200">
                <a:solidFill>
                  <a:schemeClr val="lt1"/>
                </a:solidFill>
              </a:defRPr>
            </a:lvl6pPr>
            <a:lvl7pPr lvl="6">
              <a:spcBef>
                <a:spcPts val="0"/>
              </a:spcBef>
              <a:spcAft>
                <a:spcPts val="0"/>
              </a:spcAft>
              <a:buClr>
                <a:schemeClr val="lt1"/>
              </a:buClr>
              <a:buSzPts val="1200"/>
              <a:buFont typeface="Lexend"/>
              <a:buNone/>
              <a:defRPr b="1" sz="1200">
                <a:solidFill>
                  <a:schemeClr val="lt1"/>
                </a:solidFill>
              </a:defRPr>
            </a:lvl7pPr>
            <a:lvl8pPr lvl="7">
              <a:spcBef>
                <a:spcPts val="0"/>
              </a:spcBef>
              <a:spcAft>
                <a:spcPts val="0"/>
              </a:spcAft>
              <a:buClr>
                <a:schemeClr val="lt1"/>
              </a:buClr>
              <a:buSzPts val="1200"/>
              <a:buFont typeface="Lexend"/>
              <a:buNone/>
              <a:defRPr b="1" sz="1200">
                <a:solidFill>
                  <a:schemeClr val="lt1"/>
                </a:solidFill>
              </a:defRPr>
            </a:lvl8pPr>
            <a:lvl9pPr lvl="8">
              <a:spcBef>
                <a:spcPts val="0"/>
              </a:spcBef>
              <a:spcAft>
                <a:spcPts val="0"/>
              </a:spcAft>
              <a:buClr>
                <a:schemeClr val="lt1"/>
              </a:buClr>
              <a:buSzPts val="1200"/>
              <a:buFont typeface="Lexend"/>
              <a:buNone/>
              <a:defRPr b="1" sz="1200">
                <a:solidFill>
                  <a:schemeClr val="lt1"/>
                </a:solidFill>
              </a:defRPr>
            </a:lvl9pPr>
          </a:lstStyle>
          <a:p/>
        </p:txBody>
      </p:sp>
      <p:sp>
        <p:nvSpPr>
          <p:cNvPr id="506" name="Google Shape;506;p26"/>
          <p:cNvSpPr txBox="1"/>
          <p:nvPr>
            <p:ph idx="5" type="subTitle"/>
          </p:nvPr>
        </p:nvSpPr>
        <p:spPr>
          <a:xfrm>
            <a:off x="512600" y="3834149"/>
            <a:ext cx="8182500" cy="571200"/>
          </a:xfrm>
          <a:prstGeom prst="rect">
            <a:avLst/>
          </a:prstGeom>
        </p:spPr>
        <p:txBody>
          <a:bodyPr anchorCtr="0" anchor="ctr" bIns="91425" lIns="0" spcFirstLastPara="1" rIns="18000" wrap="square" tIns="91425">
            <a:normAutofit/>
          </a:bodyPr>
          <a:lstStyle>
            <a:lvl1pPr lvl="0">
              <a:spcBef>
                <a:spcPts val="0"/>
              </a:spcBef>
              <a:spcAft>
                <a:spcPts val="0"/>
              </a:spcAft>
              <a:buClr>
                <a:schemeClr val="lt1"/>
              </a:buClr>
              <a:buSzPts val="1000"/>
              <a:buFont typeface="Lexend Light"/>
              <a:buNone/>
              <a:defRPr sz="1000">
                <a:solidFill>
                  <a:schemeClr val="lt1"/>
                </a:solidFill>
                <a:latin typeface="Lexend Light"/>
                <a:ea typeface="Lexend Light"/>
                <a:cs typeface="Lexend Light"/>
                <a:sym typeface="Lexend Light"/>
              </a:defRPr>
            </a:lvl1pPr>
            <a:lvl2pPr lvl="1">
              <a:spcBef>
                <a:spcPts val="0"/>
              </a:spcBef>
              <a:spcAft>
                <a:spcPts val="0"/>
              </a:spcAft>
              <a:buClr>
                <a:schemeClr val="lt1"/>
              </a:buClr>
              <a:buSzPts val="1000"/>
              <a:buFont typeface="Lexend Light"/>
              <a:buNone/>
              <a:defRPr sz="1000">
                <a:solidFill>
                  <a:schemeClr val="lt1"/>
                </a:solidFill>
                <a:latin typeface="Lexend Light"/>
                <a:ea typeface="Lexend Light"/>
                <a:cs typeface="Lexend Light"/>
                <a:sym typeface="Lexend Light"/>
              </a:defRPr>
            </a:lvl2pPr>
            <a:lvl3pPr lvl="2">
              <a:spcBef>
                <a:spcPts val="0"/>
              </a:spcBef>
              <a:spcAft>
                <a:spcPts val="0"/>
              </a:spcAft>
              <a:buClr>
                <a:schemeClr val="lt1"/>
              </a:buClr>
              <a:buSzPts val="1000"/>
              <a:buFont typeface="Lexend Light"/>
              <a:buNone/>
              <a:defRPr sz="1000">
                <a:solidFill>
                  <a:schemeClr val="lt1"/>
                </a:solidFill>
                <a:latin typeface="Lexend Light"/>
                <a:ea typeface="Lexend Light"/>
                <a:cs typeface="Lexend Light"/>
                <a:sym typeface="Lexend Light"/>
              </a:defRPr>
            </a:lvl3pPr>
            <a:lvl4pPr lvl="3">
              <a:spcBef>
                <a:spcPts val="0"/>
              </a:spcBef>
              <a:spcAft>
                <a:spcPts val="0"/>
              </a:spcAft>
              <a:buClr>
                <a:schemeClr val="lt1"/>
              </a:buClr>
              <a:buSzPts val="1000"/>
              <a:buFont typeface="Lexend Light"/>
              <a:buNone/>
              <a:defRPr sz="1000">
                <a:solidFill>
                  <a:schemeClr val="lt1"/>
                </a:solidFill>
                <a:latin typeface="Lexend Light"/>
                <a:ea typeface="Lexend Light"/>
                <a:cs typeface="Lexend Light"/>
                <a:sym typeface="Lexend Light"/>
              </a:defRPr>
            </a:lvl4pPr>
            <a:lvl5pPr lvl="4">
              <a:spcBef>
                <a:spcPts val="0"/>
              </a:spcBef>
              <a:spcAft>
                <a:spcPts val="0"/>
              </a:spcAft>
              <a:buClr>
                <a:schemeClr val="lt1"/>
              </a:buClr>
              <a:buSzPts val="1000"/>
              <a:buFont typeface="Lexend Light"/>
              <a:buNone/>
              <a:defRPr sz="1000">
                <a:solidFill>
                  <a:schemeClr val="lt1"/>
                </a:solidFill>
                <a:latin typeface="Lexend Light"/>
                <a:ea typeface="Lexend Light"/>
                <a:cs typeface="Lexend Light"/>
                <a:sym typeface="Lexend Light"/>
              </a:defRPr>
            </a:lvl5pPr>
            <a:lvl6pPr lvl="5">
              <a:spcBef>
                <a:spcPts val="0"/>
              </a:spcBef>
              <a:spcAft>
                <a:spcPts val="0"/>
              </a:spcAft>
              <a:buClr>
                <a:schemeClr val="lt1"/>
              </a:buClr>
              <a:buSzPts val="1000"/>
              <a:buFont typeface="Lexend Light"/>
              <a:buNone/>
              <a:defRPr sz="1000">
                <a:solidFill>
                  <a:schemeClr val="lt1"/>
                </a:solidFill>
                <a:latin typeface="Lexend Light"/>
                <a:ea typeface="Lexend Light"/>
                <a:cs typeface="Lexend Light"/>
                <a:sym typeface="Lexend Light"/>
              </a:defRPr>
            </a:lvl6pPr>
            <a:lvl7pPr lvl="6">
              <a:spcBef>
                <a:spcPts val="0"/>
              </a:spcBef>
              <a:spcAft>
                <a:spcPts val="0"/>
              </a:spcAft>
              <a:buClr>
                <a:schemeClr val="lt1"/>
              </a:buClr>
              <a:buSzPts val="1000"/>
              <a:buFont typeface="Lexend Light"/>
              <a:buNone/>
              <a:defRPr sz="1000">
                <a:solidFill>
                  <a:schemeClr val="lt1"/>
                </a:solidFill>
                <a:latin typeface="Lexend Light"/>
                <a:ea typeface="Lexend Light"/>
                <a:cs typeface="Lexend Light"/>
                <a:sym typeface="Lexend Light"/>
              </a:defRPr>
            </a:lvl7pPr>
            <a:lvl8pPr lvl="7">
              <a:spcBef>
                <a:spcPts val="0"/>
              </a:spcBef>
              <a:spcAft>
                <a:spcPts val="0"/>
              </a:spcAft>
              <a:buClr>
                <a:schemeClr val="lt1"/>
              </a:buClr>
              <a:buSzPts val="1000"/>
              <a:buFont typeface="Lexend Light"/>
              <a:buNone/>
              <a:defRPr sz="1000">
                <a:solidFill>
                  <a:schemeClr val="lt1"/>
                </a:solidFill>
                <a:latin typeface="Lexend Light"/>
                <a:ea typeface="Lexend Light"/>
                <a:cs typeface="Lexend Light"/>
                <a:sym typeface="Lexend Light"/>
              </a:defRPr>
            </a:lvl8pPr>
            <a:lvl9pPr lvl="8">
              <a:spcBef>
                <a:spcPts val="0"/>
              </a:spcBef>
              <a:spcAft>
                <a:spcPts val="0"/>
              </a:spcAft>
              <a:buClr>
                <a:schemeClr val="lt1"/>
              </a:buClr>
              <a:buSzPts val="1000"/>
              <a:buFont typeface="Lexend Light"/>
              <a:buNone/>
              <a:defRPr sz="1000">
                <a:solidFill>
                  <a:schemeClr val="lt1"/>
                </a:solidFill>
                <a:latin typeface="Lexend Light"/>
                <a:ea typeface="Lexend Light"/>
                <a:cs typeface="Lexend Light"/>
                <a:sym typeface="Lexend Light"/>
              </a:defRPr>
            </a:lvl9pPr>
          </a:lstStyle>
          <a:p/>
        </p:txBody>
      </p:sp>
      <p:sp>
        <p:nvSpPr>
          <p:cNvPr id="507" name="Google Shape;507;p26"/>
          <p:cNvSpPr txBox="1"/>
          <p:nvPr>
            <p:ph idx="6" type="subTitle"/>
          </p:nvPr>
        </p:nvSpPr>
        <p:spPr>
          <a:xfrm>
            <a:off x="512600" y="3368325"/>
            <a:ext cx="3830700" cy="492600"/>
          </a:xfrm>
          <a:prstGeom prst="rect">
            <a:avLst/>
          </a:prstGeom>
        </p:spPr>
        <p:txBody>
          <a:bodyPr anchorCtr="0" anchor="ctr" bIns="91425" lIns="0" spcFirstLastPara="1" rIns="18000" wrap="square" tIns="91425">
            <a:normAutofit/>
          </a:bodyPr>
          <a:lstStyle>
            <a:lvl1pPr lvl="0">
              <a:spcBef>
                <a:spcPts val="0"/>
              </a:spcBef>
              <a:spcAft>
                <a:spcPts val="0"/>
              </a:spcAft>
              <a:buClr>
                <a:srgbClr val="C8E357"/>
              </a:buClr>
              <a:buSzPts val="1800"/>
              <a:buFont typeface="Lexend"/>
              <a:buNone/>
              <a:defRPr b="1">
                <a:solidFill>
                  <a:srgbClr val="C8E357"/>
                </a:solidFill>
              </a:defRPr>
            </a:lvl1pPr>
            <a:lvl2pPr lvl="1">
              <a:spcBef>
                <a:spcPts val="0"/>
              </a:spcBef>
              <a:spcAft>
                <a:spcPts val="0"/>
              </a:spcAft>
              <a:buClr>
                <a:srgbClr val="C8E357"/>
              </a:buClr>
              <a:buSzPts val="1200"/>
              <a:buFont typeface="Lexend"/>
              <a:buNone/>
              <a:defRPr b="1" sz="1200">
                <a:solidFill>
                  <a:srgbClr val="C8E357"/>
                </a:solidFill>
              </a:defRPr>
            </a:lvl2pPr>
            <a:lvl3pPr lvl="2">
              <a:spcBef>
                <a:spcPts val="0"/>
              </a:spcBef>
              <a:spcAft>
                <a:spcPts val="0"/>
              </a:spcAft>
              <a:buClr>
                <a:srgbClr val="C8E357"/>
              </a:buClr>
              <a:buSzPts val="1200"/>
              <a:buFont typeface="Lexend"/>
              <a:buNone/>
              <a:defRPr b="1" sz="1200">
                <a:solidFill>
                  <a:srgbClr val="C8E357"/>
                </a:solidFill>
              </a:defRPr>
            </a:lvl3pPr>
            <a:lvl4pPr lvl="3">
              <a:spcBef>
                <a:spcPts val="0"/>
              </a:spcBef>
              <a:spcAft>
                <a:spcPts val="0"/>
              </a:spcAft>
              <a:buClr>
                <a:srgbClr val="C8E357"/>
              </a:buClr>
              <a:buSzPts val="1200"/>
              <a:buFont typeface="Lexend"/>
              <a:buNone/>
              <a:defRPr b="1" sz="1200">
                <a:solidFill>
                  <a:srgbClr val="C8E357"/>
                </a:solidFill>
              </a:defRPr>
            </a:lvl4pPr>
            <a:lvl5pPr lvl="4">
              <a:spcBef>
                <a:spcPts val="0"/>
              </a:spcBef>
              <a:spcAft>
                <a:spcPts val="0"/>
              </a:spcAft>
              <a:buClr>
                <a:srgbClr val="C8E357"/>
              </a:buClr>
              <a:buSzPts val="1200"/>
              <a:buFont typeface="Lexend"/>
              <a:buNone/>
              <a:defRPr b="1" sz="1200">
                <a:solidFill>
                  <a:srgbClr val="C8E357"/>
                </a:solidFill>
              </a:defRPr>
            </a:lvl5pPr>
            <a:lvl6pPr lvl="5">
              <a:spcBef>
                <a:spcPts val="0"/>
              </a:spcBef>
              <a:spcAft>
                <a:spcPts val="0"/>
              </a:spcAft>
              <a:buClr>
                <a:srgbClr val="C8E357"/>
              </a:buClr>
              <a:buSzPts val="1200"/>
              <a:buFont typeface="Lexend"/>
              <a:buNone/>
              <a:defRPr b="1" sz="1200">
                <a:solidFill>
                  <a:srgbClr val="C8E357"/>
                </a:solidFill>
              </a:defRPr>
            </a:lvl6pPr>
            <a:lvl7pPr lvl="6">
              <a:spcBef>
                <a:spcPts val="0"/>
              </a:spcBef>
              <a:spcAft>
                <a:spcPts val="0"/>
              </a:spcAft>
              <a:buClr>
                <a:srgbClr val="C8E357"/>
              </a:buClr>
              <a:buSzPts val="1200"/>
              <a:buFont typeface="Lexend"/>
              <a:buNone/>
              <a:defRPr b="1" sz="1200">
                <a:solidFill>
                  <a:srgbClr val="C8E357"/>
                </a:solidFill>
              </a:defRPr>
            </a:lvl7pPr>
            <a:lvl8pPr lvl="7">
              <a:spcBef>
                <a:spcPts val="0"/>
              </a:spcBef>
              <a:spcAft>
                <a:spcPts val="0"/>
              </a:spcAft>
              <a:buClr>
                <a:srgbClr val="C8E357"/>
              </a:buClr>
              <a:buSzPts val="1200"/>
              <a:buFont typeface="Lexend"/>
              <a:buNone/>
              <a:defRPr b="1" sz="1200">
                <a:solidFill>
                  <a:srgbClr val="C8E357"/>
                </a:solidFill>
              </a:defRPr>
            </a:lvl8pPr>
            <a:lvl9pPr lvl="8">
              <a:spcBef>
                <a:spcPts val="0"/>
              </a:spcBef>
              <a:spcAft>
                <a:spcPts val="0"/>
              </a:spcAft>
              <a:buClr>
                <a:srgbClr val="C8E357"/>
              </a:buClr>
              <a:buSzPts val="1200"/>
              <a:buFont typeface="Lexend"/>
              <a:buNone/>
              <a:defRPr b="1" sz="1200">
                <a:solidFill>
                  <a:srgbClr val="C8E357"/>
                </a:solidFill>
              </a:defRPr>
            </a:lvl9pPr>
          </a:lstStyle>
          <a:p/>
        </p:txBody>
      </p:sp>
      <p:sp>
        <p:nvSpPr>
          <p:cNvPr id="508" name="Google Shape;508;p26"/>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lvl1pPr indent="0" lvl="0" marL="0" marR="0" algn="r">
              <a:lnSpc>
                <a:spcPct val="100000"/>
              </a:lnSpc>
              <a:spcBef>
                <a:spcPts val="0"/>
              </a:spcBef>
              <a:spcAft>
                <a:spcPts val="0"/>
              </a:spcAft>
              <a:buClr>
                <a:srgbClr val="000000"/>
              </a:buClr>
              <a:buSzPts val="800"/>
              <a:buFont typeface="Arial"/>
              <a:buNone/>
              <a:defRPr sz="800">
                <a:solidFill>
                  <a:schemeClr val="dk1"/>
                </a:solidFill>
                <a:latin typeface="Lexend Light"/>
                <a:ea typeface="Lexend Light"/>
                <a:cs typeface="Lexend Light"/>
                <a:sym typeface="Lexend Light"/>
              </a:defRPr>
            </a:lvl1pPr>
            <a:lvl2pPr indent="0" lvl="1" marL="0" marR="0" algn="r">
              <a:lnSpc>
                <a:spcPct val="100000"/>
              </a:lnSpc>
              <a:spcBef>
                <a:spcPts val="0"/>
              </a:spcBef>
              <a:spcAft>
                <a:spcPts val="0"/>
              </a:spcAft>
              <a:buClr>
                <a:srgbClr val="000000"/>
              </a:buClr>
              <a:buSzPts val="800"/>
              <a:buFont typeface="Arial"/>
              <a:buNone/>
              <a:defRPr sz="800">
                <a:solidFill>
                  <a:schemeClr val="dk1"/>
                </a:solidFill>
                <a:latin typeface="Lexend Light"/>
                <a:ea typeface="Lexend Light"/>
                <a:cs typeface="Lexend Light"/>
                <a:sym typeface="Lexend Light"/>
              </a:defRPr>
            </a:lvl2pPr>
            <a:lvl3pPr indent="0" lvl="2" marL="0" marR="0" algn="r">
              <a:lnSpc>
                <a:spcPct val="100000"/>
              </a:lnSpc>
              <a:spcBef>
                <a:spcPts val="0"/>
              </a:spcBef>
              <a:spcAft>
                <a:spcPts val="0"/>
              </a:spcAft>
              <a:buClr>
                <a:srgbClr val="000000"/>
              </a:buClr>
              <a:buSzPts val="800"/>
              <a:buFont typeface="Arial"/>
              <a:buNone/>
              <a:defRPr sz="800">
                <a:solidFill>
                  <a:schemeClr val="dk1"/>
                </a:solidFill>
                <a:latin typeface="Lexend Light"/>
                <a:ea typeface="Lexend Light"/>
                <a:cs typeface="Lexend Light"/>
                <a:sym typeface="Lexend Light"/>
              </a:defRPr>
            </a:lvl3pPr>
            <a:lvl4pPr indent="0" lvl="3" marL="0" marR="0" algn="r">
              <a:lnSpc>
                <a:spcPct val="100000"/>
              </a:lnSpc>
              <a:spcBef>
                <a:spcPts val="0"/>
              </a:spcBef>
              <a:spcAft>
                <a:spcPts val="0"/>
              </a:spcAft>
              <a:buClr>
                <a:srgbClr val="000000"/>
              </a:buClr>
              <a:buSzPts val="800"/>
              <a:buFont typeface="Arial"/>
              <a:buNone/>
              <a:defRPr sz="800">
                <a:solidFill>
                  <a:schemeClr val="dk1"/>
                </a:solidFill>
                <a:latin typeface="Lexend Light"/>
                <a:ea typeface="Lexend Light"/>
                <a:cs typeface="Lexend Light"/>
                <a:sym typeface="Lexend Light"/>
              </a:defRPr>
            </a:lvl4pPr>
            <a:lvl5pPr indent="0" lvl="4" marL="0" marR="0" algn="r">
              <a:lnSpc>
                <a:spcPct val="100000"/>
              </a:lnSpc>
              <a:spcBef>
                <a:spcPts val="0"/>
              </a:spcBef>
              <a:spcAft>
                <a:spcPts val="0"/>
              </a:spcAft>
              <a:buClr>
                <a:srgbClr val="000000"/>
              </a:buClr>
              <a:buSzPts val="800"/>
              <a:buFont typeface="Arial"/>
              <a:buNone/>
              <a:defRPr sz="800">
                <a:solidFill>
                  <a:schemeClr val="dk1"/>
                </a:solidFill>
                <a:latin typeface="Lexend Light"/>
                <a:ea typeface="Lexend Light"/>
                <a:cs typeface="Lexend Light"/>
                <a:sym typeface="Lexend Light"/>
              </a:defRPr>
            </a:lvl5pPr>
            <a:lvl6pPr indent="0" lvl="5" marL="0" marR="0" algn="r">
              <a:lnSpc>
                <a:spcPct val="100000"/>
              </a:lnSpc>
              <a:spcBef>
                <a:spcPts val="0"/>
              </a:spcBef>
              <a:spcAft>
                <a:spcPts val="0"/>
              </a:spcAft>
              <a:buClr>
                <a:srgbClr val="000000"/>
              </a:buClr>
              <a:buSzPts val="800"/>
              <a:buFont typeface="Arial"/>
              <a:buNone/>
              <a:defRPr sz="800">
                <a:solidFill>
                  <a:schemeClr val="dk1"/>
                </a:solidFill>
                <a:latin typeface="Lexend Light"/>
                <a:ea typeface="Lexend Light"/>
                <a:cs typeface="Lexend Light"/>
                <a:sym typeface="Lexend Light"/>
              </a:defRPr>
            </a:lvl6pPr>
            <a:lvl7pPr indent="0" lvl="6" marL="0" marR="0" algn="r">
              <a:lnSpc>
                <a:spcPct val="100000"/>
              </a:lnSpc>
              <a:spcBef>
                <a:spcPts val="0"/>
              </a:spcBef>
              <a:spcAft>
                <a:spcPts val="0"/>
              </a:spcAft>
              <a:buClr>
                <a:srgbClr val="000000"/>
              </a:buClr>
              <a:buSzPts val="800"/>
              <a:buFont typeface="Arial"/>
              <a:buNone/>
              <a:defRPr sz="800">
                <a:solidFill>
                  <a:schemeClr val="dk1"/>
                </a:solidFill>
                <a:latin typeface="Lexend Light"/>
                <a:ea typeface="Lexend Light"/>
                <a:cs typeface="Lexend Light"/>
                <a:sym typeface="Lexend Light"/>
              </a:defRPr>
            </a:lvl7pPr>
            <a:lvl8pPr indent="0" lvl="7" marL="0" marR="0" algn="r">
              <a:lnSpc>
                <a:spcPct val="100000"/>
              </a:lnSpc>
              <a:spcBef>
                <a:spcPts val="0"/>
              </a:spcBef>
              <a:spcAft>
                <a:spcPts val="0"/>
              </a:spcAft>
              <a:buClr>
                <a:srgbClr val="000000"/>
              </a:buClr>
              <a:buSzPts val="800"/>
              <a:buFont typeface="Arial"/>
              <a:buNone/>
              <a:defRPr sz="800">
                <a:solidFill>
                  <a:schemeClr val="dk1"/>
                </a:solidFill>
                <a:latin typeface="Lexend Light"/>
                <a:ea typeface="Lexend Light"/>
                <a:cs typeface="Lexend Light"/>
                <a:sym typeface="Lexend Light"/>
              </a:defRPr>
            </a:lvl8pPr>
            <a:lvl9pPr indent="0" lvl="8" marL="0" marR="0" algn="r">
              <a:lnSpc>
                <a:spcPct val="100000"/>
              </a:lnSpc>
              <a:spcBef>
                <a:spcPts val="0"/>
              </a:spcBef>
              <a:spcAft>
                <a:spcPts val="0"/>
              </a:spcAft>
              <a:buClr>
                <a:srgbClr val="000000"/>
              </a:buClr>
              <a:buSzPts val="800"/>
              <a:buFont typeface="Arial"/>
              <a:buNone/>
              <a:defRPr sz="800">
                <a:solidFill>
                  <a:schemeClr val="dk1"/>
                </a:solidFill>
                <a:latin typeface="Lexend Light"/>
                <a:ea typeface="Lexend Light"/>
                <a:cs typeface="Lexend Light"/>
                <a:sym typeface="Lexend Light"/>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 Alt 9">
  <p:cSld name="CUSTOM_25">
    <p:bg>
      <p:bgPr>
        <a:solidFill>
          <a:schemeClr val="dk1"/>
        </a:solidFill>
      </p:bgPr>
    </p:bg>
    <p:spTree>
      <p:nvGrpSpPr>
        <p:cNvPr id="509" name="Shape 509"/>
        <p:cNvGrpSpPr/>
        <p:nvPr/>
      </p:nvGrpSpPr>
      <p:grpSpPr>
        <a:xfrm>
          <a:off x="0" y="0"/>
          <a:ext cx="0" cy="0"/>
          <a:chOff x="0" y="0"/>
          <a:chExt cx="0" cy="0"/>
        </a:xfrm>
      </p:grpSpPr>
      <p:sp>
        <p:nvSpPr>
          <p:cNvPr id="510" name="Google Shape;510;p27"/>
          <p:cNvSpPr/>
          <p:nvPr>
            <p:ph idx="2" type="pic"/>
          </p:nvPr>
        </p:nvSpPr>
        <p:spPr>
          <a:xfrm>
            <a:off x="3717525" y="50"/>
            <a:ext cx="5426400" cy="5143500"/>
          </a:xfrm>
          <a:prstGeom prst="rect">
            <a:avLst/>
          </a:prstGeom>
          <a:noFill/>
          <a:ln>
            <a:noFill/>
          </a:ln>
        </p:spPr>
      </p:sp>
      <p:cxnSp>
        <p:nvCxnSpPr>
          <p:cNvPr id="511" name="Google Shape;511;p27"/>
          <p:cNvCxnSpPr/>
          <p:nvPr/>
        </p:nvCxnSpPr>
        <p:spPr>
          <a:xfrm rot="10800000">
            <a:off x="3658750" y="16700"/>
            <a:ext cx="0" cy="5129700"/>
          </a:xfrm>
          <a:prstGeom prst="straightConnector1">
            <a:avLst/>
          </a:prstGeom>
          <a:noFill/>
          <a:ln cap="flat" cmpd="sng" w="9525">
            <a:solidFill>
              <a:schemeClr val="accent1"/>
            </a:solidFill>
            <a:prstDash val="solid"/>
            <a:round/>
            <a:headEnd len="sm" w="sm" type="none"/>
            <a:tailEnd len="sm" w="sm" type="none"/>
          </a:ln>
        </p:spPr>
      </p:cxnSp>
      <p:cxnSp>
        <p:nvCxnSpPr>
          <p:cNvPr id="512" name="Google Shape;512;p27"/>
          <p:cNvCxnSpPr/>
          <p:nvPr/>
        </p:nvCxnSpPr>
        <p:spPr>
          <a:xfrm rot="10800000">
            <a:off x="3589425" y="16700"/>
            <a:ext cx="0" cy="5129700"/>
          </a:xfrm>
          <a:prstGeom prst="straightConnector1">
            <a:avLst/>
          </a:prstGeom>
          <a:noFill/>
          <a:ln cap="flat" cmpd="sng" w="9525">
            <a:solidFill>
              <a:schemeClr val="accent1"/>
            </a:solidFill>
            <a:prstDash val="solid"/>
            <a:round/>
            <a:headEnd len="sm" w="sm" type="none"/>
            <a:tailEnd len="sm" w="sm" type="none"/>
          </a:ln>
        </p:spPr>
      </p:cxnSp>
      <p:sp>
        <p:nvSpPr>
          <p:cNvPr id="513" name="Google Shape;513;p27"/>
          <p:cNvSpPr/>
          <p:nvPr/>
        </p:nvSpPr>
        <p:spPr>
          <a:xfrm>
            <a:off x="-45675" y="102750"/>
            <a:ext cx="288300" cy="62400"/>
          </a:xfrm>
          <a:prstGeom prst="mathMinus">
            <a:avLst>
              <a:gd fmla="val 23520" name="adj1"/>
            </a:avLst>
          </a:prstGeom>
          <a:solidFill>
            <a:schemeClr val="accent6"/>
          </a:solidFill>
          <a:ln cap="flat" cmpd="sng" w="9525">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cxnSp>
        <p:nvCxnSpPr>
          <p:cNvPr id="514" name="Google Shape;514;p27"/>
          <p:cNvCxnSpPr/>
          <p:nvPr/>
        </p:nvCxnSpPr>
        <p:spPr>
          <a:xfrm>
            <a:off x="207575" y="7800"/>
            <a:ext cx="0" cy="5138700"/>
          </a:xfrm>
          <a:prstGeom prst="straightConnector1">
            <a:avLst/>
          </a:prstGeom>
          <a:noFill/>
          <a:ln cap="flat" cmpd="sng" w="9525">
            <a:solidFill>
              <a:schemeClr val="accent6"/>
            </a:solidFill>
            <a:prstDash val="solid"/>
            <a:round/>
            <a:headEnd len="sm" w="sm" type="none"/>
            <a:tailEnd len="sm" w="sm" type="none"/>
          </a:ln>
        </p:spPr>
      </p:cxnSp>
      <p:sp>
        <p:nvSpPr>
          <p:cNvPr id="515" name="Google Shape;515;p27"/>
          <p:cNvSpPr/>
          <p:nvPr/>
        </p:nvSpPr>
        <p:spPr>
          <a:xfrm>
            <a:off x="-45675" y="332576"/>
            <a:ext cx="288300" cy="62400"/>
          </a:xfrm>
          <a:prstGeom prst="mathMinus">
            <a:avLst>
              <a:gd fmla="val 23520" name="adj1"/>
            </a:avLst>
          </a:prstGeom>
          <a:solidFill>
            <a:schemeClr val="accent6"/>
          </a:solidFill>
          <a:ln cap="flat" cmpd="sng" w="9525">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516" name="Google Shape;516;p27"/>
          <p:cNvSpPr/>
          <p:nvPr/>
        </p:nvSpPr>
        <p:spPr>
          <a:xfrm>
            <a:off x="-45675" y="566577"/>
            <a:ext cx="288300" cy="62400"/>
          </a:xfrm>
          <a:prstGeom prst="mathMinus">
            <a:avLst>
              <a:gd fmla="val 23520" name="adj1"/>
            </a:avLst>
          </a:prstGeom>
          <a:solidFill>
            <a:schemeClr val="accent6"/>
          </a:solidFill>
          <a:ln cap="flat" cmpd="sng" w="9525">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517" name="Google Shape;517;p27"/>
          <p:cNvSpPr/>
          <p:nvPr/>
        </p:nvSpPr>
        <p:spPr>
          <a:xfrm>
            <a:off x="-45675" y="796403"/>
            <a:ext cx="288300" cy="62400"/>
          </a:xfrm>
          <a:prstGeom prst="mathMinus">
            <a:avLst>
              <a:gd fmla="val 23520" name="adj1"/>
            </a:avLst>
          </a:prstGeom>
          <a:solidFill>
            <a:schemeClr val="accent6"/>
          </a:solidFill>
          <a:ln cap="flat" cmpd="sng" w="9525">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518" name="Google Shape;518;p27"/>
          <p:cNvSpPr/>
          <p:nvPr/>
        </p:nvSpPr>
        <p:spPr>
          <a:xfrm>
            <a:off x="-45675" y="1034566"/>
            <a:ext cx="288300" cy="62400"/>
          </a:xfrm>
          <a:prstGeom prst="mathMinus">
            <a:avLst>
              <a:gd fmla="val 23520" name="adj1"/>
            </a:avLst>
          </a:prstGeom>
          <a:solidFill>
            <a:schemeClr val="accent6"/>
          </a:solidFill>
          <a:ln cap="flat" cmpd="sng" w="9525">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519" name="Google Shape;519;p27"/>
          <p:cNvSpPr/>
          <p:nvPr/>
        </p:nvSpPr>
        <p:spPr>
          <a:xfrm>
            <a:off x="-45675" y="1264392"/>
            <a:ext cx="288300" cy="62400"/>
          </a:xfrm>
          <a:prstGeom prst="mathMinus">
            <a:avLst>
              <a:gd fmla="val 23520" name="adj1"/>
            </a:avLst>
          </a:prstGeom>
          <a:solidFill>
            <a:schemeClr val="accent6"/>
          </a:solidFill>
          <a:ln cap="flat" cmpd="sng" w="9525">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520" name="Google Shape;520;p27"/>
          <p:cNvSpPr/>
          <p:nvPr/>
        </p:nvSpPr>
        <p:spPr>
          <a:xfrm>
            <a:off x="-45675" y="1498393"/>
            <a:ext cx="288300" cy="62400"/>
          </a:xfrm>
          <a:prstGeom prst="mathMinus">
            <a:avLst>
              <a:gd fmla="val 23520" name="adj1"/>
            </a:avLst>
          </a:prstGeom>
          <a:solidFill>
            <a:schemeClr val="accent6"/>
          </a:solidFill>
          <a:ln cap="flat" cmpd="sng" w="9525">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521" name="Google Shape;521;p27"/>
          <p:cNvSpPr/>
          <p:nvPr/>
        </p:nvSpPr>
        <p:spPr>
          <a:xfrm>
            <a:off x="-45675" y="1728219"/>
            <a:ext cx="288300" cy="62400"/>
          </a:xfrm>
          <a:prstGeom prst="mathMinus">
            <a:avLst>
              <a:gd fmla="val 23520" name="adj1"/>
            </a:avLst>
          </a:prstGeom>
          <a:solidFill>
            <a:schemeClr val="accent6"/>
          </a:solidFill>
          <a:ln cap="flat" cmpd="sng" w="9525">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522" name="Google Shape;522;p27"/>
          <p:cNvSpPr/>
          <p:nvPr/>
        </p:nvSpPr>
        <p:spPr>
          <a:xfrm>
            <a:off x="-45675" y="1962233"/>
            <a:ext cx="288300" cy="62400"/>
          </a:xfrm>
          <a:prstGeom prst="mathMinus">
            <a:avLst>
              <a:gd fmla="val 23520" name="adj1"/>
            </a:avLst>
          </a:prstGeom>
          <a:solidFill>
            <a:schemeClr val="accent6"/>
          </a:solidFill>
          <a:ln cap="flat" cmpd="sng" w="9525">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523" name="Google Shape;523;p27"/>
          <p:cNvSpPr/>
          <p:nvPr/>
        </p:nvSpPr>
        <p:spPr>
          <a:xfrm>
            <a:off x="-45675" y="2196234"/>
            <a:ext cx="288300" cy="62400"/>
          </a:xfrm>
          <a:prstGeom prst="mathMinus">
            <a:avLst>
              <a:gd fmla="val 23520" name="adj1"/>
            </a:avLst>
          </a:prstGeom>
          <a:solidFill>
            <a:schemeClr val="accent6"/>
          </a:solidFill>
          <a:ln cap="flat" cmpd="sng" w="9525">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524" name="Google Shape;524;p27"/>
          <p:cNvSpPr/>
          <p:nvPr/>
        </p:nvSpPr>
        <p:spPr>
          <a:xfrm>
            <a:off x="-45675" y="2426060"/>
            <a:ext cx="288300" cy="62400"/>
          </a:xfrm>
          <a:prstGeom prst="mathMinus">
            <a:avLst>
              <a:gd fmla="val 23520" name="adj1"/>
            </a:avLst>
          </a:prstGeom>
          <a:solidFill>
            <a:schemeClr val="accent6"/>
          </a:solidFill>
          <a:ln cap="flat" cmpd="sng" w="9525">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525" name="Google Shape;525;p27"/>
          <p:cNvSpPr/>
          <p:nvPr/>
        </p:nvSpPr>
        <p:spPr>
          <a:xfrm>
            <a:off x="-45675" y="2655873"/>
            <a:ext cx="288300" cy="62400"/>
          </a:xfrm>
          <a:prstGeom prst="mathMinus">
            <a:avLst>
              <a:gd fmla="val 23520" name="adj1"/>
            </a:avLst>
          </a:prstGeom>
          <a:solidFill>
            <a:schemeClr val="accent6"/>
          </a:solidFill>
          <a:ln cap="flat" cmpd="sng" w="9525">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526" name="Google Shape;526;p27"/>
          <p:cNvSpPr/>
          <p:nvPr/>
        </p:nvSpPr>
        <p:spPr>
          <a:xfrm>
            <a:off x="-45675" y="2885699"/>
            <a:ext cx="288300" cy="62400"/>
          </a:xfrm>
          <a:prstGeom prst="mathMinus">
            <a:avLst>
              <a:gd fmla="val 23520" name="adj1"/>
            </a:avLst>
          </a:prstGeom>
          <a:solidFill>
            <a:schemeClr val="accent6"/>
          </a:solidFill>
          <a:ln cap="flat" cmpd="sng" w="9525">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527" name="Google Shape;527;p27"/>
          <p:cNvSpPr/>
          <p:nvPr/>
        </p:nvSpPr>
        <p:spPr>
          <a:xfrm>
            <a:off x="-47475" y="3111150"/>
            <a:ext cx="291900" cy="62400"/>
          </a:xfrm>
          <a:prstGeom prst="mathMinus">
            <a:avLst>
              <a:gd fmla="val 23520" name="adj1"/>
            </a:avLst>
          </a:prstGeom>
          <a:solidFill>
            <a:schemeClr val="accent6"/>
          </a:solidFill>
          <a:ln cap="flat" cmpd="sng" w="9525">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528" name="Google Shape;528;p27"/>
          <p:cNvSpPr/>
          <p:nvPr/>
        </p:nvSpPr>
        <p:spPr>
          <a:xfrm>
            <a:off x="-47475" y="3336600"/>
            <a:ext cx="291900" cy="62400"/>
          </a:xfrm>
          <a:prstGeom prst="mathMinus">
            <a:avLst>
              <a:gd fmla="val 23520" name="adj1"/>
            </a:avLst>
          </a:prstGeom>
          <a:solidFill>
            <a:schemeClr val="accent6"/>
          </a:solidFill>
          <a:ln cap="flat" cmpd="sng" w="9525">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529" name="Google Shape;529;p27"/>
          <p:cNvSpPr/>
          <p:nvPr/>
        </p:nvSpPr>
        <p:spPr>
          <a:xfrm>
            <a:off x="-45675" y="3551202"/>
            <a:ext cx="288300" cy="62400"/>
          </a:xfrm>
          <a:prstGeom prst="mathMinus">
            <a:avLst>
              <a:gd fmla="val 23520" name="adj1"/>
            </a:avLst>
          </a:prstGeom>
          <a:solidFill>
            <a:schemeClr val="accent6"/>
          </a:solidFill>
          <a:ln cap="flat" cmpd="sng" w="9525">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530" name="Google Shape;530;p27"/>
          <p:cNvSpPr/>
          <p:nvPr/>
        </p:nvSpPr>
        <p:spPr>
          <a:xfrm>
            <a:off x="-45675" y="3781028"/>
            <a:ext cx="288300" cy="62400"/>
          </a:xfrm>
          <a:prstGeom prst="mathMinus">
            <a:avLst>
              <a:gd fmla="val 23520" name="adj1"/>
            </a:avLst>
          </a:prstGeom>
          <a:solidFill>
            <a:schemeClr val="accent6"/>
          </a:solidFill>
          <a:ln cap="flat" cmpd="sng" w="9525">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531" name="Google Shape;531;p27"/>
          <p:cNvSpPr/>
          <p:nvPr/>
        </p:nvSpPr>
        <p:spPr>
          <a:xfrm>
            <a:off x="-45675" y="4019191"/>
            <a:ext cx="288300" cy="62400"/>
          </a:xfrm>
          <a:prstGeom prst="mathMinus">
            <a:avLst>
              <a:gd fmla="val 23520" name="adj1"/>
            </a:avLst>
          </a:prstGeom>
          <a:solidFill>
            <a:schemeClr val="accent6"/>
          </a:solidFill>
          <a:ln cap="flat" cmpd="sng" w="9525">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532" name="Google Shape;532;p27"/>
          <p:cNvSpPr/>
          <p:nvPr/>
        </p:nvSpPr>
        <p:spPr>
          <a:xfrm>
            <a:off x="-45675" y="4249017"/>
            <a:ext cx="288300" cy="62400"/>
          </a:xfrm>
          <a:prstGeom prst="mathMinus">
            <a:avLst>
              <a:gd fmla="val 23520" name="adj1"/>
            </a:avLst>
          </a:prstGeom>
          <a:solidFill>
            <a:schemeClr val="accent6"/>
          </a:solidFill>
          <a:ln cap="flat" cmpd="sng" w="9525">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533" name="Google Shape;533;p27"/>
          <p:cNvSpPr/>
          <p:nvPr/>
        </p:nvSpPr>
        <p:spPr>
          <a:xfrm>
            <a:off x="-45675" y="4483018"/>
            <a:ext cx="288300" cy="62400"/>
          </a:xfrm>
          <a:prstGeom prst="mathMinus">
            <a:avLst>
              <a:gd fmla="val 23520" name="adj1"/>
            </a:avLst>
          </a:prstGeom>
          <a:solidFill>
            <a:schemeClr val="accent6"/>
          </a:solidFill>
          <a:ln cap="flat" cmpd="sng" w="9525">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534" name="Google Shape;534;p27"/>
          <p:cNvSpPr/>
          <p:nvPr/>
        </p:nvSpPr>
        <p:spPr>
          <a:xfrm>
            <a:off x="-45675" y="4712844"/>
            <a:ext cx="288300" cy="62400"/>
          </a:xfrm>
          <a:prstGeom prst="mathMinus">
            <a:avLst>
              <a:gd fmla="val 23520" name="adj1"/>
            </a:avLst>
          </a:prstGeom>
          <a:solidFill>
            <a:schemeClr val="accent6"/>
          </a:solidFill>
          <a:ln cap="flat" cmpd="sng" w="9525">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535" name="Google Shape;535;p27"/>
          <p:cNvSpPr/>
          <p:nvPr/>
        </p:nvSpPr>
        <p:spPr>
          <a:xfrm>
            <a:off x="-45675" y="4946858"/>
            <a:ext cx="288300" cy="62400"/>
          </a:xfrm>
          <a:prstGeom prst="mathMinus">
            <a:avLst>
              <a:gd fmla="val 23520" name="adj1"/>
            </a:avLst>
          </a:prstGeom>
          <a:solidFill>
            <a:schemeClr val="accent6"/>
          </a:solidFill>
          <a:ln cap="flat" cmpd="sng" w="9525">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536" name="Google Shape;536;p27"/>
          <p:cNvSpPr txBox="1"/>
          <p:nvPr>
            <p:ph type="ctrTitle"/>
          </p:nvPr>
        </p:nvSpPr>
        <p:spPr>
          <a:xfrm>
            <a:off x="373950" y="2935275"/>
            <a:ext cx="2341500" cy="1733700"/>
          </a:xfrm>
          <a:prstGeom prst="rect">
            <a:avLst/>
          </a:prstGeom>
        </p:spPr>
        <p:txBody>
          <a:bodyPr anchorCtr="0" anchor="b" bIns="91425" lIns="91425" spcFirstLastPara="1" rIns="91425" wrap="square" tIns="91425">
            <a:normAutofit/>
          </a:bodyPr>
          <a:lstStyle>
            <a:lvl1pPr lvl="0">
              <a:lnSpc>
                <a:spcPct val="87000"/>
              </a:lnSpc>
              <a:spcBef>
                <a:spcPts val="0"/>
              </a:spcBef>
              <a:spcAft>
                <a:spcPts val="0"/>
              </a:spcAft>
              <a:buClr>
                <a:schemeClr val="lt1"/>
              </a:buClr>
              <a:buSzPts val="2400"/>
              <a:buFont typeface="Alexandria Black"/>
              <a:buNone/>
              <a:defRPr sz="2400">
                <a:solidFill>
                  <a:schemeClr val="lt1"/>
                </a:solidFill>
              </a:defRPr>
            </a:lvl1pPr>
            <a:lvl2pPr lvl="1">
              <a:spcBef>
                <a:spcPts val="0"/>
              </a:spcBef>
              <a:spcAft>
                <a:spcPts val="0"/>
              </a:spcAft>
              <a:buClr>
                <a:schemeClr val="lt1"/>
              </a:buClr>
              <a:buSzPts val="4000"/>
              <a:buNone/>
              <a:defRPr sz="4000">
                <a:solidFill>
                  <a:schemeClr val="lt1"/>
                </a:solidFill>
              </a:defRPr>
            </a:lvl2pPr>
            <a:lvl3pPr lvl="2">
              <a:spcBef>
                <a:spcPts val="0"/>
              </a:spcBef>
              <a:spcAft>
                <a:spcPts val="0"/>
              </a:spcAft>
              <a:buClr>
                <a:schemeClr val="lt1"/>
              </a:buClr>
              <a:buSzPts val="4000"/>
              <a:buNone/>
              <a:defRPr sz="4000">
                <a:solidFill>
                  <a:schemeClr val="lt1"/>
                </a:solidFill>
              </a:defRPr>
            </a:lvl3pPr>
            <a:lvl4pPr lvl="3">
              <a:spcBef>
                <a:spcPts val="0"/>
              </a:spcBef>
              <a:spcAft>
                <a:spcPts val="0"/>
              </a:spcAft>
              <a:buClr>
                <a:schemeClr val="lt1"/>
              </a:buClr>
              <a:buSzPts val="4000"/>
              <a:buNone/>
              <a:defRPr sz="4000">
                <a:solidFill>
                  <a:schemeClr val="lt1"/>
                </a:solidFill>
              </a:defRPr>
            </a:lvl4pPr>
            <a:lvl5pPr lvl="4">
              <a:spcBef>
                <a:spcPts val="0"/>
              </a:spcBef>
              <a:spcAft>
                <a:spcPts val="0"/>
              </a:spcAft>
              <a:buClr>
                <a:schemeClr val="lt1"/>
              </a:buClr>
              <a:buSzPts val="4000"/>
              <a:buNone/>
              <a:defRPr sz="4000">
                <a:solidFill>
                  <a:schemeClr val="lt1"/>
                </a:solidFill>
              </a:defRPr>
            </a:lvl5pPr>
            <a:lvl6pPr lvl="5">
              <a:spcBef>
                <a:spcPts val="0"/>
              </a:spcBef>
              <a:spcAft>
                <a:spcPts val="0"/>
              </a:spcAft>
              <a:buClr>
                <a:schemeClr val="lt1"/>
              </a:buClr>
              <a:buSzPts val="4000"/>
              <a:buNone/>
              <a:defRPr sz="4000">
                <a:solidFill>
                  <a:schemeClr val="lt1"/>
                </a:solidFill>
              </a:defRPr>
            </a:lvl6pPr>
            <a:lvl7pPr lvl="6">
              <a:spcBef>
                <a:spcPts val="0"/>
              </a:spcBef>
              <a:spcAft>
                <a:spcPts val="0"/>
              </a:spcAft>
              <a:buClr>
                <a:schemeClr val="lt1"/>
              </a:buClr>
              <a:buSzPts val="4000"/>
              <a:buNone/>
              <a:defRPr sz="4000">
                <a:solidFill>
                  <a:schemeClr val="lt1"/>
                </a:solidFill>
              </a:defRPr>
            </a:lvl7pPr>
            <a:lvl8pPr lvl="7">
              <a:spcBef>
                <a:spcPts val="0"/>
              </a:spcBef>
              <a:spcAft>
                <a:spcPts val="0"/>
              </a:spcAft>
              <a:buClr>
                <a:schemeClr val="lt1"/>
              </a:buClr>
              <a:buSzPts val="4000"/>
              <a:buNone/>
              <a:defRPr sz="4000">
                <a:solidFill>
                  <a:schemeClr val="lt1"/>
                </a:solidFill>
              </a:defRPr>
            </a:lvl8pPr>
            <a:lvl9pPr lvl="8">
              <a:spcBef>
                <a:spcPts val="0"/>
              </a:spcBef>
              <a:spcAft>
                <a:spcPts val="0"/>
              </a:spcAft>
              <a:buClr>
                <a:schemeClr val="lt1"/>
              </a:buClr>
              <a:buSzPts val="4000"/>
              <a:buNone/>
              <a:defRPr sz="4000">
                <a:solidFill>
                  <a:schemeClr val="lt1"/>
                </a:solidFill>
              </a:defRPr>
            </a:lvl9pPr>
          </a:lstStyle>
          <a:p/>
        </p:txBody>
      </p:sp>
      <p:sp>
        <p:nvSpPr>
          <p:cNvPr id="537" name="Google Shape;537;p27"/>
          <p:cNvSpPr txBox="1"/>
          <p:nvPr>
            <p:ph idx="3" type="title"/>
          </p:nvPr>
        </p:nvSpPr>
        <p:spPr>
          <a:xfrm>
            <a:off x="373950" y="356475"/>
            <a:ext cx="2341500" cy="1326300"/>
          </a:xfrm>
          <a:prstGeom prst="rect">
            <a:avLst/>
          </a:prstGeom>
        </p:spPr>
        <p:txBody>
          <a:bodyPr anchorCtr="0" anchor="t" bIns="91425" lIns="91425" spcFirstLastPara="1" rIns="91425" wrap="square" tIns="91425">
            <a:noAutofit/>
          </a:bodyPr>
          <a:lstStyle>
            <a:lvl1pPr lvl="0">
              <a:lnSpc>
                <a:spcPct val="115000"/>
              </a:lnSpc>
              <a:spcBef>
                <a:spcPts val="0"/>
              </a:spcBef>
              <a:spcAft>
                <a:spcPts val="0"/>
              </a:spcAft>
              <a:buClr>
                <a:schemeClr val="lt1"/>
              </a:buClr>
              <a:buSzPts val="2800"/>
              <a:buNone/>
              <a:defRPr sz="1400">
                <a:solidFill>
                  <a:schemeClr val="lt1"/>
                </a:solidFill>
                <a:latin typeface="Lexend Light"/>
                <a:ea typeface="Lexend Light"/>
                <a:cs typeface="Lexend Light"/>
                <a:sym typeface="Lexend Light"/>
              </a:defRPr>
            </a:lvl1pPr>
            <a:lvl2pPr lvl="1">
              <a:lnSpc>
                <a:spcPct val="115000"/>
              </a:lnSpc>
              <a:spcBef>
                <a:spcPts val="0"/>
              </a:spcBef>
              <a:spcAft>
                <a:spcPts val="0"/>
              </a:spcAft>
              <a:buClr>
                <a:schemeClr val="lt1"/>
              </a:buClr>
              <a:buSzPts val="2800"/>
              <a:buNone/>
              <a:defRPr sz="1400">
                <a:solidFill>
                  <a:schemeClr val="lt1"/>
                </a:solidFill>
                <a:latin typeface="Lexend Light"/>
                <a:ea typeface="Lexend Light"/>
                <a:cs typeface="Lexend Light"/>
                <a:sym typeface="Lexend Light"/>
              </a:defRPr>
            </a:lvl2pPr>
            <a:lvl3pPr lvl="2">
              <a:lnSpc>
                <a:spcPct val="115000"/>
              </a:lnSpc>
              <a:spcBef>
                <a:spcPts val="0"/>
              </a:spcBef>
              <a:spcAft>
                <a:spcPts val="0"/>
              </a:spcAft>
              <a:buClr>
                <a:schemeClr val="lt1"/>
              </a:buClr>
              <a:buSzPts val="2800"/>
              <a:buNone/>
              <a:defRPr sz="1400">
                <a:solidFill>
                  <a:schemeClr val="lt1"/>
                </a:solidFill>
                <a:latin typeface="Lexend Light"/>
                <a:ea typeface="Lexend Light"/>
                <a:cs typeface="Lexend Light"/>
                <a:sym typeface="Lexend Light"/>
              </a:defRPr>
            </a:lvl3pPr>
            <a:lvl4pPr lvl="3">
              <a:lnSpc>
                <a:spcPct val="115000"/>
              </a:lnSpc>
              <a:spcBef>
                <a:spcPts val="0"/>
              </a:spcBef>
              <a:spcAft>
                <a:spcPts val="0"/>
              </a:spcAft>
              <a:buClr>
                <a:schemeClr val="lt1"/>
              </a:buClr>
              <a:buSzPts val="2800"/>
              <a:buNone/>
              <a:defRPr sz="1400">
                <a:solidFill>
                  <a:schemeClr val="lt1"/>
                </a:solidFill>
                <a:latin typeface="Lexend Light"/>
                <a:ea typeface="Lexend Light"/>
                <a:cs typeface="Lexend Light"/>
                <a:sym typeface="Lexend Light"/>
              </a:defRPr>
            </a:lvl4pPr>
            <a:lvl5pPr lvl="4">
              <a:lnSpc>
                <a:spcPct val="115000"/>
              </a:lnSpc>
              <a:spcBef>
                <a:spcPts val="0"/>
              </a:spcBef>
              <a:spcAft>
                <a:spcPts val="0"/>
              </a:spcAft>
              <a:buClr>
                <a:schemeClr val="lt1"/>
              </a:buClr>
              <a:buSzPts val="2800"/>
              <a:buNone/>
              <a:defRPr sz="1400">
                <a:solidFill>
                  <a:schemeClr val="lt1"/>
                </a:solidFill>
                <a:latin typeface="Lexend Light"/>
                <a:ea typeface="Lexend Light"/>
                <a:cs typeface="Lexend Light"/>
                <a:sym typeface="Lexend Light"/>
              </a:defRPr>
            </a:lvl5pPr>
            <a:lvl6pPr lvl="5">
              <a:lnSpc>
                <a:spcPct val="115000"/>
              </a:lnSpc>
              <a:spcBef>
                <a:spcPts val="0"/>
              </a:spcBef>
              <a:spcAft>
                <a:spcPts val="0"/>
              </a:spcAft>
              <a:buClr>
                <a:schemeClr val="lt1"/>
              </a:buClr>
              <a:buSzPts val="2800"/>
              <a:buNone/>
              <a:defRPr sz="1400">
                <a:solidFill>
                  <a:schemeClr val="lt1"/>
                </a:solidFill>
                <a:latin typeface="Lexend Light"/>
                <a:ea typeface="Lexend Light"/>
                <a:cs typeface="Lexend Light"/>
                <a:sym typeface="Lexend Light"/>
              </a:defRPr>
            </a:lvl6pPr>
            <a:lvl7pPr lvl="6">
              <a:lnSpc>
                <a:spcPct val="115000"/>
              </a:lnSpc>
              <a:spcBef>
                <a:spcPts val="0"/>
              </a:spcBef>
              <a:spcAft>
                <a:spcPts val="0"/>
              </a:spcAft>
              <a:buClr>
                <a:schemeClr val="lt1"/>
              </a:buClr>
              <a:buSzPts val="2800"/>
              <a:buNone/>
              <a:defRPr sz="1400">
                <a:solidFill>
                  <a:schemeClr val="lt1"/>
                </a:solidFill>
                <a:latin typeface="Lexend Light"/>
                <a:ea typeface="Lexend Light"/>
                <a:cs typeface="Lexend Light"/>
                <a:sym typeface="Lexend Light"/>
              </a:defRPr>
            </a:lvl7pPr>
            <a:lvl8pPr lvl="7">
              <a:lnSpc>
                <a:spcPct val="115000"/>
              </a:lnSpc>
              <a:spcBef>
                <a:spcPts val="0"/>
              </a:spcBef>
              <a:spcAft>
                <a:spcPts val="0"/>
              </a:spcAft>
              <a:buClr>
                <a:schemeClr val="lt1"/>
              </a:buClr>
              <a:buSzPts val="2800"/>
              <a:buNone/>
              <a:defRPr sz="1400">
                <a:solidFill>
                  <a:schemeClr val="lt1"/>
                </a:solidFill>
                <a:latin typeface="Lexend Light"/>
                <a:ea typeface="Lexend Light"/>
                <a:cs typeface="Lexend Light"/>
                <a:sym typeface="Lexend Light"/>
              </a:defRPr>
            </a:lvl8pPr>
            <a:lvl9pPr lvl="8">
              <a:lnSpc>
                <a:spcPct val="115000"/>
              </a:lnSpc>
              <a:spcBef>
                <a:spcPts val="0"/>
              </a:spcBef>
              <a:spcAft>
                <a:spcPts val="0"/>
              </a:spcAft>
              <a:buClr>
                <a:schemeClr val="lt1"/>
              </a:buClr>
              <a:buSzPts val="2800"/>
              <a:buNone/>
              <a:defRPr sz="1400">
                <a:solidFill>
                  <a:schemeClr val="lt1"/>
                </a:solidFill>
                <a:latin typeface="Lexend Light"/>
                <a:ea typeface="Lexend Light"/>
                <a:cs typeface="Lexend Light"/>
                <a:sym typeface="Lexend Light"/>
              </a:defRPr>
            </a:lvl9pPr>
          </a:lstStyle>
          <a:p/>
        </p:txBody>
      </p:sp>
      <p:sp>
        <p:nvSpPr>
          <p:cNvPr id="538" name="Google Shape;538;p27"/>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lvl1pPr indent="0" lvl="0" marL="0" marR="0" algn="r">
              <a:lnSpc>
                <a:spcPct val="100000"/>
              </a:lnSpc>
              <a:spcBef>
                <a:spcPts val="0"/>
              </a:spcBef>
              <a:spcAft>
                <a:spcPts val="0"/>
              </a:spcAft>
              <a:buClr>
                <a:srgbClr val="000000"/>
              </a:buClr>
              <a:buSzPts val="800"/>
              <a:buFont typeface="Arial"/>
              <a:buNone/>
              <a:defRPr sz="800">
                <a:solidFill>
                  <a:schemeClr val="dk1"/>
                </a:solidFill>
                <a:latin typeface="Lexend Light"/>
                <a:ea typeface="Lexend Light"/>
                <a:cs typeface="Lexend Light"/>
                <a:sym typeface="Lexend Light"/>
              </a:defRPr>
            </a:lvl1pPr>
            <a:lvl2pPr indent="0" lvl="1" marL="0" marR="0" algn="r">
              <a:lnSpc>
                <a:spcPct val="100000"/>
              </a:lnSpc>
              <a:spcBef>
                <a:spcPts val="0"/>
              </a:spcBef>
              <a:spcAft>
                <a:spcPts val="0"/>
              </a:spcAft>
              <a:buClr>
                <a:srgbClr val="000000"/>
              </a:buClr>
              <a:buSzPts val="800"/>
              <a:buFont typeface="Arial"/>
              <a:buNone/>
              <a:defRPr sz="800">
                <a:solidFill>
                  <a:schemeClr val="dk1"/>
                </a:solidFill>
                <a:latin typeface="Lexend Light"/>
                <a:ea typeface="Lexend Light"/>
                <a:cs typeface="Lexend Light"/>
                <a:sym typeface="Lexend Light"/>
              </a:defRPr>
            </a:lvl2pPr>
            <a:lvl3pPr indent="0" lvl="2" marL="0" marR="0" algn="r">
              <a:lnSpc>
                <a:spcPct val="100000"/>
              </a:lnSpc>
              <a:spcBef>
                <a:spcPts val="0"/>
              </a:spcBef>
              <a:spcAft>
                <a:spcPts val="0"/>
              </a:spcAft>
              <a:buClr>
                <a:srgbClr val="000000"/>
              </a:buClr>
              <a:buSzPts val="800"/>
              <a:buFont typeface="Arial"/>
              <a:buNone/>
              <a:defRPr sz="800">
                <a:solidFill>
                  <a:schemeClr val="dk1"/>
                </a:solidFill>
                <a:latin typeface="Lexend Light"/>
                <a:ea typeface="Lexend Light"/>
                <a:cs typeface="Lexend Light"/>
                <a:sym typeface="Lexend Light"/>
              </a:defRPr>
            </a:lvl3pPr>
            <a:lvl4pPr indent="0" lvl="3" marL="0" marR="0" algn="r">
              <a:lnSpc>
                <a:spcPct val="100000"/>
              </a:lnSpc>
              <a:spcBef>
                <a:spcPts val="0"/>
              </a:spcBef>
              <a:spcAft>
                <a:spcPts val="0"/>
              </a:spcAft>
              <a:buClr>
                <a:srgbClr val="000000"/>
              </a:buClr>
              <a:buSzPts val="800"/>
              <a:buFont typeface="Arial"/>
              <a:buNone/>
              <a:defRPr sz="800">
                <a:solidFill>
                  <a:schemeClr val="dk1"/>
                </a:solidFill>
                <a:latin typeface="Lexend Light"/>
                <a:ea typeface="Lexend Light"/>
                <a:cs typeface="Lexend Light"/>
                <a:sym typeface="Lexend Light"/>
              </a:defRPr>
            </a:lvl4pPr>
            <a:lvl5pPr indent="0" lvl="4" marL="0" marR="0" algn="r">
              <a:lnSpc>
                <a:spcPct val="100000"/>
              </a:lnSpc>
              <a:spcBef>
                <a:spcPts val="0"/>
              </a:spcBef>
              <a:spcAft>
                <a:spcPts val="0"/>
              </a:spcAft>
              <a:buClr>
                <a:srgbClr val="000000"/>
              </a:buClr>
              <a:buSzPts val="800"/>
              <a:buFont typeface="Arial"/>
              <a:buNone/>
              <a:defRPr sz="800">
                <a:solidFill>
                  <a:schemeClr val="dk1"/>
                </a:solidFill>
                <a:latin typeface="Lexend Light"/>
                <a:ea typeface="Lexend Light"/>
                <a:cs typeface="Lexend Light"/>
                <a:sym typeface="Lexend Light"/>
              </a:defRPr>
            </a:lvl5pPr>
            <a:lvl6pPr indent="0" lvl="5" marL="0" marR="0" algn="r">
              <a:lnSpc>
                <a:spcPct val="100000"/>
              </a:lnSpc>
              <a:spcBef>
                <a:spcPts val="0"/>
              </a:spcBef>
              <a:spcAft>
                <a:spcPts val="0"/>
              </a:spcAft>
              <a:buClr>
                <a:srgbClr val="000000"/>
              </a:buClr>
              <a:buSzPts val="800"/>
              <a:buFont typeface="Arial"/>
              <a:buNone/>
              <a:defRPr sz="800">
                <a:solidFill>
                  <a:schemeClr val="dk1"/>
                </a:solidFill>
                <a:latin typeface="Lexend Light"/>
                <a:ea typeface="Lexend Light"/>
                <a:cs typeface="Lexend Light"/>
                <a:sym typeface="Lexend Light"/>
              </a:defRPr>
            </a:lvl6pPr>
            <a:lvl7pPr indent="0" lvl="6" marL="0" marR="0" algn="r">
              <a:lnSpc>
                <a:spcPct val="100000"/>
              </a:lnSpc>
              <a:spcBef>
                <a:spcPts val="0"/>
              </a:spcBef>
              <a:spcAft>
                <a:spcPts val="0"/>
              </a:spcAft>
              <a:buClr>
                <a:srgbClr val="000000"/>
              </a:buClr>
              <a:buSzPts val="800"/>
              <a:buFont typeface="Arial"/>
              <a:buNone/>
              <a:defRPr sz="800">
                <a:solidFill>
                  <a:schemeClr val="dk1"/>
                </a:solidFill>
                <a:latin typeface="Lexend Light"/>
                <a:ea typeface="Lexend Light"/>
                <a:cs typeface="Lexend Light"/>
                <a:sym typeface="Lexend Light"/>
              </a:defRPr>
            </a:lvl7pPr>
            <a:lvl8pPr indent="0" lvl="7" marL="0" marR="0" algn="r">
              <a:lnSpc>
                <a:spcPct val="100000"/>
              </a:lnSpc>
              <a:spcBef>
                <a:spcPts val="0"/>
              </a:spcBef>
              <a:spcAft>
                <a:spcPts val="0"/>
              </a:spcAft>
              <a:buClr>
                <a:srgbClr val="000000"/>
              </a:buClr>
              <a:buSzPts val="800"/>
              <a:buFont typeface="Arial"/>
              <a:buNone/>
              <a:defRPr sz="800">
                <a:solidFill>
                  <a:schemeClr val="dk1"/>
                </a:solidFill>
                <a:latin typeface="Lexend Light"/>
                <a:ea typeface="Lexend Light"/>
                <a:cs typeface="Lexend Light"/>
                <a:sym typeface="Lexend Light"/>
              </a:defRPr>
            </a:lvl8pPr>
            <a:lvl9pPr indent="0" lvl="8" marL="0" marR="0" algn="r">
              <a:lnSpc>
                <a:spcPct val="100000"/>
              </a:lnSpc>
              <a:spcBef>
                <a:spcPts val="0"/>
              </a:spcBef>
              <a:spcAft>
                <a:spcPts val="0"/>
              </a:spcAft>
              <a:buClr>
                <a:srgbClr val="000000"/>
              </a:buClr>
              <a:buSzPts val="800"/>
              <a:buFont typeface="Arial"/>
              <a:buNone/>
              <a:defRPr sz="800">
                <a:solidFill>
                  <a:schemeClr val="dk1"/>
                </a:solidFill>
                <a:latin typeface="Lexend Light"/>
                <a:ea typeface="Lexend Light"/>
                <a:cs typeface="Lexend Light"/>
                <a:sym typeface="Lexend Light"/>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 Alt 10">
  <p:cSld name="CUSTOM_23">
    <p:bg>
      <p:bgPr>
        <a:solidFill>
          <a:schemeClr val="dk1"/>
        </a:solidFill>
      </p:bgPr>
    </p:bg>
    <p:spTree>
      <p:nvGrpSpPr>
        <p:cNvPr id="539" name="Shape 539"/>
        <p:cNvGrpSpPr/>
        <p:nvPr/>
      </p:nvGrpSpPr>
      <p:grpSpPr>
        <a:xfrm>
          <a:off x="0" y="0"/>
          <a:ext cx="0" cy="0"/>
          <a:chOff x="0" y="0"/>
          <a:chExt cx="0" cy="0"/>
        </a:xfrm>
      </p:grpSpPr>
      <p:cxnSp>
        <p:nvCxnSpPr>
          <p:cNvPr id="540" name="Google Shape;540;p28"/>
          <p:cNvCxnSpPr/>
          <p:nvPr/>
        </p:nvCxnSpPr>
        <p:spPr>
          <a:xfrm>
            <a:off x="9038175" y="-1050"/>
            <a:ext cx="0" cy="5138700"/>
          </a:xfrm>
          <a:prstGeom prst="straightConnector1">
            <a:avLst/>
          </a:prstGeom>
          <a:noFill/>
          <a:ln cap="flat" cmpd="sng" w="9525">
            <a:solidFill>
              <a:schemeClr val="accent6"/>
            </a:solidFill>
            <a:prstDash val="solid"/>
            <a:round/>
            <a:headEnd len="sm" w="sm" type="none"/>
            <a:tailEnd len="sm" w="sm" type="none"/>
          </a:ln>
        </p:spPr>
      </p:cxnSp>
      <p:cxnSp>
        <p:nvCxnSpPr>
          <p:cNvPr id="541" name="Google Shape;541;p28"/>
          <p:cNvCxnSpPr/>
          <p:nvPr/>
        </p:nvCxnSpPr>
        <p:spPr>
          <a:xfrm>
            <a:off x="4674375" y="2400"/>
            <a:ext cx="0" cy="5138700"/>
          </a:xfrm>
          <a:prstGeom prst="straightConnector1">
            <a:avLst/>
          </a:prstGeom>
          <a:noFill/>
          <a:ln cap="flat" cmpd="sng" w="9525">
            <a:solidFill>
              <a:schemeClr val="accent2"/>
            </a:solidFill>
            <a:prstDash val="solid"/>
            <a:round/>
            <a:headEnd len="sm" w="sm" type="none"/>
            <a:tailEnd len="sm" w="sm" type="none"/>
          </a:ln>
        </p:spPr>
      </p:cxnSp>
      <p:grpSp>
        <p:nvGrpSpPr>
          <p:cNvPr id="542" name="Google Shape;542;p28"/>
          <p:cNvGrpSpPr/>
          <p:nvPr/>
        </p:nvGrpSpPr>
        <p:grpSpPr>
          <a:xfrm rot="10800000">
            <a:off x="4653775" y="91898"/>
            <a:ext cx="142800" cy="4753151"/>
            <a:chOff x="-30475" y="94400"/>
            <a:chExt cx="142800" cy="4914850"/>
          </a:xfrm>
        </p:grpSpPr>
        <p:sp>
          <p:nvSpPr>
            <p:cNvPr id="543" name="Google Shape;543;p28"/>
            <p:cNvSpPr/>
            <p:nvPr/>
          </p:nvSpPr>
          <p:spPr>
            <a:xfrm>
              <a:off x="-29595" y="94400"/>
              <a:ext cx="141000" cy="62400"/>
            </a:xfrm>
            <a:prstGeom prst="mathMinus">
              <a:avLst>
                <a:gd fmla="val 23520" name="adj1"/>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544" name="Google Shape;544;p28"/>
            <p:cNvSpPr/>
            <p:nvPr/>
          </p:nvSpPr>
          <p:spPr>
            <a:xfrm>
              <a:off x="-29595" y="324226"/>
              <a:ext cx="141000" cy="62400"/>
            </a:xfrm>
            <a:prstGeom prst="mathMinus">
              <a:avLst>
                <a:gd fmla="val 23520" name="adj1"/>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545" name="Google Shape;545;p28"/>
            <p:cNvSpPr/>
            <p:nvPr/>
          </p:nvSpPr>
          <p:spPr>
            <a:xfrm>
              <a:off x="-29595" y="558226"/>
              <a:ext cx="141000" cy="62400"/>
            </a:xfrm>
            <a:prstGeom prst="mathMinus">
              <a:avLst>
                <a:gd fmla="val 23520" name="adj1"/>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546" name="Google Shape;546;p28"/>
            <p:cNvSpPr/>
            <p:nvPr/>
          </p:nvSpPr>
          <p:spPr>
            <a:xfrm>
              <a:off x="-29595" y="788052"/>
              <a:ext cx="141000" cy="62400"/>
            </a:xfrm>
            <a:prstGeom prst="mathMinus">
              <a:avLst>
                <a:gd fmla="val 23520" name="adj1"/>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547" name="Google Shape;547;p28"/>
            <p:cNvSpPr/>
            <p:nvPr/>
          </p:nvSpPr>
          <p:spPr>
            <a:xfrm>
              <a:off x="-29595" y="1026215"/>
              <a:ext cx="141000" cy="62400"/>
            </a:xfrm>
            <a:prstGeom prst="mathMinus">
              <a:avLst>
                <a:gd fmla="val 23520" name="adj1"/>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548" name="Google Shape;548;p28"/>
            <p:cNvSpPr/>
            <p:nvPr/>
          </p:nvSpPr>
          <p:spPr>
            <a:xfrm>
              <a:off x="-29595" y="1256040"/>
              <a:ext cx="141000" cy="62400"/>
            </a:xfrm>
            <a:prstGeom prst="mathMinus">
              <a:avLst>
                <a:gd fmla="val 23520" name="adj1"/>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549" name="Google Shape;549;p28"/>
            <p:cNvSpPr/>
            <p:nvPr/>
          </p:nvSpPr>
          <p:spPr>
            <a:xfrm>
              <a:off x="-29595" y="1490041"/>
              <a:ext cx="141000" cy="62400"/>
            </a:xfrm>
            <a:prstGeom prst="mathMinus">
              <a:avLst>
                <a:gd fmla="val 23520" name="adj1"/>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550" name="Google Shape;550;p28"/>
            <p:cNvSpPr/>
            <p:nvPr/>
          </p:nvSpPr>
          <p:spPr>
            <a:xfrm>
              <a:off x="-29595" y="1719867"/>
              <a:ext cx="141000" cy="62400"/>
            </a:xfrm>
            <a:prstGeom prst="mathMinus">
              <a:avLst>
                <a:gd fmla="val 23520" name="adj1"/>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551" name="Google Shape;551;p28"/>
            <p:cNvSpPr/>
            <p:nvPr/>
          </p:nvSpPr>
          <p:spPr>
            <a:xfrm>
              <a:off x="-29595" y="1953880"/>
              <a:ext cx="141000" cy="62400"/>
            </a:xfrm>
            <a:prstGeom prst="mathMinus">
              <a:avLst>
                <a:gd fmla="val 23520" name="adj1"/>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552" name="Google Shape;552;p28"/>
            <p:cNvSpPr/>
            <p:nvPr/>
          </p:nvSpPr>
          <p:spPr>
            <a:xfrm>
              <a:off x="-29595" y="2187880"/>
              <a:ext cx="141000" cy="62400"/>
            </a:xfrm>
            <a:prstGeom prst="mathMinus">
              <a:avLst>
                <a:gd fmla="val 23520" name="adj1"/>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553" name="Google Shape;553;p28"/>
            <p:cNvSpPr/>
            <p:nvPr/>
          </p:nvSpPr>
          <p:spPr>
            <a:xfrm>
              <a:off x="-29595" y="2417706"/>
              <a:ext cx="141000" cy="62400"/>
            </a:xfrm>
            <a:prstGeom prst="mathMinus">
              <a:avLst>
                <a:gd fmla="val 23520" name="adj1"/>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554" name="Google Shape;554;p28"/>
            <p:cNvSpPr/>
            <p:nvPr/>
          </p:nvSpPr>
          <p:spPr>
            <a:xfrm>
              <a:off x="-29595" y="2655869"/>
              <a:ext cx="141000" cy="62400"/>
            </a:xfrm>
            <a:prstGeom prst="mathMinus">
              <a:avLst>
                <a:gd fmla="val 23520" name="adj1"/>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555" name="Google Shape;555;p28"/>
            <p:cNvSpPr/>
            <p:nvPr/>
          </p:nvSpPr>
          <p:spPr>
            <a:xfrm>
              <a:off x="-29595" y="2885695"/>
              <a:ext cx="141000" cy="62400"/>
            </a:xfrm>
            <a:prstGeom prst="mathMinus">
              <a:avLst>
                <a:gd fmla="val 23520" name="adj1"/>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556" name="Google Shape;556;p28"/>
            <p:cNvSpPr/>
            <p:nvPr/>
          </p:nvSpPr>
          <p:spPr>
            <a:xfrm>
              <a:off x="-30475" y="3111145"/>
              <a:ext cx="142800" cy="62400"/>
            </a:xfrm>
            <a:prstGeom prst="mathMinus">
              <a:avLst>
                <a:gd fmla="val 23520" name="adj1"/>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557" name="Google Shape;557;p28"/>
            <p:cNvSpPr/>
            <p:nvPr/>
          </p:nvSpPr>
          <p:spPr>
            <a:xfrm>
              <a:off x="-30475" y="3336595"/>
              <a:ext cx="142800" cy="62400"/>
            </a:xfrm>
            <a:prstGeom prst="mathMinus">
              <a:avLst>
                <a:gd fmla="val 23520" name="adj1"/>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558" name="Google Shape;558;p28"/>
            <p:cNvSpPr/>
            <p:nvPr/>
          </p:nvSpPr>
          <p:spPr>
            <a:xfrm>
              <a:off x="-29595" y="3551197"/>
              <a:ext cx="141000" cy="62400"/>
            </a:xfrm>
            <a:prstGeom prst="mathMinus">
              <a:avLst>
                <a:gd fmla="val 23520" name="adj1"/>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559" name="Google Shape;559;p28"/>
            <p:cNvSpPr/>
            <p:nvPr/>
          </p:nvSpPr>
          <p:spPr>
            <a:xfrm>
              <a:off x="-29595" y="3781022"/>
              <a:ext cx="141000" cy="62400"/>
            </a:xfrm>
            <a:prstGeom prst="mathMinus">
              <a:avLst>
                <a:gd fmla="val 23520" name="adj1"/>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560" name="Google Shape;560;p28"/>
            <p:cNvSpPr/>
            <p:nvPr/>
          </p:nvSpPr>
          <p:spPr>
            <a:xfrm>
              <a:off x="-29595" y="4019185"/>
              <a:ext cx="141000" cy="62400"/>
            </a:xfrm>
            <a:prstGeom prst="mathMinus">
              <a:avLst>
                <a:gd fmla="val 23520" name="adj1"/>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561" name="Google Shape;561;p28"/>
            <p:cNvSpPr/>
            <p:nvPr/>
          </p:nvSpPr>
          <p:spPr>
            <a:xfrm>
              <a:off x="-29595" y="4249011"/>
              <a:ext cx="141000" cy="62400"/>
            </a:xfrm>
            <a:prstGeom prst="mathMinus">
              <a:avLst>
                <a:gd fmla="val 23520" name="adj1"/>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562" name="Google Shape;562;p28"/>
            <p:cNvSpPr/>
            <p:nvPr/>
          </p:nvSpPr>
          <p:spPr>
            <a:xfrm>
              <a:off x="-29595" y="4483011"/>
              <a:ext cx="141000" cy="62400"/>
            </a:xfrm>
            <a:prstGeom prst="mathMinus">
              <a:avLst>
                <a:gd fmla="val 23520" name="adj1"/>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563" name="Google Shape;563;p28"/>
            <p:cNvSpPr/>
            <p:nvPr/>
          </p:nvSpPr>
          <p:spPr>
            <a:xfrm>
              <a:off x="-29595" y="4712837"/>
              <a:ext cx="141000" cy="62400"/>
            </a:xfrm>
            <a:prstGeom prst="mathMinus">
              <a:avLst>
                <a:gd fmla="val 23520" name="adj1"/>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564" name="Google Shape;564;p28"/>
            <p:cNvSpPr/>
            <p:nvPr/>
          </p:nvSpPr>
          <p:spPr>
            <a:xfrm>
              <a:off x="-29595" y="4946850"/>
              <a:ext cx="141000" cy="62400"/>
            </a:xfrm>
            <a:prstGeom prst="mathMinus">
              <a:avLst>
                <a:gd fmla="val 23520" name="adj1"/>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grpSp>
      <p:cxnSp>
        <p:nvCxnSpPr>
          <p:cNvPr id="565" name="Google Shape;565;p28"/>
          <p:cNvCxnSpPr/>
          <p:nvPr/>
        </p:nvCxnSpPr>
        <p:spPr>
          <a:xfrm>
            <a:off x="4782200" y="2400"/>
            <a:ext cx="0" cy="5138700"/>
          </a:xfrm>
          <a:prstGeom prst="straightConnector1">
            <a:avLst/>
          </a:prstGeom>
          <a:noFill/>
          <a:ln cap="flat" cmpd="sng" w="9525">
            <a:solidFill>
              <a:schemeClr val="accent2"/>
            </a:solidFill>
            <a:prstDash val="solid"/>
            <a:round/>
            <a:headEnd len="sm" w="sm" type="none"/>
            <a:tailEnd len="sm" w="sm" type="none"/>
          </a:ln>
        </p:spPr>
      </p:cxnSp>
      <p:sp>
        <p:nvSpPr>
          <p:cNvPr id="566" name="Google Shape;566;p28"/>
          <p:cNvSpPr/>
          <p:nvPr/>
        </p:nvSpPr>
        <p:spPr>
          <a:xfrm rot="10800000">
            <a:off x="4654670" y="5035574"/>
            <a:ext cx="141000" cy="60300"/>
          </a:xfrm>
          <a:prstGeom prst="mathMinus">
            <a:avLst>
              <a:gd fmla="val 23520" name="adj1"/>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567" name="Google Shape;567;p28"/>
          <p:cNvSpPr txBox="1"/>
          <p:nvPr>
            <p:ph type="ctrTitle"/>
          </p:nvPr>
        </p:nvSpPr>
        <p:spPr>
          <a:xfrm>
            <a:off x="173275" y="4180150"/>
            <a:ext cx="4372500" cy="682500"/>
          </a:xfrm>
          <a:prstGeom prst="rect">
            <a:avLst/>
          </a:prstGeom>
        </p:spPr>
        <p:txBody>
          <a:bodyPr anchorCtr="0" anchor="ctr" bIns="91425" lIns="91425" spcFirstLastPara="1" rIns="91425" wrap="square" tIns="91425">
            <a:normAutofit/>
          </a:bodyPr>
          <a:lstStyle>
            <a:lvl1pPr lvl="0" algn="ctr">
              <a:lnSpc>
                <a:spcPct val="87000"/>
              </a:lnSpc>
              <a:spcBef>
                <a:spcPts val="0"/>
              </a:spcBef>
              <a:spcAft>
                <a:spcPts val="0"/>
              </a:spcAft>
              <a:buClr>
                <a:schemeClr val="lt1"/>
              </a:buClr>
              <a:buSzPts val="4000"/>
              <a:buFont typeface="Alexandria Black"/>
              <a:buNone/>
              <a:defRPr sz="4000">
                <a:solidFill>
                  <a:schemeClr val="lt1"/>
                </a:solidFill>
              </a:defRPr>
            </a:lvl1pPr>
            <a:lvl2pPr lvl="1" algn="ctr">
              <a:spcBef>
                <a:spcPts val="0"/>
              </a:spcBef>
              <a:spcAft>
                <a:spcPts val="0"/>
              </a:spcAft>
              <a:buClr>
                <a:schemeClr val="lt1"/>
              </a:buClr>
              <a:buSzPts val="4000"/>
              <a:buNone/>
              <a:defRPr sz="4000">
                <a:solidFill>
                  <a:schemeClr val="lt1"/>
                </a:solidFill>
              </a:defRPr>
            </a:lvl2pPr>
            <a:lvl3pPr lvl="2" algn="ctr">
              <a:spcBef>
                <a:spcPts val="0"/>
              </a:spcBef>
              <a:spcAft>
                <a:spcPts val="0"/>
              </a:spcAft>
              <a:buClr>
                <a:schemeClr val="lt1"/>
              </a:buClr>
              <a:buSzPts val="4000"/>
              <a:buNone/>
              <a:defRPr sz="4000">
                <a:solidFill>
                  <a:schemeClr val="lt1"/>
                </a:solidFill>
              </a:defRPr>
            </a:lvl3pPr>
            <a:lvl4pPr lvl="3" algn="ctr">
              <a:spcBef>
                <a:spcPts val="0"/>
              </a:spcBef>
              <a:spcAft>
                <a:spcPts val="0"/>
              </a:spcAft>
              <a:buClr>
                <a:schemeClr val="lt1"/>
              </a:buClr>
              <a:buSzPts val="4000"/>
              <a:buNone/>
              <a:defRPr sz="4000">
                <a:solidFill>
                  <a:schemeClr val="lt1"/>
                </a:solidFill>
              </a:defRPr>
            </a:lvl4pPr>
            <a:lvl5pPr lvl="4" algn="ctr">
              <a:spcBef>
                <a:spcPts val="0"/>
              </a:spcBef>
              <a:spcAft>
                <a:spcPts val="0"/>
              </a:spcAft>
              <a:buClr>
                <a:schemeClr val="lt1"/>
              </a:buClr>
              <a:buSzPts val="4000"/>
              <a:buNone/>
              <a:defRPr sz="4000">
                <a:solidFill>
                  <a:schemeClr val="lt1"/>
                </a:solidFill>
              </a:defRPr>
            </a:lvl5pPr>
            <a:lvl6pPr lvl="5" algn="ctr">
              <a:spcBef>
                <a:spcPts val="0"/>
              </a:spcBef>
              <a:spcAft>
                <a:spcPts val="0"/>
              </a:spcAft>
              <a:buClr>
                <a:schemeClr val="lt1"/>
              </a:buClr>
              <a:buSzPts val="4000"/>
              <a:buNone/>
              <a:defRPr sz="4000">
                <a:solidFill>
                  <a:schemeClr val="lt1"/>
                </a:solidFill>
              </a:defRPr>
            </a:lvl6pPr>
            <a:lvl7pPr lvl="6" algn="ctr">
              <a:spcBef>
                <a:spcPts val="0"/>
              </a:spcBef>
              <a:spcAft>
                <a:spcPts val="0"/>
              </a:spcAft>
              <a:buClr>
                <a:schemeClr val="lt1"/>
              </a:buClr>
              <a:buSzPts val="4000"/>
              <a:buNone/>
              <a:defRPr sz="4000">
                <a:solidFill>
                  <a:schemeClr val="lt1"/>
                </a:solidFill>
              </a:defRPr>
            </a:lvl7pPr>
            <a:lvl8pPr lvl="7" algn="ctr">
              <a:spcBef>
                <a:spcPts val="0"/>
              </a:spcBef>
              <a:spcAft>
                <a:spcPts val="0"/>
              </a:spcAft>
              <a:buClr>
                <a:schemeClr val="lt1"/>
              </a:buClr>
              <a:buSzPts val="4000"/>
              <a:buNone/>
              <a:defRPr sz="4000">
                <a:solidFill>
                  <a:schemeClr val="lt1"/>
                </a:solidFill>
              </a:defRPr>
            </a:lvl8pPr>
            <a:lvl9pPr lvl="8" algn="ctr">
              <a:spcBef>
                <a:spcPts val="0"/>
              </a:spcBef>
              <a:spcAft>
                <a:spcPts val="0"/>
              </a:spcAft>
              <a:buClr>
                <a:schemeClr val="lt1"/>
              </a:buClr>
              <a:buSzPts val="4000"/>
              <a:buNone/>
              <a:defRPr sz="4000">
                <a:solidFill>
                  <a:schemeClr val="lt1"/>
                </a:solidFill>
              </a:defRPr>
            </a:lvl9pPr>
          </a:lstStyle>
          <a:p/>
        </p:txBody>
      </p:sp>
      <p:sp>
        <p:nvSpPr>
          <p:cNvPr id="568" name="Google Shape;568;p28"/>
          <p:cNvSpPr txBox="1"/>
          <p:nvPr>
            <p:ph idx="2" type="title"/>
          </p:nvPr>
        </p:nvSpPr>
        <p:spPr>
          <a:xfrm>
            <a:off x="5064975" y="1429000"/>
            <a:ext cx="3823800" cy="3141300"/>
          </a:xfrm>
          <a:prstGeom prst="rect">
            <a:avLst/>
          </a:prstGeom>
        </p:spPr>
        <p:txBody>
          <a:bodyPr anchorCtr="0" anchor="t" bIns="91425" lIns="91425" spcFirstLastPara="1" rIns="91425" wrap="square" tIns="91425">
            <a:spAutoFit/>
          </a:bodyPr>
          <a:lstStyle>
            <a:lvl1pPr lvl="0">
              <a:lnSpc>
                <a:spcPct val="87000"/>
              </a:lnSpc>
              <a:spcBef>
                <a:spcPts val="0"/>
              </a:spcBef>
              <a:spcAft>
                <a:spcPts val="0"/>
              </a:spcAft>
              <a:buClr>
                <a:schemeClr val="lt1"/>
              </a:buClr>
              <a:buSzPts val="2800"/>
              <a:buNone/>
              <a:defRPr>
                <a:solidFill>
                  <a:schemeClr val="lt1"/>
                </a:solidFill>
                <a:latin typeface="Lexend Light"/>
                <a:ea typeface="Lexend Light"/>
                <a:cs typeface="Lexend Light"/>
                <a:sym typeface="Lexend Light"/>
              </a:defRPr>
            </a:lvl1pPr>
            <a:lvl2pPr lvl="1">
              <a:lnSpc>
                <a:spcPct val="115000"/>
              </a:lnSpc>
              <a:spcBef>
                <a:spcPts val="0"/>
              </a:spcBef>
              <a:spcAft>
                <a:spcPts val="0"/>
              </a:spcAft>
              <a:buClr>
                <a:schemeClr val="lt1"/>
              </a:buClr>
              <a:buSzPts val="2800"/>
              <a:buNone/>
              <a:defRPr>
                <a:solidFill>
                  <a:schemeClr val="lt1"/>
                </a:solidFill>
                <a:latin typeface="Lexend Light"/>
                <a:ea typeface="Lexend Light"/>
                <a:cs typeface="Lexend Light"/>
                <a:sym typeface="Lexend Light"/>
              </a:defRPr>
            </a:lvl2pPr>
            <a:lvl3pPr lvl="2">
              <a:lnSpc>
                <a:spcPct val="115000"/>
              </a:lnSpc>
              <a:spcBef>
                <a:spcPts val="0"/>
              </a:spcBef>
              <a:spcAft>
                <a:spcPts val="0"/>
              </a:spcAft>
              <a:buClr>
                <a:schemeClr val="lt1"/>
              </a:buClr>
              <a:buSzPts val="2800"/>
              <a:buNone/>
              <a:defRPr>
                <a:solidFill>
                  <a:schemeClr val="lt1"/>
                </a:solidFill>
                <a:latin typeface="Lexend Light"/>
                <a:ea typeface="Lexend Light"/>
                <a:cs typeface="Lexend Light"/>
                <a:sym typeface="Lexend Light"/>
              </a:defRPr>
            </a:lvl3pPr>
            <a:lvl4pPr lvl="3">
              <a:lnSpc>
                <a:spcPct val="115000"/>
              </a:lnSpc>
              <a:spcBef>
                <a:spcPts val="0"/>
              </a:spcBef>
              <a:spcAft>
                <a:spcPts val="0"/>
              </a:spcAft>
              <a:buClr>
                <a:schemeClr val="lt1"/>
              </a:buClr>
              <a:buSzPts val="2800"/>
              <a:buNone/>
              <a:defRPr>
                <a:solidFill>
                  <a:schemeClr val="lt1"/>
                </a:solidFill>
                <a:latin typeface="Lexend Light"/>
                <a:ea typeface="Lexend Light"/>
                <a:cs typeface="Lexend Light"/>
                <a:sym typeface="Lexend Light"/>
              </a:defRPr>
            </a:lvl4pPr>
            <a:lvl5pPr lvl="4">
              <a:lnSpc>
                <a:spcPct val="115000"/>
              </a:lnSpc>
              <a:spcBef>
                <a:spcPts val="0"/>
              </a:spcBef>
              <a:spcAft>
                <a:spcPts val="0"/>
              </a:spcAft>
              <a:buClr>
                <a:schemeClr val="lt1"/>
              </a:buClr>
              <a:buSzPts val="2800"/>
              <a:buNone/>
              <a:defRPr>
                <a:solidFill>
                  <a:schemeClr val="lt1"/>
                </a:solidFill>
                <a:latin typeface="Lexend Light"/>
                <a:ea typeface="Lexend Light"/>
                <a:cs typeface="Lexend Light"/>
                <a:sym typeface="Lexend Light"/>
              </a:defRPr>
            </a:lvl5pPr>
            <a:lvl6pPr lvl="5">
              <a:lnSpc>
                <a:spcPct val="115000"/>
              </a:lnSpc>
              <a:spcBef>
                <a:spcPts val="0"/>
              </a:spcBef>
              <a:spcAft>
                <a:spcPts val="0"/>
              </a:spcAft>
              <a:buClr>
                <a:schemeClr val="lt1"/>
              </a:buClr>
              <a:buSzPts val="2800"/>
              <a:buNone/>
              <a:defRPr>
                <a:solidFill>
                  <a:schemeClr val="lt1"/>
                </a:solidFill>
                <a:latin typeface="Lexend Light"/>
                <a:ea typeface="Lexend Light"/>
                <a:cs typeface="Lexend Light"/>
                <a:sym typeface="Lexend Light"/>
              </a:defRPr>
            </a:lvl6pPr>
            <a:lvl7pPr lvl="6">
              <a:lnSpc>
                <a:spcPct val="115000"/>
              </a:lnSpc>
              <a:spcBef>
                <a:spcPts val="0"/>
              </a:spcBef>
              <a:spcAft>
                <a:spcPts val="0"/>
              </a:spcAft>
              <a:buClr>
                <a:schemeClr val="lt1"/>
              </a:buClr>
              <a:buSzPts val="2800"/>
              <a:buNone/>
              <a:defRPr>
                <a:solidFill>
                  <a:schemeClr val="lt1"/>
                </a:solidFill>
                <a:latin typeface="Lexend Light"/>
                <a:ea typeface="Lexend Light"/>
                <a:cs typeface="Lexend Light"/>
                <a:sym typeface="Lexend Light"/>
              </a:defRPr>
            </a:lvl7pPr>
            <a:lvl8pPr lvl="7">
              <a:lnSpc>
                <a:spcPct val="115000"/>
              </a:lnSpc>
              <a:spcBef>
                <a:spcPts val="0"/>
              </a:spcBef>
              <a:spcAft>
                <a:spcPts val="0"/>
              </a:spcAft>
              <a:buClr>
                <a:schemeClr val="lt1"/>
              </a:buClr>
              <a:buSzPts val="2800"/>
              <a:buNone/>
              <a:defRPr>
                <a:solidFill>
                  <a:schemeClr val="lt1"/>
                </a:solidFill>
                <a:latin typeface="Lexend Light"/>
                <a:ea typeface="Lexend Light"/>
                <a:cs typeface="Lexend Light"/>
                <a:sym typeface="Lexend Light"/>
              </a:defRPr>
            </a:lvl8pPr>
            <a:lvl9pPr lvl="8">
              <a:lnSpc>
                <a:spcPct val="115000"/>
              </a:lnSpc>
              <a:spcBef>
                <a:spcPts val="0"/>
              </a:spcBef>
              <a:spcAft>
                <a:spcPts val="0"/>
              </a:spcAft>
              <a:buClr>
                <a:schemeClr val="lt1"/>
              </a:buClr>
              <a:buSzPts val="2800"/>
              <a:buNone/>
              <a:defRPr>
                <a:solidFill>
                  <a:schemeClr val="lt1"/>
                </a:solidFill>
                <a:latin typeface="Lexend Light"/>
                <a:ea typeface="Lexend Light"/>
                <a:cs typeface="Lexend Light"/>
                <a:sym typeface="Lexend Light"/>
              </a:defRPr>
            </a:lvl9pPr>
          </a:lstStyle>
          <a:p/>
        </p:txBody>
      </p:sp>
      <p:sp>
        <p:nvSpPr>
          <p:cNvPr id="569" name="Google Shape;569;p28"/>
          <p:cNvSpPr txBox="1"/>
          <p:nvPr>
            <p:ph idx="3" type="title"/>
          </p:nvPr>
        </p:nvSpPr>
        <p:spPr>
          <a:xfrm>
            <a:off x="5064975" y="1013500"/>
            <a:ext cx="3171900" cy="415500"/>
          </a:xfrm>
          <a:prstGeom prst="rect">
            <a:avLst/>
          </a:prstGeom>
        </p:spPr>
        <p:txBody>
          <a:bodyPr anchorCtr="0" anchor="t" bIns="91425" lIns="91425" spcFirstLastPara="1" rIns="91425" wrap="square" tIns="91425">
            <a:spAutoFit/>
          </a:bodyPr>
          <a:lstStyle>
            <a:lvl1pPr lvl="0">
              <a:lnSpc>
                <a:spcPct val="115000"/>
              </a:lnSpc>
              <a:spcBef>
                <a:spcPts val="0"/>
              </a:spcBef>
              <a:spcAft>
                <a:spcPts val="0"/>
              </a:spcAft>
              <a:buClr>
                <a:schemeClr val="lt1"/>
              </a:buClr>
              <a:buSzPts val="2800"/>
              <a:buNone/>
              <a:defRPr sz="1400">
                <a:solidFill>
                  <a:schemeClr val="lt1"/>
                </a:solidFill>
                <a:latin typeface="Lexend Medium"/>
                <a:ea typeface="Lexend Medium"/>
                <a:cs typeface="Lexend Medium"/>
                <a:sym typeface="Lexend Medium"/>
              </a:defRPr>
            </a:lvl1pPr>
            <a:lvl2pPr lvl="1">
              <a:lnSpc>
                <a:spcPct val="115000"/>
              </a:lnSpc>
              <a:spcBef>
                <a:spcPts val="0"/>
              </a:spcBef>
              <a:spcAft>
                <a:spcPts val="0"/>
              </a:spcAft>
              <a:buClr>
                <a:schemeClr val="lt1"/>
              </a:buClr>
              <a:buSzPts val="2800"/>
              <a:buNone/>
              <a:defRPr sz="1400">
                <a:solidFill>
                  <a:schemeClr val="lt1"/>
                </a:solidFill>
                <a:latin typeface="Lexend Medium"/>
                <a:ea typeface="Lexend Medium"/>
                <a:cs typeface="Lexend Medium"/>
                <a:sym typeface="Lexend Medium"/>
              </a:defRPr>
            </a:lvl2pPr>
            <a:lvl3pPr lvl="2">
              <a:lnSpc>
                <a:spcPct val="115000"/>
              </a:lnSpc>
              <a:spcBef>
                <a:spcPts val="0"/>
              </a:spcBef>
              <a:spcAft>
                <a:spcPts val="0"/>
              </a:spcAft>
              <a:buClr>
                <a:schemeClr val="lt1"/>
              </a:buClr>
              <a:buSzPts val="2800"/>
              <a:buNone/>
              <a:defRPr sz="1400">
                <a:solidFill>
                  <a:schemeClr val="lt1"/>
                </a:solidFill>
                <a:latin typeface="Lexend Medium"/>
                <a:ea typeface="Lexend Medium"/>
                <a:cs typeface="Lexend Medium"/>
                <a:sym typeface="Lexend Medium"/>
              </a:defRPr>
            </a:lvl3pPr>
            <a:lvl4pPr lvl="3">
              <a:lnSpc>
                <a:spcPct val="115000"/>
              </a:lnSpc>
              <a:spcBef>
                <a:spcPts val="0"/>
              </a:spcBef>
              <a:spcAft>
                <a:spcPts val="0"/>
              </a:spcAft>
              <a:buClr>
                <a:schemeClr val="lt1"/>
              </a:buClr>
              <a:buSzPts val="2800"/>
              <a:buNone/>
              <a:defRPr sz="1400">
                <a:solidFill>
                  <a:schemeClr val="lt1"/>
                </a:solidFill>
                <a:latin typeface="Lexend Medium"/>
                <a:ea typeface="Lexend Medium"/>
                <a:cs typeface="Lexend Medium"/>
                <a:sym typeface="Lexend Medium"/>
              </a:defRPr>
            </a:lvl4pPr>
            <a:lvl5pPr lvl="4">
              <a:lnSpc>
                <a:spcPct val="115000"/>
              </a:lnSpc>
              <a:spcBef>
                <a:spcPts val="0"/>
              </a:spcBef>
              <a:spcAft>
                <a:spcPts val="0"/>
              </a:spcAft>
              <a:buClr>
                <a:schemeClr val="lt1"/>
              </a:buClr>
              <a:buSzPts val="2800"/>
              <a:buNone/>
              <a:defRPr sz="1400">
                <a:solidFill>
                  <a:schemeClr val="lt1"/>
                </a:solidFill>
                <a:latin typeface="Lexend Medium"/>
                <a:ea typeface="Lexend Medium"/>
                <a:cs typeface="Lexend Medium"/>
                <a:sym typeface="Lexend Medium"/>
              </a:defRPr>
            </a:lvl5pPr>
            <a:lvl6pPr lvl="5">
              <a:lnSpc>
                <a:spcPct val="115000"/>
              </a:lnSpc>
              <a:spcBef>
                <a:spcPts val="0"/>
              </a:spcBef>
              <a:spcAft>
                <a:spcPts val="0"/>
              </a:spcAft>
              <a:buClr>
                <a:schemeClr val="lt1"/>
              </a:buClr>
              <a:buSzPts val="2800"/>
              <a:buNone/>
              <a:defRPr sz="1400">
                <a:solidFill>
                  <a:schemeClr val="lt1"/>
                </a:solidFill>
                <a:latin typeface="Lexend Medium"/>
                <a:ea typeface="Lexend Medium"/>
                <a:cs typeface="Lexend Medium"/>
                <a:sym typeface="Lexend Medium"/>
              </a:defRPr>
            </a:lvl6pPr>
            <a:lvl7pPr lvl="6">
              <a:lnSpc>
                <a:spcPct val="115000"/>
              </a:lnSpc>
              <a:spcBef>
                <a:spcPts val="0"/>
              </a:spcBef>
              <a:spcAft>
                <a:spcPts val="0"/>
              </a:spcAft>
              <a:buClr>
                <a:schemeClr val="lt1"/>
              </a:buClr>
              <a:buSzPts val="2800"/>
              <a:buNone/>
              <a:defRPr sz="1400">
                <a:solidFill>
                  <a:schemeClr val="lt1"/>
                </a:solidFill>
                <a:latin typeface="Lexend Medium"/>
                <a:ea typeface="Lexend Medium"/>
                <a:cs typeface="Lexend Medium"/>
                <a:sym typeface="Lexend Medium"/>
              </a:defRPr>
            </a:lvl7pPr>
            <a:lvl8pPr lvl="7">
              <a:lnSpc>
                <a:spcPct val="115000"/>
              </a:lnSpc>
              <a:spcBef>
                <a:spcPts val="0"/>
              </a:spcBef>
              <a:spcAft>
                <a:spcPts val="0"/>
              </a:spcAft>
              <a:buClr>
                <a:schemeClr val="lt1"/>
              </a:buClr>
              <a:buSzPts val="2800"/>
              <a:buNone/>
              <a:defRPr sz="1400">
                <a:solidFill>
                  <a:schemeClr val="lt1"/>
                </a:solidFill>
                <a:latin typeface="Lexend Medium"/>
                <a:ea typeface="Lexend Medium"/>
                <a:cs typeface="Lexend Medium"/>
                <a:sym typeface="Lexend Medium"/>
              </a:defRPr>
            </a:lvl8pPr>
            <a:lvl9pPr lvl="8">
              <a:lnSpc>
                <a:spcPct val="115000"/>
              </a:lnSpc>
              <a:spcBef>
                <a:spcPts val="0"/>
              </a:spcBef>
              <a:spcAft>
                <a:spcPts val="0"/>
              </a:spcAft>
              <a:buClr>
                <a:schemeClr val="lt1"/>
              </a:buClr>
              <a:buSzPts val="2800"/>
              <a:buNone/>
              <a:defRPr sz="1400">
                <a:solidFill>
                  <a:schemeClr val="lt1"/>
                </a:solidFill>
                <a:latin typeface="Lexend Medium"/>
                <a:ea typeface="Lexend Medium"/>
                <a:cs typeface="Lexend Medium"/>
                <a:sym typeface="Lexend Medium"/>
              </a:defRPr>
            </a:lvl9pPr>
          </a:lstStyle>
          <a:p/>
        </p:txBody>
      </p:sp>
      <p:sp>
        <p:nvSpPr>
          <p:cNvPr id="570" name="Google Shape;570;p28"/>
          <p:cNvSpPr/>
          <p:nvPr>
            <p:ph idx="4" type="pic"/>
          </p:nvPr>
        </p:nvSpPr>
        <p:spPr>
          <a:xfrm>
            <a:off x="0" y="50"/>
            <a:ext cx="4677300" cy="3927900"/>
          </a:xfrm>
          <a:prstGeom prst="rect">
            <a:avLst/>
          </a:prstGeom>
          <a:noFill/>
          <a:ln>
            <a:noFill/>
          </a:ln>
        </p:spPr>
      </p:sp>
      <p:sp>
        <p:nvSpPr>
          <p:cNvPr id="571" name="Google Shape;571;p28"/>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lvl1pPr indent="0" lvl="0" marL="0" marR="0" algn="r">
              <a:lnSpc>
                <a:spcPct val="100000"/>
              </a:lnSpc>
              <a:spcBef>
                <a:spcPts val="0"/>
              </a:spcBef>
              <a:spcAft>
                <a:spcPts val="0"/>
              </a:spcAft>
              <a:buClr>
                <a:srgbClr val="000000"/>
              </a:buClr>
              <a:buSzPts val="800"/>
              <a:buFont typeface="Arial"/>
              <a:buNone/>
              <a:defRPr sz="800">
                <a:solidFill>
                  <a:schemeClr val="dk1"/>
                </a:solidFill>
                <a:latin typeface="Lexend Light"/>
                <a:ea typeface="Lexend Light"/>
                <a:cs typeface="Lexend Light"/>
                <a:sym typeface="Lexend Light"/>
              </a:defRPr>
            </a:lvl1pPr>
            <a:lvl2pPr indent="0" lvl="1" marL="0" marR="0" algn="r">
              <a:lnSpc>
                <a:spcPct val="100000"/>
              </a:lnSpc>
              <a:spcBef>
                <a:spcPts val="0"/>
              </a:spcBef>
              <a:spcAft>
                <a:spcPts val="0"/>
              </a:spcAft>
              <a:buClr>
                <a:srgbClr val="000000"/>
              </a:buClr>
              <a:buSzPts val="800"/>
              <a:buFont typeface="Arial"/>
              <a:buNone/>
              <a:defRPr sz="800">
                <a:solidFill>
                  <a:schemeClr val="dk1"/>
                </a:solidFill>
                <a:latin typeface="Lexend Light"/>
                <a:ea typeface="Lexend Light"/>
                <a:cs typeface="Lexend Light"/>
                <a:sym typeface="Lexend Light"/>
              </a:defRPr>
            </a:lvl2pPr>
            <a:lvl3pPr indent="0" lvl="2" marL="0" marR="0" algn="r">
              <a:lnSpc>
                <a:spcPct val="100000"/>
              </a:lnSpc>
              <a:spcBef>
                <a:spcPts val="0"/>
              </a:spcBef>
              <a:spcAft>
                <a:spcPts val="0"/>
              </a:spcAft>
              <a:buClr>
                <a:srgbClr val="000000"/>
              </a:buClr>
              <a:buSzPts val="800"/>
              <a:buFont typeface="Arial"/>
              <a:buNone/>
              <a:defRPr sz="800">
                <a:solidFill>
                  <a:schemeClr val="dk1"/>
                </a:solidFill>
                <a:latin typeface="Lexend Light"/>
                <a:ea typeface="Lexend Light"/>
                <a:cs typeface="Lexend Light"/>
                <a:sym typeface="Lexend Light"/>
              </a:defRPr>
            </a:lvl3pPr>
            <a:lvl4pPr indent="0" lvl="3" marL="0" marR="0" algn="r">
              <a:lnSpc>
                <a:spcPct val="100000"/>
              </a:lnSpc>
              <a:spcBef>
                <a:spcPts val="0"/>
              </a:spcBef>
              <a:spcAft>
                <a:spcPts val="0"/>
              </a:spcAft>
              <a:buClr>
                <a:srgbClr val="000000"/>
              </a:buClr>
              <a:buSzPts val="800"/>
              <a:buFont typeface="Arial"/>
              <a:buNone/>
              <a:defRPr sz="800">
                <a:solidFill>
                  <a:schemeClr val="dk1"/>
                </a:solidFill>
                <a:latin typeface="Lexend Light"/>
                <a:ea typeface="Lexend Light"/>
                <a:cs typeface="Lexend Light"/>
                <a:sym typeface="Lexend Light"/>
              </a:defRPr>
            </a:lvl4pPr>
            <a:lvl5pPr indent="0" lvl="4" marL="0" marR="0" algn="r">
              <a:lnSpc>
                <a:spcPct val="100000"/>
              </a:lnSpc>
              <a:spcBef>
                <a:spcPts val="0"/>
              </a:spcBef>
              <a:spcAft>
                <a:spcPts val="0"/>
              </a:spcAft>
              <a:buClr>
                <a:srgbClr val="000000"/>
              </a:buClr>
              <a:buSzPts val="800"/>
              <a:buFont typeface="Arial"/>
              <a:buNone/>
              <a:defRPr sz="800">
                <a:solidFill>
                  <a:schemeClr val="dk1"/>
                </a:solidFill>
                <a:latin typeface="Lexend Light"/>
                <a:ea typeface="Lexend Light"/>
                <a:cs typeface="Lexend Light"/>
                <a:sym typeface="Lexend Light"/>
              </a:defRPr>
            </a:lvl5pPr>
            <a:lvl6pPr indent="0" lvl="5" marL="0" marR="0" algn="r">
              <a:lnSpc>
                <a:spcPct val="100000"/>
              </a:lnSpc>
              <a:spcBef>
                <a:spcPts val="0"/>
              </a:spcBef>
              <a:spcAft>
                <a:spcPts val="0"/>
              </a:spcAft>
              <a:buClr>
                <a:srgbClr val="000000"/>
              </a:buClr>
              <a:buSzPts val="800"/>
              <a:buFont typeface="Arial"/>
              <a:buNone/>
              <a:defRPr sz="800">
                <a:solidFill>
                  <a:schemeClr val="dk1"/>
                </a:solidFill>
                <a:latin typeface="Lexend Light"/>
                <a:ea typeface="Lexend Light"/>
                <a:cs typeface="Lexend Light"/>
                <a:sym typeface="Lexend Light"/>
              </a:defRPr>
            </a:lvl6pPr>
            <a:lvl7pPr indent="0" lvl="6" marL="0" marR="0" algn="r">
              <a:lnSpc>
                <a:spcPct val="100000"/>
              </a:lnSpc>
              <a:spcBef>
                <a:spcPts val="0"/>
              </a:spcBef>
              <a:spcAft>
                <a:spcPts val="0"/>
              </a:spcAft>
              <a:buClr>
                <a:srgbClr val="000000"/>
              </a:buClr>
              <a:buSzPts val="800"/>
              <a:buFont typeface="Arial"/>
              <a:buNone/>
              <a:defRPr sz="800">
                <a:solidFill>
                  <a:schemeClr val="dk1"/>
                </a:solidFill>
                <a:latin typeface="Lexend Light"/>
                <a:ea typeface="Lexend Light"/>
                <a:cs typeface="Lexend Light"/>
                <a:sym typeface="Lexend Light"/>
              </a:defRPr>
            </a:lvl7pPr>
            <a:lvl8pPr indent="0" lvl="7" marL="0" marR="0" algn="r">
              <a:lnSpc>
                <a:spcPct val="100000"/>
              </a:lnSpc>
              <a:spcBef>
                <a:spcPts val="0"/>
              </a:spcBef>
              <a:spcAft>
                <a:spcPts val="0"/>
              </a:spcAft>
              <a:buClr>
                <a:srgbClr val="000000"/>
              </a:buClr>
              <a:buSzPts val="800"/>
              <a:buFont typeface="Arial"/>
              <a:buNone/>
              <a:defRPr sz="800">
                <a:solidFill>
                  <a:schemeClr val="dk1"/>
                </a:solidFill>
                <a:latin typeface="Lexend Light"/>
                <a:ea typeface="Lexend Light"/>
                <a:cs typeface="Lexend Light"/>
                <a:sym typeface="Lexend Light"/>
              </a:defRPr>
            </a:lvl8pPr>
            <a:lvl9pPr indent="0" lvl="8" marL="0" marR="0" algn="r">
              <a:lnSpc>
                <a:spcPct val="100000"/>
              </a:lnSpc>
              <a:spcBef>
                <a:spcPts val="0"/>
              </a:spcBef>
              <a:spcAft>
                <a:spcPts val="0"/>
              </a:spcAft>
              <a:buClr>
                <a:srgbClr val="000000"/>
              </a:buClr>
              <a:buSzPts val="800"/>
              <a:buFont typeface="Arial"/>
              <a:buNone/>
              <a:defRPr sz="800">
                <a:solidFill>
                  <a:schemeClr val="dk1"/>
                </a:solidFill>
                <a:latin typeface="Lexend Light"/>
                <a:ea typeface="Lexend Light"/>
                <a:cs typeface="Lexend Light"/>
                <a:sym typeface="Lexend Light"/>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 Alt 11">
  <p:cSld name="CUSTOM_22">
    <p:bg>
      <p:bgPr>
        <a:solidFill>
          <a:schemeClr val="dk1"/>
        </a:solidFill>
      </p:bgPr>
    </p:bg>
    <p:spTree>
      <p:nvGrpSpPr>
        <p:cNvPr id="572" name="Shape 572"/>
        <p:cNvGrpSpPr/>
        <p:nvPr/>
      </p:nvGrpSpPr>
      <p:grpSpPr>
        <a:xfrm>
          <a:off x="0" y="0"/>
          <a:ext cx="0" cy="0"/>
          <a:chOff x="0" y="0"/>
          <a:chExt cx="0" cy="0"/>
        </a:xfrm>
      </p:grpSpPr>
      <p:sp>
        <p:nvSpPr>
          <p:cNvPr id="573" name="Google Shape;573;p29"/>
          <p:cNvSpPr/>
          <p:nvPr/>
        </p:nvSpPr>
        <p:spPr>
          <a:xfrm>
            <a:off x="0" y="0"/>
            <a:ext cx="3556375" cy="2726050"/>
          </a:xfrm>
          <a:custGeom>
            <a:rect b="b" l="l" r="r" t="t"/>
            <a:pathLst>
              <a:path extrusionOk="0" h="109042" w="142255">
                <a:moveTo>
                  <a:pt x="142255" y="0"/>
                </a:moveTo>
                <a:lnTo>
                  <a:pt x="142255" y="30567"/>
                </a:lnTo>
                <a:lnTo>
                  <a:pt x="57901" y="30567"/>
                </a:lnTo>
                <a:lnTo>
                  <a:pt x="57901" y="109042"/>
                </a:lnTo>
                <a:lnTo>
                  <a:pt x="0" y="109042"/>
                </a:lnTo>
                <a:lnTo>
                  <a:pt x="0" y="294"/>
                </a:lnTo>
                <a:close/>
              </a:path>
            </a:pathLst>
          </a:custGeom>
          <a:solidFill>
            <a:schemeClr val="accent6"/>
          </a:solidFill>
          <a:ln>
            <a:noFill/>
          </a:ln>
        </p:spPr>
      </p:sp>
      <p:sp>
        <p:nvSpPr>
          <p:cNvPr id="574" name="Google Shape;574;p29"/>
          <p:cNvSpPr/>
          <p:nvPr/>
        </p:nvSpPr>
        <p:spPr>
          <a:xfrm>
            <a:off x="0" y="-8175"/>
            <a:ext cx="207600" cy="5151600"/>
          </a:xfrm>
          <a:prstGeom prst="rect">
            <a:avLst/>
          </a:prstGeom>
          <a:gradFill>
            <a:gsLst>
              <a:gs pos="0">
                <a:srgbClr val="96C300"/>
              </a:gs>
              <a:gs pos="37000">
                <a:srgbClr val="14B5D9"/>
              </a:gs>
              <a:gs pos="65000">
                <a:srgbClr val="C8E357"/>
              </a:gs>
              <a:gs pos="100000">
                <a:srgbClr val="96C300"/>
              </a:gs>
            </a:gsLst>
            <a:lin ang="5400012" scaled="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exend"/>
              <a:ea typeface="Lexend"/>
              <a:cs typeface="Lexend"/>
              <a:sym typeface="Lexend"/>
            </a:endParaRPr>
          </a:p>
        </p:txBody>
      </p:sp>
      <p:cxnSp>
        <p:nvCxnSpPr>
          <p:cNvPr id="575" name="Google Shape;575;p29"/>
          <p:cNvCxnSpPr/>
          <p:nvPr/>
        </p:nvCxnSpPr>
        <p:spPr>
          <a:xfrm>
            <a:off x="-2125" y="3932775"/>
            <a:ext cx="9127800" cy="0"/>
          </a:xfrm>
          <a:prstGeom prst="straightConnector1">
            <a:avLst/>
          </a:prstGeom>
          <a:noFill/>
          <a:ln cap="flat" cmpd="sng" w="9525">
            <a:solidFill>
              <a:schemeClr val="accent2"/>
            </a:solidFill>
            <a:prstDash val="solid"/>
            <a:round/>
            <a:headEnd len="sm" w="sm" type="none"/>
            <a:tailEnd len="sm" w="sm" type="none"/>
          </a:ln>
        </p:spPr>
      </p:cxnSp>
      <p:cxnSp>
        <p:nvCxnSpPr>
          <p:cNvPr id="576" name="Google Shape;576;p29"/>
          <p:cNvCxnSpPr/>
          <p:nvPr/>
        </p:nvCxnSpPr>
        <p:spPr>
          <a:xfrm>
            <a:off x="207575" y="7800"/>
            <a:ext cx="0" cy="5138700"/>
          </a:xfrm>
          <a:prstGeom prst="straightConnector1">
            <a:avLst/>
          </a:prstGeom>
          <a:noFill/>
          <a:ln cap="flat" cmpd="sng" w="9525">
            <a:solidFill>
              <a:schemeClr val="accent2"/>
            </a:solidFill>
            <a:prstDash val="solid"/>
            <a:round/>
            <a:headEnd len="sm" w="sm" type="none"/>
            <a:tailEnd len="sm" w="sm" type="none"/>
          </a:ln>
        </p:spPr>
      </p:cxnSp>
      <p:sp>
        <p:nvSpPr>
          <p:cNvPr id="577" name="Google Shape;577;p29"/>
          <p:cNvSpPr/>
          <p:nvPr/>
        </p:nvSpPr>
        <p:spPr>
          <a:xfrm>
            <a:off x="-35239" y="205725"/>
            <a:ext cx="274200" cy="62400"/>
          </a:xfrm>
          <a:prstGeom prst="mathMinus">
            <a:avLst>
              <a:gd fmla="val 23520" name="adj1"/>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578" name="Google Shape;578;p29"/>
          <p:cNvSpPr/>
          <p:nvPr/>
        </p:nvSpPr>
        <p:spPr>
          <a:xfrm>
            <a:off x="-35239" y="439726"/>
            <a:ext cx="274200" cy="62400"/>
          </a:xfrm>
          <a:prstGeom prst="mathMinus">
            <a:avLst>
              <a:gd fmla="val 23520" name="adj1"/>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579" name="Google Shape;579;p29"/>
          <p:cNvSpPr/>
          <p:nvPr/>
        </p:nvSpPr>
        <p:spPr>
          <a:xfrm>
            <a:off x="-35239" y="669551"/>
            <a:ext cx="274200" cy="62400"/>
          </a:xfrm>
          <a:prstGeom prst="mathMinus">
            <a:avLst>
              <a:gd fmla="val 23520" name="adj1"/>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580" name="Google Shape;580;p29"/>
          <p:cNvSpPr/>
          <p:nvPr/>
        </p:nvSpPr>
        <p:spPr>
          <a:xfrm>
            <a:off x="-35239" y="907714"/>
            <a:ext cx="274200" cy="62400"/>
          </a:xfrm>
          <a:prstGeom prst="mathMinus">
            <a:avLst>
              <a:gd fmla="val 23520" name="adj1"/>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581" name="Google Shape;581;p29"/>
          <p:cNvSpPr/>
          <p:nvPr/>
        </p:nvSpPr>
        <p:spPr>
          <a:xfrm>
            <a:off x="-35239" y="1137540"/>
            <a:ext cx="274200" cy="62400"/>
          </a:xfrm>
          <a:prstGeom prst="mathMinus">
            <a:avLst>
              <a:gd fmla="val 23520" name="adj1"/>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582" name="Google Shape;582;p29"/>
          <p:cNvSpPr/>
          <p:nvPr/>
        </p:nvSpPr>
        <p:spPr>
          <a:xfrm>
            <a:off x="-35239" y="1371540"/>
            <a:ext cx="274200" cy="62400"/>
          </a:xfrm>
          <a:prstGeom prst="mathMinus">
            <a:avLst>
              <a:gd fmla="val 23520" name="adj1"/>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583" name="Google Shape;583;p29"/>
          <p:cNvSpPr/>
          <p:nvPr/>
        </p:nvSpPr>
        <p:spPr>
          <a:xfrm>
            <a:off x="-35239" y="1601366"/>
            <a:ext cx="274200" cy="62400"/>
          </a:xfrm>
          <a:prstGeom prst="mathMinus">
            <a:avLst>
              <a:gd fmla="val 23520" name="adj1"/>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584" name="Google Shape;584;p29"/>
          <p:cNvSpPr/>
          <p:nvPr/>
        </p:nvSpPr>
        <p:spPr>
          <a:xfrm>
            <a:off x="-35239" y="1835380"/>
            <a:ext cx="274200" cy="62400"/>
          </a:xfrm>
          <a:prstGeom prst="mathMinus">
            <a:avLst>
              <a:gd fmla="val 23520" name="adj1"/>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585" name="Google Shape;585;p29"/>
          <p:cNvSpPr/>
          <p:nvPr/>
        </p:nvSpPr>
        <p:spPr>
          <a:xfrm>
            <a:off x="-35239" y="2069380"/>
            <a:ext cx="274200" cy="62400"/>
          </a:xfrm>
          <a:prstGeom prst="mathMinus">
            <a:avLst>
              <a:gd fmla="val 23520" name="adj1"/>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586" name="Google Shape;586;p29"/>
          <p:cNvSpPr/>
          <p:nvPr/>
        </p:nvSpPr>
        <p:spPr>
          <a:xfrm>
            <a:off x="-35239" y="2299206"/>
            <a:ext cx="274200" cy="62400"/>
          </a:xfrm>
          <a:prstGeom prst="mathMinus">
            <a:avLst>
              <a:gd fmla="val 23520" name="adj1"/>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587" name="Google Shape;587;p29"/>
          <p:cNvSpPr/>
          <p:nvPr/>
        </p:nvSpPr>
        <p:spPr>
          <a:xfrm>
            <a:off x="-35239" y="2537369"/>
            <a:ext cx="274200" cy="62400"/>
          </a:xfrm>
          <a:prstGeom prst="mathMinus">
            <a:avLst>
              <a:gd fmla="val 23520" name="adj1"/>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588" name="Google Shape;588;p29"/>
          <p:cNvSpPr/>
          <p:nvPr/>
        </p:nvSpPr>
        <p:spPr>
          <a:xfrm>
            <a:off x="-35239" y="2767194"/>
            <a:ext cx="274200" cy="62400"/>
          </a:xfrm>
          <a:prstGeom prst="mathMinus">
            <a:avLst>
              <a:gd fmla="val 23520" name="adj1"/>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589" name="Google Shape;589;p29"/>
          <p:cNvSpPr/>
          <p:nvPr/>
        </p:nvSpPr>
        <p:spPr>
          <a:xfrm>
            <a:off x="-36950" y="2992645"/>
            <a:ext cx="277500" cy="62400"/>
          </a:xfrm>
          <a:prstGeom prst="mathMinus">
            <a:avLst>
              <a:gd fmla="val 23520" name="adj1"/>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590" name="Google Shape;590;p29"/>
          <p:cNvSpPr/>
          <p:nvPr/>
        </p:nvSpPr>
        <p:spPr>
          <a:xfrm>
            <a:off x="-36950" y="3218095"/>
            <a:ext cx="277500" cy="62400"/>
          </a:xfrm>
          <a:prstGeom prst="mathMinus">
            <a:avLst>
              <a:gd fmla="val 23520" name="adj1"/>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591" name="Google Shape;591;p29"/>
          <p:cNvSpPr/>
          <p:nvPr/>
        </p:nvSpPr>
        <p:spPr>
          <a:xfrm>
            <a:off x="-35239" y="3432696"/>
            <a:ext cx="274200" cy="62400"/>
          </a:xfrm>
          <a:prstGeom prst="mathMinus">
            <a:avLst>
              <a:gd fmla="val 23520" name="adj1"/>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592" name="Google Shape;592;p29"/>
          <p:cNvSpPr/>
          <p:nvPr/>
        </p:nvSpPr>
        <p:spPr>
          <a:xfrm>
            <a:off x="-35239" y="3662522"/>
            <a:ext cx="274200" cy="62400"/>
          </a:xfrm>
          <a:prstGeom prst="mathMinus">
            <a:avLst>
              <a:gd fmla="val 23520" name="adj1"/>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593" name="Google Shape;593;p29"/>
          <p:cNvSpPr/>
          <p:nvPr/>
        </p:nvSpPr>
        <p:spPr>
          <a:xfrm>
            <a:off x="-35239" y="4130510"/>
            <a:ext cx="274200" cy="62400"/>
          </a:xfrm>
          <a:prstGeom prst="mathMinus">
            <a:avLst>
              <a:gd fmla="val 23520" name="adj1"/>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594" name="Google Shape;594;p29"/>
          <p:cNvSpPr/>
          <p:nvPr/>
        </p:nvSpPr>
        <p:spPr>
          <a:xfrm>
            <a:off x="-35239" y="4364511"/>
            <a:ext cx="274200" cy="62400"/>
          </a:xfrm>
          <a:prstGeom prst="mathMinus">
            <a:avLst>
              <a:gd fmla="val 23520" name="adj1"/>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595" name="Google Shape;595;p29"/>
          <p:cNvSpPr/>
          <p:nvPr/>
        </p:nvSpPr>
        <p:spPr>
          <a:xfrm>
            <a:off x="-35239" y="4594337"/>
            <a:ext cx="274200" cy="62400"/>
          </a:xfrm>
          <a:prstGeom prst="mathMinus">
            <a:avLst>
              <a:gd fmla="val 23520" name="adj1"/>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596" name="Google Shape;596;p29"/>
          <p:cNvSpPr/>
          <p:nvPr/>
        </p:nvSpPr>
        <p:spPr>
          <a:xfrm>
            <a:off x="-35239" y="4828350"/>
            <a:ext cx="274200" cy="62400"/>
          </a:xfrm>
          <a:prstGeom prst="mathMinus">
            <a:avLst>
              <a:gd fmla="val 23520" name="adj1"/>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597" name="Google Shape;597;p29"/>
          <p:cNvSpPr/>
          <p:nvPr/>
        </p:nvSpPr>
        <p:spPr>
          <a:xfrm>
            <a:off x="-35239" y="5062350"/>
            <a:ext cx="274200" cy="62400"/>
          </a:xfrm>
          <a:prstGeom prst="mathMinus">
            <a:avLst>
              <a:gd fmla="val 23520" name="adj1"/>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598" name="Google Shape;598;p29"/>
          <p:cNvSpPr txBox="1"/>
          <p:nvPr>
            <p:ph type="ctrTitle"/>
          </p:nvPr>
        </p:nvSpPr>
        <p:spPr>
          <a:xfrm>
            <a:off x="389575" y="2192625"/>
            <a:ext cx="3175500" cy="1740300"/>
          </a:xfrm>
          <a:prstGeom prst="rect">
            <a:avLst/>
          </a:prstGeom>
        </p:spPr>
        <p:txBody>
          <a:bodyPr anchorCtr="0" anchor="t" bIns="91425" lIns="91425" spcFirstLastPara="1" rIns="91425" wrap="square" tIns="91425">
            <a:normAutofit/>
          </a:bodyPr>
          <a:lstStyle>
            <a:lvl1pPr lvl="0">
              <a:lnSpc>
                <a:spcPct val="87000"/>
              </a:lnSpc>
              <a:spcBef>
                <a:spcPts val="0"/>
              </a:spcBef>
              <a:spcAft>
                <a:spcPts val="0"/>
              </a:spcAft>
              <a:buClr>
                <a:schemeClr val="lt1"/>
              </a:buClr>
              <a:buSzPts val="4000"/>
              <a:buFont typeface="Alexandria Black"/>
              <a:buNone/>
              <a:defRPr sz="4000">
                <a:solidFill>
                  <a:schemeClr val="lt1"/>
                </a:solidFill>
              </a:defRPr>
            </a:lvl1pPr>
            <a:lvl2pPr lvl="1" algn="ctr">
              <a:spcBef>
                <a:spcPts val="0"/>
              </a:spcBef>
              <a:spcAft>
                <a:spcPts val="0"/>
              </a:spcAft>
              <a:buClr>
                <a:schemeClr val="lt1"/>
              </a:buClr>
              <a:buSzPts val="4000"/>
              <a:buNone/>
              <a:defRPr sz="4000">
                <a:solidFill>
                  <a:schemeClr val="lt1"/>
                </a:solidFill>
              </a:defRPr>
            </a:lvl2pPr>
            <a:lvl3pPr lvl="2" algn="ctr">
              <a:spcBef>
                <a:spcPts val="0"/>
              </a:spcBef>
              <a:spcAft>
                <a:spcPts val="0"/>
              </a:spcAft>
              <a:buClr>
                <a:schemeClr val="lt1"/>
              </a:buClr>
              <a:buSzPts val="4000"/>
              <a:buNone/>
              <a:defRPr sz="4000">
                <a:solidFill>
                  <a:schemeClr val="lt1"/>
                </a:solidFill>
              </a:defRPr>
            </a:lvl3pPr>
            <a:lvl4pPr lvl="3" algn="ctr">
              <a:spcBef>
                <a:spcPts val="0"/>
              </a:spcBef>
              <a:spcAft>
                <a:spcPts val="0"/>
              </a:spcAft>
              <a:buClr>
                <a:schemeClr val="lt1"/>
              </a:buClr>
              <a:buSzPts val="4000"/>
              <a:buNone/>
              <a:defRPr sz="4000">
                <a:solidFill>
                  <a:schemeClr val="lt1"/>
                </a:solidFill>
              </a:defRPr>
            </a:lvl4pPr>
            <a:lvl5pPr lvl="4" algn="ctr">
              <a:spcBef>
                <a:spcPts val="0"/>
              </a:spcBef>
              <a:spcAft>
                <a:spcPts val="0"/>
              </a:spcAft>
              <a:buClr>
                <a:schemeClr val="lt1"/>
              </a:buClr>
              <a:buSzPts val="4000"/>
              <a:buNone/>
              <a:defRPr sz="4000">
                <a:solidFill>
                  <a:schemeClr val="lt1"/>
                </a:solidFill>
              </a:defRPr>
            </a:lvl5pPr>
            <a:lvl6pPr lvl="5" algn="ctr">
              <a:spcBef>
                <a:spcPts val="0"/>
              </a:spcBef>
              <a:spcAft>
                <a:spcPts val="0"/>
              </a:spcAft>
              <a:buClr>
                <a:schemeClr val="lt1"/>
              </a:buClr>
              <a:buSzPts val="4000"/>
              <a:buNone/>
              <a:defRPr sz="4000">
                <a:solidFill>
                  <a:schemeClr val="lt1"/>
                </a:solidFill>
              </a:defRPr>
            </a:lvl6pPr>
            <a:lvl7pPr lvl="6" algn="ctr">
              <a:spcBef>
                <a:spcPts val="0"/>
              </a:spcBef>
              <a:spcAft>
                <a:spcPts val="0"/>
              </a:spcAft>
              <a:buClr>
                <a:schemeClr val="lt1"/>
              </a:buClr>
              <a:buSzPts val="4000"/>
              <a:buNone/>
              <a:defRPr sz="4000">
                <a:solidFill>
                  <a:schemeClr val="lt1"/>
                </a:solidFill>
              </a:defRPr>
            </a:lvl7pPr>
            <a:lvl8pPr lvl="7" algn="ctr">
              <a:spcBef>
                <a:spcPts val="0"/>
              </a:spcBef>
              <a:spcAft>
                <a:spcPts val="0"/>
              </a:spcAft>
              <a:buClr>
                <a:schemeClr val="lt1"/>
              </a:buClr>
              <a:buSzPts val="4000"/>
              <a:buNone/>
              <a:defRPr sz="4000">
                <a:solidFill>
                  <a:schemeClr val="lt1"/>
                </a:solidFill>
              </a:defRPr>
            </a:lvl8pPr>
            <a:lvl9pPr lvl="8" algn="ctr">
              <a:spcBef>
                <a:spcPts val="0"/>
              </a:spcBef>
              <a:spcAft>
                <a:spcPts val="0"/>
              </a:spcAft>
              <a:buClr>
                <a:schemeClr val="lt1"/>
              </a:buClr>
              <a:buSzPts val="4000"/>
              <a:buNone/>
              <a:defRPr sz="4000">
                <a:solidFill>
                  <a:schemeClr val="lt1"/>
                </a:solidFill>
              </a:defRPr>
            </a:lvl9pPr>
          </a:lstStyle>
          <a:p/>
        </p:txBody>
      </p:sp>
      <p:sp>
        <p:nvSpPr>
          <p:cNvPr id="599" name="Google Shape;599;p29"/>
          <p:cNvSpPr txBox="1"/>
          <p:nvPr>
            <p:ph idx="2" type="ctrTitle"/>
          </p:nvPr>
        </p:nvSpPr>
        <p:spPr>
          <a:xfrm>
            <a:off x="2653850" y="386625"/>
            <a:ext cx="1639500" cy="345300"/>
          </a:xfrm>
          <a:prstGeom prst="rect">
            <a:avLst/>
          </a:prstGeom>
        </p:spPr>
        <p:txBody>
          <a:bodyPr anchorCtr="0" anchor="t" bIns="91425" lIns="91425" spcFirstLastPara="1" rIns="91425" wrap="square" tIns="91425">
            <a:normAutofit/>
          </a:bodyPr>
          <a:lstStyle>
            <a:lvl1pPr lvl="0" algn="r">
              <a:lnSpc>
                <a:spcPct val="115000"/>
              </a:lnSpc>
              <a:spcBef>
                <a:spcPts val="0"/>
              </a:spcBef>
              <a:spcAft>
                <a:spcPts val="0"/>
              </a:spcAft>
              <a:buClr>
                <a:schemeClr val="lt1"/>
              </a:buClr>
              <a:buSzPts val="1000"/>
              <a:buFont typeface="Lexend"/>
              <a:buNone/>
              <a:defRPr sz="1000">
                <a:solidFill>
                  <a:schemeClr val="lt1"/>
                </a:solidFill>
                <a:latin typeface="Lexend"/>
                <a:ea typeface="Lexend"/>
                <a:cs typeface="Lexend"/>
                <a:sym typeface="Lexend"/>
              </a:defRPr>
            </a:lvl1pPr>
            <a:lvl2pPr lvl="1" algn="r">
              <a:lnSpc>
                <a:spcPct val="115000"/>
              </a:lnSpc>
              <a:spcBef>
                <a:spcPts val="0"/>
              </a:spcBef>
              <a:spcAft>
                <a:spcPts val="0"/>
              </a:spcAft>
              <a:buClr>
                <a:schemeClr val="lt1"/>
              </a:buClr>
              <a:buSzPts val="4000"/>
              <a:buNone/>
              <a:defRPr sz="4000">
                <a:solidFill>
                  <a:schemeClr val="lt1"/>
                </a:solidFill>
              </a:defRPr>
            </a:lvl2pPr>
            <a:lvl3pPr lvl="2" algn="r">
              <a:lnSpc>
                <a:spcPct val="115000"/>
              </a:lnSpc>
              <a:spcBef>
                <a:spcPts val="0"/>
              </a:spcBef>
              <a:spcAft>
                <a:spcPts val="0"/>
              </a:spcAft>
              <a:buClr>
                <a:schemeClr val="lt1"/>
              </a:buClr>
              <a:buSzPts val="4000"/>
              <a:buNone/>
              <a:defRPr sz="4000">
                <a:solidFill>
                  <a:schemeClr val="lt1"/>
                </a:solidFill>
              </a:defRPr>
            </a:lvl3pPr>
            <a:lvl4pPr lvl="3" algn="r">
              <a:lnSpc>
                <a:spcPct val="115000"/>
              </a:lnSpc>
              <a:spcBef>
                <a:spcPts val="0"/>
              </a:spcBef>
              <a:spcAft>
                <a:spcPts val="0"/>
              </a:spcAft>
              <a:buClr>
                <a:schemeClr val="lt1"/>
              </a:buClr>
              <a:buSzPts val="4000"/>
              <a:buNone/>
              <a:defRPr sz="4000">
                <a:solidFill>
                  <a:schemeClr val="lt1"/>
                </a:solidFill>
              </a:defRPr>
            </a:lvl4pPr>
            <a:lvl5pPr lvl="4" algn="r">
              <a:lnSpc>
                <a:spcPct val="115000"/>
              </a:lnSpc>
              <a:spcBef>
                <a:spcPts val="0"/>
              </a:spcBef>
              <a:spcAft>
                <a:spcPts val="0"/>
              </a:spcAft>
              <a:buClr>
                <a:schemeClr val="lt1"/>
              </a:buClr>
              <a:buSzPts val="4000"/>
              <a:buNone/>
              <a:defRPr sz="4000">
                <a:solidFill>
                  <a:schemeClr val="lt1"/>
                </a:solidFill>
              </a:defRPr>
            </a:lvl5pPr>
            <a:lvl6pPr lvl="5" algn="r">
              <a:lnSpc>
                <a:spcPct val="115000"/>
              </a:lnSpc>
              <a:spcBef>
                <a:spcPts val="0"/>
              </a:spcBef>
              <a:spcAft>
                <a:spcPts val="0"/>
              </a:spcAft>
              <a:buClr>
                <a:schemeClr val="lt1"/>
              </a:buClr>
              <a:buSzPts val="4000"/>
              <a:buNone/>
              <a:defRPr sz="4000">
                <a:solidFill>
                  <a:schemeClr val="lt1"/>
                </a:solidFill>
              </a:defRPr>
            </a:lvl6pPr>
            <a:lvl7pPr lvl="6" algn="r">
              <a:lnSpc>
                <a:spcPct val="115000"/>
              </a:lnSpc>
              <a:spcBef>
                <a:spcPts val="0"/>
              </a:spcBef>
              <a:spcAft>
                <a:spcPts val="0"/>
              </a:spcAft>
              <a:buClr>
                <a:schemeClr val="lt1"/>
              </a:buClr>
              <a:buSzPts val="4000"/>
              <a:buNone/>
              <a:defRPr sz="4000">
                <a:solidFill>
                  <a:schemeClr val="lt1"/>
                </a:solidFill>
              </a:defRPr>
            </a:lvl7pPr>
            <a:lvl8pPr lvl="7" algn="r">
              <a:lnSpc>
                <a:spcPct val="115000"/>
              </a:lnSpc>
              <a:spcBef>
                <a:spcPts val="0"/>
              </a:spcBef>
              <a:spcAft>
                <a:spcPts val="0"/>
              </a:spcAft>
              <a:buClr>
                <a:schemeClr val="lt1"/>
              </a:buClr>
              <a:buSzPts val="4000"/>
              <a:buNone/>
              <a:defRPr sz="4000">
                <a:solidFill>
                  <a:schemeClr val="lt1"/>
                </a:solidFill>
              </a:defRPr>
            </a:lvl8pPr>
            <a:lvl9pPr lvl="8" algn="r">
              <a:lnSpc>
                <a:spcPct val="115000"/>
              </a:lnSpc>
              <a:spcBef>
                <a:spcPts val="0"/>
              </a:spcBef>
              <a:spcAft>
                <a:spcPts val="0"/>
              </a:spcAft>
              <a:buClr>
                <a:schemeClr val="lt1"/>
              </a:buClr>
              <a:buSzPts val="4000"/>
              <a:buNone/>
              <a:defRPr sz="4000">
                <a:solidFill>
                  <a:schemeClr val="lt1"/>
                </a:solidFill>
              </a:defRPr>
            </a:lvl9pPr>
          </a:lstStyle>
          <a:p/>
        </p:txBody>
      </p:sp>
      <p:sp>
        <p:nvSpPr>
          <p:cNvPr id="600" name="Google Shape;600;p29"/>
          <p:cNvSpPr txBox="1"/>
          <p:nvPr>
            <p:ph idx="3" type="ctrTitle"/>
          </p:nvPr>
        </p:nvSpPr>
        <p:spPr>
          <a:xfrm>
            <a:off x="6091950" y="4073500"/>
            <a:ext cx="1639500" cy="813300"/>
          </a:xfrm>
          <a:prstGeom prst="rect">
            <a:avLst/>
          </a:prstGeom>
        </p:spPr>
        <p:txBody>
          <a:bodyPr anchorCtr="0" anchor="t" bIns="91425" lIns="91425" spcFirstLastPara="1" rIns="91425" wrap="square" tIns="91425">
            <a:normAutofit/>
          </a:bodyPr>
          <a:lstStyle>
            <a:lvl1pPr lvl="0">
              <a:lnSpc>
                <a:spcPct val="115000"/>
              </a:lnSpc>
              <a:spcBef>
                <a:spcPts val="0"/>
              </a:spcBef>
              <a:spcAft>
                <a:spcPts val="0"/>
              </a:spcAft>
              <a:buClr>
                <a:schemeClr val="lt1"/>
              </a:buClr>
              <a:buSzPts val="1000"/>
              <a:buFont typeface="Lexend"/>
              <a:buNone/>
              <a:defRPr sz="1000">
                <a:solidFill>
                  <a:schemeClr val="lt1"/>
                </a:solidFill>
                <a:latin typeface="Lexend"/>
                <a:ea typeface="Lexend"/>
                <a:cs typeface="Lexend"/>
                <a:sym typeface="Lexend"/>
              </a:defRPr>
            </a:lvl1pPr>
            <a:lvl2pPr lvl="1">
              <a:lnSpc>
                <a:spcPct val="115000"/>
              </a:lnSpc>
              <a:spcBef>
                <a:spcPts val="0"/>
              </a:spcBef>
              <a:spcAft>
                <a:spcPts val="0"/>
              </a:spcAft>
              <a:buClr>
                <a:schemeClr val="lt1"/>
              </a:buClr>
              <a:buSzPts val="4000"/>
              <a:buNone/>
              <a:defRPr sz="4000">
                <a:solidFill>
                  <a:schemeClr val="lt1"/>
                </a:solidFill>
              </a:defRPr>
            </a:lvl2pPr>
            <a:lvl3pPr lvl="2">
              <a:lnSpc>
                <a:spcPct val="115000"/>
              </a:lnSpc>
              <a:spcBef>
                <a:spcPts val="0"/>
              </a:spcBef>
              <a:spcAft>
                <a:spcPts val="0"/>
              </a:spcAft>
              <a:buClr>
                <a:schemeClr val="lt1"/>
              </a:buClr>
              <a:buSzPts val="4000"/>
              <a:buNone/>
              <a:defRPr sz="4000">
                <a:solidFill>
                  <a:schemeClr val="lt1"/>
                </a:solidFill>
              </a:defRPr>
            </a:lvl3pPr>
            <a:lvl4pPr lvl="3">
              <a:lnSpc>
                <a:spcPct val="115000"/>
              </a:lnSpc>
              <a:spcBef>
                <a:spcPts val="0"/>
              </a:spcBef>
              <a:spcAft>
                <a:spcPts val="0"/>
              </a:spcAft>
              <a:buClr>
                <a:schemeClr val="lt1"/>
              </a:buClr>
              <a:buSzPts val="4000"/>
              <a:buNone/>
              <a:defRPr sz="4000">
                <a:solidFill>
                  <a:schemeClr val="lt1"/>
                </a:solidFill>
              </a:defRPr>
            </a:lvl4pPr>
            <a:lvl5pPr lvl="4">
              <a:lnSpc>
                <a:spcPct val="115000"/>
              </a:lnSpc>
              <a:spcBef>
                <a:spcPts val="0"/>
              </a:spcBef>
              <a:spcAft>
                <a:spcPts val="0"/>
              </a:spcAft>
              <a:buClr>
                <a:schemeClr val="lt1"/>
              </a:buClr>
              <a:buSzPts val="4000"/>
              <a:buNone/>
              <a:defRPr sz="4000">
                <a:solidFill>
                  <a:schemeClr val="lt1"/>
                </a:solidFill>
              </a:defRPr>
            </a:lvl5pPr>
            <a:lvl6pPr lvl="5">
              <a:lnSpc>
                <a:spcPct val="115000"/>
              </a:lnSpc>
              <a:spcBef>
                <a:spcPts val="0"/>
              </a:spcBef>
              <a:spcAft>
                <a:spcPts val="0"/>
              </a:spcAft>
              <a:buClr>
                <a:schemeClr val="lt1"/>
              </a:buClr>
              <a:buSzPts val="4000"/>
              <a:buNone/>
              <a:defRPr sz="4000">
                <a:solidFill>
                  <a:schemeClr val="lt1"/>
                </a:solidFill>
              </a:defRPr>
            </a:lvl6pPr>
            <a:lvl7pPr lvl="6">
              <a:lnSpc>
                <a:spcPct val="115000"/>
              </a:lnSpc>
              <a:spcBef>
                <a:spcPts val="0"/>
              </a:spcBef>
              <a:spcAft>
                <a:spcPts val="0"/>
              </a:spcAft>
              <a:buClr>
                <a:schemeClr val="lt1"/>
              </a:buClr>
              <a:buSzPts val="4000"/>
              <a:buNone/>
              <a:defRPr sz="4000">
                <a:solidFill>
                  <a:schemeClr val="lt1"/>
                </a:solidFill>
              </a:defRPr>
            </a:lvl7pPr>
            <a:lvl8pPr lvl="7">
              <a:lnSpc>
                <a:spcPct val="115000"/>
              </a:lnSpc>
              <a:spcBef>
                <a:spcPts val="0"/>
              </a:spcBef>
              <a:spcAft>
                <a:spcPts val="0"/>
              </a:spcAft>
              <a:buClr>
                <a:schemeClr val="lt1"/>
              </a:buClr>
              <a:buSzPts val="4000"/>
              <a:buNone/>
              <a:defRPr sz="4000">
                <a:solidFill>
                  <a:schemeClr val="lt1"/>
                </a:solidFill>
              </a:defRPr>
            </a:lvl8pPr>
            <a:lvl9pPr lvl="8">
              <a:lnSpc>
                <a:spcPct val="115000"/>
              </a:lnSpc>
              <a:spcBef>
                <a:spcPts val="0"/>
              </a:spcBef>
              <a:spcAft>
                <a:spcPts val="0"/>
              </a:spcAft>
              <a:buClr>
                <a:schemeClr val="lt1"/>
              </a:buClr>
              <a:buSzPts val="4000"/>
              <a:buNone/>
              <a:defRPr sz="4000">
                <a:solidFill>
                  <a:schemeClr val="lt1"/>
                </a:solidFill>
              </a:defRPr>
            </a:lvl9pPr>
          </a:lstStyle>
          <a:p/>
        </p:txBody>
      </p:sp>
      <p:sp>
        <p:nvSpPr>
          <p:cNvPr id="601" name="Google Shape;601;p29"/>
          <p:cNvSpPr/>
          <p:nvPr>
            <p:ph idx="4" type="pic"/>
          </p:nvPr>
        </p:nvSpPr>
        <p:spPr>
          <a:xfrm>
            <a:off x="4434200" y="482600"/>
            <a:ext cx="4709700" cy="2809800"/>
          </a:xfrm>
          <a:prstGeom prst="roundRect">
            <a:avLst>
              <a:gd fmla="val 0" name="adj"/>
            </a:avLst>
          </a:prstGeom>
          <a:noFill/>
          <a:ln cap="flat" cmpd="sng" w="19050">
            <a:solidFill>
              <a:srgbClr val="C8E357"/>
            </a:solidFill>
            <a:prstDash val="solid"/>
            <a:round/>
            <a:headEnd len="sm" w="sm" type="none"/>
            <a:tailEnd len="sm" w="sm" type="none"/>
          </a:ln>
        </p:spPr>
      </p:sp>
      <p:sp>
        <p:nvSpPr>
          <p:cNvPr id="602" name="Google Shape;602;p29"/>
          <p:cNvSpPr/>
          <p:nvPr>
            <p:ph idx="5" type="pic"/>
          </p:nvPr>
        </p:nvSpPr>
        <p:spPr>
          <a:xfrm>
            <a:off x="3565050" y="1963225"/>
            <a:ext cx="2287800" cy="3180300"/>
          </a:xfrm>
          <a:prstGeom prst="roundRect">
            <a:avLst>
              <a:gd fmla="val 0" name="adj"/>
            </a:avLst>
          </a:prstGeom>
          <a:noFill/>
          <a:ln cap="flat" cmpd="sng" w="19050">
            <a:solidFill>
              <a:srgbClr val="C8E357"/>
            </a:solidFill>
            <a:prstDash val="solid"/>
            <a:round/>
            <a:headEnd len="sm" w="sm" type="none"/>
            <a:tailEnd len="sm" w="sm" type="none"/>
          </a:ln>
        </p:spPr>
      </p:sp>
      <p:sp>
        <p:nvSpPr>
          <p:cNvPr id="603" name="Google Shape;603;p29"/>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lvl1pPr indent="0" lvl="0" marL="0" marR="0" algn="r">
              <a:lnSpc>
                <a:spcPct val="100000"/>
              </a:lnSpc>
              <a:spcBef>
                <a:spcPts val="0"/>
              </a:spcBef>
              <a:spcAft>
                <a:spcPts val="0"/>
              </a:spcAft>
              <a:buClr>
                <a:srgbClr val="000000"/>
              </a:buClr>
              <a:buSzPts val="800"/>
              <a:buFont typeface="Arial"/>
              <a:buNone/>
              <a:defRPr sz="800">
                <a:solidFill>
                  <a:schemeClr val="dk1"/>
                </a:solidFill>
                <a:latin typeface="Lexend Light"/>
                <a:ea typeface="Lexend Light"/>
                <a:cs typeface="Lexend Light"/>
                <a:sym typeface="Lexend Light"/>
              </a:defRPr>
            </a:lvl1pPr>
            <a:lvl2pPr indent="0" lvl="1" marL="0" marR="0" algn="r">
              <a:lnSpc>
                <a:spcPct val="100000"/>
              </a:lnSpc>
              <a:spcBef>
                <a:spcPts val="0"/>
              </a:spcBef>
              <a:spcAft>
                <a:spcPts val="0"/>
              </a:spcAft>
              <a:buClr>
                <a:srgbClr val="000000"/>
              </a:buClr>
              <a:buSzPts val="800"/>
              <a:buFont typeface="Arial"/>
              <a:buNone/>
              <a:defRPr sz="800">
                <a:solidFill>
                  <a:schemeClr val="dk1"/>
                </a:solidFill>
                <a:latin typeface="Lexend Light"/>
                <a:ea typeface="Lexend Light"/>
                <a:cs typeface="Lexend Light"/>
                <a:sym typeface="Lexend Light"/>
              </a:defRPr>
            </a:lvl2pPr>
            <a:lvl3pPr indent="0" lvl="2" marL="0" marR="0" algn="r">
              <a:lnSpc>
                <a:spcPct val="100000"/>
              </a:lnSpc>
              <a:spcBef>
                <a:spcPts val="0"/>
              </a:spcBef>
              <a:spcAft>
                <a:spcPts val="0"/>
              </a:spcAft>
              <a:buClr>
                <a:srgbClr val="000000"/>
              </a:buClr>
              <a:buSzPts val="800"/>
              <a:buFont typeface="Arial"/>
              <a:buNone/>
              <a:defRPr sz="800">
                <a:solidFill>
                  <a:schemeClr val="dk1"/>
                </a:solidFill>
                <a:latin typeface="Lexend Light"/>
                <a:ea typeface="Lexend Light"/>
                <a:cs typeface="Lexend Light"/>
                <a:sym typeface="Lexend Light"/>
              </a:defRPr>
            </a:lvl3pPr>
            <a:lvl4pPr indent="0" lvl="3" marL="0" marR="0" algn="r">
              <a:lnSpc>
                <a:spcPct val="100000"/>
              </a:lnSpc>
              <a:spcBef>
                <a:spcPts val="0"/>
              </a:spcBef>
              <a:spcAft>
                <a:spcPts val="0"/>
              </a:spcAft>
              <a:buClr>
                <a:srgbClr val="000000"/>
              </a:buClr>
              <a:buSzPts val="800"/>
              <a:buFont typeface="Arial"/>
              <a:buNone/>
              <a:defRPr sz="800">
                <a:solidFill>
                  <a:schemeClr val="dk1"/>
                </a:solidFill>
                <a:latin typeface="Lexend Light"/>
                <a:ea typeface="Lexend Light"/>
                <a:cs typeface="Lexend Light"/>
                <a:sym typeface="Lexend Light"/>
              </a:defRPr>
            </a:lvl4pPr>
            <a:lvl5pPr indent="0" lvl="4" marL="0" marR="0" algn="r">
              <a:lnSpc>
                <a:spcPct val="100000"/>
              </a:lnSpc>
              <a:spcBef>
                <a:spcPts val="0"/>
              </a:spcBef>
              <a:spcAft>
                <a:spcPts val="0"/>
              </a:spcAft>
              <a:buClr>
                <a:srgbClr val="000000"/>
              </a:buClr>
              <a:buSzPts val="800"/>
              <a:buFont typeface="Arial"/>
              <a:buNone/>
              <a:defRPr sz="800">
                <a:solidFill>
                  <a:schemeClr val="dk1"/>
                </a:solidFill>
                <a:latin typeface="Lexend Light"/>
                <a:ea typeface="Lexend Light"/>
                <a:cs typeface="Lexend Light"/>
                <a:sym typeface="Lexend Light"/>
              </a:defRPr>
            </a:lvl5pPr>
            <a:lvl6pPr indent="0" lvl="5" marL="0" marR="0" algn="r">
              <a:lnSpc>
                <a:spcPct val="100000"/>
              </a:lnSpc>
              <a:spcBef>
                <a:spcPts val="0"/>
              </a:spcBef>
              <a:spcAft>
                <a:spcPts val="0"/>
              </a:spcAft>
              <a:buClr>
                <a:srgbClr val="000000"/>
              </a:buClr>
              <a:buSzPts val="800"/>
              <a:buFont typeface="Arial"/>
              <a:buNone/>
              <a:defRPr sz="800">
                <a:solidFill>
                  <a:schemeClr val="dk1"/>
                </a:solidFill>
                <a:latin typeface="Lexend Light"/>
                <a:ea typeface="Lexend Light"/>
                <a:cs typeface="Lexend Light"/>
                <a:sym typeface="Lexend Light"/>
              </a:defRPr>
            </a:lvl6pPr>
            <a:lvl7pPr indent="0" lvl="6" marL="0" marR="0" algn="r">
              <a:lnSpc>
                <a:spcPct val="100000"/>
              </a:lnSpc>
              <a:spcBef>
                <a:spcPts val="0"/>
              </a:spcBef>
              <a:spcAft>
                <a:spcPts val="0"/>
              </a:spcAft>
              <a:buClr>
                <a:srgbClr val="000000"/>
              </a:buClr>
              <a:buSzPts val="800"/>
              <a:buFont typeface="Arial"/>
              <a:buNone/>
              <a:defRPr sz="800">
                <a:solidFill>
                  <a:schemeClr val="dk1"/>
                </a:solidFill>
                <a:latin typeface="Lexend Light"/>
                <a:ea typeface="Lexend Light"/>
                <a:cs typeface="Lexend Light"/>
                <a:sym typeface="Lexend Light"/>
              </a:defRPr>
            </a:lvl7pPr>
            <a:lvl8pPr indent="0" lvl="7" marL="0" marR="0" algn="r">
              <a:lnSpc>
                <a:spcPct val="100000"/>
              </a:lnSpc>
              <a:spcBef>
                <a:spcPts val="0"/>
              </a:spcBef>
              <a:spcAft>
                <a:spcPts val="0"/>
              </a:spcAft>
              <a:buClr>
                <a:srgbClr val="000000"/>
              </a:buClr>
              <a:buSzPts val="800"/>
              <a:buFont typeface="Arial"/>
              <a:buNone/>
              <a:defRPr sz="800">
                <a:solidFill>
                  <a:schemeClr val="dk1"/>
                </a:solidFill>
                <a:latin typeface="Lexend Light"/>
                <a:ea typeface="Lexend Light"/>
                <a:cs typeface="Lexend Light"/>
                <a:sym typeface="Lexend Light"/>
              </a:defRPr>
            </a:lvl8pPr>
            <a:lvl9pPr indent="0" lvl="8" marL="0" marR="0" algn="r">
              <a:lnSpc>
                <a:spcPct val="100000"/>
              </a:lnSpc>
              <a:spcBef>
                <a:spcPts val="0"/>
              </a:spcBef>
              <a:spcAft>
                <a:spcPts val="0"/>
              </a:spcAft>
              <a:buClr>
                <a:srgbClr val="000000"/>
              </a:buClr>
              <a:buSzPts val="800"/>
              <a:buFont typeface="Arial"/>
              <a:buNone/>
              <a:defRPr sz="800">
                <a:solidFill>
                  <a:schemeClr val="dk1"/>
                </a:solidFill>
                <a:latin typeface="Lexend Light"/>
                <a:ea typeface="Lexend Light"/>
                <a:cs typeface="Lexend Light"/>
                <a:sym typeface="Lexend Light"/>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 Alt 12">
  <p:cSld name="CUSTOM_29">
    <p:bg>
      <p:bgPr>
        <a:solidFill>
          <a:schemeClr val="accent4"/>
        </a:solidFill>
      </p:bgPr>
    </p:bg>
    <p:spTree>
      <p:nvGrpSpPr>
        <p:cNvPr id="604" name="Shape 604"/>
        <p:cNvGrpSpPr/>
        <p:nvPr/>
      </p:nvGrpSpPr>
      <p:grpSpPr>
        <a:xfrm>
          <a:off x="0" y="0"/>
          <a:ext cx="0" cy="0"/>
          <a:chOff x="0" y="0"/>
          <a:chExt cx="0" cy="0"/>
        </a:xfrm>
      </p:grpSpPr>
      <p:sp>
        <p:nvSpPr>
          <p:cNvPr id="605" name="Google Shape;605;p30"/>
          <p:cNvSpPr txBox="1"/>
          <p:nvPr>
            <p:ph type="title"/>
          </p:nvPr>
        </p:nvSpPr>
        <p:spPr>
          <a:xfrm>
            <a:off x="4102975" y="345250"/>
            <a:ext cx="4775400" cy="1231500"/>
          </a:xfrm>
          <a:prstGeom prst="rect">
            <a:avLst/>
          </a:prstGeom>
        </p:spPr>
        <p:txBody>
          <a:bodyPr anchorCtr="0" anchor="t" bIns="91425" lIns="91425" spcFirstLastPara="1" rIns="91425" wrap="square" tIns="91425">
            <a:noAutofit/>
          </a:bodyPr>
          <a:lstStyle>
            <a:lvl1pPr lvl="0">
              <a:lnSpc>
                <a:spcPct val="80000"/>
              </a:lnSpc>
              <a:spcBef>
                <a:spcPts val="0"/>
              </a:spcBef>
              <a:spcAft>
                <a:spcPts val="0"/>
              </a:spcAft>
              <a:buSzPts val="2800"/>
              <a:buNone/>
              <a:defRPr sz="4000"/>
            </a:lvl1pPr>
            <a:lvl2pPr lvl="1">
              <a:lnSpc>
                <a:spcPct val="80000"/>
              </a:lnSpc>
              <a:spcBef>
                <a:spcPts val="0"/>
              </a:spcBef>
              <a:spcAft>
                <a:spcPts val="0"/>
              </a:spcAft>
              <a:buSzPts val="2800"/>
              <a:buNone/>
              <a:defRPr sz="4800">
                <a:latin typeface="Alexandria Black"/>
                <a:ea typeface="Alexandria Black"/>
                <a:cs typeface="Alexandria Black"/>
                <a:sym typeface="Alexandria Black"/>
              </a:defRPr>
            </a:lvl2pPr>
            <a:lvl3pPr lvl="2">
              <a:lnSpc>
                <a:spcPct val="80000"/>
              </a:lnSpc>
              <a:spcBef>
                <a:spcPts val="0"/>
              </a:spcBef>
              <a:spcAft>
                <a:spcPts val="0"/>
              </a:spcAft>
              <a:buSzPts val="2800"/>
              <a:buNone/>
              <a:defRPr sz="4800">
                <a:latin typeface="Alexandria Black"/>
                <a:ea typeface="Alexandria Black"/>
                <a:cs typeface="Alexandria Black"/>
                <a:sym typeface="Alexandria Black"/>
              </a:defRPr>
            </a:lvl3pPr>
            <a:lvl4pPr lvl="3">
              <a:lnSpc>
                <a:spcPct val="80000"/>
              </a:lnSpc>
              <a:spcBef>
                <a:spcPts val="0"/>
              </a:spcBef>
              <a:spcAft>
                <a:spcPts val="0"/>
              </a:spcAft>
              <a:buSzPts val="2800"/>
              <a:buNone/>
              <a:defRPr sz="4800">
                <a:latin typeface="Alexandria Black"/>
                <a:ea typeface="Alexandria Black"/>
                <a:cs typeface="Alexandria Black"/>
                <a:sym typeface="Alexandria Black"/>
              </a:defRPr>
            </a:lvl4pPr>
            <a:lvl5pPr lvl="4">
              <a:lnSpc>
                <a:spcPct val="80000"/>
              </a:lnSpc>
              <a:spcBef>
                <a:spcPts val="0"/>
              </a:spcBef>
              <a:spcAft>
                <a:spcPts val="0"/>
              </a:spcAft>
              <a:buSzPts val="2800"/>
              <a:buNone/>
              <a:defRPr sz="4800">
                <a:latin typeface="Alexandria Black"/>
                <a:ea typeface="Alexandria Black"/>
                <a:cs typeface="Alexandria Black"/>
                <a:sym typeface="Alexandria Black"/>
              </a:defRPr>
            </a:lvl5pPr>
            <a:lvl6pPr lvl="5">
              <a:lnSpc>
                <a:spcPct val="80000"/>
              </a:lnSpc>
              <a:spcBef>
                <a:spcPts val="0"/>
              </a:spcBef>
              <a:spcAft>
                <a:spcPts val="0"/>
              </a:spcAft>
              <a:buSzPts val="2800"/>
              <a:buNone/>
              <a:defRPr sz="4800">
                <a:latin typeface="Alexandria Black"/>
                <a:ea typeface="Alexandria Black"/>
                <a:cs typeface="Alexandria Black"/>
                <a:sym typeface="Alexandria Black"/>
              </a:defRPr>
            </a:lvl6pPr>
            <a:lvl7pPr lvl="6">
              <a:lnSpc>
                <a:spcPct val="80000"/>
              </a:lnSpc>
              <a:spcBef>
                <a:spcPts val="0"/>
              </a:spcBef>
              <a:spcAft>
                <a:spcPts val="0"/>
              </a:spcAft>
              <a:buSzPts val="2800"/>
              <a:buNone/>
              <a:defRPr sz="4800">
                <a:latin typeface="Alexandria Black"/>
                <a:ea typeface="Alexandria Black"/>
                <a:cs typeface="Alexandria Black"/>
                <a:sym typeface="Alexandria Black"/>
              </a:defRPr>
            </a:lvl7pPr>
            <a:lvl8pPr lvl="7">
              <a:lnSpc>
                <a:spcPct val="80000"/>
              </a:lnSpc>
              <a:spcBef>
                <a:spcPts val="0"/>
              </a:spcBef>
              <a:spcAft>
                <a:spcPts val="0"/>
              </a:spcAft>
              <a:buSzPts val="2800"/>
              <a:buNone/>
              <a:defRPr sz="4800">
                <a:latin typeface="Alexandria Black"/>
                <a:ea typeface="Alexandria Black"/>
                <a:cs typeface="Alexandria Black"/>
                <a:sym typeface="Alexandria Black"/>
              </a:defRPr>
            </a:lvl8pPr>
            <a:lvl9pPr lvl="8">
              <a:lnSpc>
                <a:spcPct val="80000"/>
              </a:lnSpc>
              <a:spcBef>
                <a:spcPts val="0"/>
              </a:spcBef>
              <a:spcAft>
                <a:spcPts val="0"/>
              </a:spcAft>
              <a:buSzPts val="2800"/>
              <a:buNone/>
              <a:defRPr sz="4800">
                <a:latin typeface="Alexandria Black"/>
                <a:ea typeface="Alexandria Black"/>
                <a:cs typeface="Alexandria Black"/>
                <a:sym typeface="Alexandria Black"/>
              </a:defRPr>
            </a:lvl9pPr>
          </a:lstStyle>
          <a:p/>
        </p:txBody>
      </p:sp>
      <p:sp>
        <p:nvSpPr>
          <p:cNvPr id="606" name="Google Shape;606;p30"/>
          <p:cNvSpPr txBox="1"/>
          <p:nvPr>
            <p:ph idx="1" type="subTitle"/>
          </p:nvPr>
        </p:nvSpPr>
        <p:spPr>
          <a:xfrm>
            <a:off x="4249200" y="2277125"/>
            <a:ext cx="4013400" cy="400200"/>
          </a:xfrm>
          <a:prstGeom prst="rect">
            <a:avLst/>
          </a:prstGeom>
        </p:spPr>
        <p:txBody>
          <a:bodyPr anchorCtr="0" anchor="ctr" bIns="91425" lIns="0" spcFirstLastPara="1" rIns="91425" wrap="square" tIns="91425">
            <a:normAutofit/>
          </a:bodyPr>
          <a:lstStyle>
            <a:lvl1pPr lvl="0">
              <a:spcBef>
                <a:spcPts val="0"/>
              </a:spcBef>
              <a:spcAft>
                <a:spcPts val="0"/>
              </a:spcAft>
              <a:buSzPts val="1000"/>
              <a:buFont typeface="Lexend Medium"/>
              <a:buNone/>
              <a:defRPr sz="1000">
                <a:latin typeface="Lexend Medium"/>
                <a:ea typeface="Lexend Medium"/>
                <a:cs typeface="Lexend Medium"/>
                <a:sym typeface="Lexend Medium"/>
              </a:defRPr>
            </a:lvl1pPr>
            <a:lvl2pPr lvl="1">
              <a:spcBef>
                <a:spcPts val="0"/>
              </a:spcBef>
              <a:spcAft>
                <a:spcPts val="0"/>
              </a:spcAft>
              <a:buSzPts val="1000"/>
              <a:buFont typeface="Lexend Medium"/>
              <a:buNone/>
              <a:defRPr sz="1000">
                <a:latin typeface="Lexend Medium"/>
                <a:ea typeface="Lexend Medium"/>
                <a:cs typeface="Lexend Medium"/>
                <a:sym typeface="Lexend Medium"/>
              </a:defRPr>
            </a:lvl2pPr>
            <a:lvl3pPr lvl="2">
              <a:spcBef>
                <a:spcPts val="0"/>
              </a:spcBef>
              <a:spcAft>
                <a:spcPts val="0"/>
              </a:spcAft>
              <a:buSzPts val="1000"/>
              <a:buFont typeface="Lexend Medium"/>
              <a:buNone/>
              <a:defRPr sz="1000">
                <a:latin typeface="Lexend Medium"/>
                <a:ea typeface="Lexend Medium"/>
                <a:cs typeface="Lexend Medium"/>
                <a:sym typeface="Lexend Medium"/>
              </a:defRPr>
            </a:lvl3pPr>
            <a:lvl4pPr lvl="3">
              <a:spcBef>
                <a:spcPts val="0"/>
              </a:spcBef>
              <a:spcAft>
                <a:spcPts val="0"/>
              </a:spcAft>
              <a:buSzPts val="1000"/>
              <a:buFont typeface="Lexend Medium"/>
              <a:buNone/>
              <a:defRPr sz="1000">
                <a:latin typeface="Lexend Medium"/>
                <a:ea typeface="Lexend Medium"/>
                <a:cs typeface="Lexend Medium"/>
                <a:sym typeface="Lexend Medium"/>
              </a:defRPr>
            </a:lvl4pPr>
            <a:lvl5pPr lvl="4">
              <a:spcBef>
                <a:spcPts val="0"/>
              </a:spcBef>
              <a:spcAft>
                <a:spcPts val="0"/>
              </a:spcAft>
              <a:buSzPts val="1000"/>
              <a:buFont typeface="Lexend Medium"/>
              <a:buNone/>
              <a:defRPr sz="1000">
                <a:latin typeface="Lexend Medium"/>
                <a:ea typeface="Lexend Medium"/>
                <a:cs typeface="Lexend Medium"/>
                <a:sym typeface="Lexend Medium"/>
              </a:defRPr>
            </a:lvl5pPr>
            <a:lvl6pPr lvl="5">
              <a:spcBef>
                <a:spcPts val="0"/>
              </a:spcBef>
              <a:spcAft>
                <a:spcPts val="0"/>
              </a:spcAft>
              <a:buSzPts val="1000"/>
              <a:buFont typeface="Lexend Medium"/>
              <a:buNone/>
              <a:defRPr sz="1000">
                <a:latin typeface="Lexend Medium"/>
                <a:ea typeface="Lexend Medium"/>
                <a:cs typeface="Lexend Medium"/>
                <a:sym typeface="Lexend Medium"/>
              </a:defRPr>
            </a:lvl6pPr>
            <a:lvl7pPr lvl="6">
              <a:spcBef>
                <a:spcPts val="0"/>
              </a:spcBef>
              <a:spcAft>
                <a:spcPts val="0"/>
              </a:spcAft>
              <a:buSzPts val="1000"/>
              <a:buFont typeface="Lexend Medium"/>
              <a:buNone/>
              <a:defRPr sz="1000">
                <a:latin typeface="Lexend Medium"/>
                <a:ea typeface="Lexend Medium"/>
                <a:cs typeface="Lexend Medium"/>
                <a:sym typeface="Lexend Medium"/>
              </a:defRPr>
            </a:lvl7pPr>
            <a:lvl8pPr lvl="7">
              <a:spcBef>
                <a:spcPts val="0"/>
              </a:spcBef>
              <a:spcAft>
                <a:spcPts val="0"/>
              </a:spcAft>
              <a:buSzPts val="1000"/>
              <a:buFont typeface="Lexend Medium"/>
              <a:buNone/>
              <a:defRPr sz="1000">
                <a:latin typeface="Lexend Medium"/>
                <a:ea typeface="Lexend Medium"/>
                <a:cs typeface="Lexend Medium"/>
                <a:sym typeface="Lexend Medium"/>
              </a:defRPr>
            </a:lvl8pPr>
            <a:lvl9pPr lvl="8">
              <a:spcBef>
                <a:spcPts val="0"/>
              </a:spcBef>
              <a:spcAft>
                <a:spcPts val="0"/>
              </a:spcAft>
              <a:buSzPts val="1000"/>
              <a:buFont typeface="Lexend Medium"/>
              <a:buNone/>
              <a:defRPr sz="1000">
                <a:latin typeface="Lexend Medium"/>
                <a:ea typeface="Lexend Medium"/>
                <a:cs typeface="Lexend Medium"/>
                <a:sym typeface="Lexend Medium"/>
              </a:defRPr>
            </a:lvl9pPr>
          </a:lstStyle>
          <a:p/>
        </p:txBody>
      </p:sp>
      <p:sp>
        <p:nvSpPr>
          <p:cNvPr id="607" name="Google Shape;607;p30"/>
          <p:cNvSpPr txBox="1"/>
          <p:nvPr>
            <p:ph idx="2" type="subTitle"/>
          </p:nvPr>
        </p:nvSpPr>
        <p:spPr>
          <a:xfrm>
            <a:off x="4249200" y="3158475"/>
            <a:ext cx="4013400" cy="400200"/>
          </a:xfrm>
          <a:prstGeom prst="rect">
            <a:avLst/>
          </a:prstGeom>
        </p:spPr>
        <p:txBody>
          <a:bodyPr anchorCtr="0" anchor="ctr" bIns="91425" lIns="0" spcFirstLastPara="1" rIns="91425" wrap="square" tIns="91425">
            <a:normAutofit/>
          </a:bodyPr>
          <a:lstStyle>
            <a:lvl1pPr lvl="0">
              <a:spcBef>
                <a:spcPts val="0"/>
              </a:spcBef>
              <a:spcAft>
                <a:spcPts val="0"/>
              </a:spcAft>
              <a:buSzPts val="1000"/>
              <a:buFont typeface="Lexend Medium"/>
              <a:buNone/>
              <a:defRPr sz="1000">
                <a:latin typeface="Lexend Medium"/>
                <a:ea typeface="Lexend Medium"/>
                <a:cs typeface="Lexend Medium"/>
                <a:sym typeface="Lexend Medium"/>
              </a:defRPr>
            </a:lvl1pPr>
            <a:lvl2pPr lvl="1">
              <a:spcBef>
                <a:spcPts val="0"/>
              </a:spcBef>
              <a:spcAft>
                <a:spcPts val="0"/>
              </a:spcAft>
              <a:buSzPts val="1000"/>
              <a:buFont typeface="Lexend Medium"/>
              <a:buNone/>
              <a:defRPr sz="1000">
                <a:latin typeface="Lexend Medium"/>
                <a:ea typeface="Lexend Medium"/>
                <a:cs typeface="Lexend Medium"/>
                <a:sym typeface="Lexend Medium"/>
              </a:defRPr>
            </a:lvl2pPr>
            <a:lvl3pPr lvl="2">
              <a:spcBef>
                <a:spcPts val="0"/>
              </a:spcBef>
              <a:spcAft>
                <a:spcPts val="0"/>
              </a:spcAft>
              <a:buSzPts val="1000"/>
              <a:buFont typeface="Lexend Medium"/>
              <a:buNone/>
              <a:defRPr sz="1000">
                <a:latin typeface="Lexend Medium"/>
                <a:ea typeface="Lexend Medium"/>
                <a:cs typeface="Lexend Medium"/>
                <a:sym typeface="Lexend Medium"/>
              </a:defRPr>
            </a:lvl3pPr>
            <a:lvl4pPr lvl="3">
              <a:spcBef>
                <a:spcPts val="0"/>
              </a:spcBef>
              <a:spcAft>
                <a:spcPts val="0"/>
              </a:spcAft>
              <a:buSzPts val="1000"/>
              <a:buFont typeface="Lexend Medium"/>
              <a:buNone/>
              <a:defRPr sz="1000">
                <a:latin typeface="Lexend Medium"/>
                <a:ea typeface="Lexend Medium"/>
                <a:cs typeface="Lexend Medium"/>
                <a:sym typeface="Lexend Medium"/>
              </a:defRPr>
            </a:lvl4pPr>
            <a:lvl5pPr lvl="4">
              <a:spcBef>
                <a:spcPts val="0"/>
              </a:spcBef>
              <a:spcAft>
                <a:spcPts val="0"/>
              </a:spcAft>
              <a:buSzPts val="1000"/>
              <a:buFont typeface="Lexend Medium"/>
              <a:buNone/>
              <a:defRPr sz="1000">
                <a:latin typeface="Lexend Medium"/>
                <a:ea typeface="Lexend Medium"/>
                <a:cs typeface="Lexend Medium"/>
                <a:sym typeface="Lexend Medium"/>
              </a:defRPr>
            </a:lvl5pPr>
            <a:lvl6pPr lvl="5">
              <a:spcBef>
                <a:spcPts val="0"/>
              </a:spcBef>
              <a:spcAft>
                <a:spcPts val="0"/>
              </a:spcAft>
              <a:buSzPts val="1000"/>
              <a:buFont typeface="Lexend Medium"/>
              <a:buNone/>
              <a:defRPr sz="1000">
                <a:latin typeface="Lexend Medium"/>
                <a:ea typeface="Lexend Medium"/>
                <a:cs typeface="Lexend Medium"/>
                <a:sym typeface="Lexend Medium"/>
              </a:defRPr>
            </a:lvl6pPr>
            <a:lvl7pPr lvl="6">
              <a:spcBef>
                <a:spcPts val="0"/>
              </a:spcBef>
              <a:spcAft>
                <a:spcPts val="0"/>
              </a:spcAft>
              <a:buSzPts val="1000"/>
              <a:buFont typeface="Lexend Medium"/>
              <a:buNone/>
              <a:defRPr sz="1000">
                <a:latin typeface="Lexend Medium"/>
                <a:ea typeface="Lexend Medium"/>
                <a:cs typeface="Lexend Medium"/>
                <a:sym typeface="Lexend Medium"/>
              </a:defRPr>
            </a:lvl7pPr>
            <a:lvl8pPr lvl="7">
              <a:spcBef>
                <a:spcPts val="0"/>
              </a:spcBef>
              <a:spcAft>
                <a:spcPts val="0"/>
              </a:spcAft>
              <a:buSzPts val="1000"/>
              <a:buFont typeface="Lexend Medium"/>
              <a:buNone/>
              <a:defRPr sz="1000">
                <a:latin typeface="Lexend Medium"/>
                <a:ea typeface="Lexend Medium"/>
                <a:cs typeface="Lexend Medium"/>
                <a:sym typeface="Lexend Medium"/>
              </a:defRPr>
            </a:lvl8pPr>
            <a:lvl9pPr lvl="8">
              <a:spcBef>
                <a:spcPts val="0"/>
              </a:spcBef>
              <a:spcAft>
                <a:spcPts val="0"/>
              </a:spcAft>
              <a:buSzPts val="1000"/>
              <a:buFont typeface="Lexend Medium"/>
              <a:buNone/>
              <a:defRPr sz="1000">
                <a:latin typeface="Lexend Medium"/>
                <a:ea typeface="Lexend Medium"/>
                <a:cs typeface="Lexend Medium"/>
                <a:sym typeface="Lexend Medium"/>
              </a:defRPr>
            </a:lvl9pPr>
          </a:lstStyle>
          <a:p/>
        </p:txBody>
      </p:sp>
      <p:sp>
        <p:nvSpPr>
          <p:cNvPr id="608" name="Google Shape;608;p30"/>
          <p:cNvSpPr txBox="1"/>
          <p:nvPr>
            <p:ph idx="3" type="subTitle"/>
          </p:nvPr>
        </p:nvSpPr>
        <p:spPr>
          <a:xfrm>
            <a:off x="4249200" y="4069225"/>
            <a:ext cx="4013400" cy="400200"/>
          </a:xfrm>
          <a:prstGeom prst="rect">
            <a:avLst/>
          </a:prstGeom>
        </p:spPr>
        <p:txBody>
          <a:bodyPr anchorCtr="0" anchor="ctr" bIns="91425" lIns="0" spcFirstLastPara="1" rIns="91425" wrap="square" tIns="91425">
            <a:normAutofit/>
          </a:bodyPr>
          <a:lstStyle>
            <a:lvl1pPr lvl="0">
              <a:spcBef>
                <a:spcPts val="0"/>
              </a:spcBef>
              <a:spcAft>
                <a:spcPts val="0"/>
              </a:spcAft>
              <a:buSzPts val="1000"/>
              <a:buFont typeface="Lexend Medium"/>
              <a:buNone/>
              <a:defRPr sz="1000">
                <a:latin typeface="Lexend Medium"/>
                <a:ea typeface="Lexend Medium"/>
                <a:cs typeface="Lexend Medium"/>
                <a:sym typeface="Lexend Medium"/>
              </a:defRPr>
            </a:lvl1pPr>
            <a:lvl2pPr lvl="1">
              <a:spcBef>
                <a:spcPts val="0"/>
              </a:spcBef>
              <a:spcAft>
                <a:spcPts val="0"/>
              </a:spcAft>
              <a:buSzPts val="1000"/>
              <a:buFont typeface="Lexend Medium"/>
              <a:buNone/>
              <a:defRPr sz="1000">
                <a:latin typeface="Lexend Medium"/>
                <a:ea typeface="Lexend Medium"/>
                <a:cs typeface="Lexend Medium"/>
                <a:sym typeface="Lexend Medium"/>
              </a:defRPr>
            </a:lvl2pPr>
            <a:lvl3pPr lvl="2">
              <a:spcBef>
                <a:spcPts val="0"/>
              </a:spcBef>
              <a:spcAft>
                <a:spcPts val="0"/>
              </a:spcAft>
              <a:buSzPts val="1000"/>
              <a:buFont typeface="Lexend Medium"/>
              <a:buNone/>
              <a:defRPr sz="1000">
                <a:latin typeface="Lexend Medium"/>
                <a:ea typeface="Lexend Medium"/>
                <a:cs typeface="Lexend Medium"/>
                <a:sym typeface="Lexend Medium"/>
              </a:defRPr>
            </a:lvl3pPr>
            <a:lvl4pPr lvl="3">
              <a:spcBef>
                <a:spcPts val="0"/>
              </a:spcBef>
              <a:spcAft>
                <a:spcPts val="0"/>
              </a:spcAft>
              <a:buSzPts val="1000"/>
              <a:buFont typeface="Lexend Medium"/>
              <a:buNone/>
              <a:defRPr sz="1000">
                <a:latin typeface="Lexend Medium"/>
                <a:ea typeface="Lexend Medium"/>
                <a:cs typeface="Lexend Medium"/>
                <a:sym typeface="Lexend Medium"/>
              </a:defRPr>
            </a:lvl4pPr>
            <a:lvl5pPr lvl="4">
              <a:spcBef>
                <a:spcPts val="0"/>
              </a:spcBef>
              <a:spcAft>
                <a:spcPts val="0"/>
              </a:spcAft>
              <a:buSzPts val="1000"/>
              <a:buFont typeface="Lexend Medium"/>
              <a:buNone/>
              <a:defRPr sz="1000">
                <a:latin typeface="Lexend Medium"/>
                <a:ea typeface="Lexend Medium"/>
                <a:cs typeface="Lexend Medium"/>
                <a:sym typeface="Lexend Medium"/>
              </a:defRPr>
            </a:lvl5pPr>
            <a:lvl6pPr lvl="5">
              <a:spcBef>
                <a:spcPts val="0"/>
              </a:spcBef>
              <a:spcAft>
                <a:spcPts val="0"/>
              </a:spcAft>
              <a:buSzPts val="1000"/>
              <a:buFont typeface="Lexend Medium"/>
              <a:buNone/>
              <a:defRPr sz="1000">
                <a:latin typeface="Lexend Medium"/>
                <a:ea typeface="Lexend Medium"/>
                <a:cs typeface="Lexend Medium"/>
                <a:sym typeface="Lexend Medium"/>
              </a:defRPr>
            </a:lvl6pPr>
            <a:lvl7pPr lvl="6">
              <a:spcBef>
                <a:spcPts val="0"/>
              </a:spcBef>
              <a:spcAft>
                <a:spcPts val="0"/>
              </a:spcAft>
              <a:buSzPts val="1000"/>
              <a:buFont typeface="Lexend Medium"/>
              <a:buNone/>
              <a:defRPr sz="1000">
                <a:latin typeface="Lexend Medium"/>
                <a:ea typeface="Lexend Medium"/>
                <a:cs typeface="Lexend Medium"/>
                <a:sym typeface="Lexend Medium"/>
              </a:defRPr>
            </a:lvl7pPr>
            <a:lvl8pPr lvl="7">
              <a:spcBef>
                <a:spcPts val="0"/>
              </a:spcBef>
              <a:spcAft>
                <a:spcPts val="0"/>
              </a:spcAft>
              <a:buSzPts val="1000"/>
              <a:buFont typeface="Lexend Medium"/>
              <a:buNone/>
              <a:defRPr sz="1000">
                <a:latin typeface="Lexend Medium"/>
                <a:ea typeface="Lexend Medium"/>
                <a:cs typeface="Lexend Medium"/>
                <a:sym typeface="Lexend Medium"/>
              </a:defRPr>
            </a:lvl8pPr>
            <a:lvl9pPr lvl="8">
              <a:spcBef>
                <a:spcPts val="0"/>
              </a:spcBef>
              <a:spcAft>
                <a:spcPts val="0"/>
              </a:spcAft>
              <a:buSzPts val="1000"/>
              <a:buFont typeface="Lexend Medium"/>
              <a:buNone/>
              <a:defRPr sz="1000">
                <a:latin typeface="Lexend Medium"/>
                <a:ea typeface="Lexend Medium"/>
                <a:cs typeface="Lexend Medium"/>
                <a:sym typeface="Lexend Medium"/>
              </a:defRPr>
            </a:lvl9pPr>
          </a:lstStyle>
          <a:p/>
        </p:txBody>
      </p:sp>
      <p:sp>
        <p:nvSpPr>
          <p:cNvPr id="609" name="Google Shape;609;p30"/>
          <p:cNvSpPr/>
          <p:nvPr>
            <p:ph idx="4" type="pic"/>
          </p:nvPr>
        </p:nvSpPr>
        <p:spPr>
          <a:xfrm>
            <a:off x="0" y="0"/>
            <a:ext cx="3696000" cy="5143500"/>
          </a:xfrm>
          <a:prstGeom prst="roundRect">
            <a:avLst>
              <a:gd fmla="val 0" name="adj"/>
            </a:avLst>
          </a:prstGeom>
          <a:noFill/>
          <a:ln>
            <a:noFill/>
          </a:ln>
        </p:spPr>
      </p:sp>
      <p:sp>
        <p:nvSpPr>
          <p:cNvPr id="610" name="Google Shape;610;p30"/>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lvl1pPr indent="0" lvl="0" marL="0" marR="0" algn="r">
              <a:lnSpc>
                <a:spcPct val="100000"/>
              </a:lnSpc>
              <a:spcBef>
                <a:spcPts val="0"/>
              </a:spcBef>
              <a:spcAft>
                <a:spcPts val="0"/>
              </a:spcAft>
              <a:buClr>
                <a:srgbClr val="000000"/>
              </a:buClr>
              <a:buSzPts val="800"/>
              <a:buFont typeface="Arial"/>
              <a:buNone/>
              <a:defRPr sz="800">
                <a:solidFill>
                  <a:schemeClr val="dk1"/>
                </a:solidFill>
                <a:latin typeface="Lexend Light"/>
                <a:ea typeface="Lexend Light"/>
                <a:cs typeface="Lexend Light"/>
                <a:sym typeface="Lexend Light"/>
              </a:defRPr>
            </a:lvl1pPr>
            <a:lvl2pPr indent="0" lvl="1" marL="0" marR="0" algn="r">
              <a:lnSpc>
                <a:spcPct val="100000"/>
              </a:lnSpc>
              <a:spcBef>
                <a:spcPts val="0"/>
              </a:spcBef>
              <a:spcAft>
                <a:spcPts val="0"/>
              </a:spcAft>
              <a:buClr>
                <a:srgbClr val="000000"/>
              </a:buClr>
              <a:buSzPts val="800"/>
              <a:buFont typeface="Arial"/>
              <a:buNone/>
              <a:defRPr sz="800">
                <a:solidFill>
                  <a:schemeClr val="dk1"/>
                </a:solidFill>
                <a:latin typeface="Lexend Light"/>
                <a:ea typeface="Lexend Light"/>
                <a:cs typeface="Lexend Light"/>
                <a:sym typeface="Lexend Light"/>
              </a:defRPr>
            </a:lvl2pPr>
            <a:lvl3pPr indent="0" lvl="2" marL="0" marR="0" algn="r">
              <a:lnSpc>
                <a:spcPct val="100000"/>
              </a:lnSpc>
              <a:spcBef>
                <a:spcPts val="0"/>
              </a:spcBef>
              <a:spcAft>
                <a:spcPts val="0"/>
              </a:spcAft>
              <a:buClr>
                <a:srgbClr val="000000"/>
              </a:buClr>
              <a:buSzPts val="800"/>
              <a:buFont typeface="Arial"/>
              <a:buNone/>
              <a:defRPr sz="800">
                <a:solidFill>
                  <a:schemeClr val="dk1"/>
                </a:solidFill>
                <a:latin typeface="Lexend Light"/>
                <a:ea typeface="Lexend Light"/>
                <a:cs typeface="Lexend Light"/>
                <a:sym typeface="Lexend Light"/>
              </a:defRPr>
            </a:lvl3pPr>
            <a:lvl4pPr indent="0" lvl="3" marL="0" marR="0" algn="r">
              <a:lnSpc>
                <a:spcPct val="100000"/>
              </a:lnSpc>
              <a:spcBef>
                <a:spcPts val="0"/>
              </a:spcBef>
              <a:spcAft>
                <a:spcPts val="0"/>
              </a:spcAft>
              <a:buClr>
                <a:srgbClr val="000000"/>
              </a:buClr>
              <a:buSzPts val="800"/>
              <a:buFont typeface="Arial"/>
              <a:buNone/>
              <a:defRPr sz="800">
                <a:solidFill>
                  <a:schemeClr val="dk1"/>
                </a:solidFill>
                <a:latin typeface="Lexend Light"/>
                <a:ea typeface="Lexend Light"/>
                <a:cs typeface="Lexend Light"/>
                <a:sym typeface="Lexend Light"/>
              </a:defRPr>
            </a:lvl4pPr>
            <a:lvl5pPr indent="0" lvl="4" marL="0" marR="0" algn="r">
              <a:lnSpc>
                <a:spcPct val="100000"/>
              </a:lnSpc>
              <a:spcBef>
                <a:spcPts val="0"/>
              </a:spcBef>
              <a:spcAft>
                <a:spcPts val="0"/>
              </a:spcAft>
              <a:buClr>
                <a:srgbClr val="000000"/>
              </a:buClr>
              <a:buSzPts val="800"/>
              <a:buFont typeface="Arial"/>
              <a:buNone/>
              <a:defRPr sz="800">
                <a:solidFill>
                  <a:schemeClr val="dk1"/>
                </a:solidFill>
                <a:latin typeface="Lexend Light"/>
                <a:ea typeface="Lexend Light"/>
                <a:cs typeface="Lexend Light"/>
                <a:sym typeface="Lexend Light"/>
              </a:defRPr>
            </a:lvl5pPr>
            <a:lvl6pPr indent="0" lvl="5" marL="0" marR="0" algn="r">
              <a:lnSpc>
                <a:spcPct val="100000"/>
              </a:lnSpc>
              <a:spcBef>
                <a:spcPts val="0"/>
              </a:spcBef>
              <a:spcAft>
                <a:spcPts val="0"/>
              </a:spcAft>
              <a:buClr>
                <a:srgbClr val="000000"/>
              </a:buClr>
              <a:buSzPts val="800"/>
              <a:buFont typeface="Arial"/>
              <a:buNone/>
              <a:defRPr sz="800">
                <a:solidFill>
                  <a:schemeClr val="dk1"/>
                </a:solidFill>
                <a:latin typeface="Lexend Light"/>
                <a:ea typeface="Lexend Light"/>
                <a:cs typeface="Lexend Light"/>
                <a:sym typeface="Lexend Light"/>
              </a:defRPr>
            </a:lvl6pPr>
            <a:lvl7pPr indent="0" lvl="6" marL="0" marR="0" algn="r">
              <a:lnSpc>
                <a:spcPct val="100000"/>
              </a:lnSpc>
              <a:spcBef>
                <a:spcPts val="0"/>
              </a:spcBef>
              <a:spcAft>
                <a:spcPts val="0"/>
              </a:spcAft>
              <a:buClr>
                <a:srgbClr val="000000"/>
              </a:buClr>
              <a:buSzPts val="800"/>
              <a:buFont typeface="Arial"/>
              <a:buNone/>
              <a:defRPr sz="800">
                <a:solidFill>
                  <a:schemeClr val="dk1"/>
                </a:solidFill>
                <a:latin typeface="Lexend Light"/>
                <a:ea typeface="Lexend Light"/>
                <a:cs typeface="Lexend Light"/>
                <a:sym typeface="Lexend Light"/>
              </a:defRPr>
            </a:lvl7pPr>
            <a:lvl8pPr indent="0" lvl="7" marL="0" marR="0" algn="r">
              <a:lnSpc>
                <a:spcPct val="100000"/>
              </a:lnSpc>
              <a:spcBef>
                <a:spcPts val="0"/>
              </a:spcBef>
              <a:spcAft>
                <a:spcPts val="0"/>
              </a:spcAft>
              <a:buClr>
                <a:srgbClr val="000000"/>
              </a:buClr>
              <a:buSzPts val="800"/>
              <a:buFont typeface="Arial"/>
              <a:buNone/>
              <a:defRPr sz="800">
                <a:solidFill>
                  <a:schemeClr val="dk1"/>
                </a:solidFill>
                <a:latin typeface="Lexend Light"/>
                <a:ea typeface="Lexend Light"/>
                <a:cs typeface="Lexend Light"/>
                <a:sym typeface="Lexend Light"/>
              </a:defRPr>
            </a:lvl8pPr>
            <a:lvl9pPr indent="0" lvl="8" marL="0" marR="0" algn="r">
              <a:lnSpc>
                <a:spcPct val="100000"/>
              </a:lnSpc>
              <a:spcBef>
                <a:spcPts val="0"/>
              </a:spcBef>
              <a:spcAft>
                <a:spcPts val="0"/>
              </a:spcAft>
              <a:buClr>
                <a:srgbClr val="000000"/>
              </a:buClr>
              <a:buSzPts val="800"/>
              <a:buFont typeface="Arial"/>
              <a:buNone/>
              <a:defRPr sz="800">
                <a:solidFill>
                  <a:schemeClr val="dk1"/>
                </a:solidFill>
                <a:latin typeface="Lexend Light"/>
                <a:ea typeface="Lexend Light"/>
                <a:cs typeface="Lexend Light"/>
                <a:sym typeface="Lexend Light"/>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 Alt 13">
  <p:cSld name="CUSTOM_24">
    <p:bg>
      <p:bgPr>
        <a:solidFill>
          <a:schemeClr val="dk1"/>
        </a:solidFill>
      </p:bgPr>
    </p:bg>
    <p:spTree>
      <p:nvGrpSpPr>
        <p:cNvPr id="611" name="Shape 611"/>
        <p:cNvGrpSpPr/>
        <p:nvPr/>
      </p:nvGrpSpPr>
      <p:grpSpPr>
        <a:xfrm>
          <a:off x="0" y="0"/>
          <a:ext cx="0" cy="0"/>
          <a:chOff x="0" y="0"/>
          <a:chExt cx="0" cy="0"/>
        </a:xfrm>
      </p:grpSpPr>
      <p:sp>
        <p:nvSpPr>
          <p:cNvPr id="612" name="Google Shape;612;p31"/>
          <p:cNvSpPr/>
          <p:nvPr/>
        </p:nvSpPr>
        <p:spPr>
          <a:xfrm>
            <a:off x="3608600" y="-7"/>
            <a:ext cx="129900" cy="5151300"/>
          </a:xfrm>
          <a:prstGeom prst="rect">
            <a:avLst/>
          </a:prstGeom>
          <a:solidFill>
            <a:srgbClr val="C8E357"/>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exend"/>
              <a:ea typeface="Lexend"/>
              <a:cs typeface="Lexend"/>
              <a:sym typeface="Lexend"/>
            </a:endParaRPr>
          </a:p>
        </p:txBody>
      </p:sp>
      <p:grpSp>
        <p:nvGrpSpPr>
          <p:cNvPr id="613" name="Google Shape;613;p31"/>
          <p:cNvGrpSpPr/>
          <p:nvPr/>
        </p:nvGrpSpPr>
        <p:grpSpPr>
          <a:xfrm rot="10800000">
            <a:off x="3586702" y="105475"/>
            <a:ext cx="176172" cy="4914850"/>
            <a:chOff x="-30475" y="94400"/>
            <a:chExt cx="142800" cy="4914850"/>
          </a:xfrm>
        </p:grpSpPr>
        <p:sp>
          <p:nvSpPr>
            <p:cNvPr id="614" name="Google Shape;614;p31"/>
            <p:cNvSpPr/>
            <p:nvPr/>
          </p:nvSpPr>
          <p:spPr>
            <a:xfrm>
              <a:off x="-29595" y="94400"/>
              <a:ext cx="141000" cy="62400"/>
            </a:xfrm>
            <a:prstGeom prst="mathMinus">
              <a:avLst>
                <a:gd fmla="val 23520" name="adj1"/>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615" name="Google Shape;615;p31"/>
            <p:cNvSpPr/>
            <p:nvPr/>
          </p:nvSpPr>
          <p:spPr>
            <a:xfrm>
              <a:off x="-29595" y="324226"/>
              <a:ext cx="141000" cy="62400"/>
            </a:xfrm>
            <a:prstGeom prst="mathMinus">
              <a:avLst>
                <a:gd fmla="val 23520" name="adj1"/>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616" name="Google Shape;616;p31"/>
            <p:cNvSpPr/>
            <p:nvPr/>
          </p:nvSpPr>
          <p:spPr>
            <a:xfrm>
              <a:off x="-29595" y="558226"/>
              <a:ext cx="141000" cy="62400"/>
            </a:xfrm>
            <a:prstGeom prst="mathMinus">
              <a:avLst>
                <a:gd fmla="val 23520" name="adj1"/>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617" name="Google Shape;617;p31"/>
            <p:cNvSpPr/>
            <p:nvPr/>
          </p:nvSpPr>
          <p:spPr>
            <a:xfrm>
              <a:off x="-29595" y="788052"/>
              <a:ext cx="141000" cy="62400"/>
            </a:xfrm>
            <a:prstGeom prst="mathMinus">
              <a:avLst>
                <a:gd fmla="val 23520" name="adj1"/>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618" name="Google Shape;618;p31"/>
            <p:cNvSpPr/>
            <p:nvPr/>
          </p:nvSpPr>
          <p:spPr>
            <a:xfrm>
              <a:off x="-29595" y="1026215"/>
              <a:ext cx="141000" cy="62400"/>
            </a:xfrm>
            <a:prstGeom prst="mathMinus">
              <a:avLst>
                <a:gd fmla="val 23520" name="adj1"/>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619" name="Google Shape;619;p31"/>
            <p:cNvSpPr/>
            <p:nvPr/>
          </p:nvSpPr>
          <p:spPr>
            <a:xfrm>
              <a:off x="-29595" y="1256040"/>
              <a:ext cx="141000" cy="62400"/>
            </a:xfrm>
            <a:prstGeom prst="mathMinus">
              <a:avLst>
                <a:gd fmla="val 23520" name="adj1"/>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620" name="Google Shape;620;p31"/>
            <p:cNvSpPr/>
            <p:nvPr/>
          </p:nvSpPr>
          <p:spPr>
            <a:xfrm>
              <a:off x="-29595" y="1490041"/>
              <a:ext cx="141000" cy="62400"/>
            </a:xfrm>
            <a:prstGeom prst="mathMinus">
              <a:avLst>
                <a:gd fmla="val 23520" name="adj1"/>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621" name="Google Shape;621;p31"/>
            <p:cNvSpPr/>
            <p:nvPr/>
          </p:nvSpPr>
          <p:spPr>
            <a:xfrm>
              <a:off x="-29595" y="1719867"/>
              <a:ext cx="141000" cy="62400"/>
            </a:xfrm>
            <a:prstGeom prst="mathMinus">
              <a:avLst>
                <a:gd fmla="val 23520" name="adj1"/>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622" name="Google Shape;622;p31"/>
            <p:cNvSpPr/>
            <p:nvPr/>
          </p:nvSpPr>
          <p:spPr>
            <a:xfrm>
              <a:off x="-29595" y="1953880"/>
              <a:ext cx="141000" cy="62400"/>
            </a:xfrm>
            <a:prstGeom prst="mathMinus">
              <a:avLst>
                <a:gd fmla="val 23520" name="adj1"/>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623" name="Google Shape;623;p31"/>
            <p:cNvSpPr/>
            <p:nvPr/>
          </p:nvSpPr>
          <p:spPr>
            <a:xfrm>
              <a:off x="-29595" y="2187880"/>
              <a:ext cx="141000" cy="62400"/>
            </a:xfrm>
            <a:prstGeom prst="mathMinus">
              <a:avLst>
                <a:gd fmla="val 23520" name="adj1"/>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624" name="Google Shape;624;p31"/>
            <p:cNvSpPr/>
            <p:nvPr/>
          </p:nvSpPr>
          <p:spPr>
            <a:xfrm>
              <a:off x="-29595" y="2417706"/>
              <a:ext cx="141000" cy="62400"/>
            </a:xfrm>
            <a:prstGeom prst="mathMinus">
              <a:avLst>
                <a:gd fmla="val 23520" name="adj1"/>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625" name="Google Shape;625;p31"/>
            <p:cNvSpPr/>
            <p:nvPr/>
          </p:nvSpPr>
          <p:spPr>
            <a:xfrm>
              <a:off x="-29595" y="2655869"/>
              <a:ext cx="141000" cy="62400"/>
            </a:xfrm>
            <a:prstGeom prst="mathMinus">
              <a:avLst>
                <a:gd fmla="val 23520" name="adj1"/>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626" name="Google Shape;626;p31"/>
            <p:cNvSpPr/>
            <p:nvPr/>
          </p:nvSpPr>
          <p:spPr>
            <a:xfrm>
              <a:off x="-29595" y="2885695"/>
              <a:ext cx="141000" cy="62400"/>
            </a:xfrm>
            <a:prstGeom prst="mathMinus">
              <a:avLst>
                <a:gd fmla="val 23520" name="adj1"/>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627" name="Google Shape;627;p31"/>
            <p:cNvSpPr/>
            <p:nvPr/>
          </p:nvSpPr>
          <p:spPr>
            <a:xfrm>
              <a:off x="-30475" y="3111145"/>
              <a:ext cx="142800" cy="62400"/>
            </a:xfrm>
            <a:prstGeom prst="mathMinus">
              <a:avLst>
                <a:gd fmla="val 23520" name="adj1"/>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628" name="Google Shape;628;p31"/>
            <p:cNvSpPr/>
            <p:nvPr/>
          </p:nvSpPr>
          <p:spPr>
            <a:xfrm>
              <a:off x="-30475" y="3336595"/>
              <a:ext cx="142800" cy="62400"/>
            </a:xfrm>
            <a:prstGeom prst="mathMinus">
              <a:avLst>
                <a:gd fmla="val 23520" name="adj1"/>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629" name="Google Shape;629;p31"/>
            <p:cNvSpPr/>
            <p:nvPr/>
          </p:nvSpPr>
          <p:spPr>
            <a:xfrm>
              <a:off x="-29595" y="3551197"/>
              <a:ext cx="141000" cy="62400"/>
            </a:xfrm>
            <a:prstGeom prst="mathMinus">
              <a:avLst>
                <a:gd fmla="val 23520" name="adj1"/>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630" name="Google Shape;630;p31"/>
            <p:cNvSpPr/>
            <p:nvPr/>
          </p:nvSpPr>
          <p:spPr>
            <a:xfrm>
              <a:off x="-29595" y="3781022"/>
              <a:ext cx="141000" cy="62400"/>
            </a:xfrm>
            <a:prstGeom prst="mathMinus">
              <a:avLst>
                <a:gd fmla="val 23520" name="adj1"/>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631" name="Google Shape;631;p31"/>
            <p:cNvSpPr/>
            <p:nvPr/>
          </p:nvSpPr>
          <p:spPr>
            <a:xfrm>
              <a:off x="-29595" y="4019185"/>
              <a:ext cx="141000" cy="62400"/>
            </a:xfrm>
            <a:prstGeom prst="mathMinus">
              <a:avLst>
                <a:gd fmla="val 23520" name="adj1"/>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632" name="Google Shape;632;p31"/>
            <p:cNvSpPr/>
            <p:nvPr/>
          </p:nvSpPr>
          <p:spPr>
            <a:xfrm>
              <a:off x="-29595" y="4249011"/>
              <a:ext cx="141000" cy="62400"/>
            </a:xfrm>
            <a:prstGeom prst="mathMinus">
              <a:avLst>
                <a:gd fmla="val 23520" name="adj1"/>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633" name="Google Shape;633;p31"/>
            <p:cNvSpPr/>
            <p:nvPr/>
          </p:nvSpPr>
          <p:spPr>
            <a:xfrm>
              <a:off x="-29595" y="4483011"/>
              <a:ext cx="141000" cy="62400"/>
            </a:xfrm>
            <a:prstGeom prst="mathMinus">
              <a:avLst>
                <a:gd fmla="val 23520" name="adj1"/>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634" name="Google Shape;634;p31"/>
            <p:cNvSpPr/>
            <p:nvPr/>
          </p:nvSpPr>
          <p:spPr>
            <a:xfrm>
              <a:off x="-29595" y="4712837"/>
              <a:ext cx="141000" cy="62400"/>
            </a:xfrm>
            <a:prstGeom prst="mathMinus">
              <a:avLst>
                <a:gd fmla="val 23520" name="adj1"/>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635" name="Google Shape;635;p31"/>
            <p:cNvSpPr/>
            <p:nvPr/>
          </p:nvSpPr>
          <p:spPr>
            <a:xfrm>
              <a:off x="-29595" y="4946850"/>
              <a:ext cx="141000" cy="62400"/>
            </a:xfrm>
            <a:prstGeom prst="mathMinus">
              <a:avLst>
                <a:gd fmla="val 23520" name="adj1"/>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grpSp>
      <p:cxnSp>
        <p:nvCxnSpPr>
          <p:cNvPr id="636" name="Google Shape;636;p31"/>
          <p:cNvCxnSpPr/>
          <p:nvPr/>
        </p:nvCxnSpPr>
        <p:spPr>
          <a:xfrm>
            <a:off x="3742725" y="-43050"/>
            <a:ext cx="0" cy="5202000"/>
          </a:xfrm>
          <a:prstGeom prst="straightConnector1">
            <a:avLst/>
          </a:prstGeom>
          <a:noFill/>
          <a:ln cap="flat" cmpd="sng" w="9525">
            <a:solidFill>
              <a:schemeClr val="accent1"/>
            </a:solidFill>
            <a:prstDash val="solid"/>
            <a:round/>
            <a:headEnd len="sm" w="sm" type="none"/>
            <a:tailEnd len="sm" w="sm" type="none"/>
          </a:ln>
        </p:spPr>
      </p:cxnSp>
      <p:sp>
        <p:nvSpPr>
          <p:cNvPr id="637" name="Google Shape;637;p31"/>
          <p:cNvSpPr txBox="1"/>
          <p:nvPr>
            <p:ph type="ctrTitle"/>
          </p:nvPr>
        </p:nvSpPr>
        <p:spPr>
          <a:xfrm>
            <a:off x="4151575" y="361300"/>
            <a:ext cx="4333500" cy="1648200"/>
          </a:xfrm>
          <a:prstGeom prst="rect">
            <a:avLst/>
          </a:prstGeom>
        </p:spPr>
        <p:txBody>
          <a:bodyPr anchorCtr="0" anchor="t" bIns="91425" lIns="91425" spcFirstLastPara="1" rIns="91425" wrap="square" tIns="91425">
            <a:normAutofit/>
          </a:bodyPr>
          <a:lstStyle>
            <a:lvl1pPr lvl="0">
              <a:lnSpc>
                <a:spcPct val="87000"/>
              </a:lnSpc>
              <a:spcBef>
                <a:spcPts val="0"/>
              </a:spcBef>
              <a:spcAft>
                <a:spcPts val="0"/>
              </a:spcAft>
              <a:buClr>
                <a:schemeClr val="lt1"/>
              </a:buClr>
              <a:buSzPts val="4000"/>
              <a:buFont typeface="Alexandria Black"/>
              <a:buNone/>
              <a:defRPr sz="4000">
                <a:solidFill>
                  <a:schemeClr val="lt1"/>
                </a:solidFill>
              </a:defRPr>
            </a:lvl1pPr>
            <a:lvl2pPr lvl="1" algn="ctr">
              <a:spcBef>
                <a:spcPts val="0"/>
              </a:spcBef>
              <a:spcAft>
                <a:spcPts val="0"/>
              </a:spcAft>
              <a:buClr>
                <a:schemeClr val="lt1"/>
              </a:buClr>
              <a:buSzPts val="4000"/>
              <a:buNone/>
              <a:defRPr sz="4000">
                <a:solidFill>
                  <a:schemeClr val="lt1"/>
                </a:solidFill>
              </a:defRPr>
            </a:lvl2pPr>
            <a:lvl3pPr lvl="2" algn="ctr">
              <a:spcBef>
                <a:spcPts val="0"/>
              </a:spcBef>
              <a:spcAft>
                <a:spcPts val="0"/>
              </a:spcAft>
              <a:buClr>
                <a:schemeClr val="lt1"/>
              </a:buClr>
              <a:buSzPts val="4000"/>
              <a:buNone/>
              <a:defRPr sz="4000">
                <a:solidFill>
                  <a:schemeClr val="lt1"/>
                </a:solidFill>
              </a:defRPr>
            </a:lvl3pPr>
            <a:lvl4pPr lvl="3" algn="ctr">
              <a:spcBef>
                <a:spcPts val="0"/>
              </a:spcBef>
              <a:spcAft>
                <a:spcPts val="0"/>
              </a:spcAft>
              <a:buClr>
                <a:schemeClr val="lt1"/>
              </a:buClr>
              <a:buSzPts val="4000"/>
              <a:buNone/>
              <a:defRPr sz="4000">
                <a:solidFill>
                  <a:schemeClr val="lt1"/>
                </a:solidFill>
              </a:defRPr>
            </a:lvl4pPr>
            <a:lvl5pPr lvl="4" algn="ctr">
              <a:spcBef>
                <a:spcPts val="0"/>
              </a:spcBef>
              <a:spcAft>
                <a:spcPts val="0"/>
              </a:spcAft>
              <a:buClr>
                <a:schemeClr val="lt1"/>
              </a:buClr>
              <a:buSzPts val="4000"/>
              <a:buNone/>
              <a:defRPr sz="4000">
                <a:solidFill>
                  <a:schemeClr val="lt1"/>
                </a:solidFill>
              </a:defRPr>
            </a:lvl5pPr>
            <a:lvl6pPr lvl="5" algn="ctr">
              <a:spcBef>
                <a:spcPts val="0"/>
              </a:spcBef>
              <a:spcAft>
                <a:spcPts val="0"/>
              </a:spcAft>
              <a:buClr>
                <a:schemeClr val="lt1"/>
              </a:buClr>
              <a:buSzPts val="4000"/>
              <a:buNone/>
              <a:defRPr sz="4000">
                <a:solidFill>
                  <a:schemeClr val="lt1"/>
                </a:solidFill>
              </a:defRPr>
            </a:lvl6pPr>
            <a:lvl7pPr lvl="6" algn="ctr">
              <a:spcBef>
                <a:spcPts val="0"/>
              </a:spcBef>
              <a:spcAft>
                <a:spcPts val="0"/>
              </a:spcAft>
              <a:buClr>
                <a:schemeClr val="lt1"/>
              </a:buClr>
              <a:buSzPts val="4000"/>
              <a:buNone/>
              <a:defRPr sz="4000">
                <a:solidFill>
                  <a:schemeClr val="lt1"/>
                </a:solidFill>
              </a:defRPr>
            </a:lvl7pPr>
            <a:lvl8pPr lvl="7" algn="ctr">
              <a:spcBef>
                <a:spcPts val="0"/>
              </a:spcBef>
              <a:spcAft>
                <a:spcPts val="0"/>
              </a:spcAft>
              <a:buClr>
                <a:schemeClr val="lt1"/>
              </a:buClr>
              <a:buSzPts val="4000"/>
              <a:buNone/>
              <a:defRPr sz="4000">
                <a:solidFill>
                  <a:schemeClr val="lt1"/>
                </a:solidFill>
              </a:defRPr>
            </a:lvl8pPr>
            <a:lvl9pPr lvl="8" algn="ctr">
              <a:spcBef>
                <a:spcPts val="0"/>
              </a:spcBef>
              <a:spcAft>
                <a:spcPts val="0"/>
              </a:spcAft>
              <a:buClr>
                <a:schemeClr val="lt1"/>
              </a:buClr>
              <a:buSzPts val="4000"/>
              <a:buNone/>
              <a:defRPr sz="4000">
                <a:solidFill>
                  <a:schemeClr val="lt1"/>
                </a:solidFill>
              </a:defRPr>
            </a:lvl9pPr>
          </a:lstStyle>
          <a:p/>
        </p:txBody>
      </p:sp>
      <p:sp>
        <p:nvSpPr>
          <p:cNvPr id="638" name="Google Shape;638;p31"/>
          <p:cNvSpPr txBox="1"/>
          <p:nvPr>
            <p:ph idx="1" type="subTitle"/>
          </p:nvPr>
        </p:nvSpPr>
        <p:spPr>
          <a:xfrm>
            <a:off x="4151575" y="2693925"/>
            <a:ext cx="3821100" cy="694200"/>
          </a:xfrm>
          <a:prstGeom prst="rect">
            <a:avLst/>
          </a:prstGeom>
        </p:spPr>
        <p:txBody>
          <a:bodyPr anchorCtr="0" anchor="t" bIns="91425" lIns="91425" spcFirstLastPara="1" rIns="91425" wrap="square" tIns="91425">
            <a:normAutofit/>
          </a:bodyPr>
          <a:lstStyle>
            <a:lvl1pPr lvl="0">
              <a:spcBef>
                <a:spcPts val="0"/>
              </a:spcBef>
              <a:spcAft>
                <a:spcPts val="0"/>
              </a:spcAft>
              <a:buClr>
                <a:schemeClr val="lt1"/>
              </a:buClr>
              <a:buSzPts val="1200"/>
              <a:buFont typeface="Lexend"/>
              <a:buNone/>
              <a:defRPr sz="1200">
                <a:solidFill>
                  <a:schemeClr val="lt1"/>
                </a:solidFill>
              </a:defRPr>
            </a:lvl1pPr>
            <a:lvl2pPr lvl="1">
              <a:spcBef>
                <a:spcPts val="0"/>
              </a:spcBef>
              <a:spcAft>
                <a:spcPts val="0"/>
              </a:spcAft>
              <a:buClr>
                <a:schemeClr val="lt1"/>
              </a:buClr>
              <a:buSzPts val="1200"/>
              <a:buFont typeface="Lexend"/>
              <a:buNone/>
              <a:defRPr sz="1200">
                <a:solidFill>
                  <a:schemeClr val="lt1"/>
                </a:solidFill>
              </a:defRPr>
            </a:lvl2pPr>
            <a:lvl3pPr lvl="2">
              <a:spcBef>
                <a:spcPts val="0"/>
              </a:spcBef>
              <a:spcAft>
                <a:spcPts val="0"/>
              </a:spcAft>
              <a:buClr>
                <a:schemeClr val="lt1"/>
              </a:buClr>
              <a:buSzPts val="1200"/>
              <a:buFont typeface="Lexend"/>
              <a:buNone/>
              <a:defRPr sz="1200">
                <a:solidFill>
                  <a:schemeClr val="lt1"/>
                </a:solidFill>
              </a:defRPr>
            </a:lvl3pPr>
            <a:lvl4pPr lvl="3">
              <a:spcBef>
                <a:spcPts val="0"/>
              </a:spcBef>
              <a:spcAft>
                <a:spcPts val="0"/>
              </a:spcAft>
              <a:buClr>
                <a:schemeClr val="lt1"/>
              </a:buClr>
              <a:buSzPts val="1200"/>
              <a:buFont typeface="Lexend"/>
              <a:buNone/>
              <a:defRPr sz="1200">
                <a:solidFill>
                  <a:schemeClr val="lt1"/>
                </a:solidFill>
              </a:defRPr>
            </a:lvl4pPr>
            <a:lvl5pPr lvl="4">
              <a:spcBef>
                <a:spcPts val="0"/>
              </a:spcBef>
              <a:spcAft>
                <a:spcPts val="0"/>
              </a:spcAft>
              <a:buClr>
                <a:schemeClr val="lt1"/>
              </a:buClr>
              <a:buSzPts val="1200"/>
              <a:buFont typeface="Lexend"/>
              <a:buNone/>
              <a:defRPr sz="1200">
                <a:solidFill>
                  <a:schemeClr val="lt1"/>
                </a:solidFill>
              </a:defRPr>
            </a:lvl5pPr>
            <a:lvl6pPr lvl="5">
              <a:spcBef>
                <a:spcPts val="0"/>
              </a:spcBef>
              <a:spcAft>
                <a:spcPts val="0"/>
              </a:spcAft>
              <a:buClr>
                <a:schemeClr val="lt1"/>
              </a:buClr>
              <a:buSzPts val="1200"/>
              <a:buFont typeface="Lexend"/>
              <a:buNone/>
              <a:defRPr sz="1200">
                <a:solidFill>
                  <a:schemeClr val="lt1"/>
                </a:solidFill>
              </a:defRPr>
            </a:lvl6pPr>
            <a:lvl7pPr lvl="6">
              <a:spcBef>
                <a:spcPts val="0"/>
              </a:spcBef>
              <a:spcAft>
                <a:spcPts val="0"/>
              </a:spcAft>
              <a:buClr>
                <a:schemeClr val="lt1"/>
              </a:buClr>
              <a:buSzPts val="1200"/>
              <a:buFont typeface="Lexend"/>
              <a:buNone/>
              <a:defRPr sz="1200">
                <a:solidFill>
                  <a:schemeClr val="lt1"/>
                </a:solidFill>
              </a:defRPr>
            </a:lvl7pPr>
            <a:lvl8pPr lvl="7">
              <a:spcBef>
                <a:spcPts val="0"/>
              </a:spcBef>
              <a:spcAft>
                <a:spcPts val="0"/>
              </a:spcAft>
              <a:buClr>
                <a:schemeClr val="lt1"/>
              </a:buClr>
              <a:buSzPts val="1200"/>
              <a:buFont typeface="Lexend"/>
              <a:buNone/>
              <a:defRPr sz="1200">
                <a:solidFill>
                  <a:schemeClr val="lt1"/>
                </a:solidFill>
              </a:defRPr>
            </a:lvl8pPr>
            <a:lvl9pPr lvl="8">
              <a:spcBef>
                <a:spcPts val="0"/>
              </a:spcBef>
              <a:spcAft>
                <a:spcPts val="0"/>
              </a:spcAft>
              <a:buClr>
                <a:schemeClr val="lt1"/>
              </a:buClr>
              <a:buSzPts val="1200"/>
              <a:buFont typeface="Lexend"/>
              <a:buNone/>
              <a:defRPr sz="1200">
                <a:solidFill>
                  <a:schemeClr val="lt1"/>
                </a:solidFill>
              </a:defRPr>
            </a:lvl9pPr>
          </a:lstStyle>
          <a:p/>
        </p:txBody>
      </p:sp>
      <p:sp>
        <p:nvSpPr>
          <p:cNvPr id="639" name="Google Shape;639;p31"/>
          <p:cNvSpPr txBox="1"/>
          <p:nvPr>
            <p:ph idx="2" type="subTitle"/>
          </p:nvPr>
        </p:nvSpPr>
        <p:spPr>
          <a:xfrm>
            <a:off x="4151575" y="3427675"/>
            <a:ext cx="3821100" cy="490200"/>
          </a:xfrm>
          <a:prstGeom prst="rect">
            <a:avLst/>
          </a:prstGeom>
        </p:spPr>
        <p:txBody>
          <a:bodyPr anchorCtr="0" anchor="t" bIns="91425" lIns="91425" spcFirstLastPara="1" rIns="91425" wrap="square" tIns="91425">
            <a:normAutofit/>
          </a:bodyPr>
          <a:lstStyle>
            <a:lvl1pPr lvl="0">
              <a:spcBef>
                <a:spcPts val="0"/>
              </a:spcBef>
              <a:spcAft>
                <a:spcPts val="0"/>
              </a:spcAft>
              <a:buClr>
                <a:schemeClr val="lt1"/>
              </a:buClr>
              <a:buSzPts val="1200"/>
              <a:buFont typeface="Lexend"/>
              <a:buNone/>
              <a:defRPr sz="1200">
                <a:solidFill>
                  <a:schemeClr val="lt1"/>
                </a:solidFill>
              </a:defRPr>
            </a:lvl1pPr>
            <a:lvl2pPr lvl="1">
              <a:spcBef>
                <a:spcPts val="0"/>
              </a:spcBef>
              <a:spcAft>
                <a:spcPts val="0"/>
              </a:spcAft>
              <a:buClr>
                <a:schemeClr val="lt1"/>
              </a:buClr>
              <a:buSzPts val="1200"/>
              <a:buFont typeface="Lexend"/>
              <a:buNone/>
              <a:defRPr sz="1200">
                <a:solidFill>
                  <a:schemeClr val="lt1"/>
                </a:solidFill>
              </a:defRPr>
            </a:lvl2pPr>
            <a:lvl3pPr lvl="2">
              <a:spcBef>
                <a:spcPts val="0"/>
              </a:spcBef>
              <a:spcAft>
                <a:spcPts val="0"/>
              </a:spcAft>
              <a:buClr>
                <a:schemeClr val="lt1"/>
              </a:buClr>
              <a:buSzPts val="1200"/>
              <a:buFont typeface="Lexend"/>
              <a:buNone/>
              <a:defRPr sz="1200">
                <a:solidFill>
                  <a:schemeClr val="lt1"/>
                </a:solidFill>
              </a:defRPr>
            </a:lvl3pPr>
            <a:lvl4pPr lvl="3">
              <a:spcBef>
                <a:spcPts val="0"/>
              </a:spcBef>
              <a:spcAft>
                <a:spcPts val="0"/>
              </a:spcAft>
              <a:buClr>
                <a:schemeClr val="lt1"/>
              </a:buClr>
              <a:buSzPts val="1200"/>
              <a:buFont typeface="Lexend"/>
              <a:buNone/>
              <a:defRPr sz="1200">
                <a:solidFill>
                  <a:schemeClr val="lt1"/>
                </a:solidFill>
              </a:defRPr>
            </a:lvl4pPr>
            <a:lvl5pPr lvl="4">
              <a:spcBef>
                <a:spcPts val="0"/>
              </a:spcBef>
              <a:spcAft>
                <a:spcPts val="0"/>
              </a:spcAft>
              <a:buClr>
                <a:schemeClr val="lt1"/>
              </a:buClr>
              <a:buSzPts val="1200"/>
              <a:buFont typeface="Lexend"/>
              <a:buNone/>
              <a:defRPr sz="1200">
                <a:solidFill>
                  <a:schemeClr val="lt1"/>
                </a:solidFill>
              </a:defRPr>
            </a:lvl5pPr>
            <a:lvl6pPr lvl="5">
              <a:spcBef>
                <a:spcPts val="0"/>
              </a:spcBef>
              <a:spcAft>
                <a:spcPts val="0"/>
              </a:spcAft>
              <a:buClr>
                <a:schemeClr val="lt1"/>
              </a:buClr>
              <a:buSzPts val="1200"/>
              <a:buFont typeface="Lexend"/>
              <a:buNone/>
              <a:defRPr sz="1200">
                <a:solidFill>
                  <a:schemeClr val="lt1"/>
                </a:solidFill>
              </a:defRPr>
            </a:lvl6pPr>
            <a:lvl7pPr lvl="6">
              <a:spcBef>
                <a:spcPts val="0"/>
              </a:spcBef>
              <a:spcAft>
                <a:spcPts val="0"/>
              </a:spcAft>
              <a:buClr>
                <a:schemeClr val="lt1"/>
              </a:buClr>
              <a:buSzPts val="1200"/>
              <a:buFont typeface="Lexend"/>
              <a:buNone/>
              <a:defRPr sz="1200">
                <a:solidFill>
                  <a:schemeClr val="lt1"/>
                </a:solidFill>
              </a:defRPr>
            </a:lvl7pPr>
            <a:lvl8pPr lvl="7">
              <a:spcBef>
                <a:spcPts val="0"/>
              </a:spcBef>
              <a:spcAft>
                <a:spcPts val="0"/>
              </a:spcAft>
              <a:buClr>
                <a:schemeClr val="lt1"/>
              </a:buClr>
              <a:buSzPts val="1200"/>
              <a:buFont typeface="Lexend"/>
              <a:buNone/>
              <a:defRPr sz="1200">
                <a:solidFill>
                  <a:schemeClr val="lt1"/>
                </a:solidFill>
              </a:defRPr>
            </a:lvl8pPr>
            <a:lvl9pPr lvl="8">
              <a:spcBef>
                <a:spcPts val="0"/>
              </a:spcBef>
              <a:spcAft>
                <a:spcPts val="0"/>
              </a:spcAft>
              <a:buClr>
                <a:schemeClr val="lt1"/>
              </a:buClr>
              <a:buSzPts val="1200"/>
              <a:buFont typeface="Lexend"/>
              <a:buNone/>
              <a:defRPr sz="1200">
                <a:solidFill>
                  <a:schemeClr val="lt1"/>
                </a:solidFill>
              </a:defRPr>
            </a:lvl9pPr>
          </a:lstStyle>
          <a:p/>
        </p:txBody>
      </p:sp>
      <p:sp>
        <p:nvSpPr>
          <p:cNvPr id="640" name="Google Shape;640;p31"/>
          <p:cNvSpPr txBox="1"/>
          <p:nvPr>
            <p:ph idx="3" type="subTitle"/>
          </p:nvPr>
        </p:nvSpPr>
        <p:spPr>
          <a:xfrm>
            <a:off x="4151575" y="3758225"/>
            <a:ext cx="3821100" cy="1262100"/>
          </a:xfrm>
          <a:prstGeom prst="rect">
            <a:avLst/>
          </a:prstGeom>
        </p:spPr>
        <p:txBody>
          <a:bodyPr anchorCtr="0" anchor="t" bIns="91425" lIns="91425" spcFirstLastPara="1" rIns="91425" wrap="square" tIns="91425">
            <a:normAutofit/>
          </a:bodyPr>
          <a:lstStyle>
            <a:lvl1pPr lvl="0">
              <a:spcBef>
                <a:spcPts val="0"/>
              </a:spcBef>
              <a:spcAft>
                <a:spcPts val="0"/>
              </a:spcAft>
              <a:buClr>
                <a:schemeClr val="lt1"/>
              </a:buClr>
              <a:buSzPts val="1000"/>
              <a:buFont typeface="Lexend ExtraLight"/>
              <a:buNone/>
              <a:defRPr sz="1000">
                <a:solidFill>
                  <a:schemeClr val="lt1"/>
                </a:solidFill>
                <a:latin typeface="Lexend ExtraLight"/>
                <a:ea typeface="Lexend ExtraLight"/>
                <a:cs typeface="Lexend ExtraLight"/>
                <a:sym typeface="Lexend ExtraLight"/>
              </a:defRPr>
            </a:lvl1pPr>
            <a:lvl2pPr lvl="1">
              <a:spcBef>
                <a:spcPts val="0"/>
              </a:spcBef>
              <a:spcAft>
                <a:spcPts val="0"/>
              </a:spcAft>
              <a:buClr>
                <a:schemeClr val="lt1"/>
              </a:buClr>
              <a:buSzPts val="1200"/>
              <a:buFont typeface="Lexend"/>
              <a:buNone/>
              <a:defRPr sz="1200">
                <a:solidFill>
                  <a:schemeClr val="lt1"/>
                </a:solidFill>
              </a:defRPr>
            </a:lvl2pPr>
            <a:lvl3pPr lvl="2">
              <a:spcBef>
                <a:spcPts val="0"/>
              </a:spcBef>
              <a:spcAft>
                <a:spcPts val="0"/>
              </a:spcAft>
              <a:buClr>
                <a:schemeClr val="lt1"/>
              </a:buClr>
              <a:buSzPts val="1200"/>
              <a:buFont typeface="Lexend"/>
              <a:buNone/>
              <a:defRPr sz="1200">
                <a:solidFill>
                  <a:schemeClr val="lt1"/>
                </a:solidFill>
              </a:defRPr>
            </a:lvl3pPr>
            <a:lvl4pPr lvl="3">
              <a:spcBef>
                <a:spcPts val="0"/>
              </a:spcBef>
              <a:spcAft>
                <a:spcPts val="0"/>
              </a:spcAft>
              <a:buClr>
                <a:schemeClr val="lt1"/>
              </a:buClr>
              <a:buSzPts val="1200"/>
              <a:buFont typeface="Lexend"/>
              <a:buNone/>
              <a:defRPr sz="1200">
                <a:solidFill>
                  <a:schemeClr val="lt1"/>
                </a:solidFill>
              </a:defRPr>
            </a:lvl4pPr>
            <a:lvl5pPr lvl="4">
              <a:spcBef>
                <a:spcPts val="0"/>
              </a:spcBef>
              <a:spcAft>
                <a:spcPts val="0"/>
              </a:spcAft>
              <a:buClr>
                <a:schemeClr val="lt1"/>
              </a:buClr>
              <a:buSzPts val="1200"/>
              <a:buFont typeface="Lexend"/>
              <a:buNone/>
              <a:defRPr sz="1200">
                <a:solidFill>
                  <a:schemeClr val="lt1"/>
                </a:solidFill>
              </a:defRPr>
            </a:lvl5pPr>
            <a:lvl6pPr lvl="5">
              <a:spcBef>
                <a:spcPts val="0"/>
              </a:spcBef>
              <a:spcAft>
                <a:spcPts val="0"/>
              </a:spcAft>
              <a:buClr>
                <a:schemeClr val="lt1"/>
              </a:buClr>
              <a:buSzPts val="1200"/>
              <a:buFont typeface="Lexend"/>
              <a:buNone/>
              <a:defRPr sz="1200">
                <a:solidFill>
                  <a:schemeClr val="lt1"/>
                </a:solidFill>
              </a:defRPr>
            </a:lvl6pPr>
            <a:lvl7pPr lvl="6">
              <a:spcBef>
                <a:spcPts val="0"/>
              </a:spcBef>
              <a:spcAft>
                <a:spcPts val="0"/>
              </a:spcAft>
              <a:buClr>
                <a:schemeClr val="lt1"/>
              </a:buClr>
              <a:buSzPts val="1200"/>
              <a:buFont typeface="Lexend"/>
              <a:buNone/>
              <a:defRPr sz="1200">
                <a:solidFill>
                  <a:schemeClr val="lt1"/>
                </a:solidFill>
              </a:defRPr>
            </a:lvl7pPr>
            <a:lvl8pPr lvl="7">
              <a:spcBef>
                <a:spcPts val="0"/>
              </a:spcBef>
              <a:spcAft>
                <a:spcPts val="0"/>
              </a:spcAft>
              <a:buClr>
                <a:schemeClr val="lt1"/>
              </a:buClr>
              <a:buSzPts val="1200"/>
              <a:buFont typeface="Lexend"/>
              <a:buNone/>
              <a:defRPr sz="1200">
                <a:solidFill>
                  <a:schemeClr val="lt1"/>
                </a:solidFill>
              </a:defRPr>
            </a:lvl8pPr>
            <a:lvl9pPr lvl="8">
              <a:spcBef>
                <a:spcPts val="0"/>
              </a:spcBef>
              <a:spcAft>
                <a:spcPts val="0"/>
              </a:spcAft>
              <a:buClr>
                <a:schemeClr val="lt1"/>
              </a:buClr>
              <a:buSzPts val="1200"/>
              <a:buFont typeface="Lexend"/>
              <a:buNone/>
              <a:defRPr sz="1200">
                <a:solidFill>
                  <a:schemeClr val="lt1"/>
                </a:solidFill>
              </a:defRPr>
            </a:lvl9pPr>
          </a:lstStyle>
          <a:p/>
        </p:txBody>
      </p:sp>
      <p:sp>
        <p:nvSpPr>
          <p:cNvPr id="641" name="Google Shape;641;p31"/>
          <p:cNvSpPr/>
          <p:nvPr>
            <p:ph idx="4" type="pic"/>
          </p:nvPr>
        </p:nvSpPr>
        <p:spPr>
          <a:xfrm>
            <a:off x="0" y="0"/>
            <a:ext cx="3614400" cy="5151300"/>
          </a:xfrm>
          <a:prstGeom prst="roundRect">
            <a:avLst>
              <a:gd fmla="val 0" name="adj"/>
            </a:avLst>
          </a:prstGeom>
          <a:noFill/>
          <a:ln>
            <a:noFill/>
          </a:ln>
        </p:spPr>
      </p:sp>
      <p:sp>
        <p:nvSpPr>
          <p:cNvPr id="642" name="Google Shape;642;p31"/>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lvl1pPr indent="0" lvl="0" marL="0" marR="0" algn="r">
              <a:lnSpc>
                <a:spcPct val="100000"/>
              </a:lnSpc>
              <a:spcBef>
                <a:spcPts val="0"/>
              </a:spcBef>
              <a:spcAft>
                <a:spcPts val="0"/>
              </a:spcAft>
              <a:buClr>
                <a:srgbClr val="000000"/>
              </a:buClr>
              <a:buSzPts val="800"/>
              <a:buFont typeface="Arial"/>
              <a:buNone/>
              <a:defRPr sz="800">
                <a:solidFill>
                  <a:schemeClr val="lt1"/>
                </a:solidFill>
                <a:latin typeface="Lexend Light"/>
                <a:ea typeface="Lexend Light"/>
                <a:cs typeface="Lexend Light"/>
                <a:sym typeface="Lexend Light"/>
              </a:defRPr>
            </a:lvl1pPr>
            <a:lvl2pPr indent="0" lvl="1" marL="0" marR="0" algn="r">
              <a:lnSpc>
                <a:spcPct val="100000"/>
              </a:lnSpc>
              <a:spcBef>
                <a:spcPts val="0"/>
              </a:spcBef>
              <a:spcAft>
                <a:spcPts val="0"/>
              </a:spcAft>
              <a:buClr>
                <a:srgbClr val="000000"/>
              </a:buClr>
              <a:buSzPts val="800"/>
              <a:buFont typeface="Arial"/>
              <a:buNone/>
              <a:defRPr sz="800">
                <a:solidFill>
                  <a:schemeClr val="lt1"/>
                </a:solidFill>
                <a:latin typeface="Lexend Light"/>
                <a:ea typeface="Lexend Light"/>
                <a:cs typeface="Lexend Light"/>
                <a:sym typeface="Lexend Light"/>
              </a:defRPr>
            </a:lvl2pPr>
            <a:lvl3pPr indent="0" lvl="2" marL="0" marR="0" algn="r">
              <a:lnSpc>
                <a:spcPct val="100000"/>
              </a:lnSpc>
              <a:spcBef>
                <a:spcPts val="0"/>
              </a:spcBef>
              <a:spcAft>
                <a:spcPts val="0"/>
              </a:spcAft>
              <a:buClr>
                <a:srgbClr val="000000"/>
              </a:buClr>
              <a:buSzPts val="800"/>
              <a:buFont typeface="Arial"/>
              <a:buNone/>
              <a:defRPr sz="800">
                <a:solidFill>
                  <a:schemeClr val="lt1"/>
                </a:solidFill>
                <a:latin typeface="Lexend Light"/>
                <a:ea typeface="Lexend Light"/>
                <a:cs typeface="Lexend Light"/>
                <a:sym typeface="Lexend Light"/>
              </a:defRPr>
            </a:lvl3pPr>
            <a:lvl4pPr indent="0" lvl="3" marL="0" marR="0" algn="r">
              <a:lnSpc>
                <a:spcPct val="100000"/>
              </a:lnSpc>
              <a:spcBef>
                <a:spcPts val="0"/>
              </a:spcBef>
              <a:spcAft>
                <a:spcPts val="0"/>
              </a:spcAft>
              <a:buClr>
                <a:srgbClr val="000000"/>
              </a:buClr>
              <a:buSzPts val="800"/>
              <a:buFont typeface="Arial"/>
              <a:buNone/>
              <a:defRPr sz="800">
                <a:solidFill>
                  <a:schemeClr val="lt1"/>
                </a:solidFill>
                <a:latin typeface="Lexend Light"/>
                <a:ea typeface="Lexend Light"/>
                <a:cs typeface="Lexend Light"/>
                <a:sym typeface="Lexend Light"/>
              </a:defRPr>
            </a:lvl4pPr>
            <a:lvl5pPr indent="0" lvl="4" marL="0" marR="0" algn="r">
              <a:lnSpc>
                <a:spcPct val="100000"/>
              </a:lnSpc>
              <a:spcBef>
                <a:spcPts val="0"/>
              </a:spcBef>
              <a:spcAft>
                <a:spcPts val="0"/>
              </a:spcAft>
              <a:buClr>
                <a:srgbClr val="000000"/>
              </a:buClr>
              <a:buSzPts val="800"/>
              <a:buFont typeface="Arial"/>
              <a:buNone/>
              <a:defRPr sz="800">
                <a:solidFill>
                  <a:schemeClr val="lt1"/>
                </a:solidFill>
                <a:latin typeface="Lexend Light"/>
                <a:ea typeface="Lexend Light"/>
                <a:cs typeface="Lexend Light"/>
                <a:sym typeface="Lexend Light"/>
              </a:defRPr>
            </a:lvl5pPr>
            <a:lvl6pPr indent="0" lvl="5" marL="0" marR="0" algn="r">
              <a:lnSpc>
                <a:spcPct val="100000"/>
              </a:lnSpc>
              <a:spcBef>
                <a:spcPts val="0"/>
              </a:spcBef>
              <a:spcAft>
                <a:spcPts val="0"/>
              </a:spcAft>
              <a:buClr>
                <a:srgbClr val="000000"/>
              </a:buClr>
              <a:buSzPts val="800"/>
              <a:buFont typeface="Arial"/>
              <a:buNone/>
              <a:defRPr sz="800">
                <a:solidFill>
                  <a:schemeClr val="lt1"/>
                </a:solidFill>
                <a:latin typeface="Lexend Light"/>
                <a:ea typeface="Lexend Light"/>
                <a:cs typeface="Lexend Light"/>
                <a:sym typeface="Lexend Light"/>
              </a:defRPr>
            </a:lvl6pPr>
            <a:lvl7pPr indent="0" lvl="6" marL="0" marR="0" algn="r">
              <a:lnSpc>
                <a:spcPct val="100000"/>
              </a:lnSpc>
              <a:spcBef>
                <a:spcPts val="0"/>
              </a:spcBef>
              <a:spcAft>
                <a:spcPts val="0"/>
              </a:spcAft>
              <a:buClr>
                <a:srgbClr val="000000"/>
              </a:buClr>
              <a:buSzPts val="800"/>
              <a:buFont typeface="Arial"/>
              <a:buNone/>
              <a:defRPr sz="800">
                <a:solidFill>
                  <a:schemeClr val="lt1"/>
                </a:solidFill>
                <a:latin typeface="Lexend Light"/>
                <a:ea typeface="Lexend Light"/>
                <a:cs typeface="Lexend Light"/>
                <a:sym typeface="Lexend Light"/>
              </a:defRPr>
            </a:lvl7pPr>
            <a:lvl8pPr indent="0" lvl="7" marL="0" marR="0" algn="r">
              <a:lnSpc>
                <a:spcPct val="100000"/>
              </a:lnSpc>
              <a:spcBef>
                <a:spcPts val="0"/>
              </a:spcBef>
              <a:spcAft>
                <a:spcPts val="0"/>
              </a:spcAft>
              <a:buClr>
                <a:srgbClr val="000000"/>
              </a:buClr>
              <a:buSzPts val="800"/>
              <a:buFont typeface="Arial"/>
              <a:buNone/>
              <a:defRPr sz="800">
                <a:solidFill>
                  <a:schemeClr val="lt1"/>
                </a:solidFill>
                <a:latin typeface="Lexend Light"/>
                <a:ea typeface="Lexend Light"/>
                <a:cs typeface="Lexend Light"/>
                <a:sym typeface="Lexend Light"/>
              </a:defRPr>
            </a:lvl8pPr>
            <a:lvl9pPr indent="0" lvl="8" marL="0" marR="0" algn="r">
              <a:lnSpc>
                <a:spcPct val="100000"/>
              </a:lnSpc>
              <a:spcBef>
                <a:spcPts val="0"/>
              </a:spcBef>
              <a:spcAft>
                <a:spcPts val="0"/>
              </a:spcAft>
              <a:buClr>
                <a:srgbClr val="000000"/>
              </a:buClr>
              <a:buSzPts val="800"/>
              <a:buFont typeface="Arial"/>
              <a:buNone/>
              <a:defRPr sz="800">
                <a:solidFill>
                  <a:schemeClr val="lt1"/>
                </a:solidFill>
                <a:latin typeface="Lexend Light"/>
                <a:ea typeface="Lexend Light"/>
                <a:cs typeface="Lexend Light"/>
                <a:sym typeface="Lexend Light"/>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 Alt 13 2">
  <p:cSld name="CUSTOM_24_2">
    <p:bg>
      <p:bgPr>
        <a:solidFill>
          <a:schemeClr val="dk1"/>
        </a:solidFill>
      </p:bgPr>
    </p:bg>
    <p:spTree>
      <p:nvGrpSpPr>
        <p:cNvPr id="643" name="Shape 643"/>
        <p:cNvGrpSpPr/>
        <p:nvPr/>
      </p:nvGrpSpPr>
      <p:grpSpPr>
        <a:xfrm>
          <a:off x="0" y="0"/>
          <a:ext cx="0" cy="0"/>
          <a:chOff x="0" y="0"/>
          <a:chExt cx="0" cy="0"/>
        </a:xfrm>
      </p:grpSpPr>
      <p:sp>
        <p:nvSpPr>
          <p:cNvPr id="644" name="Google Shape;644;p32"/>
          <p:cNvSpPr/>
          <p:nvPr/>
        </p:nvSpPr>
        <p:spPr>
          <a:xfrm>
            <a:off x="2794570" y="-7"/>
            <a:ext cx="129900" cy="5151300"/>
          </a:xfrm>
          <a:prstGeom prst="rect">
            <a:avLst/>
          </a:prstGeom>
          <a:solidFill>
            <a:srgbClr val="C8E357"/>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exend"/>
              <a:ea typeface="Lexend"/>
              <a:cs typeface="Lexend"/>
              <a:sym typeface="Lexend"/>
            </a:endParaRPr>
          </a:p>
        </p:txBody>
      </p:sp>
      <p:grpSp>
        <p:nvGrpSpPr>
          <p:cNvPr id="645" name="Google Shape;645;p32"/>
          <p:cNvGrpSpPr/>
          <p:nvPr/>
        </p:nvGrpSpPr>
        <p:grpSpPr>
          <a:xfrm rot="10800000">
            <a:off x="2772672" y="105475"/>
            <a:ext cx="176172" cy="4914850"/>
            <a:chOff x="-30475" y="94400"/>
            <a:chExt cx="142800" cy="4914850"/>
          </a:xfrm>
        </p:grpSpPr>
        <p:sp>
          <p:nvSpPr>
            <p:cNvPr id="646" name="Google Shape;646;p32"/>
            <p:cNvSpPr/>
            <p:nvPr/>
          </p:nvSpPr>
          <p:spPr>
            <a:xfrm>
              <a:off x="-29595" y="94400"/>
              <a:ext cx="141000" cy="62400"/>
            </a:xfrm>
            <a:prstGeom prst="mathMinus">
              <a:avLst>
                <a:gd fmla="val 23520" name="adj1"/>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647" name="Google Shape;647;p32"/>
            <p:cNvSpPr/>
            <p:nvPr/>
          </p:nvSpPr>
          <p:spPr>
            <a:xfrm>
              <a:off x="-29595" y="324226"/>
              <a:ext cx="141000" cy="62400"/>
            </a:xfrm>
            <a:prstGeom prst="mathMinus">
              <a:avLst>
                <a:gd fmla="val 23520" name="adj1"/>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648" name="Google Shape;648;p32"/>
            <p:cNvSpPr/>
            <p:nvPr/>
          </p:nvSpPr>
          <p:spPr>
            <a:xfrm>
              <a:off x="-29595" y="558226"/>
              <a:ext cx="141000" cy="62400"/>
            </a:xfrm>
            <a:prstGeom prst="mathMinus">
              <a:avLst>
                <a:gd fmla="val 23520" name="adj1"/>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649" name="Google Shape;649;p32"/>
            <p:cNvSpPr/>
            <p:nvPr/>
          </p:nvSpPr>
          <p:spPr>
            <a:xfrm>
              <a:off x="-29595" y="788052"/>
              <a:ext cx="141000" cy="62400"/>
            </a:xfrm>
            <a:prstGeom prst="mathMinus">
              <a:avLst>
                <a:gd fmla="val 23520" name="adj1"/>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650" name="Google Shape;650;p32"/>
            <p:cNvSpPr/>
            <p:nvPr/>
          </p:nvSpPr>
          <p:spPr>
            <a:xfrm>
              <a:off x="-29595" y="1026215"/>
              <a:ext cx="141000" cy="62400"/>
            </a:xfrm>
            <a:prstGeom prst="mathMinus">
              <a:avLst>
                <a:gd fmla="val 23520" name="adj1"/>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651" name="Google Shape;651;p32"/>
            <p:cNvSpPr/>
            <p:nvPr/>
          </p:nvSpPr>
          <p:spPr>
            <a:xfrm>
              <a:off x="-29595" y="1256040"/>
              <a:ext cx="141000" cy="62400"/>
            </a:xfrm>
            <a:prstGeom prst="mathMinus">
              <a:avLst>
                <a:gd fmla="val 23520" name="adj1"/>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652" name="Google Shape;652;p32"/>
            <p:cNvSpPr/>
            <p:nvPr/>
          </p:nvSpPr>
          <p:spPr>
            <a:xfrm>
              <a:off x="-29595" y="1490041"/>
              <a:ext cx="141000" cy="62400"/>
            </a:xfrm>
            <a:prstGeom prst="mathMinus">
              <a:avLst>
                <a:gd fmla="val 23520" name="adj1"/>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653" name="Google Shape;653;p32"/>
            <p:cNvSpPr/>
            <p:nvPr/>
          </p:nvSpPr>
          <p:spPr>
            <a:xfrm>
              <a:off x="-29595" y="1719867"/>
              <a:ext cx="141000" cy="62400"/>
            </a:xfrm>
            <a:prstGeom prst="mathMinus">
              <a:avLst>
                <a:gd fmla="val 23520" name="adj1"/>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654" name="Google Shape;654;p32"/>
            <p:cNvSpPr/>
            <p:nvPr/>
          </p:nvSpPr>
          <p:spPr>
            <a:xfrm>
              <a:off x="-29595" y="1953880"/>
              <a:ext cx="141000" cy="62400"/>
            </a:xfrm>
            <a:prstGeom prst="mathMinus">
              <a:avLst>
                <a:gd fmla="val 23520" name="adj1"/>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655" name="Google Shape;655;p32"/>
            <p:cNvSpPr/>
            <p:nvPr/>
          </p:nvSpPr>
          <p:spPr>
            <a:xfrm>
              <a:off x="-29595" y="2187880"/>
              <a:ext cx="141000" cy="62400"/>
            </a:xfrm>
            <a:prstGeom prst="mathMinus">
              <a:avLst>
                <a:gd fmla="val 23520" name="adj1"/>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656" name="Google Shape;656;p32"/>
            <p:cNvSpPr/>
            <p:nvPr/>
          </p:nvSpPr>
          <p:spPr>
            <a:xfrm>
              <a:off x="-29595" y="2417706"/>
              <a:ext cx="141000" cy="62400"/>
            </a:xfrm>
            <a:prstGeom prst="mathMinus">
              <a:avLst>
                <a:gd fmla="val 23520" name="adj1"/>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657" name="Google Shape;657;p32"/>
            <p:cNvSpPr/>
            <p:nvPr/>
          </p:nvSpPr>
          <p:spPr>
            <a:xfrm>
              <a:off x="-29595" y="2655869"/>
              <a:ext cx="141000" cy="62400"/>
            </a:xfrm>
            <a:prstGeom prst="mathMinus">
              <a:avLst>
                <a:gd fmla="val 23520" name="adj1"/>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658" name="Google Shape;658;p32"/>
            <p:cNvSpPr/>
            <p:nvPr/>
          </p:nvSpPr>
          <p:spPr>
            <a:xfrm>
              <a:off x="-29595" y="2885695"/>
              <a:ext cx="141000" cy="62400"/>
            </a:xfrm>
            <a:prstGeom prst="mathMinus">
              <a:avLst>
                <a:gd fmla="val 23520" name="adj1"/>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659" name="Google Shape;659;p32"/>
            <p:cNvSpPr/>
            <p:nvPr/>
          </p:nvSpPr>
          <p:spPr>
            <a:xfrm>
              <a:off x="-30475" y="3111145"/>
              <a:ext cx="142800" cy="62400"/>
            </a:xfrm>
            <a:prstGeom prst="mathMinus">
              <a:avLst>
                <a:gd fmla="val 23520" name="adj1"/>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660" name="Google Shape;660;p32"/>
            <p:cNvSpPr/>
            <p:nvPr/>
          </p:nvSpPr>
          <p:spPr>
            <a:xfrm>
              <a:off x="-30475" y="3336595"/>
              <a:ext cx="142800" cy="62400"/>
            </a:xfrm>
            <a:prstGeom prst="mathMinus">
              <a:avLst>
                <a:gd fmla="val 23520" name="adj1"/>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661" name="Google Shape;661;p32"/>
            <p:cNvSpPr/>
            <p:nvPr/>
          </p:nvSpPr>
          <p:spPr>
            <a:xfrm>
              <a:off x="-29595" y="3551197"/>
              <a:ext cx="141000" cy="62400"/>
            </a:xfrm>
            <a:prstGeom prst="mathMinus">
              <a:avLst>
                <a:gd fmla="val 23520" name="adj1"/>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662" name="Google Shape;662;p32"/>
            <p:cNvSpPr/>
            <p:nvPr/>
          </p:nvSpPr>
          <p:spPr>
            <a:xfrm>
              <a:off x="-29595" y="3781022"/>
              <a:ext cx="141000" cy="62400"/>
            </a:xfrm>
            <a:prstGeom prst="mathMinus">
              <a:avLst>
                <a:gd fmla="val 23520" name="adj1"/>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663" name="Google Shape;663;p32"/>
            <p:cNvSpPr/>
            <p:nvPr/>
          </p:nvSpPr>
          <p:spPr>
            <a:xfrm>
              <a:off x="-29595" y="4019185"/>
              <a:ext cx="141000" cy="62400"/>
            </a:xfrm>
            <a:prstGeom prst="mathMinus">
              <a:avLst>
                <a:gd fmla="val 23520" name="adj1"/>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664" name="Google Shape;664;p32"/>
            <p:cNvSpPr/>
            <p:nvPr/>
          </p:nvSpPr>
          <p:spPr>
            <a:xfrm>
              <a:off x="-29595" y="4249011"/>
              <a:ext cx="141000" cy="62400"/>
            </a:xfrm>
            <a:prstGeom prst="mathMinus">
              <a:avLst>
                <a:gd fmla="val 23520" name="adj1"/>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665" name="Google Shape;665;p32"/>
            <p:cNvSpPr/>
            <p:nvPr/>
          </p:nvSpPr>
          <p:spPr>
            <a:xfrm>
              <a:off x="-29595" y="4483011"/>
              <a:ext cx="141000" cy="62400"/>
            </a:xfrm>
            <a:prstGeom prst="mathMinus">
              <a:avLst>
                <a:gd fmla="val 23520" name="adj1"/>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666" name="Google Shape;666;p32"/>
            <p:cNvSpPr/>
            <p:nvPr/>
          </p:nvSpPr>
          <p:spPr>
            <a:xfrm>
              <a:off x="-29595" y="4712837"/>
              <a:ext cx="141000" cy="62400"/>
            </a:xfrm>
            <a:prstGeom prst="mathMinus">
              <a:avLst>
                <a:gd fmla="val 23520" name="adj1"/>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667" name="Google Shape;667;p32"/>
            <p:cNvSpPr/>
            <p:nvPr/>
          </p:nvSpPr>
          <p:spPr>
            <a:xfrm>
              <a:off x="-29595" y="4946850"/>
              <a:ext cx="141000" cy="62400"/>
            </a:xfrm>
            <a:prstGeom prst="mathMinus">
              <a:avLst>
                <a:gd fmla="val 23520" name="adj1"/>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grpSp>
      <p:cxnSp>
        <p:nvCxnSpPr>
          <p:cNvPr id="668" name="Google Shape;668;p32"/>
          <p:cNvCxnSpPr/>
          <p:nvPr/>
        </p:nvCxnSpPr>
        <p:spPr>
          <a:xfrm>
            <a:off x="2928695" y="-43050"/>
            <a:ext cx="0" cy="5202000"/>
          </a:xfrm>
          <a:prstGeom prst="straightConnector1">
            <a:avLst/>
          </a:prstGeom>
          <a:noFill/>
          <a:ln cap="flat" cmpd="sng" w="9525">
            <a:solidFill>
              <a:schemeClr val="accent1"/>
            </a:solidFill>
            <a:prstDash val="solid"/>
            <a:round/>
            <a:headEnd len="sm" w="sm" type="none"/>
            <a:tailEnd len="sm" w="sm" type="none"/>
          </a:ln>
        </p:spPr>
      </p:cxnSp>
      <p:sp>
        <p:nvSpPr>
          <p:cNvPr id="669" name="Google Shape;669;p32"/>
          <p:cNvSpPr txBox="1"/>
          <p:nvPr>
            <p:ph type="ctrTitle"/>
          </p:nvPr>
        </p:nvSpPr>
        <p:spPr>
          <a:xfrm>
            <a:off x="4151575" y="361300"/>
            <a:ext cx="4333500" cy="1648200"/>
          </a:xfrm>
          <a:prstGeom prst="rect">
            <a:avLst/>
          </a:prstGeom>
        </p:spPr>
        <p:txBody>
          <a:bodyPr anchorCtr="0" anchor="t" bIns="91425" lIns="91425" spcFirstLastPara="1" rIns="91425" wrap="square" tIns="91425">
            <a:normAutofit/>
          </a:bodyPr>
          <a:lstStyle>
            <a:lvl1pPr lvl="0">
              <a:lnSpc>
                <a:spcPct val="87000"/>
              </a:lnSpc>
              <a:spcBef>
                <a:spcPts val="0"/>
              </a:spcBef>
              <a:spcAft>
                <a:spcPts val="0"/>
              </a:spcAft>
              <a:buClr>
                <a:schemeClr val="lt1"/>
              </a:buClr>
              <a:buSzPts val="4000"/>
              <a:buFont typeface="Alexandria Black"/>
              <a:buNone/>
              <a:defRPr sz="4000">
                <a:solidFill>
                  <a:schemeClr val="lt1"/>
                </a:solidFill>
              </a:defRPr>
            </a:lvl1pPr>
            <a:lvl2pPr lvl="1" algn="ctr">
              <a:spcBef>
                <a:spcPts val="0"/>
              </a:spcBef>
              <a:spcAft>
                <a:spcPts val="0"/>
              </a:spcAft>
              <a:buClr>
                <a:schemeClr val="lt1"/>
              </a:buClr>
              <a:buSzPts val="4000"/>
              <a:buNone/>
              <a:defRPr sz="4000">
                <a:solidFill>
                  <a:schemeClr val="lt1"/>
                </a:solidFill>
              </a:defRPr>
            </a:lvl2pPr>
            <a:lvl3pPr lvl="2" algn="ctr">
              <a:spcBef>
                <a:spcPts val="0"/>
              </a:spcBef>
              <a:spcAft>
                <a:spcPts val="0"/>
              </a:spcAft>
              <a:buClr>
                <a:schemeClr val="lt1"/>
              </a:buClr>
              <a:buSzPts val="4000"/>
              <a:buNone/>
              <a:defRPr sz="4000">
                <a:solidFill>
                  <a:schemeClr val="lt1"/>
                </a:solidFill>
              </a:defRPr>
            </a:lvl3pPr>
            <a:lvl4pPr lvl="3" algn="ctr">
              <a:spcBef>
                <a:spcPts val="0"/>
              </a:spcBef>
              <a:spcAft>
                <a:spcPts val="0"/>
              </a:spcAft>
              <a:buClr>
                <a:schemeClr val="lt1"/>
              </a:buClr>
              <a:buSzPts val="4000"/>
              <a:buNone/>
              <a:defRPr sz="4000">
                <a:solidFill>
                  <a:schemeClr val="lt1"/>
                </a:solidFill>
              </a:defRPr>
            </a:lvl4pPr>
            <a:lvl5pPr lvl="4" algn="ctr">
              <a:spcBef>
                <a:spcPts val="0"/>
              </a:spcBef>
              <a:spcAft>
                <a:spcPts val="0"/>
              </a:spcAft>
              <a:buClr>
                <a:schemeClr val="lt1"/>
              </a:buClr>
              <a:buSzPts val="4000"/>
              <a:buNone/>
              <a:defRPr sz="4000">
                <a:solidFill>
                  <a:schemeClr val="lt1"/>
                </a:solidFill>
              </a:defRPr>
            </a:lvl5pPr>
            <a:lvl6pPr lvl="5" algn="ctr">
              <a:spcBef>
                <a:spcPts val="0"/>
              </a:spcBef>
              <a:spcAft>
                <a:spcPts val="0"/>
              </a:spcAft>
              <a:buClr>
                <a:schemeClr val="lt1"/>
              </a:buClr>
              <a:buSzPts val="4000"/>
              <a:buNone/>
              <a:defRPr sz="4000">
                <a:solidFill>
                  <a:schemeClr val="lt1"/>
                </a:solidFill>
              </a:defRPr>
            </a:lvl6pPr>
            <a:lvl7pPr lvl="6" algn="ctr">
              <a:spcBef>
                <a:spcPts val="0"/>
              </a:spcBef>
              <a:spcAft>
                <a:spcPts val="0"/>
              </a:spcAft>
              <a:buClr>
                <a:schemeClr val="lt1"/>
              </a:buClr>
              <a:buSzPts val="4000"/>
              <a:buNone/>
              <a:defRPr sz="4000">
                <a:solidFill>
                  <a:schemeClr val="lt1"/>
                </a:solidFill>
              </a:defRPr>
            </a:lvl7pPr>
            <a:lvl8pPr lvl="7" algn="ctr">
              <a:spcBef>
                <a:spcPts val="0"/>
              </a:spcBef>
              <a:spcAft>
                <a:spcPts val="0"/>
              </a:spcAft>
              <a:buClr>
                <a:schemeClr val="lt1"/>
              </a:buClr>
              <a:buSzPts val="4000"/>
              <a:buNone/>
              <a:defRPr sz="4000">
                <a:solidFill>
                  <a:schemeClr val="lt1"/>
                </a:solidFill>
              </a:defRPr>
            </a:lvl8pPr>
            <a:lvl9pPr lvl="8" algn="ctr">
              <a:spcBef>
                <a:spcPts val="0"/>
              </a:spcBef>
              <a:spcAft>
                <a:spcPts val="0"/>
              </a:spcAft>
              <a:buClr>
                <a:schemeClr val="lt1"/>
              </a:buClr>
              <a:buSzPts val="4000"/>
              <a:buNone/>
              <a:defRPr sz="4000">
                <a:solidFill>
                  <a:schemeClr val="lt1"/>
                </a:solidFill>
              </a:defRPr>
            </a:lvl9pPr>
          </a:lstStyle>
          <a:p/>
        </p:txBody>
      </p:sp>
      <p:sp>
        <p:nvSpPr>
          <p:cNvPr id="670" name="Google Shape;670;p32"/>
          <p:cNvSpPr txBox="1"/>
          <p:nvPr>
            <p:ph idx="1" type="subTitle"/>
          </p:nvPr>
        </p:nvSpPr>
        <p:spPr>
          <a:xfrm>
            <a:off x="4151575" y="2693925"/>
            <a:ext cx="3821100" cy="694200"/>
          </a:xfrm>
          <a:prstGeom prst="rect">
            <a:avLst/>
          </a:prstGeom>
        </p:spPr>
        <p:txBody>
          <a:bodyPr anchorCtr="0" anchor="t" bIns="91425" lIns="91425" spcFirstLastPara="1" rIns="91425" wrap="square" tIns="91425">
            <a:normAutofit/>
          </a:bodyPr>
          <a:lstStyle>
            <a:lvl1pPr lvl="0">
              <a:spcBef>
                <a:spcPts val="0"/>
              </a:spcBef>
              <a:spcAft>
                <a:spcPts val="0"/>
              </a:spcAft>
              <a:buClr>
                <a:schemeClr val="lt1"/>
              </a:buClr>
              <a:buSzPts val="1200"/>
              <a:buFont typeface="Lexend"/>
              <a:buNone/>
              <a:defRPr sz="1200">
                <a:solidFill>
                  <a:schemeClr val="lt1"/>
                </a:solidFill>
              </a:defRPr>
            </a:lvl1pPr>
            <a:lvl2pPr lvl="1">
              <a:spcBef>
                <a:spcPts val="0"/>
              </a:spcBef>
              <a:spcAft>
                <a:spcPts val="0"/>
              </a:spcAft>
              <a:buClr>
                <a:schemeClr val="lt1"/>
              </a:buClr>
              <a:buSzPts val="1200"/>
              <a:buFont typeface="Lexend"/>
              <a:buNone/>
              <a:defRPr sz="1200">
                <a:solidFill>
                  <a:schemeClr val="lt1"/>
                </a:solidFill>
              </a:defRPr>
            </a:lvl2pPr>
            <a:lvl3pPr lvl="2">
              <a:spcBef>
                <a:spcPts val="0"/>
              </a:spcBef>
              <a:spcAft>
                <a:spcPts val="0"/>
              </a:spcAft>
              <a:buClr>
                <a:schemeClr val="lt1"/>
              </a:buClr>
              <a:buSzPts val="1200"/>
              <a:buFont typeface="Lexend"/>
              <a:buNone/>
              <a:defRPr sz="1200">
                <a:solidFill>
                  <a:schemeClr val="lt1"/>
                </a:solidFill>
              </a:defRPr>
            </a:lvl3pPr>
            <a:lvl4pPr lvl="3">
              <a:spcBef>
                <a:spcPts val="0"/>
              </a:spcBef>
              <a:spcAft>
                <a:spcPts val="0"/>
              </a:spcAft>
              <a:buClr>
                <a:schemeClr val="lt1"/>
              </a:buClr>
              <a:buSzPts val="1200"/>
              <a:buFont typeface="Lexend"/>
              <a:buNone/>
              <a:defRPr sz="1200">
                <a:solidFill>
                  <a:schemeClr val="lt1"/>
                </a:solidFill>
              </a:defRPr>
            </a:lvl4pPr>
            <a:lvl5pPr lvl="4">
              <a:spcBef>
                <a:spcPts val="0"/>
              </a:spcBef>
              <a:spcAft>
                <a:spcPts val="0"/>
              </a:spcAft>
              <a:buClr>
                <a:schemeClr val="lt1"/>
              </a:buClr>
              <a:buSzPts val="1200"/>
              <a:buFont typeface="Lexend"/>
              <a:buNone/>
              <a:defRPr sz="1200">
                <a:solidFill>
                  <a:schemeClr val="lt1"/>
                </a:solidFill>
              </a:defRPr>
            </a:lvl5pPr>
            <a:lvl6pPr lvl="5">
              <a:spcBef>
                <a:spcPts val="0"/>
              </a:spcBef>
              <a:spcAft>
                <a:spcPts val="0"/>
              </a:spcAft>
              <a:buClr>
                <a:schemeClr val="lt1"/>
              </a:buClr>
              <a:buSzPts val="1200"/>
              <a:buFont typeface="Lexend"/>
              <a:buNone/>
              <a:defRPr sz="1200">
                <a:solidFill>
                  <a:schemeClr val="lt1"/>
                </a:solidFill>
              </a:defRPr>
            </a:lvl6pPr>
            <a:lvl7pPr lvl="6">
              <a:spcBef>
                <a:spcPts val="0"/>
              </a:spcBef>
              <a:spcAft>
                <a:spcPts val="0"/>
              </a:spcAft>
              <a:buClr>
                <a:schemeClr val="lt1"/>
              </a:buClr>
              <a:buSzPts val="1200"/>
              <a:buFont typeface="Lexend"/>
              <a:buNone/>
              <a:defRPr sz="1200">
                <a:solidFill>
                  <a:schemeClr val="lt1"/>
                </a:solidFill>
              </a:defRPr>
            </a:lvl7pPr>
            <a:lvl8pPr lvl="7">
              <a:spcBef>
                <a:spcPts val="0"/>
              </a:spcBef>
              <a:spcAft>
                <a:spcPts val="0"/>
              </a:spcAft>
              <a:buClr>
                <a:schemeClr val="lt1"/>
              </a:buClr>
              <a:buSzPts val="1200"/>
              <a:buFont typeface="Lexend"/>
              <a:buNone/>
              <a:defRPr sz="1200">
                <a:solidFill>
                  <a:schemeClr val="lt1"/>
                </a:solidFill>
              </a:defRPr>
            </a:lvl8pPr>
            <a:lvl9pPr lvl="8">
              <a:spcBef>
                <a:spcPts val="0"/>
              </a:spcBef>
              <a:spcAft>
                <a:spcPts val="0"/>
              </a:spcAft>
              <a:buClr>
                <a:schemeClr val="lt1"/>
              </a:buClr>
              <a:buSzPts val="1200"/>
              <a:buFont typeface="Lexend"/>
              <a:buNone/>
              <a:defRPr sz="1200">
                <a:solidFill>
                  <a:schemeClr val="lt1"/>
                </a:solidFill>
              </a:defRPr>
            </a:lvl9pPr>
          </a:lstStyle>
          <a:p/>
        </p:txBody>
      </p:sp>
      <p:sp>
        <p:nvSpPr>
          <p:cNvPr id="671" name="Google Shape;671;p32"/>
          <p:cNvSpPr txBox="1"/>
          <p:nvPr>
            <p:ph idx="2" type="subTitle"/>
          </p:nvPr>
        </p:nvSpPr>
        <p:spPr>
          <a:xfrm>
            <a:off x="4151575" y="3427675"/>
            <a:ext cx="3821100" cy="490200"/>
          </a:xfrm>
          <a:prstGeom prst="rect">
            <a:avLst/>
          </a:prstGeom>
        </p:spPr>
        <p:txBody>
          <a:bodyPr anchorCtr="0" anchor="t" bIns="91425" lIns="91425" spcFirstLastPara="1" rIns="91425" wrap="square" tIns="91425">
            <a:normAutofit/>
          </a:bodyPr>
          <a:lstStyle>
            <a:lvl1pPr lvl="0">
              <a:spcBef>
                <a:spcPts val="0"/>
              </a:spcBef>
              <a:spcAft>
                <a:spcPts val="0"/>
              </a:spcAft>
              <a:buClr>
                <a:schemeClr val="lt1"/>
              </a:buClr>
              <a:buSzPts val="1200"/>
              <a:buFont typeface="Lexend"/>
              <a:buNone/>
              <a:defRPr sz="1200">
                <a:solidFill>
                  <a:schemeClr val="lt1"/>
                </a:solidFill>
              </a:defRPr>
            </a:lvl1pPr>
            <a:lvl2pPr lvl="1">
              <a:spcBef>
                <a:spcPts val="0"/>
              </a:spcBef>
              <a:spcAft>
                <a:spcPts val="0"/>
              </a:spcAft>
              <a:buClr>
                <a:schemeClr val="lt1"/>
              </a:buClr>
              <a:buSzPts val="1200"/>
              <a:buFont typeface="Lexend"/>
              <a:buNone/>
              <a:defRPr sz="1200">
                <a:solidFill>
                  <a:schemeClr val="lt1"/>
                </a:solidFill>
              </a:defRPr>
            </a:lvl2pPr>
            <a:lvl3pPr lvl="2">
              <a:spcBef>
                <a:spcPts val="0"/>
              </a:spcBef>
              <a:spcAft>
                <a:spcPts val="0"/>
              </a:spcAft>
              <a:buClr>
                <a:schemeClr val="lt1"/>
              </a:buClr>
              <a:buSzPts val="1200"/>
              <a:buFont typeface="Lexend"/>
              <a:buNone/>
              <a:defRPr sz="1200">
                <a:solidFill>
                  <a:schemeClr val="lt1"/>
                </a:solidFill>
              </a:defRPr>
            </a:lvl3pPr>
            <a:lvl4pPr lvl="3">
              <a:spcBef>
                <a:spcPts val="0"/>
              </a:spcBef>
              <a:spcAft>
                <a:spcPts val="0"/>
              </a:spcAft>
              <a:buClr>
                <a:schemeClr val="lt1"/>
              </a:buClr>
              <a:buSzPts val="1200"/>
              <a:buFont typeface="Lexend"/>
              <a:buNone/>
              <a:defRPr sz="1200">
                <a:solidFill>
                  <a:schemeClr val="lt1"/>
                </a:solidFill>
              </a:defRPr>
            </a:lvl4pPr>
            <a:lvl5pPr lvl="4">
              <a:spcBef>
                <a:spcPts val="0"/>
              </a:spcBef>
              <a:spcAft>
                <a:spcPts val="0"/>
              </a:spcAft>
              <a:buClr>
                <a:schemeClr val="lt1"/>
              </a:buClr>
              <a:buSzPts val="1200"/>
              <a:buFont typeface="Lexend"/>
              <a:buNone/>
              <a:defRPr sz="1200">
                <a:solidFill>
                  <a:schemeClr val="lt1"/>
                </a:solidFill>
              </a:defRPr>
            </a:lvl5pPr>
            <a:lvl6pPr lvl="5">
              <a:spcBef>
                <a:spcPts val="0"/>
              </a:spcBef>
              <a:spcAft>
                <a:spcPts val="0"/>
              </a:spcAft>
              <a:buClr>
                <a:schemeClr val="lt1"/>
              </a:buClr>
              <a:buSzPts val="1200"/>
              <a:buFont typeface="Lexend"/>
              <a:buNone/>
              <a:defRPr sz="1200">
                <a:solidFill>
                  <a:schemeClr val="lt1"/>
                </a:solidFill>
              </a:defRPr>
            </a:lvl6pPr>
            <a:lvl7pPr lvl="6">
              <a:spcBef>
                <a:spcPts val="0"/>
              </a:spcBef>
              <a:spcAft>
                <a:spcPts val="0"/>
              </a:spcAft>
              <a:buClr>
                <a:schemeClr val="lt1"/>
              </a:buClr>
              <a:buSzPts val="1200"/>
              <a:buFont typeface="Lexend"/>
              <a:buNone/>
              <a:defRPr sz="1200">
                <a:solidFill>
                  <a:schemeClr val="lt1"/>
                </a:solidFill>
              </a:defRPr>
            </a:lvl7pPr>
            <a:lvl8pPr lvl="7">
              <a:spcBef>
                <a:spcPts val="0"/>
              </a:spcBef>
              <a:spcAft>
                <a:spcPts val="0"/>
              </a:spcAft>
              <a:buClr>
                <a:schemeClr val="lt1"/>
              </a:buClr>
              <a:buSzPts val="1200"/>
              <a:buFont typeface="Lexend"/>
              <a:buNone/>
              <a:defRPr sz="1200">
                <a:solidFill>
                  <a:schemeClr val="lt1"/>
                </a:solidFill>
              </a:defRPr>
            </a:lvl8pPr>
            <a:lvl9pPr lvl="8">
              <a:spcBef>
                <a:spcPts val="0"/>
              </a:spcBef>
              <a:spcAft>
                <a:spcPts val="0"/>
              </a:spcAft>
              <a:buClr>
                <a:schemeClr val="lt1"/>
              </a:buClr>
              <a:buSzPts val="1200"/>
              <a:buFont typeface="Lexend"/>
              <a:buNone/>
              <a:defRPr sz="1200">
                <a:solidFill>
                  <a:schemeClr val="lt1"/>
                </a:solidFill>
              </a:defRPr>
            </a:lvl9pPr>
          </a:lstStyle>
          <a:p/>
        </p:txBody>
      </p:sp>
      <p:sp>
        <p:nvSpPr>
          <p:cNvPr id="672" name="Google Shape;672;p32"/>
          <p:cNvSpPr txBox="1"/>
          <p:nvPr>
            <p:ph idx="3" type="subTitle"/>
          </p:nvPr>
        </p:nvSpPr>
        <p:spPr>
          <a:xfrm>
            <a:off x="4151575" y="3758225"/>
            <a:ext cx="3821100" cy="1262100"/>
          </a:xfrm>
          <a:prstGeom prst="rect">
            <a:avLst/>
          </a:prstGeom>
        </p:spPr>
        <p:txBody>
          <a:bodyPr anchorCtr="0" anchor="t" bIns="91425" lIns="91425" spcFirstLastPara="1" rIns="91425" wrap="square" tIns="91425">
            <a:normAutofit/>
          </a:bodyPr>
          <a:lstStyle>
            <a:lvl1pPr lvl="0">
              <a:spcBef>
                <a:spcPts val="0"/>
              </a:spcBef>
              <a:spcAft>
                <a:spcPts val="0"/>
              </a:spcAft>
              <a:buClr>
                <a:schemeClr val="lt1"/>
              </a:buClr>
              <a:buSzPts val="1000"/>
              <a:buFont typeface="Lexend ExtraLight"/>
              <a:buNone/>
              <a:defRPr sz="1000">
                <a:solidFill>
                  <a:schemeClr val="lt1"/>
                </a:solidFill>
                <a:latin typeface="Lexend ExtraLight"/>
                <a:ea typeface="Lexend ExtraLight"/>
                <a:cs typeface="Lexend ExtraLight"/>
                <a:sym typeface="Lexend ExtraLight"/>
              </a:defRPr>
            </a:lvl1pPr>
            <a:lvl2pPr lvl="1">
              <a:spcBef>
                <a:spcPts val="0"/>
              </a:spcBef>
              <a:spcAft>
                <a:spcPts val="0"/>
              </a:spcAft>
              <a:buClr>
                <a:schemeClr val="lt1"/>
              </a:buClr>
              <a:buSzPts val="1200"/>
              <a:buFont typeface="Lexend"/>
              <a:buNone/>
              <a:defRPr sz="1200">
                <a:solidFill>
                  <a:schemeClr val="lt1"/>
                </a:solidFill>
              </a:defRPr>
            </a:lvl2pPr>
            <a:lvl3pPr lvl="2">
              <a:spcBef>
                <a:spcPts val="0"/>
              </a:spcBef>
              <a:spcAft>
                <a:spcPts val="0"/>
              </a:spcAft>
              <a:buClr>
                <a:schemeClr val="lt1"/>
              </a:buClr>
              <a:buSzPts val="1200"/>
              <a:buFont typeface="Lexend"/>
              <a:buNone/>
              <a:defRPr sz="1200">
                <a:solidFill>
                  <a:schemeClr val="lt1"/>
                </a:solidFill>
              </a:defRPr>
            </a:lvl3pPr>
            <a:lvl4pPr lvl="3">
              <a:spcBef>
                <a:spcPts val="0"/>
              </a:spcBef>
              <a:spcAft>
                <a:spcPts val="0"/>
              </a:spcAft>
              <a:buClr>
                <a:schemeClr val="lt1"/>
              </a:buClr>
              <a:buSzPts val="1200"/>
              <a:buFont typeface="Lexend"/>
              <a:buNone/>
              <a:defRPr sz="1200">
                <a:solidFill>
                  <a:schemeClr val="lt1"/>
                </a:solidFill>
              </a:defRPr>
            </a:lvl4pPr>
            <a:lvl5pPr lvl="4">
              <a:spcBef>
                <a:spcPts val="0"/>
              </a:spcBef>
              <a:spcAft>
                <a:spcPts val="0"/>
              </a:spcAft>
              <a:buClr>
                <a:schemeClr val="lt1"/>
              </a:buClr>
              <a:buSzPts val="1200"/>
              <a:buFont typeface="Lexend"/>
              <a:buNone/>
              <a:defRPr sz="1200">
                <a:solidFill>
                  <a:schemeClr val="lt1"/>
                </a:solidFill>
              </a:defRPr>
            </a:lvl5pPr>
            <a:lvl6pPr lvl="5">
              <a:spcBef>
                <a:spcPts val="0"/>
              </a:spcBef>
              <a:spcAft>
                <a:spcPts val="0"/>
              </a:spcAft>
              <a:buClr>
                <a:schemeClr val="lt1"/>
              </a:buClr>
              <a:buSzPts val="1200"/>
              <a:buFont typeface="Lexend"/>
              <a:buNone/>
              <a:defRPr sz="1200">
                <a:solidFill>
                  <a:schemeClr val="lt1"/>
                </a:solidFill>
              </a:defRPr>
            </a:lvl6pPr>
            <a:lvl7pPr lvl="6">
              <a:spcBef>
                <a:spcPts val="0"/>
              </a:spcBef>
              <a:spcAft>
                <a:spcPts val="0"/>
              </a:spcAft>
              <a:buClr>
                <a:schemeClr val="lt1"/>
              </a:buClr>
              <a:buSzPts val="1200"/>
              <a:buFont typeface="Lexend"/>
              <a:buNone/>
              <a:defRPr sz="1200">
                <a:solidFill>
                  <a:schemeClr val="lt1"/>
                </a:solidFill>
              </a:defRPr>
            </a:lvl7pPr>
            <a:lvl8pPr lvl="7">
              <a:spcBef>
                <a:spcPts val="0"/>
              </a:spcBef>
              <a:spcAft>
                <a:spcPts val="0"/>
              </a:spcAft>
              <a:buClr>
                <a:schemeClr val="lt1"/>
              </a:buClr>
              <a:buSzPts val="1200"/>
              <a:buFont typeface="Lexend"/>
              <a:buNone/>
              <a:defRPr sz="1200">
                <a:solidFill>
                  <a:schemeClr val="lt1"/>
                </a:solidFill>
              </a:defRPr>
            </a:lvl8pPr>
            <a:lvl9pPr lvl="8">
              <a:spcBef>
                <a:spcPts val="0"/>
              </a:spcBef>
              <a:spcAft>
                <a:spcPts val="0"/>
              </a:spcAft>
              <a:buClr>
                <a:schemeClr val="lt1"/>
              </a:buClr>
              <a:buSzPts val="1200"/>
              <a:buFont typeface="Lexend"/>
              <a:buNone/>
              <a:defRPr sz="1200">
                <a:solidFill>
                  <a:schemeClr val="lt1"/>
                </a:solidFill>
              </a:defRPr>
            </a:lvl9pPr>
          </a:lstStyle>
          <a:p/>
        </p:txBody>
      </p:sp>
      <p:sp>
        <p:nvSpPr>
          <p:cNvPr id="673" name="Google Shape;673;p32"/>
          <p:cNvSpPr/>
          <p:nvPr>
            <p:ph idx="4" type="pic"/>
          </p:nvPr>
        </p:nvSpPr>
        <p:spPr>
          <a:xfrm>
            <a:off x="0" y="0"/>
            <a:ext cx="2779800" cy="5151300"/>
          </a:xfrm>
          <a:prstGeom prst="roundRect">
            <a:avLst>
              <a:gd fmla="val 0" name="adj"/>
            </a:avLst>
          </a:prstGeom>
          <a:noFill/>
          <a:ln>
            <a:noFill/>
          </a:ln>
        </p:spPr>
      </p:sp>
      <p:sp>
        <p:nvSpPr>
          <p:cNvPr id="674" name="Google Shape;674;p32"/>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lvl1pPr indent="0" lvl="0" marL="0" marR="0" algn="r">
              <a:lnSpc>
                <a:spcPct val="100000"/>
              </a:lnSpc>
              <a:spcBef>
                <a:spcPts val="0"/>
              </a:spcBef>
              <a:spcAft>
                <a:spcPts val="0"/>
              </a:spcAft>
              <a:buClr>
                <a:srgbClr val="000000"/>
              </a:buClr>
              <a:buSzPts val="800"/>
              <a:buFont typeface="Arial"/>
              <a:buNone/>
              <a:defRPr sz="800">
                <a:solidFill>
                  <a:schemeClr val="lt1"/>
                </a:solidFill>
                <a:latin typeface="Lexend Light"/>
                <a:ea typeface="Lexend Light"/>
                <a:cs typeface="Lexend Light"/>
                <a:sym typeface="Lexend Light"/>
              </a:defRPr>
            </a:lvl1pPr>
            <a:lvl2pPr indent="0" lvl="1" marL="0" marR="0" algn="r">
              <a:lnSpc>
                <a:spcPct val="100000"/>
              </a:lnSpc>
              <a:spcBef>
                <a:spcPts val="0"/>
              </a:spcBef>
              <a:spcAft>
                <a:spcPts val="0"/>
              </a:spcAft>
              <a:buClr>
                <a:srgbClr val="000000"/>
              </a:buClr>
              <a:buSzPts val="800"/>
              <a:buFont typeface="Arial"/>
              <a:buNone/>
              <a:defRPr sz="800">
                <a:solidFill>
                  <a:schemeClr val="lt1"/>
                </a:solidFill>
                <a:latin typeface="Lexend Light"/>
                <a:ea typeface="Lexend Light"/>
                <a:cs typeface="Lexend Light"/>
                <a:sym typeface="Lexend Light"/>
              </a:defRPr>
            </a:lvl2pPr>
            <a:lvl3pPr indent="0" lvl="2" marL="0" marR="0" algn="r">
              <a:lnSpc>
                <a:spcPct val="100000"/>
              </a:lnSpc>
              <a:spcBef>
                <a:spcPts val="0"/>
              </a:spcBef>
              <a:spcAft>
                <a:spcPts val="0"/>
              </a:spcAft>
              <a:buClr>
                <a:srgbClr val="000000"/>
              </a:buClr>
              <a:buSzPts val="800"/>
              <a:buFont typeface="Arial"/>
              <a:buNone/>
              <a:defRPr sz="800">
                <a:solidFill>
                  <a:schemeClr val="lt1"/>
                </a:solidFill>
                <a:latin typeface="Lexend Light"/>
                <a:ea typeface="Lexend Light"/>
                <a:cs typeface="Lexend Light"/>
                <a:sym typeface="Lexend Light"/>
              </a:defRPr>
            </a:lvl3pPr>
            <a:lvl4pPr indent="0" lvl="3" marL="0" marR="0" algn="r">
              <a:lnSpc>
                <a:spcPct val="100000"/>
              </a:lnSpc>
              <a:spcBef>
                <a:spcPts val="0"/>
              </a:spcBef>
              <a:spcAft>
                <a:spcPts val="0"/>
              </a:spcAft>
              <a:buClr>
                <a:srgbClr val="000000"/>
              </a:buClr>
              <a:buSzPts val="800"/>
              <a:buFont typeface="Arial"/>
              <a:buNone/>
              <a:defRPr sz="800">
                <a:solidFill>
                  <a:schemeClr val="lt1"/>
                </a:solidFill>
                <a:latin typeface="Lexend Light"/>
                <a:ea typeface="Lexend Light"/>
                <a:cs typeface="Lexend Light"/>
                <a:sym typeface="Lexend Light"/>
              </a:defRPr>
            </a:lvl4pPr>
            <a:lvl5pPr indent="0" lvl="4" marL="0" marR="0" algn="r">
              <a:lnSpc>
                <a:spcPct val="100000"/>
              </a:lnSpc>
              <a:spcBef>
                <a:spcPts val="0"/>
              </a:spcBef>
              <a:spcAft>
                <a:spcPts val="0"/>
              </a:spcAft>
              <a:buClr>
                <a:srgbClr val="000000"/>
              </a:buClr>
              <a:buSzPts val="800"/>
              <a:buFont typeface="Arial"/>
              <a:buNone/>
              <a:defRPr sz="800">
                <a:solidFill>
                  <a:schemeClr val="lt1"/>
                </a:solidFill>
                <a:latin typeface="Lexend Light"/>
                <a:ea typeface="Lexend Light"/>
                <a:cs typeface="Lexend Light"/>
                <a:sym typeface="Lexend Light"/>
              </a:defRPr>
            </a:lvl5pPr>
            <a:lvl6pPr indent="0" lvl="5" marL="0" marR="0" algn="r">
              <a:lnSpc>
                <a:spcPct val="100000"/>
              </a:lnSpc>
              <a:spcBef>
                <a:spcPts val="0"/>
              </a:spcBef>
              <a:spcAft>
                <a:spcPts val="0"/>
              </a:spcAft>
              <a:buClr>
                <a:srgbClr val="000000"/>
              </a:buClr>
              <a:buSzPts val="800"/>
              <a:buFont typeface="Arial"/>
              <a:buNone/>
              <a:defRPr sz="800">
                <a:solidFill>
                  <a:schemeClr val="lt1"/>
                </a:solidFill>
                <a:latin typeface="Lexend Light"/>
                <a:ea typeface="Lexend Light"/>
                <a:cs typeface="Lexend Light"/>
                <a:sym typeface="Lexend Light"/>
              </a:defRPr>
            </a:lvl6pPr>
            <a:lvl7pPr indent="0" lvl="6" marL="0" marR="0" algn="r">
              <a:lnSpc>
                <a:spcPct val="100000"/>
              </a:lnSpc>
              <a:spcBef>
                <a:spcPts val="0"/>
              </a:spcBef>
              <a:spcAft>
                <a:spcPts val="0"/>
              </a:spcAft>
              <a:buClr>
                <a:srgbClr val="000000"/>
              </a:buClr>
              <a:buSzPts val="800"/>
              <a:buFont typeface="Arial"/>
              <a:buNone/>
              <a:defRPr sz="800">
                <a:solidFill>
                  <a:schemeClr val="lt1"/>
                </a:solidFill>
                <a:latin typeface="Lexend Light"/>
                <a:ea typeface="Lexend Light"/>
                <a:cs typeface="Lexend Light"/>
                <a:sym typeface="Lexend Light"/>
              </a:defRPr>
            </a:lvl7pPr>
            <a:lvl8pPr indent="0" lvl="7" marL="0" marR="0" algn="r">
              <a:lnSpc>
                <a:spcPct val="100000"/>
              </a:lnSpc>
              <a:spcBef>
                <a:spcPts val="0"/>
              </a:spcBef>
              <a:spcAft>
                <a:spcPts val="0"/>
              </a:spcAft>
              <a:buClr>
                <a:srgbClr val="000000"/>
              </a:buClr>
              <a:buSzPts val="800"/>
              <a:buFont typeface="Arial"/>
              <a:buNone/>
              <a:defRPr sz="800">
                <a:solidFill>
                  <a:schemeClr val="lt1"/>
                </a:solidFill>
                <a:latin typeface="Lexend Light"/>
                <a:ea typeface="Lexend Light"/>
                <a:cs typeface="Lexend Light"/>
                <a:sym typeface="Lexend Light"/>
              </a:defRPr>
            </a:lvl8pPr>
            <a:lvl9pPr indent="0" lvl="8" marL="0" marR="0" algn="r">
              <a:lnSpc>
                <a:spcPct val="100000"/>
              </a:lnSpc>
              <a:spcBef>
                <a:spcPts val="0"/>
              </a:spcBef>
              <a:spcAft>
                <a:spcPts val="0"/>
              </a:spcAft>
              <a:buClr>
                <a:srgbClr val="000000"/>
              </a:buClr>
              <a:buSzPts val="800"/>
              <a:buFont typeface="Arial"/>
              <a:buNone/>
              <a:defRPr sz="800">
                <a:solidFill>
                  <a:schemeClr val="lt1"/>
                </a:solidFill>
                <a:latin typeface="Lexend Light"/>
                <a:ea typeface="Lexend Light"/>
                <a:cs typeface="Lexend Light"/>
                <a:sym typeface="Lexend Light"/>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 Alt 13 1">
  <p:cSld name="CUSTOM_24_1">
    <p:bg>
      <p:bgPr>
        <a:solidFill>
          <a:schemeClr val="dk1"/>
        </a:solidFill>
      </p:bgPr>
    </p:bg>
    <p:spTree>
      <p:nvGrpSpPr>
        <p:cNvPr id="675" name="Shape 675"/>
        <p:cNvGrpSpPr/>
        <p:nvPr/>
      </p:nvGrpSpPr>
      <p:grpSpPr>
        <a:xfrm>
          <a:off x="0" y="0"/>
          <a:ext cx="0" cy="0"/>
          <a:chOff x="0" y="0"/>
          <a:chExt cx="0" cy="0"/>
        </a:xfrm>
      </p:grpSpPr>
      <p:sp>
        <p:nvSpPr>
          <p:cNvPr id="676" name="Google Shape;676;p33"/>
          <p:cNvSpPr/>
          <p:nvPr/>
        </p:nvSpPr>
        <p:spPr>
          <a:xfrm>
            <a:off x="3614400" y="-8171"/>
            <a:ext cx="132300" cy="5151300"/>
          </a:xfrm>
          <a:prstGeom prst="rect">
            <a:avLst/>
          </a:prstGeom>
          <a:gradFill>
            <a:gsLst>
              <a:gs pos="0">
                <a:srgbClr val="96C300"/>
              </a:gs>
              <a:gs pos="37000">
                <a:srgbClr val="14B5D9"/>
              </a:gs>
              <a:gs pos="65000">
                <a:srgbClr val="C8E357"/>
              </a:gs>
              <a:gs pos="100000">
                <a:srgbClr val="96C300"/>
              </a:gs>
            </a:gsLst>
            <a:lin ang="5400012" scaled="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exend"/>
              <a:ea typeface="Lexend"/>
              <a:cs typeface="Lexend"/>
              <a:sym typeface="Lexend"/>
            </a:endParaRPr>
          </a:p>
        </p:txBody>
      </p:sp>
      <p:grpSp>
        <p:nvGrpSpPr>
          <p:cNvPr id="677" name="Google Shape;677;p33"/>
          <p:cNvGrpSpPr/>
          <p:nvPr/>
        </p:nvGrpSpPr>
        <p:grpSpPr>
          <a:xfrm rot="10800000">
            <a:off x="3586702" y="105475"/>
            <a:ext cx="176172" cy="4914850"/>
            <a:chOff x="-30475" y="94400"/>
            <a:chExt cx="142800" cy="4914850"/>
          </a:xfrm>
        </p:grpSpPr>
        <p:sp>
          <p:nvSpPr>
            <p:cNvPr id="678" name="Google Shape;678;p33"/>
            <p:cNvSpPr/>
            <p:nvPr/>
          </p:nvSpPr>
          <p:spPr>
            <a:xfrm>
              <a:off x="-29595" y="94400"/>
              <a:ext cx="141000" cy="62400"/>
            </a:xfrm>
            <a:prstGeom prst="mathMinus">
              <a:avLst>
                <a:gd fmla="val 23520" name="adj1"/>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679" name="Google Shape;679;p33"/>
            <p:cNvSpPr/>
            <p:nvPr/>
          </p:nvSpPr>
          <p:spPr>
            <a:xfrm>
              <a:off x="-29595" y="324226"/>
              <a:ext cx="141000" cy="62400"/>
            </a:xfrm>
            <a:prstGeom prst="mathMinus">
              <a:avLst>
                <a:gd fmla="val 23520" name="adj1"/>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680" name="Google Shape;680;p33"/>
            <p:cNvSpPr/>
            <p:nvPr/>
          </p:nvSpPr>
          <p:spPr>
            <a:xfrm>
              <a:off x="-29595" y="558226"/>
              <a:ext cx="141000" cy="62400"/>
            </a:xfrm>
            <a:prstGeom prst="mathMinus">
              <a:avLst>
                <a:gd fmla="val 23520" name="adj1"/>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681" name="Google Shape;681;p33"/>
            <p:cNvSpPr/>
            <p:nvPr/>
          </p:nvSpPr>
          <p:spPr>
            <a:xfrm>
              <a:off x="-29595" y="788052"/>
              <a:ext cx="141000" cy="62400"/>
            </a:xfrm>
            <a:prstGeom prst="mathMinus">
              <a:avLst>
                <a:gd fmla="val 23520" name="adj1"/>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682" name="Google Shape;682;p33"/>
            <p:cNvSpPr/>
            <p:nvPr/>
          </p:nvSpPr>
          <p:spPr>
            <a:xfrm>
              <a:off x="-29595" y="1026215"/>
              <a:ext cx="141000" cy="62400"/>
            </a:xfrm>
            <a:prstGeom prst="mathMinus">
              <a:avLst>
                <a:gd fmla="val 23520" name="adj1"/>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683" name="Google Shape;683;p33"/>
            <p:cNvSpPr/>
            <p:nvPr/>
          </p:nvSpPr>
          <p:spPr>
            <a:xfrm>
              <a:off x="-29595" y="1256040"/>
              <a:ext cx="141000" cy="62400"/>
            </a:xfrm>
            <a:prstGeom prst="mathMinus">
              <a:avLst>
                <a:gd fmla="val 23520" name="adj1"/>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684" name="Google Shape;684;p33"/>
            <p:cNvSpPr/>
            <p:nvPr/>
          </p:nvSpPr>
          <p:spPr>
            <a:xfrm>
              <a:off x="-29595" y="1490041"/>
              <a:ext cx="141000" cy="62400"/>
            </a:xfrm>
            <a:prstGeom prst="mathMinus">
              <a:avLst>
                <a:gd fmla="val 23520" name="adj1"/>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685" name="Google Shape;685;p33"/>
            <p:cNvSpPr/>
            <p:nvPr/>
          </p:nvSpPr>
          <p:spPr>
            <a:xfrm>
              <a:off x="-29595" y="1719867"/>
              <a:ext cx="141000" cy="62400"/>
            </a:xfrm>
            <a:prstGeom prst="mathMinus">
              <a:avLst>
                <a:gd fmla="val 23520" name="adj1"/>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686" name="Google Shape;686;p33"/>
            <p:cNvSpPr/>
            <p:nvPr/>
          </p:nvSpPr>
          <p:spPr>
            <a:xfrm>
              <a:off x="-29595" y="1953880"/>
              <a:ext cx="141000" cy="62400"/>
            </a:xfrm>
            <a:prstGeom prst="mathMinus">
              <a:avLst>
                <a:gd fmla="val 23520" name="adj1"/>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687" name="Google Shape;687;p33"/>
            <p:cNvSpPr/>
            <p:nvPr/>
          </p:nvSpPr>
          <p:spPr>
            <a:xfrm>
              <a:off x="-29595" y="2187880"/>
              <a:ext cx="141000" cy="62400"/>
            </a:xfrm>
            <a:prstGeom prst="mathMinus">
              <a:avLst>
                <a:gd fmla="val 23520" name="adj1"/>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688" name="Google Shape;688;p33"/>
            <p:cNvSpPr/>
            <p:nvPr/>
          </p:nvSpPr>
          <p:spPr>
            <a:xfrm>
              <a:off x="-29595" y="2417706"/>
              <a:ext cx="141000" cy="62400"/>
            </a:xfrm>
            <a:prstGeom prst="mathMinus">
              <a:avLst>
                <a:gd fmla="val 23520" name="adj1"/>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689" name="Google Shape;689;p33"/>
            <p:cNvSpPr/>
            <p:nvPr/>
          </p:nvSpPr>
          <p:spPr>
            <a:xfrm>
              <a:off x="-29595" y="2655869"/>
              <a:ext cx="141000" cy="62400"/>
            </a:xfrm>
            <a:prstGeom prst="mathMinus">
              <a:avLst>
                <a:gd fmla="val 23520" name="adj1"/>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690" name="Google Shape;690;p33"/>
            <p:cNvSpPr/>
            <p:nvPr/>
          </p:nvSpPr>
          <p:spPr>
            <a:xfrm>
              <a:off x="-29595" y="2885695"/>
              <a:ext cx="141000" cy="62400"/>
            </a:xfrm>
            <a:prstGeom prst="mathMinus">
              <a:avLst>
                <a:gd fmla="val 23520" name="adj1"/>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691" name="Google Shape;691;p33"/>
            <p:cNvSpPr/>
            <p:nvPr/>
          </p:nvSpPr>
          <p:spPr>
            <a:xfrm>
              <a:off x="-30475" y="3111145"/>
              <a:ext cx="142800" cy="62400"/>
            </a:xfrm>
            <a:prstGeom prst="mathMinus">
              <a:avLst>
                <a:gd fmla="val 23520" name="adj1"/>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692" name="Google Shape;692;p33"/>
            <p:cNvSpPr/>
            <p:nvPr/>
          </p:nvSpPr>
          <p:spPr>
            <a:xfrm>
              <a:off x="-30475" y="3336595"/>
              <a:ext cx="142800" cy="62400"/>
            </a:xfrm>
            <a:prstGeom prst="mathMinus">
              <a:avLst>
                <a:gd fmla="val 23520" name="adj1"/>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693" name="Google Shape;693;p33"/>
            <p:cNvSpPr/>
            <p:nvPr/>
          </p:nvSpPr>
          <p:spPr>
            <a:xfrm>
              <a:off x="-29595" y="3551197"/>
              <a:ext cx="141000" cy="62400"/>
            </a:xfrm>
            <a:prstGeom prst="mathMinus">
              <a:avLst>
                <a:gd fmla="val 23520" name="adj1"/>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694" name="Google Shape;694;p33"/>
            <p:cNvSpPr/>
            <p:nvPr/>
          </p:nvSpPr>
          <p:spPr>
            <a:xfrm>
              <a:off x="-29595" y="3781022"/>
              <a:ext cx="141000" cy="62400"/>
            </a:xfrm>
            <a:prstGeom prst="mathMinus">
              <a:avLst>
                <a:gd fmla="val 23520" name="adj1"/>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695" name="Google Shape;695;p33"/>
            <p:cNvSpPr/>
            <p:nvPr/>
          </p:nvSpPr>
          <p:spPr>
            <a:xfrm>
              <a:off x="-29595" y="4019185"/>
              <a:ext cx="141000" cy="62400"/>
            </a:xfrm>
            <a:prstGeom prst="mathMinus">
              <a:avLst>
                <a:gd fmla="val 23520" name="adj1"/>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696" name="Google Shape;696;p33"/>
            <p:cNvSpPr/>
            <p:nvPr/>
          </p:nvSpPr>
          <p:spPr>
            <a:xfrm>
              <a:off x="-29595" y="4249011"/>
              <a:ext cx="141000" cy="62400"/>
            </a:xfrm>
            <a:prstGeom prst="mathMinus">
              <a:avLst>
                <a:gd fmla="val 23520" name="adj1"/>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697" name="Google Shape;697;p33"/>
            <p:cNvSpPr/>
            <p:nvPr/>
          </p:nvSpPr>
          <p:spPr>
            <a:xfrm>
              <a:off x="-29595" y="4483011"/>
              <a:ext cx="141000" cy="62400"/>
            </a:xfrm>
            <a:prstGeom prst="mathMinus">
              <a:avLst>
                <a:gd fmla="val 23520" name="adj1"/>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698" name="Google Shape;698;p33"/>
            <p:cNvSpPr/>
            <p:nvPr/>
          </p:nvSpPr>
          <p:spPr>
            <a:xfrm>
              <a:off x="-29595" y="4712837"/>
              <a:ext cx="141000" cy="62400"/>
            </a:xfrm>
            <a:prstGeom prst="mathMinus">
              <a:avLst>
                <a:gd fmla="val 23520" name="adj1"/>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699" name="Google Shape;699;p33"/>
            <p:cNvSpPr/>
            <p:nvPr/>
          </p:nvSpPr>
          <p:spPr>
            <a:xfrm>
              <a:off x="-29595" y="4946850"/>
              <a:ext cx="141000" cy="62400"/>
            </a:xfrm>
            <a:prstGeom prst="mathMinus">
              <a:avLst>
                <a:gd fmla="val 23520" name="adj1"/>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grpSp>
      <p:cxnSp>
        <p:nvCxnSpPr>
          <p:cNvPr id="700" name="Google Shape;700;p33"/>
          <p:cNvCxnSpPr/>
          <p:nvPr/>
        </p:nvCxnSpPr>
        <p:spPr>
          <a:xfrm>
            <a:off x="3742725" y="-43050"/>
            <a:ext cx="0" cy="5202000"/>
          </a:xfrm>
          <a:prstGeom prst="straightConnector1">
            <a:avLst/>
          </a:prstGeom>
          <a:noFill/>
          <a:ln cap="flat" cmpd="sng" w="9525">
            <a:solidFill>
              <a:schemeClr val="accent1"/>
            </a:solidFill>
            <a:prstDash val="solid"/>
            <a:round/>
            <a:headEnd len="sm" w="sm" type="none"/>
            <a:tailEnd len="sm" w="sm" type="none"/>
          </a:ln>
        </p:spPr>
      </p:cxnSp>
      <p:sp>
        <p:nvSpPr>
          <p:cNvPr id="701" name="Google Shape;701;p33"/>
          <p:cNvSpPr txBox="1"/>
          <p:nvPr>
            <p:ph type="ctrTitle"/>
          </p:nvPr>
        </p:nvSpPr>
        <p:spPr>
          <a:xfrm>
            <a:off x="4151575" y="361300"/>
            <a:ext cx="4333500" cy="1648200"/>
          </a:xfrm>
          <a:prstGeom prst="rect">
            <a:avLst/>
          </a:prstGeom>
        </p:spPr>
        <p:txBody>
          <a:bodyPr anchorCtr="0" anchor="t" bIns="91425" lIns="91425" spcFirstLastPara="1" rIns="91425" wrap="square" tIns="91425">
            <a:normAutofit/>
          </a:bodyPr>
          <a:lstStyle>
            <a:lvl1pPr lvl="0">
              <a:lnSpc>
                <a:spcPct val="87000"/>
              </a:lnSpc>
              <a:spcBef>
                <a:spcPts val="0"/>
              </a:spcBef>
              <a:spcAft>
                <a:spcPts val="0"/>
              </a:spcAft>
              <a:buClr>
                <a:schemeClr val="lt1"/>
              </a:buClr>
              <a:buSzPts val="4000"/>
              <a:buFont typeface="Alexandria Black"/>
              <a:buNone/>
              <a:defRPr sz="4000">
                <a:solidFill>
                  <a:schemeClr val="lt1"/>
                </a:solidFill>
              </a:defRPr>
            </a:lvl1pPr>
            <a:lvl2pPr lvl="1" algn="ctr">
              <a:spcBef>
                <a:spcPts val="0"/>
              </a:spcBef>
              <a:spcAft>
                <a:spcPts val="0"/>
              </a:spcAft>
              <a:buClr>
                <a:schemeClr val="lt1"/>
              </a:buClr>
              <a:buSzPts val="4000"/>
              <a:buNone/>
              <a:defRPr sz="4000">
                <a:solidFill>
                  <a:schemeClr val="lt1"/>
                </a:solidFill>
              </a:defRPr>
            </a:lvl2pPr>
            <a:lvl3pPr lvl="2" algn="ctr">
              <a:spcBef>
                <a:spcPts val="0"/>
              </a:spcBef>
              <a:spcAft>
                <a:spcPts val="0"/>
              </a:spcAft>
              <a:buClr>
                <a:schemeClr val="lt1"/>
              </a:buClr>
              <a:buSzPts val="4000"/>
              <a:buNone/>
              <a:defRPr sz="4000">
                <a:solidFill>
                  <a:schemeClr val="lt1"/>
                </a:solidFill>
              </a:defRPr>
            </a:lvl3pPr>
            <a:lvl4pPr lvl="3" algn="ctr">
              <a:spcBef>
                <a:spcPts val="0"/>
              </a:spcBef>
              <a:spcAft>
                <a:spcPts val="0"/>
              </a:spcAft>
              <a:buClr>
                <a:schemeClr val="lt1"/>
              </a:buClr>
              <a:buSzPts val="4000"/>
              <a:buNone/>
              <a:defRPr sz="4000">
                <a:solidFill>
                  <a:schemeClr val="lt1"/>
                </a:solidFill>
              </a:defRPr>
            </a:lvl4pPr>
            <a:lvl5pPr lvl="4" algn="ctr">
              <a:spcBef>
                <a:spcPts val="0"/>
              </a:spcBef>
              <a:spcAft>
                <a:spcPts val="0"/>
              </a:spcAft>
              <a:buClr>
                <a:schemeClr val="lt1"/>
              </a:buClr>
              <a:buSzPts val="4000"/>
              <a:buNone/>
              <a:defRPr sz="4000">
                <a:solidFill>
                  <a:schemeClr val="lt1"/>
                </a:solidFill>
              </a:defRPr>
            </a:lvl5pPr>
            <a:lvl6pPr lvl="5" algn="ctr">
              <a:spcBef>
                <a:spcPts val="0"/>
              </a:spcBef>
              <a:spcAft>
                <a:spcPts val="0"/>
              </a:spcAft>
              <a:buClr>
                <a:schemeClr val="lt1"/>
              </a:buClr>
              <a:buSzPts val="4000"/>
              <a:buNone/>
              <a:defRPr sz="4000">
                <a:solidFill>
                  <a:schemeClr val="lt1"/>
                </a:solidFill>
              </a:defRPr>
            </a:lvl6pPr>
            <a:lvl7pPr lvl="6" algn="ctr">
              <a:spcBef>
                <a:spcPts val="0"/>
              </a:spcBef>
              <a:spcAft>
                <a:spcPts val="0"/>
              </a:spcAft>
              <a:buClr>
                <a:schemeClr val="lt1"/>
              </a:buClr>
              <a:buSzPts val="4000"/>
              <a:buNone/>
              <a:defRPr sz="4000">
                <a:solidFill>
                  <a:schemeClr val="lt1"/>
                </a:solidFill>
              </a:defRPr>
            </a:lvl7pPr>
            <a:lvl8pPr lvl="7" algn="ctr">
              <a:spcBef>
                <a:spcPts val="0"/>
              </a:spcBef>
              <a:spcAft>
                <a:spcPts val="0"/>
              </a:spcAft>
              <a:buClr>
                <a:schemeClr val="lt1"/>
              </a:buClr>
              <a:buSzPts val="4000"/>
              <a:buNone/>
              <a:defRPr sz="4000">
                <a:solidFill>
                  <a:schemeClr val="lt1"/>
                </a:solidFill>
              </a:defRPr>
            </a:lvl8pPr>
            <a:lvl9pPr lvl="8" algn="ctr">
              <a:spcBef>
                <a:spcPts val="0"/>
              </a:spcBef>
              <a:spcAft>
                <a:spcPts val="0"/>
              </a:spcAft>
              <a:buClr>
                <a:schemeClr val="lt1"/>
              </a:buClr>
              <a:buSzPts val="4000"/>
              <a:buNone/>
              <a:defRPr sz="4000">
                <a:solidFill>
                  <a:schemeClr val="lt1"/>
                </a:solidFill>
              </a:defRPr>
            </a:lvl9pPr>
          </a:lstStyle>
          <a:p/>
        </p:txBody>
      </p:sp>
      <p:sp>
        <p:nvSpPr>
          <p:cNvPr id="702" name="Google Shape;702;p33"/>
          <p:cNvSpPr txBox="1"/>
          <p:nvPr>
            <p:ph idx="1" type="subTitle"/>
          </p:nvPr>
        </p:nvSpPr>
        <p:spPr>
          <a:xfrm>
            <a:off x="4151575" y="2693925"/>
            <a:ext cx="3821100" cy="694200"/>
          </a:xfrm>
          <a:prstGeom prst="rect">
            <a:avLst/>
          </a:prstGeom>
        </p:spPr>
        <p:txBody>
          <a:bodyPr anchorCtr="0" anchor="t" bIns="91425" lIns="91425" spcFirstLastPara="1" rIns="91425" wrap="square" tIns="91425">
            <a:normAutofit/>
          </a:bodyPr>
          <a:lstStyle>
            <a:lvl1pPr lvl="0">
              <a:spcBef>
                <a:spcPts val="0"/>
              </a:spcBef>
              <a:spcAft>
                <a:spcPts val="0"/>
              </a:spcAft>
              <a:buClr>
                <a:srgbClr val="14B5D9"/>
              </a:buClr>
              <a:buSzPts val="1200"/>
              <a:buFont typeface="Lexend"/>
              <a:buNone/>
              <a:defRPr sz="1200">
                <a:solidFill>
                  <a:srgbClr val="14B5D9"/>
                </a:solidFill>
              </a:defRPr>
            </a:lvl1pPr>
            <a:lvl2pPr lvl="1">
              <a:spcBef>
                <a:spcPts val="0"/>
              </a:spcBef>
              <a:spcAft>
                <a:spcPts val="0"/>
              </a:spcAft>
              <a:buClr>
                <a:schemeClr val="lt1"/>
              </a:buClr>
              <a:buSzPts val="1200"/>
              <a:buFont typeface="Lexend"/>
              <a:buNone/>
              <a:defRPr sz="1200">
                <a:solidFill>
                  <a:schemeClr val="lt1"/>
                </a:solidFill>
              </a:defRPr>
            </a:lvl2pPr>
            <a:lvl3pPr lvl="2">
              <a:spcBef>
                <a:spcPts val="0"/>
              </a:spcBef>
              <a:spcAft>
                <a:spcPts val="0"/>
              </a:spcAft>
              <a:buClr>
                <a:schemeClr val="lt1"/>
              </a:buClr>
              <a:buSzPts val="1200"/>
              <a:buFont typeface="Lexend"/>
              <a:buNone/>
              <a:defRPr sz="1200">
                <a:solidFill>
                  <a:schemeClr val="lt1"/>
                </a:solidFill>
              </a:defRPr>
            </a:lvl3pPr>
            <a:lvl4pPr lvl="3">
              <a:spcBef>
                <a:spcPts val="0"/>
              </a:spcBef>
              <a:spcAft>
                <a:spcPts val="0"/>
              </a:spcAft>
              <a:buClr>
                <a:schemeClr val="lt1"/>
              </a:buClr>
              <a:buSzPts val="1200"/>
              <a:buFont typeface="Lexend"/>
              <a:buNone/>
              <a:defRPr sz="1200">
                <a:solidFill>
                  <a:schemeClr val="lt1"/>
                </a:solidFill>
              </a:defRPr>
            </a:lvl4pPr>
            <a:lvl5pPr lvl="4">
              <a:spcBef>
                <a:spcPts val="0"/>
              </a:spcBef>
              <a:spcAft>
                <a:spcPts val="0"/>
              </a:spcAft>
              <a:buClr>
                <a:schemeClr val="lt1"/>
              </a:buClr>
              <a:buSzPts val="1200"/>
              <a:buFont typeface="Lexend"/>
              <a:buNone/>
              <a:defRPr sz="1200">
                <a:solidFill>
                  <a:schemeClr val="lt1"/>
                </a:solidFill>
              </a:defRPr>
            </a:lvl5pPr>
            <a:lvl6pPr lvl="5">
              <a:spcBef>
                <a:spcPts val="0"/>
              </a:spcBef>
              <a:spcAft>
                <a:spcPts val="0"/>
              </a:spcAft>
              <a:buClr>
                <a:schemeClr val="lt1"/>
              </a:buClr>
              <a:buSzPts val="1200"/>
              <a:buFont typeface="Lexend"/>
              <a:buNone/>
              <a:defRPr sz="1200">
                <a:solidFill>
                  <a:schemeClr val="lt1"/>
                </a:solidFill>
              </a:defRPr>
            </a:lvl6pPr>
            <a:lvl7pPr lvl="6">
              <a:spcBef>
                <a:spcPts val="0"/>
              </a:spcBef>
              <a:spcAft>
                <a:spcPts val="0"/>
              </a:spcAft>
              <a:buClr>
                <a:schemeClr val="lt1"/>
              </a:buClr>
              <a:buSzPts val="1200"/>
              <a:buFont typeface="Lexend"/>
              <a:buNone/>
              <a:defRPr sz="1200">
                <a:solidFill>
                  <a:schemeClr val="lt1"/>
                </a:solidFill>
              </a:defRPr>
            </a:lvl7pPr>
            <a:lvl8pPr lvl="7">
              <a:spcBef>
                <a:spcPts val="0"/>
              </a:spcBef>
              <a:spcAft>
                <a:spcPts val="0"/>
              </a:spcAft>
              <a:buClr>
                <a:schemeClr val="lt1"/>
              </a:buClr>
              <a:buSzPts val="1200"/>
              <a:buFont typeface="Lexend"/>
              <a:buNone/>
              <a:defRPr sz="1200">
                <a:solidFill>
                  <a:schemeClr val="lt1"/>
                </a:solidFill>
              </a:defRPr>
            </a:lvl8pPr>
            <a:lvl9pPr lvl="8">
              <a:spcBef>
                <a:spcPts val="0"/>
              </a:spcBef>
              <a:spcAft>
                <a:spcPts val="0"/>
              </a:spcAft>
              <a:buClr>
                <a:schemeClr val="lt1"/>
              </a:buClr>
              <a:buSzPts val="1200"/>
              <a:buFont typeface="Lexend"/>
              <a:buNone/>
              <a:defRPr sz="1200">
                <a:solidFill>
                  <a:schemeClr val="lt1"/>
                </a:solidFill>
              </a:defRPr>
            </a:lvl9pPr>
          </a:lstStyle>
          <a:p/>
        </p:txBody>
      </p:sp>
      <p:sp>
        <p:nvSpPr>
          <p:cNvPr id="703" name="Google Shape;703;p33"/>
          <p:cNvSpPr txBox="1"/>
          <p:nvPr>
            <p:ph idx="2" type="subTitle"/>
          </p:nvPr>
        </p:nvSpPr>
        <p:spPr>
          <a:xfrm>
            <a:off x="4151575" y="3037125"/>
            <a:ext cx="3821100" cy="1485900"/>
          </a:xfrm>
          <a:prstGeom prst="rect">
            <a:avLst/>
          </a:prstGeom>
        </p:spPr>
        <p:txBody>
          <a:bodyPr anchorCtr="0" anchor="t" bIns="91425" lIns="91425" spcFirstLastPara="1" rIns="91425" wrap="square" tIns="91425">
            <a:normAutofit/>
          </a:bodyPr>
          <a:lstStyle>
            <a:lvl1pPr lvl="0">
              <a:spcBef>
                <a:spcPts val="0"/>
              </a:spcBef>
              <a:spcAft>
                <a:spcPts val="0"/>
              </a:spcAft>
              <a:buClr>
                <a:schemeClr val="lt1"/>
              </a:buClr>
              <a:buSzPts val="1000"/>
              <a:buFont typeface="Lexend ExtraLight"/>
              <a:buNone/>
              <a:defRPr sz="1000">
                <a:solidFill>
                  <a:schemeClr val="lt1"/>
                </a:solidFill>
                <a:latin typeface="Lexend ExtraLight"/>
                <a:ea typeface="Lexend ExtraLight"/>
                <a:cs typeface="Lexend ExtraLight"/>
                <a:sym typeface="Lexend ExtraLight"/>
              </a:defRPr>
            </a:lvl1pPr>
            <a:lvl2pPr lvl="1">
              <a:spcBef>
                <a:spcPts val="0"/>
              </a:spcBef>
              <a:spcAft>
                <a:spcPts val="0"/>
              </a:spcAft>
              <a:buClr>
                <a:schemeClr val="lt1"/>
              </a:buClr>
              <a:buSzPts val="1200"/>
              <a:buFont typeface="Lexend"/>
              <a:buNone/>
              <a:defRPr sz="1200">
                <a:solidFill>
                  <a:schemeClr val="lt1"/>
                </a:solidFill>
              </a:defRPr>
            </a:lvl2pPr>
            <a:lvl3pPr lvl="2">
              <a:spcBef>
                <a:spcPts val="0"/>
              </a:spcBef>
              <a:spcAft>
                <a:spcPts val="0"/>
              </a:spcAft>
              <a:buClr>
                <a:schemeClr val="lt1"/>
              </a:buClr>
              <a:buSzPts val="1200"/>
              <a:buFont typeface="Lexend"/>
              <a:buNone/>
              <a:defRPr sz="1200">
                <a:solidFill>
                  <a:schemeClr val="lt1"/>
                </a:solidFill>
              </a:defRPr>
            </a:lvl3pPr>
            <a:lvl4pPr lvl="3">
              <a:spcBef>
                <a:spcPts val="0"/>
              </a:spcBef>
              <a:spcAft>
                <a:spcPts val="0"/>
              </a:spcAft>
              <a:buClr>
                <a:schemeClr val="lt1"/>
              </a:buClr>
              <a:buSzPts val="1200"/>
              <a:buFont typeface="Lexend"/>
              <a:buNone/>
              <a:defRPr sz="1200">
                <a:solidFill>
                  <a:schemeClr val="lt1"/>
                </a:solidFill>
              </a:defRPr>
            </a:lvl4pPr>
            <a:lvl5pPr lvl="4">
              <a:spcBef>
                <a:spcPts val="0"/>
              </a:spcBef>
              <a:spcAft>
                <a:spcPts val="0"/>
              </a:spcAft>
              <a:buClr>
                <a:schemeClr val="lt1"/>
              </a:buClr>
              <a:buSzPts val="1200"/>
              <a:buFont typeface="Lexend"/>
              <a:buNone/>
              <a:defRPr sz="1200">
                <a:solidFill>
                  <a:schemeClr val="lt1"/>
                </a:solidFill>
              </a:defRPr>
            </a:lvl5pPr>
            <a:lvl6pPr lvl="5">
              <a:spcBef>
                <a:spcPts val="0"/>
              </a:spcBef>
              <a:spcAft>
                <a:spcPts val="0"/>
              </a:spcAft>
              <a:buClr>
                <a:schemeClr val="lt1"/>
              </a:buClr>
              <a:buSzPts val="1200"/>
              <a:buFont typeface="Lexend"/>
              <a:buNone/>
              <a:defRPr sz="1200">
                <a:solidFill>
                  <a:schemeClr val="lt1"/>
                </a:solidFill>
              </a:defRPr>
            </a:lvl6pPr>
            <a:lvl7pPr lvl="6">
              <a:spcBef>
                <a:spcPts val="0"/>
              </a:spcBef>
              <a:spcAft>
                <a:spcPts val="0"/>
              </a:spcAft>
              <a:buClr>
                <a:schemeClr val="lt1"/>
              </a:buClr>
              <a:buSzPts val="1200"/>
              <a:buFont typeface="Lexend"/>
              <a:buNone/>
              <a:defRPr sz="1200">
                <a:solidFill>
                  <a:schemeClr val="lt1"/>
                </a:solidFill>
              </a:defRPr>
            </a:lvl7pPr>
            <a:lvl8pPr lvl="7">
              <a:spcBef>
                <a:spcPts val="0"/>
              </a:spcBef>
              <a:spcAft>
                <a:spcPts val="0"/>
              </a:spcAft>
              <a:buClr>
                <a:schemeClr val="lt1"/>
              </a:buClr>
              <a:buSzPts val="1200"/>
              <a:buFont typeface="Lexend"/>
              <a:buNone/>
              <a:defRPr sz="1200">
                <a:solidFill>
                  <a:schemeClr val="lt1"/>
                </a:solidFill>
              </a:defRPr>
            </a:lvl8pPr>
            <a:lvl9pPr lvl="8">
              <a:spcBef>
                <a:spcPts val="0"/>
              </a:spcBef>
              <a:spcAft>
                <a:spcPts val="0"/>
              </a:spcAft>
              <a:buClr>
                <a:schemeClr val="lt1"/>
              </a:buClr>
              <a:buSzPts val="1200"/>
              <a:buFont typeface="Lexend"/>
              <a:buNone/>
              <a:defRPr sz="1200">
                <a:solidFill>
                  <a:schemeClr val="lt1"/>
                </a:solidFill>
              </a:defRPr>
            </a:lvl9pPr>
          </a:lstStyle>
          <a:p/>
        </p:txBody>
      </p:sp>
      <p:sp>
        <p:nvSpPr>
          <p:cNvPr id="704" name="Google Shape;704;p33"/>
          <p:cNvSpPr/>
          <p:nvPr>
            <p:ph idx="3" type="pic"/>
          </p:nvPr>
        </p:nvSpPr>
        <p:spPr>
          <a:xfrm>
            <a:off x="0" y="0"/>
            <a:ext cx="3614400" cy="5151300"/>
          </a:xfrm>
          <a:prstGeom prst="roundRect">
            <a:avLst>
              <a:gd fmla="val 0" name="adj"/>
            </a:avLst>
          </a:prstGeom>
          <a:noFill/>
          <a:ln>
            <a:noFill/>
          </a:ln>
        </p:spPr>
      </p:sp>
      <p:sp>
        <p:nvSpPr>
          <p:cNvPr id="705" name="Google Shape;705;p33"/>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lvl1pPr indent="0" lvl="0" marL="0" marR="0" algn="r">
              <a:lnSpc>
                <a:spcPct val="100000"/>
              </a:lnSpc>
              <a:spcBef>
                <a:spcPts val="0"/>
              </a:spcBef>
              <a:spcAft>
                <a:spcPts val="0"/>
              </a:spcAft>
              <a:buClr>
                <a:srgbClr val="000000"/>
              </a:buClr>
              <a:buSzPts val="800"/>
              <a:buFont typeface="Arial"/>
              <a:buNone/>
              <a:defRPr sz="800">
                <a:solidFill>
                  <a:schemeClr val="lt1"/>
                </a:solidFill>
                <a:latin typeface="Lexend Light"/>
                <a:ea typeface="Lexend Light"/>
                <a:cs typeface="Lexend Light"/>
                <a:sym typeface="Lexend Light"/>
              </a:defRPr>
            </a:lvl1pPr>
            <a:lvl2pPr indent="0" lvl="1" marL="0" marR="0" algn="r">
              <a:lnSpc>
                <a:spcPct val="100000"/>
              </a:lnSpc>
              <a:spcBef>
                <a:spcPts val="0"/>
              </a:spcBef>
              <a:spcAft>
                <a:spcPts val="0"/>
              </a:spcAft>
              <a:buClr>
                <a:srgbClr val="000000"/>
              </a:buClr>
              <a:buSzPts val="800"/>
              <a:buFont typeface="Arial"/>
              <a:buNone/>
              <a:defRPr sz="800">
                <a:solidFill>
                  <a:schemeClr val="lt1"/>
                </a:solidFill>
                <a:latin typeface="Lexend Light"/>
                <a:ea typeface="Lexend Light"/>
                <a:cs typeface="Lexend Light"/>
                <a:sym typeface="Lexend Light"/>
              </a:defRPr>
            </a:lvl2pPr>
            <a:lvl3pPr indent="0" lvl="2" marL="0" marR="0" algn="r">
              <a:lnSpc>
                <a:spcPct val="100000"/>
              </a:lnSpc>
              <a:spcBef>
                <a:spcPts val="0"/>
              </a:spcBef>
              <a:spcAft>
                <a:spcPts val="0"/>
              </a:spcAft>
              <a:buClr>
                <a:srgbClr val="000000"/>
              </a:buClr>
              <a:buSzPts val="800"/>
              <a:buFont typeface="Arial"/>
              <a:buNone/>
              <a:defRPr sz="800">
                <a:solidFill>
                  <a:schemeClr val="lt1"/>
                </a:solidFill>
                <a:latin typeface="Lexend Light"/>
                <a:ea typeface="Lexend Light"/>
                <a:cs typeface="Lexend Light"/>
                <a:sym typeface="Lexend Light"/>
              </a:defRPr>
            </a:lvl3pPr>
            <a:lvl4pPr indent="0" lvl="3" marL="0" marR="0" algn="r">
              <a:lnSpc>
                <a:spcPct val="100000"/>
              </a:lnSpc>
              <a:spcBef>
                <a:spcPts val="0"/>
              </a:spcBef>
              <a:spcAft>
                <a:spcPts val="0"/>
              </a:spcAft>
              <a:buClr>
                <a:srgbClr val="000000"/>
              </a:buClr>
              <a:buSzPts val="800"/>
              <a:buFont typeface="Arial"/>
              <a:buNone/>
              <a:defRPr sz="800">
                <a:solidFill>
                  <a:schemeClr val="lt1"/>
                </a:solidFill>
                <a:latin typeface="Lexend Light"/>
                <a:ea typeface="Lexend Light"/>
                <a:cs typeface="Lexend Light"/>
                <a:sym typeface="Lexend Light"/>
              </a:defRPr>
            </a:lvl4pPr>
            <a:lvl5pPr indent="0" lvl="4" marL="0" marR="0" algn="r">
              <a:lnSpc>
                <a:spcPct val="100000"/>
              </a:lnSpc>
              <a:spcBef>
                <a:spcPts val="0"/>
              </a:spcBef>
              <a:spcAft>
                <a:spcPts val="0"/>
              </a:spcAft>
              <a:buClr>
                <a:srgbClr val="000000"/>
              </a:buClr>
              <a:buSzPts val="800"/>
              <a:buFont typeface="Arial"/>
              <a:buNone/>
              <a:defRPr sz="800">
                <a:solidFill>
                  <a:schemeClr val="lt1"/>
                </a:solidFill>
                <a:latin typeface="Lexend Light"/>
                <a:ea typeface="Lexend Light"/>
                <a:cs typeface="Lexend Light"/>
                <a:sym typeface="Lexend Light"/>
              </a:defRPr>
            </a:lvl5pPr>
            <a:lvl6pPr indent="0" lvl="5" marL="0" marR="0" algn="r">
              <a:lnSpc>
                <a:spcPct val="100000"/>
              </a:lnSpc>
              <a:spcBef>
                <a:spcPts val="0"/>
              </a:spcBef>
              <a:spcAft>
                <a:spcPts val="0"/>
              </a:spcAft>
              <a:buClr>
                <a:srgbClr val="000000"/>
              </a:buClr>
              <a:buSzPts val="800"/>
              <a:buFont typeface="Arial"/>
              <a:buNone/>
              <a:defRPr sz="800">
                <a:solidFill>
                  <a:schemeClr val="lt1"/>
                </a:solidFill>
                <a:latin typeface="Lexend Light"/>
                <a:ea typeface="Lexend Light"/>
                <a:cs typeface="Lexend Light"/>
                <a:sym typeface="Lexend Light"/>
              </a:defRPr>
            </a:lvl6pPr>
            <a:lvl7pPr indent="0" lvl="6" marL="0" marR="0" algn="r">
              <a:lnSpc>
                <a:spcPct val="100000"/>
              </a:lnSpc>
              <a:spcBef>
                <a:spcPts val="0"/>
              </a:spcBef>
              <a:spcAft>
                <a:spcPts val="0"/>
              </a:spcAft>
              <a:buClr>
                <a:srgbClr val="000000"/>
              </a:buClr>
              <a:buSzPts val="800"/>
              <a:buFont typeface="Arial"/>
              <a:buNone/>
              <a:defRPr sz="800">
                <a:solidFill>
                  <a:schemeClr val="lt1"/>
                </a:solidFill>
                <a:latin typeface="Lexend Light"/>
                <a:ea typeface="Lexend Light"/>
                <a:cs typeface="Lexend Light"/>
                <a:sym typeface="Lexend Light"/>
              </a:defRPr>
            </a:lvl7pPr>
            <a:lvl8pPr indent="0" lvl="7" marL="0" marR="0" algn="r">
              <a:lnSpc>
                <a:spcPct val="100000"/>
              </a:lnSpc>
              <a:spcBef>
                <a:spcPts val="0"/>
              </a:spcBef>
              <a:spcAft>
                <a:spcPts val="0"/>
              </a:spcAft>
              <a:buClr>
                <a:srgbClr val="000000"/>
              </a:buClr>
              <a:buSzPts val="800"/>
              <a:buFont typeface="Arial"/>
              <a:buNone/>
              <a:defRPr sz="800">
                <a:solidFill>
                  <a:schemeClr val="lt1"/>
                </a:solidFill>
                <a:latin typeface="Lexend Light"/>
                <a:ea typeface="Lexend Light"/>
                <a:cs typeface="Lexend Light"/>
                <a:sym typeface="Lexend Light"/>
              </a:defRPr>
            </a:lvl8pPr>
            <a:lvl9pPr indent="0" lvl="8" marL="0" marR="0" algn="r">
              <a:lnSpc>
                <a:spcPct val="100000"/>
              </a:lnSpc>
              <a:spcBef>
                <a:spcPts val="0"/>
              </a:spcBef>
              <a:spcAft>
                <a:spcPts val="0"/>
              </a:spcAft>
              <a:buClr>
                <a:srgbClr val="000000"/>
              </a:buClr>
              <a:buSzPts val="800"/>
              <a:buFont typeface="Arial"/>
              <a:buNone/>
              <a:defRPr sz="800">
                <a:solidFill>
                  <a:schemeClr val="lt1"/>
                </a:solidFill>
                <a:latin typeface="Lexend Light"/>
                <a:ea typeface="Lexend Light"/>
                <a:cs typeface="Lexend Light"/>
                <a:sym typeface="Lexend Light"/>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 Alt 14">
  <p:cSld name="CUSTOM_19">
    <p:bg>
      <p:bgPr>
        <a:solidFill>
          <a:schemeClr val="dk1"/>
        </a:solidFill>
      </p:bgPr>
    </p:bg>
    <p:spTree>
      <p:nvGrpSpPr>
        <p:cNvPr id="706" name="Shape 706"/>
        <p:cNvGrpSpPr/>
        <p:nvPr/>
      </p:nvGrpSpPr>
      <p:grpSpPr>
        <a:xfrm>
          <a:off x="0" y="0"/>
          <a:ext cx="0" cy="0"/>
          <a:chOff x="0" y="0"/>
          <a:chExt cx="0" cy="0"/>
        </a:xfrm>
      </p:grpSpPr>
      <p:pic>
        <p:nvPicPr>
          <p:cNvPr id="707" name="Google Shape;707;p34" title="Gemini_Generated_Image_lxwa36lxwa36lxwa.png"/>
          <p:cNvPicPr preferRelativeResize="0"/>
          <p:nvPr/>
        </p:nvPicPr>
        <p:blipFill rotWithShape="1">
          <a:blip r:embed="rId2">
            <a:alphaModFix amt="60000"/>
          </a:blip>
          <a:srcRect b="0" l="1522" r="1513" t="0"/>
          <a:stretch/>
        </p:blipFill>
        <p:spPr>
          <a:xfrm>
            <a:off x="8250" y="0"/>
            <a:ext cx="9144003" cy="5143500"/>
          </a:xfrm>
          <a:prstGeom prst="rect">
            <a:avLst/>
          </a:prstGeom>
          <a:noFill/>
          <a:ln>
            <a:noFill/>
          </a:ln>
        </p:spPr>
      </p:pic>
      <p:sp>
        <p:nvSpPr>
          <p:cNvPr id="708" name="Google Shape;708;p34"/>
          <p:cNvSpPr/>
          <p:nvPr/>
        </p:nvSpPr>
        <p:spPr>
          <a:xfrm>
            <a:off x="0" y="4947539"/>
            <a:ext cx="9147900" cy="204000"/>
          </a:xfrm>
          <a:prstGeom prst="rect">
            <a:avLst/>
          </a:prstGeom>
          <a:gradFill>
            <a:gsLst>
              <a:gs pos="0">
                <a:srgbClr val="96C300"/>
              </a:gs>
              <a:gs pos="37000">
                <a:srgbClr val="14B5D9"/>
              </a:gs>
              <a:gs pos="65000">
                <a:srgbClr val="C8E357"/>
              </a:gs>
              <a:gs pos="100000">
                <a:srgbClr val="96C300"/>
              </a:gs>
            </a:gsLst>
            <a:lin ang="0" scaled="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exend"/>
              <a:ea typeface="Lexend"/>
              <a:cs typeface="Lexend"/>
              <a:sym typeface="Lexend"/>
            </a:endParaRPr>
          </a:p>
        </p:txBody>
      </p:sp>
      <p:grpSp>
        <p:nvGrpSpPr>
          <p:cNvPr id="709" name="Google Shape;709;p34"/>
          <p:cNvGrpSpPr/>
          <p:nvPr/>
        </p:nvGrpSpPr>
        <p:grpSpPr>
          <a:xfrm rot="10800000">
            <a:off x="136143" y="4912883"/>
            <a:ext cx="8875307" cy="265133"/>
            <a:chOff x="47501" y="4907950"/>
            <a:chExt cx="8875307" cy="291900"/>
          </a:xfrm>
        </p:grpSpPr>
        <p:sp>
          <p:nvSpPr>
            <p:cNvPr id="710" name="Google Shape;710;p34"/>
            <p:cNvSpPr/>
            <p:nvPr/>
          </p:nvSpPr>
          <p:spPr>
            <a:xfrm rot="-5400000">
              <a:off x="5505258" y="5022700"/>
              <a:ext cx="288300" cy="62400"/>
            </a:xfrm>
            <a:prstGeom prst="mathMinus">
              <a:avLst>
                <a:gd fmla="val 23520" name="adj1"/>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exend"/>
                <a:ea typeface="Lexend"/>
                <a:cs typeface="Lexend"/>
                <a:sym typeface="Lexend"/>
              </a:endParaRPr>
            </a:p>
          </p:txBody>
        </p:sp>
        <p:sp>
          <p:nvSpPr>
            <p:cNvPr id="711" name="Google Shape;711;p34"/>
            <p:cNvSpPr/>
            <p:nvPr/>
          </p:nvSpPr>
          <p:spPr>
            <a:xfrm rot="-5400000">
              <a:off x="5735084" y="5022700"/>
              <a:ext cx="288300" cy="62400"/>
            </a:xfrm>
            <a:prstGeom prst="mathMinus">
              <a:avLst>
                <a:gd fmla="val 23520" name="adj1"/>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exend"/>
                <a:ea typeface="Lexend"/>
                <a:cs typeface="Lexend"/>
                <a:sym typeface="Lexend"/>
              </a:endParaRPr>
            </a:p>
          </p:txBody>
        </p:sp>
        <p:sp>
          <p:nvSpPr>
            <p:cNvPr id="712" name="Google Shape;712;p34"/>
            <p:cNvSpPr/>
            <p:nvPr/>
          </p:nvSpPr>
          <p:spPr>
            <a:xfrm rot="-5400000">
              <a:off x="5969085" y="5022700"/>
              <a:ext cx="288300" cy="62400"/>
            </a:xfrm>
            <a:prstGeom prst="mathMinus">
              <a:avLst>
                <a:gd fmla="val 23520" name="adj1"/>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exend"/>
                <a:ea typeface="Lexend"/>
                <a:cs typeface="Lexend"/>
                <a:sym typeface="Lexend"/>
              </a:endParaRPr>
            </a:p>
          </p:txBody>
        </p:sp>
        <p:sp>
          <p:nvSpPr>
            <p:cNvPr id="713" name="Google Shape;713;p34"/>
            <p:cNvSpPr/>
            <p:nvPr/>
          </p:nvSpPr>
          <p:spPr>
            <a:xfrm rot="-5400000">
              <a:off x="6198911" y="5022700"/>
              <a:ext cx="288300" cy="62400"/>
            </a:xfrm>
            <a:prstGeom prst="mathMinus">
              <a:avLst>
                <a:gd fmla="val 23520" name="adj1"/>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exend"/>
                <a:ea typeface="Lexend"/>
                <a:cs typeface="Lexend"/>
                <a:sym typeface="Lexend"/>
              </a:endParaRPr>
            </a:p>
          </p:txBody>
        </p:sp>
        <p:sp>
          <p:nvSpPr>
            <p:cNvPr id="714" name="Google Shape;714;p34"/>
            <p:cNvSpPr/>
            <p:nvPr/>
          </p:nvSpPr>
          <p:spPr>
            <a:xfrm rot="-5400000">
              <a:off x="6437074" y="5022700"/>
              <a:ext cx="288300" cy="62400"/>
            </a:xfrm>
            <a:prstGeom prst="mathMinus">
              <a:avLst>
                <a:gd fmla="val 23520" name="adj1"/>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exend"/>
                <a:ea typeface="Lexend"/>
                <a:cs typeface="Lexend"/>
                <a:sym typeface="Lexend"/>
              </a:endParaRPr>
            </a:p>
          </p:txBody>
        </p:sp>
        <p:sp>
          <p:nvSpPr>
            <p:cNvPr id="715" name="Google Shape;715;p34"/>
            <p:cNvSpPr/>
            <p:nvPr/>
          </p:nvSpPr>
          <p:spPr>
            <a:xfrm rot="-5400000">
              <a:off x="6666900" y="5022700"/>
              <a:ext cx="288300" cy="62400"/>
            </a:xfrm>
            <a:prstGeom prst="mathMinus">
              <a:avLst>
                <a:gd fmla="val 23520" name="adj1"/>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exend"/>
                <a:ea typeface="Lexend"/>
                <a:cs typeface="Lexend"/>
                <a:sym typeface="Lexend"/>
              </a:endParaRPr>
            </a:p>
          </p:txBody>
        </p:sp>
        <p:sp>
          <p:nvSpPr>
            <p:cNvPr id="716" name="Google Shape;716;p34"/>
            <p:cNvSpPr/>
            <p:nvPr/>
          </p:nvSpPr>
          <p:spPr>
            <a:xfrm rot="-5400000">
              <a:off x="6900901" y="5022700"/>
              <a:ext cx="288300" cy="62400"/>
            </a:xfrm>
            <a:prstGeom prst="mathMinus">
              <a:avLst>
                <a:gd fmla="val 23520" name="adj1"/>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exend"/>
                <a:ea typeface="Lexend"/>
                <a:cs typeface="Lexend"/>
                <a:sym typeface="Lexend"/>
              </a:endParaRPr>
            </a:p>
          </p:txBody>
        </p:sp>
        <p:sp>
          <p:nvSpPr>
            <p:cNvPr id="717" name="Google Shape;717;p34"/>
            <p:cNvSpPr/>
            <p:nvPr/>
          </p:nvSpPr>
          <p:spPr>
            <a:xfrm rot="-5400000">
              <a:off x="7130727" y="5022700"/>
              <a:ext cx="288300" cy="62400"/>
            </a:xfrm>
            <a:prstGeom prst="mathMinus">
              <a:avLst>
                <a:gd fmla="val 23520" name="adj1"/>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exend"/>
                <a:ea typeface="Lexend"/>
                <a:cs typeface="Lexend"/>
                <a:sym typeface="Lexend"/>
              </a:endParaRPr>
            </a:p>
          </p:txBody>
        </p:sp>
        <p:sp>
          <p:nvSpPr>
            <p:cNvPr id="718" name="Google Shape;718;p34"/>
            <p:cNvSpPr/>
            <p:nvPr/>
          </p:nvSpPr>
          <p:spPr>
            <a:xfrm rot="-5400000">
              <a:off x="7364740" y="5022700"/>
              <a:ext cx="288300" cy="62400"/>
            </a:xfrm>
            <a:prstGeom prst="mathMinus">
              <a:avLst>
                <a:gd fmla="val 23520" name="adj1"/>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exend"/>
                <a:ea typeface="Lexend"/>
                <a:cs typeface="Lexend"/>
                <a:sym typeface="Lexend"/>
              </a:endParaRPr>
            </a:p>
          </p:txBody>
        </p:sp>
        <p:sp>
          <p:nvSpPr>
            <p:cNvPr id="719" name="Google Shape;719;p34"/>
            <p:cNvSpPr/>
            <p:nvPr/>
          </p:nvSpPr>
          <p:spPr>
            <a:xfrm rot="-5400000">
              <a:off x="7598741" y="5022700"/>
              <a:ext cx="288300" cy="62400"/>
            </a:xfrm>
            <a:prstGeom prst="mathMinus">
              <a:avLst>
                <a:gd fmla="val 23520" name="adj1"/>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exend"/>
                <a:ea typeface="Lexend"/>
                <a:cs typeface="Lexend"/>
                <a:sym typeface="Lexend"/>
              </a:endParaRPr>
            </a:p>
          </p:txBody>
        </p:sp>
        <p:sp>
          <p:nvSpPr>
            <p:cNvPr id="720" name="Google Shape;720;p34"/>
            <p:cNvSpPr/>
            <p:nvPr/>
          </p:nvSpPr>
          <p:spPr>
            <a:xfrm rot="-5400000">
              <a:off x="7828567" y="5022700"/>
              <a:ext cx="288300" cy="62400"/>
            </a:xfrm>
            <a:prstGeom prst="mathMinus">
              <a:avLst>
                <a:gd fmla="val 23520" name="adj1"/>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exend"/>
                <a:ea typeface="Lexend"/>
                <a:cs typeface="Lexend"/>
                <a:sym typeface="Lexend"/>
              </a:endParaRPr>
            </a:p>
          </p:txBody>
        </p:sp>
        <p:sp>
          <p:nvSpPr>
            <p:cNvPr id="721" name="Google Shape;721;p34"/>
            <p:cNvSpPr/>
            <p:nvPr/>
          </p:nvSpPr>
          <p:spPr>
            <a:xfrm rot="-5400000">
              <a:off x="8066731" y="5022700"/>
              <a:ext cx="288300" cy="62400"/>
            </a:xfrm>
            <a:prstGeom prst="mathMinus">
              <a:avLst>
                <a:gd fmla="val 23520" name="adj1"/>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exend"/>
                <a:ea typeface="Lexend"/>
                <a:cs typeface="Lexend"/>
                <a:sym typeface="Lexend"/>
              </a:endParaRPr>
            </a:p>
          </p:txBody>
        </p:sp>
        <p:sp>
          <p:nvSpPr>
            <p:cNvPr id="722" name="Google Shape;722;p34"/>
            <p:cNvSpPr/>
            <p:nvPr/>
          </p:nvSpPr>
          <p:spPr>
            <a:xfrm rot="-5400000">
              <a:off x="8296557" y="5022700"/>
              <a:ext cx="288300" cy="62400"/>
            </a:xfrm>
            <a:prstGeom prst="mathMinus">
              <a:avLst>
                <a:gd fmla="val 23520" name="adj1"/>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exend"/>
                <a:ea typeface="Lexend"/>
                <a:cs typeface="Lexend"/>
                <a:sym typeface="Lexend"/>
              </a:endParaRPr>
            </a:p>
          </p:txBody>
        </p:sp>
        <p:sp>
          <p:nvSpPr>
            <p:cNvPr id="723" name="Google Shape;723;p34"/>
            <p:cNvSpPr/>
            <p:nvPr/>
          </p:nvSpPr>
          <p:spPr>
            <a:xfrm rot="-5400000">
              <a:off x="8520208" y="5022700"/>
              <a:ext cx="291900" cy="62400"/>
            </a:xfrm>
            <a:prstGeom prst="mathMinus">
              <a:avLst>
                <a:gd fmla="val 23520" name="adj1"/>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exend"/>
                <a:ea typeface="Lexend"/>
                <a:cs typeface="Lexend"/>
                <a:sym typeface="Lexend"/>
              </a:endParaRPr>
            </a:p>
          </p:txBody>
        </p:sp>
        <p:sp>
          <p:nvSpPr>
            <p:cNvPr id="724" name="Google Shape;724;p34"/>
            <p:cNvSpPr/>
            <p:nvPr/>
          </p:nvSpPr>
          <p:spPr>
            <a:xfrm rot="-5400000">
              <a:off x="8745658" y="5022700"/>
              <a:ext cx="291900" cy="62400"/>
            </a:xfrm>
            <a:prstGeom prst="mathMinus">
              <a:avLst>
                <a:gd fmla="val 23520" name="adj1"/>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exend"/>
                <a:ea typeface="Lexend"/>
                <a:cs typeface="Lexend"/>
                <a:sym typeface="Lexend"/>
              </a:endParaRPr>
            </a:p>
          </p:txBody>
        </p:sp>
        <p:sp>
          <p:nvSpPr>
            <p:cNvPr id="725" name="Google Shape;725;p34"/>
            <p:cNvSpPr/>
            <p:nvPr/>
          </p:nvSpPr>
          <p:spPr>
            <a:xfrm rot="-5400000">
              <a:off x="2064858" y="5022700"/>
              <a:ext cx="288300" cy="62400"/>
            </a:xfrm>
            <a:prstGeom prst="mathMinus">
              <a:avLst>
                <a:gd fmla="val 23520" name="adj1"/>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exend"/>
                <a:ea typeface="Lexend"/>
                <a:cs typeface="Lexend"/>
                <a:sym typeface="Lexend"/>
              </a:endParaRPr>
            </a:p>
          </p:txBody>
        </p:sp>
        <p:sp>
          <p:nvSpPr>
            <p:cNvPr id="726" name="Google Shape;726;p34"/>
            <p:cNvSpPr/>
            <p:nvPr/>
          </p:nvSpPr>
          <p:spPr>
            <a:xfrm rot="-5400000">
              <a:off x="2294684" y="5022700"/>
              <a:ext cx="288300" cy="62400"/>
            </a:xfrm>
            <a:prstGeom prst="mathMinus">
              <a:avLst>
                <a:gd fmla="val 23520" name="adj1"/>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exend"/>
                <a:ea typeface="Lexend"/>
                <a:cs typeface="Lexend"/>
                <a:sym typeface="Lexend"/>
              </a:endParaRPr>
            </a:p>
          </p:txBody>
        </p:sp>
        <p:sp>
          <p:nvSpPr>
            <p:cNvPr id="727" name="Google Shape;727;p34"/>
            <p:cNvSpPr/>
            <p:nvPr/>
          </p:nvSpPr>
          <p:spPr>
            <a:xfrm rot="-5400000">
              <a:off x="2528685" y="5022700"/>
              <a:ext cx="288300" cy="62400"/>
            </a:xfrm>
            <a:prstGeom prst="mathMinus">
              <a:avLst>
                <a:gd fmla="val 23520" name="adj1"/>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exend"/>
                <a:ea typeface="Lexend"/>
                <a:cs typeface="Lexend"/>
                <a:sym typeface="Lexend"/>
              </a:endParaRPr>
            </a:p>
          </p:txBody>
        </p:sp>
        <p:sp>
          <p:nvSpPr>
            <p:cNvPr id="728" name="Google Shape;728;p34"/>
            <p:cNvSpPr/>
            <p:nvPr/>
          </p:nvSpPr>
          <p:spPr>
            <a:xfrm rot="-5400000">
              <a:off x="2758511" y="5022700"/>
              <a:ext cx="288300" cy="62400"/>
            </a:xfrm>
            <a:prstGeom prst="mathMinus">
              <a:avLst>
                <a:gd fmla="val 23520" name="adj1"/>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exend"/>
                <a:ea typeface="Lexend"/>
                <a:cs typeface="Lexend"/>
                <a:sym typeface="Lexend"/>
              </a:endParaRPr>
            </a:p>
          </p:txBody>
        </p:sp>
        <p:sp>
          <p:nvSpPr>
            <p:cNvPr id="729" name="Google Shape;729;p34"/>
            <p:cNvSpPr/>
            <p:nvPr/>
          </p:nvSpPr>
          <p:spPr>
            <a:xfrm rot="-5400000">
              <a:off x="2996674" y="5022700"/>
              <a:ext cx="288300" cy="62400"/>
            </a:xfrm>
            <a:prstGeom prst="mathMinus">
              <a:avLst>
                <a:gd fmla="val 23520" name="adj1"/>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exend"/>
                <a:ea typeface="Lexend"/>
                <a:cs typeface="Lexend"/>
                <a:sym typeface="Lexend"/>
              </a:endParaRPr>
            </a:p>
          </p:txBody>
        </p:sp>
        <p:sp>
          <p:nvSpPr>
            <p:cNvPr id="730" name="Google Shape;730;p34"/>
            <p:cNvSpPr/>
            <p:nvPr/>
          </p:nvSpPr>
          <p:spPr>
            <a:xfrm rot="-5400000">
              <a:off x="3226500" y="5022700"/>
              <a:ext cx="288300" cy="62400"/>
            </a:xfrm>
            <a:prstGeom prst="mathMinus">
              <a:avLst>
                <a:gd fmla="val 23520" name="adj1"/>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exend"/>
                <a:ea typeface="Lexend"/>
                <a:cs typeface="Lexend"/>
                <a:sym typeface="Lexend"/>
              </a:endParaRPr>
            </a:p>
          </p:txBody>
        </p:sp>
        <p:sp>
          <p:nvSpPr>
            <p:cNvPr id="731" name="Google Shape;731;p34"/>
            <p:cNvSpPr/>
            <p:nvPr/>
          </p:nvSpPr>
          <p:spPr>
            <a:xfrm rot="-5400000">
              <a:off x="3460501" y="5022700"/>
              <a:ext cx="288300" cy="62400"/>
            </a:xfrm>
            <a:prstGeom prst="mathMinus">
              <a:avLst>
                <a:gd fmla="val 23520" name="adj1"/>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exend"/>
                <a:ea typeface="Lexend"/>
                <a:cs typeface="Lexend"/>
                <a:sym typeface="Lexend"/>
              </a:endParaRPr>
            </a:p>
          </p:txBody>
        </p:sp>
        <p:sp>
          <p:nvSpPr>
            <p:cNvPr id="732" name="Google Shape;732;p34"/>
            <p:cNvSpPr/>
            <p:nvPr/>
          </p:nvSpPr>
          <p:spPr>
            <a:xfrm rot="-5400000">
              <a:off x="3690327" y="5022700"/>
              <a:ext cx="288300" cy="62400"/>
            </a:xfrm>
            <a:prstGeom prst="mathMinus">
              <a:avLst>
                <a:gd fmla="val 23520" name="adj1"/>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exend"/>
                <a:ea typeface="Lexend"/>
                <a:cs typeface="Lexend"/>
                <a:sym typeface="Lexend"/>
              </a:endParaRPr>
            </a:p>
          </p:txBody>
        </p:sp>
        <p:sp>
          <p:nvSpPr>
            <p:cNvPr id="733" name="Google Shape;733;p34"/>
            <p:cNvSpPr/>
            <p:nvPr/>
          </p:nvSpPr>
          <p:spPr>
            <a:xfrm rot="-5400000">
              <a:off x="3924340" y="5022700"/>
              <a:ext cx="288300" cy="62400"/>
            </a:xfrm>
            <a:prstGeom prst="mathMinus">
              <a:avLst>
                <a:gd fmla="val 23520" name="adj1"/>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exend"/>
                <a:ea typeface="Lexend"/>
                <a:cs typeface="Lexend"/>
                <a:sym typeface="Lexend"/>
              </a:endParaRPr>
            </a:p>
          </p:txBody>
        </p:sp>
        <p:sp>
          <p:nvSpPr>
            <p:cNvPr id="734" name="Google Shape;734;p34"/>
            <p:cNvSpPr/>
            <p:nvPr/>
          </p:nvSpPr>
          <p:spPr>
            <a:xfrm rot="-5400000">
              <a:off x="4158341" y="5022700"/>
              <a:ext cx="288300" cy="62400"/>
            </a:xfrm>
            <a:prstGeom prst="mathMinus">
              <a:avLst>
                <a:gd fmla="val 23520" name="adj1"/>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exend"/>
                <a:ea typeface="Lexend"/>
                <a:cs typeface="Lexend"/>
                <a:sym typeface="Lexend"/>
              </a:endParaRPr>
            </a:p>
          </p:txBody>
        </p:sp>
        <p:sp>
          <p:nvSpPr>
            <p:cNvPr id="735" name="Google Shape;735;p34"/>
            <p:cNvSpPr/>
            <p:nvPr/>
          </p:nvSpPr>
          <p:spPr>
            <a:xfrm rot="-5400000">
              <a:off x="4388167" y="5022700"/>
              <a:ext cx="288300" cy="62400"/>
            </a:xfrm>
            <a:prstGeom prst="mathMinus">
              <a:avLst>
                <a:gd fmla="val 23520" name="adj1"/>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exend"/>
                <a:ea typeface="Lexend"/>
                <a:cs typeface="Lexend"/>
                <a:sym typeface="Lexend"/>
              </a:endParaRPr>
            </a:p>
          </p:txBody>
        </p:sp>
        <p:sp>
          <p:nvSpPr>
            <p:cNvPr id="736" name="Google Shape;736;p34"/>
            <p:cNvSpPr/>
            <p:nvPr/>
          </p:nvSpPr>
          <p:spPr>
            <a:xfrm rot="-5400000">
              <a:off x="4626331" y="5022700"/>
              <a:ext cx="288300" cy="62400"/>
            </a:xfrm>
            <a:prstGeom prst="mathMinus">
              <a:avLst>
                <a:gd fmla="val 23520" name="adj1"/>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exend"/>
                <a:ea typeface="Lexend"/>
                <a:cs typeface="Lexend"/>
                <a:sym typeface="Lexend"/>
              </a:endParaRPr>
            </a:p>
          </p:txBody>
        </p:sp>
        <p:sp>
          <p:nvSpPr>
            <p:cNvPr id="737" name="Google Shape;737;p34"/>
            <p:cNvSpPr/>
            <p:nvPr/>
          </p:nvSpPr>
          <p:spPr>
            <a:xfrm rot="-5400000">
              <a:off x="4856157" y="5022700"/>
              <a:ext cx="288300" cy="62400"/>
            </a:xfrm>
            <a:prstGeom prst="mathMinus">
              <a:avLst>
                <a:gd fmla="val 23520" name="adj1"/>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exend"/>
                <a:ea typeface="Lexend"/>
                <a:cs typeface="Lexend"/>
                <a:sym typeface="Lexend"/>
              </a:endParaRPr>
            </a:p>
          </p:txBody>
        </p:sp>
        <p:sp>
          <p:nvSpPr>
            <p:cNvPr id="738" name="Google Shape;738;p34"/>
            <p:cNvSpPr/>
            <p:nvPr/>
          </p:nvSpPr>
          <p:spPr>
            <a:xfrm rot="-5400000">
              <a:off x="5079808" y="5022700"/>
              <a:ext cx="291900" cy="62400"/>
            </a:xfrm>
            <a:prstGeom prst="mathMinus">
              <a:avLst>
                <a:gd fmla="val 23520" name="adj1"/>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exend"/>
                <a:ea typeface="Lexend"/>
                <a:cs typeface="Lexend"/>
                <a:sym typeface="Lexend"/>
              </a:endParaRPr>
            </a:p>
          </p:txBody>
        </p:sp>
        <p:sp>
          <p:nvSpPr>
            <p:cNvPr id="739" name="Google Shape;739;p34"/>
            <p:cNvSpPr/>
            <p:nvPr/>
          </p:nvSpPr>
          <p:spPr>
            <a:xfrm rot="-5400000">
              <a:off x="5305258" y="5022700"/>
              <a:ext cx="291900" cy="62400"/>
            </a:xfrm>
            <a:prstGeom prst="mathMinus">
              <a:avLst>
                <a:gd fmla="val 23520" name="adj1"/>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exend"/>
                <a:ea typeface="Lexend"/>
                <a:cs typeface="Lexend"/>
                <a:sym typeface="Lexend"/>
              </a:endParaRPr>
            </a:p>
          </p:txBody>
        </p:sp>
        <p:sp>
          <p:nvSpPr>
            <p:cNvPr id="740" name="Google Shape;740;p34"/>
            <p:cNvSpPr/>
            <p:nvPr/>
          </p:nvSpPr>
          <p:spPr>
            <a:xfrm rot="-5400000">
              <a:off x="-65449" y="5022700"/>
              <a:ext cx="288300" cy="62400"/>
            </a:xfrm>
            <a:prstGeom prst="mathMinus">
              <a:avLst>
                <a:gd fmla="val 23520" name="adj1"/>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exend"/>
                <a:ea typeface="Lexend"/>
                <a:cs typeface="Lexend"/>
                <a:sym typeface="Lexend"/>
              </a:endParaRPr>
            </a:p>
          </p:txBody>
        </p:sp>
        <p:sp>
          <p:nvSpPr>
            <p:cNvPr id="741" name="Google Shape;741;p34"/>
            <p:cNvSpPr/>
            <p:nvPr/>
          </p:nvSpPr>
          <p:spPr>
            <a:xfrm rot="-5400000">
              <a:off x="164377" y="5022700"/>
              <a:ext cx="288300" cy="62400"/>
            </a:xfrm>
            <a:prstGeom prst="mathMinus">
              <a:avLst>
                <a:gd fmla="val 23520" name="adj1"/>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exend"/>
                <a:ea typeface="Lexend"/>
                <a:cs typeface="Lexend"/>
                <a:sym typeface="Lexend"/>
              </a:endParaRPr>
            </a:p>
          </p:txBody>
        </p:sp>
        <p:sp>
          <p:nvSpPr>
            <p:cNvPr id="742" name="Google Shape;742;p34"/>
            <p:cNvSpPr/>
            <p:nvPr/>
          </p:nvSpPr>
          <p:spPr>
            <a:xfrm rot="-5400000">
              <a:off x="398390" y="5022700"/>
              <a:ext cx="288300" cy="62400"/>
            </a:xfrm>
            <a:prstGeom prst="mathMinus">
              <a:avLst>
                <a:gd fmla="val 23520" name="adj1"/>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exend"/>
                <a:ea typeface="Lexend"/>
                <a:cs typeface="Lexend"/>
                <a:sym typeface="Lexend"/>
              </a:endParaRPr>
            </a:p>
          </p:txBody>
        </p:sp>
        <p:sp>
          <p:nvSpPr>
            <p:cNvPr id="743" name="Google Shape;743;p34"/>
            <p:cNvSpPr/>
            <p:nvPr/>
          </p:nvSpPr>
          <p:spPr>
            <a:xfrm rot="-5400000">
              <a:off x="632391" y="5022700"/>
              <a:ext cx="288300" cy="62400"/>
            </a:xfrm>
            <a:prstGeom prst="mathMinus">
              <a:avLst>
                <a:gd fmla="val 23520" name="adj1"/>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exend"/>
                <a:ea typeface="Lexend"/>
                <a:cs typeface="Lexend"/>
                <a:sym typeface="Lexend"/>
              </a:endParaRPr>
            </a:p>
          </p:txBody>
        </p:sp>
        <p:sp>
          <p:nvSpPr>
            <p:cNvPr id="744" name="Google Shape;744;p34"/>
            <p:cNvSpPr/>
            <p:nvPr/>
          </p:nvSpPr>
          <p:spPr>
            <a:xfrm rot="-5400000">
              <a:off x="862217" y="5022700"/>
              <a:ext cx="288300" cy="62400"/>
            </a:xfrm>
            <a:prstGeom prst="mathMinus">
              <a:avLst>
                <a:gd fmla="val 23520" name="adj1"/>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exend"/>
                <a:ea typeface="Lexend"/>
                <a:cs typeface="Lexend"/>
                <a:sym typeface="Lexend"/>
              </a:endParaRPr>
            </a:p>
          </p:txBody>
        </p:sp>
        <p:sp>
          <p:nvSpPr>
            <p:cNvPr id="745" name="Google Shape;745;p34"/>
            <p:cNvSpPr/>
            <p:nvPr/>
          </p:nvSpPr>
          <p:spPr>
            <a:xfrm rot="-5400000">
              <a:off x="1100381" y="5022700"/>
              <a:ext cx="288300" cy="62400"/>
            </a:xfrm>
            <a:prstGeom prst="mathMinus">
              <a:avLst>
                <a:gd fmla="val 23520" name="adj1"/>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exend"/>
                <a:ea typeface="Lexend"/>
                <a:cs typeface="Lexend"/>
                <a:sym typeface="Lexend"/>
              </a:endParaRPr>
            </a:p>
          </p:txBody>
        </p:sp>
        <p:sp>
          <p:nvSpPr>
            <p:cNvPr id="746" name="Google Shape;746;p34"/>
            <p:cNvSpPr/>
            <p:nvPr/>
          </p:nvSpPr>
          <p:spPr>
            <a:xfrm rot="-5400000">
              <a:off x="1330207" y="5022700"/>
              <a:ext cx="288300" cy="62400"/>
            </a:xfrm>
            <a:prstGeom prst="mathMinus">
              <a:avLst>
                <a:gd fmla="val 23520" name="adj1"/>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exend"/>
                <a:ea typeface="Lexend"/>
                <a:cs typeface="Lexend"/>
                <a:sym typeface="Lexend"/>
              </a:endParaRPr>
            </a:p>
          </p:txBody>
        </p:sp>
        <p:sp>
          <p:nvSpPr>
            <p:cNvPr id="747" name="Google Shape;747;p34"/>
            <p:cNvSpPr/>
            <p:nvPr/>
          </p:nvSpPr>
          <p:spPr>
            <a:xfrm rot="-5400000">
              <a:off x="1553858" y="5022700"/>
              <a:ext cx="291900" cy="62400"/>
            </a:xfrm>
            <a:prstGeom prst="mathMinus">
              <a:avLst>
                <a:gd fmla="val 23520" name="adj1"/>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exend"/>
                <a:ea typeface="Lexend"/>
                <a:cs typeface="Lexend"/>
                <a:sym typeface="Lexend"/>
              </a:endParaRPr>
            </a:p>
          </p:txBody>
        </p:sp>
        <p:sp>
          <p:nvSpPr>
            <p:cNvPr id="748" name="Google Shape;748;p34"/>
            <p:cNvSpPr/>
            <p:nvPr/>
          </p:nvSpPr>
          <p:spPr>
            <a:xfrm rot="-5400000">
              <a:off x="1779308" y="5022700"/>
              <a:ext cx="291900" cy="62400"/>
            </a:xfrm>
            <a:prstGeom prst="mathMinus">
              <a:avLst>
                <a:gd fmla="val 23520" name="adj1"/>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exend"/>
                <a:ea typeface="Lexend"/>
                <a:cs typeface="Lexend"/>
                <a:sym typeface="Lexend"/>
              </a:endParaRPr>
            </a:p>
          </p:txBody>
        </p:sp>
      </p:grpSp>
      <p:cxnSp>
        <p:nvCxnSpPr>
          <p:cNvPr id="749" name="Google Shape;749;p34"/>
          <p:cNvCxnSpPr/>
          <p:nvPr/>
        </p:nvCxnSpPr>
        <p:spPr>
          <a:xfrm rot="10800000">
            <a:off x="150" y="4944075"/>
            <a:ext cx="9147900" cy="0"/>
          </a:xfrm>
          <a:prstGeom prst="straightConnector1">
            <a:avLst/>
          </a:prstGeom>
          <a:noFill/>
          <a:ln cap="flat" cmpd="sng" w="9525">
            <a:solidFill>
              <a:schemeClr val="accent1"/>
            </a:solidFill>
            <a:prstDash val="solid"/>
            <a:round/>
            <a:headEnd len="sm" w="sm" type="none"/>
            <a:tailEnd len="sm" w="sm" type="none"/>
          </a:ln>
        </p:spPr>
      </p:cxnSp>
      <p:sp>
        <p:nvSpPr>
          <p:cNvPr id="750" name="Google Shape;750;p34"/>
          <p:cNvSpPr txBox="1"/>
          <p:nvPr>
            <p:ph type="ctrTitle"/>
          </p:nvPr>
        </p:nvSpPr>
        <p:spPr>
          <a:xfrm>
            <a:off x="4651200" y="3247750"/>
            <a:ext cx="2133000" cy="1561500"/>
          </a:xfrm>
          <a:prstGeom prst="rect">
            <a:avLst/>
          </a:prstGeom>
        </p:spPr>
        <p:txBody>
          <a:bodyPr anchorCtr="0" anchor="b" bIns="91425" lIns="91425" spcFirstLastPara="1" rIns="0" wrap="square" tIns="91425">
            <a:normAutofit/>
          </a:bodyPr>
          <a:lstStyle>
            <a:lvl1pPr lvl="0" algn="r">
              <a:lnSpc>
                <a:spcPct val="115000"/>
              </a:lnSpc>
              <a:spcBef>
                <a:spcPts val="0"/>
              </a:spcBef>
              <a:spcAft>
                <a:spcPts val="0"/>
              </a:spcAft>
              <a:buClr>
                <a:schemeClr val="lt1"/>
              </a:buClr>
              <a:buSzPts val="1200"/>
              <a:buFont typeface="Lexend"/>
              <a:buNone/>
              <a:defRPr sz="1200">
                <a:solidFill>
                  <a:schemeClr val="lt1"/>
                </a:solidFill>
                <a:latin typeface="Lexend"/>
                <a:ea typeface="Lexend"/>
                <a:cs typeface="Lexend"/>
                <a:sym typeface="Lexend"/>
              </a:defRPr>
            </a:lvl1pPr>
            <a:lvl2pPr lvl="1" algn="r">
              <a:lnSpc>
                <a:spcPct val="115000"/>
              </a:lnSpc>
              <a:spcBef>
                <a:spcPts val="0"/>
              </a:spcBef>
              <a:spcAft>
                <a:spcPts val="0"/>
              </a:spcAft>
              <a:buClr>
                <a:schemeClr val="lt1"/>
              </a:buClr>
              <a:buSzPts val="1200"/>
              <a:buNone/>
              <a:defRPr sz="1200">
                <a:solidFill>
                  <a:schemeClr val="lt1"/>
                </a:solidFill>
              </a:defRPr>
            </a:lvl2pPr>
            <a:lvl3pPr lvl="2" algn="r">
              <a:lnSpc>
                <a:spcPct val="115000"/>
              </a:lnSpc>
              <a:spcBef>
                <a:spcPts val="0"/>
              </a:spcBef>
              <a:spcAft>
                <a:spcPts val="0"/>
              </a:spcAft>
              <a:buClr>
                <a:schemeClr val="lt1"/>
              </a:buClr>
              <a:buSzPts val="1200"/>
              <a:buNone/>
              <a:defRPr sz="1200">
                <a:solidFill>
                  <a:schemeClr val="lt1"/>
                </a:solidFill>
              </a:defRPr>
            </a:lvl3pPr>
            <a:lvl4pPr lvl="3" algn="r">
              <a:lnSpc>
                <a:spcPct val="115000"/>
              </a:lnSpc>
              <a:spcBef>
                <a:spcPts val="0"/>
              </a:spcBef>
              <a:spcAft>
                <a:spcPts val="0"/>
              </a:spcAft>
              <a:buClr>
                <a:schemeClr val="lt1"/>
              </a:buClr>
              <a:buSzPts val="1200"/>
              <a:buNone/>
              <a:defRPr sz="1200">
                <a:solidFill>
                  <a:schemeClr val="lt1"/>
                </a:solidFill>
              </a:defRPr>
            </a:lvl4pPr>
            <a:lvl5pPr lvl="4" algn="r">
              <a:lnSpc>
                <a:spcPct val="115000"/>
              </a:lnSpc>
              <a:spcBef>
                <a:spcPts val="0"/>
              </a:spcBef>
              <a:spcAft>
                <a:spcPts val="0"/>
              </a:spcAft>
              <a:buClr>
                <a:schemeClr val="lt1"/>
              </a:buClr>
              <a:buSzPts val="1200"/>
              <a:buNone/>
              <a:defRPr sz="1200">
                <a:solidFill>
                  <a:schemeClr val="lt1"/>
                </a:solidFill>
              </a:defRPr>
            </a:lvl5pPr>
            <a:lvl6pPr lvl="5" algn="r">
              <a:lnSpc>
                <a:spcPct val="115000"/>
              </a:lnSpc>
              <a:spcBef>
                <a:spcPts val="0"/>
              </a:spcBef>
              <a:spcAft>
                <a:spcPts val="0"/>
              </a:spcAft>
              <a:buClr>
                <a:schemeClr val="lt1"/>
              </a:buClr>
              <a:buSzPts val="1200"/>
              <a:buNone/>
              <a:defRPr sz="1200">
                <a:solidFill>
                  <a:schemeClr val="lt1"/>
                </a:solidFill>
              </a:defRPr>
            </a:lvl6pPr>
            <a:lvl7pPr lvl="6" algn="r">
              <a:lnSpc>
                <a:spcPct val="115000"/>
              </a:lnSpc>
              <a:spcBef>
                <a:spcPts val="0"/>
              </a:spcBef>
              <a:spcAft>
                <a:spcPts val="0"/>
              </a:spcAft>
              <a:buClr>
                <a:schemeClr val="lt1"/>
              </a:buClr>
              <a:buSzPts val="1200"/>
              <a:buNone/>
              <a:defRPr sz="1200">
                <a:solidFill>
                  <a:schemeClr val="lt1"/>
                </a:solidFill>
              </a:defRPr>
            </a:lvl7pPr>
            <a:lvl8pPr lvl="7" algn="r">
              <a:lnSpc>
                <a:spcPct val="115000"/>
              </a:lnSpc>
              <a:spcBef>
                <a:spcPts val="0"/>
              </a:spcBef>
              <a:spcAft>
                <a:spcPts val="0"/>
              </a:spcAft>
              <a:buClr>
                <a:schemeClr val="lt1"/>
              </a:buClr>
              <a:buSzPts val="1200"/>
              <a:buNone/>
              <a:defRPr sz="1200">
                <a:solidFill>
                  <a:schemeClr val="lt1"/>
                </a:solidFill>
              </a:defRPr>
            </a:lvl8pPr>
            <a:lvl9pPr lvl="8" algn="r">
              <a:lnSpc>
                <a:spcPct val="115000"/>
              </a:lnSpc>
              <a:spcBef>
                <a:spcPts val="0"/>
              </a:spcBef>
              <a:spcAft>
                <a:spcPts val="0"/>
              </a:spcAft>
              <a:buClr>
                <a:schemeClr val="lt1"/>
              </a:buClr>
              <a:buSzPts val="1200"/>
              <a:buNone/>
              <a:defRPr sz="1200">
                <a:solidFill>
                  <a:schemeClr val="lt1"/>
                </a:solidFill>
              </a:defRPr>
            </a:lvl9pPr>
          </a:lstStyle>
          <a:p/>
        </p:txBody>
      </p:sp>
      <p:sp>
        <p:nvSpPr>
          <p:cNvPr id="751" name="Google Shape;751;p34"/>
          <p:cNvSpPr txBox="1"/>
          <p:nvPr>
            <p:ph idx="2" type="ctrTitle"/>
          </p:nvPr>
        </p:nvSpPr>
        <p:spPr>
          <a:xfrm>
            <a:off x="394350" y="361300"/>
            <a:ext cx="6115200" cy="1740300"/>
          </a:xfrm>
          <a:prstGeom prst="rect">
            <a:avLst/>
          </a:prstGeom>
        </p:spPr>
        <p:txBody>
          <a:bodyPr anchorCtr="0" anchor="t" bIns="91425" lIns="91425" spcFirstLastPara="1" rIns="91425" wrap="square" tIns="91425">
            <a:normAutofit/>
          </a:bodyPr>
          <a:lstStyle>
            <a:lvl1pPr lvl="0">
              <a:lnSpc>
                <a:spcPct val="87000"/>
              </a:lnSpc>
              <a:spcBef>
                <a:spcPts val="0"/>
              </a:spcBef>
              <a:spcAft>
                <a:spcPts val="0"/>
              </a:spcAft>
              <a:buClr>
                <a:schemeClr val="lt1"/>
              </a:buClr>
              <a:buSzPts val="4000"/>
              <a:buFont typeface="Alexandria Black"/>
              <a:buNone/>
              <a:defRPr sz="4000">
                <a:solidFill>
                  <a:schemeClr val="lt1"/>
                </a:solidFill>
              </a:defRPr>
            </a:lvl1pPr>
            <a:lvl2pPr lvl="1" algn="ctr">
              <a:spcBef>
                <a:spcPts val="0"/>
              </a:spcBef>
              <a:spcAft>
                <a:spcPts val="0"/>
              </a:spcAft>
              <a:buClr>
                <a:schemeClr val="lt1"/>
              </a:buClr>
              <a:buSzPts val="4000"/>
              <a:buNone/>
              <a:defRPr sz="4000">
                <a:solidFill>
                  <a:schemeClr val="lt1"/>
                </a:solidFill>
              </a:defRPr>
            </a:lvl2pPr>
            <a:lvl3pPr lvl="2" algn="ctr">
              <a:spcBef>
                <a:spcPts val="0"/>
              </a:spcBef>
              <a:spcAft>
                <a:spcPts val="0"/>
              </a:spcAft>
              <a:buClr>
                <a:schemeClr val="lt1"/>
              </a:buClr>
              <a:buSzPts val="4000"/>
              <a:buNone/>
              <a:defRPr sz="4000">
                <a:solidFill>
                  <a:schemeClr val="lt1"/>
                </a:solidFill>
              </a:defRPr>
            </a:lvl3pPr>
            <a:lvl4pPr lvl="3" algn="ctr">
              <a:spcBef>
                <a:spcPts val="0"/>
              </a:spcBef>
              <a:spcAft>
                <a:spcPts val="0"/>
              </a:spcAft>
              <a:buClr>
                <a:schemeClr val="lt1"/>
              </a:buClr>
              <a:buSzPts val="4000"/>
              <a:buNone/>
              <a:defRPr sz="4000">
                <a:solidFill>
                  <a:schemeClr val="lt1"/>
                </a:solidFill>
              </a:defRPr>
            </a:lvl4pPr>
            <a:lvl5pPr lvl="4" algn="ctr">
              <a:spcBef>
                <a:spcPts val="0"/>
              </a:spcBef>
              <a:spcAft>
                <a:spcPts val="0"/>
              </a:spcAft>
              <a:buClr>
                <a:schemeClr val="lt1"/>
              </a:buClr>
              <a:buSzPts val="4000"/>
              <a:buNone/>
              <a:defRPr sz="4000">
                <a:solidFill>
                  <a:schemeClr val="lt1"/>
                </a:solidFill>
              </a:defRPr>
            </a:lvl5pPr>
            <a:lvl6pPr lvl="5" algn="ctr">
              <a:spcBef>
                <a:spcPts val="0"/>
              </a:spcBef>
              <a:spcAft>
                <a:spcPts val="0"/>
              </a:spcAft>
              <a:buClr>
                <a:schemeClr val="lt1"/>
              </a:buClr>
              <a:buSzPts val="4000"/>
              <a:buNone/>
              <a:defRPr sz="4000">
                <a:solidFill>
                  <a:schemeClr val="lt1"/>
                </a:solidFill>
              </a:defRPr>
            </a:lvl6pPr>
            <a:lvl7pPr lvl="6" algn="ctr">
              <a:spcBef>
                <a:spcPts val="0"/>
              </a:spcBef>
              <a:spcAft>
                <a:spcPts val="0"/>
              </a:spcAft>
              <a:buClr>
                <a:schemeClr val="lt1"/>
              </a:buClr>
              <a:buSzPts val="4000"/>
              <a:buNone/>
              <a:defRPr sz="4000">
                <a:solidFill>
                  <a:schemeClr val="lt1"/>
                </a:solidFill>
              </a:defRPr>
            </a:lvl7pPr>
            <a:lvl8pPr lvl="7" algn="ctr">
              <a:spcBef>
                <a:spcPts val="0"/>
              </a:spcBef>
              <a:spcAft>
                <a:spcPts val="0"/>
              </a:spcAft>
              <a:buClr>
                <a:schemeClr val="lt1"/>
              </a:buClr>
              <a:buSzPts val="4000"/>
              <a:buNone/>
              <a:defRPr sz="4000">
                <a:solidFill>
                  <a:schemeClr val="lt1"/>
                </a:solidFill>
              </a:defRPr>
            </a:lvl8pPr>
            <a:lvl9pPr lvl="8" algn="ctr">
              <a:spcBef>
                <a:spcPts val="0"/>
              </a:spcBef>
              <a:spcAft>
                <a:spcPts val="0"/>
              </a:spcAft>
              <a:buClr>
                <a:schemeClr val="lt1"/>
              </a:buClr>
              <a:buSzPts val="4000"/>
              <a:buNone/>
              <a:defRPr sz="4000">
                <a:solidFill>
                  <a:schemeClr val="lt1"/>
                </a:solidFill>
              </a:defRPr>
            </a:lvl9pPr>
          </a:lstStyle>
          <a:p/>
        </p:txBody>
      </p:sp>
      <p:sp>
        <p:nvSpPr>
          <p:cNvPr id="752" name="Google Shape;752;p34"/>
          <p:cNvSpPr/>
          <p:nvPr>
            <p:ph idx="3" type="pic"/>
          </p:nvPr>
        </p:nvSpPr>
        <p:spPr>
          <a:xfrm>
            <a:off x="7032338" y="3090864"/>
            <a:ext cx="1484700" cy="1857900"/>
          </a:xfrm>
          <a:prstGeom prst="roundRect">
            <a:avLst>
              <a:gd fmla="val 0" name="adj"/>
            </a:avLst>
          </a:prstGeom>
          <a:noFill/>
          <a:ln>
            <a:noFill/>
          </a:ln>
        </p:spPr>
      </p:sp>
      <p:sp>
        <p:nvSpPr>
          <p:cNvPr id="753" name="Google Shape;753;p34"/>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lvl1pPr indent="0" lvl="0" marL="0" marR="0" algn="r">
              <a:lnSpc>
                <a:spcPct val="100000"/>
              </a:lnSpc>
              <a:spcBef>
                <a:spcPts val="0"/>
              </a:spcBef>
              <a:spcAft>
                <a:spcPts val="0"/>
              </a:spcAft>
              <a:buClr>
                <a:srgbClr val="000000"/>
              </a:buClr>
              <a:buSzPts val="800"/>
              <a:buFont typeface="Arial"/>
              <a:buNone/>
              <a:defRPr sz="800">
                <a:solidFill>
                  <a:schemeClr val="lt1"/>
                </a:solidFill>
                <a:latin typeface="Lexend Light"/>
                <a:ea typeface="Lexend Light"/>
                <a:cs typeface="Lexend Light"/>
                <a:sym typeface="Lexend Light"/>
              </a:defRPr>
            </a:lvl1pPr>
            <a:lvl2pPr indent="0" lvl="1" marL="0" marR="0" algn="r">
              <a:lnSpc>
                <a:spcPct val="100000"/>
              </a:lnSpc>
              <a:spcBef>
                <a:spcPts val="0"/>
              </a:spcBef>
              <a:spcAft>
                <a:spcPts val="0"/>
              </a:spcAft>
              <a:buClr>
                <a:srgbClr val="000000"/>
              </a:buClr>
              <a:buSzPts val="800"/>
              <a:buFont typeface="Arial"/>
              <a:buNone/>
              <a:defRPr sz="800">
                <a:solidFill>
                  <a:schemeClr val="lt1"/>
                </a:solidFill>
                <a:latin typeface="Lexend Light"/>
                <a:ea typeface="Lexend Light"/>
                <a:cs typeface="Lexend Light"/>
                <a:sym typeface="Lexend Light"/>
              </a:defRPr>
            </a:lvl2pPr>
            <a:lvl3pPr indent="0" lvl="2" marL="0" marR="0" algn="r">
              <a:lnSpc>
                <a:spcPct val="100000"/>
              </a:lnSpc>
              <a:spcBef>
                <a:spcPts val="0"/>
              </a:spcBef>
              <a:spcAft>
                <a:spcPts val="0"/>
              </a:spcAft>
              <a:buClr>
                <a:srgbClr val="000000"/>
              </a:buClr>
              <a:buSzPts val="800"/>
              <a:buFont typeface="Arial"/>
              <a:buNone/>
              <a:defRPr sz="800">
                <a:solidFill>
                  <a:schemeClr val="lt1"/>
                </a:solidFill>
                <a:latin typeface="Lexend Light"/>
                <a:ea typeface="Lexend Light"/>
                <a:cs typeface="Lexend Light"/>
                <a:sym typeface="Lexend Light"/>
              </a:defRPr>
            </a:lvl3pPr>
            <a:lvl4pPr indent="0" lvl="3" marL="0" marR="0" algn="r">
              <a:lnSpc>
                <a:spcPct val="100000"/>
              </a:lnSpc>
              <a:spcBef>
                <a:spcPts val="0"/>
              </a:spcBef>
              <a:spcAft>
                <a:spcPts val="0"/>
              </a:spcAft>
              <a:buClr>
                <a:srgbClr val="000000"/>
              </a:buClr>
              <a:buSzPts val="800"/>
              <a:buFont typeface="Arial"/>
              <a:buNone/>
              <a:defRPr sz="800">
                <a:solidFill>
                  <a:schemeClr val="lt1"/>
                </a:solidFill>
                <a:latin typeface="Lexend Light"/>
                <a:ea typeface="Lexend Light"/>
                <a:cs typeface="Lexend Light"/>
                <a:sym typeface="Lexend Light"/>
              </a:defRPr>
            </a:lvl4pPr>
            <a:lvl5pPr indent="0" lvl="4" marL="0" marR="0" algn="r">
              <a:lnSpc>
                <a:spcPct val="100000"/>
              </a:lnSpc>
              <a:spcBef>
                <a:spcPts val="0"/>
              </a:spcBef>
              <a:spcAft>
                <a:spcPts val="0"/>
              </a:spcAft>
              <a:buClr>
                <a:srgbClr val="000000"/>
              </a:buClr>
              <a:buSzPts val="800"/>
              <a:buFont typeface="Arial"/>
              <a:buNone/>
              <a:defRPr sz="800">
                <a:solidFill>
                  <a:schemeClr val="lt1"/>
                </a:solidFill>
                <a:latin typeface="Lexend Light"/>
                <a:ea typeface="Lexend Light"/>
                <a:cs typeface="Lexend Light"/>
                <a:sym typeface="Lexend Light"/>
              </a:defRPr>
            </a:lvl5pPr>
            <a:lvl6pPr indent="0" lvl="5" marL="0" marR="0" algn="r">
              <a:lnSpc>
                <a:spcPct val="100000"/>
              </a:lnSpc>
              <a:spcBef>
                <a:spcPts val="0"/>
              </a:spcBef>
              <a:spcAft>
                <a:spcPts val="0"/>
              </a:spcAft>
              <a:buClr>
                <a:srgbClr val="000000"/>
              </a:buClr>
              <a:buSzPts val="800"/>
              <a:buFont typeface="Arial"/>
              <a:buNone/>
              <a:defRPr sz="800">
                <a:solidFill>
                  <a:schemeClr val="lt1"/>
                </a:solidFill>
                <a:latin typeface="Lexend Light"/>
                <a:ea typeface="Lexend Light"/>
                <a:cs typeface="Lexend Light"/>
                <a:sym typeface="Lexend Light"/>
              </a:defRPr>
            </a:lvl6pPr>
            <a:lvl7pPr indent="0" lvl="6" marL="0" marR="0" algn="r">
              <a:lnSpc>
                <a:spcPct val="100000"/>
              </a:lnSpc>
              <a:spcBef>
                <a:spcPts val="0"/>
              </a:spcBef>
              <a:spcAft>
                <a:spcPts val="0"/>
              </a:spcAft>
              <a:buClr>
                <a:srgbClr val="000000"/>
              </a:buClr>
              <a:buSzPts val="800"/>
              <a:buFont typeface="Arial"/>
              <a:buNone/>
              <a:defRPr sz="800">
                <a:solidFill>
                  <a:schemeClr val="lt1"/>
                </a:solidFill>
                <a:latin typeface="Lexend Light"/>
                <a:ea typeface="Lexend Light"/>
                <a:cs typeface="Lexend Light"/>
                <a:sym typeface="Lexend Light"/>
              </a:defRPr>
            </a:lvl7pPr>
            <a:lvl8pPr indent="0" lvl="7" marL="0" marR="0" algn="r">
              <a:lnSpc>
                <a:spcPct val="100000"/>
              </a:lnSpc>
              <a:spcBef>
                <a:spcPts val="0"/>
              </a:spcBef>
              <a:spcAft>
                <a:spcPts val="0"/>
              </a:spcAft>
              <a:buClr>
                <a:srgbClr val="000000"/>
              </a:buClr>
              <a:buSzPts val="800"/>
              <a:buFont typeface="Arial"/>
              <a:buNone/>
              <a:defRPr sz="800">
                <a:solidFill>
                  <a:schemeClr val="lt1"/>
                </a:solidFill>
                <a:latin typeface="Lexend Light"/>
                <a:ea typeface="Lexend Light"/>
                <a:cs typeface="Lexend Light"/>
                <a:sym typeface="Lexend Light"/>
              </a:defRPr>
            </a:lvl8pPr>
            <a:lvl9pPr indent="0" lvl="8" marL="0" marR="0" algn="r">
              <a:lnSpc>
                <a:spcPct val="100000"/>
              </a:lnSpc>
              <a:spcBef>
                <a:spcPts val="0"/>
              </a:spcBef>
              <a:spcAft>
                <a:spcPts val="0"/>
              </a:spcAft>
              <a:buClr>
                <a:srgbClr val="000000"/>
              </a:buClr>
              <a:buSzPts val="800"/>
              <a:buFont typeface="Arial"/>
              <a:buNone/>
              <a:defRPr sz="800">
                <a:solidFill>
                  <a:schemeClr val="lt1"/>
                </a:solidFill>
                <a:latin typeface="Lexend Light"/>
                <a:ea typeface="Lexend Light"/>
                <a:cs typeface="Lexend Light"/>
                <a:sym typeface="Lexend Light"/>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 Alt 15">
  <p:cSld name="CUSTOM_18">
    <p:bg>
      <p:bgPr>
        <a:solidFill>
          <a:schemeClr val="dk1"/>
        </a:solidFill>
      </p:bgPr>
    </p:bg>
    <p:spTree>
      <p:nvGrpSpPr>
        <p:cNvPr id="754" name="Shape 754"/>
        <p:cNvGrpSpPr/>
        <p:nvPr/>
      </p:nvGrpSpPr>
      <p:grpSpPr>
        <a:xfrm>
          <a:off x="0" y="0"/>
          <a:ext cx="0" cy="0"/>
          <a:chOff x="0" y="0"/>
          <a:chExt cx="0" cy="0"/>
        </a:xfrm>
      </p:grpSpPr>
      <p:pic>
        <p:nvPicPr>
          <p:cNvPr id="755" name="Google Shape;755;p35"/>
          <p:cNvPicPr preferRelativeResize="0"/>
          <p:nvPr/>
        </p:nvPicPr>
        <p:blipFill rotWithShape="1">
          <a:blip r:embed="rId2">
            <a:alphaModFix amt="15000"/>
          </a:blip>
          <a:srcRect b="7797" l="0" r="0" t="7805"/>
          <a:stretch/>
        </p:blipFill>
        <p:spPr>
          <a:xfrm>
            <a:off x="0" y="0"/>
            <a:ext cx="9143997" cy="5143501"/>
          </a:xfrm>
          <a:prstGeom prst="rect">
            <a:avLst/>
          </a:prstGeom>
          <a:noFill/>
          <a:ln>
            <a:noFill/>
          </a:ln>
        </p:spPr>
      </p:pic>
      <p:sp>
        <p:nvSpPr>
          <p:cNvPr id="756" name="Google Shape;756;p35"/>
          <p:cNvSpPr/>
          <p:nvPr/>
        </p:nvSpPr>
        <p:spPr>
          <a:xfrm>
            <a:off x="0" y="4783450"/>
            <a:ext cx="1631225" cy="374750"/>
          </a:xfrm>
          <a:custGeom>
            <a:rect b="b" l="l" r="r" t="t"/>
            <a:pathLst>
              <a:path extrusionOk="0" h="14990" w="65249">
                <a:moveTo>
                  <a:pt x="0" y="0"/>
                </a:moveTo>
                <a:lnTo>
                  <a:pt x="65249" y="0"/>
                </a:lnTo>
                <a:lnTo>
                  <a:pt x="65249" y="14990"/>
                </a:lnTo>
              </a:path>
            </a:pathLst>
          </a:custGeom>
          <a:noFill/>
          <a:ln cap="flat" cmpd="sng" w="9525">
            <a:solidFill>
              <a:schemeClr val="accent2"/>
            </a:solidFill>
            <a:prstDash val="solid"/>
            <a:round/>
            <a:headEnd len="sm" w="sm" type="none"/>
            <a:tailEnd len="sm" w="sm" type="none"/>
          </a:ln>
        </p:spPr>
      </p:sp>
      <p:sp>
        <p:nvSpPr>
          <p:cNvPr id="757" name="Google Shape;757;p35"/>
          <p:cNvSpPr/>
          <p:nvPr/>
        </p:nvSpPr>
        <p:spPr>
          <a:xfrm>
            <a:off x="0" y="1337300"/>
            <a:ext cx="2601150" cy="3196325"/>
          </a:xfrm>
          <a:custGeom>
            <a:rect b="b" l="l" r="r" t="t"/>
            <a:pathLst>
              <a:path extrusionOk="0" h="127853" w="104046">
                <a:moveTo>
                  <a:pt x="0" y="84354"/>
                </a:moveTo>
                <a:lnTo>
                  <a:pt x="16459" y="84354"/>
                </a:lnTo>
                <a:lnTo>
                  <a:pt x="16459" y="127853"/>
                </a:lnTo>
                <a:lnTo>
                  <a:pt x="57313" y="127853"/>
                </a:lnTo>
                <a:lnTo>
                  <a:pt x="57313" y="83766"/>
                </a:lnTo>
                <a:lnTo>
                  <a:pt x="104046" y="83766"/>
                </a:lnTo>
                <a:lnTo>
                  <a:pt x="104046" y="43206"/>
                </a:lnTo>
                <a:lnTo>
                  <a:pt x="57313" y="43206"/>
                </a:lnTo>
                <a:lnTo>
                  <a:pt x="57313" y="0"/>
                </a:lnTo>
                <a:lnTo>
                  <a:pt x="16459" y="0"/>
                </a:lnTo>
                <a:lnTo>
                  <a:pt x="16459" y="43500"/>
                </a:lnTo>
                <a:lnTo>
                  <a:pt x="0" y="43500"/>
                </a:lnTo>
              </a:path>
            </a:pathLst>
          </a:custGeom>
          <a:noFill/>
          <a:ln cap="flat" cmpd="sng" w="9525">
            <a:solidFill>
              <a:schemeClr val="accent1"/>
            </a:solidFill>
            <a:prstDash val="solid"/>
            <a:round/>
            <a:headEnd len="sm" w="sm" type="none"/>
            <a:tailEnd len="sm" w="sm" type="none"/>
          </a:ln>
        </p:spPr>
      </p:sp>
      <p:sp>
        <p:nvSpPr>
          <p:cNvPr id="758" name="Google Shape;758;p35"/>
          <p:cNvSpPr/>
          <p:nvPr/>
        </p:nvSpPr>
        <p:spPr>
          <a:xfrm>
            <a:off x="-7350" y="0"/>
            <a:ext cx="3027325" cy="1491625"/>
          </a:xfrm>
          <a:custGeom>
            <a:rect b="b" l="l" r="r" t="t"/>
            <a:pathLst>
              <a:path extrusionOk="0" h="59665" w="121093">
                <a:moveTo>
                  <a:pt x="0" y="54668"/>
                </a:moveTo>
                <a:lnTo>
                  <a:pt x="38797" y="17341"/>
                </a:lnTo>
                <a:lnTo>
                  <a:pt x="83766" y="59665"/>
                </a:lnTo>
                <a:lnTo>
                  <a:pt x="121093" y="20280"/>
                </a:lnTo>
                <a:lnTo>
                  <a:pt x="99343" y="0"/>
                </a:lnTo>
              </a:path>
            </a:pathLst>
          </a:custGeom>
          <a:noFill/>
          <a:ln cap="flat" cmpd="sng" w="9525">
            <a:solidFill>
              <a:schemeClr val="accent1"/>
            </a:solidFill>
            <a:prstDash val="solid"/>
            <a:round/>
            <a:headEnd len="sm" w="sm" type="none"/>
            <a:tailEnd len="sm" w="sm" type="none"/>
          </a:ln>
        </p:spPr>
      </p:sp>
      <p:cxnSp>
        <p:nvCxnSpPr>
          <p:cNvPr id="759" name="Google Shape;759;p35"/>
          <p:cNvCxnSpPr/>
          <p:nvPr/>
        </p:nvCxnSpPr>
        <p:spPr>
          <a:xfrm>
            <a:off x="3004700" y="2404100"/>
            <a:ext cx="5426100" cy="0"/>
          </a:xfrm>
          <a:prstGeom prst="straightConnector1">
            <a:avLst/>
          </a:prstGeom>
          <a:noFill/>
          <a:ln cap="flat" cmpd="sng" w="9525">
            <a:solidFill>
              <a:schemeClr val="lt1"/>
            </a:solidFill>
            <a:prstDash val="solid"/>
            <a:round/>
            <a:headEnd len="sm" w="sm" type="none"/>
            <a:tailEnd len="sm" w="sm" type="none"/>
          </a:ln>
        </p:spPr>
      </p:cxnSp>
      <p:cxnSp>
        <p:nvCxnSpPr>
          <p:cNvPr id="760" name="Google Shape;760;p35"/>
          <p:cNvCxnSpPr/>
          <p:nvPr/>
        </p:nvCxnSpPr>
        <p:spPr>
          <a:xfrm>
            <a:off x="3004700" y="3431250"/>
            <a:ext cx="5426100" cy="0"/>
          </a:xfrm>
          <a:prstGeom prst="straightConnector1">
            <a:avLst/>
          </a:prstGeom>
          <a:noFill/>
          <a:ln cap="flat" cmpd="sng" w="9525">
            <a:solidFill>
              <a:schemeClr val="lt1"/>
            </a:solidFill>
            <a:prstDash val="solid"/>
            <a:round/>
            <a:headEnd len="sm" w="sm" type="none"/>
            <a:tailEnd len="sm" w="sm" type="none"/>
          </a:ln>
        </p:spPr>
      </p:cxnSp>
      <p:sp>
        <p:nvSpPr>
          <p:cNvPr id="761" name="Google Shape;761;p35"/>
          <p:cNvSpPr txBox="1"/>
          <p:nvPr>
            <p:ph type="ctrTitle"/>
          </p:nvPr>
        </p:nvSpPr>
        <p:spPr>
          <a:xfrm>
            <a:off x="3004700" y="1281450"/>
            <a:ext cx="5529300" cy="1002300"/>
          </a:xfrm>
          <a:prstGeom prst="rect">
            <a:avLst/>
          </a:prstGeom>
        </p:spPr>
        <p:txBody>
          <a:bodyPr anchorCtr="0" anchor="b" bIns="91425" lIns="0" spcFirstLastPara="1" rIns="91425" wrap="square" tIns="91425">
            <a:normAutofit/>
          </a:bodyPr>
          <a:lstStyle>
            <a:lvl1pPr lvl="0">
              <a:lnSpc>
                <a:spcPct val="87000"/>
              </a:lnSpc>
              <a:spcBef>
                <a:spcPts val="0"/>
              </a:spcBef>
              <a:spcAft>
                <a:spcPts val="0"/>
              </a:spcAft>
              <a:buClr>
                <a:schemeClr val="lt1"/>
              </a:buClr>
              <a:buSzPts val="4000"/>
              <a:buFont typeface="Alexandria Black"/>
              <a:buNone/>
              <a:defRPr sz="4000">
                <a:solidFill>
                  <a:schemeClr val="lt1"/>
                </a:solidFill>
              </a:defRPr>
            </a:lvl1pPr>
            <a:lvl2pPr lvl="1" algn="ctr">
              <a:spcBef>
                <a:spcPts val="0"/>
              </a:spcBef>
              <a:spcAft>
                <a:spcPts val="0"/>
              </a:spcAft>
              <a:buClr>
                <a:schemeClr val="lt1"/>
              </a:buClr>
              <a:buSzPts val="4000"/>
              <a:buFont typeface="Alexandria Black"/>
              <a:buNone/>
              <a:defRPr sz="4000">
                <a:solidFill>
                  <a:schemeClr val="lt1"/>
                </a:solidFill>
                <a:latin typeface="Alexandria Black"/>
                <a:ea typeface="Alexandria Black"/>
                <a:cs typeface="Alexandria Black"/>
                <a:sym typeface="Alexandria Black"/>
              </a:defRPr>
            </a:lvl2pPr>
            <a:lvl3pPr lvl="2" algn="ctr">
              <a:spcBef>
                <a:spcPts val="0"/>
              </a:spcBef>
              <a:spcAft>
                <a:spcPts val="0"/>
              </a:spcAft>
              <a:buClr>
                <a:schemeClr val="lt1"/>
              </a:buClr>
              <a:buSzPts val="4000"/>
              <a:buFont typeface="Alexandria Black"/>
              <a:buNone/>
              <a:defRPr sz="4000">
                <a:solidFill>
                  <a:schemeClr val="lt1"/>
                </a:solidFill>
                <a:latin typeface="Alexandria Black"/>
                <a:ea typeface="Alexandria Black"/>
                <a:cs typeface="Alexandria Black"/>
                <a:sym typeface="Alexandria Black"/>
              </a:defRPr>
            </a:lvl3pPr>
            <a:lvl4pPr lvl="3" algn="ctr">
              <a:spcBef>
                <a:spcPts val="0"/>
              </a:spcBef>
              <a:spcAft>
                <a:spcPts val="0"/>
              </a:spcAft>
              <a:buClr>
                <a:schemeClr val="lt1"/>
              </a:buClr>
              <a:buSzPts val="4000"/>
              <a:buFont typeface="Alexandria Black"/>
              <a:buNone/>
              <a:defRPr sz="4000">
                <a:solidFill>
                  <a:schemeClr val="lt1"/>
                </a:solidFill>
                <a:latin typeface="Alexandria Black"/>
                <a:ea typeface="Alexandria Black"/>
                <a:cs typeface="Alexandria Black"/>
                <a:sym typeface="Alexandria Black"/>
              </a:defRPr>
            </a:lvl4pPr>
            <a:lvl5pPr lvl="4" algn="ctr">
              <a:spcBef>
                <a:spcPts val="0"/>
              </a:spcBef>
              <a:spcAft>
                <a:spcPts val="0"/>
              </a:spcAft>
              <a:buClr>
                <a:schemeClr val="lt1"/>
              </a:buClr>
              <a:buSzPts val="4000"/>
              <a:buFont typeface="Alexandria Black"/>
              <a:buNone/>
              <a:defRPr sz="4000">
                <a:solidFill>
                  <a:schemeClr val="lt1"/>
                </a:solidFill>
                <a:latin typeface="Alexandria Black"/>
                <a:ea typeface="Alexandria Black"/>
                <a:cs typeface="Alexandria Black"/>
                <a:sym typeface="Alexandria Black"/>
              </a:defRPr>
            </a:lvl5pPr>
            <a:lvl6pPr lvl="5" algn="ctr">
              <a:spcBef>
                <a:spcPts val="0"/>
              </a:spcBef>
              <a:spcAft>
                <a:spcPts val="0"/>
              </a:spcAft>
              <a:buClr>
                <a:schemeClr val="lt1"/>
              </a:buClr>
              <a:buSzPts val="4000"/>
              <a:buFont typeface="Alexandria Black"/>
              <a:buNone/>
              <a:defRPr sz="4000">
                <a:solidFill>
                  <a:schemeClr val="lt1"/>
                </a:solidFill>
                <a:latin typeface="Alexandria Black"/>
                <a:ea typeface="Alexandria Black"/>
                <a:cs typeface="Alexandria Black"/>
                <a:sym typeface="Alexandria Black"/>
              </a:defRPr>
            </a:lvl6pPr>
            <a:lvl7pPr lvl="6" algn="ctr">
              <a:spcBef>
                <a:spcPts val="0"/>
              </a:spcBef>
              <a:spcAft>
                <a:spcPts val="0"/>
              </a:spcAft>
              <a:buClr>
                <a:schemeClr val="lt1"/>
              </a:buClr>
              <a:buSzPts val="4000"/>
              <a:buFont typeface="Alexandria Black"/>
              <a:buNone/>
              <a:defRPr sz="4000">
                <a:solidFill>
                  <a:schemeClr val="lt1"/>
                </a:solidFill>
                <a:latin typeface="Alexandria Black"/>
                <a:ea typeface="Alexandria Black"/>
                <a:cs typeface="Alexandria Black"/>
                <a:sym typeface="Alexandria Black"/>
              </a:defRPr>
            </a:lvl7pPr>
            <a:lvl8pPr lvl="7" algn="ctr">
              <a:spcBef>
                <a:spcPts val="0"/>
              </a:spcBef>
              <a:spcAft>
                <a:spcPts val="0"/>
              </a:spcAft>
              <a:buClr>
                <a:schemeClr val="lt1"/>
              </a:buClr>
              <a:buSzPts val="4000"/>
              <a:buFont typeface="Alexandria Black"/>
              <a:buNone/>
              <a:defRPr sz="4000">
                <a:solidFill>
                  <a:schemeClr val="lt1"/>
                </a:solidFill>
                <a:latin typeface="Alexandria Black"/>
                <a:ea typeface="Alexandria Black"/>
                <a:cs typeface="Alexandria Black"/>
                <a:sym typeface="Alexandria Black"/>
              </a:defRPr>
            </a:lvl8pPr>
            <a:lvl9pPr lvl="8" algn="ctr">
              <a:spcBef>
                <a:spcPts val="0"/>
              </a:spcBef>
              <a:spcAft>
                <a:spcPts val="0"/>
              </a:spcAft>
              <a:buClr>
                <a:schemeClr val="lt1"/>
              </a:buClr>
              <a:buSzPts val="4000"/>
              <a:buFont typeface="Alexandria Black"/>
              <a:buNone/>
              <a:defRPr sz="4000">
                <a:solidFill>
                  <a:schemeClr val="lt1"/>
                </a:solidFill>
                <a:latin typeface="Alexandria Black"/>
                <a:ea typeface="Alexandria Black"/>
                <a:cs typeface="Alexandria Black"/>
                <a:sym typeface="Alexandria Black"/>
              </a:defRPr>
            </a:lvl9pPr>
          </a:lstStyle>
          <a:p/>
        </p:txBody>
      </p:sp>
      <p:sp>
        <p:nvSpPr>
          <p:cNvPr id="762" name="Google Shape;762;p35"/>
          <p:cNvSpPr txBox="1"/>
          <p:nvPr>
            <p:ph idx="2" type="ctrTitle"/>
          </p:nvPr>
        </p:nvSpPr>
        <p:spPr>
          <a:xfrm>
            <a:off x="3004700" y="2404100"/>
            <a:ext cx="5382000" cy="1002300"/>
          </a:xfrm>
          <a:prstGeom prst="rect">
            <a:avLst/>
          </a:prstGeom>
        </p:spPr>
        <p:txBody>
          <a:bodyPr anchorCtr="0" anchor="ctr" bIns="91425" lIns="0" spcFirstLastPara="1" rIns="91425" wrap="square" tIns="91425">
            <a:normAutofit/>
          </a:bodyPr>
          <a:lstStyle>
            <a:lvl1pPr lvl="0">
              <a:lnSpc>
                <a:spcPct val="115000"/>
              </a:lnSpc>
              <a:spcBef>
                <a:spcPts val="0"/>
              </a:spcBef>
              <a:spcAft>
                <a:spcPts val="0"/>
              </a:spcAft>
              <a:buClr>
                <a:schemeClr val="lt1"/>
              </a:buClr>
              <a:buSzPts val="1400"/>
              <a:buFont typeface="Lexend"/>
              <a:buNone/>
              <a:defRPr sz="1400">
                <a:solidFill>
                  <a:schemeClr val="lt1"/>
                </a:solidFill>
                <a:latin typeface="Lexend"/>
                <a:ea typeface="Lexend"/>
                <a:cs typeface="Lexend"/>
                <a:sym typeface="Lexend"/>
              </a:defRPr>
            </a:lvl1pPr>
            <a:lvl2pPr lvl="1">
              <a:lnSpc>
                <a:spcPct val="115000"/>
              </a:lnSpc>
              <a:spcBef>
                <a:spcPts val="0"/>
              </a:spcBef>
              <a:spcAft>
                <a:spcPts val="0"/>
              </a:spcAft>
              <a:buClr>
                <a:schemeClr val="lt1"/>
              </a:buClr>
              <a:buSzPts val="1400"/>
              <a:buFont typeface="Alexandria Black"/>
              <a:buNone/>
              <a:defRPr sz="1400">
                <a:solidFill>
                  <a:schemeClr val="lt1"/>
                </a:solidFill>
                <a:latin typeface="Alexandria Black"/>
                <a:ea typeface="Alexandria Black"/>
                <a:cs typeface="Alexandria Black"/>
                <a:sym typeface="Alexandria Black"/>
              </a:defRPr>
            </a:lvl2pPr>
            <a:lvl3pPr lvl="2">
              <a:lnSpc>
                <a:spcPct val="115000"/>
              </a:lnSpc>
              <a:spcBef>
                <a:spcPts val="0"/>
              </a:spcBef>
              <a:spcAft>
                <a:spcPts val="0"/>
              </a:spcAft>
              <a:buClr>
                <a:schemeClr val="lt1"/>
              </a:buClr>
              <a:buSzPts val="1400"/>
              <a:buFont typeface="Alexandria Black"/>
              <a:buNone/>
              <a:defRPr sz="1400">
                <a:solidFill>
                  <a:schemeClr val="lt1"/>
                </a:solidFill>
                <a:latin typeface="Alexandria Black"/>
                <a:ea typeface="Alexandria Black"/>
                <a:cs typeface="Alexandria Black"/>
                <a:sym typeface="Alexandria Black"/>
              </a:defRPr>
            </a:lvl3pPr>
            <a:lvl4pPr lvl="3">
              <a:lnSpc>
                <a:spcPct val="115000"/>
              </a:lnSpc>
              <a:spcBef>
                <a:spcPts val="0"/>
              </a:spcBef>
              <a:spcAft>
                <a:spcPts val="0"/>
              </a:spcAft>
              <a:buClr>
                <a:schemeClr val="lt1"/>
              </a:buClr>
              <a:buSzPts val="1400"/>
              <a:buFont typeface="Alexandria Black"/>
              <a:buNone/>
              <a:defRPr sz="1400">
                <a:solidFill>
                  <a:schemeClr val="lt1"/>
                </a:solidFill>
                <a:latin typeface="Alexandria Black"/>
                <a:ea typeface="Alexandria Black"/>
                <a:cs typeface="Alexandria Black"/>
                <a:sym typeface="Alexandria Black"/>
              </a:defRPr>
            </a:lvl4pPr>
            <a:lvl5pPr lvl="4">
              <a:lnSpc>
                <a:spcPct val="115000"/>
              </a:lnSpc>
              <a:spcBef>
                <a:spcPts val="0"/>
              </a:spcBef>
              <a:spcAft>
                <a:spcPts val="0"/>
              </a:spcAft>
              <a:buClr>
                <a:schemeClr val="lt1"/>
              </a:buClr>
              <a:buSzPts val="1400"/>
              <a:buFont typeface="Alexandria Black"/>
              <a:buNone/>
              <a:defRPr sz="1400">
                <a:solidFill>
                  <a:schemeClr val="lt1"/>
                </a:solidFill>
                <a:latin typeface="Alexandria Black"/>
                <a:ea typeface="Alexandria Black"/>
                <a:cs typeface="Alexandria Black"/>
                <a:sym typeface="Alexandria Black"/>
              </a:defRPr>
            </a:lvl5pPr>
            <a:lvl6pPr lvl="5">
              <a:lnSpc>
                <a:spcPct val="115000"/>
              </a:lnSpc>
              <a:spcBef>
                <a:spcPts val="0"/>
              </a:spcBef>
              <a:spcAft>
                <a:spcPts val="0"/>
              </a:spcAft>
              <a:buClr>
                <a:schemeClr val="lt1"/>
              </a:buClr>
              <a:buSzPts val="1400"/>
              <a:buFont typeface="Alexandria Black"/>
              <a:buNone/>
              <a:defRPr sz="1400">
                <a:solidFill>
                  <a:schemeClr val="lt1"/>
                </a:solidFill>
                <a:latin typeface="Alexandria Black"/>
                <a:ea typeface="Alexandria Black"/>
                <a:cs typeface="Alexandria Black"/>
                <a:sym typeface="Alexandria Black"/>
              </a:defRPr>
            </a:lvl6pPr>
            <a:lvl7pPr lvl="6">
              <a:lnSpc>
                <a:spcPct val="115000"/>
              </a:lnSpc>
              <a:spcBef>
                <a:spcPts val="0"/>
              </a:spcBef>
              <a:spcAft>
                <a:spcPts val="0"/>
              </a:spcAft>
              <a:buClr>
                <a:schemeClr val="lt1"/>
              </a:buClr>
              <a:buSzPts val="1400"/>
              <a:buFont typeface="Alexandria Black"/>
              <a:buNone/>
              <a:defRPr sz="1400">
                <a:solidFill>
                  <a:schemeClr val="lt1"/>
                </a:solidFill>
                <a:latin typeface="Alexandria Black"/>
                <a:ea typeface="Alexandria Black"/>
                <a:cs typeface="Alexandria Black"/>
                <a:sym typeface="Alexandria Black"/>
              </a:defRPr>
            </a:lvl7pPr>
            <a:lvl8pPr lvl="7">
              <a:lnSpc>
                <a:spcPct val="115000"/>
              </a:lnSpc>
              <a:spcBef>
                <a:spcPts val="0"/>
              </a:spcBef>
              <a:spcAft>
                <a:spcPts val="0"/>
              </a:spcAft>
              <a:buClr>
                <a:schemeClr val="lt1"/>
              </a:buClr>
              <a:buSzPts val="1400"/>
              <a:buFont typeface="Alexandria Black"/>
              <a:buNone/>
              <a:defRPr sz="1400">
                <a:solidFill>
                  <a:schemeClr val="lt1"/>
                </a:solidFill>
                <a:latin typeface="Alexandria Black"/>
                <a:ea typeface="Alexandria Black"/>
                <a:cs typeface="Alexandria Black"/>
                <a:sym typeface="Alexandria Black"/>
              </a:defRPr>
            </a:lvl8pPr>
            <a:lvl9pPr lvl="8">
              <a:lnSpc>
                <a:spcPct val="115000"/>
              </a:lnSpc>
              <a:spcBef>
                <a:spcPts val="0"/>
              </a:spcBef>
              <a:spcAft>
                <a:spcPts val="0"/>
              </a:spcAft>
              <a:buClr>
                <a:schemeClr val="lt1"/>
              </a:buClr>
              <a:buSzPts val="1400"/>
              <a:buFont typeface="Alexandria Black"/>
              <a:buNone/>
              <a:defRPr sz="1400">
                <a:solidFill>
                  <a:schemeClr val="lt1"/>
                </a:solidFill>
                <a:latin typeface="Alexandria Black"/>
                <a:ea typeface="Alexandria Black"/>
                <a:cs typeface="Alexandria Black"/>
                <a:sym typeface="Alexandria Black"/>
              </a:defRPr>
            </a:lvl9pPr>
          </a:lstStyle>
          <a:p/>
        </p:txBody>
      </p:sp>
      <p:sp>
        <p:nvSpPr>
          <p:cNvPr id="763" name="Google Shape;763;p35"/>
          <p:cNvSpPr txBox="1"/>
          <p:nvPr>
            <p:ph idx="3" type="ctrTitle"/>
          </p:nvPr>
        </p:nvSpPr>
        <p:spPr>
          <a:xfrm>
            <a:off x="3004700" y="3647175"/>
            <a:ext cx="5382000" cy="1212600"/>
          </a:xfrm>
          <a:prstGeom prst="rect">
            <a:avLst/>
          </a:prstGeom>
        </p:spPr>
        <p:txBody>
          <a:bodyPr anchorCtr="0" anchor="t" bIns="91425" lIns="0" spcFirstLastPara="1" rIns="91425" wrap="square" tIns="91425">
            <a:normAutofit/>
          </a:bodyPr>
          <a:lstStyle>
            <a:lvl1pPr lvl="0">
              <a:lnSpc>
                <a:spcPct val="115000"/>
              </a:lnSpc>
              <a:spcBef>
                <a:spcPts val="0"/>
              </a:spcBef>
              <a:spcAft>
                <a:spcPts val="0"/>
              </a:spcAft>
              <a:buClr>
                <a:schemeClr val="lt1"/>
              </a:buClr>
              <a:buSzPts val="1000"/>
              <a:buFont typeface="Lexend ExtraLight"/>
              <a:buNone/>
              <a:defRPr sz="1000">
                <a:solidFill>
                  <a:schemeClr val="lt1"/>
                </a:solidFill>
                <a:latin typeface="Lexend ExtraLight"/>
                <a:ea typeface="Lexend ExtraLight"/>
                <a:cs typeface="Lexend ExtraLight"/>
                <a:sym typeface="Lexend ExtraLight"/>
              </a:defRPr>
            </a:lvl1pPr>
            <a:lvl2pPr lvl="1">
              <a:lnSpc>
                <a:spcPct val="115000"/>
              </a:lnSpc>
              <a:spcBef>
                <a:spcPts val="0"/>
              </a:spcBef>
              <a:spcAft>
                <a:spcPts val="0"/>
              </a:spcAft>
              <a:buClr>
                <a:schemeClr val="lt1"/>
              </a:buClr>
              <a:buSzPts val="4000"/>
              <a:buFont typeface="Alexandria Black"/>
              <a:buNone/>
              <a:defRPr sz="4000">
                <a:solidFill>
                  <a:schemeClr val="lt1"/>
                </a:solidFill>
                <a:latin typeface="Alexandria Black"/>
                <a:ea typeface="Alexandria Black"/>
                <a:cs typeface="Alexandria Black"/>
                <a:sym typeface="Alexandria Black"/>
              </a:defRPr>
            </a:lvl2pPr>
            <a:lvl3pPr lvl="2">
              <a:lnSpc>
                <a:spcPct val="115000"/>
              </a:lnSpc>
              <a:spcBef>
                <a:spcPts val="0"/>
              </a:spcBef>
              <a:spcAft>
                <a:spcPts val="0"/>
              </a:spcAft>
              <a:buClr>
                <a:schemeClr val="lt1"/>
              </a:buClr>
              <a:buSzPts val="4000"/>
              <a:buFont typeface="Alexandria Black"/>
              <a:buNone/>
              <a:defRPr sz="4000">
                <a:solidFill>
                  <a:schemeClr val="lt1"/>
                </a:solidFill>
                <a:latin typeface="Alexandria Black"/>
                <a:ea typeface="Alexandria Black"/>
                <a:cs typeface="Alexandria Black"/>
                <a:sym typeface="Alexandria Black"/>
              </a:defRPr>
            </a:lvl3pPr>
            <a:lvl4pPr lvl="3">
              <a:lnSpc>
                <a:spcPct val="115000"/>
              </a:lnSpc>
              <a:spcBef>
                <a:spcPts val="0"/>
              </a:spcBef>
              <a:spcAft>
                <a:spcPts val="0"/>
              </a:spcAft>
              <a:buClr>
                <a:schemeClr val="lt1"/>
              </a:buClr>
              <a:buSzPts val="4000"/>
              <a:buFont typeface="Alexandria Black"/>
              <a:buNone/>
              <a:defRPr sz="4000">
                <a:solidFill>
                  <a:schemeClr val="lt1"/>
                </a:solidFill>
                <a:latin typeface="Alexandria Black"/>
                <a:ea typeface="Alexandria Black"/>
                <a:cs typeface="Alexandria Black"/>
                <a:sym typeface="Alexandria Black"/>
              </a:defRPr>
            </a:lvl4pPr>
            <a:lvl5pPr lvl="4">
              <a:lnSpc>
                <a:spcPct val="115000"/>
              </a:lnSpc>
              <a:spcBef>
                <a:spcPts val="0"/>
              </a:spcBef>
              <a:spcAft>
                <a:spcPts val="0"/>
              </a:spcAft>
              <a:buClr>
                <a:schemeClr val="lt1"/>
              </a:buClr>
              <a:buSzPts val="4000"/>
              <a:buFont typeface="Alexandria Black"/>
              <a:buNone/>
              <a:defRPr sz="4000">
                <a:solidFill>
                  <a:schemeClr val="lt1"/>
                </a:solidFill>
                <a:latin typeface="Alexandria Black"/>
                <a:ea typeface="Alexandria Black"/>
                <a:cs typeface="Alexandria Black"/>
                <a:sym typeface="Alexandria Black"/>
              </a:defRPr>
            </a:lvl5pPr>
            <a:lvl6pPr lvl="5">
              <a:lnSpc>
                <a:spcPct val="115000"/>
              </a:lnSpc>
              <a:spcBef>
                <a:spcPts val="0"/>
              </a:spcBef>
              <a:spcAft>
                <a:spcPts val="0"/>
              </a:spcAft>
              <a:buClr>
                <a:schemeClr val="lt1"/>
              </a:buClr>
              <a:buSzPts val="4000"/>
              <a:buFont typeface="Alexandria Black"/>
              <a:buNone/>
              <a:defRPr sz="4000">
                <a:solidFill>
                  <a:schemeClr val="lt1"/>
                </a:solidFill>
                <a:latin typeface="Alexandria Black"/>
                <a:ea typeface="Alexandria Black"/>
                <a:cs typeface="Alexandria Black"/>
                <a:sym typeface="Alexandria Black"/>
              </a:defRPr>
            </a:lvl6pPr>
            <a:lvl7pPr lvl="6">
              <a:lnSpc>
                <a:spcPct val="115000"/>
              </a:lnSpc>
              <a:spcBef>
                <a:spcPts val="0"/>
              </a:spcBef>
              <a:spcAft>
                <a:spcPts val="0"/>
              </a:spcAft>
              <a:buClr>
                <a:schemeClr val="lt1"/>
              </a:buClr>
              <a:buSzPts val="4000"/>
              <a:buFont typeface="Alexandria Black"/>
              <a:buNone/>
              <a:defRPr sz="4000">
                <a:solidFill>
                  <a:schemeClr val="lt1"/>
                </a:solidFill>
                <a:latin typeface="Alexandria Black"/>
                <a:ea typeface="Alexandria Black"/>
                <a:cs typeface="Alexandria Black"/>
                <a:sym typeface="Alexandria Black"/>
              </a:defRPr>
            </a:lvl7pPr>
            <a:lvl8pPr lvl="7">
              <a:lnSpc>
                <a:spcPct val="115000"/>
              </a:lnSpc>
              <a:spcBef>
                <a:spcPts val="0"/>
              </a:spcBef>
              <a:spcAft>
                <a:spcPts val="0"/>
              </a:spcAft>
              <a:buClr>
                <a:schemeClr val="lt1"/>
              </a:buClr>
              <a:buSzPts val="4000"/>
              <a:buFont typeface="Alexandria Black"/>
              <a:buNone/>
              <a:defRPr sz="4000">
                <a:solidFill>
                  <a:schemeClr val="lt1"/>
                </a:solidFill>
                <a:latin typeface="Alexandria Black"/>
                <a:ea typeface="Alexandria Black"/>
                <a:cs typeface="Alexandria Black"/>
                <a:sym typeface="Alexandria Black"/>
              </a:defRPr>
            </a:lvl8pPr>
            <a:lvl9pPr lvl="8">
              <a:lnSpc>
                <a:spcPct val="115000"/>
              </a:lnSpc>
              <a:spcBef>
                <a:spcPts val="0"/>
              </a:spcBef>
              <a:spcAft>
                <a:spcPts val="0"/>
              </a:spcAft>
              <a:buClr>
                <a:schemeClr val="lt1"/>
              </a:buClr>
              <a:buSzPts val="4000"/>
              <a:buFont typeface="Alexandria Black"/>
              <a:buNone/>
              <a:defRPr sz="4000">
                <a:solidFill>
                  <a:schemeClr val="lt1"/>
                </a:solidFill>
                <a:latin typeface="Alexandria Black"/>
                <a:ea typeface="Alexandria Black"/>
                <a:cs typeface="Alexandria Black"/>
                <a:sym typeface="Alexandria Black"/>
              </a:defRPr>
            </a:lvl9pPr>
          </a:lstStyle>
          <a:p/>
        </p:txBody>
      </p:sp>
      <p:sp>
        <p:nvSpPr>
          <p:cNvPr id="764" name="Google Shape;764;p35"/>
          <p:cNvSpPr/>
          <p:nvPr>
            <p:ph idx="4" type="pic"/>
          </p:nvPr>
        </p:nvSpPr>
        <p:spPr>
          <a:xfrm>
            <a:off x="-7350" y="0"/>
            <a:ext cx="2265600" cy="5151300"/>
          </a:xfrm>
          <a:prstGeom prst="roundRect">
            <a:avLst>
              <a:gd fmla="val 0" name="adj"/>
            </a:avLst>
          </a:prstGeom>
          <a:noFill/>
          <a:ln>
            <a:noFill/>
          </a:ln>
        </p:spPr>
      </p:sp>
      <p:sp>
        <p:nvSpPr>
          <p:cNvPr id="765" name="Google Shape;765;p35"/>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lvl1pPr indent="0" lvl="0" marL="0" marR="0" algn="r">
              <a:lnSpc>
                <a:spcPct val="100000"/>
              </a:lnSpc>
              <a:spcBef>
                <a:spcPts val="0"/>
              </a:spcBef>
              <a:spcAft>
                <a:spcPts val="0"/>
              </a:spcAft>
              <a:buClr>
                <a:srgbClr val="000000"/>
              </a:buClr>
              <a:buSzPts val="800"/>
              <a:buFont typeface="Arial"/>
              <a:buNone/>
              <a:defRPr sz="800">
                <a:solidFill>
                  <a:schemeClr val="dk1"/>
                </a:solidFill>
                <a:latin typeface="Lexend Light"/>
                <a:ea typeface="Lexend Light"/>
                <a:cs typeface="Lexend Light"/>
                <a:sym typeface="Lexend Light"/>
              </a:defRPr>
            </a:lvl1pPr>
            <a:lvl2pPr indent="0" lvl="1" marL="0" marR="0" algn="r">
              <a:lnSpc>
                <a:spcPct val="100000"/>
              </a:lnSpc>
              <a:spcBef>
                <a:spcPts val="0"/>
              </a:spcBef>
              <a:spcAft>
                <a:spcPts val="0"/>
              </a:spcAft>
              <a:buClr>
                <a:srgbClr val="000000"/>
              </a:buClr>
              <a:buSzPts val="800"/>
              <a:buFont typeface="Arial"/>
              <a:buNone/>
              <a:defRPr sz="800">
                <a:solidFill>
                  <a:schemeClr val="dk1"/>
                </a:solidFill>
                <a:latin typeface="Lexend Light"/>
                <a:ea typeface="Lexend Light"/>
                <a:cs typeface="Lexend Light"/>
                <a:sym typeface="Lexend Light"/>
              </a:defRPr>
            </a:lvl2pPr>
            <a:lvl3pPr indent="0" lvl="2" marL="0" marR="0" algn="r">
              <a:lnSpc>
                <a:spcPct val="100000"/>
              </a:lnSpc>
              <a:spcBef>
                <a:spcPts val="0"/>
              </a:spcBef>
              <a:spcAft>
                <a:spcPts val="0"/>
              </a:spcAft>
              <a:buClr>
                <a:srgbClr val="000000"/>
              </a:buClr>
              <a:buSzPts val="800"/>
              <a:buFont typeface="Arial"/>
              <a:buNone/>
              <a:defRPr sz="800">
                <a:solidFill>
                  <a:schemeClr val="dk1"/>
                </a:solidFill>
                <a:latin typeface="Lexend Light"/>
                <a:ea typeface="Lexend Light"/>
                <a:cs typeface="Lexend Light"/>
                <a:sym typeface="Lexend Light"/>
              </a:defRPr>
            </a:lvl3pPr>
            <a:lvl4pPr indent="0" lvl="3" marL="0" marR="0" algn="r">
              <a:lnSpc>
                <a:spcPct val="100000"/>
              </a:lnSpc>
              <a:spcBef>
                <a:spcPts val="0"/>
              </a:spcBef>
              <a:spcAft>
                <a:spcPts val="0"/>
              </a:spcAft>
              <a:buClr>
                <a:srgbClr val="000000"/>
              </a:buClr>
              <a:buSzPts val="800"/>
              <a:buFont typeface="Arial"/>
              <a:buNone/>
              <a:defRPr sz="800">
                <a:solidFill>
                  <a:schemeClr val="dk1"/>
                </a:solidFill>
                <a:latin typeface="Lexend Light"/>
                <a:ea typeface="Lexend Light"/>
                <a:cs typeface="Lexend Light"/>
                <a:sym typeface="Lexend Light"/>
              </a:defRPr>
            </a:lvl4pPr>
            <a:lvl5pPr indent="0" lvl="4" marL="0" marR="0" algn="r">
              <a:lnSpc>
                <a:spcPct val="100000"/>
              </a:lnSpc>
              <a:spcBef>
                <a:spcPts val="0"/>
              </a:spcBef>
              <a:spcAft>
                <a:spcPts val="0"/>
              </a:spcAft>
              <a:buClr>
                <a:srgbClr val="000000"/>
              </a:buClr>
              <a:buSzPts val="800"/>
              <a:buFont typeface="Arial"/>
              <a:buNone/>
              <a:defRPr sz="800">
                <a:solidFill>
                  <a:schemeClr val="dk1"/>
                </a:solidFill>
                <a:latin typeface="Lexend Light"/>
                <a:ea typeface="Lexend Light"/>
                <a:cs typeface="Lexend Light"/>
                <a:sym typeface="Lexend Light"/>
              </a:defRPr>
            </a:lvl5pPr>
            <a:lvl6pPr indent="0" lvl="5" marL="0" marR="0" algn="r">
              <a:lnSpc>
                <a:spcPct val="100000"/>
              </a:lnSpc>
              <a:spcBef>
                <a:spcPts val="0"/>
              </a:spcBef>
              <a:spcAft>
                <a:spcPts val="0"/>
              </a:spcAft>
              <a:buClr>
                <a:srgbClr val="000000"/>
              </a:buClr>
              <a:buSzPts val="800"/>
              <a:buFont typeface="Arial"/>
              <a:buNone/>
              <a:defRPr sz="800">
                <a:solidFill>
                  <a:schemeClr val="dk1"/>
                </a:solidFill>
                <a:latin typeface="Lexend Light"/>
                <a:ea typeface="Lexend Light"/>
                <a:cs typeface="Lexend Light"/>
                <a:sym typeface="Lexend Light"/>
              </a:defRPr>
            </a:lvl6pPr>
            <a:lvl7pPr indent="0" lvl="6" marL="0" marR="0" algn="r">
              <a:lnSpc>
                <a:spcPct val="100000"/>
              </a:lnSpc>
              <a:spcBef>
                <a:spcPts val="0"/>
              </a:spcBef>
              <a:spcAft>
                <a:spcPts val="0"/>
              </a:spcAft>
              <a:buClr>
                <a:srgbClr val="000000"/>
              </a:buClr>
              <a:buSzPts val="800"/>
              <a:buFont typeface="Arial"/>
              <a:buNone/>
              <a:defRPr sz="800">
                <a:solidFill>
                  <a:schemeClr val="dk1"/>
                </a:solidFill>
                <a:latin typeface="Lexend Light"/>
                <a:ea typeface="Lexend Light"/>
                <a:cs typeface="Lexend Light"/>
                <a:sym typeface="Lexend Light"/>
              </a:defRPr>
            </a:lvl7pPr>
            <a:lvl8pPr indent="0" lvl="7" marL="0" marR="0" algn="r">
              <a:lnSpc>
                <a:spcPct val="100000"/>
              </a:lnSpc>
              <a:spcBef>
                <a:spcPts val="0"/>
              </a:spcBef>
              <a:spcAft>
                <a:spcPts val="0"/>
              </a:spcAft>
              <a:buClr>
                <a:srgbClr val="000000"/>
              </a:buClr>
              <a:buSzPts val="800"/>
              <a:buFont typeface="Arial"/>
              <a:buNone/>
              <a:defRPr sz="800">
                <a:solidFill>
                  <a:schemeClr val="dk1"/>
                </a:solidFill>
                <a:latin typeface="Lexend Light"/>
                <a:ea typeface="Lexend Light"/>
                <a:cs typeface="Lexend Light"/>
                <a:sym typeface="Lexend Light"/>
              </a:defRPr>
            </a:lvl8pPr>
            <a:lvl9pPr indent="0" lvl="8" marL="0" marR="0" algn="r">
              <a:lnSpc>
                <a:spcPct val="100000"/>
              </a:lnSpc>
              <a:spcBef>
                <a:spcPts val="0"/>
              </a:spcBef>
              <a:spcAft>
                <a:spcPts val="0"/>
              </a:spcAft>
              <a:buClr>
                <a:srgbClr val="000000"/>
              </a:buClr>
              <a:buSzPts val="800"/>
              <a:buFont typeface="Arial"/>
              <a:buNone/>
              <a:defRPr sz="800">
                <a:solidFill>
                  <a:schemeClr val="dk1"/>
                </a:solidFill>
                <a:latin typeface="Lexend Light"/>
                <a:ea typeface="Lexend Light"/>
                <a:cs typeface="Lexend Light"/>
                <a:sym typeface="Lexend Light"/>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 Alt 16">
  <p:cSld name="CUSTOM_30">
    <p:bg>
      <p:bgPr>
        <a:solidFill>
          <a:schemeClr val="accent5"/>
        </a:solidFill>
      </p:bgPr>
    </p:bg>
    <p:spTree>
      <p:nvGrpSpPr>
        <p:cNvPr id="766" name="Shape 766"/>
        <p:cNvGrpSpPr/>
        <p:nvPr/>
      </p:nvGrpSpPr>
      <p:grpSpPr>
        <a:xfrm>
          <a:off x="0" y="0"/>
          <a:ext cx="0" cy="0"/>
          <a:chOff x="0" y="0"/>
          <a:chExt cx="0" cy="0"/>
        </a:xfrm>
      </p:grpSpPr>
      <p:sp>
        <p:nvSpPr>
          <p:cNvPr id="767" name="Google Shape;767;p36"/>
          <p:cNvSpPr/>
          <p:nvPr/>
        </p:nvSpPr>
        <p:spPr>
          <a:xfrm>
            <a:off x="0" y="1097950"/>
            <a:ext cx="9144000" cy="4045800"/>
          </a:xfrm>
          <a:prstGeom prst="rect">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768" name="Google Shape;768;p36"/>
          <p:cNvSpPr txBox="1"/>
          <p:nvPr>
            <p:ph idx="1" type="subTitle"/>
          </p:nvPr>
        </p:nvSpPr>
        <p:spPr>
          <a:xfrm>
            <a:off x="480725" y="4023925"/>
            <a:ext cx="1994400" cy="718200"/>
          </a:xfrm>
          <a:prstGeom prst="rect">
            <a:avLst/>
          </a:prstGeom>
        </p:spPr>
        <p:txBody>
          <a:bodyPr anchorCtr="0" anchor="t" bIns="91425" lIns="0" spcFirstLastPara="1" rIns="91425" wrap="square" tIns="91425">
            <a:normAutofit/>
          </a:bodyPr>
          <a:lstStyle>
            <a:lvl1pPr lvl="0">
              <a:spcBef>
                <a:spcPts val="0"/>
              </a:spcBef>
              <a:spcAft>
                <a:spcPts val="0"/>
              </a:spcAft>
              <a:buSzPts val="1000"/>
              <a:buFont typeface="Lexend Light"/>
              <a:buNone/>
              <a:defRPr sz="1000">
                <a:latin typeface="Lexend Light"/>
                <a:ea typeface="Lexend Light"/>
                <a:cs typeface="Lexend Light"/>
                <a:sym typeface="Lexend Light"/>
              </a:defRPr>
            </a:lvl1pPr>
            <a:lvl2pPr lvl="1">
              <a:spcBef>
                <a:spcPts val="0"/>
              </a:spcBef>
              <a:spcAft>
                <a:spcPts val="0"/>
              </a:spcAft>
              <a:buSzPts val="1000"/>
              <a:buFont typeface="Lexend Light"/>
              <a:buNone/>
              <a:defRPr sz="1000">
                <a:latin typeface="Lexend Light"/>
                <a:ea typeface="Lexend Light"/>
                <a:cs typeface="Lexend Light"/>
                <a:sym typeface="Lexend Light"/>
              </a:defRPr>
            </a:lvl2pPr>
            <a:lvl3pPr lvl="2">
              <a:spcBef>
                <a:spcPts val="0"/>
              </a:spcBef>
              <a:spcAft>
                <a:spcPts val="0"/>
              </a:spcAft>
              <a:buSzPts val="1000"/>
              <a:buFont typeface="Lexend Light"/>
              <a:buNone/>
              <a:defRPr sz="1000">
                <a:latin typeface="Lexend Light"/>
                <a:ea typeface="Lexend Light"/>
                <a:cs typeface="Lexend Light"/>
                <a:sym typeface="Lexend Light"/>
              </a:defRPr>
            </a:lvl3pPr>
            <a:lvl4pPr lvl="3">
              <a:spcBef>
                <a:spcPts val="0"/>
              </a:spcBef>
              <a:spcAft>
                <a:spcPts val="0"/>
              </a:spcAft>
              <a:buSzPts val="1000"/>
              <a:buFont typeface="Lexend Light"/>
              <a:buNone/>
              <a:defRPr sz="1000">
                <a:latin typeface="Lexend Light"/>
                <a:ea typeface="Lexend Light"/>
                <a:cs typeface="Lexend Light"/>
                <a:sym typeface="Lexend Light"/>
              </a:defRPr>
            </a:lvl4pPr>
            <a:lvl5pPr lvl="4">
              <a:spcBef>
                <a:spcPts val="0"/>
              </a:spcBef>
              <a:spcAft>
                <a:spcPts val="0"/>
              </a:spcAft>
              <a:buSzPts val="1000"/>
              <a:buFont typeface="Lexend Light"/>
              <a:buNone/>
              <a:defRPr sz="1000">
                <a:latin typeface="Lexend Light"/>
                <a:ea typeface="Lexend Light"/>
                <a:cs typeface="Lexend Light"/>
                <a:sym typeface="Lexend Light"/>
              </a:defRPr>
            </a:lvl5pPr>
            <a:lvl6pPr lvl="5">
              <a:spcBef>
                <a:spcPts val="0"/>
              </a:spcBef>
              <a:spcAft>
                <a:spcPts val="0"/>
              </a:spcAft>
              <a:buSzPts val="1000"/>
              <a:buFont typeface="Lexend Light"/>
              <a:buNone/>
              <a:defRPr sz="1000">
                <a:latin typeface="Lexend Light"/>
                <a:ea typeface="Lexend Light"/>
                <a:cs typeface="Lexend Light"/>
                <a:sym typeface="Lexend Light"/>
              </a:defRPr>
            </a:lvl6pPr>
            <a:lvl7pPr lvl="6">
              <a:spcBef>
                <a:spcPts val="0"/>
              </a:spcBef>
              <a:spcAft>
                <a:spcPts val="0"/>
              </a:spcAft>
              <a:buSzPts val="1000"/>
              <a:buFont typeface="Lexend Light"/>
              <a:buNone/>
              <a:defRPr sz="1000">
                <a:latin typeface="Lexend Light"/>
                <a:ea typeface="Lexend Light"/>
                <a:cs typeface="Lexend Light"/>
                <a:sym typeface="Lexend Light"/>
              </a:defRPr>
            </a:lvl7pPr>
            <a:lvl8pPr lvl="7">
              <a:spcBef>
                <a:spcPts val="0"/>
              </a:spcBef>
              <a:spcAft>
                <a:spcPts val="0"/>
              </a:spcAft>
              <a:buSzPts val="1000"/>
              <a:buFont typeface="Lexend Light"/>
              <a:buNone/>
              <a:defRPr sz="1000">
                <a:latin typeface="Lexend Light"/>
                <a:ea typeface="Lexend Light"/>
                <a:cs typeface="Lexend Light"/>
                <a:sym typeface="Lexend Light"/>
              </a:defRPr>
            </a:lvl8pPr>
            <a:lvl9pPr lvl="8">
              <a:spcBef>
                <a:spcPts val="0"/>
              </a:spcBef>
              <a:spcAft>
                <a:spcPts val="0"/>
              </a:spcAft>
              <a:buSzPts val="1000"/>
              <a:buFont typeface="Lexend Light"/>
              <a:buNone/>
              <a:defRPr sz="1000">
                <a:latin typeface="Lexend Light"/>
                <a:ea typeface="Lexend Light"/>
                <a:cs typeface="Lexend Light"/>
                <a:sym typeface="Lexend Light"/>
              </a:defRPr>
            </a:lvl9pPr>
          </a:lstStyle>
          <a:p/>
        </p:txBody>
      </p:sp>
      <p:sp>
        <p:nvSpPr>
          <p:cNvPr id="769" name="Google Shape;769;p36"/>
          <p:cNvSpPr txBox="1"/>
          <p:nvPr>
            <p:ph idx="2" type="subTitle"/>
          </p:nvPr>
        </p:nvSpPr>
        <p:spPr>
          <a:xfrm>
            <a:off x="480725" y="3763975"/>
            <a:ext cx="1994400" cy="181500"/>
          </a:xfrm>
          <a:prstGeom prst="rect">
            <a:avLst/>
          </a:prstGeom>
        </p:spPr>
        <p:txBody>
          <a:bodyPr anchorCtr="0" anchor="ctr" bIns="91425" lIns="0" spcFirstLastPara="1" rIns="91425" wrap="square" tIns="91425">
            <a:normAutofit/>
          </a:bodyPr>
          <a:lstStyle>
            <a:lvl1pPr lvl="0">
              <a:spcBef>
                <a:spcPts val="0"/>
              </a:spcBef>
              <a:spcAft>
                <a:spcPts val="0"/>
              </a:spcAft>
              <a:buSzPts val="1000"/>
              <a:buFont typeface="Lexend SemiBold"/>
              <a:buNone/>
              <a:defRPr sz="1000">
                <a:latin typeface="Lexend SemiBold"/>
                <a:ea typeface="Lexend SemiBold"/>
                <a:cs typeface="Lexend SemiBold"/>
                <a:sym typeface="Lexend SemiBold"/>
              </a:defRPr>
            </a:lvl1pPr>
            <a:lvl2pPr lvl="1">
              <a:spcBef>
                <a:spcPts val="0"/>
              </a:spcBef>
              <a:spcAft>
                <a:spcPts val="0"/>
              </a:spcAft>
              <a:buSzPts val="1000"/>
              <a:buFont typeface="Lexend Light"/>
              <a:buNone/>
              <a:defRPr sz="1000">
                <a:latin typeface="Lexend Light"/>
                <a:ea typeface="Lexend Light"/>
                <a:cs typeface="Lexend Light"/>
                <a:sym typeface="Lexend Light"/>
              </a:defRPr>
            </a:lvl2pPr>
            <a:lvl3pPr lvl="2">
              <a:spcBef>
                <a:spcPts val="0"/>
              </a:spcBef>
              <a:spcAft>
                <a:spcPts val="0"/>
              </a:spcAft>
              <a:buSzPts val="1000"/>
              <a:buFont typeface="Lexend Light"/>
              <a:buNone/>
              <a:defRPr sz="1000">
                <a:latin typeface="Lexend Light"/>
                <a:ea typeface="Lexend Light"/>
                <a:cs typeface="Lexend Light"/>
                <a:sym typeface="Lexend Light"/>
              </a:defRPr>
            </a:lvl3pPr>
            <a:lvl4pPr lvl="3">
              <a:spcBef>
                <a:spcPts val="0"/>
              </a:spcBef>
              <a:spcAft>
                <a:spcPts val="0"/>
              </a:spcAft>
              <a:buSzPts val="1000"/>
              <a:buFont typeface="Lexend Light"/>
              <a:buNone/>
              <a:defRPr sz="1000">
                <a:latin typeface="Lexend Light"/>
                <a:ea typeface="Lexend Light"/>
                <a:cs typeface="Lexend Light"/>
                <a:sym typeface="Lexend Light"/>
              </a:defRPr>
            </a:lvl4pPr>
            <a:lvl5pPr lvl="4">
              <a:spcBef>
                <a:spcPts val="0"/>
              </a:spcBef>
              <a:spcAft>
                <a:spcPts val="0"/>
              </a:spcAft>
              <a:buSzPts val="1000"/>
              <a:buFont typeface="Lexend Light"/>
              <a:buNone/>
              <a:defRPr sz="1000">
                <a:latin typeface="Lexend Light"/>
                <a:ea typeface="Lexend Light"/>
                <a:cs typeface="Lexend Light"/>
                <a:sym typeface="Lexend Light"/>
              </a:defRPr>
            </a:lvl5pPr>
            <a:lvl6pPr lvl="5">
              <a:spcBef>
                <a:spcPts val="0"/>
              </a:spcBef>
              <a:spcAft>
                <a:spcPts val="0"/>
              </a:spcAft>
              <a:buSzPts val="1000"/>
              <a:buFont typeface="Lexend Light"/>
              <a:buNone/>
              <a:defRPr sz="1000">
                <a:latin typeface="Lexend Light"/>
                <a:ea typeface="Lexend Light"/>
                <a:cs typeface="Lexend Light"/>
                <a:sym typeface="Lexend Light"/>
              </a:defRPr>
            </a:lvl6pPr>
            <a:lvl7pPr lvl="6">
              <a:spcBef>
                <a:spcPts val="0"/>
              </a:spcBef>
              <a:spcAft>
                <a:spcPts val="0"/>
              </a:spcAft>
              <a:buSzPts val="1000"/>
              <a:buFont typeface="Lexend Light"/>
              <a:buNone/>
              <a:defRPr sz="1000">
                <a:latin typeface="Lexend Light"/>
                <a:ea typeface="Lexend Light"/>
                <a:cs typeface="Lexend Light"/>
                <a:sym typeface="Lexend Light"/>
              </a:defRPr>
            </a:lvl7pPr>
            <a:lvl8pPr lvl="7">
              <a:spcBef>
                <a:spcPts val="0"/>
              </a:spcBef>
              <a:spcAft>
                <a:spcPts val="0"/>
              </a:spcAft>
              <a:buSzPts val="1000"/>
              <a:buFont typeface="Lexend Light"/>
              <a:buNone/>
              <a:defRPr sz="1000">
                <a:latin typeface="Lexend Light"/>
                <a:ea typeface="Lexend Light"/>
                <a:cs typeface="Lexend Light"/>
                <a:sym typeface="Lexend Light"/>
              </a:defRPr>
            </a:lvl8pPr>
            <a:lvl9pPr lvl="8">
              <a:spcBef>
                <a:spcPts val="0"/>
              </a:spcBef>
              <a:spcAft>
                <a:spcPts val="0"/>
              </a:spcAft>
              <a:buSzPts val="1000"/>
              <a:buFont typeface="Lexend Light"/>
              <a:buNone/>
              <a:defRPr sz="1000">
                <a:latin typeface="Lexend Light"/>
                <a:ea typeface="Lexend Light"/>
                <a:cs typeface="Lexend Light"/>
                <a:sym typeface="Lexend Light"/>
              </a:defRPr>
            </a:lvl9pPr>
          </a:lstStyle>
          <a:p/>
        </p:txBody>
      </p:sp>
      <p:sp>
        <p:nvSpPr>
          <p:cNvPr id="770" name="Google Shape;770;p36"/>
          <p:cNvSpPr txBox="1"/>
          <p:nvPr>
            <p:ph type="title"/>
          </p:nvPr>
        </p:nvSpPr>
        <p:spPr>
          <a:xfrm>
            <a:off x="480725" y="3391425"/>
            <a:ext cx="900600" cy="181500"/>
          </a:xfrm>
          <a:prstGeom prst="rect">
            <a:avLst/>
          </a:prstGeom>
        </p:spPr>
        <p:txBody>
          <a:bodyPr anchorCtr="0" anchor="ctr" bIns="91425" lIns="0" spcFirstLastPara="1" rIns="91425" wrap="square" tIns="91425">
            <a:normAutofit/>
          </a:bodyPr>
          <a:lstStyle>
            <a:lvl1pPr lvl="0">
              <a:spcBef>
                <a:spcPts val="0"/>
              </a:spcBef>
              <a:spcAft>
                <a:spcPts val="0"/>
              </a:spcAft>
              <a:buSzPts val="2400"/>
              <a:buFont typeface="Alexandria Black"/>
              <a:buNone/>
              <a:defRPr sz="2400"/>
            </a:lvl1pPr>
            <a:lvl2pPr lvl="1">
              <a:spcBef>
                <a:spcPts val="0"/>
              </a:spcBef>
              <a:spcAft>
                <a:spcPts val="0"/>
              </a:spcAft>
              <a:buSzPts val="2400"/>
              <a:buFont typeface="Alexandria Black"/>
              <a:buNone/>
              <a:defRPr sz="2400">
                <a:latin typeface="Alexandria Black"/>
                <a:ea typeface="Alexandria Black"/>
                <a:cs typeface="Alexandria Black"/>
                <a:sym typeface="Alexandria Black"/>
              </a:defRPr>
            </a:lvl2pPr>
            <a:lvl3pPr lvl="2">
              <a:spcBef>
                <a:spcPts val="0"/>
              </a:spcBef>
              <a:spcAft>
                <a:spcPts val="0"/>
              </a:spcAft>
              <a:buSzPts val="2400"/>
              <a:buFont typeface="Alexandria Black"/>
              <a:buNone/>
              <a:defRPr sz="2400">
                <a:latin typeface="Alexandria Black"/>
                <a:ea typeface="Alexandria Black"/>
                <a:cs typeface="Alexandria Black"/>
                <a:sym typeface="Alexandria Black"/>
              </a:defRPr>
            </a:lvl3pPr>
            <a:lvl4pPr lvl="3">
              <a:spcBef>
                <a:spcPts val="0"/>
              </a:spcBef>
              <a:spcAft>
                <a:spcPts val="0"/>
              </a:spcAft>
              <a:buSzPts val="2400"/>
              <a:buFont typeface="Alexandria Black"/>
              <a:buNone/>
              <a:defRPr sz="2400">
                <a:latin typeface="Alexandria Black"/>
                <a:ea typeface="Alexandria Black"/>
                <a:cs typeface="Alexandria Black"/>
                <a:sym typeface="Alexandria Black"/>
              </a:defRPr>
            </a:lvl4pPr>
            <a:lvl5pPr lvl="4">
              <a:spcBef>
                <a:spcPts val="0"/>
              </a:spcBef>
              <a:spcAft>
                <a:spcPts val="0"/>
              </a:spcAft>
              <a:buSzPts val="2400"/>
              <a:buFont typeface="Alexandria Black"/>
              <a:buNone/>
              <a:defRPr sz="2400">
                <a:latin typeface="Alexandria Black"/>
                <a:ea typeface="Alexandria Black"/>
                <a:cs typeface="Alexandria Black"/>
                <a:sym typeface="Alexandria Black"/>
              </a:defRPr>
            </a:lvl5pPr>
            <a:lvl6pPr lvl="5">
              <a:spcBef>
                <a:spcPts val="0"/>
              </a:spcBef>
              <a:spcAft>
                <a:spcPts val="0"/>
              </a:spcAft>
              <a:buSzPts val="2400"/>
              <a:buFont typeface="Alexandria Black"/>
              <a:buNone/>
              <a:defRPr sz="2400">
                <a:latin typeface="Alexandria Black"/>
                <a:ea typeface="Alexandria Black"/>
                <a:cs typeface="Alexandria Black"/>
                <a:sym typeface="Alexandria Black"/>
              </a:defRPr>
            </a:lvl6pPr>
            <a:lvl7pPr lvl="6">
              <a:spcBef>
                <a:spcPts val="0"/>
              </a:spcBef>
              <a:spcAft>
                <a:spcPts val="0"/>
              </a:spcAft>
              <a:buSzPts val="2400"/>
              <a:buFont typeface="Alexandria Black"/>
              <a:buNone/>
              <a:defRPr sz="2400">
                <a:latin typeface="Alexandria Black"/>
                <a:ea typeface="Alexandria Black"/>
                <a:cs typeface="Alexandria Black"/>
                <a:sym typeface="Alexandria Black"/>
              </a:defRPr>
            </a:lvl7pPr>
            <a:lvl8pPr lvl="7">
              <a:spcBef>
                <a:spcPts val="0"/>
              </a:spcBef>
              <a:spcAft>
                <a:spcPts val="0"/>
              </a:spcAft>
              <a:buSzPts val="2400"/>
              <a:buFont typeface="Alexandria Black"/>
              <a:buNone/>
              <a:defRPr sz="2400">
                <a:latin typeface="Alexandria Black"/>
                <a:ea typeface="Alexandria Black"/>
                <a:cs typeface="Alexandria Black"/>
                <a:sym typeface="Alexandria Black"/>
              </a:defRPr>
            </a:lvl8pPr>
            <a:lvl9pPr lvl="8">
              <a:spcBef>
                <a:spcPts val="0"/>
              </a:spcBef>
              <a:spcAft>
                <a:spcPts val="0"/>
              </a:spcAft>
              <a:buSzPts val="2400"/>
              <a:buFont typeface="Alexandria Black"/>
              <a:buNone/>
              <a:defRPr sz="2400">
                <a:latin typeface="Alexandria Black"/>
                <a:ea typeface="Alexandria Black"/>
                <a:cs typeface="Alexandria Black"/>
                <a:sym typeface="Alexandria Black"/>
              </a:defRPr>
            </a:lvl9pPr>
          </a:lstStyle>
          <a:p/>
        </p:txBody>
      </p:sp>
      <p:sp>
        <p:nvSpPr>
          <p:cNvPr id="771" name="Google Shape;771;p36"/>
          <p:cNvSpPr txBox="1"/>
          <p:nvPr>
            <p:ph idx="3" type="subTitle"/>
          </p:nvPr>
        </p:nvSpPr>
        <p:spPr>
          <a:xfrm>
            <a:off x="3600125" y="2021525"/>
            <a:ext cx="1994400" cy="718200"/>
          </a:xfrm>
          <a:prstGeom prst="rect">
            <a:avLst/>
          </a:prstGeom>
        </p:spPr>
        <p:txBody>
          <a:bodyPr anchorCtr="0" anchor="t" bIns="91425" lIns="0" spcFirstLastPara="1" rIns="91425" wrap="square" tIns="91425">
            <a:normAutofit/>
          </a:bodyPr>
          <a:lstStyle>
            <a:lvl1pPr lvl="0">
              <a:spcBef>
                <a:spcPts val="0"/>
              </a:spcBef>
              <a:spcAft>
                <a:spcPts val="0"/>
              </a:spcAft>
              <a:buSzPts val="1000"/>
              <a:buFont typeface="Lexend Light"/>
              <a:buNone/>
              <a:defRPr sz="1000">
                <a:latin typeface="Lexend Light"/>
                <a:ea typeface="Lexend Light"/>
                <a:cs typeface="Lexend Light"/>
                <a:sym typeface="Lexend Light"/>
              </a:defRPr>
            </a:lvl1pPr>
            <a:lvl2pPr lvl="1">
              <a:spcBef>
                <a:spcPts val="0"/>
              </a:spcBef>
              <a:spcAft>
                <a:spcPts val="0"/>
              </a:spcAft>
              <a:buSzPts val="1000"/>
              <a:buFont typeface="Lexend Light"/>
              <a:buNone/>
              <a:defRPr sz="1000">
                <a:latin typeface="Lexend Light"/>
                <a:ea typeface="Lexend Light"/>
                <a:cs typeface="Lexend Light"/>
                <a:sym typeface="Lexend Light"/>
              </a:defRPr>
            </a:lvl2pPr>
            <a:lvl3pPr lvl="2">
              <a:spcBef>
                <a:spcPts val="0"/>
              </a:spcBef>
              <a:spcAft>
                <a:spcPts val="0"/>
              </a:spcAft>
              <a:buSzPts val="1000"/>
              <a:buFont typeface="Lexend Light"/>
              <a:buNone/>
              <a:defRPr sz="1000">
                <a:latin typeface="Lexend Light"/>
                <a:ea typeface="Lexend Light"/>
                <a:cs typeface="Lexend Light"/>
                <a:sym typeface="Lexend Light"/>
              </a:defRPr>
            </a:lvl3pPr>
            <a:lvl4pPr lvl="3">
              <a:spcBef>
                <a:spcPts val="0"/>
              </a:spcBef>
              <a:spcAft>
                <a:spcPts val="0"/>
              </a:spcAft>
              <a:buSzPts val="1000"/>
              <a:buFont typeface="Lexend Light"/>
              <a:buNone/>
              <a:defRPr sz="1000">
                <a:latin typeface="Lexend Light"/>
                <a:ea typeface="Lexend Light"/>
                <a:cs typeface="Lexend Light"/>
                <a:sym typeface="Lexend Light"/>
              </a:defRPr>
            </a:lvl4pPr>
            <a:lvl5pPr lvl="4">
              <a:spcBef>
                <a:spcPts val="0"/>
              </a:spcBef>
              <a:spcAft>
                <a:spcPts val="0"/>
              </a:spcAft>
              <a:buSzPts val="1000"/>
              <a:buFont typeface="Lexend Light"/>
              <a:buNone/>
              <a:defRPr sz="1000">
                <a:latin typeface="Lexend Light"/>
                <a:ea typeface="Lexend Light"/>
                <a:cs typeface="Lexend Light"/>
                <a:sym typeface="Lexend Light"/>
              </a:defRPr>
            </a:lvl5pPr>
            <a:lvl6pPr lvl="5">
              <a:spcBef>
                <a:spcPts val="0"/>
              </a:spcBef>
              <a:spcAft>
                <a:spcPts val="0"/>
              </a:spcAft>
              <a:buSzPts val="1000"/>
              <a:buFont typeface="Lexend Light"/>
              <a:buNone/>
              <a:defRPr sz="1000">
                <a:latin typeface="Lexend Light"/>
                <a:ea typeface="Lexend Light"/>
                <a:cs typeface="Lexend Light"/>
                <a:sym typeface="Lexend Light"/>
              </a:defRPr>
            </a:lvl6pPr>
            <a:lvl7pPr lvl="6">
              <a:spcBef>
                <a:spcPts val="0"/>
              </a:spcBef>
              <a:spcAft>
                <a:spcPts val="0"/>
              </a:spcAft>
              <a:buSzPts val="1000"/>
              <a:buFont typeface="Lexend Light"/>
              <a:buNone/>
              <a:defRPr sz="1000">
                <a:latin typeface="Lexend Light"/>
                <a:ea typeface="Lexend Light"/>
                <a:cs typeface="Lexend Light"/>
                <a:sym typeface="Lexend Light"/>
              </a:defRPr>
            </a:lvl7pPr>
            <a:lvl8pPr lvl="7">
              <a:spcBef>
                <a:spcPts val="0"/>
              </a:spcBef>
              <a:spcAft>
                <a:spcPts val="0"/>
              </a:spcAft>
              <a:buSzPts val="1000"/>
              <a:buFont typeface="Lexend Light"/>
              <a:buNone/>
              <a:defRPr sz="1000">
                <a:latin typeface="Lexend Light"/>
                <a:ea typeface="Lexend Light"/>
                <a:cs typeface="Lexend Light"/>
                <a:sym typeface="Lexend Light"/>
              </a:defRPr>
            </a:lvl8pPr>
            <a:lvl9pPr lvl="8">
              <a:spcBef>
                <a:spcPts val="0"/>
              </a:spcBef>
              <a:spcAft>
                <a:spcPts val="0"/>
              </a:spcAft>
              <a:buSzPts val="1000"/>
              <a:buFont typeface="Lexend Light"/>
              <a:buNone/>
              <a:defRPr sz="1000">
                <a:latin typeface="Lexend Light"/>
                <a:ea typeface="Lexend Light"/>
                <a:cs typeface="Lexend Light"/>
                <a:sym typeface="Lexend Light"/>
              </a:defRPr>
            </a:lvl9pPr>
          </a:lstStyle>
          <a:p/>
        </p:txBody>
      </p:sp>
      <p:sp>
        <p:nvSpPr>
          <p:cNvPr id="772" name="Google Shape;772;p36"/>
          <p:cNvSpPr txBox="1"/>
          <p:nvPr>
            <p:ph idx="4" type="subTitle"/>
          </p:nvPr>
        </p:nvSpPr>
        <p:spPr>
          <a:xfrm>
            <a:off x="3600125" y="1761575"/>
            <a:ext cx="1994400" cy="181500"/>
          </a:xfrm>
          <a:prstGeom prst="rect">
            <a:avLst/>
          </a:prstGeom>
        </p:spPr>
        <p:txBody>
          <a:bodyPr anchorCtr="0" anchor="ctr" bIns="91425" lIns="0" spcFirstLastPara="1" rIns="91425" wrap="square" tIns="91425">
            <a:normAutofit/>
          </a:bodyPr>
          <a:lstStyle>
            <a:lvl1pPr lvl="0">
              <a:spcBef>
                <a:spcPts val="0"/>
              </a:spcBef>
              <a:spcAft>
                <a:spcPts val="0"/>
              </a:spcAft>
              <a:buSzPts val="1000"/>
              <a:buFont typeface="Lexend SemiBold"/>
              <a:buNone/>
              <a:defRPr sz="1000">
                <a:latin typeface="Lexend SemiBold"/>
                <a:ea typeface="Lexend SemiBold"/>
                <a:cs typeface="Lexend SemiBold"/>
                <a:sym typeface="Lexend SemiBold"/>
              </a:defRPr>
            </a:lvl1pPr>
            <a:lvl2pPr lvl="1">
              <a:spcBef>
                <a:spcPts val="0"/>
              </a:spcBef>
              <a:spcAft>
                <a:spcPts val="0"/>
              </a:spcAft>
              <a:buSzPts val="1000"/>
              <a:buFont typeface="Lexend Light"/>
              <a:buNone/>
              <a:defRPr sz="1000">
                <a:latin typeface="Lexend Light"/>
                <a:ea typeface="Lexend Light"/>
                <a:cs typeface="Lexend Light"/>
                <a:sym typeface="Lexend Light"/>
              </a:defRPr>
            </a:lvl2pPr>
            <a:lvl3pPr lvl="2">
              <a:spcBef>
                <a:spcPts val="0"/>
              </a:spcBef>
              <a:spcAft>
                <a:spcPts val="0"/>
              </a:spcAft>
              <a:buSzPts val="1000"/>
              <a:buFont typeface="Lexend Light"/>
              <a:buNone/>
              <a:defRPr sz="1000">
                <a:latin typeface="Lexend Light"/>
                <a:ea typeface="Lexend Light"/>
                <a:cs typeface="Lexend Light"/>
                <a:sym typeface="Lexend Light"/>
              </a:defRPr>
            </a:lvl3pPr>
            <a:lvl4pPr lvl="3">
              <a:spcBef>
                <a:spcPts val="0"/>
              </a:spcBef>
              <a:spcAft>
                <a:spcPts val="0"/>
              </a:spcAft>
              <a:buSzPts val="1000"/>
              <a:buFont typeface="Lexend Light"/>
              <a:buNone/>
              <a:defRPr sz="1000">
                <a:latin typeface="Lexend Light"/>
                <a:ea typeface="Lexend Light"/>
                <a:cs typeface="Lexend Light"/>
                <a:sym typeface="Lexend Light"/>
              </a:defRPr>
            </a:lvl4pPr>
            <a:lvl5pPr lvl="4">
              <a:spcBef>
                <a:spcPts val="0"/>
              </a:spcBef>
              <a:spcAft>
                <a:spcPts val="0"/>
              </a:spcAft>
              <a:buSzPts val="1000"/>
              <a:buFont typeface="Lexend Light"/>
              <a:buNone/>
              <a:defRPr sz="1000">
                <a:latin typeface="Lexend Light"/>
                <a:ea typeface="Lexend Light"/>
                <a:cs typeface="Lexend Light"/>
                <a:sym typeface="Lexend Light"/>
              </a:defRPr>
            </a:lvl5pPr>
            <a:lvl6pPr lvl="5">
              <a:spcBef>
                <a:spcPts val="0"/>
              </a:spcBef>
              <a:spcAft>
                <a:spcPts val="0"/>
              </a:spcAft>
              <a:buSzPts val="1000"/>
              <a:buFont typeface="Lexend Light"/>
              <a:buNone/>
              <a:defRPr sz="1000">
                <a:latin typeface="Lexend Light"/>
                <a:ea typeface="Lexend Light"/>
                <a:cs typeface="Lexend Light"/>
                <a:sym typeface="Lexend Light"/>
              </a:defRPr>
            </a:lvl6pPr>
            <a:lvl7pPr lvl="6">
              <a:spcBef>
                <a:spcPts val="0"/>
              </a:spcBef>
              <a:spcAft>
                <a:spcPts val="0"/>
              </a:spcAft>
              <a:buSzPts val="1000"/>
              <a:buFont typeface="Lexend Light"/>
              <a:buNone/>
              <a:defRPr sz="1000">
                <a:latin typeface="Lexend Light"/>
                <a:ea typeface="Lexend Light"/>
                <a:cs typeface="Lexend Light"/>
                <a:sym typeface="Lexend Light"/>
              </a:defRPr>
            </a:lvl7pPr>
            <a:lvl8pPr lvl="7">
              <a:spcBef>
                <a:spcPts val="0"/>
              </a:spcBef>
              <a:spcAft>
                <a:spcPts val="0"/>
              </a:spcAft>
              <a:buSzPts val="1000"/>
              <a:buFont typeface="Lexend Light"/>
              <a:buNone/>
              <a:defRPr sz="1000">
                <a:latin typeface="Lexend Light"/>
                <a:ea typeface="Lexend Light"/>
                <a:cs typeface="Lexend Light"/>
                <a:sym typeface="Lexend Light"/>
              </a:defRPr>
            </a:lvl8pPr>
            <a:lvl9pPr lvl="8">
              <a:spcBef>
                <a:spcPts val="0"/>
              </a:spcBef>
              <a:spcAft>
                <a:spcPts val="0"/>
              </a:spcAft>
              <a:buSzPts val="1000"/>
              <a:buFont typeface="Lexend Light"/>
              <a:buNone/>
              <a:defRPr sz="1000">
                <a:latin typeface="Lexend Light"/>
                <a:ea typeface="Lexend Light"/>
                <a:cs typeface="Lexend Light"/>
                <a:sym typeface="Lexend Light"/>
              </a:defRPr>
            </a:lvl9pPr>
          </a:lstStyle>
          <a:p/>
        </p:txBody>
      </p:sp>
      <p:sp>
        <p:nvSpPr>
          <p:cNvPr id="773" name="Google Shape;773;p36"/>
          <p:cNvSpPr txBox="1"/>
          <p:nvPr>
            <p:ph idx="5" type="title"/>
          </p:nvPr>
        </p:nvSpPr>
        <p:spPr>
          <a:xfrm>
            <a:off x="3600125" y="1389025"/>
            <a:ext cx="900600" cy="181500"/>
          </a:xfrm>
          <a:prstGeom prst="rect">
            <a:avLst/>
          </a:prstGeom>
        </p:spPr>
        <p:txBody>
          <a:bodyPr anchorCtr="0" anchor="ctr" bIns="91425" lIns="0" spcFirstLastPara="1" rIns="91425" wrap="square" tIns="91425">
            <a:normAutofit/>
          </a:bodyPr>
          <a:lstStyle>
            <a:lvl1pPr lvl="0">
              <a:spcBef>
                <a:spcPts val="0"/>
              </a:spcBef>
              <a:spcAft>
                <a:spcPts val="0"/>
              </a:spcAft>
              <a:buSzPts val="2400"/>
              <a:buFont typeface="Alexandria Black"/>
              <a:buNone/>
              <a:defRPr sz="2400"/>
            </a:lvl1pPr>
            <a:lvl2pPr lvl="1">
              <a:spcBef>
                <a:spcPts val="0"/>
              </a:spcBef>
              <a:spcAft>
                <a:spcPts val="0"/>
              </a:spcAft>
              <a:buSzPts val="2400"/>
              <a:buFont typeface="Alexandria Black"/>
              <a:buNone/>
              <a:defRPr sz="2400">
                <a:latin typeface="Alexandria Black"/>
                <a:ea typeface="Alexandria Black"/>
                <a:cs typeface="Alexandria Black"/>
                <a:sym typeface="Alexandria Black"/>
              </a:defRPr>
            </a:lvl2pPr>
            <a:lvl3pPr lvl="2">
              <a:spcBef>
                <a:spcPts val="0"/>
              </a:spcBef>
              <a:spcAft>
                <a:spcPts val="0"/>
              </a:spcAft>
              <a:buSzPts val="2400"/>
              <a:buFont typeface="Alexandria Black"/>
              <a:buNone/>
              <a:defRPr sz="2400">
                <a:latin typeface="Alexandria Black"/>
                <a:ea typeface="Alexandria Black"/>
                <a:cs typeface="Alexandria Black"/>
                <a:sym typeface="Alexandria Black"/>
              </a:defRPr>
            </a:lvl3pPr>
            <a:lvl4pPr lvl="3">
              <a:spcBef>
                <a:spcPts val="0"/>
              </a:spcBef>
              <a:spcAft>
                <a:spcPts val="0"/>
              </a:spcAft>
              <a:buSzPts val="2400"/>
              <a:buFont typeface="Alexandria Black"/>
              <a:buNone/>
              <a:defRPr sz="2400">
                <a:latin typeface="Alexandria Black"/>
                <a:ea typeface="Alexandria Black"/>
                <a:cs typeface="Alexandria Black"/>
                <a:sym typeface="Alexandria Black"/>
              </a:defRPr>
            </a:lvl4pPr>
            <a:lvl5pPr lvl="4">
              <a:spcBef>
                <a:spcPts val="0"/>
              </a:spcBef>
              <a:spcAft>
                <a:spcPts val="0"/>
              </a:spcAft>
              <a:buSzPts val="2400"/>
              <a:buFont typeface="Alexandria Black"/>
              <a:buNone/>
              <a:defRPr sz="2400">
                <a:latin typeface="Alexandria Black"/>
                <a:ea typeface="Alexandria Black"/>
                <a:cs typeface="Alexandria Black"/>
                <a:sym typeface="Alexandria Black"/>
              </a:defRPr>
            </a:lvl5pPr>
            <a:lvl6pPr lvl="5">
              <a:spcBef>
                <a:spcPts val="0"/>
              </a:spcBef>
              <a:spcAft>
                <a:spcPts val="0"/>
              </a:spcAft>
              <a:buSzPts val="2400"/>
              <a:buFont typeface="Alexandria Black"/>
              <a:buNone/>
              <a:defRPr sz="2400">
                <a:latin typeface="Alexandria Black"/>
                <a:ea typeface="Alexandria Black"/>
                <a:cs typeface="Alexandria Black"/>
                <a:sym typeface="Alexandria Black"/>
              </a:defRPr>
            </a:lvl6pPr>
            <a:lvl7pPr lvl="6">
              <a:spcBef>
                <a:spcPts val="0"/>
              </a:spcBef>
              <a:spcAft>
                <a:spcPts val="0"/>
              </a:spcAft>
              <a:buSzPts val="2400"/>
              <a:buFont typeface="Alexandria Black"/>
              <a:buNone/>
              <a:defRPr sz="2400">
                <a:latin typeface="Alexandria Black"/>
                <a:ea typeface="Alexandria Black"/>
                <a:cs typeface="Alexandria Black"/>
                <a:sym typeface="Alexandria Black"/>
              </a:defRPr>
            </a:lvl7pPr>
            <a:lvl8pPr lvl="7">
              <a:spcBef>
                <a:spcPts val="0"/>
              </a:spcBef>
              <a:spcAft>
                <a:spcPts val="0"/>
              </a:spcAft>
              <a:buSzPts val="2400"/>
              <a:buFont typeface="Alexandria Black"/>
              <a:buNone/>
              <a:defRPr sz="2400">
                <a:latin typeface="Alexandria Black"/>
                <a:ea typeface="Alexandria Black"/>
                <a:cs typeface="Alexandria Black"/>
                <a:sym typeface="Alexandria Black"/>
              </a:defRPr>
            </a:lvl8pPr>
            <a:lvl9pPr lvl="8">
              <a:spcBef>
                <a:spcPts val="0"/>
              </a:spcBef>
              <a:spcAft>
                <a:spcPts val="0"/>
              </a:spcAft>
              <a:buSzPts val="2400"/>
              <a:buFont typeface="Alexandria Black"/>
              <a:buNone/>
              <a:defRPr sz="2400">
                <a:latin typeface="Alexandria Black"/>
                <a:ea typeface="Alexandria Black"/>
                <a:cs typeface="Alexandria Black"/>
                <a:sym typeface="Alexandria Black"/>
              </a:defRPr>
            </a:lvl9pPr>
          </a:lstStyle>
          <a:p/>
        </p:txBody>
      </p:sp>
      <p:sp>
        <p:nvSpPr>
          <p:cNvPr id="774" name="Google Shape;774;p36"/>
          <p:cNvSpPr txBox="1"/>
          <p:nvPr>
            <p:ph idx="6" type="subTitle"/>
          </p:nvPr>
        </p:nvSpPr>
        <p:spPr>
          <a:xfrm>
            <a:off x="6530750" y="4026313"/>
            <a:ext cx="1994400" cy="718200"/>
          </a:xfrm>
          <a:prstGeom prst="rect">
            <a:avLst/>
          </a:prstGeom>
        </p:spPr>
        <p:txBody>
          <a:bodyPr anchorCtr="0" anchor="t" bIns="91425" lIns="0" spcFirstLastPara="1" rIns="91425" wrap="square" tIns="91425">
            <a:normAutofit/>
          </a:bodyPr>
          <a:lstStyle>
            <a:lvl1pPr lvl="0">
              <a:spcBef>
                <a:spcPts val="0"/>
              </a:spcBef>
              <a:spcAft>
                <a:spcPts val="0"/>
              </a:spcAft>
              <a:buSzPts val="1000"/>
              <a:buFont typeface="Lexend Light"/>
              <a:buNone/>
              <a:defRPr sz="1000">
                <a:latin typeface="Lexend Light"/>
                <a:ea typeface="Lexend Light"/>
                <a:cs typeface="Lexend Light"/>
                <a:sym typeface="Lexend Light"/>
              </a:defRPr>
            </a:lvl1pPr>
            <a:lvl2pPr lvl="1">
              <a:spcBef>
                <a:spcPts val="0"/>
              </a:spcBef>
              <a:spcAft>
                <a:spcPts val="0"/>
              </a:spcAft>
              <a:buSzPts val="1000"/>
              <a:buFont typeface="Lexend Light"/>
              <a:buNone/>
              <a:defRPr sz="1000">
                <a:latin typeface="Lexend Light"/>
                <a:ea typeface="Lexend Light"/>
                <a:cs typeface="Lexend Light"/>
                <a:sym typeface="Lexend Light"/>
              </a:defRPr>
            </a:lvl2pPr>
            <a:lvl3pPr lvl="2">
              <a:spcBef>
                <a:spcPts val="0"/>
              </a:spcBef>
              <a:spcAft>
                <a:spcPts val="0"/>
              </a:spcAft>
              <a:buSzPts val="1000"/>
              <a:buFont typeface="Lexend Light"/>
              <a:buNone/>
              <a:defRPr sz="1000">
                <a:latin typeface="Lexend Light"/>
                <a:ea typeface="Lexend Light"/>
                <a:cs typeface="Lexend Light"/>
                <a:sym typeface="Lexend Light"/>
              </a:defRPr>
            </a:lvl3pPr>
            <a:lvl4pPr lvl="3">
              <a:spcBef>
                <a:spcPts val="0"/>
              </a:spcBef>
              <a:spcAft>
                <a:spcPts val="0"/>
              </a:spcAft>
              <a:buSzPts val="1000"/>
              <a:buFont typeface="Lexend Light"/>
              <a:buNone/>
              <a:defRPr sz="1000">
                <a:latin typeface="Lexend Light"/>
                <a:ea typeface="Lexend Light"/>
                <a:cs typeface="Lexend Light"/>
                <a:sym typeface="Lexend Light"/>
              </a:defRPr>
            </a:lvl4pPr>
            <a:lvl5pPr lvl="4">
              <a:spcBef>
                <a:spcPts val="0"/>
              </a:spcBef>
              <a:spcAft>
                <a:spcPts val="0"/>
              </a:spcAft>
              <a:buSzPts val="1000"/>
              <a:buFont typeface="Lexend Light"/>
              <a:buNone/>
              <a:defRPr sz="1000">
                <a:latin typeface="Lexend Light"/>
                <a:ea typeface="Lexend Light"/>
                <a:cs typeface="Lexend Light"/>
                <a:sym typeface="Lexend Light"/>
              </a:defRPr>
            </a:lvl5pPr>
            <a:lvl6pPr lvl="5">
              <a:spcBef>
                <a:spcPts val="0"/>
              </a:spcBef>
              <a:spcAft>
                <a:spcPts val="0"/>
              </a:spcAft>
              <a:buSzPts val="1000"/>
              <a:buFont typeface="Lexend Light"/>
              <a:buNone/>
              <a:defRPr sz="1000">
                <a:latin typeface="Lexend Light"/>
                <a:ea typeface="Lexend Light"/>
                <a:cs typeface="Lexend Light"/>
                <a:sym typeface="Lexend Light"/>
              </a:defRPr>
            </a:lvl6pPr>
            <a:lvl7pPr lvl="6">
              <a:spcBef>
                <a:spcPts val="0"/>
              </a:spcBef>
              <a:spcAft>
                <a:spcPts val="0"/>
              </a:spcAft>
              <a:buSzPts val="1000"/>
              <a:buFont typeface="Lexend Light"/>
              <a:buNone/>
              <a:defRPr sz="1000">
                <a:latin typeface="Lexend Light"/>
                <a:ea typeface="Lexend Light"/>
                <a:cs typeface="Lexend Light"/>
                <a:sym typeface="Lexend Light"/>
              </a:defRPr>
            </a:lvl7pPr>
            <a:lvl8pPr lvl="7">
              <a:spcBef>
                <a:spcPts val="0"/>
              </a:spcBef>
              <a:spcAft>
                <a:spcPts val="0"/>
              </a:spcAft>
              <a:buSzPts val="1000"/>
              <a:buFont typeface="Lexend Light"/>
              <a:buNone/>
              <a:defRPr sz="1000">
                <a:latin typeface="Lexend Light"/>
                <a:ea typeface="Lexend Light"/>
                <a:cs typeface="Lexend Light"/>
                <a:sym typeface="Lexend Light"/>
              </a:defRPr>
            </a:lvl8pPr>
            <a:lvl9pPr lvl="8">
              <a:spcBef>
                <a:spcPts val="0"/>
              </a:spcBef>
              <a:spcAft>
                <a:spcPts val="0"/>
              </a:spcAft>
              <a:buSzPts val="1000"/>
              <a:buFont typeface="Lexend Light"/>
              <a:buNone/>
              <a:defRPr sz="1000">
                <a:latin typeface="Lexend Light"/>
                <a:ea typeface="Lexend Light"/>
                <a:cs typeface="Lexend Light"/>
                <a:sym typeface="Lexend Light"/>
              </a:defRPr>
            </a:lvl9pPr>
          </a:lstStyle>
          <a:p/>
        </p:txBody>
      </p:sp>
      <p:sp>
        <p:nvSpPr>
          <p:cNvPr id="775" name="Google Shape;775;p36"/>
          <p:cNvSpPr txBox="1"/>
          <p:nvPr>
            <p:ph idx="7" type="subTitle"/>
          </p:nvPr>
        </p:nvSpPr>
        <p:spPr>
          <a:xfrm>
            <a:off x="6530750" y="3766363"/>
            <a:ext cx="1994400" cy="181500"/>
          </a:xfrm>
          <a:prstGeom prst="rect">
            <a:avLst/>
          </a:prstGeom>
        </p:spPr>
        <p:txBody>
          <a:bodyPr anchorCtr="0" anchor="ctr" bIns="91425" lIns="0" spcFirstLastPara="1" rIns="91425" wrap="square" tIns="91425">
            <a:normAutofit/>
          </a:bodyPr>
          <a:lstStyle>
            <a:lvl1pPr lvl="0">
              <a:spcBef>
                <a:spcPts val="0"/>
              </a:spcBef>
              <a:spcAft>
                <a:spcPts val="0"/>
              </a:spcAft>
              <a:buSzPts val="1000"/>
              <a:buFont typeface="Lexend SemiBold"/>
              <a:buNone/>
              <a:defRPr sz="1000">
                <a:latin typeface="Lexend SemiBold"/>
                <a:ea typeface="Lexend SemiBold"/>
                <a:cs typeface="Lexend SemiBold"/>
                <a:sym typeface="Lexend SemiBold"/>
              </a:defRPr>
            </a:lvl1pPr>
            <a:lvl2pPr lvl="1">
              <a:spcBef>
                <a:spcPts val="0"/>
              </a:spcBef>
              <a:spcAft>
                <a:spcPts val="0"/>
              </a:spcAft>
              <a:buSzPts val="1000"/>
              <a:buFont typeface="Lexend Light"/>
              <a:buNone/>
              <a:defRPr sz="1000">
                <a:latin typeface="Lexend Light"/>
                <a:ea typeface="Lexend Light"/>
                <a:cs typeface="Lexend Light"/>
                <a:sym typeface="Lexend Light"/>
              </a:defRPr>
            </a:lvl2pPr>
            <a:lvl3pPr lvl="2">
              <a:spcBef>
                <a:spcPts val="0"/>
              </a:spcBef>
              <a:spcAft>
                <a:spcPts val="0"/>
              </a:spcAft>
              <a:buSzPts val="1000"/>
              <a:buFont typeface="Lexend Light"/>
              <a:buNone/>
              <a:defRPr sz="1000">
                <a:latin typeface="Lexend Light"/>
                <a:ea typeface="Lexend Light"/>
                <a:cs typeface="Lexend Light"/>
                <a:sym typeface="Lexend Light"/>
              </a:defRPr>
            </a:lvl3pPr>
            <a:lvl4pPr lvl="3">
              <a:spcBef>
                <a:spcPts val="0"/>
              </a:spcBef>
              <a:spcAft>
                <a:spcPts val="0"/>
              </a:spcAft>
              <a:buSzPts val="1000"/>
              <a:buFont typeface="Lexend Light"/>
              <a:buNone/>
              <a:defRPr sz="1000">
                <a:latin typeface="Lexend Light"/>
                <a:ea typeface="Lexend Light"/>
                <a:cs typeface="Lexend Light"/>
                <a:sym typeface="Lexend Light"/>
              </a:defRPr>
            </a:lvl4pPr>
            <a:lvl5pPr lvl="4">
              <a:spcBef>
                <a:spcPts val="0"/>
              </a:spcBef>
              <a:spcAft>
                <a:spcPts val="0"/>
              </a:spcAft>
              <a:buSzPts val="1000"/>
              <a:buFont typeface="Lexend Light"/>
              <a:buNone/>
              <a:defRPr sz="1000">
                <a:latin typeface="Lexend Light"/>
                <a:ea typeface="Lexend Light"/>
                <a:cs typeface="Lexend Light"/>
                <a:sym typeface="Lexend Light"/>
              </a:defRPr>
            </a:lvl5pPr>
            <a:lvl6pPr lvl="5">
              <a:spcBef>
                <a:spcPts val="0"/>
              </a:spcBef>
              <a:spcAft>
                <a:spcPts val="0"/>
              </a:spcAft>
              <a:buSzPts val="1000"/>
              <a:buFont typeface="Lexend Light"/>
              <a:buNone/>
              <a:defRPr sz="1000">
                <a:latin typeface="Lexend Light"/>
                <a:ea typeface="Lexend Light"/>
                <a:cs typeface="Lexend Light"/>
                <a:sym typeface="Lexend Light"/>
              </a:defRPr>
            </a:lvl6pPr>
            <a:lvl7pPr lvl="6">
              <a:spcBef>
                <a:spcPts val="0"/>
              </a:spcBef>
              <a:spcAft>
                <a:spcPts val="0"/>
              </a:spcAft>
              <a:buSzPts val="1000"/>
              <a:buFont typeface="Lexend Light"/>
              <a:buNone/>
              <a:defRPr sz="1000">
                <a:latin typeface="Lexend Light"/>
                <a:ea typeface="Lexend Light"/>
                <a:cs typeface="Lexend Light"/>
                <a:sym typeface="Lexend Light"/>
              </a:defRPr>
            </a:lvl7pPr>
            <a:lvl8pPr lvl="7">
              <a:spcBef>
                <a:spcPts val="0"/>
              </a:spcBef>
              <a:spcAft>
                <a:spcPts val="0"/>
              </a:spcAft>
              <a:buSzPts val="1000"/>
              <a:buFont typeface="Lexend Light"/>
              <a:buNone/>
              <a:defRPr sz="1000">
                <a:latin typeface="Lexend Light"/>
                <a:ea typeface="Lexend Light"/>
                <a:cs typeface="Lexend Light"/>
                <a:sym typeface="Lexend Light"/>
              </a:defRPr>
            </a:lvl8pPr>
            <a:lvl9pPr lvl="8">
              <a:spcBef>
                <a:spcPts val="0"/>
              </a:spcBef>
              <a:spcAft>
                <a:spcPts val="0"/>
              </a:spcAft>
              <a:buSzPts val="1000"/>
              <a:buFont typeface="Lexend Light"/>
              <a:buNone/>
              <a:defRPr sz="1000">
                <a:latin typeface="Lexend Light"/>
                <a:ea typeface="Lexend Light"/>
                <a:cs typeface="Lexend Light"/>
                <a:sym typeface="Lexend Light"/>
              </a:defRPr>
            </a:lvl9pPr>
          </a:lstStyle>
          <a:p/>
        </p:txBody>
      </p:sp>
      <p:sp>
        <p:nvSpPr>
          <p:cNvPr id="776" name="Google Shape;776;p36"/>
          <p:cNvSpPr txBox="1"/>
          <p:nvPr>
            <p:ph idx="8" type="title"/>
          </p:nvPr>
        </p:nvSpPr>
        <p:spPr>
          <a:xfrm>
            <a:off x="6530750" y="3393813"/>
            <a:ext cx="900600" cy="181500"/>
          </a:xfrm>
          <a:prstGeom prst="rect">
            <a:avLst/>
          </a:prstGeom>
        </p:spPr>
        <p:txBody>
          <a:bodyPr anchorCtr="0" anchor="ctr" bIns="91425" lIns="0" spcFirstLastPara="1" rIns="91425" wrap="square" tIns="91425">
            <a:normAutofit/>
          </a:bodyPr>
          <a:lstStyle>
            <a:lvl1pPr lvl="0">
              <a:spcBef>
                <a:spcPts val="0"/>
              </a:spcBef>
              <a:spcAft>
                <a:spcPts val="0"/>
              </a:spcAft>
              <a:buSzPts val="2400"/>
              <a:buFont typeface="Alexandria Black"/>
              <a:buNone/>
              <a:defRPr sz="2400"/>
            </a:lvl1pPr>
            <a:lvl2pPr lvl="1">
              <a:spcBef>
                <a:spcPts val="0"/>
              </a:spcBef>
              <a:spcAft>
                <a:spcPts val="0"/>
              </a:spcAft>
              <a:buSzPts val="2400"/>
              <a:buFont typeface="Alexandria Black"/>
              <a:buNone/>
              <a:defRPr sz="2400">
                <a:latin typeface="Alexandria Black"/>
                <a:ea typeface="Alexandria Black"/>
                <a:cs typeface="Alexandria Black"/>
                <a:sym typeface="Alexandria Black"/>
              </a:defRPr>
            </a:lvl2pPr>
            <a:lvl3pPr lvl="2">
              <a:spcBef>
                <a:spcPts val="0"/>
              </a:spcBef>
              <a:spcAft>
                <a:spcPts val="0"/>
              </a:spcAft>
              <a:buSzPts val="2400"/>
              <a:buFont typeface="Alexandria Black"/>
              <a:buNone/>
              <a:defRPr sz="2400">
                <a:latin typeface="Alexandria Black"/>
                <a:ea typeface="Alexandria Black"/>
                <a:cs typeface="Alexandria Black"/>
                <a:sym typeface="Alexandria Black"/>
              </a:defRPr>
            </a:lvl3pPr>
            <a:lvl4pPr lvl="3">
              <a:spcBef>
                <a:spcPts val="0"/>
              </a:spcBef>
              <a:spcAft>
                <a:spcPts val="0"/>
              </a:spcAft>
              <a:buSzPts val="2400"/>
              <a:buFont typeface="Alexandria Black"/>
              <a:buNone/>
              <a:defRPr sz="2400">
                <a:latin typeface="Alexandria Black"/>
                <a:ea typeface="Alexandria Black"/>
                <a:cs typeface="Alexandria Black"/>
                <a:sym typeface="Alexandria Black"/>
              </a:defRPr>
            </a:lvl4pPr>
            <a:lvl5pPr lvl="4">
              <a:spcBef>
                <a:spcPts val="0"/>
              </a:spcBef>
              <a:spcAft>
                <a:spcPts val="0"/>
              </a:spcAft>
              <a:buSzPts val="2400"/>
              <a:buFont typeface="Alexandria Black"/>
              <a:buNone/>
              <a:defRPr sz="2400">
                <a:latin typeface="Alexandria Black"/>
                <a:ea typeface="Alexandria Black"/>
                <a:cs typeface="Alexandria Black"/>
                <a:sym typeface="Alexandria Black"/>
              </a:defRPr>
            </a:lvl5pPr>
            <a:lvl6pPr lvl="5">
              <a:spcBef>
                <a:spcPts val="0"/>
              </a:spcBef>
              <a:spcAft>
                <a:spcPts val="0"/>
              </a:spcAft>
              <a:buSzPts val="2400"/>
              <a:buFont typeface="Alexandria Black"/>
              <a:buNone/>
              <a:defRPr sz="2400">
                <a:latin typeface="Alexandria Black"/>
                <a:ea typeface="Alexandria Black"/>
                <a:cs typeface="Alexandria Black"/>
                <a:sym typeface="Alexandria Black"/>
              </a:defRPr>
            </a:lvl6pPr>
            <a:lvl7pPr lvl="6">
              <a:spcBef>
                <a:spcPts val="0"/>
              </a:spcBef>
              <a:spcAft>
                <a:spcPts val="0"/>
              </a:spcAft>
              <a:buSzPts val="2400"/>
              <a:buFont typeface="Alexandria Black"/>
              <a:buNone/>
              <a:defRPr sz="2400">
                <a:latin typeface="Alexandria Black"/>
                <a:ea typeface="Alexandria Black"/>
                <a:cs typeface="Alexandria Black"/>
                <a:sym typeface="Alexandria Black"/>
              </a:defRPr>
            </a:lvl7pPr>
            <a:lvl8pPr lvl="7">
              <a:spcBef>
                <a:spcPts val="0"/>
              </a:spcBef>
              <a:spcAft>
                <a:spcPts val="0"/>
              </a:spcAft>
              <a:buSzPts val="2400"/>
              <a:buFont typeface="Alexandria Black"/>
              <a:buNone/>
              <a:defRPr sz="2400">
                <a:latin typeface="Alexandria Black"/>
                <a:ea typeface="Alexandria Black"/>
                <a:cs typeface="Alexandria Black"/>
                <a:sym typeface="Alexandria Black"/>
              </a:defRPr>
            </a:lvl8pPr>
            <a:lvl9pPr lvl="8">
              <a:spcBef>
                <a:spcPts val="0"/>
              </a:spcBef>
              <a:spcAft>
                <a:spcPts val="0"/>
              </a:spcAft>
              <a:buSzPts val="2400"/>
              <a:buFont typeface="Alexandria Black"/>
              <a:buNone/>
              <a:defRPr sz="2400">
                <a:latin typeface="Alexandria Black"/>
                <a:ea typeface="Alexandria Black"/>
                <a:cs typeface="Alexandria Black"/>
                <a:sym typeface="Alexandria Black"/>
              </a:defRPr>
            </a:lvl9pPr>
          </a:lstStyle>
          <a:p/>
        </p:txBody>
      </p:sp>
      <p:sp>
        <p:nvSpPr>
          <p:cNvPr id="777" name="Google Shape;777;p36"/>
          <p:cNvSpPr/>
          <p:nvPr>
            <p:ph idx="9" type="pic"/>
          </p:nvPr>
        </p:nvSpPr>
        <p:spPr>
          <a:xfrm>
            <a:off x="3041571" y="3124775"/>
            <a:ext cx="3053100" cy="2026800"/>
          </a:xfrm>
          <a:prstGeom prst="roundRect">
            <a:avLst>
              <a:gd fmla="val 0" name="adj"/>
            </a:avLst>
          </a:prstGeom>
          <a:noFill/>
          <a:ln>
            <a:noFill/>
          </a:ln>
        </p:spPr>
      </p:sp>
      <p:sp>
        <p:nvSpPr>
          <p:cNvPr id="778" name="Google Shape;778;p36"/>
          <p:cNvSpPr txBox="1"/>
          <p:nvPr>
            <p:ph idx="13" type="ctrTitle"/>
          </p:nvPr>
        </p:nvSpPr>
        <p:spPr>
          <a:xfrm>
            <a:off x="352100" y="374200"/>
            <a:ext cx="8465400" cy="554100"/>
          </a:xfrm>
          <a:prstGeom prst="rect">
            <a:avLst/>
          </a:prstGeom>
        </p:spPr>
        <p:txBody>
          <a:bodyPr anchorCtr="0" anchor="t" bIns="91425" lIns="91425" spcFirstLastPara="1" rIns="91425" wrap="square" tIns="91425">
            <a:normAutofit/>
          </a:bodyPr>
          <a:lstStyle>
            <a:lvl1pPr lvl="0">
              <a:lnSpc>
                <a:spcPct val="87000"/>
              </a:lnSpc>
              <a:spcBef>
                <a:spcPts val="0"/>
              </a:spcBef>
              <a:spcAft>
                <a:spcPts val="0"/>
              </a:spcAft>
              <a:buSzPts val="4000"/>
              <a:buFont typeface="Alexandria Black"/>
              <a:buNone/>
              <a:defRPr sz="4000"/>
            </a:lvl1pPr>
            <a:lvl2pPr lvl="1">
              <a:spcBef>
                <a:spcPts val="0"/>
              </a:spcBef>
              <a:spcAft>
                <a:spcPts val="0"/>
              </a:spcAft>
              <a:buSzPts val="4000"/>
              <a:buNone/>
              <a:defRPr sz="4000"/>
            </a:lvl2pPr>
            <a:lvl3pPr lvl="2">
              <a:spcBef>
                <a:spcPts val="0"/>
              </a:spcBef>
              <a:spcAft>
                <a:spcPts val="0"/>
              </a:spcAft>
              <a:buSzPts val="4000"/>
              <a:buNone/>
              <a:defRPr sz="4000"/>
            </a:lvl3pPr>
            <a:lvl4pPr lvl="3">
              <a:spcBef>
                <a:spcPts val="0"/>
              </a:spcBef>
              <a:spcAft>
                <a:spcPts val="0"/>
              </a:spcAft>
              <a:buSzPts val="4000"/>
              <a:buNone/>
              <a:defRPr sz="4000"/>
            </a:lvl4pPr>
            <a:lvl5pPr lvl="4">
              <a:spcBef>
                <a:spcPts val="0"/>
              </a:spcBef>
              <a:spcAft>
                <a:spcPts val="0"/>
              </a:spcAft>
              <a:buSzPts val="4000"/>
              <a:buNone/>
              <a:defRPr sz="4000"/>
            </a:lvl5pPr>
            <a:lvl6pPr lvl="5">
              <a:spcBef>
                <a:spcPts val="0"/>
              </a:spcBef>
              <a:spcAft>
                <a:spcPts val="0"/>
              </a:spcAft>
              <a:buSzPts val="4000"/>
              <a:buNone/>
              <a:defRPr sz="4000"/>
            </a:lvl6pPr>
            <a:lvl7pPr lvl="6">
              <a:spcBef>
                <a:spcPts val="0"/>
              </a:spcBef>
              <a:spcAft>
                <a:spcPts val="0"/>
              </a:spcAft>
              <a:buSzPts val="4000"/>
              <a:buNone/>
              <a:defRPr sz="4000"/>
            </a:lvl7pPr>
            <a:lvl8pPr lvl="7">
              <a:spcBef>
                <a:spcPts val="0"/>
              </a:spcBef>
              <a:spcAft>
                <a:spcPts val="0"/>
              </a:spcAft>
              <a:buSzPts val="4000"/>
              <a:buNone/>
              <a:defRPr sz="4000"/>
            </a:lvl8pPr>
            <a:lvl9pPr lvl="8">
              <a:spcBef>
                <a:spcPts val="0"/>
              </a:spcBef>
              <a:spcAft>
                <a:spcPts val="0"/>
              </a:spcAft>
              <a:buSzPts val="4000"/>
              <a:buNone/>
              <a:defRPr sz="4000"/>
            </a:lvl9pPr>
          </a:lstStyle>
          <a:p/>
        </p:txBody>
      </p:sp>
      <p:sp>
        <p:nvSpPr>
          <p:cNvPr id="779" name="Google Shape;779;p36"/>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lvl1pPr indent="0" lvl="0" marL="0" marR="0" algn="r">
              <a:lnSpc>
                <a:spcPct val="100000"/>
              </a:lnSpc>
              <a:spcBef>
                <a:spcPts val="0"/>
              </a:spcBef>
              <a:spcAft>
                <a:spcPts val="0"/>
              </a:spcAft>
              <a:buClr>
                <a:srgbClr val="000000"/>
              </a:buClr>
              <a:buSzPts val="800"/>
              <a:buFont typeface="Arial"/>
              <a:buNone/>
              <a:defRPr sz="800">
                <a:solidFill>
                  <a:schemeClr val="dk1"/>
                </a:solidFill>
                <a:latin typeface="Lexend Light"/>
                <a:ea typeface="Lexend Light"/>
                <a:cs typeface="Lexend Light"/>
                <a:sym typeface="Lexend Light"/>
              </a:defRPr>
            </a:lvl1pPr>
            <a:lvl2pPr indent="0" lvl="1" marL="0" marR="0" algn="r">
              <a:lnSpc>
                <a:spcPct val="100000"/>
              </a:lnSpc>
              <a:spcBef>
                <a:spcPts val="0"/>
              </a:spcBef>
              <a:spcAft>
                <a:spcPts val="0"/>
              </a:spcAft>
              <a:buClr>
                <a:srgbClr val="000000"/>
              </a:buClr>
              <a:buSzPts val="800"/>
              <a:buFont typeface="Arial"/>
              <a:buNone/>
              <a:defRPr sz="800">
                <a:solidFill>
                  <a:schemeClr val="dk1"/>
                </a:solidFill>
                <a:latin typeface="Lexend Light"/>
                <a:ea typeface="Lexend Light"/>
                <a:cs typeface="Lexend Light"/>
                <a:sym typeface="Lexend Light"/>
              </a:defRPr>
            </a:lvl2pPr>
            <a:lvl3pPr indent="0" lvl="2" marL="0" marR="0" algn="r">
              <a:lnSpc>
                <a:spcPct val="100000"/>
              </a:lnSpc>
              <a:spcBef>
                <a:spcPts val="0"/>
              </a:spcBef>
              <a:spcAft>
                <a:spcPts val="0"/>
              </a:spcAft>
              <a:buClr>
                <a:srgbClr val="000000"/>
              </a:buClr>
              <a:buSzPts val="800"/>
              <a:buFont typeface="Arial"/>
              <a:buNone/>
              <a:defRPr sz="800">
                <a:solidFill>
                  <a:schemeClr val="dk1"/>
                </a:solidFill>
                <a:latin typeface="Lexend Light"/>
                <a:ea typeface="Lexend Light"/>
                <a:cs typeface="Lexend Light"/>
                <a:sym typeface="Lexend Light"/>
              </a:defRPr>
            </a:lvl3pPr>
            <a:lvl4pPr indent="0" lvl="3" marL="0" marR="0" algn="r">
              <a:lnSpc>
                <a:spcPct val="100000"/>
              </a:lnSpc>
              <a:spcBef>
                <a:spcPts val="0"/>
              </a:spcBef>
              <a:spcAft>
                <a:spcPts val="0"/>
              </a:spcAft>
              <a:buClr>
                <a:srgbClr val="000000"/>
              </a:buClr>
              <a:buSzPts val="800"/>
              <a:buFont typeface="Arial"/>
              <a:buNone/>
              <a:defRPr sz="800">
                <a:solidFill>
                  <a:schemeClr val="dk1"/>
                </a:solidFill>
                <a:latin typeface="Lexend Light"/>
                <a:ea typeface="Lexend Light"/>
                <a:cs typeface="Lexend Light"/>
                <a:sym typeface="Lexend Light"/>
              </a:defRPr>
            </a:lvl4pPr>
            <a:lvl5pPr indent="0" lvl="4" marL="0" marR="0" algn="r">
              <a:lnSpc>
                <a:spcPct val="100000"/>
              </a:lnSpc>
              <a:spcBef>
                <a:spcPts val="0"/>
              </a:spcBef>
              <a:spcAft>
                <a:spcPts val="0"/>
              </a:spcAft>
              <a:buClr>
                <a:srgbClr val="000000"/>
              </a:buClr>
              <a:buSzPts val="800"/>
              <a:buFont typeface="Arial"/>
              <a:buNone/>
              <a:defRPr sz="800">
                <a:solidFill>
                  <a:schemeClr val="dk1"/>
                </a:solidFill>
                <a:latin typeface="Lexend Light"/>
                <a:ea typeface="Lexend Light"/>
                <a:cs typeface="Lexend Light"/>
                <a:sym typeface="Lexend Light"/>
              </a:defRPr>
            </a:lvl5pPr>
            <a:lvl6pPr indent="0" lvl="5" marL="0" marR="0" algn="r">
              <a:lnSpc>
                <a:spcPct val="100000"/>
              </a:lnSpc>
              <a:spcBef>
                <a:spcPts val="0"/>
              </a:spcBef>
              <a:spcAft>
                <a:spcPts val="0"/>
              </a:spcAft>
              <a:buClr>
                <a:srgbClr val="000000"/>
              </a:buClr>
              <a:buSzPts val="800"/>
              <a:buFont typeface="Arial"/>
              <a:buNone/>
              <a:defRPr sz="800">
                <a:solidFill>
                  <a:schemeClr val="dk1"/>
                </a:solidFill>
                <a:latin typeface="Lexend Light"/>
                <a:ea typeface="Lexend Light"/>
                <a:cs typeface="Lexend Light"/>
                <a:sym typeface="Lexend Light"/>
              </a:defRPr>
            </a:lvl6pPr>
            <a:lvl7pPr indent="0" lvl="6" marL="0" marR="0" algn="r">
              <a:lnSpc>
                <a:spcPct val="100000"/>
              </a:lnSpc>
              <a:spcBef>
                <a:spcPts val="0"/>
              </a:spcBef>
              <a:spcAft>
                <a:spcPts val="0"/>
              </a:spcAft>
              <a:buClr>
                <a:srgbClr val="000000"/>
              </a:buClr>
              <a:buSzPts val="800"/>
              <a:buFont typeface="Arial"/>
              <a:buNone/>
              <a:defRPr sz="800">
                <a:solidFill>
                  <a:schemeClr val="dk1"/>
                </a:solidFill>
                <a:latin typeface="Lexend Light"/>
                <a:ea typeface="Lexend Light"/>
                <a:cs typeface="Lexend Light"/>
                <a:sym typeface="Lexend Light"/>
              </a:defRPr>
            </a:lvl7pPr>
            <a:lvl8pPr indent="0" lvl="7" marL="0" marR="0" algn="r">
              <a:lnSpc>
                <a:spcPct val="100000"/>
              </a:lnSpc>
              <a:spcBef>
                <a:spcPts val="0"/>
              </a:spcBef>
              <a:spcAft>
                <a:spcPts val="0"/>
              </a:spcAft>
              <a:buClr>
                <a:srgbClr val="000000"/>
              </a:buClr>
              <a:buSzPts val="800"/>
              <a:buFont typeface="Arial"/>
              <a:buNone/>
              <a:defRPr sz="800">
                <a:solidFill>
                  <a:schemeClr val="dk1"/>
                </a:solidFill>
                <a:latin typeface="Lexend Light"/>
                <a:ea typeface="Lexend Light"/>
                <a:cs typeface="Lexend Light"/>
                <a:sym typeface="Lexend Light"/>
              </a:defRPr>
            </a:lvl8pPr>
            <a:lvl9pPr indent="0" lvl="8" marL="0" marR="0" algn="r">
              <a:lnSpc>
                <a:spcPct val="100000"/>
              </a:lnSpc>
              <a:spcBef>
                <a:spcPts val="0"/>
              </a:spcBef>
              <a:spcAft>
                <a:spcPts val="0"/>
              </a:spcAft>
              <a:buClr>
                <a:srgbClr val="000000"/>
              </a:buClr>
              <a:buSzPts val="800"/>
              <a:buFont typeface="Arial"/>
              <a:buNone/>
              <a:defRPr sz="800">
                <a:solidFill>
                  <a:schemeClr val="dk1"/>
                </a:solidFill>
                <a:latin typeface="Lexend Light"/>
                <a:ea typeface="Lexend Light"/>
                <a:cs typeface="Lexend Light"/>
                <a:sym typeface="Lexend Light"/>
              </a:defRPr>
            </a:lvl9pPr>
          </a:lstStyle>
          <a:p>
            <a:pPr indent="0" lvl="0" marL="0" rtl="0" algn="r">
              <a:spcBef>
                <a:spcPts val="0"/>
              </a:spcBef>
              <a:spcAft>
                <a:spcPts val="0"/>
              </a:spcAft>
              <a:buNone/>
            </a:pPr>
            <a:fld id="{00000000-1234-1234-1234-123412341234}" type="slidenum">
              <a:rPr lang="en"/>
              <a:t>‹#›</a:t>
            </a:fld>
            <a:endParaRPr/>
          </a:p>
        </p:txBody>
      </p:sp>
      <p:sp>
        <p:nvSpPr>
          <p:cNvPr id="780" name="Google Shape;780;p36"/>
          <p:cNvSpPr/>
          <p:nvPr>
            <p:ph idx="14" type="pic"/>
          </p:nvPr>
        </p:nvSpPr>
        <p:spPr>
          <a:xfrm>
            <a:off x="0" y="1097950"/>
            <a:ext cx="3041700" cy="2026800"/>
          </a:xfrm>
          <a:prstGeom prst="roundRect">
            <a:avLst>
              <a:gd fmla="val 0" name="adj"/>
            </a:avLst>
          </a:prstGeom>
          <a:noFill/>
          <a:ln>
            <a:noFill/>
          </a:ln>
        </p:spPr>
      </p:sp>
      <p:sp>
        <p:nvSpPr>
          <p:cNvPr id="781" name="Google Shape;781;p36"/>
          <p:cNvSpPr/>
          <p:nvPr>
            <p:ph idx="15" type="pic"/>
          </p:nvPr>
        </p:nvSpPr>
        <p:spPr>
          <a:xfrm>
            <a:off x="6094675" y="1097950"/>
            <a:ext cx="3049200" cy="2026800"/>
          </a:xfrm>
          <a:prstGeom prst="roundRect">
            <a:avLst>
              <a:gd fmla="val 0" name="adj"/>
            </a:avLst>
          </a:prstGeom>
          <a:noFill/>
          <a:ln>
            <a:noFill/>
          </a:ln>
        </p:spPr>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 Alt 17">
  <p:cSld name="CUSTOM_16">
    <p:bg>
      <p:bgPr>
        <a:solidFill>
          <a:schemeClr val="accent4"/>
        </a:solidFill>
      </p:bgPr>
    </p:bg>
    <p:spTree>
      <p:nvGrpSpPr>
        <p:cNvPr id="782" name="Shape 782"/>
        <p:cNvGrpSpPr/>
        <p:nvPr/>
      </p:nvGrpSpPr>
      <p:grpSpPr>
        <a:xfrm>
          <a:off x="0" y="0"/>
          <a:ext cx="0" cy="0"/>
          <a:chOff x="0" y="0"/>
          <a:chExt cx="0" cy="0"/>
        </a:xfrm>
      </p:grpSpPr>
      <p:pic>
        <p:nvPicPr>
          <p:cNvPr id="783" name="Google Shape;783;p37"/>
          <p:cNvPicPr preferRelativeResize="0"/>
          <p:nvPr/>
        </p:nvPicPr>
        <p:blipFill rotWithShape="1">
          <a:blip r:embed="rId2">
            <a:alphaModFix/>
          </a:blip>
          <a:srcRect b="4628" l="16898" r="13068" t="86765"/>
          <a:stretch/>
        </p:blipFill>
        <p:spPr>
          <a:xfrm>
            <a:off x="-3275" y="4546125"/>
            <a:ext cx="9150602" cy="616000"/>
          </a:xfrm>
          <a:prstGeom prst="rect">
            <a:avLst/>
          </a:prstGeom>
          <a:noFill/>
          <a:ln>
            <a:noFill/>
          </a:ln>
        </p:spPr>
      </p:pic>
      <p:sp>
        <p:nvSpPr>
          <p:cNvPr id="784" name="Google Shape;784;p37"/>
          <p:cNvSpPr/>
          <p:nvPr/>
        </p:nvSpPr>
        <p:spPr>
          <a:xfrm rot="5400000">
            <a:off x="3341051" y="688875"/>
            <a:ext cx="288300" cy="62400"/>
          </a:xfrm>
          <a:prstGeom prst="mathMinus">
            <a:avLst>
              <a:gd fmla="val 23520" name="adj1"/>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cxnSp>
        <p:nvCxnSpPr>
          <p:cNvPr id="785" name="Google Shape;785;p37"/>
          <p:cNvCxnSpPr/>
          <p:nvPr/>
        </p:nvCxnSpPr>
        <p:spPr>
          <a:xfrm rot="10800000">
            <a:off x="-7650" y="820925"/>
            <a:ext cx="9150600" cy="0"/>
          </a:xfrm>
          <a:prstGeom prst="straightConnector1">
            <a:avLst/>
          </a:prstGeom>
          <a:noFill/>
          <a:ln cap="flat" cmpd="sng" w="9525">
            <a:solidFill>
              <a:schemeClr val="lt1"/>
            </a:solidFill>
            <a:prstDash val="solid"/>
            <a:round/>
            <a:headEnd len="sm" w="sm" type="none"/>
            <a:tailEnd len="sm" w="sm" type="none"/>
          </a:ln>
        </p:spPr>
      </p:cxnSp>
      <p:sp>
        <p:nvSpPr>
          <p:cNvPr id="786" name="Google Shape;786;p37"/>
          <p:cNvSpPr/>
          <p:nvPr/>
        </p:nvSpPr>
        <p:spPr>
          <a:xfrm rot="5400000">
            <a:off x="3111225" y="688875"/>
            <a:ext cx="288300" cy="62400"/>
          </a:xfrm>
          <a:prstGeom prst="mathMinus">
            <a:avLst>
              <a:gd fmla="val 23520" name="adj1"/>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787" name="Google Shape;787;p37"/>
          <p:cNvSpPr/>
          <p:nvPr/>
        </p:nvSpPr>
        <p:spPr>
          <a:xfrm rot="5400000">
            <a:off x="2877224" y="688875"/>
            <a:ext cx="288300" cy="62400"/>
          </a:xfrm>
          <a:prstGeom prst="mathMinus">
            <a:avLst>
              <a:gd fmla="val 23520" name="adj1"/>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788" name="Google Shape;788;p37"/>
          <p:cNvSpPr/>
          <p:nvPr/>
        </p:nvSpPr>
        <p:spPr>
          <a:xfrm rot="5400000">
            <a:off x="2647398" y="688875"/>
            <a:ext cx="288300" cy="62400"/>
          </a:xfrm>
          <a:prstGeom prst="mathMinus">
            <a:avLst>
              <a:gd fmla="val 23520" name="adj1"/>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789" name="Google Shape;789;p37"/>
          <p:cNvSpPr/>
          <p:nvPr/>
        </p:nvSpPr>
        <p:spPr>
          <a:xfrm rot="5400000">
            <a:off x="2409234" y="688875"/>
            <a:ext cx="288300" cy="62400"/>
          </a:xfrm>
          <a:prstGeom prst="mathMinus">
            <a:avLst>
              <a:gd fmla="val 23520" name="adj1"/>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790" name="Google Shape;790;p37"/>
          <p:cNvSpPr/>
          <p:nvPr/>
        </p:nvSpPr>
        <p:spPr>
          <a:xfrm rot="5400000">
            <a:off x="2179409" y="688875"/>
            <a:ext cx="288300" cy="62400"/>
          </a:xfrm>
          <a:prstGeom prst="mathMinus">
            <a:avLst>
              <a:gd fmla="val 23520" name="adj1"/>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791" name="Google Shape;791;p37"/>
          <p:cNvSpPr/>
          <p:nvPr/>
        </p:nvSpPr>
        <p:spPr>
          <a:xfrm rot="5400000">
            <a:off x="1945408" y="688875"/>
            <a:ext cx="288300" cy="62400"/>
          </a:xfrm>
          <a:prstGeom prst="mathMinus">
            <a:avLst>
              <a:gd fmla="val 23520" name="adj1"/>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792" name="Google Shape;792;p37"/>
          <p:cNvSpPr/>
          <p:nvPr/>
        </p:nvSpPr>
        <p:spPr>
          <a:xfrm rot="5400000">
            <a:off x="1715582" y="688875"/>
            <a:ext cx="288300" cy="62400"/>
          </a:xfrm>
          <a:prstGeom prst="mathMinus">
            <a:avLst>
              <a:gd fmla="val 23520" name="adj1"/>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793" name="Google Shape;793;p37"/>
          <p:cNvSpPr/>
          <p:nvPr/>
        </p:nvSpPr>
        <p:spPr>
          <a:xfrm rot="5400000">
            <a:off x="1481568" y="688875"/>
            <a:ext cx="288300" cy="62400"/>
          </a:xfrm>
          <a:prstGeom prst="mathMinus">
            <a:avLst>
              <a:gd fmla="val 23520" name="adj1"/>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794" name="Google Shape;794;p37"/>
          <p:cNvSpPr/>
          <p:nvPr/>
        </p:nvSpPr>
        <p:spPr>
          <a:xfrm rot="5400000">
            <a:off x="1247567" y="688875"/>
            <a:ext cx="288300" cy="62400"/>
          </a:xfrm>
          <a:prstGeom prst="mathMinus">
            <a:avLst>
              <a:gd fmla="val 23520" name="adj1"/>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795" name="Google Shape;795;p37"/>
          <p:cNvSpPr/>
          <p:nvPr/>
        </p:nvSpPr>
        <p:spPr>
          <a:xfrm rot="5400000">
            <a:off x="1017741" y="688875"/>
            <a:ext cx="288300" cy="62400"/>
          </a:xfrm>
          <a:prstGeom prst="mathMinus">
            <a:avLst>
              <a:gd fmla="val 23520" name="adj1"/>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796" name="Google Shape;796;p37"/>
          <p:cNvSpPr/>
          <p:nvPr/>
        </p:nvSpPr>
        <p:spPr>
          <a:xfrm rot="5400000">
            <a:off x="779578" y="688875"/>
            <a:ext cx="288300" cy="62400"/>
          </a:xfrm>
          <a:prstGeom prst="mathMinus">
            <a:avLst>
              <a:gd fmla="val 23520" name="adj1"/>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797" name="Google Shape;797;p37"/>
          <p:cNvSpPr/>
          <p:nvPr/>
        </p:nvSpPr>
        <p:spPr>
          <a:xfrm rot="5400000">
            <a:off x="549752" y="688875"/>
            <a:ext cx="288300" cy="62400"/>
          </a:xfrm>
          <a:prstGeom prst="mathMinus">
            <a:avLst>
              <a:gd fmla="val 23520" name="adj1"/>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798" name="Google Shape;798;p37"/>
          <p:cNvSpPr/>
          <p:nvPr/>
        </p:nvSpPr>
        <p:spPr>
          <a:xfrm rot="5400000">
            <a:off x="322501" y="688875"/>
            <a:ext cx="291900" cy="62400"/>
          </a:xfrm>
          <a:prstGeom prst="mathMinus">
            <a:avLst>
              <a:gd fmla="val 23520" name="adj1"/>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799" name="Google Shape;799;p37"/>
          <p:cNvSpPr/>
          <p:nvPr/>
        </p:nvSpPr>
        <p:spPr>
          <a:xfrm rot="5400000">
            <a:off x="97051" y="688875"/>
            <a:ext cx="291900" cy="62400"/>
          </a:xfrm>
          <a:prstGeom prst="mathMinus">
            <a:avLst>
              <a:gd fmla="val 23520" name="adj1"/>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800" name="Google Shape;800;p37"/>
          <p:cNvSpPr/>
          <p:nvPr/>
        </p:nvSpPr>
        <p:spPr>
          <a:xfrm rot="5400000">
            <a:off x="6781451" y="688875"/>
            <a:ext cx="288300" cy="62400"/>
          </a:xfrm>
          <a:prstGeom prst="mathMinus">
            <a:avLst>
              <a:gd fmla="val 23520" name="adj1"/>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801" name="Google Shape;801;p37"/>
          <p:cNvSpPr/>
          <p:nvPr/>
        </p:nvSpPr>
        <p:spPr>
          <a:xfrm rot="5400000">
            <a:off x="6551625" y="688875"/>
            <a:ext cx="288300" cy="62400"/>
          </a:xfrm>
          <a:prstGeom prst="mathMinus">
            <a:avLst>
              <a:gd fmla="val 23520" name="adj1"/>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802" name="Google Shape;802;p37"/>
          <p:cNvSpPr/>
          <p:nvPr/>
        </p:nvSpPr>
        <p:spPr>
          <a:xfrm rot="5400000">
            <a:off x="6317624" y="688875"/>
            <a:ext cx="288300" cy="62400"/>
          </a:xfrm>
          <a:prstGeom prst="mathMinus">
            <a:avLst>
              <a:gd fmla="val 23520" name="adj1"/>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803" name="Google Shape;803;p37"/>
          <p:cNvSpPr/>
          <p:nvPr/>
        </p:nvSpPr>
        <p:spPr>
          <a:xfrm rot="5400000">
            <a:off x="6087798" y="688875"/>
            <a:ext cx="288300" cy="62400"/>
          </a:xfrm>
          <a:prstGeom prst="mathMinus">
            <a:avLst>
              <a:gd fmla="val 23520" name="adj1"/>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804" name="Google Shape;804;p37"/>
          <p:cNvSpPr/>
          <p:nvPr/>
        </p:nvSpPr>
        <p:spPr>
          <a:xfrm rot="5400000">
            <a:off x="5849634" y="688875"/>
            <a:ext cx="288300" cy="62400"/>
          </a:xfrm>
          <a:prstGeom prst="mathMinus">
            <a:avLst>
              <a:gd fmla="val 23520" name="adj1"/>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805" name="Google Shape;805;p37"/>
          <p:cNvSpPr/>
          <p:nvPr/>
        </p:nvSpPr>
        <p:spPr>
          <a:xfrm rot="5400000">
            <a:off x="5619809" y="688875"/>
            <a:ext cx="288300" cy="62400"/>
          </a:xfrm>
          <a:prstGeom prst="mathMinus">
            <a:avLst>
              <a:gd fmla="val 23520" name="adj1"/>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806" name="Google Shape;806;p37"/>
          <p:cNvSpPr/>
          <p:nvPr/>
        </p:nvSpPr>
        <p:spPr>
          <a:xfrm rot="5400000">
            <a:off x="5385808" y="688875"/>
            <a:ext cx="288300" cy="62400"/>
          </a:xfrm>
          <a:prstGeom prst="mathMinus">
            <a:avLst>
              <a:gd fmla="val 23520" name="adj1"/>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807" name="Google Shape;807;p37"/>
          <p:cNvSpPr/>
          <p:nvPr/>
        </p:nvSpPr>
        <p:spPr>
          <a:xfrm rot="5400000">
            <a:off x="5155982" y="688875"/>
            <a:ext cx="288300" cy="62400"/>
          </a:xfrm>
          <a:prstGeom prst="mathMinus">
            <a:avLst>
              <a:gd fmla="val 23520" name="adj1"/>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808" name="Google Shape;808;p37"/>
          <p:cNvSpPr/>
          <p:nvPr/>
        </p:nvSpPr>
        <p:spPr>
          <a:xfrm rot="5400000">
            <a:off x="4921968" y="688875"/>
            <a:ext cx="288300" cy="62400"/>
          </a:xfrm>
          <a:prstGeom prst="mathMinus">
            <a:avLst>
              <a:gd fmla="val 23520" name="adj1"/>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809" name="Google Shape;809;p37"/>
          <p:cNvSpPr/>
          <p:nvPr/>
        </p:nvSpPr>
        <p:spPr>
          <a:xfrm rot="5400000">
            <a:off x="4687967" y="688875"/>
            <a:ext cx="288300" cy="62400"/>
          </a:xfrm>
          <a:prstGeom prst="mathMinus">
            <a:avLst>
              <a:gd fmla="val 23520" name="adj1"/>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810" name="Google Shape;810;p37"/>
          <p:cNvSpPr/>
          <p:nvPr/>
        </p:nvSpPr>
        <p:spPr>
          <a:xfrm rot="5400000">
            <a:off x="4458141" y="688875"/>
            <a:ext cx="288300" cy="62400"/>
          </a:xfrm>
          <a:prstGeom prst="mathMinus">
            <a:avLst>
              <a:gd fmla="val 23520" name="adj1"/>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811" name="Google Shape;811;p37"/>
          <p:cNvSpPr/>
          <p:nvPr/>
        </p:nvSpPr>
        <p:spPr>
          <a:xfrm rot="5400000">
            <a:off x="4219978" y="688875"/>
            <a:ext cx="288300" cy="62400"/>
          </a:xfrm>
          <a:prstGeom prst="mathMinus">
            <a:avLst>
              <a:gd fmla="val 23520" name="adj1"/>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812" name="Google Shape;812;p37"/>
          <p:cNvSpPr/>
          <p:nvPr/>
        </p:nvSpPr>
        <p:spPr>
          <a:xfrm rot="5400000">
            <a:off x="3990152" y="688875"/>
            <a:ext cx="288300" cy="62400"/>
          </a:xfrm>
          <a:prstGeom prst="mathMinus">
            <a:avLst>
              <a:gd fmla="val 23520" name="adj1"/>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813" name="Google Shape;813;p37"/>
          <p:cNvSpPr/>
          <p:nvPr/>
        </p:nvSpPr>
        <p:spPr>
          <a:xfrm rot="5400000">
            <a:off x="3762901" y="688875"/>
            <a:ext cx="291900" cy="62400"/>
          </a:xfrm>
          <a:prstGeom prst="mathMinus">
            <a:avLst>
              <a:gd fmla="val 23520" name="adj1"/>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814" name="Google Shape;814;p37"/>
          <p:cNvSpPr/>
          <p:nvPr/>
        </p:nvSpPr>
        <p:spPr>
          <a:xfrm rot="5400000">
            <a:off x="3537451" y="688875"/>
            <a:ext cx="291900" cy="62400"/>
          </a:xfrm>
          <a:prstGeom prst="mathMinus">
            <a:avLst>
              <a:gd fmla="val 23520" name="adj1"/>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815" name="Google Shape;815;p37"/>
          <p:cNvSpPr/>
          <p:nvPr/>
        </p:nvSpPr>
        <p:spPr>
          <a:xfrm rot="5400000">
            <a:off x="8941158" y="688875"/>
            <a:ext cx="288300" cy="62400"/>
          </a:xfrm>
          <a:prstGeom prst="mathMinus">
            <a:avLst>
              <a:gd fmla="val 23520" name="adj1"/>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816" name="Google Shape;816;p37"/>
          <p:cNvSpPr/>
          <p:nvPr/>
        </p:nvSpPr>
        <p:spPr>
          <a:xfrm rot="5400000">
            <a:off x="8711332" y="688875"/>
            <a:ext cx="288300" cy="62400"/>
          </a:xfrm>
          <a:prstGeom prst="mathMinus">
            <a:avLst>
              <a:gd fmla="val 23520" name="adj1"/>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817" name="Google Shape;817;p37"/>
          <p:cNvSpPr/>
          <p:nvPr/>
        </p:nvSpPr>
        <p:spPr>
          <a:xfrm rot="5400000">
            <a:off x="8477318" y="688875"/>
            <a:ext cx="288300" cy="62400"/>
          </a:xfrm>
          <a:prstGeom prst="mathMinus">
            <a:avLst>
              <a:gd fmla="val 23520" name="adj1"/>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818" name="Google Shape;818;p37"/>
          <p:cNvSpPr/>
          <p:nvPr/>
        </p:nvSpPr>
        <p:spPr>
          <a:xfrm rot="5400000">
            <a:off x="8243317" y="688875"/>
            <a:ext cx="288300" cy="62400"/>
          </a:xfrm>
          <a:prstGeom prst="mathMinus">
            <a:avLst>
              <a:gd fmla="val 23520" name="adj1"/>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819" name="Google Shape;819;p37"/>
          <p:cNvSpPr/>
          <p:nvPr/>
        </p:nvSpPr>
        <p:spPr>
          <a:xfrm rot="5400000">
            <a:off x="8013491" y="688875"/>
            <a:ext cx="288300" cy="62400"/>
          </a:xfrm>
          <a:prstGeom prst="mathMinus">
            <a:avLst>
              <a:gd fmla="val 23520" name="adj1"/>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820" name="Google Shape;820;p37"/>
          <p:cNvSpPr/>
          <p:nvPr/>
        </p:nvSpPr>
        <p:spPr>
          <a:xfrm rot="5400000">
            <a:off x="7775328" y="688875"/>
            <a:ext cx="288300" cy="62400"/>
          </a:xfrm>
          <a:prstGeom prst="mathMinus">
            <a:avLst>
              <a:gd fmla="val 23520" name="adj1"/>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821" name="Google Shape;821;p37"/>
          <p:cNvSpPr/>
          <p:nvPr/>
        </p:nvSpPr>
        <p:spPr>
          <a:xfrm rot="5400000">
            <a:off x="7545502" y="688875"/>
            <a:ext cx="288300" cy="62400"/>
          </a:xfrm>
          <a:prstGeom prst="mathMinus">
            <a:avLst>
              <a:gd fmla="val 23520" name="adj1"/>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822" name="Google Shape;822;p37"/>
          <p:cNvSpPr/>
          <p:nvPr/>
        </p:nvSpPr>
        <p:spPr>
          <a:xfrm rot="5400000">
            <a:off x="7318251" y="688875"/>
            <a:ext cx="291900" cy="62400"/>
          </a:xfrm>
          <a:prstGeom prst="mathMinus">
            <a:avLst>
              <a:gd fmla="val 23520" name="adj1"/>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823" name="Google Shape;823;p37"/>
          <p:cNvSpPr/>
          <p:nvPr/>
        </p:nvSpPr>
        <p:spPr>
          <a:xfrm rot="5400000">
            <a:off x="7092801" y="688875"/>
            <a:ext cx="291900" cy="62400"/>
          </a:xfrm>
          <a:prstGeom prst="mathMinus">
            <a:avLst>
              <a:gd fmla="val 23520" name="adj1"/>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pic>
        <p:nvPicPr>
          <p:cNvPr descr="A close-up of an office desk. " id="824" name="Google Shape;824;p37"/>
          <p:cNvPicPr preferRelativeResize="0"/>
          <p:nvPr/>
        </p:nvPicPr>
        <p:blipFill rotWithShape="1">
          <a:blip r:embed="rId3">
            <a:alphaModFix/>
          </a:blip>
          <a:srcRect b="0" l="0" r="279" t="49197"/>
          <a:stretch/>
        </p:blipFill>
        <p:spPr>
          <a:xfrm rot="10800000">
            <a:off x="-976" y="4543776"/>
            <a:ext cx="9147951" cy="620699"/>
          </a:xfrm>
          <a:prstGeom prst="rect">
            <a:avLst/>
          </a:prstGeom>
          <a:noFill/>
          <a:ln>
            <a:noFill/>
          </a:ln>
        </p:spPr>
      </p:pic>
      <p:sp>
        <p:nvSpPr>
          <p:cNvPr id="825" name="Google Shape;825;p37"/>
          <p:cNvSpPr txBox="1"/>
          <p:nvPr>
            <p:ph type="ctrTitle"/>
          </p:nvPr>
        </p:nvSpPr>
        <p:spPr>
          <a:xfrm>
            <a:off x="359100" y="1403675"/>
            <a:ext cx="7759800" cy="554100"/>
          </a:xfrm>
          <a:prstGeom prst="rect">
            <a:avLst/>
          </a:prstGeom>
        </p:spPr>
        <p:txBody>
          <a:bodyPr anchorCtr="0" anchor="t" bIns="91425" lIns="91425" spcFirstLastPara="1" rIns="91425" wrap="square" tIns="91425">
            <a:normAutofit/>
          </a:bodyPr>
          <a:lstStyle>
            <a:lvl1pPr lvl="0">
              <a:lnSpc>
                <a:spcPct val="87000"/>
              </a:lnSpc>
              <a:spcBef>
                <a:spcPts val="0"/>
              </a:spcBef>
              <a:spcAft>
                <a:spcPts val="0"/>
              </a:spcAft>
              <a:buSzPts val="4000"/>
              <a:buFont typeface="Alexandria Black"/>
              <a:buNone/>
              <a:defRPr sz="4000"/>
            </a:lvl1pPr>
            <a:lvl2pPr lvl="1" algn="ctr">
              <a:spcBef>
                <a:spcPts val="0"/>
              </a:spcBef>
              <a:spcAft>
                <a:spcPts val="0"/>
              </a:spcAft>
              <a:buSzPts val="4000"/>
              <a:buNone/>
              <a:defRPr sz="4000"/>
            </a:lvl2pPr>
            <a:lvl3pPr lvl="2" algn="ctr">
              <a:spcBef>
                <a:spcPts val="0"/>
              </a:spcBef>
              <a:spcAft>
                <a:spcPts val="0"/>
              </a:spcAft>
              <a:buSzPts val="4000"/>
              <a:buNone/>
              <a:defRPr sz="4000"/>
            </a:lvl3pPr>
            <a:lvl4pPr lvl="3" algn="ctr">
              <a:spcBef>
                <a:spcPts val="0"/>
              </a:spcBef>
              <a:spcAft>
                <a:spcPts val="0"/>
              </a:spcAft>
              <a:buSzPts val="4000"/>
              <a:buNone/>
              <a:defRPr sz="4000"/>
            </a:lvl4pPr>
            <a:lvl5pPr lvl="4" algn="ctr">
              <a:spcBef>
                <a:spcPts val="0"/>
              </a:spcBef>
              <a:spcAft>
                <a:spcPts val="0"/>
              </a:spcAft>
              <a:buSzPts val="4000"/>
              <a:buNone/>
              <a:defRPr sz="4000"/>
            </a:lvl5pPr>
            <a:lvl6pPr lvl="5" algn="ctr">
              <a:spcBef>
                <a:spcPts val="0"/>
              </a:spcBef>
              <a:spcAft>
                <a:spcPts val="0"/>
              </a:spcAft>
              <a:buSzPts val="4000"/>
              <a:buNone/>
              <a:defRPr sz="4000"/>
            </a:lvl6pPr>
            <a:lvl7pPr lvl="6" algn="ctr">
              <a:spcBef>
                <a:spcPts val="0"/>
              </a:spcBef>
              <a:spcAft>
                <a:spcPts val="0"/>
              </a:spcAft>
              <a:buSzPts val="4000"/>
              <a:buNone/>
              <a:defRPr sz="4000"/>
            </a:lvl7pPr>
            <a:lvl8pPr lvl="7" algn="ctr">
              <a:spcBef>
                <a:spcPts val="0"/>
              </a:spcBef>
              <a:spcAft>
                <a:spcPts val="0"/>
              </a:spcAft>
              <a:buSzPts val="4000"/>
              <a:buNone/>
              <a:defRPr sz="4000"/>
            </a:lvl8pPr>
            <a:lvl9pPr lvl="8" algn="ctr">
              <a:spcBef>
                <a:spcPts val="0"/>
              </a:spcBef>
              <a:spcAft>
                <a:spcPts val="0"/>
              </a:spcAft>
              <a:buSzPts val="4000"/>
              <a:buNone/>
              <a:defRPr sz="4000"/>
            </a:lvl9pPr>
          </a:lstStyle>
          <a:p/>
        </p:txBody>
      </p:sp>
      <p:sp>
        <p:nvSpPr>
          <p:cNvPr id="826" name="Google Shape;826;p37"/>
          <p:cNvSpPr txBox="1"/>
          <p:nvPr>
            <p:ph idx="1" type="subTitle"/>
          </p:nvPr>
        </p:nvSpPr>
        <p:spPr>
          <a:xfrm>
            <a:off x="933450" y="3175900"/>
            <a:ext cx="2010000" cy="1092900"/>
          </a:xfrm>
          <a:prstGeom prst="rect">
            <a:avLst/>
          </a:prstGeom>
        </p:spPr>
        <p:txBody>
          <a:bodyPr anchorCtr="0" anchor="t" bIns="91425" lIns="0" spcFirstLastPara="1" rIns="91425" wrap="square" tIns="91425">
            <a:normAutofit/>
          </a:bodyPr>
          <a:lstStyle>
            <a:lvl1pPr lvl="0">
              <a:spcBef>
                <a:spcPts val="0"/>
              </a:spcBef>
              <a:spcAft>
                <a:spcPts val="0"/>
              </a:spcAft>
              <a:buSzPts val="1000"/>
              <a:buFont typeface="Lexend"/>
              <a:buNone/>
              <a:defRPr sz="1000"/>
            </a:lvl1pPr>
            <a:lvl2pPr lvl="1">
              <a:spcBef>
                <a:spcPts val="0"/>
              </a:spcBef>
              <a:spcAft>
                <a:spcPts val="0"/>
              </a:spcAft>
              <a:buSzPts val="1000"/>
              <a:buFont typeface="Lexend"/>
              <a:buNone/>
              <a:defRPr sz="1000"/>
            </a:lvl2pPr>
            <a:lvl3pPr lvl="2">
              <a:spcBef>
                <a:spcPts val="0"/>
              </a:spcBef>
              <a:spcAft>
                <a:spcPts val="0"/>
              </a:spcAft>
              <a:buSzPts val="1000"/>
              <a:buFont typeface="Lexend"/>
              <a:buNone/>
              <a:defRPr sz="1000"/>
            </a:lvl3pPr>
            <a:lvl4pPr lvl="3">
              <a:spcBef>
                <a:spcPts val="0"/>
              </a:spcBef>
              <a:spcAft>
                <a:spcPts val="0"/>
              </a:spcAft>
              <a:buSzPts val="1000"/>
              <a:buFont typeface="Lexend"/>
              <a:buNone/>
              <a:defRPr sz="1000"/>
            </a:lvl4pPr>
            <a:lvl5pPr lvl="4">
              <a:spcBef>
                <a:spcPts val="0"/>
              </a:spcBef>
              <a:spcAft>
                <a:spcPts val="0"/>
              </a:spcAft>
              <a:buSzPts val="1000"/>
              <a:buFont typeface="Lexend"/>
              <a:buNone/>
              <a:defRPr sz="1000"/>
            </a:lvl5pPr>
            <a:lvl6pPr lvl="5">
              <a:spcBef>
                <a:spcPts val="0"/>
              </a:spcBef>
              <a:spcAft>
                <a:spcPts val="0"/>
              </a:spcAft>
              <a:buSzPts val="1000"/>
              <a:buFont typeface="Lexend"/>
              <a:buNone/>
              <a:defRPr sz="1000"/>
            </a:lvl6pPr>
            <a:lvl7pPr lvl="6">
              <a:spcBef>
                <a:spcPts val="0"/>
              </a:spcBef>
              <a:spcAft>
                <a:spcPts val="0"/>
              </a:spcAft>
              <a:buSzPts val="1000"/>
              <a:buFont typeface="Lexend"/>
              <a:buNone/>
              <a:defRPr sz="1000"/>
            </a:lvl7pPr>
            <a:lvl8pPr lvl="7">
              <a:spcBef>
                <a:spcPts val="0"/>
              </a:spcBef>
              <a:spcAft>
                <a:spcPts val="0"/>
              </a:spcAft>
              <a:buSzPts val="1000"/>
              <a:buFont typeface="Lexend"/>
              <a:buNone/>
              <a:defRPr sz="1000"/>
            </a:lvl8pPr>
            <a:lvl9pPr lvl="8">
              <a:spcBef>
                <a:spcPts val="0"/>
              </a:spcBef>
              <a:spcAft>
                <a:spcPts val="0"/>
              </a:spcAft>
              <a:buSzPts val="1000"/>
              <a:buFont typeface="Lexend"/>
              <a:buNone/>
              <a:defRPr sz="1000"/>
            </a:lvl9pPr>
          </a:lstStyle>
          <a:p/>
        </p:txBody>
      </p:sp>
      <p:sp>
        <p:nvSpPr>
          <p:cNvPr id="827" name="Google Shape;827;p37"/>
          <p:cNvSpPr txBox="1"/>
          <p:nvPr>
            <p:ph idx="2" type="subTitle"/>
          </p:nvPr>
        </p:nvSpPr>
        <p:spPr>
          <a:xfrm>
            <a:off x="933450" y="2337700"/>
            <a:ext cx="2010000" cy="809700"/>
          </a:xfrm>
          <a:prstGeom prst="rect">
            <a:avLst/>
          </a:prstGeom>
        </p:spPr>
        <p:txBody>
          <a:bodyPr anchorCtr="0" anchor="t" bIns="91425" lIns="0" spcFirstLastPara="1" rIns="91425" wrap="square" tIns="91425">
            <a:normAutofit/>
          </a:bodyPr>
          <a:lstStyle>
            <a:lvl1pPr lvl="0">
              <a:spcBef>
                <a:spcPts val="0"/>
              </a:spcBef>
              <a:spcAft>
                <a:spcPts val="0"/>
              </a:spcAft>
              <a:buSzPts val="1200"/>
              <a:buFont typeface="Lexend"/>
              <a:buNone/>
              <a:defRPr b="1" sz="1200"/>
            </a:lvl1pPr>
            <a:lvl2pPr lvl="1">
              <a:spcBef>
                <a:spcPts val="0"/>
              </a:spcBef>
              <a:spcAft>
                <a:spcPts val="0"/>
              </a:spcAft>
              <a:buSzPts val="1000"/>
              <a:buFont typeface="Lexend"/>
              <a:buNone/>
              <a:defRPr sz="1000"/>
            </a:lvl2pPr>
            <a:lvl3pPr lvl="2">
              <a:spcBef>
                <a:spcPts val="0"/>
              </a:spcBef>
              <a:spcAft>
                <a:spcPts val="0"/>
              </a:spcAft>
              <a:buSzPts val="1000"/>
              <a:buFont typeface="Lexend"/>
              <a:buNone/>
              <a:defRPr sz="1000"/>
            </a:lvl3pPr>
            <a:lvl4pPr lvl="3">
              <a:spcBef>
                <a:spcPts val="0"/>
              </a:spcBef>
              <a:spcAft>
                <a:spcPts val="0"/>
              </a:spcAft>
              <a:buSzPts val="1000"/>
              <a:buFont typeface="Lexend"/>
              <a:buNone/>
              <a:defRPr sz="1000"/>
            </a:lvl4pPr>
            <a:lvl5pPr lvl="4">
              <a:spcBef>
                <a:spcPts val="0"/>
              </a:spcBef>
              <a:spcAft>
                <a:spcPts val="0"/>
              </a:spcAft>
              <a:buSzPts val="1000"/>
              <a:buFont typeface="Lexend"/>
              <a:buNone/>
              <a:defRPr sz="1000"/>
            </a:lvl5pPr>
            <a:lvl6pPr lvl="5">
              <a:spcBef>
                <a:spcPts val="0"/>
              </a:spcBef>
              <a:spcAft>
                <a:spcPts val="0"/>
              </a:spcAft>
              <a:buSzPts val="1000"/>
              <a:buFont typeface="Lexend"/>
              <a:buNone/>
              <a:defRPr sz="1000"/>
            </a:lvl6pPr>
            <a:lvl7pPr lvl="6">
              <a:spcBef>
                <a:spcPts val="0"/>
              </a:spcBef>
              <a:spcAft>
                <a:spcPts val="0"/>
              </a:spcAft>
              <a:buSzPts val="1000"/>
              <a:buFont typeface="Lexend"/>
              <a:buNone/>
              <a:defRPr sz="1000"/>
            </a:lvl7pPr>
            <a:lvl8pPr lvl="7">
              <a:spcBef>
                <a:spcPts val="0"/>
              </a:spcBef>
              <a:spcAft>
                <a:spcPts val="0"/>
              </a:spcAft>
              <a:buSzPts val="1000"/>
              <a:buFont typeface="Lexend"/>
              <a:buNone/>
              <a:defRPr sz="1000"/>
            </a:lvl8pPr>
            <a:lvl9pPr lvl="8">
              <a:spcBef>
                <a:spcPts val="0"/>
              </a:spcBef>
              <a:spcAft>
                <a:spcPts val="0"/>
              </a:spcAft>
              <a:buSzPts val="1000"/>
              <a:buFont typeface="Lexend"/>
              <a:buNone/>
              <a:defRPr sz="1000"/>
            </a:lvl9pPr>
          </a:lstStyle>
          <a:p/>
        </p:txBody>
      </p:sp>
      <p:sp>
        <p:nvSpPr>
          <p:cNvPr id="828" name="Google Shape;828;p37"/>
          <p:cNvSpPr txBox="1"/>
          <p:nvPr>
            <p:ph idx="3" type="subTitle"/>
          </p:nvPr>
        </p:nvSpPr>
        <p:spPr>
          <a:xfrm>
            <a:off x="3747125" y="3175925"/>
            <a:ext cx="2010000" cy="1092900"/>
          </a:xfrm>
          <a:prstGeom prst="rect">
            <a:avLst/>
          </a:prstGeom>
        </p:spPr>
        <p:txBody>
          <a:bodyPr anchorCtr="0" anchor="t" bIns="91425" lIns="0" spcFirstLastPara="1" rIns="91425" wrap="square" tIns="91425">
            <a:normAutofit/>
          </a:bodyPr>
          <a:lstStyle>
            <a:lvl1pPr lvl="0">
              <a:spcBef>
                <a:spcPts val="0"/>
              </a:spcBef>
              <a:spcAft>
                <a:spcPts val="0"/>
              </a:spcAft>
              <a:buSzPts val="1000"/>
              <a:buFont typeface="Lexend"/>
              <a:buNone/>
              <a:defRPr sz="1000"/>
            </a:lvl1pPr>
            <a:lvl2pPr lvl="1">
              <a:spcBef>
                <a:spcPts val="0"/>
              </a:spcBef>
              <a:spcAft>
                <a:spcPts val="0"/>
              </a:spcAft>
              <a:buSzPts val="1000"/>
              <a:buFont typeface="Lexend"/>
              <a:buNone/>
              <a:defRPr sz="1000"/>
            </a:lvl2pPr>
            <a:lvl3pPr lvl="2">
              <a:spcBef>
                <a:spcPts val="0"/>
              </a:spcBef>
              <a:spcAft>
                <a:spcPts val="0"/>
              </a:spcAft>
              <a:buSzPts val="1000"/>
              <a:buFont typeface="Lexend"/>
              <a:buNone/>
              <a:defRPr sz="1000"/>
            </a:lvl3pPr>
            <a:lvl4pPr lvl="3">
              <a:spcBef>
                <a:spcPts val="0"/>
              </a:spcBef>
              <a:spcAft>
                <a:spcPts val="0"/>
              </a:spcAft>
              <a:buSzPts val="1000"/>
              <a:buFont typeface="Lexend"/>
              <a:buNone/>
              <a:defRPr sz="1000"/>
            </a:lvl4pPr>
            <a:lvl5pPr lvl="4">
              <a:spcBef>
                <a:spcPts val="0"/>
              </a:spcBef>
              <a:spcAft>
                <a:spcPts val="0"/>
              </a:spcAft>
              <a:buSzPts val="1000"/>
              <a:buFont typeface="Lexend"/>
              <a:buNone/>
              <a:defRPr sz="1000"/>
            </a:lvl5pPr>
            <a:lvl6pPr lvl="5">
              <a:spcBef>
                <a:spcPts val="0"/>
              </a:spcBef>
              <a:spcAft>
                <a:spcPts val="0"/>
              </a:spcAft>
              <a:buSzPts val="1000"/>
              <a:buFont typeface="Lexend"/>
              <a:buNone/>
              <a:defRPr sz="1000"/>
            </a:lvl6pPr>
            <a:lvl7pPr lvl="6">
              <a:spcBef>
                <a:spcPts val="0"/>
              </a:spcBef>
              <a:spcAft>
                <a:spcPts val="0"/>
              </a:spcAft>
              <a:buSzPts val="1000"/>
              <a:buFont typeface="Lexend"/>
              <a:buNone/>
              <a:defRPr sz="1000"/>
            </a:lvl7pPr>
            <a:lvl8pPr lvl="7">
              <a:spcBef>
                <a:spcPts val="0"/>
              </a:spcBef>
              <a:spcAft>
                <a:spcPts val="0"/>
              </a:spcAft>
              <a:buSzPts val="1000"/>
              <a:buFont typeface="Lexend"/>
              <a:buNone/>
              <a:defRPr sz="1000"/>
            </a:lvl8pPr>
            <a:lvl9pPr lvl="8">
              <a:spcBef>
                <a:spcPts val="0"/>
              </a:spcBef>
              <a:spcAft>
                <a:spcPts val="0"/>
              </a:spcAft>
              <a:buSzPts val="1000"/>
              <a:buFont typeface="Lexend"/>
              <a:buNone/>
              <a:defRPr sz="1000"/>
            </a:lvl9pPr>
          </a:lstStyle>
          <a:p/>
        </p:txBody>
      </p:sp>
      <p:sp>
        <p:nvSpPr>
          <p:cNvPr id="829" name="Google Shape;829;p37"/>
          <p:cNvSpPr txBox="1"/>
          <p:nvPr>
            <p:ph idx="4" type="subTitle"/>
          </p:nvPr>
        </p:nvSpPr>
        <p:spPr>
          <a:xfrm>
            <a:off x="3747125" y="2337725"/>
            <a:ext cx="2010000" cy="809700"/>
          </a:xfrm>
          <a:prstGeom prst="rect">
            <a:avLst/>
          </a:prstGeom>
        </p:spPr>
        <p:txBody>
          <a:bodyPr anchorCtr="0" anchor="t" bIns="91425" lIns="0" spcFirstLastPara="1" rIns="91425" wrap="square" tIns="91425">
            <a:normAutofit/>
          </a:bodyPr>
          <a:lstStyle>
            <a:lvl1pPr lvl="0">
              <a:spcBef>
                <a:spcPts val="0"/>
              </a:spcBef>
              <a:spcAft>
                <a:spcPts val="0"/>
              </a:spcAft>
              <a:buSzPts val="1200"/>
              <a:buFont typeface="Lexend"/>
              <a:buNone/>
              <a:defRPr b="1" sz="1200"/>
            </a:lvl1pPr>
            <a:lvl2pPr lvl="1">
              <a:spcBef>
                <a:spcPts val="0"/>
              </a:spcBef>
              <a:spcAft>
                <a:spcPts val="0"/>
              </a:spcAft>
              <a:buSzPts val="1000"/>
              <a:buFont typeface="Lexend"/>
              <a:buNone/>
              <a:defRPr sz="1000"/>
            </a:lvl2pPr>
            <a:lvl3pPr lvl="2">
              <a:spcBef>
                <a:spcPts val="0"/>
              </a:spcBef>
              <a:spcAft>
                <a:spcPts val="0"/>
              </a:spcAft>
              <a:buSzPts val="1000"/>
              <a:buFont typeface="Lexend"/>
              <a:buNone/>
              <a:defRPr sz="1000"/>
            </a:lvl3pPr>
            <a:lvl4pPr lvl="3">
              <a:spcBef>
                <a:spcPts val="0"/>
              </a:spcBef>
              <a:spcAft>
                <a:spcPts val="0"/>
              </a:spcAft>
              <a:buSzPts val="1000"/>
              <a:buFont typeface="Lexend"/>
              <a:buNone/>
              <a:defRPr sz="1000"/>
            </a:lvl4pPr>
            <a:lvl5pPr lvl="4">
              <a:spcBef>
                <a:spcPts val="0"/>
              </a:spcBef>
              <a:spcAft>
                <a:spcPts val="0"/>
              </a:spcAft>
              <a:buSzPts val="1000"/>
              <a:buFont typeface="Lexend"/>
              <a:buNone/>
              <a:defRPr sz="1000"/>
            </a:lvl5pPr>
            <a:lvl6pPr lvl="5">
              <a:spcBef>
                <a:spcPts val="0"/>
              </a:spcBef>
              <a:spcAft>
                <a:spcPts val="0"/>
              </a:spcAft>
              <a:buSzPts val="1000"/>
              <a:buFont typeface="Lexend"/>
              <a:buNone/>
              <a:defRPr sz="1000"/>
            </a:lvl6pPr>
            <a:lvl7pPr lvl="6">
              <a:spcBef>
                <a:spcPts val="0"/>
              </a:spcBef>
              <a:spcAft>
                <a:spcPts val="0"/>
              </a:spcAft>
              <a:buSzPts val="1000"/>
              <a:buFont typeface="Lexend"/>
              <a:buNone/>
              <a:defRPr sz="1000"/>
            </a:lvl7pPr>
            <a:lvl8pPr lvl="7">
              <a:spcBef>
                <a:spcPts val="0"/>
              </a:spcBef>
              <a:spcAft>
                <a:spcPts val="0"/>
              </a:spcAft>
              <a:buSzPts val="1000"/>
              <a:buFont typeface="Lexend"/>
              <a:buNone/>
              <a:defRPr sz="1000"/>
            </a:lvl8pPr>
            <a:lvl9pPr lvl="8">
              <a:spcBef>
                <a:spcPts val="0"/>
              </a:spcBef>
              <a:spcAft>
                <a:spcPts val="0"/>
              </a:spcAft>
              <a:buSzPts val="1000"/>
              <a:buFont typeface="Lexend"/>
              <a:buNone/>
              <a:defRPr sz="1000"/>
            </a:lvl9pPr>
          </a:lstStyle>
          <a:p/>
        </p:txBody>
      </p:sp>
      <p:sp>
        <p:nvSpPr>
          <p:cNvPr id="830" name="Google Shape;830;p37"/>
          <p:cNvSpPr txBox="1"/>
          <p:nvPr>
            <p:ph idx="5" type="subTitle"/>
          </p:nvPr>
        </p:nvSpPr>
        <p:spPr>
          <a:xfrm>
            <a:off x="6580275" y="3175900"/>
            <a:ext cx="2010000" cy="1092900"/>
          </a:xfrm>
          <a:prstGeom prst="rect">
            <a:avLst/>
          </a:prstGeom>
        </p:spPr>
        <p:txBody>
          <a:bodyPr anchorCtr="0" anchor="t" bIns="91425" lIns="0" spcFirstLastPara="1" rIns="91425" wrap="square" tIns="91425">
            <a:normAutofit/>
          </a:bodyPr>
          <a:lstStyle>
            <a:lvl1pPr lvl="0">
              <a:spcBef>
                <a:spcPts val="0"/>
              </a:spcBef>
              <a:spcAft>
                <a:spcPts val="0"/>
              </a:spcAft>
              <a:buSzPts val="1000"/>
              <a:buFont typeface="Lexend"/>
              <a:buNone/>
              <a:defRPr sz="1000"/>
            </a:lvl1pPr>
            <a:lvl2pPr lvl="1">
              <a:spcBef>
                <a:spcPts val="0"/>
              </a:spcBef>
              <a:spcAft>
                <a:spcPts val="0"/>
              </a:spcAft>
              <a:buSzPts val="1000"/>
              <a:buFont typeface="Lexend"/>
              <a:buNone/>
              <a:defRPr sz="1000"/>
            </a:lvl2pPr>
            <a:lvl3pPr lvl="2">
              <a:spcBef>
                <a:spcPts val="0"/>
              </a:spcBef>
              <a:spcAft>
                <a:spcPts val="0"/>
              </a:spcAft>
              <a:buSzPts val="1000"/>
              <a:buFont typeface="Lexend"/>
              <a:buNone/>
              <a:defRPr sz="1000"/>
            </a:lvl3pPr>
            <a:lvl4pPr lvl="3">
              <a:spcBef>
                <a:spcPts val="0"/>
              </a:spcBef>
              <a:spcAft>
                <a:spcPts val="0"/>
              </a:spcAft>
              <a:buSzPts val="1000"/>
              <a:buFont typeface="Lexend"/>
              <a:buNone/>
              <a:defRPr sz="1000"/>
            </a:lvl4pPr>
            <a:lvl5pPr lvl="4">
              <a:spcBef>
                <a:spcPts val="0"/>
              </a:spcBef>
              <a:spcAft>
                <a:spcPts val="0"/>
              </a:spcAft>
              <a:buSzPts val="1000"/>
              <a:buFont typeface="Lexend"/>
              <a:buNone/>
              <a:defRPr sz="1000"/>
            </a:lvl5pPr>
            <a:lvl6pPr lvl="5">
              <a:spcBef>
                <a:spcPts val="0"/>
              </a:spcBef>
              <a:spcAft>
                <a:spcPts val="0"/>
              </a:spcAft>
              <a:buSzPts val="1000"/>
              <a:buFont typeface="Lexend"/>
              <a:buNone/>
              <a:defRPr sz="1000"/>
            </a:lvl6pPr>
            <a:lvl7pPr lvl="6">
              <a:spcBef>
                <a:spcPts val="0"/>
              </a:spcBef>
              <a:spcAft>
                <a:spcPts val="0"/>
              </a:spcAft>
              <a:buSzPts val="1000"/>
              <a:buFont typeface="Lexend"/>
              <a:buNone/>
              <a:defRPr sz="1000"/>
            </a:lvl7pPr>
            <a:lvl8pPr lvl="7">
              <a:spcBef>
                <a:spcPts val="0"/>
              </a:spcBef>
              <a:spcAft>
                <a:spcPts val="0"/>
              </a:spcAft>
              <a:buSzPts val="1000"/>
              <a:buFont typeface="Lexend"/>
              <a:buNone/>
              <a:defRPr sz="1000"/>
            </a:lvl8pPr>
            <a:lvl9pPr lvl="8">
              <a:spcBef>
                <a:spcPts val="0"/>
              </a:spcBef>
              <a:spcAft>
                <a:spcPts val="0"/>
              </a:spcAft>
              <a:buSzPts val="1000"/>
              <a:buFont typeface="Lexend"/>
              <a:buNone/>
              <a:defRPr sz="1000"/>
            </a:lvl9pPr>
          </a:lstStyle>
          <a:p/>
        </p:txBody>
      </p:sp>
      <p:sp>
        <p:nvSpPr>
          <p:cNvPr id="831" name="Google Shape;831;p37"/>
          <p:cNvSpPr txBox="1"/>
          <p:nvPr>
            <p:ph idx="6" type="subTitle"/>
          </p:nvPr>
        </p:nvSpPr>
        <p:spPr>
          <a:xfrm>
            <a:off x="6580275" y="2337700"/>
            <a:ext cx="2010000" cy="809700"/>
          </a:xfrm>
          <a:prstGeom prst="rect">
            <a:avLst/>
          </a:prstGeom>
        </p:spPr>
        <p:txBody>
          <a:bodyPr anchorCtr="0" anchor="t" bIns="91425" lIns="0" spcFirstLastPara="1" rIns="91425" wrap="square" tIns="91425">
            <a:normAutofit/>
          </a:bodyPr>
          <a:lstStyle>
            <a:lvl1pPr lvl="0">
              <a:spcBef>
                <a:spcPts val="0"/>
              </a:spcBef>
              <a:spcAft>
                <a:spcPts val="0"/>
              </a:spcAft>
              <a:buSzPts val="1200"/>
              <a:buFont typeface="Lexend"/>
              <a:buNone/>
              <a:defRPr b="1" sz="1200"/>
            </a:lvl1pPr>
            <a:lvl2pPr lvl="1">
              <a:spcBef>
                <a:spcPts val="0"/>
              </a:spcBef>
              <a:spcAft>
                <a:spcPts val="0"/>
              </a:spcAft>
              <a:buSzPts val="1000"/>
              <a:buFont typeface="Lexend"/>
              <a:buNone/>
              <a:defRPr sz="1000"/>
            </a:lvl2pPr>
            <a:lvl3pPr lvl="2">
              <a:spcBef>
                <a:spcPts val="0"/>
              </a:spcBef>
              <a:spcAft>
                <a:spcPts val="0"/>
              </a:spcAft>
              <a:buSzPts val="1000"/>
              <a:buFont typeface="Lexend"/>
              <a:buNone/>
              <a:defRPr sz="1000"/>
            </a:lvl3pPr>
            <a:lvl4pPr lvl="3">
              <a:spcBef>
                <a:spcPts val="0"/>
              </a:spcBef>
              <a:spcAft>
                <a:spcPts val="0"/>
              </a:spcAft>
              <a:buSzPts val="1000"/>
              <a:buFont typeface="Lexend"/>
              <a:buNone/>
              <a:defRPr sz="1000"/>
            </a:lvl4pPr>
            <a:lvl5pPr lvl="4">
              <a:spcBef>
                <a:spcPts val="0"/>
              </a:spcBef>
              <a:spcAft>
                <a:spcPts val="0"/>
              </a:spcAft>
              <a:buSzPts val="1000"/>
              <a:buFont typeface="Lexend"/>
              <a:buNone/>
              <a:defRPr sz="1000"/>
            </a:lvl5pPr>
            <a:lvl6pPr lvl="5">
              <a:spcBef>
                <a:spcPts val="0"/>
              </a:spcBef>
              <a:spcAft>
                <a:spcPts val="0"/>
              </a:spcAft>
              <a:buSzPts val="1000"/>
              <a:buFont typeface="Lexend"/>
              <a:buNone/>
              <a:defRPr sz="1000"/>
            </a:lvl6pPr>
            <a:lvl7pPr lvl="6">
              <a:spcBef>
                <a:spcPts val="0"/>
              </a:spcBef>
              <a:spcAft>
                <a:spcPts val="0"/>
              </a:spcAft>
              <a:buSzPts val="1000"/>
              <a:buFont typeface="Lexend"/>
              <a:buNone/>
              <a:defRPr sz="1000"/>
            </a:lvl7pPr>
            <a:lvl8pPr lvl="7">
              <a:spcBef>
                <a:spcPts val="0"/>
              </a:spcBef>
              <a:spcAft>
                <a:spcPts val="0"/>
              </a:spcAft>
              <a:buSzPts val="1000"/>
              <a:buFont typeface="Lexend"/>
              <a:buNone/>
              <a:defRPr sz="1000"/>
            </a:lvl8pPr>
            <a:lvl9pPr lvl="8">
              <a:spcBef>
                <a:spcPts val="0"/>
              </a:spcBef>
              <a:spcAft>
                <a:spcPts val="0"/>
              </a:spcAft>
              <a:buSzPts val="1000"/>
              <a:buFont typeface="Lexend"/>
              <a:buNone/>
              <a:defRPr sz="1000"/>
            </a:lvl9pPr>
          </a:lstStyle>
          <a:p/>
        </p:txBody>
      </p:sp>
      <p:sp>
        <p:nvSpPr>
          <p:cNvPr id="832" name="Google Shape;832;p37"/>
          <p:cNvSpPr txBox="1"/>
          <p:nvPr>
            <p:ph idx="7" type="title"/>
          </p:nvPr>
        </p:nvSpPr>
        <p:spPr>
          <a:xfrm>
            <a:off x="458850" y="2416550"/>
            <a:ext cx="470100" cy="217800"/>
          </a:xfrm>
          <a:prstGeom prst="rect">
            <a:avLst/>
          </a:prstGeom>
        </p:spPr>
        <p:txBody>
          <a:bodyPr anchorCtr="0" anchor="ctr" bIns="91425" lIns="0" spcFirstLastPara="1" rIns="91425" wrap="square" tIns="91425">
            <a:normAutofit/>
          </a:bodyPr>
          <a:lstStyle>
            <a:lvl1pPr lvl="0">
              <a:spcBef>
                <a:spcPts val="0"/>
              </a:spcBef>
              <a:spcAft>
                <a:spcPts val="0"/>
              </a:spcAft>
              <a:buSzPts val="1200"/>
              <a:buFont typeface="Alexandria SemiBold"/>
              <a:buNone/>
              <a:defRPr sz="1200">
                <a:latin typeface="Alexandria SemiBold"/>
                <a:ea typeface="Alexandria SemiBold"/>
                <a:cs typeface="Alexandria SemiBold"/>
                <a:sym typeface="Alexandria SemiBold"/>
              </a:defRPr>
            </a:lvl1pPr>
            <a:lvl2pPr lvl="1">
              <a:spcBef>
                <a:spcPts val="0"/>
              </a:spcBef>
              <a:spcAft>
                <a:spcPts val="0"/>
              </a:spcAft>
              <a:buSzPts val="1200"/>
              <a:buFont typeface="Alexandria Black"/>
              <a:buNone/>
              <a:defRPr sz="1200">
                <a:latin typeface="Alexandria Black"/>
                <a:ea typeface="Alexandria Black"/>
                <a:cs typeface="Alexandria Black"/>
                <a:sym typeface="Alexandria Black"/>
              </a:defRPr>
            </a:lvl2pPr>
            <a:lvl3pPr lvl="2">
              <a:spcBef>
                <a:spcPts val="0"/>
              </a:spcBef>
              <a:spcAft>
                <a:spcPts val="0"/>
              </a:spcAft>
              <a:buSzPts val="1200"/>
              <a:buFont typeface="Alexandria Black"/>
              <a:buNone/>
              <a:defRPr sz="1200">
                <a:latin typeface="Alexandria Black"/>
                <a:ea typeface="Alexandria Black"/>
                <a:cs typeface="Alexandria Black"/>
                <a:sym typeface="Alexandria Black"/>
              </a:defRPr>
            </a:lvl3pPr>
            <a:lvl4pPr lvl="3">
              <a:spcBef>
                <a:spcPts val="0"/>
              </a:spcBef>
              <a:spcAft>
                <a:spcPts val="0"/>
              </a:spcAft>
              <a:buSzPts val="1200"/>
              <a:buFont typeface="Alexandria Black"/>
              <a:buNone/>
              <a:defRPr sz="1200">
                <a:latin typeface="Alexandria Black"/>
                <a:ea typeface="Alexandria Black"/>
                <a:cs typeface="Alexandria Black"/>
                <a:sym typeface="Alexandria Black"/>
              </a:defRPr>
            </a:lvl4pPr>
            <a:lvl5pPr lvl="4">
              <a:spcBef>
                <a:spcPts val="0"/>
              </a:spcBef>
              <a:spcAft>
                <a:spcPts val="0"/>
              </a:spcAft>
              <a:buSzPts val="1200"/>
              <a:buFont typeface="Alexandria Black"/>
              <a:buNone/>
              <a:defRPr sz="1200">
                <a:latin typeface="Alexandria Black"/>
                <a:ea typeface="Alexandria Black"/>
                <a:cs typeface="Alexandria Black"/>
                <a:sym typeface="Alexandria Black"/>
              </a:defRPr>
            </a:lvl5pPr>
            <a:lvl6pPr lvl="5">
              <a:spcBef>
                <a:spcPts val="0"/>
              </a:spcBef>
              <a:spcAft>
                <a:spcPts val="0"/>
              </a:spcAft>
              <a:buSzPts val="1200"/>
              <a:buFont typeface="Alexandria Black"/>
              <a:buNone/>
              <a:defRPr sz="1200">
                <a:latin typeface="Alexandria Black"/>
                <a:ea typeface="Alexandria Black"/>
                <a:cs typeface="Alexandria Black"/>
                <a:sym typeface="Alexandria Black"/>
              </a:defRPr>
            </a:lvl6pPr>
            <a:lvl7pPr lvl="6">
              <a:spcBef>
                <a:spcPts val="0"/>
              </a:spcBef>
              <a:spcAft>
                <a:spcPts val="0"/>
              </a:spcAft>
              <a:buSzPts val="1200"/>
              <a:buFont typeface="Alexandria Black"/>
              <a:buNone/>
              <a:defRPr sz="1200">
                <a:latin typeface="Alexandria Black"/>
                <a:ea typeface="Alexandria Black"/>
                <a:cs typeface="Alexandria Black"/>
                <a:sym typeface="Alexandria Black"/>
              </a:defRPr>
            </a:lvl7pPr>
            <a:lvl8pPr lvl="7">
              <a:spcBef>
                <a:spcPts val="0"/>
              </a:spcBef>
              <a:spcAft>
                <a:spcPts val="0"/>
              </a:spcAft>
              <a:buSzPts val="1200"/>
              <a:buFont typeface="Alexandria Black"/>
              <a:buNone/>
              <a:defRPr sz="1200">
                <a:latin typeface="Alexandria Black"/>
                <a:ea typeface="Alexandria Black"/>
                <a:cs typeface="Alexandria Black"/>
                <a:sym typeface="Alexandria Black"/>
              </a:defRPr>
            </a:lvl8pPr>
            <a:lvl9pPr lvl="8">
              <a:spcBef>
                <a:spcPts val="0"/>
              </a:spcBef>
              <a:spcAft>
                <a:spcPts val="0"/>
              </a:spcAft>
              <a:buSzPts val="1200"/>
              <a:buFont typeface="Alexandria Black"/>
              <a:buNone/>
              <a:defRPr sz="1200">
                <a:latin typeface="Alexandria Black"/>
                <a:ea typeface="Alexandria Black"/>
                <a:cs typeface="Alexandria Black"/>
                <a:sym typeface="Alexandria Black"/>
              </a:defRPr>
            </a:lvl9pPr>
          </a:lstStyle>
          <a:p/>
        </p:txBody>
      </p:sp>
      <p:sp>
        <p:nvSpPr>
          <p:cNvPr id="833" name="Google Shape;833;p37"/>
          <p:cNvSpPr txBox="1"/>
          <p:nvPr>
            <p:ph idx="8" type="title"/>
          </p:nvPr>
        </p:nvSpPr>
        <p:spPr>
          <a:xfrm>
            <a:off x="3260875" y="2416575"/>
            <a:ext cx="470100" cy="217800"/>
          </a:xfrm>
          <a:prstGeom prst="rect">
            <a:avLst/>
          </a:prstGeom>
        </p:spPr>
        <p:txBody>
          <a:bodyPr anchorCtr="0" anchor="ctr" bIns="91425" lIns="0" spcFirstLastPara="1" rIns="91425" wrap="square" tIns="91425">
            <a:normAutofit/>
          </a:bodyPr>
          <a:lstStyle>
            <a:lvl1pPr lvl="0">
              <a:spcBef>
                <a:spcPts val="0"/>
              </a:spcBef>
              <a:spcAft>
                <a:spcPts val="0"/>
              </a:spcAft>
              <a:buSzPts val="1200"/>
              <a:buFont typeface="Alexandria SemiBold"/>
              <a:buNone/>
              <a:defRPr sz="1200">
                <a:latin typeface="Alexandria SemiBold"/>
                <a:ea typeface="Alexandria SemiBold"/>
                <a:cs typeface="Alexandria SemiBold"/>
                <a:sym typeface="Alexandria SemiBold"/>
              </a:defRPr>
            </a:lvl1pPr>
            <a:lvl2pPr lvl="1">
              <a:spcBef>
                <a:spcPts val="0"/>
              </a:spcBef>
              <a:spcAft>
                <a:spcPts val="0"/>
              </a:spcAft>
              <a:buSzPts val="1200"/>
              <a:buFont typeface="Alexandria Black"/>
              <a:buNone/>
              <a:defRPr sz="1200">
                <a:latin typeface="Alexandria Black"/>
                <a:ea typeface="Alexandria Black"/>
                <a:cs typeface="Alexandria Black"/>
                <a:sym typeface="Alexandria Black"/>
              </a:defRPr>
            </a:lvl2pPr>
            <a:lvl3pPr lvl="2">
              <a:spcBef>
                <a:spcPts val="0"/>
              </a:spcBef>
              <a:spcAft>
                <a:spcPts val="0"/>
              </a:spcAft>
              <a:buSzPts val="1200"/>
              <a:buFont typeface="Alexandria Black"/>
              <a:buNone/>
              <a:defRPr sz="1200">
                <a:latin typeface="Alexandria Black"/>
                <a:ea typeface="Alexandria Black"/>
                <a:cs typeface="Alexandria Black"/>
                <a:sym typeface="Alexandria Black"/>
              </a:defRPr>
            </a:lvl3pPr>
            <a:lvl4pPr lvl="3">
              <a:spcBef>
                <a:spcPts val="0"/>
              </a:spcBef>
              <a:spcAft>
                <a:spcPts val="0"/>
              </a:spcAft>
              <a:buSzPts val="1200"/>
              <a:buFont typeface="Alexandria Black"/>
              <a:buNone/>
              <a:defRPr sz="1200">
                <a:latin typeface="Alexandria Black"/>
                <a:ea typeface="Alexandria Black"/>
                <a:cs typeface="Alexandria Black"/>
                <a:sym typeface="Alexandria Black"/>
              </a:defRPr>
            </a:lvl4pPr>
            <a:lvl5pPr lvl="4">
              <a:spcBef>
                <a:spcPts val="0"/>
              </a:spcBef>
              <a:spcAft>
                <a:spcPts val="0"/>
              </a:spcAft>
              <a:buSzPts val="1200"/>
              <a:buFont typeface="Alexandria Black"/>
              <a:buNone/>
              <a:defRPr sz="1200">
                <a:latin typeface="Alexandria Black"/>
                <a:ea typeface="Alexandria Black"/>
                <a:cs typeface="Alexandria Black"/>
                <a:sym typeface="Alexandria Black"/>
              </a:defRPr>
            </a:lvl5pPr>
            <a:lvl6pPr lvl="5">
              <a:spcBef>
                <a:spcPts val="0"/>
              </a:spcBef>
              <a:spcAft>
                <a:spcPts val="0"/>
              </a:spcAft>
              <a:buSzPts val="1200"/>
              <a:buFont typeface="Alexandria Black"/>
              <a:buNone/>
              <a:defRPr sz="1200">
                <a:latin typeface="Alexandria Black"/>
                <a:ea typeface="Alexandria Black"/>
                <a:cs typeface="Alexandria Black"/>
                <a:sym typeface="Alexandria Black"/>
              </a:defRPr>
            </a:lvl6pPr>
            <a:lvl7pPr lvl="6">
              <a:spcBef>
                <a:spcPts val="0"/>
              </a:spcBef>
              <a:spcAft>
                <a:spcPts val="0"/>
              </a:spcAft>
              <a:buSzPts val="1200"/>
              <a:buFont typeface="Alexandria Black"/>
              <a:buNone/>
              <a:defRPr sz="1200">
                <a:latin typeface="Alexandria Black"/>
                <a:ea typeface="Alexandria Black"/>
                <a:cs typeface="Alexandria Black"/>
                <a:sym typeface="Alexandria Black"/>
              </a:defRPr>
            </a:lvl7pPr>
            <a:lvl8pPr lvl="7">
              <a:spcBef>
                <a:spcPts val="0"/>
              </a:spcBef>
              <a:spcAft>
                <a:spcPts val="0"/>
              </a:spcAft>
              <a:buSzPts val="1200"/>
              <a:buFont typeface="Alexandria Black"/>
              <a:buNone/>
              <a:defRPr sz="1200">
                <a:latin typeface="Alexandria Black"/>
                <a:ea typeface="Alexandria Black"/>
                <a:cs typeface="Alexandria Black"/>
                <a:sym typeface="Alexandria Black"/>
              </a:defRPr>
            </a:lvl8pPr>
            <a:lvl9pPr lvl="8">
              <a:spcBef>
                <a:spcPts val="0"/>
              </a:spcBef>
              <a:spcAft>
                <a:spcPts val="0"/>
              </a:spcAft>
              <a:buSzPts val="1200"/>
              <a:buFont typeface="Alexandria Black"/>
              <a:buNone/>
              <a:defRPr sz="1200">
                <a:latin typeface="Alexandria Black"/>
                <a:ea typeface="Alexandria Black"/>
                <a:cs typeface="Alexandria Black"/>
                <a:sym typeface="Alexandria Black"/>
              </a:defRPr>
            </a:lvl9pPr>
          </a:lstStyle>
          <a:p/>
        </p:txBody>
      </p:sp>
      <p:sp>
        <p:nvSpPr>
          <p:cNvPr id="834" name="Google Shape;834;p37"/>
          <p:cNvSpPr txBox="1"/>
          <p:nvPr>
            <p:ph idx="9" type="title"/>
          </p:nvPr>
        </p:nvSpPr>
        <p:spPr>
          <a:xfrm>
            <a:off x="6110175" y="2416550"/>
            <a:ext cx="470100" cy="217800"/>
          </a:xfrm>
          <a:prstGeom prst="rect">
            <a:avLst/>
          </a:prstGeom>
        </p:spPr>
        <p:txBody>
          <a:bodyPr anchorCtr="0" anchor="ctr" bIns="91425" lIns="0" spcFirstLastPara="1" rIns="91425" wrap="square" tIns="91425">
            <a:normAutofit/>
          </a:bodyPr>
          <a:lstStyle>
            <a:lvl1pPr lvl="0">
              <a:spcBef>
                <a:spcPts val="0"/>
              </a:spcBef>
              <a:spcAft>
                <a:spcPts val="0"/>
              </a:spcAft>
              <a:buSzPts val="1200"/>
              <a:buFont typeface="Alexandria SemiBold"/>
              <a:buNone/>
              <a:defRPr sz="1200">
                <a:latin typeface="Alexandria SemiBold"/>
                <a:ea typeface="Alexandria SemiBold"/>
                <a:cs typeface="Alexandria SemiBold"/>
                <a:sym typeface="Alexandria SemiBold"/>
              </a:defRPr>
            </a:lvl1pPr>
            <a:lvl2pPr lvl="1">
              <a:spcBef>
                <a:spcPts val="0"/>
              </a:spcBef>
              <a:spcAft>
                <a:spcPts val="0"/>
              </a:spcAft>
              <a:buSzPts val="1200"/>
              <a:buFont typeface="Alexandria Black"/>
              <a:buNone/>
              <a:defRPr sz="1200">
                <a:latin typeface="Alexandria Black"/>
                <a:ea typeface="Alexandria Black"/>
                <a:cs typeface="Alexandria Black"/>
                <a:sym typeface="Alexandria Black"/>
              </a:defRPr>
            </a:lvl2pPr>
            <a:lvl3pPr lvl="2">
              <a:spcBef>
                <a:spcPts val="0"/>
              </a:spcBef>
              <a:spcAft>
                <a:spcPts val="0"/>
              </a:spcAft>
              <a:buSzPts val="1200"/>
              <a:buFont typeface="Alexandria Black"/>
              <a:buNone/>
              <a:defRPr sz="1200">
                <a:latin typeface="Alexandria Black"/>
                <a:ea typeface="Alexandria Black"/>
                <a:cs typeface="Alexandria Black"/>
                <a:sym typeface="Alexandria Black"/>
              </a:defRPr>
            </a:lvl3pPr>
            <a:lvl4pPr lvl="3">
              <a:spcBef>
                <a:spcPts val="0"/>
              </a:spcBef>
              <a:spcAft>
                <a:spcPts val="0"/>
              </a:spcAft>
              <a:buSzPts val="1200"/>
              <a:buFont typeface="Alexandria Black"/>
              <a:buNone/>
              <a:defRPr sz="1200">
                <a:latin typeface="Alexandria Black"/>
                <a:ea typeface="Alexandria Black"/>
                <a:cs typeface="Alexandria Black"/>
                <a:sym typeface="Alexandria Black"/>
              </a:defRPr>
            </a:lvl4pPr>
            <a:lvl5pPr lvl="4">
              <a:spcBef>
                <a:spcPts val="0"/>
              </a:spcBef>
              <a:spcAft>
                <a:spcPts val="0"/>
              </a:spcAft>
              <a:buSzPts val="1200"/>
              <a:buFont typeface="Alexandria Black"/>
              <a:buNone/>
              <a:defRPr sz="1200">
                <a:latin typeface="Alexandria Black"/>
                <a:ea typeface="Alexandria Black"/>
                <a:cs typeface="Alexandria Black"/>
                <a:sym typeface="Alexandria Black"/>
              </a:defRPr>
            </a:lvl5pPr>
            <a:lvl6pPr lvl="5">
              <a:spcBef>
                <a:spcPts val="0"/>
              </a:spcBef>
              <a:spcAft>
                <a:spcPts val="0"/>
              </a:spcAft>
              <a:buSzPts val="1200"/>
              <a:buFont typeface="Alexandria Black"/>
              <a:buNone/>
              <a:defRPr sz="1200">
                <a:latin typeface="Alexandria Black"/>
                <a:ea typeface="Alexandria Black"/>
                <a:cs typeface="Alexandria Black"/>
                <a:sym typeface="Alexandria Black"/>
              </a:defRPr>
            </a:lvl6pPr>
            <a:lvl7pPr lvl="6">
              <a:spcBef>
                <a:spcPts val="0"/>
              </a:spcBef>
              <a:spcAft>
                <a:spcPts val="0"/>
              </a:spcAft>
              <a:buSzPts val="1200"/>
              <a:buFont typeface="Alexandria Black"/>
              <a:buNone/>
              <a:defRPr sz="1200">
                <a:latin typeface="Alexandria Black"/>
                <a:ea typeface="Alexandria Black"/>
                <a:cs typeface="Alexandria Black"/>
                <a:sym typeface="Alexandria Black"/>
              </a:defRPr>
            </a:lvl7pPr>
            <a:lvl8pPr lvl="7">
              <a:spcBef>
                <a:spcPts val="0"/>
              </a:spcBef>
              <a:spcAft>
                <a:spcPts val="0"/>
              </a:spcAft>
              <a:buSzPts val="1200"/>
              <a:buFont typeface="Alexandria Black"/>
              <a:buNone/>
              <a:defRPr sz="1200">
                <a:latin typeface="Alexandria Black"/>
                <a:ea typeface="Alexandria Black"/>
                <a:cs typeface="Alexandria Black"/>
                <a:sym typeface="Alexandria Black"/>
              </a:defRPr>
            </a:lvl8pPr>
            <a:lvl9pPr lvl="8">
              <a:spcBef>
                <a:spcPts val="0"/>
              </a:spcBef>
              <a:spcAft>
                <a:spcPts val="0"/>
              </a:spcAft>
              <a:buSzPts val="1200"/>
              <a:buFont typeface="Alexandria Black"/>
              <a:buNone/>
              <a:defRPr sz="1200">
                <a:latin typeface="Alexandria Black"/>
                <a:ea typeface="Alexandria Black"/>
                <a:cs typeface="Alexandria Black"/>
                <a:sym typeface="Alexandria Black"/>
              </a:defRPr>
            </a:lvl9pPr>
          </a:lstStyle>
          <a:p/>
        </p:txBody>
      </p:sp>
      <p:sp>
        <p:nvSpPr>
          <p:cNvPr id="835" name="Google Shape;835;p37"/>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lvl1pPr indent="0" lvl="0" marL="0" marR="0" algn="r">
              <a:lnSpc>
                <a:spcPct val="100000"/>
              </a:lnSpc>
              <a:spcBef>
                <a:spcPts val="0"/>
              </a:spcBef>
              <a:spcAft>
                <a:spcPts val="0"/>
              </a:spcAft>
              <a:buClr>
                <a:srgbClr val="000000"/>
              </a:buClr>
              <a:buSzPts val="800"/>
              <a:buFont typeface="Arial"/>
              <a:buNone/>
              <a:defRPr sz="800">
                <a:solidFill>
                  <a:schemeClr val="dk1"/>
                </a:solidFill>
                <a:latin typeface="Lexend Light"/>
                <a:ea typeface="Lexend Light"/>
                <a:cs typeface="Lexend Light"/>
                <a:sym typeface="Lexend Light"/>
              </a:defRPr>
            </a:lvl1pPr>
            <a:lvl2pPr indent="0" lvl="1" marL="0" marR="0" algn="r">
              <a:lnSpc>
                <a:spcPct val="100000"/>
              </a:lnSpc>
              <a:spcBef>
                <a:spcPts val="0"/>
              </a:spcBef>
              <a:spcAft>
                <a:spcPts val="0"/>
              </a:spcAft>
              <a:buClr>
                <a:srgbClr val="000000"/>
              </a:buClr>
              <a:buSzPts val="800"/>
              <a:buFont typeface="Arial"/>
              <a:buNone/>
              <a:defRPr sz="800">
                <a:solidFill>
                  <a:schemeClr val="dk1"/>
                </a:solidFill>
                <a:latin typeface="Lexend Light"/>
                <a:ea typeface="Lexend Light"/>
                <a:cs typeface="Lexend Light"/>
                <a:sym typeface="Lexend Light"/>
              </a:defRPr>
            </a:lvl2pPr>
            <a:lvl3pPr indent="0" lvl="2" marL="0" marR="0" algn="r">
              <a:lnSpc>
                <a:spcPct val="100000"/>
              </a:lnSpc>
              <a:spcBef>
                <a:spcPts val="0"/>
              </a:spcBef>
              <a:spcAft>
                <a:spcPts val="0"/>
              </a:spcAft>
              <a:buClr>
                <a:srgbClr val="000000"/>
              </a:buClr>
              <a:buSzPts val="800"/>
              <a:buFont typeface="Arial"/>
              <a:buNone/>
              <a:defRPr sz="800">
                <a:solidFill>
                  <a:schemeClr val="dk1"/>
                </a:solidFill>
                <a:latin typeface="Lexend Light"/>
                <a:ea typeface="Lexend Light"/>
                <a:cs typeface="Lexend Light"/>
                <a:sym typeface="Lexend Light"/>
              </a:defRPr>
            </a:lvl3pPr>
            <a:lvl4pPr indent="0" lvl="3" marL="0" marR="0" algn="r">
              <a:lnSpc>
                <a:spcPct val="100000"/>
              </a:lnSpc>
              <a:spcBef>
                <a:spcPts val="0"/>
              </a:spcBef>
              <a:spcAft>
                <a:spcPts val="0"/>
              </a:spcAft>
              <a:buClr>
                <a:srgbClr val="000000"/>
              </a:buClr>
              <a:buSzPts val="800"/>
              <a:buFont typeface="Arial"/>
              <a:buNone/>
              <a:defRPr sz="800">
                <a:solidFill>
                  <a:schemeClr val="dk1"/>
                </a:solidFill>
                <a:latin typeface="Lexend Light"/>
                <a:ea typeface="Lexend Light"/>
                <a:cs typeface="Lexend Light"/>
                <a:sym typeface="Lexend Light"/>
              </a:defRPr>
            </a:lvl4pPr>
            <a:lvl5pPr indent="0" lvl="4" marL="0" marR="0" algn="r">
              <a:lnSpc>
                <a:spcPct val="100000"/>
              </a:lnSpc>
              <a:spcBef>
                <a:spcPts val="0"/>
              </a:spcBef>
              <a:spcAft>
                <a:spcPts val="0"/>
              </a:spcAft>
              <a:buClr>
                <a:srgbClr val="000000"/>
              </a:buClr>
              <a:buSzPts val="800"/>
              <a:buFont typeface="Arial"/>
              <a:buNone/>
              <a:defRPr sz="800">
                <a:solidFill>
                  <a:schemeClr val="dk1"/>
                </a:solidFill>
                <a:latin typeface="Lexend Light"/>
                <a:ea typeface="Lexend Light"/>
                <a:cs typeface="Lexend Light"/>
                <a:sym typeface="Lexend Light"/>
              </a:defRPr>
            </a:lvl5pPr>
            <a:lvl6pPr indent="0" lvl="5" marL="0" marR="0" algn="r">
              <a:lnSpc>
                <a:spcPct val="100000"/>
              </a:lnSpc>
              <a:spcBef>
                <a:spcPts val="0"/>
              </a:spcBef>
              <a:spcAft>
                <a:spcPts val="0"/>
              </a:spcAft>
              <a:buClr>
                <a:srgbClr val="000000"/>
              </a:buClr>
              <a:buSzPts val="800"/>
              <a:buFont typeface="Arial"/>
              <a:buNone/>
              <a:defRPr sz="800">
                <a:solidFill>
                  <a:schemeClr val="dk1"/>
                </a:solidFill>
                <a:latin typeface="Lexend Light"/>
                <a:ea typeface="Lexend Light"/>
                <a:cs typeface="Lexend Light"/>
                <a:sym typeface="Lexend Light"/>
              </a:defRPr>
            </a:lvl6pPr>
            <a:lvl7pPr indent="0" lvl="6" marL="0" marR="0" algn="r">
              <a:lnSpc>
                <a:spcPct val="100000"/>
              </a:lnSpc>
              <a:spcBef>
                <a:spcPts val="0"/>
              </a:spcBef>
              <a:spcAft>
                <a:spcPts val="0"/>
              </a:spcAft>
              <a:buClr>
                <a:srgbClr val="000000"/>
              </a:buClr>
              <a:buSzPts val="800"/>
              <a:buFont typeface="Arial"/>
              <a:buNone/>
              <a:defRPr sz="800">
                <a:solidFill>
                  <a:schemeClr val="dk1"/>
                </a:solidFill>
                <a:latin typeface="Lexend Light"/>
                <a:ea typeface="Lexend Light"/>
                <a:cs typeface="Lexend Light"/>
                <a:sym typeface="Lexend Light"/>
              </a:defRPr>
            </a:lvl7pPr>
            <a:lvl8pPr indent="0" lvl="7" marL="0" marR="0" algn="r">
              <a:lnSpc>
                <a:spcPct val="100000"/>
              </a:lnSpc>
              <a:spcBef>
                <a:spcPts val="0"/>
              </a:spcBef>
              <a:spcAft>
                <a:spcPts val="0"/>
              </a:spcAft>
              <a:buClr>
                <a:srgbClr val="000000"/>
              </a:buClr>
              <a:buSzPts val="800"/>
              <a:buFont typeface="Arial"/>
              <a:buNone/>
              <a:defRPr sz="800">
                <a:solidFill>
                  <a:schemeClr val="dk1"/>
                </a:solidFill>
                <a:latin typeface="Lexend Light"/>
                <a:ea typeface="Lexend Light"/>
                <a:cs typeface="Lexend Light"/>
                <a:sym typeface="Lexend Light"/>
              </a:defRPr>
            </a:lvl8pPr>
            <a:lvl9pPr indent="0" lvl="8" marL="0" marR="0" algn="r">
              <a:lnSpc>
                <a:spcPct val="100000"/>
              </a:lnSpc>
              <a:spcBef>
                <a:spcPts val="0"/>
              </a:spcBef>
              <a:spcAft>
                <a:spcPts val="0"/>
              </a:spcAft>
              <a:buClr>
                <a:srgbClr val="000000"/>
              </a:buClr>
              <a:buSzPts val="800"/>
              <a:buFont typeface="Arial"/>
              <a:buNone/>
              <a:defRPr sz="800">
                <a:solidFill>
                  <a:schemeClr val="dk1"/>
                </a:solidFill>
                <a:latin typeface="Lexend Light"/>
                <a:ea typeface="Lexend Light"/>
                <a:cs typeface="Lexend Light"/>
                <a:sym typeface="Lexend Light"/>
              </a:defRPr>
            </a:lvl9pPr>
          </a:lstStyle>
          <a:p>
            <a:pPr indent="0" lvl="0" marL="0" rtl="0" algn="r">
              <a:spcBef>
                <a:spcPts val="0"/>
              </a:spcBef>
              <a:spcAft>
                <a:spcPts val="0"/>
              </a:spcAft>
              <a:buNone/>
            </a:pPr>
            <a:fld id="{00000000-1234-1234-1234-123412341234}" type="slidenum">
              <a:rPr lang="en"/>
              <a:t>‹#›</a:t>
            </a:fld>
            <a:endParaRPr/>
          </a:p>
        </p:txBody>
      </p:sp>
      <p:pic>
        <p:nvPicPr>
          <p:cNvPr id="836" name="Google Shape;836;p37"/>
          <p:cNvPicPr preferRelativeResize="0"/>
          <p:nvPr/>
        </p:nvPicPr>
        <p:blipFill rotWithShape="1">
          <a:blip r:embed="rId2">
            <a:alphaModFix/>
          </a:blip>
          <a:srcRect b="15402" l="32321" r="550" t="76348"/>
          <a:stretch/>
        </p:blipFill>
        <p:spPr>
          <a:xfrm>
            <a:off x="-3150" y="-4700"/>
            <a:ext cx="9150602" cy="620699"/>
          </a:xfrm>
          <a:prstGeom prst="rect">
            <a:avLst/>
          </a:prstGeom>
          <a:noFill/>
          <a:ln>
            <a:noFill/>
          </a:ln>
        </p:spPr>
      </p:pic>
      <p:pic>
        <p:nvPicPr>
          <p:cNvPr descr="A close-up of an office desk. " id="837" name="Google Shape;837;p37"/>
          <p:cNvPicPr preferRelativeResize="0"/>
          <p:nvPr/>
        </p:nvPicPr>
        <p:blipFill rotWithShape="1">
          <a:blip r:embed="rId3">
            <a:alphaModFix/>
          </a:blip>
          <a:srcRect b="0" l="378" r="119" t="50458"/>
          <a:stretch/>
        </p:blipFill>
        <p:spPr>
          <a:xfrm>
            <a:off x="-3150" y="-4700"/>
            <a:ext cx="9150602" cy="620699"/>
          </a:xfrm>
          <a:prstGeom prst="rect">
            <a:avLst/>
          </a:prstGeom>
          <a:noFill/>
          <a:ln>
            <a:noFill/>
          </a:ln>
        </p:spPr>
      </p:pic>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 Alt 18">
  <p:cSld name="CUSTOM_14">
    <p:bg>
      <p:bgPr>
        <a:solidFill>
          <a:schemeClr val="lt2"/>
        </a:solidFill>
      </p:bgPr>
    </p:bg>
    <p:spTree>
      <p:nvGrpSpPr>
        <p:cNvPr id="838" name="Shape 838"/>
        <p:cNvGrpSpPr/>
        <p:nvPr/>
      </p:nvGrpSpPr>
      <p:grpSpPr>
        <a:xfrm>
          <a:off x="0" y="0"/>
          <a:ext cx="0" cy="0"/>
          <a:chOff x="0" y="0"/>
          <a:chExt cx="0" cy="0"/>
        </a:xfrm>
      </p:grpSpPr>
      <p:cxnSp>
        <p:nvCxnSpPr>
          <p:cNvPr id="839" name="Google Shape;839;p38"/>
          <p:cNvCxnSpPr/>
          <p:nvPr/>
        </p:nvCxnSpPr>
        <p:spPr>
          <a:xfrm rot="10800000">
            <a:off x="3052275" y="-7500"/>
            <a:ext cx="0" cy="5153400"/>
          </a:xfrm>
          <a:prstGeom prst="straightConnector1">
            <a:avLst/>
          </a:prstGeom>
          <a:noFill/>
          <a:ln cap="flat" cmpd="sng" w="9525">
            <a:solidFill>
              <a:schemeClr val="lt1"/>
            </a:solidFill>
            <a:prstDash val="solid"/>
            <a:round/>
            <a:headEnd len="sm" w="sm" type="none"/>
            <a:tailEnd len="sm" w="sm" type="none"/>
          </a:ln>
        </p:spPr>
      </p:cxnSp>
      <p:cxnSp>
        <p:nvCxnSpPr>
          <p:cNvPr id="840" name="Google Shape;840;p38"/>
          <p:cNvCxnSpPr/>
          <p:nvPr/>
        </p:nvCxnSpPr>
        <p:spPr>
          <a:xfrm rot="10800000">
            <a:off x="3128475" y="-7500"/>
            <a:ext cx="0" cy="5153400"/>
          </a:xfrm>
          <a:prstGeom prst="straightConnector1">
            <a:avLst/>
          </a:prstGeom>
          <a:noFill/>
          <a:ln cap="flat" cmpd="sng" w="9525">
            <a:solidFill>
              <a:schemeClr val="lt1"/>
            </a:solidFill>
            <a:prstDash val="solid"/>
            <a:round/>
            <a:headEnd len="sm" w="sm" type="none"/>
            <a:tailEnd len="sm" w="sm" type="none"/>
          </a:ln>
        </p:spPr>
      </p:cxnSp>
      <p:sp>
        <p:nvSpPr>
          <p:cNvPr id="841" name="Google Shape;841;p38"/>
          <p:cNvSpPr txBox="1"/>
          <p:nvPr>
            <p:ph type="ctrTitle"/>
          </p:nvPr>
        </p:nvSpPr>
        <p:spPr>
          <a:xfrm>
            <a:off x="375925" y="304725"/>
            <a:ext cx="2600100" cy="1847100"/>
          </a:xfrm>
          <a:prstGeom prst="rect">
            <a:avLst/>
          </a:prstGeom>
        </p:spPr>
        <p:txBody>
          <a:bodyPr anchorCtr="0" anchor="t" bIns="91425" lIns="91425" spcFirstLastPara="1" rIns="91425" wrap="square" tIns="91425">
            <a:normAutofit/>
          </a:bodyPr>
          <a:lstStyle>
            <a:lvl1pPr lvl="0">
              <a:lnSpc>
                <a:spcPct val="90000"/>
              </a:lnSpc>
              <a:spcBef>
                <a:spcPts val="0"/>
              </a:spcBef>
              <a:spcAft>
                <a:spcPts val="0"/>
              </a:spcAft>
              <a:buSzPts val="2400"/>
              <a:buFont typeface="Alexandria Black"/>
              <a:buNone/>
              <a:defRPr sz="2400"/>
            </a:lvl1pPr>
            <a:lvl2pPr lvl="1">
              <a:spcBef>
                <a:spcPts val="0"/>
              </a:spcBef>
              <a:spcAft>
                <a:spcPts val="0"/>
              </a:spcAft>
              <a:buSzPts val="2400"/>
              <a:buFont typeface="Alexandria Black"/>
              <a:buNone/>
              <a:defRPr sz="2400">
                <a:latin typeface="Alexandria Black"/>
                <a:ea typeface="Alexandria Black"/>
                <a:cs typeface="Alexandria Black"/>
                <a:sym typeface="Alexandria Black"/>
              </a:defRPr>
            </a:lvl2pPr>
            <a:lvl3pPr lvl="2">
              <a:spcBef>
                <a:spcPts val="0"/>
              </a:spcBef>
              <a:spcAft>
                <a:spcPts val="0"/>
              </a:spcAft>
              <a:buSzPts val="2400"/>
              <a:buFont typeface="Alexandria Black"/>
              <a:buNone/>
              <a:defRPr sz="2400">
                <a:latin typeface="Alexandria Black"/>
                <a:ea typeface="Alexandria Black"/>
                <a:cs typeface="Alexandria Black"/>
                <a:sym typeface="Alexandria Black"/>
              </a:defRPr>
            </a:lvl3pPr>
            <a:lvl4pPr lvl="3">
              <a:spcBef>
                <a:spcPts val="0"/>
              </a:spcBef>
              <a:spcAft>
                <a:spcPts val="0"/>
              </a:spcAft>
              <a:buSzPts val="2400"/>
              <a:buFont typeface="Alexandria Black"/>
              <a:buNone/>
              <a:defRPr sz="2400">
                <a:latin typeface="Alexandria Black"/>
                <a:ea typeface="Alexandria Black"/>
                <a:cs typeface="Alexandria Black"/>
                <a:sym typeface="Alexandria Black"/>
              </a:defRPr>
            </a:lvl4pPr>
            <a:lvl5pPr lvl="4">
              <a:spcBef>
                <a:spcPts val="0"/>
              </a:spcBef>
              <a:spcAft>
                <a:spcPts val="0"/>
              </a:spcAft>
              <a:buSzPts val="2400"/>
              <a:buFont typeface="Alexandria Black"/>
              <a:buNone/>
              <a:defRPr sz="2400">
                <a:latin typeface="Alexandria Black"/>
                <a:ea typeface="Alexandria Black"/>
                <a:cs typeface="Alexandria Black"/>
                <a:sym typeface="Alexandria Black"/>
              </a:defRPr>
            </a:lvl5pPr>
            <a:lvl6pPr lvl="5">
              <a:spcBef>
                <a:spcPts val="0"/>
              </a:spcBef>
              <a:spcAft>
                <a:spcPts val="0"/>
              </a:spcAft>
              <a:buSzPts val="2400"/>
              <a:buFont typeface="Alexandria Black"/>
              <a:buNone/>
              <a:defRPr sz="2400">
                <a:latin typeface="Alexandria Black"/>
                <a:ea typeface="Alexandria Black"/>
                <a:cs typeface="Alexandria Black"/>
                <a:sym typeface="Alexandria Black"/>
              </a:defRPr>
            </a:lvl6pPr>
            <a:lvl7pPr lvl="6">
              <a:spcBef>
                <a:spcPts val="0"/>
              </a:spcBef>
              <a:spcAft>
                <a:spcPts val="0"/>
              </a:spcAft>
              <a:buSzPts val="2400"/>
              <a:buFont typeface="Alexandria Black"/>
              <a:buNone/>
              <a:defRPr sz="2400">
                <a:latin typeface="Alexandria Black"/>
                <a:ea typeface="Alexandria Black"/>
                <a:cs typeface="Alexandria Black"/>
                <a:sym typeface="Alexandria Black"/>
              </a:defRPr>
            </a:lvl7pPr>
            <a:lvl8pPr lvl="7">
              <a:spcBef>
                <a:spcPts val="0"/>
              </a:spcBef>
              <a:spcAft>
                <a:spcPts val="0"/>
              </a:spcAft>
              <a:buSzPts val="2400"/>
              <a:buFont typeface="Alexandria Black"/>
              <a:buNone/>
              <a:defRPr sz="2400">
                <a:latin typeface="Alexandria Black"/>
                <a:ea typeface="Alexandria Black"/>
                <a:cs typeface="Alexandria Black"/>
                <a:sym typeface="Alexandria Black"/>
              </a:defRPr>
            </a:lvl8pPr>
            <a:lvl9pPr lvl="8">
              <a:spcBef>
                <a:spcPts val="0"/>
              </a:spcBef>
              <a:spcAft>
                <a:spcPts val="0"/>
              </a:spcAft>
              <a:buSzPts val="2400"/>
              <a:buFont typeface="Alexandria Black"/>
              <a:buNone/>
              <a:defRPr sz="2400">
                <a:latin typeface="Alexandria Black"/>
                <a:ea typeface="Alexandria Black"/>
                <a:cs typeface="Alexandria Black"/>
                <a:sym typeface="Alexandria Black"/>
              </a:defRPr>
            </a:lvl9pPr>
          </a:lstStyle>
          <a:p/>
        </p:txBody>
      </p:sp>
      <p:sp>
        <p:nvSpPr>
          <p:cNvPr id="842" name="Google Shape;842;p38"/>
          <p:cNvSpPr txBox="1"/>
          <p:nvPr>
            <p:ph idx="1" type="subTitle"/>
          </p:nvPr>
        </p:nvSpPr>
        <p:spPr>
          <a:xfrm>
            <a:off x="375925" y="3764450"/>
            <a:ext cx="1732200" cy="1092900"/>
          </a:xfrm>
          <a:prstGeom prst="rect">
            <a:avLst/>
          </a:prstGeom>
        </p:spPr>
        <p:txBody>
          <a:bodyPr anchorCtr="0" anchor="t" bIns="91425" lIns="90000" spcFirstLastPara="1" rIns="91425" wrap="square" tIns="91425">
            <a:normAutofit/>
          </a:bodyPr>
          <a:lstStyle>
            <a:lvl1pPr lvl="0">
              <a:spcBef>
                <a:spcPts val="0"/>
              </a:spcBef>
              <a:spcAft>
                <a:spcPts val="0"/>
              </a:spcAft>
              <a:buSzPts val="1000"/>
              <a:buFont typeface="Lexend Light"/>
              <a:buNone/>
              <a:defRPr sz="1000">
                <a:latin typeface="Lexend Light"/>
                <a:ea typeface="Lexend Light"/>
                <a:cs typeface="Lexend Light"/>
                <a:sym typeface="Lexend Light"/>
              </a:defRPr>
            </a:lvl1pPr>
            <a:lvl2pPr lvl="1">
              <a:spcBef>
                <a:spcPts val="0"/>
              </a:spcBef>
              <a:spcAft>
                <a:spcPts val="0"/>
              </a:spcAft>
              <a:buSzPts val="1000"/>
              <a:buFont typeface="Lexend Light"/>
              <a:buNone/>
              <a:defRPr sz="1000">
                <a:latin typeface="Lexend Light"/>
                <a:ea typeface="Lexend Light"/>
                <a:cs typeface="Lexend Light"/>
                <a:sym typeface="Lexend Light"/>
              </a:defRPr>
            </a:lvl2pPr>
            <a:lvl3pPr lvl="2">
              <a:spcBef>
                <a:spcPts val="0"/>
              </a:spcBef>
              <a:spcAft>
                <a:spcPts val="0"/>
              </a:spcAft>
              <a:buSzPts val="1000"/>
              <a:buFont typeface="Lexend Light"/>
              <a:buNone/>
              <a:defRPr sz="1000">
                <a:latin typeface="Lexend Light"/>
                <a:ea typeface="Lexend Light"/>
                <a:cs typeface="Lexend Light"/>
                <a:sym typeface="Lexend Light"/>
              </a:defRPr>
            </a:lvl3pPr>
            <a:lvl4pPr lvl="3">
              <a:spcBef>
                <a:spcPts val="0"/>
              </a:spcBef>
              <a:spcAft>
                <a:spcPts val="0"/>
              </a:spcAft>
              <a:buSzPts val="1000"/>
              <a:buFont typeface="Lexend Light"/>
              <a:buNone/>
              <a:defRPr sz="1000">
                <a:latin typeface="Lexend Light"/>
                <a:ea typeface="Lexend Light"/>
                <a:cs typeface="Lexend Light"/>
                <a:sym typeface="Lexend Light"/>
              </a:defRPr>
            </a:lvl4pPr>
            <a:lvl5pPr lvl="4">
              <a:spcBef>
                <a:spcPts val="0"/>
              </a:spcBef>
              <a:spcAft>
                <a:spcPts val="0"/>
              </a:spcAft>
              <a:buSzPts val="1000"/>
              <a:buFont typeface="Lexend Light"/>
              <a:buNone/>
              <a:defRPr sz="1000">
                <a:latin typeface="Lexend Light"/>
                <a:ea typeface="Lexend Light"/>
                <a:cs typeface="Lexend Light"/>
                <a:sym typeface="Lexend Light"/>
              </a:defRPr>
            </a:lvl5pPr>
            <a:lvl6pPr lvl="5">
              <a:spcBef>
                <a:spcPts val="0"/>
              </a:spcBef>
              <a:spcAft>
                <a:spcPts val="0"/>
              </a:spcAft>
              <a:buSzPts val="1000"/>
              <a:buFont typeface="Lexend Light"/>
              <a:buNone/>
              <a:defRPr sz="1000">
                <a:latin typeface="Lexend Light"/>
                <a:ea typeface="Lexend Light"/>
                <a:cs typeface="Lexend Light"/>
                <a:sym typeface="Lexend Light"/>
              </a:defRPr>
            </a:lvl6pPr>
            <a:lvl7pPr lvl="6">
              <a:spcBef>
                <a:spcPts val="0"/>
              </a:spcBef>
              <a:spcAft>
                <a:spcPts val="0"/>
              </a:spcAft>
              <a:buSzPts val="1000"/>
              <a:buFont typeface="Lexend Light"/>
              <a:buNone/>
              <a:defRPr sz="1000">
                <a:latin typeface="Lexend Light"/>
                <a:ea typeface="Lexend Light"/>
                <a:cs typeface="Lexend Light"/>
                <a:sym typeface="Lexend Light"/>
              </a:defRPr>
            </a:lvl7pPr>
            <a:lvl8pPr lvl="7">
              <a:spcBef>
                <a:spcPts val="0"/>
              </a:spcBef>
              <a:spcAft>
                <a:spcPts val="0"/>
              </a:spcAft>
              <a:buSzPts val="1000"/>
              <a:buFont typeface="Lexend Light"/>
              <a:buNone/>
              <a:defRPr sz="1000">
                <a:latin typeface="Lexend Light"/>
                <a:ea typeface="Lexend Light"/>
                <a:cs typeface="Lexend Light"/>
                <a:sym typeface="Lexend Light"/>
              </a:defRPr>
            </a:lvl8pPr>
            <a:lvl9pPr lvl="8">
              <a:spcBef>
                <a:spcPts val="0"/>
              </a:spcBef>
              <a:spcAft>
                <a:spcPts val="0"/>
              </a:spcAft>
              <a:buSzPts val="1000"/>
              <a:buFont typeface="Lexend Light"/>
              <a:buNone/>
              <a:defRPr sz="1000">
                <a:latin typeface="Lexend Light"/>
                <a:ea typeface="Lexend Light"/>
                <a:cs typeface="Lexend Light"/>
                <a:sym typeface="Lexend Light"/>
              </a:defRPr>
            </a:lvl9pPr>
          </a:lstStyle>
          <a:p/>
        </p:txBody>
      </p:sp>
      <p:sp>
        <p:nvSpPr>
          <p:cNvPr id="843" name="Google Shape;843;p38"/>
          <p:cNvSpPr txBox="1"/>
          <p:nvPr>
            <p:ph idx="2" type="subTitle"/>
          </p:nvPr>
        </p:nvSpPr>
        <p:spPr>
          <a:xfrm>
            <a:off x="375800" y="3364400"/>
            <a:ext cx="1732200" cy="400200"/>
          </a:xfrm>
          <a:prstGeom prst="rect">
            <a:avLst/>
          </a:prstGeom>
        </p:spPr>
        <p:txBody>
          <a:bodyPr anchorCtr="0" anchor="ctr" bIns="91425" lIns="90000" spcFirstLastPara="1" rIns="91425" wrap="square" tIns="91425">
            <a:normAutofit/>
          </a:bodyPr>
          <a:lstStyle>
            <a:lvl1pPr lvl="0">
              <a:spcBef>
                <a:spcPts val="0"/>
              </a:spcBef>
              <a:spcAft>
                <a:spcPts val="0"/>
              </a:spcAft>
              <a:buSzPts val="1200"/>
              <a:buFont typeface="Lexend"/>
              <a:buNone/>
              <a:defRPr b="1" sz="1200"/>
            </a:lvl1pPr>
            <a:lvl2pPr lvl="1">
              <a:spcBef>
                <a:spcPts val="0"/>
              </a:spcBef>
              <a:spcAft>
                <a:spcPts val="0"/>
              </a:spcAft>
              <a:buSzPts val="1200"/>
              <a:buFont typeface="Lexend"/>
              <a:buNone/>
              <a:defRPr sz="1200"/>
            </a:lvl2pPr>
            <a:lvl3pPr lvl="2">
              <a:spcBef>
                <a:spcPts val="0"/>
              </a:spcBef>
              <a:spcAft>
                <a:spcPts val="0"/>
              </a:spcAft>
              <a:buSzPts val="1200"/>
              <a:buFont typeface="Lexend"/>
              <a:buNone/>
              <a:defRPr sz="1200"/>
            </a:lvl3pPr>
            <a:lvl4pPr lvl="3">
              <a:spcBef>
                <a:spcPts val="0"/>
              </a:spcBef>
              <a:spcAft>
                <a:spcPts val="0"/>
              </a:spcAft>
              <a:buSzPts val="1200"/>
              <a:buFont typeface="Lexend"/>
              <a:buNone/>
              <a:defRPr sz="1200"/>
            </a:lvl4pPr>
            <a:lvl5pPr lvl="4">
              <a:spcBef>
                <a:spcPts val="0"/>
              </a:spcBef>
              <a:spcAft>
                <a:spcPts val="0"/>
              </a:spcAft>
              <a:buSzPts val="1200"/>
              <a:buFont typeface="Lexend"/>
              <a:buNone/>
              <a:defRPr sz="1200"/>
            </a:lvl5pPr>
            <a:lvl6pPr lvl="5">
              <a:spcBef>
                <a:spcPts val="0"/>
              </a:spcBef>
              <a:spcAft>
                <a:spcPts val="0"/>
              </a:spcAft>
              <a:buSzPts val="1200"/>
              <a:buFont typeface="Lexend"/>
              <a:buNone/>
              <a:defRPr sz="1200"/>
            </a:lvl6pPr>
            <a:lvl7pPr lvl="6">
              <a:spcBef>
                <a:spcPts val="0"/>
              </a:spcBef>
              <a:spcAft>
                <a:spcPts val="0"/>
              </a:spcAft>
              <a:buSzPts val="1200"/>
              <a:buFont typeface="Lexend"/>
              <a:buNone/>
              <a:defRPr sz="1200"/>
            </a:lvl7pPr>
            <a:lvl8pPr lvl="7">
              <a:spcBef>
                <a:spcPts val="0"/>
              </a:spcBef>
              <a:spcAft>
                <a:spcPts val="0"/>
              </a:spcAft>
              <a:buSzPts val="1200"/>
              <a:buFont typeface="Lexend"/>
              <a:buNone/>
              <a:defRPr sz="1200"/>
            </a:lvl8pPr>
            <a:lvl9pPr lvl="8">
              <a:spcBef>
                <a:spcPts val="0"/>
              </a:spcBef>
              <a:spcAft>
                <a:spcPts val="0"/>
              </a:spcAft>
              <a:buSzPts val="1200"/>
              <a:buFont typeface="Lexend"/>
              <a:buNone/>
              <a:defRPr sz="1200"/>
            </a:lvl9pPr>
          </a:lstStyle>
          <a:p/>
        </p:txBody>
      </p:sp>
      <p:sp>
        <p:nvSpPr>
          <p:cNvPr id="844" name="Google Shape;844;p38"/>
          <p:cNvSpPr txBox="1"/>
          <p:nvPr>
            <p:ph idx="3" type="subTitle"/>
          </p:nvPr>
        </p:nvSpPr>
        <p:spPr>
          <a:xfrm>
            <a:off x="6991175" y="704775"/>
            <a:ext cx="1732200" cy="903900"/>
          </a:xfrm>
          <a:prstGeom prst="rect">
            <a:avLst/>
          </a:prstGeom>
        </p:spPr>
        <p:txBody>
          <a:bodyPr anchorCtr="0" anchor="t" bIns="91425" lIns="90000" spcFirstLastPara="1" rIns="91425" wrap="square" tIns="91425">
            <a:normAutofit/>
          </a:bodyPr>
          <a:lstStyle>
            <a:lvl1pPr lvl="0">
              <a:spcBef>
                <a:spcPts val="0"/>
              </a:spcBef>
              <a:spcAft>
                <a:spcPts val="0"/>
              </a:spcAft>
              <a:buSzPts val="1000"/>
              <a:buFont typeface="Lexend Light"/>
              <a:buNone/>
              <a:defRPr sz="1000">
                <a:latin typeface="Lexend Light"/>
                <a:ea typeface="Lexend Light"/>
                <a:cs typeface="Lexend Light"/>
                <a:sym typeface="Lexend Light"/>
              </a:defRPr>
            </a:lvl1pPr>
            <a:lvl2pPr lvl="1">
              <a:spcBef>
                <a:spcPts val="0"/>
              </a:spcBef>
              <a:spcAft>
                <a:spcPts val="0"/>
              </a:spcAft>
              <a:buSzPts val="1000"/>
              <a:buFont typeface="Lexend Light"/>
              <a:buNone/>
              <a:defRPr sz="1000">
                <a:latin typeface="Lexend Light"/>
                <a:ea typeface="Lexend Light"/>
                <a:cs typeface="Lexend Light"/>
                <a:sym typeface="Lexend Light"/>
              </a:defRPr>
            </a:lvl2pPr>
            <a:lvl3pPr lvl="2">
              <a:spcBef>
                <a:spcPts val="0"/>
              </a:spcBef>
              <a:spcAft>
                <a:spcPts val="0"/>
              </a:spcAft>
              <a:buSzPts val="1000"/>
              <a:buFont typeface="Lexend Light"/>
              <a:buNone/>
              <a:defRPr sz="1000">
                <a:latin typeface="Lexend Light"/>
                <a:ea typeface="Lexend Light"/>
                <a:cs typeface="Lexend Light"/>
                <a:sym typeface="Lexend Light"/>
              </a:defRPr>
            </a:lvl3pPr>
            <a:lvl4pPr lvl="3">
              <a:spcBef>
                <a:spcPts val="0"/>
              </a:spcBef>
              <a:spcAft>
                <a:spcPts val="0"/>
              </a:spcAft>
              <a:buSzPts val="1000"/>
              <a:buFont typeface="Lexend Light"/>
              <a:buNone/>
              <a:defRPr sz="1000">
                <a:latin typeface="Lexend Light"/>
                <a:ea typeface="Lexend Light"/>
                <a:cs typeface="Lexend Light"/>
                <a:sym typeface="Lexend Light"/>
              </a:defRPr>
            </a:lvl4pPr>
            <a:lvl5pPr lvl="4">
              <a:spcBef>
                <a:spcPts val="0"/>
              </a:spcBef>
              <a:spcAft>
                <a:spcPts val="0"/>
              </a:spcAft>
              <a:buSzPts val="1000"/>
              <a:buFont typeface="Lexend Light"/>
              <a:buNone/>
              <a:defRPr sz="1000">
                <a:latin typeface="Lexend Light"/>
                <a:ea typeface="Lexend Light"/>
                <a:cs typeface="Lexend Light"/>
                <a:sym typeface="Lexend Light"/>
              </a:defRPr>
            </a:lvl5pPr>
            <a:lvl6pPr lvl="5">
              <a:spcBef>
                <a:spcPts val="0"/>
              </a:spcBef>
              <a:spcAft>
                <a:spcPts val="0"/>
              </a:spcAft>
              <a:buSzPts val="1000"/>
              <a:buFont typeface="Lexend Light"/>
              <a:buNone/>
              <a:defRPr sz="1000">
                <a:latin typeface="Lexend Light"/>
                <a:ea typeface="Lexend Light"/>
                <a:cs typeface="Lexend Light"/>
                <a:sym typeface="Lexend Light"/>
              </a:defRPr>
            </a:lvl6pPr>
            <a:lvl7pPr lvl="6">
              <a:spcBef>
                <a:spcPts val="0"/>
              </a:spcBef>
              <a:spcAft>
                <a:spcPts val="0"/>
              </a:spcAft>
              <a:buSzPts val="1000"/>
              <a:buFont typeface="Lexend Light"/>
              <a:buNone/>
              <a:defRPr sz="1000">
                <a:latin typeface="Lexend Light"/>
                <a:ea typeface="Lexend Light"/>
                <a:cs typeface="Lexend Light"/>
                <a:sym typeface="Lexend Light"/>
              </a:defRPr>
            </a:lvl7pPr>
            <a:lvl8pPr lvl="7">
              <a:spcBef>
                <a:spcPts val="0"/>
              </a:spcBef>
              <a:spcAft>
                <a:spcPts val="0"/>
              </a:spcAft>
              <a:buSzPts val="1000"/>
              <a:buFont typeface="Lexend Light"/>
              <a:buNone/>
              <a:defRPr sz="1000">
                <a:latin typeface="Lexend Light"/>
                <a:ea typeface="Lexend Light"/>
                <a:cs typeface="Lexend Light"/>
                <a:sym typeface="Lexend Light"/>
              </a:defRPr>
            </a:lvl8pPr>
            <a:lvl9pPr lvl="8">
              <a:spcBef>
                <a:spcPts val="0"/>
              </a:spcBef>
              <a:spcAft>
                <a:spcPts val="0"/>
              </a:spcAft>
              <a:buSzPts val="1000"/>
              <a:buFont typeface="Lexend Light"/>
              <a:buNone/>
              <a:defRPr sz="1000">
                <a:latin typeface="Lexend Light"/>
                <a:ea typeface="Lexend Light"/>
                <a:cs typeface="Lexend Light"/>
                <a:sym typeface="Lexend Light"/>
              </a:defRPr>
            </a:lvl9pPr>
          </a:lstStyle>
          <a:p/>
        </p:txBody>
      </p:sp>
      <p:sp>
        <p:nvSpPr>
          <p:cNvPr id="845" name="Google Shape;845;p38"/>
          <p:cNvSpPr txBox="1"/>
          <p:nvPr>
            <p:ph idx="4" type="subTitle"/>
          </p:nvPr>
        </p:nvSpPr>
        <p:spPr>
          <a:xfrm>
            <a:off x="6991050" y="304725"/>
            <a:ext cx="1732200" cy="400200"/>
          </a:xfrm>
          <a:prstGeom prst="rect">
            <a:avLst/>
          </a:prstGeom>
        </p:spPr>
        <p:txBody>
          <a:bodyPr anchorCtr="0" anchor="ctr" bIns="91425" lIns="90000" spcFirstLastPara="1" rIns="91425" wrap="square" tIns="91425">
            <a:normAutofit/>
          </a:bodyPr>
          <a:lstStyle>
            <a:lvl1pPr lvl="0">
              <a:spcBef>
                <a:spcPts val="0"/>
              </a:spcBef>
              <a:spcAft>
                <a:spcPts val="0"/>
              </a:spcAft>
              <a:buSzPts val="1200"/>
              <a:buFont typeface="Lexend"/>
              <a:buNone/>
              <a:defRPr b="1" sz="1200"/>
            </a:lvl1pPr>
            <a:lvl2pPr lvl="1">
              <a:spcBef>
                <a:spcPts val="0"/>
              </a:spcBef>
              <a:spcAft>
                <a:spcPts val="0"/>
              </a:spcAft>
              <a:buSzPts val="1200"/>
              <a:buFont typeface="Lexend"/>
              <a:buNone/>
              <a:defRPr sz="1200"/>
            </a:lvl2pPr>
            <a:lvl3pPr lvl="2">
              <a:spcBef>
                <a:spcPts val="0"/>
              </a:spcBef>
              <a:spcAft>
                <a:spcPts val="0"/>
              </a:spcAft>
              <a:buSzPts val="1200"/>
              <a:buFont typeface="Lexend"/>
              <a:buNone/>
              <a:defRPr sz="1200"/>
            </a:lvl3pPr>
            <a:lvl4pPr lvl="3">
              <a:spcBef>
                <a:spcPts val="0"/>
              </a:spcBef>
              <a:spcAft>
                <a:spcPts val="0"/>
              </a:spcAft>
              <a:buSzPts val="1200"/>
              <a:buFont typeface="Lexend"/>
              <a:buNone/>
              <a:defRPr sz="1200"/>
            </a:lvl4pPr>
            <a:lvl5pPr lvl="4">
              <a:spcBef>
                <a:spcPts val="0"/>
              </a:spcBef>
              <a:spcAft>
                <a:spcPts val="0"/>
              </a:spcAft>
              <a:buSzPts val="1200"/>
              <a:buFont typeface="Lexend"/>
              <a:buNone/>
              <a:defRPr sz="1200"/>
            </a:lvl5pPr>
            <a:lvl6pPr lvl="5">
              <a:spcBef>
                <a:spcPts val="0"/>
              </a:spcBef>
              <a:spcAft>
                <a:spcPts val="0"/>
              </a:spcAft>
              <a:buSzPts val="1200"/>
              <a:buFont typeface="Lexend"/>
              <a:buNone/>
              <a:defRPr sz="1200"/>
            </a:lvl6pPr>
            <a:lvl7pPr lvl="6">
              <a:spcBef>
                <a:spcPts val="0"/>
              </a:spcBef>
              <a:spcAft>
                <a:spcPts val="0"/>
              </a:spcAft>
              <a:buSzPts val="1200"/>
              <a:buFont typeface="Lexend"/>
              <a:buNone/>
              <a:defRPr sz="1200"/>
            </a:lvl7pPr>
            <a:lvl8pPr lvl="7">
              <a:spcBef>
                <a:spcPts val="0"/>
              </a:spcBef>
              <a:spcAft>
                <a:spcPts val="0"/>
              </a:spcAft>
              <a:buSzPts val="1200"/>
              <a:buFont typeface="Lexend"/>
              <a:buNone/>
              <a:defRPr sz="1200"/>
            </a:lvl8pPr>
            <a:lvl9pPr lvl="8">
              <a:spcBef>
                <a:spcPts val="0"/>
              </a:spcBef>
              <a:spcAft>
                <a:spcPts val="0"/>
              </a:spcAft>
              <a:buSzPts val="1200"/>
              <a:buFont typeface="Lexend"/>
              <a:buNone/>
              <a:defRPr sz="1200"/>
            </a:lvl9pPr>
          </a:lstStyle>
          <a:p/>
        </p:txBody>
      </p:sp>
      <p:sp>
        <p:nvSpPr>
          <p:cNvPr id="846" name="Google Shape;846;p38"/>
          <p:cNvSpPr txBox="1"/>
          <p:nvPr>
            <p:ph idx="5" type="subTitle"/>
          </p:nvPr>
        </p:nvSpPr>
        <p:spPr>
          <a:xfrm>
            <a:off x="6991175" y="2126788"/>
            <a:ext cx="1732200" cy="1092900"/>
          </a:xfrm>
          <a:prstGeom prst="rect">
            <a:avLst/>
          </a:prstGeom>
        </p:spPr>
        <p:txBody>
          <a:bodyPr anchorCtr="0" anchor="t" bIns="91425" lIns="90000" spcFirstLastPara="1" rIns="91425" wrap="square" tIns="91425">
            <a:normAutofit/>
          </a:bodyPr>
          <a:lstStyle>
            <a:lvl1pPr lvl="0">
              <a:spcBef>
                <a:spcPts val="0"/>
              </a:spcBef>
              <a:spcAft>
                <a:spcPts val="0"/>
              </a:spcAft>
              <a:buSzPts val="1000"/>
              <a:buFont typeface="Lexend Light"/>
              <a:buNone/>
              <a:defRPr sz="1000">
                <a:latin typeface="Lexend Light"/>
                <a:ea typeface="Lexend Light"/>
                <a:cs typeface="Lexend Light"/>
                <a:sym typeface="Lexend Light"/>
              </a:defRPr>
            </a:lvl1pPr>
            <a:lvl2pPr lvl="1">
              <a:spcBef>
                <a:spcPts val="0"/>
              </a:spcBef>
              <a:spcAft>
                <a:spcPts val="0"/>
              </a:spcAft>
              <a:buSzPts val="1000"/>
              <a:buFont typeface="Lexend Light"/>
              <a:buNone/>
              <a:defRPr sz="1000">
                <a:latin typeface="Lexend Light"/>
                <a:ea typeface="Lexend Light"/>
                <a:cs typeface="Lexend Light"/>
                <a:sym typeface="Lexend Light"/>
              </a:defRPr>
            </a:lvl2pPr>
            <a:lvl3pPr lvl="2">
              <a:spcBef>
                <a:spcPts val="0"/>
              </a:spcBef>
              <a:spcAft>
                <a:spcPts val="0"/>
              </a:spcAft>
              <a:buSzPts val="1000"/>
              <a:buFont typeface="Lexend Light"/>
              <a:buNone/>
              <a:defRPr sz="1000">
                <a:latin typeface="Lexend Light"/>
                <a:ea typeface="Lexend Light"/>
                <a:cs typeface="Lexend Light"/>
                <a:sym typeface="Lexend Light"/>
              </a:defRPr>
            </a:lvl3pPr>
            <a:lvl4pPr lvl="3">
              <a:spcBef>
                <a:spcPts val="0"/>
              </a:spcBef>
              <a:spcAft>
                <a:spcPts val="0"/>
              </a:spcAft>
              <a:buSzPts val="1000"/>
              <a:buFont typeface="Lexend Light"/>
              <a:buNone/>
              <a:defRPr sz="1000">
                <a:latin typeface="Lexend Light"/>
                <a:ea typeface="Lexend Light"/>
                <a:cs typeface="Lexend Light"/>
                <a:sym typeface="Lexend Light"/>
              </a:defRPr>
            </a:lvl4pPr>
            <a:lvl5pPr lvl="4">
              <a:spcBef>
                <a:spcPts val="0"/>
              </a:spcBef>
              <a:spcAft>
                <a:spcPts val="0"/>
              </a:spcAft>
              <a:buSzPts val="1000"/>
              <a:buFont typeface="Lexend Light"/>
              <a:buNone/>
              <a:defRPr sz="1000">
                <a:latin typeface="Lexend Light"/>
                <a:ea typeface="Lexend Light"/>
                <a:cs typeface="Lexend Light"/>
                <a:sym typeface="Lexend Light"/>
              </a:defRPr>
            </a:lvl5pPr>
            <a:lvl6pPr lvl="5">
              <a:spcBef>
                <a:spcPts val="0"/>
              </a:spcBef>
              <a:spcAft>
                <a:spcPts val="0"/>
              </a:spcAft>
              <a:buSzPts val="1000"/>
              <a:buFont typeface="Lexend Light"/>
              <a:buNone/>
              <a:defRPr sz="1000">
                <a:latin typeface="Lexend Light"/>
                <a:ea typeface="Lexend Light"/>
                <a:cs typeface="Lexend Light"/>
                <a:sym typeface="Lexend Light"/>
              </a:defRPr>
            </a:lvl6pPr>
            <a:lvl7pPr lvl="6">
              <a:spcBef>
                <a:spcPts val="0"/>
              </a:spcBef>
              <a:spcAft>
                <a:spcPts val="0"/>
              </a:spcAft>
              <a:buSzPts val="1000"/>
              <a:buFont typeface="Lexend Light"/>
              <a:buNone/>
              <a:defRPr sz="1000">
                <a:latin typeface="Lexend Light"/>
                <a:ea typeface="Lexend Light"/>
                <a:cs typeface="Lexend Light"/>
                <a:sym typeface="Lexend Light"/>
              </a:defRPr>
            </a:lvl7pPr>
            <a:lvl8pPr lvl="7">
              <a:spcBef>
                <a:spcPts val="0"/>
              </a:spcBef>
              <a:spcAft>
                <a:spcPts val="0"/>
              </a:spcAft>
              <a:buSzPts val="1000"/>
              <a:buFont typeface="Lexend Light"/>
              <a:buNone/>
              <a:defRPr sz="1000">
                <a:latin typeface="Lexend Light"/>
                <a:ea typeface="Lexend Light"/>
                <a:cs typeface="Lexend Light"/>
                <a:sym typeface="Lexend Light"/>
              </a:defRPr>
            </a:lvl8pPr>
            <a:lvl9pPr lvl="8">
              <a:spcBef>
                <a:spcPts val="0"/>
              </a:spcBef>
              <a:spcAft>
                <a:spcPts val="0"/>
              </a:spcAft>
              <a:buSzPts val="1000"/>
              <a:buFont typeface="Lexend Light"/>
              <a:buNone/>
              <a:defRPr sz="1000">
                <a:latin typeface="Lexend Light"/>
                <a:ea typeface="Lexend Light"/>
                <a:cs typeface="Lexend Light"/>
                <a:sym typeface="Lexend Light"/>
              </a:defRPr>
            </a:lvl9pPr>
          </a:lstStyle>
          <a:p/>
        </p:txBody>
      </p:sp>
      <p:sp>
        <p:nvSpPr>
          <p:cNvPr id="847" name="Google Shape;847;p38"/>
          <p:cNvSpPr txBox="1"/>
          <p:nvPr>
            <p:ph idx="6" type="subTitle"/>
          </p:nvPr>
        </p:nvSpPr>
        <p:spPr>
          <a:xfrm>
            <a:off x="6991050" y="1726748"/>
            <a:ext cx="1732200" cy="400200"/>
          </a:xfrm>
          <a:prstGeom prst="rect">
            <a:avLst/>
          </a:prstGeom>
        </p:spPr>
        <p:txBody>
          <a:bodyPr anchorCtr="0" anchor="ctr" bIns="91425" lIns="90000" spcFirstLastPara="1" rIns="91425" wrap="square" tIns="91425">
            <a:normAutofit/>
          </a:bodyPr>
          <a:lstStyle>
            <a:lvl1pPr lvl="0">
              <a:spcBef>
                <a:spcPts val="0"/>
              </a:spcBef>
              <a:spcAft>
                <a:spcPts val="0"/>
              </a:spcAft>
              <a:buSzPts val="1200"/>
              <a:buFont typeface="Lexend"/>
              <a:buNone/>
              <a:defRPr b="1" sz="1200"/>
            </a:lvl1pPr>
            <a:lvl2pPr lvl="1">
              <a:spcBef>
                <a:spcPts val="0"/>
              </a:spcBef>
              <a:spcAft>
                <a:spcPts val="0"/>
              </a:spcAft>
              <a:buSzPts val="1200"/>
              <a:buFont typeface="Lexend"/>
              <a:buNone/>
              <a:defRPr sz="1200"/>
            </a:lvl2pPr>
            <a:lvl3pPr lvl="2">
              <a:spcBef>
                <a:spcPts val="0"/>
              </a:spcBef>
              <a:spcAft>
                <a:spcPts val="0"/>
              </a:spcAft>
              <a:buSzPts val="1200"/>
              <a:buFont typeface="Lexend"/>
              <a:buNone/>
              <a:defRPr sz="1200"/>
            </a:lvl3pPr>
            <a:lvl4pPr lvl="3">
              <a:spcBef>
                <a:spcPts val="0"/>
              </a:spcBef>
              <a:spcAft>
                <a:spcPts val="0"/>
              </a:spcAft>
              <a:buSzPts val="1200"/>
              <a:buFont typeface="Lexend"/>
              <a:buNone/>
              <a:defRPr sz="1200"/>
            </a:lvl4pPr>
            <a:lvl5pPr lvl="4">
              <a:spcBef>
                <a:spcPts val="0"/>
              </a:spcBef>
              <a:spcAft>
                <a:spcPts val="0"/>
              </a:spcAft>
              <a:buSzPts val="1200"/>
              <a:buFont typeface="Lexend"/>
              <a:buNone/>
              <a:defRPr sz="1200"/>
            </a:lvl5pPr>
            <a:lvl6pPr lvl="5">
              <a:spcBef>
                <a:spcPts val="0"/>
              </a:spcBef>
              <a:spcAft>
                <a:spcPts val="0"/>
              </a:spcAft>
              <a:buSzPts val="1200"/>
              <a:buFont typeface="Lexend"/>
              <a:buNone/>
              <a:defRPr sz="1200"/>
            </a:lvl6pPr>
            <a:lvl7pPr lvl="6">
              <a:spcBef>
                <a:spcPts val="0"/>
              </a:spcBef>
              <a:spcAft>
                <a:spcPts val="0"/>
              </a:spcAft>
              <a:buSzPts val="1200"/>
              <a:buFont typeface="Lexend"/>
              <a:buNone/>
              <a:defRPr sz="1200"/>
            </a:lvl7pPr>
            <a:lvl8pPr lvl="7">
              <a:spcBef>
                <a:spcPts val="0"/>
              </a:spcBef>
              <a:spcAft>
                <a:spcPts val="0"/>
              </a:spcAft>
              <a:buSzPts val="1200"/>
              <a:buFont typeface="Lexend"/>
              <a:buNone/>
              <a:defRPr sz="1200"/>
            </a:lvl8pPr>
            <a:lvl9pPr lvl="8">
              <a:spcBef>
                <a:spcPts val="0"/>
              </a:spcBef>
              <a:spcAft>
                <a:spcPts val="0"/>
              </a:spcAft>
              <a:buSzPts val="1200"/>
              <a:buFont typeface="Lexend"/>
              <a:buNone/>
              <a:defRPr sz="1200"/>
            </a:lvl9pPr>
          </a:lstStyle>
          <a:p/>
        </p:txBody>
      </p:sp>
      <p:sp>
        <p:nvSpPr>
          <p:cNvPr id="848" name="Google Shape;848;p38"/>
          <p:cNvSpPr txBox="1"/>
          <p:nvPr>
            <p:ph idx="7" type="subTitle"/>
          </p:nvPr>
        </p:nvSpPr>
        <p:spPr>
          <a:xfrm>
            <a:off x="6991175" y="3737688"/>
            <a:ext cx="1732200" cy="1092900"/>
          </a:xfrm>
          <a:prstGeom prst="rect">
            <a:avLst/>
          </a:prstGeom>
        </p:spPr>
        <p:txBody>
          <a:bodyPr anchorCtr="0" anchor="t" bIns="91425" lIns="90000" spcFirstLastPara="1" rIns="91425" wrap="square" tIns="91425">
            <a:normAutofit/>
          </a:bodyPr>
          <a:lstStyle>
            <a:lvl1pPr lvl="0">
              <a:spcBef>
                <a:spcPts val="0"/>
              </a:spcBef>
              <a:spcAft>
                <a:spcPts val="0"/>
              </a:spcAft>
              <a:buSzPts val="1000"/>
              <a:buFont typeface="Lexend Light"/>
              <a:buNone/>
              <a:defRPr sz="1000">
                <a:latin typeface="Lexend Light"/>
                <a:ea typeface="Lexend Light"/>
                <a:cs typeface="Lexend Light"/>
                <a:sym typeface="Lexend Light"/>
              </a:defRPr>
            </a:lvl1pPr>
            <a:lvl2pPr lvl="1">
              <a:spcBef>
                <a:spcPts val="0"/>
              </a:spcBef>
              <a:spcAft>
                <a:spcPts val="0"/>
              </a:spcAft>
              <a:buSzPts val="1000"/>
              <a:buFont typeface="Lexend Light"/>
              <a:buNone/>
              <a:defRPr sz="1000">
                <a:latin typeface="Lexend Light"/>
                <a:ea typeface="Lexend Light"/>
                <a:cs typeface="Lexend Light"/>
                <a:sym typeface="Lexend Light"/>
              </a:defRPr>
            </a:lvl2pPr>
            <a:lvl3pPr lvl="2">
              <a:spcBef>
                <a:spcPts val="0"/>
              </a:spcBef>
              <a:spcAft>
                <a:spcPts val="0"/>
              </a:spcAft>
              <a:buSzPts val="1000"/>
              <a:buFont typeface="Lexend Light"/>
              <a:buNone/>
              <a:defRPr sz="1000">
                <a:latin typeface="Lexend Light"/>
                <a:ea typeface="Lexend Light"/>
                <a:cs typeface="Lexend Light"/>
                <a:sym typeface="Lexend Light"/>
              </a:defRPr>
            </a:lvl3pPr>
            <a:lvl4pPr lvl="3">
              <a:spcBef>
                <a:spcPts val="0"/>
              </a:spcBef>
              <a:spcAft>
                <a:spcPts val="0"/>
              </a:spcAft>
              <a:buSzPts val="1000"/>
              <a:buFont typeface="Lexend Light"/>
              <a:buNone/>
              <a:defRPr sz="1000">
                <a:latin typeface="Lexend Light"/>
                <a:ea typeface="Lexend Light"/>
                <a:cs typeface="Lexend Light"/>
                <a:sym typeface="Lexend Light"/>
              </a:defRPr>
            </a:lvl4pPr>
            <a:lvl5pPr lvl="4">
              <a:spcBef>
                <a:spcPts val="0"/>
              </a:spcBef>
              <a:spcAft>
                <a:spcPts val="0"/>
              </a:spcAft>
              <a:buSzPts val="1000"/>
              <a:buFont typeface="Lexend Light"/>
              <a:buNone/>
              <a:defRPr sz="1000">
                <a:latin typeface="Lexend Light"/>
                <a:ea typeface="Lexend Light"/>
                <a:cs typeface="Lexend Light"/>
                <a:sym typeface="Lexend Light"/>
              </a:defRPr>
            </a:lvl5pPr>
            <a:lvl6pPr lvl="5">
              <a:spcBef>
                <a:spcPts val="0"/>
              </a:spcBef>
              <a:spcAft>
                <a:spcPts val="0"/>
              </a:spcAft>
              <a:buSzPts val="1000"/>
              <a:buFont typeface="Lexend Light"/>
              <a:buNone/>
              <a:defRPr sz="1000">
                <a:latin typeface="Lexend Light"/>
                <a:ea typeface="Lexend Light"/>
                <a:cs typeface="Lexend Light"/>
                <a:sym typeface="Lexend Light"/>
              </a:defRPr>
            </a:lvl6pPr>
            <a:lvl7pPr lvl="6">
              <a:spcBef>
                <a:spcPts val="0"/>
              </a:spcBef>
              <a:spcAft>
                <a:spcPts val="0"/>
              </a:spcAft>
              <a:buSzPts val="1000"/>
              <a:buFont typeface="Lexend Light"/>
              <a:buNone/>
              <a:defRPr sz="1000">
                <a:latin typeface="Lexend Light"/>
                <a:ea typeface="Lexend Light"/>
                <a:cs typeface="Lexend Light"/>
                <a:sym typeface="Lexend Light"/>
              </a:defRPr>
            </a:lvl7pPr>
            <a:lvl8pPr lvl="7">
              <a:spcBef>
                <a:spcPts val="0"/>
              </a:spcBef>
              <a:spcAft>
                <a:spcPts val="0"/>
              </a:spcAft>
              <a:buSzPts val="1000"/>
              <a:buFont typeface="Lexend Light"/>
              <a:buNone/>
              <a:defRPr sz="1000">
                <a:latin typeface="Lexend Light"/>
                <a:ea typeface="Lexend Light"/>
                <a:cs typeface="Lexend Light"/>
                <a:sym typeface="Lexend Light"/>
              </a:defRPr>
            </a:lvl8pPr>
            <a:lvl9pPr lvl="8">
              <a:spcBef>
                <a:spcPts val="0"/>
              </a:spcBef>
              <a:spcAft>
                <a:spcPts val="0"/>
              </a:spcAft>
              <a:buSzPts val="1000"/>
              <a:buFont typeface="Lexend Light"/>
              <a:buNone/>
              <a:defRPr sz="1000">
                <a:latin typeface="Lexend Light"/>
                <a:ea typeface="Lexend Light"/>
                <a:cs typeface="Lexend Light"/>
                <a:sym typeface="Lexend Light"/>
              </a:defRPr>
            </a:lvl9pPr>
          </a:lstStyle>
          <a:p/>
        </p:txBody>
      </p:sp>
      <p:sp>
        <p:nvSpPr>
          <p:cNvPr id="849" name="Google Shape;849;p38"/>
          <p:cNvSpPr txBox="1"/>
          <p:nvPr>
            <p:ph idx="8" type="subTitle"/>
          </p:nvPr>
        </p:nvSpPr>
        <p:spPr>
          <a:xfrm>
            <a:off x="6991050" y="3337650"/>
            <a:ext cx="1732200" cy="400200"/>
          </a:xfrm>
          <a:prstGeom prst="rect">
            <a:avLst/>
          </a:prstGeom>
        </p:spPr>
        <p:txBody>
          <a:bodyPr anchorCtr="0" anchor="ctr" bIns="91425" lIns="90000" spcFirstLastPara="1" rIns="91425" wrap="square" tIns="91425">
            <a:normAutofit/>
          </a:bodyPr>
          <a:lstStyle>
            <a:lvl1pPr lvl="0">
              <a:spcBef>
                <a:spcPts val="0"/>
              </a:spcBef>
              <a:spcAft>
                <a:spcPts val="0"/>
              </a:spcAft>
              <a:buSzPts val="1200"/>
              <a:buFont typeface="Lexend"/>
              <a:buNone/>
              <a:defRPr b="1" sz="1200"/>
            </a:lvl1pPr>
            <a:lvl2pPr lvl="1">
              <a:spcBef>
                <a:spcPts val="0"/>
              </a:spcBef>
              <a:spcAft>
                <a:spcPts val="0"/>
              </a:spcAft>
              <a:buSzPts val="1200"/>
              <a:buFont typeface="Lexend"/>
              <a:buNone/>
              <a:defRPr sz="1200"/>
            </a:lvl2pPr>
            <a:lvl3pPr lvl="2">
              <a:spcBef>
                <a:spcPts val="0"/>
              </a:spcBef>
              <a:spcAft>
                <a:spcPts val="0"/>
              </a:spcAft>
              <a:buSzPts val="1200"/>
              <a:buFont typeface="Lexend"/>
              <a:buNone/>
              <a:defRPr sz="1200"/>
            </a:lvl3pPr>
            <a:lvl4pPr lvl="3">
              <a:spcBef>
                <a:spcPts val="0"/>
              </a:spcBef>
              <a:spcAft>
                <a:spcPts val="0"/>
              </a:spcAft>
              <a:buSzPts val="1200"/>
              <a:buFont typeface="Lexend"/>
              <a:buNone/>
              <a:defRPr sz="1200"/>
            </a:lvl4pPr>
            <a:lvl5pPr lvl="4">
              <a:spcBef>
                <a:spcPts val="0"/>
              </a:spcBef>
              <a:spcAft>
                <a:spcPts val="0"/>
              </a:spcAft>
              <a:buSzPts val="1200"/>
              <a:buFont typeface="Lexend"/>
              <a:buNone/>
              <a:defRPr sz="1200"/>
            </a:lvl5pPr>
            <a:lvl6pPr lvl="5">
              <a:spcBef>
                <a:spcPts val="0"/>
              </a:spcBef>
              <a:spcAft>
                <a:spcPts val="0"/>
              </a:spcAft>
              <a:buSzPts val="1200"/>
              <a:buFont typeface="Lexend"/>
              <a:buNone/>
              <a:defRPr sz="1200"/>
            </a:lvl6pPr>
            <a:lvl7pPr lvl="6">
              <a:spcBef>
                <a:spcPts val="0"/>
              </a:spcBef>
              <a:spcAft>
                <a:spcPts val="0"/>
              </a:spcAft>
              <a:buSzPts val="1200"/>
              <a:buFont typeface="Lexend"/>
              <a:buNone/>
              <a:defRPr sz="1200"/>
            </a:lvl7pPr>
            <a:lvl8pPr lvl="7">
              <a:spcBef>
                <a:spcPts val="0"/>
              </a:spcBef>
              <a:spcAft>
                <a:spcPts val="0"/>
              </a:spcAft>
              <a:buSzPts val="1200"/>
              <a:buFont typeface="Lexend"/>
              <a:buNone/>
              <a:defRPr sz="1200"/>
            </a:lvl8pPr>
            <a:lvl9pPr lvl="8">
              <a:spcBef>
                <a:spcPts val="0"/>
              </a:spcBef>
              <a:spcAft>
                <a:spcPts val="0"/>
              </a:spcAft>
              <a:buSzPts val="1200"/>
              <a:buFont typeface="Lexend"/>
              <a:buNone/>
              <a:defRPr sz="1200"/>
            </a:lvl9pPr>
          </a:lstStyle>
          <a:p/>
        </p:txBody>
      </p:sp>
      <p:sp>
        <p:nvSpPr>
          <p:cNvPr id="850" name="Google Shape;850;p38"/>
          <p:cNvSpPr/>
          <p:nvPr>
            <p:ph idx="9" type="pic"/>
          </p:nvPr>
        </p:nvSpPr>
        <p:spPr>
          <a:xfrm>
            <a:off x="3204675" y="0"/>
            <a:ext cx="3411600" cy="5151300"/>
          </a:xfrm>
          <a:prstGeom prst="roundRect">
            <a:avLst>
              <a:gd fmla="val 0" name="adj"/>
            </a:avLst>
          </a:prstGeom>
          <a:noFill/>
          <a:ln>
            <a:noFill/>
          </a:ln>
        </p:spPr>
      </p:sp>
      <p:sp>
        <p:nvSpPr>
          <p:cNvPr id="851" name="Google Shape;851;p38"/>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lvl1pPr indent="0" lvl="0" marL="0" marR="0" algn="r">
              <a:lnSpc>
                <a:spcPct val="100000"/>
              </a:lnSpc>
              <a:spcBef>
                <a:spcPts val="0"/>
              </a:spcBef>
              <a:spcAft>
                <a:spcPts val="0"/>
              </a:spcAft>
              <a:buClr>
                <a:srgbClr val="000000"/>
              </a:buClr>
              <a:buSzPts val="800"/>
              <a:buFont typeface="Arial"/>
              <a:buNone/>
              <a:defRPr sz="800">
                <a:solidFill>
                  <a:schemeClr val="dk1"/>
                </a:solidFill>
                <a:latin typeface="Lexend Light"/>
                <a:ea typeface="Lexend Light"/>
                <a:cs typeface="Lexend Light"/>
                <a:sym typeface="Lexend Light"/>
              </a:defRPr>
            </a:lvl1pPr>
            <a:lvl2pPr indent="0" lvl="1" marL="0" marR="0" algn="r">
              <a:lnSpc>
                <a:spcPct val="100000"/>
              </a:lnSpc>
              <a:spcBef>
                <a:spcPts val="0"/>
              </a:spcBef>
              <a:spcAft>
                <a:spcPts val="0"/>
              </a:spcAft>
              <a:buClr>
                <a:srgbClr val="000000"/>
              </a:buClr>
              <a:buSzPts val="800"/>
              <a:buFont typeface="Arial"/>
              <a:buNone/>
              <a:defRPr sz="800">
                <a:solidFill>
                  <a:schemeClr val="dk1"/>
                </a:solidFill>
                <a:latin typeface="Lexend Light"/>
                <a:ea typeface="Lexend Light"/>
                <a:cs typeface="Lexend Light"/>
                <a:sym typeface="Lexend Light"/>
              </a:defRPr>
            </a:lvl2pPr>
            <a:lvl3pPr indent="0" lvl="2" marL="0" marR="0" algn="r">
              <a:lnSpc>
                <a:spcPct val="100000"/>
              </a:lnSpc>
              <a:spcBef>
                <a:spcPts val="0"/>
              </a:spcBef>
              <a:spcAft>
                <a:spcPts val="0"/>
              </a:spcAft>
              <a:buClr>
                <a:srgbClr val="000000"/>
              </a:buClr>
              <a:buSzPts val="800"/>
              <a:buFont typeface="Arial"/>
              <a:buNone/>
              <a:defRPr sz="800">
                <a:solidFill>
                  <a:schemeClr val="dk1"/>
                </a:solidFill>
                <a:latin typeface="Lexend Light"/>
                <a:ea typeface="Lexend Light"/>
                <a:cs typeface="Lexend Light"/>
                <a:sym typeface="Lexend Light"/>
              </a:defRPr>
            </a:lvl3pPr>
            <a:lvl4pPr indent="0" lvl="3" marL="0" marR="0" algn="r">
              <a:lnSpc>
                <a:spcPct val="100000"/>
              </a:lnSpc>
              <a:spcBef>
                <a:spcPts val="0"/>
              </a:spcBef>
              <a:spcAft>
                <a:spcPts val="0"/>
              </a:spcAft>
              <a:buClr>
                <a:srgbClr val="000000"/>
              </a:buClr>
              <a:buSzPts val="800"/>
              <a:buFont typeface="Arial"/>
              <a:buNone/>
              <a:defRPr sz="800">
                <a:solidFill>
                  <a:schemeClr val="dk1"/>
                </a:solidFill>
                <a:latin typeface="Lexend Light"/>
                <a:ea typeface="Lexend Light"/>
                <a:cs typeface="Lexend Light"/>
                <a:sym typeface="Lexend Light"/>
              </a:defRPr>
            </a:lvl4pPr>
            <a:lvl5pPr indent="0" lvl="4" marL="0" marR="0" algn="r">
              <a:lnSpc>
                <a:spcPct val="100000"/>
              </a:lnSpc>
              <a:spcBef>
                <a:spcPts val="0"/>
              </a:spcBef>
              <a:spcAft>
                <a:spcPts val="0"/>
              </a:spcAft>
              <a:buClr>
                <a:srgbClr val="000000"/>
              </a:buClr>
              <a:buSzPts val="800"/>
              <a:buFont typeface="Arial"/>
              <a:buNone/>
              <a:defRPr sz="800">
                <a:solidFill>
                  <a:schemeClr val="dk1"/>
                </a:solidFill>
                <a:latin typeface="Lexend Light"/>
                <a:ea typeface="Lexend Light"/>
                <a:cs typeface="Lexend Light"/>
                <a:sym typeface="Lexend Light"/>
              </a:defRPr>
            </a:lvl5pPr>
            <a:lvl6pPr indent="0" lvl="5" marL="0" marR="0" algn="r">
              <a:lnSpc>
                <a:spcPct val="100000"/>
              </a:lnSpc>
              <a:spcBef>
                <a:spcPts val="0"/>
              </a:spcBef>
              <a:spcAft>
                <a:spcPts val="0"/>
              </a:spcAft>
              <a:buClr>
                <a:srgbClr val="000000"/>
              </a:buClr>
              <a:buSzPts val="800"/>
              <a:buFont typeface="Arial"/>
              <a:buNone/>
              <a:defRPr sz="800">
                <a:solidFill>
                  <a:schemeClr val="dk1"/>
                </a:solidFill>
                <a:latin typeface="Lexend Light"/>
                <a:ea typeface="Lexend Light"/>
                <a:cs typeface="Lexend Light"/>
                <a:sym typeface="Lexend Light"/>
              </a:defRPr>
            </a:lvl6pPr>
            <a:lvl7pPr indent="0" lvl="6" marL="0" marR="0" algn="r">
              <a:lnSpc>
                <a:spcPct val="100000"/>
              </a:lnSpc>
              <a:spcBef>
                <a:spcPts val="0"/>
              </a:spcBef>
              <a:spcAft>
                <a:spcPts val="0"/>
              </a:spcAft>
              <a:buClr>
                <a:srgbClr val="000000"/>
              </a:buClr>
              <a:buSzPts val="800"/>
              <a:buFont typeface="Arial"/>
              <a:buNone/>
              <a:defRPr sz="800">
                <a:solidFill>
                  <a:schemeClr val="dk1"/>
                </a:solidFill>
                <a:latin typeface="Lexend Light"/>
                <a:ea typeface="Lexend Light"/>
                <a:cs typeface="Lexend Light"/>
                <a:sym typeface="Lexend Light"/>
              </a:defRPr>
            </a:lvl7pPr>
            <a:lvl8pPr indent="0" lvl="7" marL="0" marR="0" algn="r">
              <a:lnSpc>
                <a:spcPct val="100000"/>
              </a:lnSpc>
              <a:spcBef>
                <a:spcPts val="0"/>
              </a:spcBef>
              <a:spcAft>
                <a:spcPts val="0"/>
              </a:spcAft>
              <a:buClr>
                <a:srgbClr val="000000"/>
              </a:buClr>
              <a:buSzPts val="800"/>
              <a:buFont typeface="Arial"/>
              <a:buNone/>
              <a:defRPr sz="800">
                <a:solidFill>
                  <a:schemeClr val="dk1"/>
                </a:solidFill>
                <a:latin typeface="Lexend Light"/>
                <a:ea typeface="Lexend Light"/>
                <a:cs typeface="Lexend Light"/>
                <a:sym typeface="Lexend Light"/>
              </a:defRPr>
            </a:lvl8pPr>
            <a:lvl9pPr indent="0" lvl="8" marL="0" marR="0" algn="r">
              <a:lnSpc>
                <a:spcPct val="100000"/>
              </a:lnSpc>
              <a:spcBef>
                <a:spcPts val="0"/>
              </a:spcBef>
              <a:spcAft>
                <a:spcPts val="0"/>
              </a:spcAft>
              <a:buClr>
                <a:srgbClr val="000000"/>
              </a:buClr>
              <a:buSzPts val="800"/>
              <a:buFont typeface="Arial"/>
              <a:buNone/>
              <a:defRPr sz="800">
                <a:solidFill>
                  <a:schemeClr val="dk1"/>
                </a:solidFill>
                <a:latin typeface="Lexend Light"/>
                <a:ea typeface="Lexend Light"/>
                <a:cs typeface="Lexend Light"/>
                <a:sym typeface="Lexend Light"/>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 Alt 19">
  <p:cSld name="CUSTOM_12">
    <p:bg>
      <p:bgPr>
        <a:solidFill>
          <a:schemeClr val="accent4"/>
        </a:solidFill>
      </p:bgPr>
    </p:bg>
    <p:spTree>
      <p:nvGrpSpPr>
        <p:cNvPr id="852" name="Shape 852"/>
        <p:cNvGrpSpPr/>
        <p:nvPr/>
      </p:nvGrpSpPr>
      <p:grpSpPr>
        <a:xfrm>
          <a:off x="0" y="0"/>
          <a:ext cx="0" cy="0"/>
          <a:chOff x="0" y="0"/>
          <a:chExt cx="0" cy="0"/>
        </a:xfrm>
      </p:grpSpPr>
      <p:sp>
        <p:nvSpPr>
          <p:cNvPr id="853" name="Google Shape;853;p39"/>
          <p:cNvSpPr/>
          <p:nvPr/>
        </p:nvSpPr>
        <p:spPr>
          <a:xfrm>
            <a:off x="6487525" y="2732625"/>
            <a:ext cx="2658300" cy="2411100"/>
          </a:xfrm>
          <a:prstGeom prst="rect">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854" name="Google Shape;854;p39"/>
          <p:cNvSpPr txBox="1"/>
          <p:nvPr>
            <p:ph type="ctrTitle"/>
          </p:nvPr>
        </p:nvSpPr>
        <p:spPr>
          <a:xfrm>
            <a:off x="375925" y="304725"/>
            <a:ext cx="5022300" cy="672600"/>
          </a:xfrm>
          <a:prstGeom prst="rect">
            <a:avLst/>
          </a:prstGeom>
        </p:spPr>
        <p:txBody>
          <a:bodyPr anchorCtr="0" anchor="t" bIns="91425" lIns="91425" spcFirstLastPara="1" rIns="91425" wrap="square" tIns="91425">
            <a:normAutofit/>
          </a:bodyPr>
          <a:lstStyle>
            <a:lvl1pPr lvl="0">
              <a:lnSpc>
                <a:spcPct val="90000"/>
              </a:lnSpc>
              <a:spcBef>
                <a:spcPts val="0"/>
              </a:spcBef>
              <a:spcAft>
                <a:spcPts val="0"/>
              </a:spcAft>
              <a:buSzPts val="2400"/>
              <a:buFont typeface="Alexandria Black"/>
              <a:buNone/>
              <a:defRPr sz="2400"/>
            </a:lvl1pPr>
            <a:lvl2pPr lvl="1">
              <a:spcBef>
                <a:spcPts val="0"/>
              </a:spcBef>
              <a:spcAft>
                <a:spcPts val="0"/>
              </a:spcAft>
              <a:buSzPts val="2400"/>
              <a:buFont typeface="Alexandria Black"/>
              <a:buNone/>
              <a:defRPr sz="2400">
                <a:latin typeface="Alexandria Black"/>
                <a:ea typeface="Alexandria Black"/>
                <a:cs typeface="Alexandria Black"/>
                <a:sym typeface="Alexandria Black"/>
              </a:defRPr>
            </a:lvl2pPr>
            <a:lvl3pPr lvl="2">
              <a:spcBef>
                <a:spcPts val="0"/>
              </a:spcBef>
              <a:spcAft>
                <a:spcPts val="0"/>
              </a:spcAft>
              <a:buSzPts val="2400"/>
              <a:buFont typeface="Alexandria Black"/>
              <a:buNone/>
              <a:defRPr sz="2400">
                <a:latin typeface="Alexandria Black"/>
                <a:ea typeface="Alexandria Black"/>
                <a:cs typeface="Alexandria Black"/>
                <a:sym typeface="Alexandria Black"/>
              </a:defRPr>
            </a:lvl3pPr>
            <a:lvl4pPr lvl="3">
              <a:spcBef>
                <a:spcPts val="0"/>
              </a:spcBef>
              <a:spcAft>
                <a:spcPts val="0"/>
              </a:spcAft>
              <a:buSzPts val="2400"/>
              <a:buFont typeface="Alexandria Black"/>
              <a:buNone/>
              <a:defRPr sz="2400">
                <a:latin typeface="Alexandria Black"/>
                <a:ea typeface="Alexandria Black"/>
                <a:cs typeface="Alexandria Black"/>
                <a:sym typeface="Alexandria Black"/>
              </a:defRPr>
            </a:lvl4pPr>
            <a:lvl5pPr lvl="4">
              <a:spcBef>
                <a:spcPts val="0"/>
              </a:spcBef>
              <a:spcAft>
                <a:spcPts val="0"/>
              </a:spcAft>
              <a:buSzPts val="2400"/>
              <a:buFont typeface="Alexandria Black"/>
              <a:buNone/>
              <a:defRPr sz="2400">
                <a:latin typeface="Alexandria Black"/>
                <a:ea typeface="Alexandria Black"/>
                <a:cs typeface="Alexandria Black"/>
                <a:sym typeface="Alexandria Black"/>
              </a:defRPr>
            </a:lvl5pPr>
            <a:lvl6pPr lvl="5">
              <a:spcBef>
                <a:spcPts val="0"/>
              </a:spcBef>
              <a:spcAft>
                <a:spcPts val="0"/>
              </a:spcAft>
              <a:buSzPts val="2400"/>
              <a:buFont typeface="Alexandria Black"/>
              <a:buNone/>
              <a:defRPr sz="2400">
                <a:latin typeface="Alexandria Black"/>
                <a:ea typeface="Alexandria Black"/>
                <a:cs typeface="Alexandria Black"/>
                <a:sym typeface="Alexandria Black"/>
              </a:defRPr>
            </a:lvl6pPr>
            <a:lvl7pPr lvl="6">
              <a:spcBef>
                <a:spcPts val="0"/>
              </a:spcBef>
              <a:spcAft>
                <a:spcPts val="0"/>
              </a:spcAft>
              <a:buSzPts val="2400"/>
              <a:buFont typeface="Alexandria Black"/>
              <a:buNone/>
              <a:defRPr sz="2400">
                <a:latin typeface="Alexandria Black"/>
                <a:ea typeface="Alexandria Black"/>
                <a:cs typeface="Alexandria Black"/>
                <a:sym typeface="Alexandria Black"/>
              </a:defRPr>
            </a:lvl7pPr>
            <a:lvl8pPr lvl="7">
              <a:spcBef>
                <a:spcPts val="0"/>
              </a:spcBef>
              <a:spcAft>
                <a:spcPts val="0"/>
              </a:spcAft>
              <a:buSzPts val="2400"/>
              <a:buFont typeface="Alexandria Black"/>
              <a:buNone/>
              <a:defRPr sz="2400">
                <a:latin typeface="Alexandria Black"/>
                <a:ea typeface="Alexandria Black"/>
                <a:cs typeface="Alexandria Black"/>
                <a:sym typeface="Alexandria Black"/>
              </a:defRPr>
            </a:lvl8pPr>
            <a:lvl9pPr lvl="8">
              <a:spcBef>
                <a:spcPts val="0"/>
              </a:spcBef>
              <a:spcAft>
                <a:spcPts val="0"/>
              </a:spcAft>
              <a:buSzPts val="2400"/>
              <a:buFont typeface="Alexandria Black"/>
              <a:buNone/>
              <a:defRPr sz="2400">
                <a:latin typeface="Alexandria Black"/>
                <a:ea typeface="Alexandria Black"/>
                <a:cs typeface="Alexandria Black"/>
                <a:sym typeface="Alexandria Black"/>
              </a:defRPr>
            </a:lvl9pPr>
          </a:lstStyle>
          <a:p/>
        </p:txBody>
      </p:sp>
      <p:sp>
        <p:nvSpPr>
          <p:cNvPr id="855" name="Google Shape;855;p39"/>
          <p:cNvSpPr txBox="1"/>
          <p:nvPr>
            <p:ph idx="1" type="subTitle"/>
          </p:nvPr>
        </p:nvSpPr>
        <p:spPr>
          <a:xfrm>
            <a:off x="361775" y="2537538"/>
            <a:ext cx="1732200" cy="1092900"/>
          </a:xfrm>
          <a:prstGeom prst="rect">
            <a:avLst/>
          </a:prstGeom>
        </p:spPr>
        <p:txBody>
          <a:bodyPr anchorCtr="0" anchor="t" bIns="91425" lIns="90000" spcFirstLastPara="1" rIns="91425" wrap="square" tIns="91425">
            <a:normAutofit/>
          </a:bodyPr>
          <a:lstStyle>
            <a:lvl1pPr lvl="0">
              <a:spcBef>
                <a:spcPts val="0"/>
              </a:spcBef>
              <a:spcAft>
                <a:spcPts val="0"/>
              </a:spcAft>
              <a:buSzPts val="1000"/>
              <a:buFont typeface="Lexend ExtraLight"/>
              <a:buNone/>
              <a:defRPr sz="1000">
                <a:latin typeface="Lexend ExtraLight"/>
                <a:ea typeface="Lexend ExtraLight"/>
                <a:cs typeface="Lexend ExtraLight"/>
                <a:sym typeface="Lexend ExtraLight"/>
              </a:defRPr>
            </a:lvl1pPr>
            <a:lvl2pPr lvl="1">
              <a:spcBef>
                <a:spcPts val="0"/>
              </a:spcBef>
              <a:spcAft>
                <a:spcPts val="0"/>
              </a:spcAft>
              <a:buSzPts val="1000"/>
              <a:buFont typeface="Lexend ExtraLight"/>
              <a:buNone/>
              <a:defRPr sz="1000">
                <a:latin typeface="Lexend ExtraLight"/>
                <a:ea typeface="Lexend ExtraLight"/>
                <a:cs typeface="Lexend ExtraLight"/>
                <a:sym typeface="Lexend ExtraLight"/>
              </a:defRPr>
            </a:lvl2pPr>
            <a:lvl3pPr lvl="2">
              <a:spcBef>
                <a:spcPts val="0"/>
              </a:spcBef>
              <a:spcAft>
                <a:spcPts val="0"/>
              </a:spcAft>
              <a:buSzPts val="1000"/>
              <a:buFont typeface="Lexend ExtraLight"/>
              <a:buNone/>
              <a:defRPr sz="1000">
                <a:latin typeface="Lexend ExtraLight"/>
                <a:ea typeface="Lexend ExtraLight"/>
                <a:cs typeface="Lexend ExtraLight"/>
                <a:sym typeface="Lexend ExtraLight"/>
              </a:defRPr>
            </a:lvl3pPr>
            <a:lvl4pPr lvl="3">
              <a:spcBef>
                <a:spcPts val="0"/>
              </a:spcBef>
              <a:spcAft>
                <a:spcPts val="0"/>
              </a:spcAft>
              <a:buSzPts val="1000"/>
              <a:buFont typeface="Lexend ExtraLight"/>
              <a:buNone/>
              <a:defRPr sz="1000">
                <a:latin typeface="Lexend ExtraLight"/>
                <a:ea typeface="Lexend ExtraLight"/>
                <a:cs typeface="Lexend ExtraLight"/>
                <a:sym typeface="Lexend ExtraLight"/>
              </a:defRPr>
            </a:lvl4pPr>
            <a:lvl5pPr lvl="4">
              <a:spcBef>
                <a:spcPts val="0"/>
              </a:spcBef>
              <a:spcAft>
                <a:spcPts val="0"/>
              </a:spcAft>
              <a:buSzPts val="1000"/>
              <a:buFont typeface="Lexend ExtraLight"/>
              <a:buNone/>
              <a:defRPr sz="1000">
                <a:latin typeface="Lexend ExtraLight"/>
                <a:ea typeface="Lexend ExtraLight"/>
                <a:cs typeface="Lexend ExtraLight"/>
                <a:sym typeface="Lexend ExtraLight"/>
              </a:defRPr>
            </a:lvl5pPr>
            <a:lvl6pPr lvl="5">
              <a:spcBef>
                <a:spcPts val="0"/>
              </a:spcBef>
              <a:spcAft>
                <a:spcPts val="0"/>
              </a:spcAft>
              <a:buSzPts val="1000"/>
              <a:buFont typeface="Lexend ExtraLight"/>
              <a:buNone/>
              <a:defRPr sz="1000">
                <a:latin typeface="Lexend ExtraLight"/>
                <a:ea typeface="Lexend ExtraLight"/>
                <a:cs typeface="Lexend ExtraLight"/>
                <a:sym typeface="Lexend ExtraLight"/>
              </a:defRPr>
            </a:lvl6pPr>
            <a:lvl7pPr lvl="6">
              <a:spcBef>
                <a:spcPts val="0"/>
              </a:spcBef>
              <a:spcAft>
                <a:spcPts val="0"/>
              </a:spcAft>
              <a:buSzPts val="1000"/>
              <a:buFont typeface="Lexend ExtraLight"/>
              <a:buNone/>
              <a:defRPr sz="1000">
                <a:latin typeface="Lexend ExtraLight"/>
                <a:ea typeface="Lexend ExtraLight"/>
                <a:cs typeface="Lexend ExtraLight"/>
                <a:sym typeface="Lexend ExtraLight"/>
              </a:defRPr>
            </a:lvl7pPr>
            <a:lvl8pPr lvl="7">
              <a:spcBef>
                <a:spcPts val="0"/>
              </a:spcBef>
              <a:spcAft>
                <a:spcPts val="0"/>
              </a:spcAft>
              <a:buSzPts val="1000"/>
              <a:buFont typeface="Lexend ExtraLight"/>
              <a:buNone/>
              <a:defRPr sz="1000">
                <a:latin typeface="Lexend ExtraLight"/>
                <a:ea typeface="Lexend ExtraLight"/>
                <a:cs typeface="Lexend ExtraLight"/>
                <a:sym typeface="Lexend ExtraLight"/>
              </a:defRPr>
            </a:lvl8pPr>
            <a:lvl9pPr lvl="8">
              <a:spcBef>
                <a:spcPts val="0"/>
              </a:spcBef>
              <a:spcAft>
                <a:spcPts val="0"/>
              </a:spcAft>
              <a:buSzPts val="1000"/>
              <a:buFont typeface="Lexend ExtraLight"/>
              <a:buNone/>
              <a:defRPr sz="1000">
                <a:latin typeface="Lexend ExtraLight"/>
                <a:ea typeface="Lexend ExtraLight"/>
                <a:cs typeface="Lexend ExtraLight"/>
                <a:sym typeface="Lexend ExtraLight"/>
              </a:defRPr>
            </a:lvl9pPr>
          </a:lstStyle>
          <a:p/>
        </p:txBody>
      </p:sp>
      <p:sp>
        <p:nvSpPr>
          <p:cNvPr id="856" name="Google Shape;856;p39"/>
          <p:cNvSpPr txBox="1"/>
          <p:nvPr>
            <p:ph idx="2" type="subTitle"/>
          </p:nvPr>
        </p:nvSpPr>
        <p:spPr>
          <a:xfrm>
            <a:off x="361650" y="2044338"/>
            <a:ext cx="1732200" cy="493200"/>
          </a:xfrm>
          <a:prstGeom prst="rect">
            <a:avLst/>
          </a:prstGeom>
        </p:spPr>
        <p:txBody>
          <a:bodyPr anchorCtr="0" anchor="t" bIns="91425" lIns="90000" spcFirstLastPara="1" rIns="91425" wrap="square" tIns="91425">
            <a:normAutofit/>
          </a:bodyPr>
          <a:lstStyle>
            <a:lvl1pPr lvl="0">
              <a:spcBef>
                <a:spcPts val="0"/>
              </a:spcBef>
              <a:spcAft>
                <a:spcPts val="0"/>
              </a:spcAft>
              <a:buSzPts val="1200"/>
              <a:buFont typeface="Lexend"/>
              <a:buNone/>
              <a:defRPr b="1" sz="1200"/>
            </a:lvl1pPr>
            <a:lvl2pPr lvl="1">
              <a:spcBef>
                <a:spcPts val="0"/>
              </a:spcBef>
              <a:spcAft>
                <a:spcPts val="0"/>
              </a:spcAft>
              <a:buSzPts val="1200"/>
              <a:buFont typeface="Lexend"/>
              <a:buNone/>
              <a:defRPr sz="1200"/>
            </a:lvl2pPr>
            <a:lvl3pPr lvl="2">
              <a:spcBef>
                <a:spcPts val="0"/>
              </a:spcBef>
              <a:spcAft>
                <a:spcPts val="0"/>
              </a:spcAft>
              <a:buSzPts val="1200"/>
              <a:buFont typeface="Lexend"/>
              <a:buNone/>
              <a:defRPr sz="1200"/>
            </a:lvl3pPr>
            <a:lvl4pPr lvl="3">
              <a:spcBef>
                <a:spcPts val="0"/>
              </a:spcBef>
              <a:spcAft>
                <a:spcPts val="0"/>
              </a:spcAft>
              <a:buSzPts val="1200"/>
              <a:buFont typeface="Lexend"/>
              <a:buNone/>
              <a:defRPr sz="1200"/>
            </a:lvl4pPr>
            <a:lvl5pPr lvl="4">
              <a:spcBef>
                <a:spcPts val="0"/>
              </a:spcBef>
              <a:spcAft>
                <a:spcPts val="0"/>
              </a:spcAft>
              <a:buSzPts val="1200"/>
              <a:buFont typeface="Lexend"/>
              <a:buNone/>
              <a:defRPr sz="1200"/>
            </a:lvl5pPr>
            <a:lvl6pPr lvl="5">
              <a:spcBef>
                <a:spcPts val="0"/>
              </a:spcBef>
              <a:spcAft>
                <a:spcPts val="0"/>
              </a:spcAft>
              <a:buSzPts val="1200"/>
              <a:buFont typeface="Lexend"/>
              <a:buNone/>
              <a:defRPr sz="1200"/>
            </a:lvl6pPr>
            <a:lvl7pPr lvl="6">
              <a:spcBef>
                <a:spcPts val="0"/>
              </a:spcBef>
              <a:spcAft>
                <a:spcPts val="0"/>
              </a:spcAft>
              <a:buSzPts val="1200"/>
              <a:buFont typeface="Lexend"/>
              <a:buNone/>
              <a:defRPr sz="1200"/>
            </a:lvl7pPr>
            <a:lvl8pPr lvl="7">
              <a:spcBef>
                <a:spcPts val="0"/>
              </a:spcBef>
              <a:spcAft>
                <a:spcPts val="0"/>
              </a:spcAft>
              <a:buSzPts val="1200"/>
              <a:buFont typeface="Lexend"/>
              <a:buNone/>
              <a:defRPr sz="1200"/>
            </a:lvl8pPr>
            <a:lvl9pPr lvl="8">
              <a:spcBef>
                <a:spcPts val="0"/>
              </a:spcBef>
              <a:spcAft>
                <a:spcPts val="0"/>
              </a:spcAft>
              <a:buSzPts val="1200"/>
              <a:buFont typeface="Lexend"/>
              <a:buNone/>
              <a:defRPr sz="1200"/>
            </a:lvl9pPr>
          </a:lstStyle>
          <a:p/>
        </p:txBody>
      </p:sp>
      <p:sp>
        <p:nvSpPr>
          <p:cNvPr id="857" name="Google Shape;857;p39"/>
          <p:cNvSpPr txBox="1"/>
          <p:nvPr>
            <p:ph idx="3" type="subTitle"/>
          </p:nvPr>
        </p:nvSpPr>
        <p:spPr>
          <a:xfrm>
            <a:off x="2376738" y="2537538"/>
            <a:ext cx="1732200" cy="1092900"/>
          </a:xfrm>
          <a:prstGeom prst="rect">
            <a:avLst/>
          </a:prstGeom>
        </p:spPr>
        <p:txBody>
          <a:bodyPr anchorCtr="0" anchor="t" bIns="91425" lIns="90000" spcFirstLastPara="1" rIns="91425" wrap="square" tIns="91425">
            <a:normAutofit/>
          </a:bodyPr>
          <a:lstStyle>
            <a:lvl1pPr lvl="0">
              <a:spcBef>
                <a:spcPts val="0"/>
              </a:spcBef>
              <a:spcAft>
                <a:spcPts val="0"/>
              </a:spcAft>
              <a:buSzPts val="1000"/>
              <a:buFont typeface="Lexend ExtraLight"/>
              <a:buNone/>
              <a:defRPr sz="1000">
                <a:latin typeface="Lexend ExtraLight"/>
                <a:ea typeface="Lexend ExtraLight"/>
                <a:cs typeface="Lexend ExtraLight"/>
                <a:sym typeface="Lexend ExtraLight"/>
              </a:defRPr>
            </a:lvl1pPr>
            <a:lvl2pPr lvl="1">
              <a:spcBef>
                <a:spcPts val="0"/>
              </a:spcBef>
              <a:spcAft>
                <a:spcPts val="0"/>
              </a:spcAft>
              <a:buSzPts val="1000"/>
              <a:buFont typeface="Lexend ExtraLight"/>
              <a:buNone/>
              <a:defRPr sz="1000">
                <a:latin typeface="Lexend ExtraLight"/>
                <a:ea typeface="Lexend ExtraLight"/>
                <a:cs typeface="Lexend ExtraLight"/>
                <a:sym typeface="Lexend ExtraLight"/>
              </a:defRPr>
            </a:lvl2pPr>
            <a:lvl3pPr lvl="2">
              <a:spcBef>
                <a:spcPts val="0"/>
              </a:spcBef>
              <a:spcAft>
                <a:spcPts val="0"/>
              </a:spcAft>
              <a:buSzPts val="1000"/>
              <a:buFont typeface="Lexend ExtraLight"/>
              <a:buNone/>
              <a:defRPr sz="1000">
                <a:latin typeface="Lexend ExtraLight"/>
                <a:ea typeface="Lexend ExtraLight"/>
                <a:cs typeface="Lexend ExtraLight"/>
                <a:sym typeface="Lexend ExtraLight"/>
              </a:defRPr>
            </a:lvl3pPr>
            <a:lvl4pPr lvl="3">
              <a:spcBef>
                <a:spcPts val="0"/>
              </a:spcBef>
              <a:spcAft>
                <a:spcPts val="0"/>
              </a:spcAft>
              <a:buSzPts val="1000"/>
              <a:buFont typeface="Lexend ExtraLight"/>
              <a:buNone/>
              <a:defRPr sz="1000">
                <a:latin typeface="Lexend ExtraLight"/>
                <a:ea typeface="Lexend ExtraLight"/>
                <a:cs typeface="Lexend ExtraLight"/>
                <a:sym typeface="Lexend ExtraLight"/>
              </a:defRPr>
            </a:lvl4pPr>
            <a:lvl5pPr lvl="4">
              <a:spcBef>
                <a:spcPts val="0"/>
              </a:spcBef>
              <a:spcAft>
                <a:spcPts val="0"/>
              </a:spcAft>
              <a:buSzPts val="1000"/>
              <a:buFont typeface="Lexend ExtraLight"/>
              <a:buNone/>
              <a:defRPr sz="1000">
                <a:latin typeface="Lexend ExtraLight"/>
                <a:ea typeface="Lexend ExtraLight"/>
                <a:cs typeface="Lexend ExtraLight"/>
                <a:sym typeface="Lexend ExtraLight"/>
              </a:defRPr>
            </a:lvl5pPr>
            <a:lvl6pPr lvl="5">
              <a:spcBef>
                <a:spcPts val="0"/>
              </a:spcBef>
              <a:spcAft>
                <a:spcPts val="0"/>
              </a:spcAft>
              <a:buSzPts val="1000"/>
              <a:buFont typeface="Lexend ExtraLight"/>
              <a:buNone/>
              <a:defRPr sz="1000">
                <a:latin typeface="Lexend ExtraLight"/>
                <a:ea typeface="Lexend ExtraLight"/>
                <a:cs typeface="Lexend ExtraLight"/>
                <a:sym typeface="Lexend ExtraLight"/>
              </a:defRPr>
            </a:lvl6pPr>
            <a:lvl7pPr lvl="6">
              <a:spcBef>
                <a:spcPts val="0"/>
              </a:spcBef>
              <a:spcAft>
                <a:spcPts val="0"/>
              </a:spcAft>
              <a:buSzPts val="1000"/>
              <a:buFont typeface="Lexend ExtraLight"/>
              <a:buNone/>
              <a:defRPr sz="1000">
                <a:latin typeface="Lexend ExtraLight"/>
                <a:ea typeface="Lexend ExtraLight"/>
                <a:cs typeface="Lexend ExtraLight"/>
                <a:sym typeface="Lexend ExtraLight"/>
              </a:defRPr>
            </a:lvl7pPr>
            <a:lvl8pPr lvl="7">
              <a:spcBef>
                <a:spcPts val="0"/>
              </a:spcBef>
              <a:spcAft>
                <a:spcPts val="0"/>
              </a:spcAft>
              <a:buSzPts val="1000"/>
              <a:buFont typeface="Lexend ExtraLight"/>
              <a:buNone/>
              <a:defRPr sz="1000">
                <a:latin typeface="Lexend ExtraLight"/>
                <a:ea typeface="Lexend ExtraLight"/>
                <a:cs typeface="Lexend ExtraLight"/>
                <a:sym typeface="Lexend ExtraLight"/>
              </a:defRPr>
            </a:lvl8pPr>
            <a:lvl9pPr lvl="8">
              <a:spcBef>
                <a:spcPts val="0"/>
              </a:spcBef>
              <a:spcAft>
                <a:spcPts val="0"/>
              </a:spcAft>
              <a:buSzPts val="1000"/>
              <a:buFont typeface="Lexend ExtraLight"/>
              <a:buNone/>
              <a:defRPr sz="1000">
                <a:latin typeface="Lexend ExtraLight"/>
                <a:ea typeface="Lexend ExtraLight"/>
                <a:cs typeface="Lexend ExtraLight"/>
                <a:sym typeface="Lexend ExtraLight"/>
              </a:defRPr>
            </a:lvl9pPr>
          </a:lstStyle>
          <a:p/>
        </p:txBody>
      </p:sp>
      <p:sp>
        <p:nvSpPr>
          <p:cNvPr id="858" name="Google Shape;858;p39"/>
          <p:cNvSpPr txBox="1"/>
          <p:nvPr>
            <p:ph idx="4" type="subTitle"/>
          </p:nvPr>
        </p:nvSpPr>
        <p:spPr>
          <a:xfrm>
            <a:off x="2376613" y="2044338"/>
            <a:ext cx="1732200" cy="493200"/>
          </a:xfrm>
          <a:prstGeom prst="rect">
            <a:avLst/>
          </a:prstGeom>
        </p:spPr>
        <p:txBody>
          <a:bodyPr anchorCtr="0" anchor="t" bIns="91425" lIns="90000" spcFirstLastPara="1" rIns="91425" wrap="square" tIns="91425">
            <a:normAutofit/>
          </a:bodyPr>
          <a:lstStyle>
            <a:lvl1pPr lvl="0">
              <a:spcBef>
                <a:spcPts val="0"/>
              </a:spcBef>
              <a:spcAft>
                <a:spcPts val="0"/>
              </a:spcAft>
              <a:buSzPts val="1200"/>
              <a:buFont typeface="Lexend"/>
              <a:buNone/>
              <a:defRPr b="1" sz="1200"/>
            </a:lvl1pPr>
            <a:lvl2pPr lvl="1">
              <a:spcBef>
                <a:spcPts val="0"/>
              </a:spcBef>
              <a:spcAft>
                <a:spcPts val="0"/>
              </a:spcAft>
              <a:buSzPts val="1200"/>
              <a:buFont typeface="Lexend"/>
              <a:buNone/>
              <a:defRPr sz="1200"/>
            </a:lvl2pPr>
            <a:lvl3pPr lvl="2">
              <a:spcBef>
                <a:spcPts val="0"/>
              </a:spcBef>
              <a:spcAft>
                <a:spcPts val="0"/>
              </a:spcAft>
              <a:buSzPts val="1200"/>
              <a:buFont typeface="Lexend"/>
              <a:buNone/>
              <a:defRPr sz="1200"/>
            </a:lvl3pPr>
            <a:lvl4pPr lvl="3">
              <a:spcBef>
                <a:spcPts val="0"/>
              </a:spcBef>
              <a:spcAft>
                <a:spcPts val="0"/>
              </a:spcAft>
              <a:buSzPts val="1200"/>
              <a:buFont typeface="Lexend"/>
              <a:buNone/>
              <a:defRPr sz="1200"/>
            </a:lvl4pPr>
            <a:lvl5pPr lvl="4">
              <a:spcBef>
                <a:spcPts val="0"/>
              </a:spcBef>
              <a:spcAft>
                <a:spcPts val="0"/>
              </a:spcAft>
              <a:buSzPts val="1200"/>
              <a:buFont typeface="Lexend"/>
              <a:buNone/>
              <a:defRPr sz="1200"/>
            </a:lvl5pPr>
            <a:lvl6pPr lvl="5">
              <a:spcBef>
                <a:spcPts val="0"/>
              </a:spcBef>
              <a:spcAft>
                <a:spcPts val="0"/>
              </a:spcAft>
              <a:buSzPts val="1200"/>
              <a:buFont typeface="Lexend"/>
              <a:buNone/>
              <a:defRPr sz="1200"/>
            </a:lvl6pPr>
            <a:lvl7pPr lvl="6">
              <a:spcBef>
                <a:spcPts val="0"/>
              </a:spcBef>
              <a:spcAft>
                <a:spcPts val="0"/>
              </a:spcAft>
              <a:buSzPts val="1200"/>
              <a:buFont typeface="Lexend"/>
              <a:buNone/>
              <a:defRPr sz="1200"/>
            </a:lvl7pPr>
            <a:lvl8pPr lvl="7">
              <a:spcBef>
                <a:spcPts val="0"/>
              </a:spcBef>
              <a:spcAft>
                <a:spcPts val="0"/>
              </a:spcAft>
              <a:buSzPts val="1200"/>
              <a:buFont typeface="Lexend"/>
              <a:buNone/>
              <a:defRPr sz="1200"/>
            </a:lvl8pPr>
            <a:lvl9pPr lvl="8">
              <a:spcBef>
                <a:spcPts val="0"/>
              </a:spcBef>
              <a:spcAft>
                <a:spcPts val="0"/>
              </a:spcAft>
              <a:buSzPts val="1200"/>
              <a:buFont typeface="Lexend"/>
              <a:buNone/>
              <a:defRPr sz="1200"/>
            </a:lvl9pPr>
          </a:lstStyle>
          <a:p/>
        </p:txBody>
      </p:sp>
      <p:sp>
        <p:nvSpPr>
          <p:cNvPr id="859" name="Google Shape;859;p39"/>
          <p:cNvSpPr txBox="1"/>
          <p:nvPr>
            <p:ph idx="5" type="subTitle"/>
          </p:nvPr>
        </p:nvSpPr>
        <p:spPr>
          <a:xfrm>
            <a:off x="4330888" y="2537538"/>
            <a:ext cx="1732200" cy="1092900"/>
          </a:xfrm>
          <a:prstGeom prst="rect">
            <a:avLst/>
          </a:prstGeom>
        </p:spPr>
        <p:txBody>
          <a:bodyPr anchorCtr="0" anchor="t" bIns="91425" lIns="90000" spcFirstLastPara="1" rIns="91425" wrap="square" tIns="91425">
            <a:normAutofit/>
          </a:bodyPr>
          <a:lstStyle>
            <a:lvl1pPr lvl="0">
              <a:spcBef>
                <a:spcPts val="0"/>
              </a:spcBef>
              <a:spcAft>
                <a:spcPts val="0"/>
              </a:spcAft>
              <a:buSzPts val="1000"/>
              <a:buFont typeface="Lexend ExtraLight"/>
              <a:buNone/>
              <a:defRPr sz="1000">
                <a:latin typeface="Lexend ExtraLight"/>
                <a:ea typeface="Lexend ExtraLight"/>
                <a:cs typeface="Lexend ExtraLight"/>
                <a:sym typeface="Lexend ExtraLight"/>
              </a:defRPr>
            </a:lvl1pPr>
            <a:lvl2pPr lvl="1">
              <a:spcBef>
                <a:spcPts val="0"/>
              </a:spcBef>
              <a:spcAft>
                <a:spcPts val="0"/>
              </a:spcAft>
              <a:buSzPts val="1000"/>
              <a:buFont typeface="Lexend ExtraLight"/>
              <a:buNone/>
              <a:defRPr sz="1000">
                <a:latin typeface="Lexend ExtraLight"/>
                <a:ea typeface="Lexend ExtraLight"/>
                <a:cs typeface="Lexend ExtraLight"/>
                <a:sym typeface="Lexend ExtraLight"/>
              </a:defRPr>
            </a:lvl2pPr>
            <a:lvl3pPr lvl="2">
              <a:spcBef>
                <a:spcPts val="0"/>
              </a:spcBef>
              <a:spcAft>
                <a:spcPts val="0"/>
              </a:spcAft>
              <a:buSzPts val="1000"/>
              <a:buFont typeface="Lexend ExtraLight"/>
              <a:buNone/>
              <a:defRPr sz="1000">
                <a:latin typeface="Lexend ExtraLight"/>
                <a:ea typeface="Lexend ExtraLight"/>
                <a:cs typeface="Lexend ExtraLight"/>
                <a:sym typeface="Lexend ExtraLight"/>
              </a:defRPr>
            </a:lvl3pPr>
            <a:lvl4pPr lvl="3">
              <a:spcBef>
                <a:spcPts val="0"/>
              </a:spcBef>
              <a:spcAft>
                <a:spcPts val="0"/>
              </a:spcAft>
              <a:buSzPts val="1000"/>
              <a:buFont typeface="Lexend ExtraLight"/>
              <a:buNone/>
              <a:defRPr sz="1000">
                <a:latin typeface="Lexend ExtraLight"/>
                <a:ea typeface="Lexend ExtraLight"/>
                <a:cs typeface="Lexend ExtraLight"/>
                <a:sym typeface="Lexend ExtraLight"/>
              </a:defRPr>
            </a:lvl4pPr>
            <a:lvl5pPr lvl="4">
              <a:spcBef>
                <a:spcPts val="0"/>
              </a:spcBef>
              <a:spcAft>
                <a:spcPts val="0"/>
              </a:spcAft>
              <a:buSzPts val="1000"/>
              <a:buFont typeface="Lexend ExtraLight"/>
              <a:buNone/>
              <a:defRPr sz="1000">
                <a:latin typeface="Lexend ExtraLight"/>
                <a:ea typeface="Lexend ExtraLight"/>
                <a:cs typeface="Lexend ExtraLight"/>
                <a:sym typeface="Lexend ExtraLight"/>
              </a:defRPr>
            </a:lvl5pPr>
            <a:lvl6pPr lvl="5">
              <a:spcBef>
                <a:spcPts val="0"/>
              </a:spcBef>
              <a:spcAft>
                <a:spcPts val="0"/>
              </a:spcAft>
              <a:buSzPts val="1000"/>
              <a:buFont typeface="Lexend ExtraLight"/>
              <a:buNone/>
              <a:defRPr sz="1000">
                <a:latin typeface="Lexend ExtraLight"/>
                <a:ea typeface="Lexend ExtraLight"/>
                <a:cs typeface="Lexend ExtraLight"/>
                <a:sym typeface="Lexend ExtraLight"/>
              </a:defRPr>
            </a:lvl6pPr>
            <a:lvl7pPr lvl="6">
              <a:spcBef>
                <a:spcPts val="0"/>
              </a:spcBef>
              <a:spcAft>
                <a:spcPts val="0"/>
              </a:spcAft>
              <a:buSzPts val="1000"/>
              <a:buFont typeface="Lexend ExtraLight"/>
              <a:buNone/>
              <a:defRPr sz="1000">
                <a:latin typeface="Lexend ExtraLight"/>
                <a:ea typeface="Lexend ExtraLight"/>
                <a:cs typeface="Lexend ExtraLight"/>
                <a:sym typeface="Lexend ExtraLight"/>
              </a:defRPr>
            </a:lvl7pPr>
            <a:lvl8pPr lvl="7">
              <a:spcBef>
                <a:spcPts val="0"/>
              </a:spcBef>
              <a:spcAft>
                <a:spcPts val="0"/>
              </a:spcAft>
              <a:buSzPts val="1000"/>
              <a:buFont typeface="Lexend ExtraLight"/>
              <a:buNone/>
              <a:defRPr sz="1000">
                <a:latin typeface="Lexend ExtraLight"/>
                <a:ea typeface="Lexend ExtraLight"/>
                <a:cs typeface="Lexend ExtraLight"/>
                <a:sym typeface="Lexend ExtraLight"/>
              </a:defRPr>
            </a:lvl8pPr>
            <a:lvl9pPr lvl="8">
              <a:spcBef>
                <a:spcPts val="0"/>
              </a:spcBef>
              <a:spcAft>
                <a:spcPts val="0"/>
              </a:spcAft>
              <a:buSzPts val="1000"/>
              <a:buFont typeface="Lexend ExtraLight"/>
              <a:buNone/>
              <a:defRPr sz="1000">
                <a:latin typeface="Lexend ExtraLight"/>
                <a:ea typeface="Lexend ExtraLight"/>
                <a:cs typeface="Lexend ExtraLight"/>
                <a:sym typeface="Lexend ExtraLight"/>
              </a:defRPr>
            </a:lvl9pPr>
          </a:lstStyle>
          <a:p/>
        </p:txBody>
      </p:sp>
      <p:sp>
        <p:nvSpPr>
          <p:cNvPr id="860" name="Google Shape;860;p39"/>
          <p:cNvSpPr txBox="1"/>
          <p:nvPr>
            <p:ph idx="6" type="subTitle"/>
          </p:nvPr>
        </p:nvSpPr>
        <p:spPr>
          <a:xfrm>
            <a:off x="4330763" y="2044338"/>
            <a:ext cx="1732200" cy="493200"/>
          </a:xfrm>
          <a:prstGeom prst="rect">
            <a:avLst/>
          </a:prstGeom>
        </p:spPr>
        <p:txBody>
          <a:bodyPr anchorCtr="0" anchor="t" bIns="91425" lIns="90000" spcFirstLastPara="1" rIns="91425" wrap="square" tIns="91425">
            <a:normAutofit/>
          </a:bodyPr>
          <a:lstStyle>
            <a:lvl1pPr lvl="0">
              <a:spcBef>
                <a:spcPts val="0"/>
              </a:spcBef>
              <a:spcAft>
                <a:spcPts val="0"/>
              </a:spcAft>
              <a:buSzPts val="1200"/>
              <a:buFont typeface="Lexend"/>
              <a:buNone/>
              <a:defRPr b="1" sz="1200"/>
            </a:lvl1pPr>
            <a:lvl2pPr lvl="1">
              <a:spcBef>
                <a:spcPts val="0"/>
              </a:spcBef>
              <a:spcAft>
                <a:spcPts val="0"/>
              </a:spcAft>
              <a:buSzPts val="1200"/>
              <a:buFont typeface="Lexend"/>
              <a:buNone/>
              <a:defRPr sz="1200"/>
            </a:lvl2pPr>
            <a:lvl3pPr lvl="2">
              <a:spcBef>
                <a:spcPts val="0"/>
              </a:spcBef>
              <a:spcAft>
                <a:spcPts val="0"/>
              </a:spcAft>
              <a:buSzPts val="1200"/>
              <a:buFont typeface="Lexend"/>
              <a:buNone/>
              <a:defRPr sz="1200"/>
            </a:lvl3pPr>
            <a:lvl4pPr lvl="3">
              <a:spcBef>
                <a:spcPts val="0"/>
              </a:spcBef>
              <a:spcAft>
                <a:spcPts val="0"/>
              </a:spcAft>
              <a:buSzPts val="1200"/>
              <a:buFont typeface="Lexend"/>
              <a:buNone/>
              <a:defRPr sz="1200"/>
            </a:lvl4pPr>
            <a:lvl5pPr lvl="4">
              <a:spcBef>
                <a:spcPts val="0"/>
              </a:spcBef>
              <a:spcAft>
                <a:spcPts val="0"/>
              </a:spcAft>
              <a:buSzPts val="1200"/>
              <a:buFont typeface="Lexend"/>
              <a:buNone/>
              <a:defRPr sz="1200"/>
            </a:lvl5pPr>
            <a:lvl6pPr lvl="5">
              <a:spcBef>
                <a:spcPts val="0"/>
              </a:spcBef>
              <a:spcAft>
                <a:spcPts val="0"/>
              </a:spcAft>
              <a:buSzPts val="1200"/>
              <a:buFont typeface="Lexend"/>
              <a:buNone/>
              <a:defRPr sz="1200"/>
            </a:lvl6pPr>
            <a:lvl7pPr lvl="6">
              <a:spcBef>
                <a:spcPts val="0"/>
              </a:spcBef>
              <a:spcAft>
                <a:spcPts val="0"/>
              </a:spcAft>
              <a:buSzPts val="1200"/>
              <a:buFont typeface="Lexend"/>
              <a:buNone/>
              <a:defRPr sz="1200"/>
            </a:lvl7pPr>
            <a:lvl8pPr lvl="7">
              <a:spcBef>
                <a:spcPts val="0"/>
              </a:spcBef>
              <a:spcAft>
                <a:spcPts val="0"/>
              </a:spcAft>
              <a:buSzPts val="1200"/>
              <a:buFont typeface="Lexend"/>
              <a:buNone/>
              <a:defRPr sz="1200"/>
            </a:lvl8pPr>
            <a:lvl9pPr lvl="8">
              <a:spcBef>
                <a:spcPts val="0"/>
              </a:spcBef>
              <a:spcAft>
                <a:spcPts val="0"/>
              </a:spcAft>
              <a:buSzPts val="1200"/>
              <a:buFont typeface="Lexend"/>
              <a:buNone/>
              <a:defRPr sz="1200"/>
            </a:lvl9pPr>
          </a:lstStyle>
          <a:p/>
        </p:txBody>
      </p:sp>
      <p:sp>
        <p:nvSpPr>
          <p:cNvPr id="861" name="Google Shape;861;p39"/>
          <p:cNvSpPr txBox="1"/>
          <p:nvPr>
            <p:ph idx="7" type="subTitle"/>
          </p:nvPr>
        </p:nvSpPr>
        <p:spPr>
          <a:xfrm>
            <a:off x="6938350" y="3487954"/>
            <a:ext cx="1732200" cy="1457100"/>
          </a:xfrm>
          <a:prstGeom prst="rect">
            <a:avLst/>
          </a:prstGeom>
        </p:spPr>
        <p:txBody>
          <a:bodyPr anchorCtr="0" anchor="t" bIns="91425" lIns="90000" spcFirstLastPara="1" rIns="91425" wrap="square" tIns="91425">
            <a:normAutofit/>
          </a:bodyPr>
          <a:lstStyle>
            <a:lvl1pPr lvl="0">
              <a:spcBef>
                <a:spcPts val="0"/>
              </a:spcBef>
              <a:spcAft>
                <a:spcPts val="0"/>
              </a:spcAft>
              <a:buClr>
                <a:schemeClr val="lt1"/>
              </a:buClr>
              <a:buSzPts val="1000"/>
              <a:buFont typeface="Lexend ExtraLight"/>
              <a:buNone/>
              <a:defRPr sz="1000">
                <a:solidFill>
                  <a:schemeClr val="lt1"/>
                </a:solidFill>
                <a:latin typeface="Lexend ExtraLight"/>
                <a:ea typeface="Lexend ExtraLight"/>
                <a:cs typeface="Lexend ExtraLight"/>
                <a:sym typeface="Lexend ExtraLight"/>
              </a:defRPr>
            </a:lvl1pPr>
            <a:lvl2pPr lvl="1">
              <a:spcBef>
                <a:spcPts val="0"/>
              </a:spcBef>
              <a:spcAft>
                <a:spcPts val="0"/>
              </a:spcAft>
              <a:buClr>
                <a:schemeClr val="lt1"/>
              </a:buClr>
              <a:buSzPts val="1000"/>
              <a:buFont typeface="Lexend ExtraLight"/>
              <a:buNone/>
              <a:defRPr sz="1000">
                <a:solidFill>
                  <a:schemeClr val="lt1"/>
                </a:solidFill>
                <a:latin typeface="Lexend ExtraLight"/>
                <a:ea typeface="Lexend ExtraLight"/>
                <a:cs typeface="Lexend ExtraLight"/>
                <a:sym typeface="Lexend ExtraLight"/>
              </a:defRPr>
            </a:lvl2pPr>
            <a:lvl3pPr lvl="2">
              <a:spcBef>
                <a:spcPts val="0"/>
              </a:spcBef>
              <a:spcAft>
                <a:spcPts val="0"/>
              </a:spcAft>
              <a:buClr>
                <a:schemeClr val="lt1"/>
              </a:buClr>
              <a:buSzPts val="1000"/>
              <a:buFont typeface="Lexend ExtraLight"/>
              <a:buNone/>
              <a:defRPr sz="1000">
                <a:solidFill>
                  <a:schemeClr val="lt1"/>
                </a:solidFill>
                <a:latin typeface="Lexend ExtraLight"/>
                <a:ea typeface="Lexend ExtraLight"/>
                <a:cs typeface="Lexend ExtraLight"/>
                <a:sym typeface="Lexend ExtraLight"/>
              </a:defRPr>
            </a:lvl3pPr>
            <a:lvl4pPr lvl="3">
              <a:spcBef>
                <a:spcPts val="0"/>
              </a:spcBef>
              <a:spcAft>
                <a:spcPts val="0"/>
              </a:spcAft>
              <a:buClr>
                <a:schemeClr val="lt1"/>
              </a:buClr>
              <a:buSzPts val="1000"/>
              <a:buFont typeface="Lexend ExtraLight"/>
              <a:buNone/>
              <a:defRPr sz="1000">
                <a:solidFill>
                  <a:schemeClr val="lt1"/>
                </a:solidFill>
                <a:latin typeface="Lexend ExtraLight"/>
                <a:ea typeface="Lexend ExtraLight"/>
                <a:cs typeface="Lexend ExtraLight"/>
                <a:sym typeface="Lexend ExtraLight"/>
              </a:defRPr>
            </a:lvl4pPr>
            <a:lvl5pPr lvl="4">
              <a:spcBef>
                <a:spcPts val="0"/>
              </a:spcBef>
              <a:spcAft>
                <a:spcPts val="0"/>
              </a:spcAft>
              <a:buClr>
                <a:schemeClr val="lt1"/>
              </a:buClr>
              <a:buSzPts val="1000"/>
              <a:buFont typeface="Lexend ExtraLight"/>
              <a:buNone/>
              <a:defRPr sz="1000">
                <a:solidFill>
                  <a:schemeClr val="lt1"/>
                </a:solidFill>
                <a:latin typeface="Lexend ExtraLight"/>
                <a:ea typeface="Lexend ExtraLight"/>
                <a:cs typeface="Lexend ExtraLight"/>
                <a:sym typeface="Lexend ExtraLight"/>
              </a:defRPr>
            </a:lvl5pPr>
            <a:lvl6pPr lvl="5">
              <a:spcBef>
                <a:spcPts val="0"/>
              </a:spcBef>
              <a:spcAft>
                <a:spcPts val="0"/>
              </a:spcAft>
              <a:buClr>
                <a:schemeClr val="lt1"/>
              </a:buClr>
              <a:buSzPts val="1000"/>
              <a:buFont typeface="Lexend ExtraLight"/>
              <a:buNone/>
              <a:defRPr sz="1000">
                <a:solidFill>
                  <a:schemeClr val="lt1"/>
                </a:solidFill>
                <a:latin typeface="Lexend ExtraLight"/>
                <a:ea typeface="Lexend ExtraLight"/>
                <a:cs typeface="Lexend ExtraLight"/>
                <a:sym typeface="Lexend ExtraLight"/>
              </a:defRPr>
            </a:lvl6pPr>
            <a:lvl7pPr lvl="6">
              <a:spcBef>
                <a:spcPts val="0"/>
              </a:spcBef>
              <a:spcAft>
                <a:spcPts val="0"/>
              </a:spcAft>
              <a:buClr>
                <a:schemeClr val="lt1"/>
              </a:buClr>
              <a:buSzPts val="1000"/>
              <a:buFont typeface="Lexend ExtraLight"/>
              <a:buNone/>
              <a:defRPr sz="1000">
                <a:solidFill>
                  <a:schemeClr val="lt1"/>
                </a:solidFill>
                <a:latin typeface="Lexend ExtraLight"/>
                <a:ea typeface="Lexend ExtraLight"/>
                <a:cs typeface="Lexend ExtraLight"/>
                <a:sym typeface="Lexend ExtraLight"/>
              </a:defRPr>
            </a:lvl7pPr>
            <a:lvl8pPr lvl="7">
              <a:spcBef>
                <a:spcPts val="0"/>
              </a:spcBef>
              <a:spcAft>
                <a:spcPts val="0"/>
              </a:spcAft>
              <a:buClr>
                <a:schemeClr val="lt1"/>
              </a:buClr>
              <a:buSzPts val="1000"/>
              <a:buFont typeface="Lexend ExtraLight"/>
              <a:buNone/>
              <a:defRPr sz="1000">
                <a:solidFill>
                  <a:schemeClr val="lt1"/>
                </a:solidFill>
                <a:latin typeface="Lexend ExtraLight"/>
                <a:ea typeface="Lexend ExtraLight"/>
                <a:cs typeface="Lexend ExtraLight"/>
                <a:sym typeface="Lexend ExtraLight"/>
              </a:defRPr>
            </a:lvl8pPr>
            <a:lvl9pPr lvl="8">
              <a:spcBef>
                <a:spcPts val="0"/>
              </a:spcBef>
              <a:spcAft>
                <a:spcPts val="0"/>
              </a:spcAft>
              <a:buClr>
                <a:schemeClr val="lt1"/>
              </a:buClr>
              <a:buSzPts val="1000"/>
              <a:buFont typeface="Lexend ExtraLight"/>
              <a:buNone/>
              <a:defRPr sz="1000">
                <a:solidFill>
                  <a:schemeClr val="lt1"/>
                </a:solidFill>
                <a:latin typeface="Lexend ExtraLight"/>
                <a:ea typeface="Lexend ExtraLight"/>
                <a:cs typeface="Lexend ExtraLight"/>
                <a:sym typeface="Lexend ExtraLight"/>
              </a:defRPr>
            </a:lvl9pPr>
          </a:lstStyle>
          <a:p/>
        </p:txBody>
      </p:sp>
      <p:sp>
        <p:nvSpPr>
          <p:cNvPr id="862" name="Google Shape;862;p39"/>
          <p:cNvSpPr txBox="1"/>
          <p:nvPr>
            <p:ph idx="8" type="subTitle"/>
          </p:nvPr>
        </p:nvSpPr>
        <p:spPr>
          <a:xfrm>
            <a:off x="6938225" y="3087896"/>
            <a:ext cx="1732200" cy="335400"/>
          </a:xfrm>
          <a:prstGeom prst="rect">
            <a:avLst/>
          </a:prstGeom>
        </p:spPr>
        <p:txBody>
          <a:bodyPr anchorCtr="0" anchor="ctr" bIns="91425" lIns="90000" spcFirstLastPara="1" rIns="91425" wrap="square" tIns="91425">
            <a:normAutofit/>
          </a:bodyPr>
          <a:lstStyle>
            <a:lvl1pPr lvl="0">
              <a:spcBef>
                <a:spcPts val="0"/>
              </a:spcBef>
              <a:spcAft>
                <a:spcPts val="0"/>
              </a:spcAft>
              <a:buClr>
                <a:schemeClr val="lt1"/>
              </a:buClr>
              <a:buSzPts val="1200"/>
              <a:buFont typeface="Lexend"/>
              <a:buNone/>
              <a:defRPr b="1" sz="1200">
                <a:solidFill>
                  <a:schemeClr val="lt1"/>
                </a:solidFill>
              </a:defRPr>
            </a:lvl1pPr>
            <a:lvl2pPr lvl="1">
              <a:spcBef>
                <a:spcPts val="0"/>
              </a:spcBef>
              <a:spcAft>
                <a:spcPts val="0"/>
              </a:spcAft>
              <a:buClr>
                <a:schemeClr val="lt1"/>
              </a:buClr>
              <a:buSzPts val="1200"/>
              <a:buFont typeface="Lexend"/>
              <a:buNone/>
              <a:defRPr sz="1200">
                <a:solidFill>
                  <a:schemeClr val="lt1"/>
                </a:solidFill>
              </a:defRPr>
            </a:lvl2pPr>
            <a:lvl3pPr lvl="2">
              <a:spcBef>
                <a:spcPts val="0"/>
              </a:spcBef>
              <a:spcAft>
                <a:spcPts val="0"/>
              </a:spcAft>
              <a:buClr>
                <a:schemeClr val="lt1"/>
              </a:buClr>
              <a:buSzPts val="1200"/>
              <a:buFont typeface="Lexend"/>
              <a:buNone/>
              <a:defRPr sz="1200">
                <a:solidFill>
                  <a:schemeClr val="lt1"/>
                </a:solidFill>
              </a:defRPr>
            </a:lvl3pPr>
            <a:lvl4pPr lvl="3">
              <a:spcBef>
                <a:spcPts val="0"/>
              </a:spcBef>
              <a:spcAft>
                <a:spcPts val="0"/>
              </a:spcAft>
              <a:buClr>
                <a:schemeClr val="lt1"/>
              </a:buClr>
              <a:buSzPts val="1200"/>
              <a:buFont typeface="Lexend"/>
              <a:buNone/>
              <a:defRPr sz="1200">
                <a:solidFill>
                  <a:schemeClr val="lt1"/>
                </a:solidFill>
              </a:defRPr>
            </a:lvl4pPr>
            <a:lvl5pPr lvl="4">
              <a:spcBef>
                <a:spcPts val="0"/>
              </a:spcBef>
              <a:spcAft>
                <a:spcPts val="0"/>
              </a:spcAft>
              <a:buClr>
                <a:schemeClr val="lt1"/>
              </a:buClr>
              <a:buSzPts val="1200"/>
              <a:buFont typeface="Lexend"/>
              <a:buNone/>
              <a:defRPr sz="1200">
                <a:solidFill>
                  <a:schemeClr val="lt1"/>
                </a:solidFill>
              </a:defRPr>
            </a:lvl5pPr>
            <a:lvl6pPr lvl="5">
              <a:spcBef>
                <a:spcPts val="0"/>
              </a:spcBef>
              <a:spcAft>
                <a:spcPts val="0"/>
              </a:spcAft>
              <a:buClr>
                <a:schemeClr val="lt1"/>
              </a:buClr>
              <a:buSzPts val="1200"/>
              <a:buFont typeface="Lexend"/>
              <a:buNone/>
              <a:defRPr sz="1200">
                <a:solidFill>
                  <a:schemeClr val="lt1"/>
                </a:solidFill>
              </a:defRPr>
            </a:lvl6pPr>
            <a:lvl7pPr lvl="6">
              <a:spcBef>
                <a:spcPts val="0"/>
              </a:spcBef>
              <a:spcAft>
                <a:spcPts val="0"/>
              </a:spcAft>
              <a:buClr>
                <a:schemeClr val="lt1"/>
              </a:buClr>
              <a:buSzPts val="1200"/>
              <a:buFont typeface="Lexend"/>
              <a:buNone/>
              <a:defRPr sz="1200">
                <a:solidFill>
                  <a:schemeClr val="lt1"/>
                </a:solidFill>
              </a:defRPr>
            </a:lvl7pPr>
            <a:lvl8pPr lvl="7">
              <a:spcBef>
                <a:spcPts val="0"/>
              </a:spcBef>
              <a:spcAft>
                <a:spcPts val="0"/>
              </a:spcAft>
              <a:buClr>
                <a:schemeClr val="lt1"/>
              </a:buClr>
              <a:buSzPts val="1200"/>
              <a:buFont typeface="Lexend"/>
              <a:buNone/>
              <a:defRPr sz="1200">
                <a:solidFill>
                  <a:schemeClr val="lt1"/>
                </a:solidFill>
              </a:defRPr>
            </a:lvl8pPr>
            <a:lvl9pPr lvl="8">
              <a:spcBef>
                <a:spcPts val="0"/>
              </a:spcBef>
              <a:spcAft>
                <a:spcPts val="0"/>
              </a:spcAft>
              <a:buClr>
                <a:schemeClr val="lt1"/>
              </a:buClr>
              <a:buSzPts val="1200"/>
              <a:buFont typeface="Lexend"/>
              <a:buNone/>
              <a:defRPr sz="1200">
                <a:solidFill>
                  <a:schemeClr val="lt1"/>
                </a:solidFill>
              </a:defRPr>
            </a:lvl9pPr>
          </a:lstStyle>
          <a:p/>
        </p:txBody>
      </p:sp>
      <p:sp>
        <p:nvSpPr>
          <p:cNvPr id="863" name="Google Shape;863;p39"/>
          <p:cNvSpPr/>
          <p:nvPr>
            <p:ph idx="9" type="pic"/>
          </p:nvPr>
        </p:nvSpPr>
        <p:spPr>
          <a:xfrm>
            <a:off x="6487575" y="-15812"/>
            <a:ext cx="2658600" cy="2784600"/>
          </a:xfrm>
          <a:prstGeom prst="roundRect">
            <a:avLst>
              <a:gd fmla="val 0" name="adj"/>
            </a:avLst>
          </a:prstGeom>
          <a:noFill/>
          <a:ln>
            <a:noFill/>
          </a:ln>
        </p:spPr>
      </p:sp>
      <p:sp>
        <p:nvSpPr>
          <p:cNvPr id="864" name="Google Shape;864;p39"/>
          <p:cNvSpPr txBox="1"/>
          <p:nvPr>
            <p:ph idx="13" type="subTitle"/>
          </p:nvPr>
        </p:nvSpPr>
        <p:spPr>
          <a:xfrm>
            <a:off x="361775" y="3749915"/>
            <a:ext cx="1732200" cy="224100"/>
          </a:xfrm>
          <a:prstGeom prst="rect">
            <a:avLst/>
          </a:prstGeom>
        </p:spPr>
        <p:txBody>
          <a:bodyPr anchorCtr="0" anchor="ctr" bIns="91425" lIns="0" spcFirstLastPara="1" rIns="91425" wrap="square" tIns="91425">
            <a:normAutofit/>
          </a:bodyPr>
          <a:lstStyle>
            <a:lvl1pPr lvl="0">
              <a:spcBef>
                <a:spcPts val="0"/>
              </a:spcBef>
              <a:spcAft>
                <a:spcPts val="0"/>
              </a:spcAft>
              <a:buSzPts val="1000"/>
              <a:buFont typeface="Lexend"/>
              <a:buNone/>
              <a:defRPr sz="1000"/>
            </a:lvl1pPr>
            <a:lvl2pPr lvl="1">
              <a:spcBef>
                <a:spcPts val="0"/>
              </a:spcBef>
              <a:spcAft>
                <a:spcPts val="0"/>
              </a:spcAft>
              <a:buSzPts val="1000"/>
              <a:buFont typeface="Lexend"/>
              <a:buNone/>
              <a:defRPr sz="1000"/>
            </a:lvl2pPr>
            <a:lvl3pPr lvl="2">
              <a:spcBef>
                <a:spcPts val="0"/>
              </a:spcBef>
              <a:spcAft>
                <a:spcPts val="0"/>
              </a:spcAft>
              <a:buSzPts val="1000"/>
              <a:buFont typeface="Lexend"/>
              <a:buNone/>
              <a:defRPr sz="1000"/>
            </a:lvl3pPr>
            <a:lvl4pPr lvl="3">
              <a:spcBef>
                <a:spcPts val="0"/>
              </a:spcBef>
              <a:spcAft>
                <a:spcPts val="0"/>
              </a:spcAft>
              <a:buSzPts val="1000"/>
              <a:buFont typeface="Lexend"/>
              <a:buNone/>
              <a:defRPr sz="1000"/>
            </a:lvl4pPr>
            <a:lvl5pPr lvl="4">
              <a:spcBef>
                <a:spcPts val="0"/>
              </a:spcBef>
              <a:spcAft>
                <a:spcPts val="0"/>
              </a:spcAft>
              <a:buSzPts val="1000"/>
              <a:buFont typeface="Lexend"/>
              <a:buNone/>
              <a:defRPr sz="1000"/>
            </a:lvl5pPr>
            <a:lvl6pPr lvl="5">
              <a:spcBef>
                <a:spcPts val="0"/>
              </a:spcBef>
              <a:spcAft>
                <a:spcPts val="0"/>
              </a:spcAft>
              <a:buSzPts val="1000"/>
              <a:buFont typeface="Lexend"/>
              <a:buNone/>
              <a:defRPr sz="1000"/>
            </a:lvl6pPr>
            <a:lvl7pPr lvl="6">
              <a:spcBef>
                <a:spcPts val="0"/>
              </a:spcBef>
              <a:spcAft>
                <a:spcPts val="0"/>
              </a:spcAft>
              <a:buSzPts val="1000"/>
              <a:buFont typeface="Lexend"/>
              <a:buNone/>
              <a:defRPr sz="1000"/>
            </a:lvl7pPr>
            <a:lvl8pPr lvl="7">
              <a:spcBef>
                <a:spcPts val="0"/>
              </a:spcBef>
              <a:spcAft>
                <a:spcPts val="0"/>
              </a:spcAft>
              <a:buSzPts val="1000"/>
              <a:buFont typeface="Lexend"/>
              <a:buNone/>
              <a:defRPr sz="1000"/>
            </a:lvl8pPr>
            <a:lvl9pPr lvl="8">
              <a:spcBef>
                <a:spcPts val="0"/>
              </a:spcBef>
              <a:spcAft>
                <a:spcPts val="0"/>
              </a:spcAft>
              <a:buSzPts val="1000"/>
              <a:buFont typeface="Lexend"/>
              <a:buNone/>
              <a:defRPr sz="1000"/>
            </a:lvl9pPr>
          </a:lstStyle>
          <a:p/>
        </p:txBody>
      </p:sp>
      <p:sp>
        <p:nvSpPr>
          <p:cNvPr id="865" name="Google Shape;865;p39"/>
          <p:cNvSpPr txBox="1"/>
          <p:nvPr>
            <p:ph idx="14" type="subTitle"/>
          </p:nvPr>
        </p:nvSpPr>
        <p:spPr>
          <a:xfrm>
            <a:off x="2441775" y="3749915"/>
            <a:ext cx="1732200" cy="224100"/>
          </a:xfrm>
          <a:prstGeom prst="rect">
            <a:avLst/>
          </a:prstGeom>
        </p:spPr>
        <p:txBody>
          <a:bodyPr anchorCtr="0" anchor="ctr" bIns="91425" lIns="0" spcFirstLastPara="1" rIns="91425" wrap="square" tIns="91425">
            <a:normAutofit/>
          </a:bodyPr>
          <a:lstStyle>
            <a:lvl1pPr lvl="0">
              <a:spcBef>
                <a:spcPts val="0"/>
              </a:spcBef>
              <a:spcAft>
                <a:spcPts val="0"/>
              </a:spcAft>
              <a:buSzPts val="1000"/>
              <a:buFont typeface="Lexend"/>
              <a:buNone/>
              <a:defRPr sz="1000"/>
            </a:lvl1pPr>
            <a:lvl2pPr lvl="1">
              <a:spcBef>
                <a:spcPts val="0"/>
              </a:spcBef>
              <a:spcAft>
                <a:spcPts val="0"/>
              </a:spcAft>
              <a:buSzPts val="1000"/>
              <a:buFont typeface="Lexend"/>
              <a:buNone/>
              <a:defRPr sz="1000"/>
            </a:lvl2pPr>
            <a:lvl3pPr lvl="2">
              <a:spcBef>
                <a:spcPts val="0"/>
              </a:spcBef>
              <a:spcAft>
                <a:spcPts val="0"/>
              </a:spcAft>
              <a:buSzPts val="1000"/>
              <a:buFont typeface="Lexend"/>
              <a:buNone/>
              <a:defRPr sz="1000"/>
            </a:lvl3pPr>
            <a:lvl4pPr lvl="3">
              <a:spcBef>
                <a:spcPts val="0"/>
              </a:spcBef>
              <a:spcAft>
                <a:spcPts val="0"/>
              </a:spcAft>
              <a:buSzPts val="1000"/>
              <a:buFont typeface="Lexend"/>
              <a:buNone/>
              <a:defRPr sz="1000"/>
            </a:lvl4pPr>
            <a:lvl5pPr lvl="4">
              <a:spcBef>
                <a:spcPts val="0"/>
              </a:spcBef>
              <a:spcAft>
                <a:spcPts val="0"/>
              </a:spcAft>
              <a:buSzPts val="1000"/>
              <a:buFont typeface="Lexend"/>
              <a:buNone/>
              <a:defRPr sz="1000"/>
            </a:lvl5pPr>
            <a:lvl6pPr lvl="5">
              <a:spcBef>
                <a:spcPts val="0"/>
              </a:spcBef>
              <a:spcAft>
                <a:spcPts val="0"/>
              </a:spcAft>
              <a:buSzPts val="1000"/>
              <a:buFont typeface="Lexend"/>
              <a:buNone/>
              <a:defRPr sz="1000"/>
            </a:lvl6pPr>
            <a:lvl7pPr lvl="6">
              <a:spcBef>
                <a:spcPts val="0"/>
              </a:spcBef>
              <a:spcAft>
                <a:spcPts val="0"/>
              </a:spcAft>
              <a:buSzPts val="1000"/>
              <a:buFont typeface="Lexend"/>
              <a:buNone/>
              <a:defRPr sz="1000"/>
            </a:lvl7pPr>
            <a:lvl8pPr lvl="7">
              <a:spcBef>
                <a:spcPts val="0"/>
              </a:spcBef>
              <a:spcAft>
                <a:spcPts val="0"/>
              </a:spcAft>
              <a:buSzPts val="1000"/>
              <a:buFont typeface="Lexend"/>
              <a:buNone/>
              <a:defRPr sz="1000"/>
            </a:lvl8pPr>
            <a:lvl9pPr lvl="8">
              <a:spcBef>
                <a:spcPts val="0"/>
              </a:spcBef>
              <a:spcAft>
                <a:spcPts val="0"/>
              </a:spcAft>
              <a:buSzPts val="1000"/>
              <a:buFont typeface="Lexend"/>
              <a:buNone/>
              <a:defRPr sz="1000"/>
            </a:lvl9pPr>
          </a:lstStyle>
          <a:p/>
        </p:txBody>
      </p:sp>
      <p:sp>
        <p:nvSpPr>
          <p:cNvPr id="866" name="Google Shape;866;p39"/>
          <p:cNvSpPr txBox="1"/>
          <p:nvPr>
            <p:ph idx="15" type="subTitle"/>
          </p:nvPr>
        </p:nvSpPr>
        <p:spPr>
          <a:xfrm>
            <a:off x="4425350" y="3749915"/>
            <a:ext cx="1732200" cy="224100"/>
          </a:xfrm>
          <a:prstGeom prst="rect">
            <a:avLst/>
          </a:prstGeom>
        </p:spPr>
        <p:txBody>
          <a:bodyPr anchorCtr="0" anchor="ctr" bIns="91425" lIns="0" spcFirstLastPara="1" rIns="91425" wrap="square" tIns="91425">
            <a:normAutofit/>
          </a:bodyPr>
          <a:lstStyle>
            <a:lvl1pPr lvl="0">
              <a:spcBef>
                <a:spcPts val="0"/>
              </a:spcBef>
              <a:spcAft>
                <a:spcPts val="0"/>
              </a:spcAft>
              <a:buSzPts val="1000"/>
              <a:buFont typeface="Lexend"/>
              <a:buNone/>
              <a:defRPr sz="1000"/>
            </a:lvl1pPr>
            <a:lvl2pPr lvl="1">
              <a:spcBef>
                <a:spcPts val="0"/>
              </a:spcBef>
              <a:spcAft>
                <a:spcPts val="0"/>
              </a:spcAft>
              <a:buSzPts val="1000"/>
              <a:buFont typeface="Lexend"/>
              <a:buNone/>
              <a:defRPr sz="1000"/>
            </a:lvl2pPr>
            <a:lvl3pPr lvl="2">
              <a:spcBef>
                <a:spcPts val="0"/>
              </a:spcBef>
              <a:spcAft>
                <a:spcPts val="0"/>
              </a:spcAft>
              <a:buSzPts val="1000"/>
              <a:buFont typeface="Lexend"/>
              <a:buNone/>
              <a:defRPr sz="1000"/>
            </a:lvl3pPr>
            <a:lvl4pPr lvl="3">
              <a:spcBef>
                <a:spcPts val="0"/>
              </a:spcBef>
              <a:spcAft>
                <a:spcPts val="0"/>
              </a:spcAft>
              <a:buSzPts val="1000"/>
              <a:buFont typeface="Lexend"/>
              <a:buNone/>
              <a:defRPr sz="1000"/>
            </a:lvl4pPr>
            <a:lvl5pPr lvl="4">
              <a:spcBef>
                <a:spcPts val="0"/>
              </a:spcBef>
              <a:spcAft>
                <a:spcPts val="0"/>
              </a:spcAft>
              <a:buSzPts val="1000"/>
              <a:buFont typeface="Lexend"/>
              <a:buNone/>
              <a:defRPr sz="1000"/>
            </a:lvl5pPr>
            <a:lvl6pPr lvl="5">
              <a:spcBef>
                <a:spcPts val="0"/>
              </a:spcBef>
              <a:spcAft>
                <a:spcPts val="0"/>
              </a:spcAft>
              <a:buSzPts val="1000"/>
              <a:buFont typeface="Lexend"/>
              <a:buNone/>
              <a:defRPr sz="1000"/>
            </a:lvl6pPr>
            <a:lvl7pPr lvl="6">
              <a:spcBef>
                <a:spcPts val="0"/>
              </a:spcBef>
              <a:spcAft>
                <a:spcPts val="0"/>
              </a:spcAft>
              <a:buSzPts val="1000"/>
              <a:buFont typeface="Lexend"/>
              <a:buNone/>
              <a:defRPr sz="1000"/>
            </a:lvl7pPr>
            <a:lvl8pPr lvl="7">
              <a:spcBef>
                <a:spcPts val="0"/>
              </a:spcBef>
              <a:spcAft>
                <a:spcPts val="0"/>
              </a:spcAft>
              <a:buSzPts val="1000"/>
              <a:buFont typeface="Lexend"/>
              <a:buNone/>
              <a:defRPr sz="1000"/>
            </a:lvl8pPr>
            <a:lvl9pPr lvl="8">
              <a:spcBef>
                <a:spcPts val="0"/>
              </a:spcBef>
              <a:spcAft>
                <a:spcPts val="0"/>
              </a:spcAft>
              <a:buSzPts val="1000"/>
              <a:buFont typeface="Lexend"/>
              <a:buNone/>
              <a:defRPr sz="1000"/>
            </a:lvl9pPr>
          </a:lstStyle>
          <a:p/>
        </p:txBody>
      </p:sp>
      <p:sp>
        <p:nvSpPr>
          <p:cNvPr id="867" name="Google Shape;867;p39"/>
          <p:cNvSpPr txBox="1"/>
          <p:nvPr>
            <p:ph idx="16" type="subTitle"/>
          </p:nvPr>
        </p:nvSpPr>
        <p:spPr>
          <a:xfrm>
            <a:off x="361775" y="4354915"/>
            <a:ext cx="1732200" cy="224100"/>
          </a:xfrm>
          <a:prstGeom prst="rect">
            <a:avLst/>
          </a:prstGeom>
        </p:spPr>
        <p:txBody>
          <a:bodyPr anchorCtr="0" anchor="ctr" bIns="91425" lIns="0" spcFirstLastPara="1" rIns="91425" wrap="square" tIns="91425">
            <a:normAutofit/>
          </a:bodyPr>
          <a:lstStyle>
            <a:lvl1pPr lvl="0">
              <a:spcBef>
                <a:spcPts val="0"/>
              </a:spcBef>
              <a:spcAft>
                <a:spcPts val="0"/>
              </a:spcAft>
              <a:buSzPts val="1000"/>
              <a:buFont typeface="Lexend"/>
              <a:buNone/>
              <a:defRPr sz="1000"/>
            </a:lvl1pPr>
            <a:lvl2pPr lvl="1">
              <a:spcBef>
                <a:spcPts val="0"/>
              </a:spcBef>
              <a:spcAft>
                <a:spcPts val="0"/>
              </a:spcAft>
              <a:buSzPts val="1000"/>
              <a:buFont typeface="Lexend"/>
              <a:buNone/>
              <a:defRPr sz="1000"/>
            </a:lvl2pPr>
            <a:lvl3pPr lvl="2">
              <a:spcBef>
                <a:spcPts val="0"/>
              </a:spcBef>
              <a:spcAft>
                <a:spcPts val="0"/>
              </a:spcAft>
              <a:buSzPts val="1000"/>
              <a:buFont typeface="Lexend"/>
              <a:buNone/>
              <a:defRPr sz="1000"/>
            </a:lvl3pPr>
            <a:lvl4pPr lvl="3">
              <a:spcBef>
                <a:spcPts val="0"/>
              </a:spcBef>
              <a:spcAft>
                <a:spcPts val="0"/>
              </a:spcAft>
              <a:buSzPts val="1000"/>
              <a:buFont typeface="Lexend"/>
              <a:buNone/>
              <a:defRPr sz="1000"/>
            </a:lvl4pPr>
            <a:lvl5pPr lvl="4">
              <a:spcBef>
                <a:spcPts val="0"/>
              </a:spcBef>
              <a:spcAft>
                <a:spcPts val="0"/>
              </a:spcAft>
              <a:buSzPts val="1000"/>
              <a:buFont typeface="Lexend"/>
              <a:buNone/>
              <a:defRPr sz="1000"/>
            </a:lvl5pPr>
            <a:lvl6pPr lvl="5">
              <a:spcBef>
                <a:spcPts val="0"/>
              </a:spcBef>
              <a:spcAft>
                <a:spcPts val="0"/>
              </a:spcAft>
              <a:buSzPts val="1000"/>
              <a:buFont typeface="Lexend"/>
              <a:buNone/>
              <a:defRPr sz="1000"/>
            </a:lvl6pPr>
            <a:lvl7pPr lvl="6">
              <a:spcBef>
                <a:spcPts val="0"/>
              </a:spcBef>
              <a:spcAft>
                <a:spcPts val="0"/>
              </a:spcAft>
              <a:buSzPts val="1000"/>
              <a:buFont typeface="Lexend"/>
              <a:buNone/>
              <a:defRPr sz="1000"/>
            </a:lvl7pPr>
            <a:lvl8pPr lvl="7">
              <a:spcBef>
                <a:spcPts val="0"/>
              </a:spcBef>
              <a:spcAft>
                <a:spcPts val="0"/>
              </a:spcAft>
              <a:buSzPts val="1000"/>
              <a:buFont typeface="Lexend"/>
              <a:buNone/>
              <a:defRPr sz="1000"/>
            </a:lvl8pPr>
            <a:lvl9pPr lvl="8">
              <a:spcBef>
                <a:spcPts val="0"/>
              </a:spcBef>
              <a:spcAft>
                <a:spcPts val="0"/>
              </a:spcAft>
              <a:buSzPts val="1000"/>
              <a:buFont typeface="Lexend"/>
              <a:buNone/>
              <a:defRPr sz="1000"/>
            </a:lvl9pPr>
          </a:lstStyle>
          <a:p/>
        </p:txBody>
      </p:sp>
      <p:sp>
        <p:nvSpPr>
          <p:cNvPr id="868" name="Google Shape;868;p39"/>
          <p:cNvSpPr txBox="1"/>
          <p:nvPr>
            <p:ph idx="17" type="subTitle"/>
          </p:nvPr>
        </p:nvSpPr>
        <p:spPr>
          <a:xfrm>
            <a:off x="2441775" y="4354915"/>
            <a:ext cx="1732200" cy="224100"/>
          </a:xfrm>
          <a:prstGeom prst="rect">
            <a:avLst/>
          </a:prstGeom>
        </p:spPr>
        <p:txBody>
          <a:bodyPr anchorCtr="0" anchor="ctr" bIns="91425" lIns="0" spcFirstLastPara="1" rIns="91425" wrap="square" tIns="91425">
            <a:normAutofit/>
          </a:bodyPr>
          <a:lstStyle>
            <a:lvl1pPr lvl="0">
              <a:spcBef>
                <a:spcPts val="0"/>
              </a:spcBef>
              <a:spcAft>
                <a:spcPts val="0"/>
              </a:spcAft>
              <a:buSzPts val="1000"/>
              <a:buFont typeface="Lexend"/>
              <a:buNone/>
              <a:defRPr sz="1000"/>
            </a:lvl1pPr>
            <a:lvl2pPr lvl="1">
              <a:spcBef>
                <a:spcPts val="0"/>
              </a:spcBef>
              <a:spcAft>
                <a:spcPts val="0"/>
              </a:spcAft>
              <a:buSzPts val="1000"/>
              <a:buFont typeface="Lexend"/>
              <a:buNone/>
              <a:defRPr sz="1000"/>
            </a:lvl2pPr>
            <a:lvl3pPr lvl="2">
              <a:spcBef>
                <a:spcPts val="0"/>
              </a:spcBef>
              <a:spcAft>
                <a:spcPts val="0"/>
              </a:spcAft>
              <a:buSzPts val="1000"/>
              <a:buFont typeface="Lexend"/>
              <a:buNone/>
              <a:defRPr sz="1000"/>
            </a:lvl3pPr>
            <a:lvl4pPr lvl="3">
              <a:spcBef>
                <a:spcPts val="0"/>
              </a:spcBef>
              <a:spcAft>
                <a:spcPts val="0"/>
              </a:spcAft>
              <a:buSzPts val="1000"/>
              <a:buFont typeface="Lexend"/>
              <a:buNone/>
              <a:defRPr sz="1000"/>
            </a:lvl4pPr>
            <a:lvl5pPr lvl="4">
              <a:spcBef>
                <a:spcPts val="0"/>
              </a:spcBef>
              <a:spcAft>
                <a:spcPts val="0"/>
              </a:spcAft>
              <a:buSzPts val="1000"/>
              <a:buFont typeface="Lexend"/>
              <a:buNone/>
              <a:defRPr sz="1000"/>
            </a:lvl5pPr>
            <a:lvl6pPr lvl="5">
              <a:spcBef>
                <a:spcPts val="0"/>
              </a:spcBef>
              <a:spcAft>
                <a:spcPts val="0"/>
              </a:spcAft>
              <a:buSzPts val="1000"/>
              <a:buFont typeface="Lexend"/>
              <a:buNone/>
              <a:defRPr sz="1000"/>
            </a:lvl6pPr>
            <a:lvl7pPr lvl="6">
              <a:spcBef>
                <a:spcPts val="0"/>
              </a:spcBef>
              <a:spcAft>
                <a:spcPts val="0"/>
              </a:spcAft>
              <a:buSzPts val="1000"/>
              <a:buFont typeface="Lexend"/>
              <a:buNone/>
              <a:defRPr sz="1000"/>
            </a:lvl7pPr>
            <a:lvl8pPr lvl="7">
              <a:spcBef>
                <a:spcPts val="0"/>
              </a:spcBef>
              <a:spcAft>
                <a:spcPts val="0"/>
              </a:spcAft>
              <a:buSzPts val="1000"/>
              <a:buFont typeface="Lexend"/>
              <a:buNone/>
              <a:defRPr sz="1000"/>
            </a:lvl8pPr>
            <a:lvl9pPr lvl="8">
              <a:spcBef>
                <a:spcPts val="0"/>
              </a:spcBef>
              <a:spcAft>
                <a:spcPts val="0"/>
              </a:spcAft>
              <a:buSzPts val="1000"/>
              <a:buFont typeface="Lexend"/>
              <a:buNone/>
              <a:defRPr sz="1000"/>
            </a:lvl9pPr>
          </a:lstStyle>
          <a:p/>
        </p:txBody>
      </p:sp>
      <p:sp>
        <p:nvSpPr>
          <p:cNvPr id="869" name="Google Shape;869;p39"/>
          <p:cNvSpPr txBox="1"/>
          <p:nvPr>
            <p:ph idx="18" type="subTitle"/>
          </p:nvPr>
        </p:nvSpPr>
        <p:spPr>
          <a:xfrm>
            <a:off x="4425350" y="4354915"/>
            <a:ext cx="1732200" cy="224100"/>
          </a:xfrm>
          <a:prstGeom prst="rect">
            <a:avLst/>
          </a:prstGeom>
        </p:spPr>
        <p:txBody>
          <a:bodyPr anchorCtr="0" anchor="ctr" bIns="91425" lIns="0" spcFirstLastPara="1" rIns="91425" wrap="square" tIns="91425">
            <a:normAutofit/>
          </a:bodyPr>
          <a:lstStyle>
            <a:lvl1pPr lvl="0">
              <a:spcBef>
                <a:spcPts val="0"/>
              </a:spcBef>
              <a:spcAft>
                <a:spcPts val="0"/>
              </a:spcAft>
              <a:buSzPts val="1000"/>
              <a:buFont typeface="Lexend"/>
              <a:buNone/>
              <a:defRPr sz="1000"/>
            </a:lvl1pPr>
            <a:lvl2pPr lvl="1">
              <a:spcBef>
                <a:spcPts val="0"/>
              </a:spcBef>
              <a:spcAft>
                <a:spcPts val="0"/>
              </a:spcAft>
              <a:buSzPts val="1000"/>
              <a:buFont typeface="Lexend"/>
              <a:buNone/>
              <a:defRPr sz="1000"/>
            </a:lvl2pPr>
            <a:lvl3pPr lvl="2">
              <a:spcBef>
                <a:spcPts val="0"/>
              </a:spcBef>
              <a:spcAft>
                <a:spcPts val="0"/>
              </a:spcAft>
              <a:buSzPts val="1000"/>
              <a:buFont typeface="Lexend"/>
              <a:buNone/>
              <a:defRPr sz="1000"/>
            </a:lvl3pPr>
            <a:lvl4pPr lvl="3">
              <a:spcBef>
                <a:spcPts val="0"/>
              </a:spcBef>
              <a:spcAft>
                <a:spcPts val="0"/>
              </a:spcAft>
              <a:buSzPts val="1000"/>
              <a:buFont typeface="Lexend"/>
              <a:buNone/>
              <a:defRPr sz="1000"/>
            </a:lvl4pPr>
            <a:lvl5pPr lvl="4">
              <a:spcBef>
                <a:spcPts val="0"/>
              </a:spcBef>
              <a:spcAft>
                <a:spcPts val="0"/>
              </a:spcAft>
              <a:buSzPts val="1000"/>
              <a:buFont typeface="Lexend"/>
              <a:buNone/>
              <a:defRPr sz="1000"/>
            </a:lvl5pPr>
            <a:lvl6pPr lvl="5">
              <a:spcBef>
                <a:spcPts val="0"/>
              </a:spcBef>
              <a:spcAft>
                <a:spcPts val="0"/>
              </a:spcAft>
              <a:buSzPts val="1000"/>
              <a:buFont typeface="Lexend"/>
              <a:buNone/>
              <a:defRPr sz="1000"/>
            </a:lvl6pPr>
            <a:lvl7pPr lvl="6">
              <a:spcBef>
                <a:spcPts val="0"/>
              </a:spcBef>
              <a:spcAft>
                <a:spcPts val="0"/>
              </a:spcAft>
              <a:buSzPts val="1000"/>
              <a:buFont typeface="Lexend"/>
              <a:buNone/>
              <a:defRPr sz="1000"/>
            </a:lvl7pPr>
            <a:lvl8pPr lvl="7">
              <a:spcBef>
                <a:spcPts val="0"/>
              </a:spcBef>
              <a:spcAft>
                <a:spcPts val="0"/>
              </a:spcAft>
              <a:buSzPts val="1000"/>
              <a:buFont typeface="Lexend"/>
              <a:buNone/>
              <a:defRPr sz="1000"/>
            </a:lvl8pPr>
            <a:lvl9pPr lvl="8">
              <a:spcBef>
                <a:spcPts val="0"/>
              </a:spcBef>
              <a:spcAft>
                <a:spcPts val="0"/>
              </a:spcAft>
              <a:buSzPts val="1000"/>
              <a:buFont typeface="Lexend"/>
              <a:buNone/>
              <a:defRPr sz="1000"/>
            </a:lvl9pPr>
          </a:lstStyle>
          <a:p/>
        </p:txBody>
      </p:sp>
      <p:sp>
        <p:nvSpPr>
          <p:cNvPr id="870" name="Google Shape;870;p39"/>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lvl1pPr indent="0" lvl="0" marL="0" marR="0" algn="r">
              <a:lnSpc>
                <a:spcPct val="100000"/>
              </a:lnSpc>
              <a:spcBef>
                <a:spcPts val="0"/>
              </a:spcBef>
              <a:spcAft>
                <a:spcPts val="0"/>
              </a:spcAft>
              <a:buClr>
                <a:srgbClr val="000000"/>
              </a:buClr>
              <a:buSzPts val="800"/>
              <a:buFont typeface="Arial"/>
              <a:buNone/>
              <a:defRPr sz="800">
                <a:solidFill>
                  <a:schemeClr val="dk1"/>
                </a:solidFill>
                <a:latin typeface="Lexend Light"/>
                <a:ea typeface="Lexend Light"/>
                <a:cs typeface="Lexend Light"/>
                <a:sym typeface="Lexend Light"/>
              </a:defRPr>
            </a:lvl1pPr>
            <a:lvl2pPr indent="0" lvl="1" marL="0" marR="0" algn="r">
              <a:lnSpc>
                <a:spcPct val="100000"/>
              </a:lnSpc>
              <a:spcBef>
                <a:spcPts val="0"/>
              </a:spcBef>
              <a:spcAft>
                <a:spcPts val="0"/>
              </a:spcAft>
              <a:buClr>
                <a:srgbClr val="000000"/>
              </a:buClr>
              <a:buSzPts val="800"/>
              <a:buFont typeface="Arial"/>
              <a:buNone/>
              <a:defRPr sz="800">
                <a:solidFill>
                  <a:schemeClr val="dk1"/>
                </a:solidFill>
                <a:latin typeface="Lexend Light"/>
                <a:ea typeface="Lexend Light"/>
                <a:cs typeface="Lexend Light"/>
                <a:sym typeface="Lexend Light"/>
              </a:defRPr>
            </a:lvl2pPr>
            <a:lvl3pPr indent="0" lvl="2" marL="0" marR="0" algn="r">
              <a:lnSpc>
                <a:spcPct val="100000"/>
              </a:lnSpc>
              <a:spcBef>
                <a:spcPts val="0"/>
              </a:spcBef>
              <a:spcAft>
                <a:spcPts val="0"/>
              </a:spcAft>
              <a:buClr>
                <a:srgbClr val="000000"/>
              </a:buClr>
              <a:buSzPts val="800"/>
              <a:buFont typeface="Arial"/>
              <a:buNone/>
              <a:defRPr sz="800">
                <a:solidFill>
                  <a:schemeClr val="dk1"/>
                </a:solidFill>
                <a:latin typeface="Lexend Light"/>
                <a:ea typeface="Lexend Light"/>
                <a:cs typeface="Lexend Light"/>
                <a:sym typeface="Lexend Light"/>
              </a:defRPr>
            </a:lvl3pPr>
            <a:lvl4pPr indent="0" lvl="3" marL="0" marR="0" algn="r">
              <a:lnSpc>
                <a:spcPct val="100000"/>
              </a:lnSpc>
              <a:spcBef>
                <a:spcPts val="0"/>
              </a:spcBef>
              <a:spcAft>
                <a:spcPts val="0"/>
              </a:spcAft>
              <a:buClr>
                <a:srgbClr val="000000"/>
              </a:buClr>
              <a:buSzPts val="800"/>
              <a:buFont typeface="Arial"/>
              <a:buNone/>
              <a:defRPr sz="800">
                <a:solidFill>
                  <a:schemeClr val="dk1"/>
                </a:solidFill>
                <a:latin typeface="Lexend Light"/>
                <a:ea typeface="Lexend Light"/>
                <a:cs typeface="Lexend Light"/>
                <a:sym typeface="Lexend Light"/>
              </a:defRPr>
            </a:lvl4pPr>
            <a:lvl5pPr indent="0" lvl="4" marL="0" marR="0" algn="r">
              <a:lnSpc>
                <a:spcPct val="100000"/>
              </a:lnSpc>
              <a:spcBef>
                <a:spcPts val="0"/>
              </a:spcBef>
              <a:spcAft>
                <a:spcPts val="0"/>
              </a:spcAft>
              <a:buClr>
                <a:srgbClr val="000000"/>
              </a:buClr>
              <a:buSzPts val="800"/>
              <a:buFont typeface="Arial"/>
              <a:buNone/>
              <a:defRPr sz="800">
                <a:solidFill>
                  <a:schemeClr val="dk1"/>
                </a:solidFill>
                <a:latin typeface="Lexend Light"/>
                <a:ea typeface="Lexend Light"/>
                <a:cs typeface="Lexend Light"/>
                <a:sym typeface="Lexend Light"/>
              </a:defRPr>
            </a:lvl5pPr>
            <a:lvl6pPr indent="0" lvl="5" marL="0" marR="0" algn="r">
              <a:lnSpc>
                <a:spcPct val="100000"/>
              </a:lnSpc>
              <a:spcBef>
                <a:spcPts val="0"/>
              </a:spcBef>
              <a:spcAft>
                <a:spcPts val="0"/>
              </a:spcAft>
              <a:buClr>
                <a:srgbClr val="000000"/>
              </a:buClr>
              <a:buSzPts val="800"/>
              <a:buFont typeface="Arial"/>
              <a:buNone/>
              <a:defRPr sz="800">
                <a:solidFill>
                  <a:schemeClr val="dk1"/>
                </a:solidFill>
                <a:latin typeface="Lexend Light"/>
                <a:ea typeface="Lexend Light"/>
                <a:cs typeface="Lexend Light"/>
                <a:sym typeface="Lexend Light"/>
              </a:defRPr>
            </a:lvl6pPr>
            <a:lvl7pPr indent="0" lvl="6" marL="0" marR="0" algn="r">
              <a:lnSpc>
                <a:spcPct val="100000"/>
              </a:lnSpc>
              <a:spcBef>
                <a:spcPts val="0"/>
              </a:spcBef>
              <a:spcAft>
                <a:spcPts val="0"/>
              </a:spcAft>
              <a:buClr>
                <a:srgbClr val="000000"/>
              </a:buClr>
              <a:buSzPts val="800"/>
              <a:buFont typeface="Arial"/>
              <a:buNone/>
              <a:defRPr sz="800">
                <a:solidFill>
                  <a:schemeClr val="dk1"/>
                </a:solidFill>
                <a:latin typeface="Lexend Light"/>
                <a:ea typeface="Lexend Light"/>
                <a:cs typeface="Lexend Light"/>
                <a:sym typeface="Lexend Light"/>
              </a:defRPr>
            </a:lvl7pPr>
            <a:lvl8pPr indent="0" lvl="7" marL="0" marR="0" algn="r">
              <a:lnSpc>
                <a:spcPct val="100000"/>
              </a:lnSpc>
              <a:spcBef>
                <a:spcPts val="0"/>
              </a:spcBef>
              <a:spcAft>
                <a:spcPts val="0"/>
              </a:spcAft>
              <a:buClr>
                <a:srgbClr val="000000"/>
              </a:buClr>
              <a:buSzPts val="800"/>
              <a:buFont typeface="Arial"/>
              <a:buNone/>
              <a:defRPr sz="800">
                <a:solidFill>
                  <a:schemeClr val="dk1"/>
                </a:solidFill>
                <a:latin typeface="Lexend Light"/>
                <a:ea typeface="Lexend Light"/>
                <a:cs typeface="Lexend Light"/>
                <a:sym typeface="Lexend Light"/>
              </a:defRPr>
            </a:lvl8pPr>
            <a:lvl9pPr indent="0" lvl="8" marL="0" marR="0" algn="r">
              <a:lnSpc>
                <a:spcPct val="100000"/>
              </a:lnSpc>
              <a:spcBef>
                <a:spcPts val="0"/>
              </a:spcBef>
              <a:spcAft>
                <a:spcPts val="0"/>
              </a:spcAft>
              <a:buClr>
                <a:srgbClr val="000000"/>
              </a:buClr>
              <a:buSzPts val="800"/>
              <a:buFont typeface="Arial"/>
              <a:buNone/>
              <a:defRPr sz="800">
                <a:solidFill>
                  <a:schemeClr val="dk1"/>
                </a:solidFill>
                <a:latin typeface="Lexend Light"/>
                <a:ea typeface="Lexend Light"/>
                <a:cs typeface="Lexend Light"/>
                <a:sym typeface="Lexend Light"/>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 Alt 20">
  <p:cSld name="CUSTOM_10">
    <p:bg>
      <p:bgPr>
        <a:solidFill>
          <a:schemeClr val="dk1"/>
        </a:solidFill>
      </p:bgPr>
    </p:bg>
    <p:spTree>
      <p:nvGrpSpPr>
        <p:cNvPr id="871" name="Shape 871"/>
        <p:cNvGrpSpPr/>
        <p:nvPr/>
      </p:nvGrpSpPr>
      <p:grpSpPr>
        <a:xfrm>
          <a:off x="0" y="0"/>
          <a:ext cx="0" cy="0"/>
          <a:chOff x="0" y="0"/>
          <a:chExt cx="0" cy="0"/>
        </a:xfrm>
      </p:grpSpPr>
      <p:sp>
        <p:nvSpPr>
          <p:cNvPr id="872" name="Google Shape;872;p40"/>
          <p:cNvSpPr txBox="1"/>
          <p:nvPr>
            <p:ph idx="1" type="subTitle"/>
          </p:nvPr>
        </p:nvSpPr>
        <p:spPr>
          <a:xfrm>
            <a:off x="2665925" y="2088050"/>
            <a:ext cx="1771500" cy="780000"/>
          </a:xfrm>
          <a:prstGeom prst="rect">
            <a:avLst/>
          </a:prstGeom>
        </p:spPr>
        <p:txBody>
          <a:bodyPr anchorCtr="0" anchor="t" bIns="91425" lIns="90000" spcFirstLastPara="1" rIns="91425" wrap="square" tIns="91425">
            <a:normAutofit/>
          </a:bodyPr>
          <a:lstStyle>
            <a:lvl1pPr lvl="0">
              <a:spcBef>
                <a:spcPts val="0"/>
              </a:spcBef>
              <a:spcAft>
                <a:spcPts val="0"/>
              </a:spcAft>
              <a:buClr>
                <a:schemeClr val="lt1"/>
              </a:buClr>
              <a:buSzPts val="1000"/>
              <a:buFont typeface="Lexend ExtraLight"/>
              <a:buNone/>
              <a:defRPr sz="1000">
                <a:solidFill>
                  <a:schemeClr val="lt1"/>
                </a:solidFill>
                <a:latin typeface="Lexend ExtraLight"/>
                <a:ea typeface="Lexend ExtraLight"/>
                <a:cs typeface="Lexend ExtraLight"/>
                <a:sym typeface="Lexend ExtraLight"/>
              </a:defRPr>
            </a:lvl1pPr>
            <a:lvl2pPr lvl="1">
              <a:spcBef>
                <a:spcPts val="0"/>
              </a:spcBef>
              <a:spcAft>
                <a:spcPts val="0"/>
              </a:spcAft>
              <a:buClr>
                <a:schemeClr val="lt1"/>
              </a:buClr>
              <a:buSzPts val="1000"/>
              <a:buFont typeface="Lexend ExtraLight"/>
              <a:buNone/>
              <a:defRPr sz="1000">
                <a:solidFill>
                  <a:schemeClr val="lt1"/>
                </a:solidFill>
                <a:latin typeface="Lexend ExtraLight"/>
                <a:ea typeface="Lexend ExtraLight"/>
                <a:cs typeface="Lexend ExtraLight"/>
                <a:sym typeface="Lexend ExtraLight"/>
              </a:defRPr>
            </a:lvl2pPr>
            <a:lvl3pPr lvl="2">
              <a:spcBef>
                <a:spcPts val="0"/>
              </a:spcBef>
              <a:spcAft>
                <a:spcPts val="0"/>
              </a:spcAft>
              <a:buClr>
                <a:schemeClr val="lt1"/>
              </a:buClr>
              <a:buSzPts val="1000"/>
              <a:buFont typeface="Lexend ExtraLight"/>
              <a:buNone/>
              <a:defRPr sz="1000">
                <a:solidFill>
                  <a:schemeClr val="lt1"/>
                </a:solidFill>
                <a:latin typeface="Lexend ExtraLight"/>
                <a:ea typeface="Lexend ExtraLight"/>
                <a:cs typeface="Lexend ExtraLight"/>
                <a:sym typeface="Lexend ExtraLight"/>
              </a:defRPr>
            </a:lvl3pPr>
            <a:lvl4pPr lvl="3">
              <a:spcBef>
                <a:spcPts val="0"/>
              </a:spcBef>
              <a:spcAft>
                <a:spcPts val="0"/>
              </a:spcAft>
              <a:buClr>
                <a:schemeClr val="lt1"/>
              </a:buClr>
              <a:buSzPts val="1000"/>
              <a:buFont typeface="Lexend ExtraLight"/>
              <a:buNone/>
              <a:defRPr sz="1000">
                <a:solidFill>
                  <a:schemeClr val="lt1"/>
                </a:solidFill>
                <a:latin typeface="Lexend ExtraLight"/>
                <a:ea typeface="Lexend ExtraLight"/>
                <a:cs typeface="Lexend ExtraLight"/>
                <a:sym typeface="Lexend ExtraLight"/>
              </a:defRPr>
            </a:lvl4pPr>
            <a:lvl5pPr lvl="4">
              <a:spcBef>
                <a:spcPts val="0"/>
              </a:spcBef>
              <a:spcAft>
                <a:spcPts val="0"/>
              </a:spcAft>
              <a:buClr>
                <a:schemeClr val="lt1"/>
              </a:buClr>
              <a:buSzPts val="1000"/>
              <a:buFont typeface="Lexend ExtraLight"/>
              <a:buNone/>
              <a:defRPr sz="1000">
                <a:solidFill>
                  <a:schemeClr val="lt1"/>
                </a:solidFill>
                <a:latin typeface="Lexend ExtraLight"/>
                <a:ea typeface="Lexend ExtraLight"/>
                <a:cs typeface="Lexend ExtraLight"/>
                <a:sym typeface="Lexend ExtraLight"/>
              </a:defRPr>
            </a:lvl5pPr>
            <a:lvl6pPr lvl="5">
              <a:spcBef>
                <a:spcPts val="0"/>
              </a:spcBef>
              <a:spcAft>
                <a:spcPts val="0"/>
              </a:spcAft>
              <a:buClr>
                <a:schemeClr val="lt1"/>
              </a:buClr>
              <a:buSzPts val="1000"/>
              <a:buFont typeface="Lexend ExtraLight"/>
              <a:buNone/>
              <a:defRPr sz="1000">
                <a:solidFill>
                  <a:schemeClr val="lt1"/>
                </a:solidFill>
                <a:latin typeface="Lexend ExtraLight"/>
                <a:ea typeface="Lexend ExtraLight"/>
                <a:cs typeface="Lexend ExtraLight"/>
                <a:sym typeface="Lexend ExtraLight"/>
              </a:defRPr>
            </a:lvl6pPr>
            <a:lvl7pPr lvl="6">
              <a:spcBef>
                <a:spcPts val="0"/>
              </a:spcBef>
              <a:spcAft>
                <a:spcPts val="0"/>
              </a:spcAft>
              <a:buClr>
                <a:schemeClr val="lt1"/>
              </a:buClr>
              <a:buSzPts val="1000"/>
              <a:buFont typeface="Lexend ExtraLight"/>
              <a:buNone/>
              <a:defRPr sz="1000">
                <a:solidFill>
                  <a:schemeClr val="lt1"/>
                </a:solidFill>
                <a:latin typeface="Lexend ExtraLight"/>
                <a:ea typeface="Lexend ExtraLight"/>
                <a:cs typeface="Lexend ExtraLight"/>
                <a:sym typeface="Lexend ExtraLight"/>
              </a:defRPr>
            </a:lvl7pPr>
            <a:lvl8pPr lvl="7">
              <a:spcBef>
                <a:spcPts val="0"/>
              </a:spcBef>
              <a:spcAft>
                <a:spcPts val="0"/>
              </a:spcAft>
              <a:buClr>
                <a:schemeClr val="lt1"/>
              </a:buClr>
              <a:buSzPts val="1000"/>
              <a:buFont typeface="Lexend ExtraLight"/>
              <a:buNone/>
              <a:defRPr sz="1000">
                <a:solidFill>
                  <a:schemeClr val="lt1"/>
                </a:solidFill>
                <a:latin typeface="Lexend ExtraLight"/>
                <a:ea typeface="Lexend ExtraLight"/>
                <a:cs typeface="Lexend ExtraLight"/>
                <a:sym typeface="Lexend ExtraLight"/>
              </a:defRPr>
            </a:lvl8pPr>
            <a:lvl9pPr lvl="8">
              <a:spcBef>
                <a:spcPts val="0"/>
              </a:spcBef>
              <a:spcAft>
                <a:spcPts val="0"/>
              </a:spcAft>
              <a:buClr>
                <a:schemeClr val="lt1"/>
              </a:buClr>
              <a:buSzPts val="1000"/>
              <a:buFont typeface="Lexend ExtraLight"/>
              <a:buNone/>
              <a:defRPr sz="1000">
                <a:solidFill>
                  <a:schemeClr val="lt1"/>
                </a:solidFill>
                <a:latin typeface="Lexend ExtraLight"/>
                <a:ea typeface="Lexend ExtraLight"/>
                <a:cs typeface="Lexend ExtraLight"/>
                <a:sym typeface="Lexend ExtraLight"/>
              </a:defRPr>
            </a:lvl9pPr>
          </a:lstStyle>
          <a:p/>
        </p:txBody>
      </p:sp>
      <p:sp>
        <p:nvSpPr>
          <p:cNvPr id="873" name="Google Shape;873;p40"/>
          <p:cNvSpPr txBox="1"/>
          <p:nvPr>
            <p:ph idx="2" type="subTitle"/>
          </p:nvPr>
        </p:nvSpPr>
        <p:spPr>
          <a:xfrm>
            <a:off x="2665925" y="3026600"/>
            <a:ext cx="1771500" cy="780000"/>
          </a:xfrm>
          <a:prstGeom prst="rect">
            <a:avLst/>
          </a:prstGeom>
        </p:spPr>
        <p:txBody>
          <a:bodyPr anchorCtr="0" anchor="t" bIns="91425" lIns="90000" spcFirstLastPara="1" rIns="91425" wrap="square" tIns="91425">
            <a:normAutofit/>
          </a:bodyPr>
          <a:lstStyle>
            <a:lvl1pPr lvl="0">
              <a:spcBef>
                <a:spcPts val="0"/>
              </a:spcBef>
              <a:spcAft>
                <a:spcPts val="0"/>
              </a:spcAft>
              <a:buClr>
                <a:schemeClr val="lt1"/>
              </a:buClr>
              <a:buSzPts val="1000"/>
              <a:buFont typeface="Lexend ExtraLight"/>
              <a:buNone/>
              <a:defRPr sz="1000">
                <a:solidFill>
                  <a:schemeClr val="lt1"/>
                </a:solidFill>
                <a:latin typeface="Lexend ExtraLight"/>
                <a:ea typeface="Lexend ExtraLight"/>
                <a:cs typeface="Lexend ExtraLight"/>
                <a:sym typeface="Lexend ExtraLight"/>
              </a:defRPr>
            </a:lvl1pPr>
            <a:lvl2pPr lvl="1">
              <a:spcBef>
                <a:spcPts val="0"/>
              </a:spcBef>
              <a:spcAft>
                <a:spcPts val="0"/>
              </a:spcAft>
              <a:buClr>
                <a:schemeClr val="lt1"/>
              </a:buClr>
              <a:buSzPts val="1000"/>
              <a:buFont typeface="Lexend ExtraLight"/>
              <a:buNone/>
              <a:defRPr sz="1000">
                <a:solidFill>
                  <a:schemeClr val="lt1"/>
                </a:solidFill>
                <a:latin typeface="Lexend ExtraLight"/>
                <a:ea typeface="Lexend ExtraLight"/>
                <a:cs typeface="Lexend ExtraLight"/>
                <a:sym typeface="Lexend ExtraLight"/>
              </a:defRPr>
            </a:lvl2pPr>
            <a:lvl3pPr lvl="2">
              <a:spcBef>
                <a:spcPts val="0"/>
              </a:spcBef>
              <a:spcAft>
                <a:spcPts val="0"/>
              </a:spcAft>
              <a:buClr>
                <a:schemeClr val="lt1"/>
              </a:buClr>
              <a:buSzPts val="1000"/>
              <a:buFont typeface="Lexend ExtraLight"/>
              <a:buNone/>
              <a:defRPr sz="1000">
                <a:solidFill>
                  <a:schemeClr val="lt1"/>
                </a:solidFill>
                <a:latin typeface="Lexend ExtraLight"/>
                <a:ea typeface="Lexend ExtraLight"/>
                <a:cs typeface="Lexend ExtraLight"/>
                <a:sym typeface="Lexend ExtraLight"/>
              </a:defRPr>
            </a:lvl3pPr>
            <a:lvl4pPr lvl="3">
              <a:spcBef>
                <a:spcPts val="0"/>
              </a:spcBef>
              <a:spcAft>
                <a:spcPts val="0"/>
              </a:spcAft>
              <a:buClr>
                <a:schemeClr val="lt1"/>
              </a:buClr>
              <a:buSzPts val="1000"/>
              <a:buFont typeface="Lexend ExtraLight"/>
              <a:buNone/>
              <a:defRPr sz="1000">
                <a:solidFill>
                  <a:schemeClr val="lt1"/>
                </a:solidFill>
                <a:latin typeface="Lexend ExtraLight"/>
                <a:ea typeface="Lexend ExtraLight"/>
                <a:cs typeface="Lexend ExtraLight"/>
                <a:sym typeface="Lexend ExtraLight"/>
              </a:defRPr>
            </a:lvl4pPr>
            <a:lvl5pPr lvl="4">
              <a:spcBef>
                <a:spcPts val="0"/>
              </a:spcBef>
              <a:spcAft>
                <a:spcPts val="0"/>
              </a:spcAft>
              <a:buClr>
                <a:schemeClr val="lt1"/>
              </a:buClr>
              <a:buSzPts val="1000"/>
              <a:buFont typeface="Lexend ExtraLight"/>
              <a:buNone/>
              <a:defRPr sz="1000">
                <a:solidFill>
                  <a:schemeClr val="lt1"/>
                </a:solidFill>
                <a:latin typeface="Lexend ExtraLight"/>
                <a:ea typeface="Lexend ExtraLight"/>
                <a:cs typeface="Lexend ExtraLight"/>
                <a:sym typeface="Lexend ExtraLight"/>
              </a:defRPr>
            </a:lvl5pPr>
            <a:lvl6pPr lvl="5">
              <a:spcBef>
                <a:spcPts val="0"/>
              </a:spcBef>
              <a:spcAft>
                <a:spcPts val="0"/>
              </a:spcAft>
              <a:buClr>
                <a:schemeClr val="lt1"/>
              </a:buClr>
              <a:buSzPts val="1000"/>
              <a:buFont typeface="Lexend ExtraLight"/>
              <a:buNone/>
              <a:defRPr sz="1000">
                <a:solidFill>
                  <a:schemeClr val="lt1"/>
                </a:solidFill>
                <a:latin typeface="Lexend ExtraLight"/>
                <a:ea typeface="Lexend ExtraLight"/>
                <a:cs typeface="Lexend ExtraLight"/>
                <a:sym typeface="Lexend ExtraLight"/>
              </a:defRPr>
            </a:lvl6pPr>
            <a:lvl7pPr lvl="6">
              <a:spcBef>
                <a:spcPts val="0"/>
              </a:spcBef>
              <a:spcAft>
                <a:spcPts val="0"/>
              </a:spcAft>
              <a:buClr>
                <a:schemeClr val="lt1"/>
              </a:buClr>
              <a:buSzPts val="1000"/>
              <a:buFont typeface="Lexend ExtraLight"/>
              <a:buNone/>
              <a:defRPr sz="1000">
                <a:solidFill>
                  <a:schemeClr val="lt1"/>
                </a:solidFill>
                <a:latin typeface="Lexend ExtraLight"/>
                <a:ea typeface="Lexend ExtraLight"/>
                <a:cs typeface="Lexend ExtraLight"/>
                <a:sym typeface="Lexend ExtraLight"/>
              </a:defRPr>
            </a:lvl7pPr>
            <a:lvl8pPr lvl="7">
              <a:spcBef>
                <a:spcPts val="0"/>
              </a:spcBef>
              <a:spcAft>
                <a:spcPts val="0"/>
              </a:spcAft>
              <a:buClr>
                <a:schemeClr val="lt1"/>
              </a:buClr>
              <a:buSzPts val="1000"/>
              <a:buFont typeface="Lexend ExtraLight"/>
              <a:buNone/>
              <a:defRPr sz="1000">
                <a:solidFill>
                  <a:schemeClr val="lt1"/>
                </a:solidFill>
                <a:latin typeface="Lexend ExtraLight"/>
                <a:ea typeface="Lexend ExtraLight"/>
                <a:cs typeface="Lexend ExtraLight"/>
                <a:sym typeface="Lexend ExtraLight"/>
              </a:defRPr>
            </a:lvl8pPr>
            <a:lvl9pPr lvl="8">
              <a:spcBef>
                <a:spcPts val="0"/>
              </a:spcBef>
              <a:spcAft>
                <a:spcPts val="0"/>
              </a:spcAft>
              <a:buClr>
                <a:schemeClr val="lt1"/>
              </a:buClr>
              <a:buSzPts val="1000"/>
              <a:buFont typeface="Lexend ExtraLight"/>
              <a:buNone/>
              <a:defRPr sz="1000">
                <a:solidFill>
                  <a:schemeClr val="lt1"/>
                </a:solidFill>
                <a:latin typeface="Lexend ExtraLight"/>
                <a:ea typeface="Lexend ExtraLight"/>
                <a:cs typeface="Lexend ExtraLight"/>
                <a:sym typeface="Lexend ExtraLight"/>
              </a:defRPr>
            </a:lvl9pPr>
          </a:lstStyle>
          <a:p/>
        </p:txBody>
      </p:sp>
      <p:sp>
        <p:nvSpPr>
          <p:cNvPr id="874" name="Google Shape;874;p40"/>
          <p:cNvSpPr txBox="1"/>
          <p:nvPr>
            <p:ph idx="3" type="subTitle"/>
          </p:nvPr>
        </p:nvSpPr>
        <p:spPr>
          <a:xfrm>
            <a:off x="2665925" y="4016775"/>
            <a:ext cx="1771500" cy="780000"/>
          </a:xfrm>
          <a:prstGeom prst="rect">
            <a:avLst/>
          </a:prstGeom>
        </p:spPr>
        <p:txBody>
          <a:bodyPr anchorCtr="0" anchor="t" bIns="91425" lIns="90000" spcFirstLastPara="1" rIns="91425" wrap="square" tIns="91425">
            <a:normAutofit/>
          </a:bodyPr>
          <a:lstStyle>
            <a:lvl1pPr lvl="0">
              <a:spcBef>
                <a:spcPts val="0"/>
              </a:spcBef>
              <a:spcAft>
                <a:spcPts val="0"/>
              </a:spcAft>
              <a:buClr>
                <a:schemeClr val="lt1"/>
              </a:buClr>
              <a:buSzPts val="1000"/>
              <a:buFont typeface="Lexend ExtraLight"/>
              <a:buNone/>
              <a:defRPr sz="1000">
                <a:solidFill>
                  <a:schemeClr val="lt1"/>
                </a:solidFill>
                <a:latin typeface="Lexend ExtraLight"/>
                <a:ea typeface="Lexend ExtraLight"/>
                <a:cs typeface="Lexend ExtraLight"/>
                <a:sym typeface="Lexend ExtraLight"/>
              </a:defRPr>
            </a:lvl1pPr>
            <a:lvl2pPr lvl="1">
              <a:spcBef>
                <a:spcPts val="0"/>
              </a:spcBef>
              <a:spcAft>
                <a:spcPts val="0"/>
              </a:spcAft>
              <a:buClr>
                <a:schemeClr val="lt1"/>
              </a:buClr>
              <a:buSzPts val="1000"/>
              <a:buFont typeface="Lexend ExtraLight"/>
              <a:buNone/>
              <a:defRPr sz="1000">
                <a:solidFill>
                  <a:schemeClr val="lt1"/>
                </a:solidFill>
                <a:latin typeface="Lexend ExtraLight"/>
                <a:ea typeface="Lexend ExtraLight"/>
                <a:cs typeface="Lexend ExtraLight"/>
                <a:sym typeface="Lexend ExtraLight"/>
              </a:defRPr>
            </a:lvl2pPr>
            <a:lvl3pPr lvl="2">
              <a:spcBef>
                <a:spcPts val="0"/>
              </a:spcBef>
              <a:spcAft>
                <a:spcPts val="0"/>
              </a:spcAft>
              <a:buClr>
                <a:schemeClr val="lt1"/>
              </a:buClr>
              <a:buSzPts val="1000"/>
              <a:buFont typeface="Lexend ExtraLight"/>
              <a:buNone/>
              <a:defRPr sz="1000">
                <a:solidFill>
                  <a:schemeClr val="lt1"/>
                </a:solidFill>
                <a:latin typeface="Lexend ExtraLight"/>
                <a:ea typeface="Lexend ExtraLight"/>
                <a:cs typeface="Lexend ExtraLight"/>
                <a:sym typeface="Lexend ExtraLight"/>
              </a:defRPr>
            </a:lvl3pPr>
            <a:lvl4pPr lvl="3">
              <a:spcBef>
                <a:spcPts val="0"/>
              </a:spcBef>
              <a:spcAft>
                <a:spcPts val="0"/>
              </a:spcAft>
              <a:buClr>
                <a:schemeClr val="lt1"/>
              </a:buClr>
              <a:buSzPts val="1000"/>
              <a:buFont typeface="Lexend ExtraLight"/>
              <a:buNone/>
              <a:defRPr sz="1000">
                <a:solidFill>
                  <a:schemeClr val="lt1"/>
                </a:solidFill>
                <a:latin typeface="Lexend ExtraLight"/>
                <a:ea typeface="Lexend ExtraLight"/>
                <a:cs typeface="Lexend ExtraLight"/>
                <a:sym typeface="Lexend ExtraLight"/>
              </a:defRPr>
            </a:lvl4pPr>
            <a:lvl5pPr lvl="4">
              <a:spcBef>
                <a:spcPts val="0"/>
              </a:spcBef>
              <a:spcAft>
                <a:spcPts val="0"/>
              </a:spcAft>
              <a:buClr>
                <a:schemeClr val="lt1"/>
              </a:buClr>
              <a:buSzPts val="1000"/>
              <a:buFont typeface="Lexend ExtraLight"/>
              <a:buNone/>
              <a:defRPr sz="1000">
                <a:solidFill>
                  <a:schemeClr val="lt1"/>
                </a:solidFill>
                <a:latin typeface="Lexend ExtraLight"/>
                <a:ea typeface="Lexend ExtraLight"/>
                <a:cs typeface="Lexend ExtraLight"/>
                <a:sym typeface="Lexend ExtraLight"/>
              </a:defRPr>
            </a:lvl5pPr>
            <a:lvl6pPr lvl="5">
              <a:spcBef>
                <a:spcPts val="0"/>
              </a:spcBef>
              <a:spcAft>
                <a:spcPts val="0"/>
              </a:spcAft>
              <a:buClr>
                <a:schemeClr val="lt1"/>
              </a:buClr>
              <a:buSzPts val="1000"/>
              <a:buFont typeface="Lexend ExtraLight"/>
              <a:buNone/>
              <a:defRPr sz="1000">
                <a:solidFill>
                  <a:schemeClr val="lt1"/>
                </a:solidFill>
                <a:latin typeface="Lexend ExtraLight"/>
                <a:ea typeface="Lexend ExtraLight"/>
                <a:cs typeface="Lexend ExtraLight"/>
                <a:sym typeface="Lexend ExtraLight"/>
              </a:defRPr>
            </a:lvl6pPr>
            <a:lvl7pPr lvl="6">
              <a:spcBef>
                <a:spcPts val="0"/>
              </a:spcBef>
              <a:spcAft>
                <a:spcPts val="0"/>
              </a:spcAft>
              <a:buClr>
                <a:schemeClr val="lt1"/>
              </a:buClr>
              <a:buSzPts val="1000"/>
              <a:buFont typeface="Lexend ExtraLight"/>
              <a:buNone/>
              <a:defRPr sz="1000">
                <a:solidFill>
                  <a:schemeClr val="lt1"/>
                </a:solidFill>
                <a:latin typeface="Lexend ExtraLight"/>
                <a:ea typeface="Lexend ExtraLight"/>
                <a:cs typeface="Lexend ExtraLight"/>
                <a:sym typeface="Lexend ExtraLight"/>
              </a:defRPr>
            </a:lvl7pPr>
            <a:lvl8pPr lvl="7">
              <a:spcBef>
                <a:spcPts val="0"/>
              </a:spcBef>
              <a:spcAft>
                <a:spcPts val="0"/>
              </a:spcAft>
              <a:buClr>
                <a:schemeClr val="lt1"/>
              </a:buClr>
              <a:buSzPts val="1000"/>
              <a:buFont typeface="Lexend ExtraLight"/>
              <a:buNone/>
              <a:defRPr sz="1000">
                <a:solidFill>
                  <a:schemeClr val="lt1"/>
                </a:solidFill>
                <a:latin typeface="Lexend ExtraLight"/>
                <a:ea typeface="Lexend ExtraLight"/>
                <a:cs typeface="Lexend ExtraLight"/>
                <a:sym typeface="Lexend ExtraLight"/>
              </a:defRPr>
            </a:lvl8pPr>
            <a:lvl9pPr lvl="8">
              <a:spcBef>
                <a:spcPts val="0"/>
              </a:spcBef>
              <a:spcAft>
                <a:spcPts val="0"/>
              </a:spcAft>
              <a:buClr>
                <a:schemeClr val="lt1"/>
              </a:buClr>
              <a:buSzPts val="1000"/>
              <a:buFont typeface="Lexend ExtraLight"/>
              <a:buNone/>
              <a:defRPr sz="1000">
                <a:solidFill>
                  <a:schemeClr val="lt1"/>
                </a:solidFill>
                <a:latin typeface="Lexend ExtraLight"/>
                <a:ea typeface="Lexend ExtraLight"/>
                <a:cs typeface="Lexend ExtraLight"/>
                <a:sym typeface="Lexend ExtraLight"/>
              </a:defRPr>
            </a:lvl9pPr>
          </a:lstStyle>
          <a:p/>
        </p:txBody>
      </p:sp>
      <p:sp>
        <p:nvSpPr>
          <p:cNvPr id="875" name="Google Shape;875;p40"/>
          <p:cNvSpPr txBox="1"/>
          <p:nvPr>
            <p:ph idx="4" type="subTitle"/>
          </p:nvPr>
        </p:nvSpPr>
        <p:spPr>
          <a:xfrm>
            <a:off x="4794538" y="2088050"/>
            <a:ext cx="1771500" cy="780000"/>
          </a:xfrm>
          <a:prstGeom prst="rect">
            <a:avLst/>
          </a:prstGeom>
        </p:spPr>
        <p:txBody>
          <a:bodyPr anchorCtr="0" anchor="t" bIns="91425" lIns="90000" spcFirstLastPara="1" rIns="91425" wrap="square" tIns="91425">
            <a:normAutofit/>
          </a:bodyPr>
          <a:lstStyle>
            <a:lvl1pPr lvl="0">
              <a:spcBef>
                <a:spcPts val="0"/>
              </a:spcBef>
              <a:spcAft>
                <a:spcPts val="0"/>
              </a:spcAft>
              <a:buClr>
                <a:schemeClr val="lt1"/>
              </a:buClr>
              <a:buSzPts val="1000"/>
              <a:buFont typeface="Lexend ExtraLight"/>
              <a:buNone/>
              <a:defRPr sz="1000">
                <a:solidFill>
                  <a:schemeClr val="lt1"/>
                </a:solidFill>
                <a:latin typeface="Lexend ExtraLight"/>
                <a:ea typeface="Lexend ExtraLight"/>
                <a:cs typeface="Lexend ExtraLight"/>
                <a:sym typeface="Lexend ExtraLight"/>
              </a:defRPr>
            </a:lvl1pPr>
            <a:lvl2pPr lvl="1">
              <a:spcBef>
                <a:spcPts val="0"/>
              </a:spcBef>
              <a:spcAft>
                <a:spcPts val="0"/>
              </a:spcAft>
              <a:buClr>
                <a:schemeClr val="lt1"/>
              </a:buClr>
              <a:buSzPts val="1000"/>
              <a:buFont typeface="Lexend ExtraLight"/>
              <a:buNone/>
              <a:defRPr sz="1000">
                <a:solidFill>
                  <a:schemeClr val="lt1"/>
                </a:solidFill>
                <a:latin typeface="Lexend ExtraLight"/>
                <a:ea typeface="Lexend ExtraLight"/>
                <a:cs typeface="Lexend ExtraLight"/>
                <a:sym typeface="Lexend ExtraLight"/>
              </a:defRPr>
            </a:lvl2pPr>
            <a:lvl3pPr lvl="2">
              <a:spcBef>
                <a:spcPts val="0"/>
              </a:spcBef>
              <a:spcAft>
                <a:spcPts val="0"/>
              </a:spcAft>
              <a:buClr>
                <a:schemeClr val="lt1"/>
              </a:buClr>
              <a:buSzPts val="1000"/>
              <a:buFont typeface="Lexend ExtraLight"/>
              <a:buNone/>
              <a:defRPr sz="1000">
                <a:solidFill>
                  <a:schemeClr val="lt1"/>
                </a:solidFill>
                <a:latin typeface="Lexend ExtraLight"/>
                <a:ea typeface="Lexend ExtraLight"/>
                <a:cs typeface="Lexend ExtraLight"/>
                <a:sym typeface="Lexend ExtraLight"/>
              </a:defRPr>
            </a:lvl3pPr>
            <a:lvl4pPr lvl="3">
              <a:spcBef>
                <a:spcPts val="0"/>
              </a:spcBef>
              <a:spcAft>
                <a:spcPts val="0"/>
              </a:spcAft>
              <a:buClr>
                <a:schemeClr val="lt1"/>
              </a:buClr>
              <a:buSzPts val="1000"/>
              <a:buFont typeface="Lexend ExtraLight"/>
              <a:buNone/>
              <a:defRPr sz="1000">
                <a:solidFill>
                  <a:schemeClr val="lt1"/>
                </a:solidFill>
                <a:latin typeface="Lexend ExtraLight"/>
                <a:ea typeface="Lexend ExtraLight"/>
                <a:cs typeface="Lexend ExtraLight"/>
                <a:sym typeface="Lexend ExtraLight"/>
              </a:defRPr>
            </a:lvl4pPr>
            <a:lvl5pPr lvl="4">
              <a:spcBef>
                <a:spcPts val="0"/>
              </a:spcBef>
              <a:spcAft>
                <a:spcPts val="0"/>
              </a:spcAft>
              <a:buClr>
                <a:schemeClr val="lt1"/>
              </a:buClr>
              <a:buSzPts val="1000"/>
              <a:buFont typeface="Lexend ExtraLight"/>
              <a:buNone/>
              <a:defRPr sz="1000">
                <a:solidFill>
                  <a:schemeClr val="lt1"/>
                </a:solidFill>
                <a:latin typeface="Lexend ExtraLight"/>
                <a:ea typeface="Lexend ExtraLight"/>
                <a:cs typeface="Lexend ExtraLight"/>
                <a:sym typeface="Lexend ExtraLight"/>
              </a:defRPr>
            </a:lvl5pPr>
            <a:lvl6pPr lvl="5">
              <a:spcBef>
                <a:spcPts val="0"/>
              </a:spcBef>
              <a:spcAft>
                <a:spcPts val="0"/>
              </a:spcAft>
              <a:buClr>
                <a:schemeClr val="lt1"/>
              </a:buClr>
              <a:buSzPts val="1000"/>
              <a:buFont typeface="Lexend ExtraLight"/>
              <a:buNone/>
              <a:defRPr sz="1000">
                <a:solidFill>
                  <a:schemeClr val="lt1"/>
                </a:solidFill>
                <a:latin typeface="Lexend ExtraLight"/>
                <a:ea typeface="Lexend ExtraLight"/>
                <a:cs typeface="Lexend ExtraLight"/>
                <a:sym typeface="Lexend ExtraLight"/>
              </a:defRPr>
            </a:lvl6pPr>
            <a:lvl7pPr lvl="6">
              <a:spcBef>
                <a:spcPts val="0"/>
              </a:spcBef>
              <a:spcAft>
                <a:spcPts val="0"/>
              </a:spcAft>
              <a:buClr>
                <a:schemeClr val="lt1"/>
              </a:buClr>
              <a:buSzPts val="1000"/>
              <a:buFont typeface="Lexend ExtraLight"/>
              <a:buNone/>
              <a:defRPr sz="1000">
                <a:solidFill>
                  <a:schemeClr val="lt1"/>
                </a:solidFill>
                <a:latin typeface="Lexend ExtraLight"/>
                <a:ea typeface="Lexend ExtraLight"/>
                <a:cs typeface="Lexend ExtraLight"/>
                <a:sym typeface="Lexend ExtraLight"/>
              </a:defRPr>
            </a:lvl7pPr>
            <a:lvl8pPr lvl="7">
              <a:spcBef>
                <a:spcPts val="0"/>
              </a:spcBef>
              <a:spcAft>
                <a:spcPts val="0"/>
              </a:spcAft>
              <a:buClr>
                <a:schemeClr val="lt1"/>
              </a:buClr>
              <a:buSzPts val="1000"/>
              <a:buFont typeface="Lexend ExtraLight"/>
              <a:buNone/>
              <a:defRPr sz="1000">
                <a:solidFill>
                  <a:schemeClr val="lt1"/>
                </a:solidFill>
                <a:latin typeface="Lexend ExtraLight"/>
                <a:ea typeface="Lexend ExtraLight"/>
                <a:cs typeface="Lexend ExtraLight"/>
                <a:sym typeface="Lexend ExtraLight"/>
              </a:defRPr>
            </a:lvl8pPr>
            <a:lvl9pPr lvl="8">
              <a:spcBef>
                <a:spcPts val="0"/>
              </a:spcBef>
              <a:spcAft>
                <a:spcPts val="0"/>
              </a:spcAft>
              <a:buClr>
                <a:schemeClr val="lt1"/>
              </a:buClr>
              <a:buSzPts val="1000"/>
              <a:buFont typeface="Lexend ExtraLight"/>
              <a:buNone/>
              <a:defRPr sz="1000">
                <a:solidFill>
                  <a:schemeClr val="lt1"/>
                </a:solidFill>
                <a:latin typeface="Lexend ExtraLight"/>
                <a:ea typeface="Lexend ExtraLight"/>
                <a:cs typeface="Lexend ExtraLight"/>
                <a:sym typeface="Lexend ExtraLight"/>
              </a:defRPr>
            </a:lvl9pPr>
          </a:lstStyle>
          <a:p/>
        </p:txBody>
      </p:sp>
      <p:sp>
        <p:nvSpPr>
          <p:cNvPr id="876" name="Google Shape;876;p40"/>
          <p:cNvSpPr txBox="1"/>
          <p:nvPr>
            <p:ph idx="5" type="subTitle"/>
          </p:nvPr>
        </p:nvSpPr>
        <p:spPr>
          <a:xfrm>
            <a:off x="4794538" y="3026600"/>
            <a:ext cx="1771500" cy="780000"/>
          </a:xfrm>
          <a:prstGeom prst="rect">
            <a:avLst/>
          </a:prstGeom>
        </p:spPr>
        <p:txBody>
          <a:bodyPr anchorCtr="0" anchor="t" bIns="91425" lIns="90000" spcFirstLastPara="1" rIns="91425" wrap="square" tIns="91425">
            <a:normAutofit/>
          </a:bodyPr>
          <a:lstStyle>
            <a:lvl1pPr lvl="0">
              <a:spcBef>
                <a:spcPts val="0"/>
              </a:spcBef>
              <a:spcAft>
                <a:spcPts val="0"/>
              </a:spcAft>
              <a:buClr>
                <a:schemeClr val="lt1"/>
              </a:buClr>
              <a:buSzPts val="1000"/>
              <a:buFont typeface="Lexend ExtraLight"/>
              <a:buNone/>
              <a:defRPr sz="1000">
                <a:solidFill>
                  <a:schemeClr val="lt1"/>
                </a:solidFill>
                <a:latin typeface="Lexend ExtraLight"/>
                <a:ea typeface="Lexend ExtraLight"/>
                <a:cs typeface="Lexend ExtraLight"/>
                <a:sym typeface="Lexend ExtraLight"/>
              </a:defRPr>
            </a:lvl1pPr>
            <a:lvl2pPr lvl="1">
              <a:spcBef>
                <a:spcPts val="0"/>
              </a:spcBef>
              <a:spcAft>
                <a:spcPts val="0"/>
              </a:spcAft>
              <a:buClr>
                <a:schemeClr val="lt1"/>
              </a:buClr>
              <a:buSzPts val="1000"/>
              <a:buFont typeface="Lexend ExtraLight"/>
              <a:buNone/>
              <a:defRPr sz="1000">
                <a:solidFill>
                  <a:schemeClr val="lt1"/>
                </a:solidFill>
                <a:latin typeface="Lexend ExtraLight"/>
                <a:ea typeface="Lexend ExtraLight"/>
                <a:cs typeface="Lexend ExtraLight"/>
                <a:sym typeface="Lexend ExtraLight"/>
              </a:defRPr>
            </a:lvl2pPr>
            <a:lvl3pPr lvl="2">
              <a:spcBef>
                <a:spcPts val="0"/>
              </a:spcBef>
              <a:spcAft>
                <a:spcPts val="0"/>
              </a:spcAft>
              <a:buClr>
                <a:schemeClr val="lt1"/>
              </a:buClr>
              <a:buSzPts val="1000"/>
              <a:buFont typeface="Lexend ExtraLight"/>
              <a:buNone/>
              <a:defRPr sz="1000">
                <a:solidFill>
                  <a:schemeClr val="lt1"/>
                </a:solidFill>
                <a:latin typeface="Lexend ExtraLight"/>
                <a:ea typeface="Lexend ExtraLight"/>
                <a:cs typeface="Lexend ExtraLight"/>
                <a:sym typeface="Lexend ExtraLight"/>
              </a:defRPr>
            </a:lvl3pPr>
            <a:lvl4pPr lvl="3">
              <a:spcBef>
                <a:spcPts val="0"/>
              </a:spcBef>
              <a:spcAft>
                <a:spcPts val="0"/>
              </a:spcAft>
              <a:buClr>
                <a:schemeClr val="lt1"/>
              </a:buClr>
              <a:buSzPts val="1000"/>
              <a:buFont typeface="Lexend ExtraLight"/>
              <a:buNone/>
              <a:defRPr sz="1000">
                <a:solidFill>
                  <a:schemeClr val="lt1"/>
                </a:solidFill>
                <a:latin typeface="Lexend ExtraLight"/>
                <a:ea typeface="Lexend ExtraLight"/>
                <a:cs typeface="Lexend ExtraLight"/>
                <a:sym typeface="Lexend ExtraLight"/>
              </a:defRPr>
            </a:lvl4pPr>
            <a:lvl5pPr lvl="4">
              <a:spcBef>
                <a:spcPts val="0"/>
              </a:spcBef>
              <a:spcAft>
                <a:spcPts val="0"/>
              </a:spcAft>
              <a:buClr>
                <a:schemeClr val="lt1"/>
              </a:buClr>
              <a:buSzPts val="1000"/>
              <a:buFont typeface="Lexend ExtraLight"/>
              <a:buNone/>
              <a:defRPr sz="1000">
                <a:solidFill>
                  <a:schemeClr val="lt1"/>
                </a:solidFill>
                <a:latin typeface="Lexend ExtraLight"/>
                <a:ea typeface="Lexend ExtraLight"/>
                <a:cs typeface="Lexend ExtraLight"/>
                <a:sym typeface="Lexend ExtraLight"/>
              </a:defRPr>
            </a:lvl5pPr>
            <a:lvl6pPr lvl="5">
              <a:spcBef>
                <a:spcPts val="0"/>
              </a:spcBef>
              <a:spcAft>
                <a:spcPts val="0"/>
              </a:spcAft>
              <a:buClr>
                <a:schemeClr val="lt1"/>
              </a:buClr>
              <a:buSzPts val="1000"/>
              <a:buFont typeface="Lexend ExtraLight"/>
              <a:buNone/>
              <a:defRPr sz="1000">
                <a:solidFill>
                  <a:schemeClr val="lt1"/>
                </a:solidFill>
                <a:latin typeface="Lexend ExtraLight"/>
                <a:ea typeface="Lexend ExtraLight"/>
                <a:cs typeface="Lexend ExtraLight"/>
                <a:sym typeface="Lexend ExtraLight"/>
              </a:defRPr>
            </a:lvl6pPr>
            <a:lvl7pPr lvl="6">
              <a:spcBef>
                <a:spcPts val="0"/>
              </a:spcBef>
              <a:spcAft>
                <a:spcPts val="0"/>
              </a:spcAft>
              <a:buClr>
                <a:schemeClr val="lt1"/>
              </a:buClr>
              <a:buSzPts val="1000"/>
              <a:buFont typeface="Lexend ExtraLight"/>
              <a:buNone/>
              <a:defRPr sz="1000">
                <a:solidFill>
                  <a:schemeClr val="lt1"/>
                </a:solidFill>
                <a:latin typeface="Lexend ExtraLight"/>
                <a:ea typeface="Lexend ExtraLight"/>
                <a:cs typeface="Lexend ExtraLight"/>
                <a:sym typeface="Lexend ExtraLight"/>
              </a:defRPr>
            </a:lvl7pPr>
            <a:lvl8pPr lvl="7">
              <a:spcBef>
                <a:spcPts val="0"/>
              </a:spcBef>
              <a:spcAft>
                <a:spcPts val="0"/>
              </a:spcAft>
              <a:buClr>
                <a:schemeClr val="lt1"/>
              </a:buClr>
              <a:buSzPts val="1000"/>
              <a:buFont typeface="Lexend ExtraLight"/>
              <a:buNone/>
              <a:defRPr sz="1000">
                <a:solidFill>
                  <a:schemeClr val="lt1"/>
                </a:solidFill>
                <a:latin typeface="Lexend ExtraLight"/>
                <a:ea typeface="Lexend ExtraLight"/>
                <a:cs typeface="Lexend ExtraLight"/>
                <a:sym typeface="Lexend ExtraLight"/>
              </a:defRPr>
            </a:lvl8pPr>
            <a:lvl9pPr lvl="8">
              <a:spcBef>
                <a:spcPts val="0"/>
              </a:spcBef>
              <a:spcAft>
                <a:spcPts val="0"/>
              </a:spcAft>
              <a:buClr>
                <a:schemeClr val="lt1"/>
              </a:buClr>
              <a:buSzPts val="1000"/>
              <a:buFont typeface="Lexend ExtraLight"/>
              <a:buNone/>
              <a:defRPr sz="1000">
                <a:solidFill>
                  <a:schemeClr val="lt1"/>
                </a:solidFill>
                <a:latin typeface="Lexend ExtraLight"/>
                <a:ea typeface="Lexend ExtraLight"/>
                <a:cs typeface="Lexend ExtraLight"/>
                <a:sym typeface="Lexend ExtraLight"/>
              </a:defRPr>
            </a:lvl9pPr>
          </a:lstStyle>
          <a:p/>
        </p:txBody>
      </p:sp>
      <p:sp>
        <p:nvSpPr>
          <p:cNvPr id="877" name="Google Shape;877;p40"/>
          <p:cNvSpPr txBox="1"/>
          <p:nvPr>
            <p:ph idx="6" type="subTitle"/>
          </p:nvPr>
        </p:nvSpPr>
        <p:spPr>
          <a:xfrm>
            <a:off x="4794538" y="4016775"/>
            <a:ext cx="1771500" cy="780000"/>
          </a:xfrm>
          <a:prstGeom prst="rect">
            <a:avLst/>
          </a:prstGeom>
        </p:spPr>
        <p:txBody>
          <a:bodyPr anchorCtr="0" anchor="t" bIns="91425" lIns="90000" spcFirstLastPara="1" rIns="91425" wrap="square" tIns="91425">
            <a:normAutofit/>
          </a:bodyPr>
          <a:lstStyle>
            <a:lvl1pPr lvl="0">
              <a:spcBef>
                <a:spcPts val="0"/>
              </a:spcBef>
              <a:spcAft>
                <a:spcPts val="0"/>
              </a:spcAft>
              <a:buClr>
                <a:schemeClr val="lt1"/>
              </a:buClr>
              <a:buSzPts val="1000"/>
              <a:buFont typeface="Lexend ExtraLight"/>
              <a:buNone/>
              <a:defRPr sz="1000">
                <a:solidFill>
                  <a:schemeClr val="lt1"/>
                </a:solidFill>
                <a:latin typeface="Lexend ExtraLight"/>
                <a:ea typeface="Lexend ExtraLight"/>
                <a:cs typeface="Lexend ExtraLight"/>
                <a:sym typeface="Lexend ExtraLight"/>
              </a:defRPr>
            </a:lvl1pPr>
            <a:lvl2pPr lvl="1">
              <a:spcBef>
                <a:spcPts val="0"/>
              </a:spcBef>
              <a:spcAft>
                <a:spcPts val="0"/>
              </a:spcAft>
              <a:buClr>
                <a:schemeClr val="lt1"/>
              </a:buClr>
              <a:buSzPts val="1000"/>
              <a:buFont typeface="Lexend ExtraLight"/>
              <a:buNone/>
              <a:defRPr sz="1000">
                <a:solidFill>
                  <a:schemeClr val="lt1"/>
                </a:solidFill>
                <a:latin typeface="Lexend ExtraLight"/>
                <a:ea typeface="Lexend ExtraLight"/>
                <a:cs typeface="Lexend ExtraLight"/>
                <a:sym typeface="Lexend ExtraLight"/>
              </a:defRPr>
            </a:lvl2pPr>
            <a:lvl3pPr lvl="2">
              <a:spcBef>
                <a:spcPts val="0"/>
              </a:spcBef>
              <a:spcAft>
                <a:spcPts val="0"/>
              </a:spcAft>
              <a:buClr>
                <a:schemeClr val="lt1"/>
              </a:buClr>
              <a:buSzPts val="1000"/>
              <a:buFont typeface="Lexend ExtraLight"/>
              <a:buNone/>
              <a:defRPr sz="1000">
                <a:solidFill>
                  <a:schemeClr val="lt1"/>
                </a:solidFill>
                <a:latin typeface="Lexend ExtraLight"/>
                <a:ea typeface="Lexend ExtraLight"/>
                <a:cs typeface="Lexend ExtraLight"/>
                <a:sym typeface="Lexend ExtraLight"/>
              </a:defRPr>
            </a:lvl3pPr>
            <a:lvl4pPr lvl="3">
              <a:spcBef>
                <a:spcPts val="0"/>
              </a:spcBef>
              <a:spcAft>
                <a:spcPts val="0"/>
              </a:spcAft>
              <a:buClr>
                <a:schemeClr val="lt1"/>
              </a:buClr>
              <a:buSzPts val="1000"/>
              <a:buFont typeface="Lexend ExtraLight"/>
              <a:buNone/>
              <a:defRPr sz="1000">
                <a:solidFill>
                  <a:schemeClr val="lt1"/>
                </a:solidFill>
                <a:latin typeface="Lexend ExtraLight"/>
                <a:ea typeface="Lexend ExtraLight"/>
                <a:cs typeface="Lexend ExtraLight"/>
                <a:sym typeface="Lexend ExtraLight"/>
              </a:defRPr>
            </a:lvl4pPr>
            <a:lvl5pPr lvl="4">
              <a:spcBef>
                <a:spcPts val="0"/>
              </a:spcBef>
              <a:spcAft>
                <a:spcPts val="0"/>
              </a:spcAft>
              <a:buClr>
                <a:schemeClr val="lt1"/>
              </a:buClr>
              <a:buSzPts val="1000"/>
              <a:buFont typeface="Lexend ExtraLight"/>
              <a:buNone/>
              <a:defRPr sz="1000">
                <a:solidFill>
                  <a:schemeClr val="lt1"/>
                </a:solidFill>
                <a:latin typeface="Lexend ExtraLight"/>
                <a:ea typeface="Lexend ExtraLight"/>
                <a:cs typeface="Lexend ExtraLight"/>
                <a:sym typeface="Lexend ExtraLight"/>
              </a:defRPr>
            </a:lvl5pPr>
            <a:lvl6pPr lvl="5">
              <a:spcBef>
                <a:spcPts val="0"/>
              </a:spcBef>
              <a:spcAft>
                <a:spcPts val="0"/>
              </a:spcAft>
              <a:buClr>
                <a:schemeClr val="lt1"/>
              </a:buClr>
              <a:buSzPts val="1000"/>
              <a:buFont typeface="Lexend ExtraLight"/>
              <a:buNone/>
              <a:defRPr sz="1000">
                <a:solidFill>
                  <a:schemeClr val="lt1"/>
                </a:solidFill>
                <a:latin typeface="Lexend ExtraLight"/>
                <a:ea typeface="Lexend ExtraLight"/>
                <a:cs typeface="Lexend ExtraLight"/>
                <a:sym typeface="Lexend ExtraLight"/>
              </a:defRPr>
            </a:lvl6pPr>
            <a:lvl7pPr lvl="6">
              <a:spcBef>
                <a:spcPts val="0"/>
              </a:spcBef>
              <a:spcAft>
                <a:spcPts val="0"/>
              </a:spcAft>
              <a:buClr>
                <a:schemeClr val="lt1"/>
              </a:buClr>
              <a:buSzPts val="1000"/>
              <a:buFont typeface="Lexend ExtraLight"/>
              <a:buNone/>
              <a:defRPr sz="1000">
                <a:solidFill>
                  <a:schemeClr val="lt1"/>
                </a:solidFill>
                <a:latin typeface="Lexend ExtraLight"/>
                <a:ea typeface="Lexend ExtraLight"/>
                <a:cs typeface="Lexend ExtraLight"/>
                <a:sym typeface="Lexend ExtraLight"/>
              </a:defRPr>
            </a:lvl7pPr>
            <a:lvl8pPr lvl="7">
              <a:spcBef>
                <a:spcPts val="0"/>
              </a:spcBef>
              <a:spcAft>
                <a:spcPts val="0"/>
              </a:spcAft>
              <a:buClr>
                <a:schemeClr val="lt1"/>
              </a:buClr>
              <a:buSzPts val="1000"/>
              <a:buFont typeface="Lexend ExtraLight"/>
              <a:buNone/>
              <a:defRPr sz="1000">
                <a:solidFill>
                  <a:schemeClr val="lt1"/>
                </a:solidFill>
                <a:latin typeface="Lexend ExtraLight"/>
                <a:ea typeface="Lexend ExtraLight"/>
                <a:cs typeface="Lexend ExtraLight"/>
                <a:sym typeface="Lexend ExtraLight"/>
              </a:defRPr>
            </a:lvl8pPr>
            <a:lvl9pPr lvl="8">
              <a:spcBef>
                <a:spcPts val="0"/>
              </a:spcBef>
              <a:spcAft>
                <a:spcPts val="0"/>
              </a:spcAft>
              <a:buClr>
                <a:schemeClr val="lt1"/>
              </a:buClr>
              <a:buSzPts val="1000"/>
              <a:buFont typeface="Lexend ExtraLight"/>
              <a:buNone/>
              <a:defRPr sz="1000">
                <a:solidFill>
                  <a:schemeClr val="lt1"/>
                </a:solidFill>
                <a:latin typeface="Lexend ExtraLight"/>
                <a:ea typeface="Lexend ExtraLight"/>
                <a:cs typeface="Lexend ExtraLight"/>
                <a:sym typeface="Lexend ExtraLight"/>
              </a:defRPr>
            </a:lvl9pPr>
          </a:lstStyle>
          <a:p/>
        </p:txBody>
      </p:sp>
      <p:sp>
        <p:nvSpPr>
          <p:cNvPr id="878" name="Google Shape;878;p40"/>
          <p:cNvSpPr txBox="1"/>
          <p:nvPr>
            <p:ph idx="7" type="subTitle"/>
          </p:nvPr>
        </p:nvSpPr>
        <p:spPr>
          <a:xfrm>
            <a:off x="6923163" y="2088050"/>
            <a:ext cx="1771500" cy="780000"/>
          </a:xfrm>
          <a:prstGeom prst="rect">
            <a:avLst/>
          </a:prstGeom>
        </p:spPr>
        <p:txBody>
          <a:bodyPr anchorCtr="0" anchor="t" bIns="91425" lIns="90000" spcFirstLastPara="1" rIns="91425" wrap="square" tIns="91425">
            <a:normAutofit/>
          </a:bodyPr>
          <a:lstStyle>
            <a:lvl1pPr lvl="0">
              <a:spcBef>
                <a:spcPts val="0"/>
              </a:spcBef>
              <a:spcAft>
                <a:spcPts val="0"/>
              </a:spcAft>
              <a:buClr>
                <a:schemeClr val="lt1"/>
              </a:buClr>
              <a:buSzPts val="1000"/>
              <a:buFont typeface="Lexend ExtraLight"/>
              <a:buNone/>
              <a:defRPr sz="1000">
                <a:solidFill>
                  <a:schemeClr val="lt1"/>
                </a:solidFill>
                <a:latin typeface="Lexend ExtraLight"/>
                <a:ea typeface="Lexend ExtraLight"/>
                <a:cs typeface="Lexend ExtraLight"/>
                <a:sym typeface="Lexend ExtraLight"/>
              </a:defRPr>
            </a:lvl1pPr>
            <a:lvl2pPr lvl="1">
              <a:spcBef>
                <a:spcPts val="0"/>
              </a:spcBef>
              <a:spcAft>
                <a:spcPts val="0"/>
              </a:spcAft>
              <a:buClr>
                <a:schemeClr val="lt1"/>
              </a:buClr>
              <a:buSzPts val="1000"/>
              <a:buFont typeface="Lexend ExtraLight"/>
              <a:buNone/>
              <a:defRPr sz="1000">
                <a:solidFill>
                  <a:schemeClr val="lt1"/>
                </a:solidFill>
                <a:latin typeface="Lexend ExtraLight"/>
                <a:ea typeface="Lexend ExtraLight"/>
                <a:cs typeface="Lexend ExtraLight"/>
                <a:sym typeface="Lexend ExtraLight"/>
              </a:defRPr>
            </a:lvl2pPr>
            <a:lvl3pPr lvl="2">
              <a:spcBef>
                <a:spcPts val="0"/>
              </a:spcBef>
              <a:spcAft>
                <a:spcPts val="0"/>
              </a:spcAft>
              <a:buClr>
                <a:schemeClr val="lt1"/>
              </a:buClr>
              <a:buSzPts val="1000"/>
              <a:buFont typeface="Lexend ExtraLight"/>
              <a:buNone/>
              <a:defRPr sz="1000">
                <a:solidFill>
                  <a:schemeClr val="lt1"/>
                </a:solidFill>
                <a:latin typeface="Lexend ExtraLight"/>
                <a:ea typeface="Lexend ExtraLight"/>
                <a:cs typeface="Lexend ExtraLight"/>
                <a:sym typeface="Lexend ExtraLight"/>
              </a:defRPr>
            </a:lvl3pPr>
            <a:lvl4pPr lvl="3">
              <a:spcBef>
                <a:spcPts val="0"/>
              </a:spcBef>
              <a:spcAft>
                <a:spcPts val="0"/>
              </a:spcAft>
              <a:buClr>
                <a:schemeClr val="lt1"/>
              </a:buClr>
              <a:buSzPts val="1000"/>
              <a:buFont typeface="Lexend ExtraLight"/>
              <a:buNone/>
              <a:defRPr sz="1000">
                <a:solidFill>
                  <a:schemeClr val="lt1"/>
                </a:solidFill>
                <a:latin typeface="Lexend ExtraLight"/>
                <a:ea typeface="Lexend ExtraLight"/>
                <a:cs typeface="Lexend ExtraLight"/>
                <a:sym typeface="Lexend ExtraLight"/>
              </a:defRPr>
            </a:lvl4pPr>
            <a:lvl5pPr lvl="4">
              <a:spcBef>
                <a:spcPts val="0"/>
              </a:spcBef>
              <a:spcAft>
                <a:spcPts val="0"/>
              </a:spcAft>
              <a:buClr>
                <a:schemeClr val="lt1"/>
              </a:buClr>
              <a:buSzPts val="1000"/>
              <a:buFont typeface="Lexend ExtraLight"/>
              <a:buNone/>
              <a:defRPr sz="1000">
                <a:solidFill>
                  <a:schemeClr val="lt1"/>
                </a:solidFill>
                <a:latin typeface="Lexend ExtraLight"/>
                <a:ea typeface="Lexend ExtraLight"/>
                <a:cs typeface="Lexend ExtraLight"/>
                <a:sym typeface="Lexend ExtraLight"/>
              </a:defRPr>
            </a:lvl5pPr>
            <a:lvl6pPr lvl="5">
              <a:spcBef>
                <a:spcPts val="0"/>
              </a:spcBef>
              <a:spcAft>
                <a:spcPts val="0"/>
              </a:spcAft>
              <a:buClr>
                <a:schemeClr val="lt1"/>
              </a:buClr>
              <a:buSzPts val="1000"/>
              <a:buFont typeface="Lexend ExtraLight"/>
              <a:buNone/>
              <a:defRPr sz="1000">
                <a:solidFill>
                  <a:schemeClr val="lt1"/>
                </a:solidFill>
                <a:latin typeface="Lexend ExtraLight"/>
                <a:ea typeface="Lexend ExtraLight"/>
                <a:cs typeface="Lexend ExtraLight"/>
                <a:sym typeface="Lexend ExtraLight"/>
              </a:defRPr>
            </a:lvl6pPr>
            <a:lvl7pPr lvl="6">
              <a:spcBef>
                <a:spcPts val="0"/>
              </a:spcBef>
              <a:spcAft>
                <a:spcPts val="0"/>
              </a:spcAft>
              <a:buClr>
                <a:schemeClr val="lt1"/>
              </a:buClr>
              <a:buSzPts val="1000"/>
              <a:buFont typeface="Lexend ExtraLight"/>
              <a:buNone/>
              <a:defRPr sz="1000">
                <a:solidFill>
                  <a:schemeClr val="lt1"/>
                </a:solidFill>
                <a:latin typeface="Lexend ExtraLight"/>
                <a:ea typeface="Lexend ExtraLight"/>
                <a:cs typeface="Lexend ExtraLight"/>
                <a:sym typeface="Lexend ExtraLight"/>
              </a:defRPr>
            </a:lvl7pPr>
            <a:lvl8pPr lvl="7">
              <a:spcBef>
                <a:spcPts val="0"/>
              </a:spcBef>
              <a:spcAft>
                <a:spcPts val="0"/>
              </a:spcAft>
              <a:buClr>
                <a:schemeClr val="lt1"/>
              </a:buClr>
              <a:buSzPts val="1000"/>
              <a:buFont typeface="Lexend ExtraLight"/>
              <a:buNone/>
              <a:defRPr sz="1000">
                <a:solidFill>
                  <a:schemeClr val="lt1"/>
                </a:solidFill>
                <a:latin typeface="Lexend ExtraLight"/>
                <a:ea typeface="Lexend ExtraLight"/>
                <a:cs typeface="Lexend ExtraLight"/>
                <a:sym typeface="Lexend ExtraLight"/>
              </a:defRPr>
            </a:lvl8pPr>
            <a:lvl9pPr lvl="8">
              <a:spcBef>
                <a:spcPts val="0"/>
              </a:spcBef>
              <a:spcAft>
                <a:spcPts val="0"/>
              </a:spcAft>
              <a:buClr>
                <a:schemeClr val="lt1"/>
              </a:buClr>
              <a:buSzPts val="1000"/>
              <a:buFont typeface="Lexend ExtraLight"/>
              <a:buNone/>
              <a:defRPr sz="1000">
                <a:solidFill>
                  <a:schemeClr val="lt1"/>
                </a:solidFill>
                <a:latin typeface="Lexend ExtraLight"/>
                <a:ea typeface="Lexend ExtraLight"/>
                <a:cs typeface="Lexend ExtraLight"/>
                <a:sym typeface="Lexend ExtraLight"/>
              </a:defRPr>
            </a:lvl9pPr>
          </a:lstStyle>
          <a:p/>
        </p:txBody>
      </p:sp>
      <p:sp>
        <p:nvSpPr>
          <p:cNvPr id="879" name="Google Shape;879;p40"/>
          <p:cNvSpPr txBox="1"/>
          <p:nvPr>
            <p:ph idx="8" type="subTitle"/>
          </p:nvPr>
        </p:nvSpPr>
        <p:spPr>
          <a:xfrm>
            <a:off x="6923163" y="3026600"/>
            <a:ext cx="1771500" cy="780000"/>
          </a:xfrm>
          <a:prstGeom prst="rect">
            <a:avLst/>
          </a:prstGeom>
        </p:spPr>
        <p:txBody>
          <a:bodyPr anchorCtr="0" anchor="t" bIns="91425" lIns="90000" spcFirstLastPara="1" rIns="91425" wrap="square" tIns="91425">
            <a:normAutofit/>
          </a:bodyPr>
          <a:lstStyle>
            <a:lvl1pPr lvl="0">
              <a:spcBef>
                <a:spcPts val="0"/>
              </a:spcBef>
              <a:spcAft>
                <a:spcPts val="0"/>
              </a:spcAft>
              <a:buClr>
                <a:schemeClr val="lt1"/>
              </a:buClr>
              <a:buSzPts val="1000"/>
              <a:buFont typeface="Lexend ExtraLight"/>
              <a:buNone/>
              <a:defRPr sz="1000">
                <a:solidFill>
                  <a:schemeClr val="lt1"/>
                </a:solidFill>
                <a:latin typeface="Lexend ExtraLight"/>
                <a:ea typeface="Lexend ExtraLight"/>
                <a:cs typeface="Lexend ExtraLight"/>
                <a:sym typeface="Lexend ExtraLight"/>
              </a:defRPr>
            </a:lvl1pPr>
            <a:lvl2pPr lvl="1">
              <a:spcBef>
                <a:spcPts val="0"/>
              </a:spcBef>
              <a:spcAft>
                <a:spcPts val="0"/>
              </a:spcAft>
              <a:buClr>
                <a:schemeClr val="lt1"/>
              </a:buClr>
              <a:buSzPts val="1000"/>
              <a:buFont typeface="Lexend ExtraLight"/>
              <a:buNone/>
              <a:defRPr sz="1000">
                <a:solidFill>
                  <a:schemeClr val="lt1"/>
                </a:solidFill>
                <a:latin typeface="Lexend ExtraLight"/>
                <a:ea typeface="Lexend ExtraLight"/>
                <a:cs typeface="Lexend ExtraLight"/>
                <a:sym typeface="Lexend ExtraLight"/>
              </a:defRPr>
            </a:lvl2pPr>
            <a:lvl3pPr lvl="2">
              <a:spcBef>
                <a:spcPts val="0"/>
              </a:spcBef>
              <a:spcAft>
                <a:spcPts val="0"/>
              </a:spcAft>
              <a:buClr>
                <a:schemeClr val="lt1"/>
              </a:buClr>
              <a:buSzPts val="1000"/>
              <a:buFont typeface="Lexend ExtraLight"/>
              <a:buNone/>
              <a:defRPr sz="1000">
                <a:solidFill>
                  <a:schemeClr val="lt1"/>
                </a:solidFill>
                <a:latin typeface="Lexend ExtraLight"/>
                <a:ea typeface="Lexend ExtraLight"/>
                <a:cs typeface="Lexend ExtraLight"/>
                <a:sym typeface="Lexend ExtraLight"/>
              </a:defRPr>
            </a:lvl3pPr>
            <a:lvl4pPr lvl="3">
              <a:spcBef>
                <a:spcPts val="0"/>
              </a:spcBef>
              <a:spcAft>
                <a:spcPts val="0"/>
              </a:spcAft>
              <a:buClr>
                <a:schemeClr val="lt1"/>
              </a:buClr>
              <a:buSzPts val="1000"/>
              <a:buFont typeface="Lexend ExtraLight"/>
              <a:buNone/>
              <a:defRPr sz="1000">
                <a:solidFill>
                  <a:schemeClr val="lt1"/>
                </a:solidFill>
                <a:latin typeface="Lexend ExtraLight"/>
                <a:ea typeface="Lexend ExtraLight"/>
                <a:cs typeface="Lexend ExtraLight"/>
                <a:sym typeface="Lexend ExtraLight"/>
              </a:defRPr>
            </a:lvl4pPr>
            <a:lvl5pPr lvl="4">
              <a:spcBef>
                <a:spcPts val="0"/>
              </a:spcBef>
              <a:spcAft>
                <a:spcPts val="0"/>
              </a:spcAft>
              <a:buClr>
                <a:schemeClr val="lt1"/>
              </a:buClr>
              <a:buSzPts val="1000"/>
              <a:buFont typeface="Lexend ExtraLight"/>
              <a:buNone/>
              <a:defRPr sz="1000">
                <a:solidFill>
                  <a:schemeClr val="lt1"/>
                </a:solidFill>
                <a:latin typeface="Lexend ExtraLight"/>
                <a:ea typeface="Lexend ExtraLight"/>
                <a:cs typeface="Lexend ExtraLight"/>
                <a:sym typeface="Lexend ExtraLight"/>
              </a:defRPr>
            </a:lvl5pPr>
            <a:lvl6pPr lvl="5">
              <a:spcBef>
                <a:spcPts val="0"/>
              </a:spcBef>
              <a:spcAft>
                <a:spcPts val="0"/>
              </a:spcAft>
              <a:buClr>
                <a:schemeClr val="lt1"/>
              </a:buClr>
              <a:buSzPts val="1000"/>
              <a:buFont typeface="Lexend ExtraLight"/>
              <a:buNone/>
              <a:defRPr sz="1000">
                <a:solidFill>
                  <a:schemeClr val="lt1"/>
                </a:solidFill>
                <a:latin typeface="Lexend ExtraLight"/>
                <a:ea typeface="Lexend ExtraLight"/>
                <a:cs typeface="Lexend ExtraLight"/>
                <a:sym typeface="Lexend ExtraLight"/>
              </a:defRPr>
            </a:lvl6pPr>
            <a:lvl7pPr lvl="6">
              <a:spcBef>
                <a:spcPts val="0"/>
              </a:spcBef>
              <a:spcAft>
                <a:spcPts val="0"/>
              </a:spcAft>
              <a:buClr>
                <a:schemeClr val="lt1"/>
              </a:buClr>
              <a:buSzPts val="1000"/>
              <a:buFont typeface="Lexend ExtraLight"/>
              <a:buNone/>
              <a:defRPr sz="1000">
                <a:solidFill>
                  <a:schemeClr val="lt1"/>
                </a:solidFill>
                <a:latin typeface="Lexend ExtraLight"/>
                <a:ea typeface="Lexend ExtraLight"/>
                <a:cs typeface="Lexend ExtraLight"/>
                <a:sym typeface="Lexend ExtraLight"/>
              </a:defRPr>
            </a:lvl7pPr>
            <a:lvl8pPr lvl="7">
              <a:spcBef>
                <a:spcPts val="0"/>
              </a:spcBef>
              <a:spcAft>
                <a:spcPts val="0"/>
              </a:spcAft>
              <a:buClr>
                <a:schemeClr val="lt1"/>
              </a:buClr>
              <a:buSzPts val="1000"/>
              <a:buFont typeface="Lexend ExtraLight"/>
              <a:buNone/>
              <a:defRPr sz="1000">
                <a:solidFill>
                  <a:schemeClr val="lt1"/>
                </a:solidFill>
                <a:latin typeface="Lexend ExtraLight"/>
                <a:ea typeface="Lexend ExtraLight"/>
                <a:cs typeface="Lexend ExtraLight"/>
                <a:sym typeface="Lexend ExtraLight"/>
              </a:defRPr>
            </a:lvl8pPr>
            <a:lvl9pPr lvl="8">
              <a:spcBef>
                <a:spcPts val="0"/>
              </a:spcBef>
              <a:spcAft>
                <a:spcPts val="0"/>
              </a:spcAft>
              <a:buClr>
                <a:schemeClr val="lt1"/>
              </a:buClr>
              <a:buSzPts val="1000"/>
              <a:buFont typeface="Lexend ExtraLight"/>
              <a:buNone/>
              <a:defRPr sz="1000">
                <a:solidFill>
                  <a:schemeClr val="lt1"/>
                </a:solidFill>
                <a:latin typeface="Lexend ExtraLight"/>
                <a:ea typeface="Lexend ExtraLight"/>
                <a:cs typeface="Lexend ExtraLight"/>
                <a:sym typeface="Lexend ExtraLight"/>
              </a:defRPr>
            </a:lvl9pPr>
          </a:lstStyle>
          <a:p/>
        </p:txBody>
      </p:sp>
      <p:sp>
        <p:nvSpPr>
          <p:cNvPr id="880" name="Google Shape;880;p40"/>
          <p:cNvSpPr txBox="1"/>
          <p:nvPr>
            <p:ph idx="9" type="subTitle"/>
          </p:nvPr>
        </p:nvSpPr>
        <p:spPr>
          <a:xfrm>
            <a:off x="6923163" y="4016775"/>
            <a:ext cx="1771500" cy="780000"/>
          </a:xfrm>
          <a:prstGeom prst="rect">
            <a:avLst/>
          </a:prstGeom>
        </p:spPr>
        <p:txBody>
          <a:bodyPr anchorCtr="0" anchor="t" bIns="91425" lIns="90000" spcFirstLastPara="1" rIns="91425" wrap="square" tIns="91425">
            <a:normAutofit/>
          </a:bodyPr>
          <a:lstStyle>
            <a:lvl1pPr lvl="0">
              <a:spcBef>
                <a:spcPts val="0"/>
              </a:spcBef>
              <a:spcAft>
                <a:spcPts val="0"/>
              </a:spcAft>
              <a:buClr>
                <a:schemeClr val="lt1"/>
              </a:buClr>
              <a:buSzPts val="1000"/>
              <a:buFont typeface="Lexend ExtraLight"/>
              <a:buNone/>
              <a:defRPr sz="1000">
                <a:solidFill>
                  <a:schemeClr val="lt1"/>
                </a:solidFill>
                <a:latin typeface="Lexend ExtraLight"/>
                <a:ea typeface="Lexend ExtraLight"/>
                <a:cs typeface="Lexend ExtraLight"/>
                <a:sym typeface="Lexend ExtraLight"/>
              </a:defRPr>
            </a:lvl1pPr>
            <a:lvl2pPr lvl="1">
              <a:spcBef>
                <a:spcPts val="0"/>
              </a:spcBef>
              <a:spcAft>
                <a:spcPts val="0"/>
              </a:spcAft>
              <a:buClr>
                <a:schemeClr val="lt1"/>
              </a:buClr>
              <a:buSzPts val="1000"/>
              <a:buFont typeface="Lexend ExtraLight"/>
              <a:buNone/>
              <a:defRPr sz="1000">
                <a:solidFill>
                  <a:schemeClr val="lt1"/>
                </a:solidFill>
                <a:latin typeface="Lexend ExtraLight"/>
                <a:ea typeface="Lexend ExtraLight"/>
                <a:cs typeface="Lexend ExtraLight"/>
                <a:sym typeface="Lexend ExtraLight"/>
              </a:defRPr>
            </a:lvl2pPr>
            <a:lvl3pPr lvl="2">
              <a:spcBef>
                <a:spcPts val="0"/>
              </a:spcBef>
              <a:spcAft>
                <a:spcPts val="0"/>
              </a:spcAft>
              <a:buClr>
                <a:schemeClr val="lt1"/>
              </a:buClr>
              <a:buSzPts val="1000"/>
              <a:buFont typeface="Lexend ExtraLight"/>
              <a:buNone/>
              <a:defRPr sz="1000">
                <a:solidFill>
                  <a:schemeClr val="lt1"/>
                </a:solidFill>
                <a:latin typeface="Lexend ExtraLight"/>
                <a:ea typeface="Lexend ExtraLight"/>
                <a:cs typeface="Lexend ExtraLight"/>
                <a:sym typeface="Lexend ExtraLight"/>
              </a:defRPr>
            </a:lvl3pPr>
            <a:lvl4pPr lvl="3">
              <a:spcBef>
                <a:spcPts val="0"/>
              </a:spcBef>
              <a:spcAft>
                <a:spcPts val="0"/>
              </a:spcAft>
              <a:buClr>
                <a:schemeClr val="lt1"/>
              </a:buClr>
              <a:buSzPts val="1000"/>
              <a:buFont typeface="Lexend ExtraLight"/>
              <a:buNone/>
              <a:defRPr sz="1000">
                <a:solidFill>
                  <a:schemeClr val="lt1"/>
                </a:solidFill>
                <a:latin typeface="Lexend ExtraLight"/>
                <a:ea typeface="Lexend ExtraLight"/>
                <a:cs typeface="Lexend ExtraLight"/>
                <a:sym typeface="Lexend ExtraLight"/>
              </a:defRPr>
            </a:lvl4pPr>
            <a:lvl5pPr lvl="4">
              <a:spcBef>
                <a:spcPts val="0"/>
              </a:spcBef>
              <a:spcAft>
                <a:spcPts val="0"/>
              </a:spcAft>
              <a:buClr>
                <a:schemeClr val="lt1"/>
              </a:buClr>
              <a:buSzPts val="1000"/>
              <a:buFont typeface="Lexend ExtraLight"/>
              <a:buNone/>
              <a:defRPr sz="1000">
                <a:solidFill>
                  <a:schemeClr val="lt1"/>
                </a:solidFill>
                <a:latin typeface="Lexend ExtraLight"/>
                <a:ea typeface="Lexend ExtraLight"/>
                <a:cs typeface="Lexend ExtraLight"/>
                <a:sym typeface="Lexend ExtraLight"/>
              </a:defRPr>
            </a:lvl5pPr>
            <a:lvl6pPr lvl="5">
              <a:spcBef>
                <a:spcPts val="0"/>
              </a:spcBef>
              <a:spcAft>
                <a:spcPts val="0"/>
              </a:spcAft>
              <a:buClr>
                <a:schemeClr val="lt1"/>
              </a:buClr>
              <a:buSzPts val="1000"/>
              <a:buFont typeface="Lexend ExtraLight"/>
              <a:buNone/>
              <a:defRPr sz="1000">
                <a:solidFill>
                  <a:schemeClr val="lt1"/>
                </a:solidFill>
                <a:latin typeface="Lexend ExtraLight"/>
                <a:ea typeface="Lexend ExtraLight"/>
                <a:cs typeface="Lexend ExtraLight"/>
                <a:sym typeface="Lexend ExtraLight"/>
              </a:defRPr>
            </a:lvl6pPr>
            <a:lvl7pPr lvl="6">
              <a:spcBef>
                <a:spcPts val="0"/>
              </a:spcBef>
              <a:spcAft>
                <a:spcPts val="0"/>
              </a:spcAft>
              <a:buClr>
                <a:schemeClr val="lt1"/>
              </a:buClr>
              <a:buSzPts val="1000"/>
              <a:buFont typeface="Lexend ExtraLight"/>
              <a:buNone/>
              <a:defRPr sz="1000">
                <a:solidFill>
                  <a:schemeClr val="lt1"/>
                </a:solidFill>
                <a:latin typeface="Lexend ExtraLight"/>
                <a:ea typeface="Lexend ExtraLight"/>
                <a:cs typeface="Lexend ExtraLight"/>
                <a:sym typeface="Lexend ExtraLight"/>
              </a:defRPr>
            </a:lvl7pPr>
            <a:lvl8pPr lvl="7">
              <a:spcBef>
                <a:spcPts val="0"/>
              </a:spcBef>
              <a:spcAft>
                <a:spcPts val="0"/>
              </a:spcAft>
              <a:buClr>
                <a:schemeClr val="lt1"/>
              </a:buClr>
              <a:buSzPts val="1000"/>
              <a:buFont typeface="Lexend ExtraLight"/>
              <a:buNone/>
              <a:defRPr sz="1000">
                <a:solidFill>
                  <a:schemeClr val="lt1"/>
                </a:solidFill>
                <a:latin typeface="Lexend ExtraLight"/>
                <a:ea typeface="Lexend ExtraLight"/>
                <a:cs typeface="Lexend ExtraLight"/>
                <a:sym typeface="Lexend ExtraLight"/>
              </a:defRPr>
            </a:lvl8pPr>
            <a:lvl9pPr lvl="8">
              <a:spcBef>
                <a:spcPts val="0"/>
              </a:spcBef>
              <a:spcAft>
                <a:spcPts val="0"/>
              </a:spcAft>
              <a:buClr>
                <a:schemeClr val="lt1"/>
              </a:buClr>
              <a:buSzPts val="1000"/>
              <a:buFont typeface="Lexend ExtraLight"/>
              <a:buNone/>
              <a:defRPr sz="1000">
                <a:solidFill>
                  <a:schemeClr val="lt1"/>
                </a:solidFill>
                <a:latin typeface="Lexend ExtraLight"/>
                <a:ea typeface="Lexend ExtraLight"/>
                <a:cs typeface="Lexend ExtraLight"/>
                <a:sym typeface="Lexend ExtraLight"/>
              </a:defRPr>
            </a:lvl9pPr>
          </a:lstStyle>
          <a:p/>
        </p:txBody>
      </p:sp>
      <p:sp>
        <p:nvSpPr>
          <p:cNvPr id="881" name="Google Shape;881;p40"/>
          <p:cNvSpPr txBox="1"/>
          <p:nvPr>
            <p:ph idx="13" type="subTitle"/>
          </p:nvPr>
        </p:nvSpPr>
        <p:spPr>
          <a:xfrm>
            <a:off x="2665925" y="1533250"/>
            <a:ext cx="1771500" cy="460200"/>
          </a:xfrm>
          <a:prstGeom prst="rect">
            <a:avLst/>
          </a:prstGeom>
        </p:spPr>
        <p:txBody>
          <a:bodyPr anchorCtr="0" anchor="t" bIns="91425" lIns="90000" spcFirstLastPara="1" rIns="91425" wrap="square" tIns="91425">
            <a:normAutofit/>
          </a:bodyPr>
          <a:lstStyle>
            <a:lvl1pPr lvl="0">
              <a:lnSpc>
                <a:spcPct val="110000"/>
              </a:lnSpc>
              <a:spcBef>
                <a:spcPts val="0"/>
              </a:spcBef>
              <a:spcAft>
                <a:spcPts val="0"/>
              </a:spcAft>
              <a:buClr>
                <a:schemeClr val="accent5"/>
              </a:buClr>
              <a:buSzPts val="1200"/>
              <a:buFont typeface="Lexend Medium"/>
              <a:buNone/>
              <a:defRPr sz="1200">
                <a:solidFill>
                  <a:schemeClr val="accent5"/>
                </a:solidFill>
                <a:latin typeface="Lexend Medium"/>
                <a:ea typeface="Lexend Medium"/>
                <a:cs typeface="Lexend Medium"/>
                <a:sym typeface="Lexend Medium"/>
              </a:defRPr>
            </a:lvl1pPr>
            <a:lvl2pPr lvl="1">
              <a:lnSpc>
                <a:spcPct val="110000"/>
              </a:lnSpc>
              <a:spcBef>
                <a:spcPts val="0"/>
              </a:spcBef>
              <a:spcAft>
                <a:spcPts val="0"/>
              </a:spcAft>
              <a:buClr>
                <a:schemeClr val="accent5"/>
              </a:buClr>
              <a:buSzPts val="1200"/>
              <a:buFont typeface="Lexend Medium"/>
              <a:buNone/>
              <a:defRPr sz="1200">
                <a:solidFill>
                  <a:schemeClr val="accent5"/>
                </a:solidFill>
                <a:latin typeface="Lexend Medium"/>
                <a:ea typeface="Lexend Medium"/>
                <a:cs typeface="Lexend Medium"/>
                <a:sym typeface="Lexend Medium"/>
              </a:defRPr>
            </a:lvl2pPr>
            <a:lvl3pPr lvl="2">
              <a:lnSpc>
                <a:spcPct val="110000"/>
              </a:lnSpc>
              <a:spcBef>
                <a:spcPts val="0"/>
              </a:spcBef>
              <a:spcAft>
                <a:spcPts val="0"/>
              </a:spcAft>
              <a:buClr>
                <a:schemeClr val="accent5"/>
              </a:buClr>
              <a:buSzPts val="1200"/>
              <a:buFont typeface="Lexend Medium"/>
              <a:buNone/>
              <a:defRPr sz="1200">
                <a:solidFill>
                  <a:schemeClr val="accent5"/>
                </a:solidFill>
                <a:latin typeface="Lexend Medium"/>
                <a:ea typeface="Lexend Medium"/>
                <a:cs typeface="Lexend Medium"/>
                <a:sym typeface="Lexend Medium"/>
              </a:defRPr>
            </a:lvl3pPr>
            <a:lvl4pPr lvl="3">
              <a:lnSpc>
                <a:spcPct val="110000"/>
              </a:lnSpc>
              <a:spcBef>
                <a:spcPts val="0"/>
              </a:spcBef>
              <a:spcAft>
                <a:spcPts val="0"/>
              </a:spcAft>
              <a:buClr>
                <a:schemeClr val="accent5"/>
              </a:buClr>
              <a:buSzPts val="1200"/>
              <a:buFont typeface="Lexend Medium"/>
              <a:buNone/>
              <a:defRPr sz="1200">
                <a:solidFill>
                  <a:schemeClr val="accent5"/>
                </a:solidFill>
                <a:latin typeface="Lexend Medium"/>
                <a:ea typeface="Lexend Medium"/>
                <a:cs typeface="Lexend Medium"/>
                <a:sym typeface="Lexend Medium"/>
              </a:defRPr>
            </a:lvl4pPr>
            <a:lvl5pPr lvl="4">
              <a:lnSpc>
                <a:spcPct val="110000"/>
              </a:lnSpc>
              <a:spcBef>
                <a:spcPts val="0"/>
              </a:spcBef>
              <a:spcAft>
                <a:spcPts val="0"/>
              </a:spcAft>
              <a:buClr>
                <a:schemeClr val="accent5"/>
              </a:buClr>
              <a:buSzPts val="1200"/>
              <a:buFont typeface="Lexend Medium"/>
              <a:buNone/>
              <a:defRPr sz="1200">
                <a:solidFill>
                  <a:schemeClr val="accent5"/>
                </a:solidFill>
                <a:latin typeface="Lexend Medium"/>
                <a:ea typeface="Lexend Medium"/>
                <a:cs typeface="Lexend Medium"/>
                <a:sym typeface="Lexend Medium"/>
              </a:defRPr>
            </a:lvl5pPr>
            <a:lvl6pPr lvl="5">
              <a:lnSpc>
                <a:spcPct val="110000"/>
              </a:lnSpc>
              <a:spcBef>
                <a:spcPts val="0"/>
              </a:spcBef>
              <a:spcAft>
                <a:spcPts val="0"/>
              </a:spcAft>
              <a:buClr>
                <a:schemeClr val="accent5"/>
              </a:buClr>
              <a:buSzPts val="1200"/>
              <a:buFont typeface="Lexend Medium"/>
              <a:buNone/>
              <a:defRPr sz="1200">
                <a:solidFill>
                  <a:schemeClr val="accent5"/>
                </a:solidFill>
                <a:latin typeface="Lexend Medium"/>
                <a:ea typeface="Lexend Medium"/>
                <a:cs typeface="Lexend Medium"/>
                <a:sym typeface="Lexend Medium"/>
              </a:defRPr>
            </a:lvl6pPr>
            <a:lvl7pPr lvl="6">
              <a:lnSpc>
                <a:spcPct val="110000"/>
              </a:lnSpc>
              <a:spcBef>
                <a:spcPts val="0"/>
              </a:spcBef>
              <a:spcAft>
                <a:spcPts val="0"/>
              </a:spcAft>
              <a:buClr>
                <a:schemeClr val="accent5"/>
              </a:buClr>
              <a:buSzPts val="1200"/>
              <a:buFont typeface="Lexend Medium"/>
              <a:buNone/>
              <a:defRPr sz="1200">
                <a:solidFill>
                  <a:schemeClr val="accent5"/>
                </a:solidFill>
                <a:latin typeface="Lexend Medium"/>
                <a:ea typeface="Lexend Medium"/>
                <a:cs typeface="Lexend Medium"/>
                <a:sym typeface="Lexend Medium"/>
              </a:defRPr>
            </a:lvl7pPr>
            <a:lvl8pPr lvl="7">
              <a:lnSpc>
                <a:spcPct val="110000"/>
              </a:lnSpc>
              <a:spcBef>
                <a:spcPts val="0"/>
              </a:spcBef>
              <a:spcAft>
                <a:spcPts val="0"/>
              </a:spcAft>
              <a:buClr>
                <a:schemeClr val="accent5"/>
              </a:buClr>
              <a:buSzPts val="1200"/>
              <a:buFont typeface="Lexend Medium"/>
              <a:buNone/>
              <a:defRPr sz="1200">
                <a:solidFill>
                  <a:schemeClr val="accent5"/>
                </a:solidFill>
                <a:latin typeface="Lexend Medium"/>
                <a:ea typeface="Lexend Medium"/>
                <a:cs typeface="Lexend Medium"/>
                <a:sym typeface="Lexend Medium"/>
              </a:defRPr>
            </a:lvl8pPr>
            <a:lvl9pPr lvl="8">
              <a:lnSpc>
                <a:spcPct val="110000"/>
              </a:lnSpc>
              <a:spcBef>
                <a:spcPts val="0"/>
              </a:spcBef>
              <a:spcAft>
                <a:spcPts val="0"/>
              </a:spcAft>
              <a:buClr>
                <a:schemeClr val="accent5"/>
              </a:buClr>
              <a:buSzPts val="1200"/>
              <a:buFont typeface="Lexend Medium"/>
              <a:buNone/>
              <a:defRPr sz="1200">
                <a:solidFill>
                  <a:schemeClr val="accent5"/>
                </a:solidFill>
                <a:latin typeface="Lexend Medium"/>
                <a:ea typeface="Lexend Medium"/>
                <a:cs typeface="Lexend Medium"/>
                <a:sym typeface="Lexend Medium"/>
              </a:defRPr>
            </a:lvl9pPr>
          </a:lstStyle>
          <a:p/>
        </p:txBody>
      </p:sp>
      <p:sp>
        <p:nvSpPr>
          <p:cNvPr id="882" name="Google Shape;882;p40"/>
          <p:cNvSpPr txBox="1"/>
          <p:nvPr>
            <p:ph idx="14" type="subTitle"/>
          </p:nvPr>
        </p:nvSpPr>
        <p:spPr>
          <a:xfrm>
            <a:off x="4794542" y="1533250"/>
            <a:ext cx="1771500" cy="460200"/>
          </a:xfrm>
          <a:prstGeom prst="rect">
            <a:avLst/>
          </a:prstGeom>
        </p:spPr>
        <p:txBody>
          <a:bodyPr anchorCtr="0" anchor="t" bIns="91425" lIns="90000" spcFirstLastPara="1" rIns="91425" wrap="square" tIns="91425">
            <a:normAutofit/>
          </a:bodyPr>
          <a:lstStyle>
            <a:lvl1pPr lvl="0">
              <a:spcBef>
                <a:spcPts val="0"/>
              </a:spcBef>
              <a:spcAft>
                <a:spcPts val="0"/>
              </a:spcAft>
              <a:buClr>
                <a:schemeClr val="accent5"/>
              </a:buClr>
              <a:buSzPts val="1200"/>
              <a:buFont typeface="Lexend Medium"/>
              <a:buNone/>
              <a:defRPr sz="1200">
                <a:solidFill>
                  <a:schemeClr val="accent5"/>
                </a:solidFill>
                <a:latin typeface="Lexend Medium"/>
                <a:ea typeface="Lexend Medium"/>
                <a:cs typeface="Lexend Medium"/>
                <a:sym typeface="Lexend Medium"/>
              </a:defRPr>
            </a:lvl1pPr>
            <a:lvl2pPr lvl="1">
              <a:spcBef>
                <a:spcPts val="0"/>
              </a:spcBef>
              <a:spcAft>
                <a:spcPts val="0"/>
              </a:spcAft>
              <a:buClr>
                <a:schemeClr val="accent5"/>
              </a:buClr>
              <a:buSzPts val="1200"/>
              <a:buFont typeface="Lexend Medium"/>
              <a:buNone/>
              <a:defRPr sz="1200">
                <a:solidFill>
                  <a:schemeClr val="accent5"/>
                </a:solidFill>
                <a:latin typeface="Lexend Medium"/>
                <a:ea typeface="Lexend Medium"/>
                <a:cs typeface="Lexend Medium"/>
                <a:sym typeface="Lexend Medium"/>
              </a:defRPr>
            </a:lvl2pPr>
            <a:lvl3pPr lvl="2">
              <a:spcBef>
                <a:spcPts val="0"/>
              </a:spcBef>
              <a:spcAft>
                <a:spcPts val="0"/>
              </a:spcAft>
              <a:buClr>
                <a:schemeClr val="accent5"/>
              </a:buClr>
              <a:buSzPts val="1200"/>
              <a:buFont typeface="Lexend Medium"/>
              <a:buNone/>
              <a:defRPr sz="1200">
                <a:solidFill>
                  <a:schemeClr val="accent5"/>
                </a:solidFill>
                <a:latin typeface="Lexend Medium"/>
                <a:ea typeface="Lexend Medium"/>
                <a:cs typeface="Lexend Medium"/>
                <a:sym typeface="Lexend Medium"/>
              </a:defRPr>
            </a:lvl3pPr>
            <a:lvl4pPr lvl="3">
              <a:spcBef>
                <a:spcPts val="0"/>
              </a:spcBef>
              <a:spcAft>
                <a:spcPts val="0"/>
              </a:spcAft>
              <a:buClr>
                <a:schemeClr val="accent5"/>
              </a:buClr>
              <a:buSzPts val="1200"/>
              <a:buFont typeface="Lexend Medium"/>
              <a:buNone/>
              <a:defRPr sz="1200">
                <a:solidFill>
                  <a:schemeClr val="accent5"/>
                </a:solidFill>
                <a:latin typeface="Lexend Medium"/>
                <a:ea typeface="Lexend Medium"/>
                <a:cs typeface="Lexend Medium"/>
                <a:sym typeface="Lexend Medium"/>
              </a:defRPr>
            </a:lvl4pPr>
            <a:lvl5pPr lvl="4">
              <a:spcBef>
                <a:spcPts val="0"/>
              </a:spcBef>
              <a:spcAft>
                <a:spcPts val="0"/>
              </a:spcAft>
              <a:buClr>
                <a:schemeClr val="accent5"/>
              </a:buClr>
              <a:buSzPts val="1200"/>
              <a:buFont typeface="Lexend Medium"/>
              <a:buNone/>
              <a:defRPr sz="1200">
                <a:solidFill>
                  <a:schemeClr val="accent5"/>
                </a:solidFill>
                <a:latin typeface="Lexend Medium"/>
                <a:ea typeface="Lexend Medium"/>
                <a:cs typeface="Lexend Medium"/>
                <a:sym typeface="Lexend Medium"/>
              </a:defRPr>
            </a:lvl5pPr>
            <a:lvl6pPr lvl="5">
              <a:spcBef>
                <a:spcPts val="0"/>
              </a:spcBef>
              <a:spcAft>
                <a:spcPts val="0"/>
              </a:spcAft>
              <a:buClr>
                <a:schemeClr val="accent5"/>
              </a:buClr>
              <a:buSzPts val="1200"/>
              <a:buFont typeface="Lexend Medium"/>
              <a:buNone/>
              <a:defRPr sz="1200">
                <a:solidFill>
                  <a:schemeClr val="accent5"/>
                </a:solidFill>
                <a:latin typeface="Lexend Medium"/>
                <a:ea typeface="Lexend Medium"/>
                <a:cs typeface="Lexend Medium"/>
                <a:sym typeface="Lexend Medium"/>
              </a:defRPr>
            </a:lvl6pPr>
            <a:lvl7pPr lvl="6">
              <a:spcBef>
                <a:spcPts val="0"/>
              </a:spcBef>
              <a:spcAft>
                <a:spcPts val="0"/>
              </a:spcAft>
              <a:buClr>
                <a:schemeClr val="accent5"/>
              </a:buClr>
              <a:buSzPts val="1200"/>
              <a:buFont typeface="Lexend Medium"/>
              <a:buNone/>
              <a:defRPr sz="1200">
                <a:solidFill>
                  <a:schemeClr val="accent5"/>
                </a:solidFill>
                <a:latin typeface="Lexend Medium"/>
                <a:ea typeface="Lexend Medium"/>
                <a:cs typeface="Lexend Medium"/>
                <a:sym typeface="Lexend Medium"/>
              </a:defRPr>
            </a:lvl7pPr>
            <a:lvl8pPr lvl="7">
              <a:spcBef>
                <a:spcPts val="0"/>
              </a:spcBef>
              <a:spcAft>
                <a:spcPts val="0"/>
              </a:spcAft>
              <a:buClr>
                <a:schemeClr val="accent5"/>
              </a:buClr>
              <a:buSzPts val="1200"/>
              <a:buFont typeface="Lexend Medium"/>
              <a:buNone/>
              <a:defRPr sz="1200">
                <a:solidFill>
                  <a:schemeClr val="accent5"/>
                </a:solidFill>
                <a:latin typeface="Lexend Medium"/>
                <a:ea typeface="Lexend Medium"/>
                <a:cs typeface="Lexend Medium"/>
                <a:sym typeface="Lexend Medium"/>
              </a:defRPr>
            </a:lvl8pPr>
            <a:lvl9pPr lvl="8">
              <a:spcBef>
                <a:spcPts val="0"/>
              </a:spcBef>
              <a:spcAft>
                <a:spcPts val="0"/>
              </a:spcAft>
              <a:buClr>
                <a:schemeClr val="accent5"/>
              </a:buClr>
              <a:buSzPts val="1200"/>
              <a:buFont typeface="Lexend Medium"/>
              <a:buNone/>
              <a:defRPr sz="1200">
                <a:solidFill>
                  <a:schemeClr val="accent5"/>
                </a:solidFill>
                <a:latin typeface="Lexend Medium"/>
                <a:ea typeface="Lexend Medium"/>
                <a:cs typeface="Lexend Medium"/>
                <a:sym typeface="Lexend Medium"/>
              </a:defRPr>
            </a:lvl9pPr>
          </a:lstStyle>
          <a:p/>
        </p:txBody>
      </p:sp>
      <p:sp>
        <p:nvSpPr>
          <p:cNvPr id="883" name="Google Shape;883;p40"/>
          <p:cNvSpPr txBox="1"/>
          <p:nvPr>
            <p:ph idx="15" type="subTitle"/>
          </p:nvPr>
        </p:nvSpPr>
        <p:spPr>
          <a:xfrm>
            <a:off x="6923171" y="1533250"/>
            <a:ext cx="1771500" cy="460200"/>
          </a:xfrm>
          <a:prstGeom prst="rect">
            <a:avLst/>
          </a:prstGeom>
        </p:spPr>
        <p:txBody>
          <a:bodyPr anchorCtr="0" anchor="t" bIns="91425" lIns="90000" spcFirstLastPara="1" rIns="91425" wrap="square" tIns="91425">
            <a:normAutofit/>
          </a:bodyPr>
          <a:lstStyle>
            <a:lvl1pPr lvl="0">
              <a:spcBef>
                <a:spcPts val="0"/>
              </a:spcBef>
              <a:spcAft>
                <a:spcPts val="0"/>
              </a:spcAft>
              <a:buClr>
                <a:schemeClr val="accent5"/>
              </a:buClr>
              <a:buSzPts val="1200"/>
              <a:buFont typeface="Lexend Medium"/>
              <a:buNone/>
              <a:defRPr sz="1200">
                <a:solidFill>
                  <a:schemeClr val="accent5"/>
                </a:solidFill>
                <a:latin typeface="Lexend Medium"/>
                <a:ea typeface="Lexend Medium"/>
                <a:cs typeface="Lexend Medium"/>
                <a:sym typeface="Lexend Medium"/>
              </a:defRPr>
            </a:lvl1pPr>
            <a:lvl2pPr lvl="1">
              <a:spcBef>
                <a:spcPts val="0"/>
              </a:spcBef>
              <a:spcAft>
                <a:spcPts val="0"/>
              </a:spcAft>
              <a:buClr>
                <a:schemeClr val="accent5"/>
              </a:buClr>
              <a:buSzPts val="1200"/>
              <a:buFont typeface="Lexend Medium"/>
              <a:buNone/>
              <a:defRPr sz="1200">
                <a:solidFill>
                  <a:schemeClr val="accent5"/>
                </a:solidFill>
                <a:latin typeface="Lexend Medium"/>
                <a:ea typeface="Lexend Medium"/>
                <a:cs typeface="Lexend Medium"/>
                <a:sym typeface="Lexend Medium"/>
              </a:defRPr>
            </a:lvl2pPr>
            <a:lvl3pPr lvl="2">
              <a:spcBef>
                <a:spcPts val="0"/>
              </a:spcBef>
              <a:spcAft>
                <a:spcPts val="0"/>
              </a:spcAft>
              <a:buClr>
                <a:schemeClr val="accent5"/>
              </a:buClr>
              <a:buSzPts val="1200"/>
              <a:buFont typeface="Lexend Medium"/>
              <a:buNone/>
              <a:defRPr sz="1200">
                <a:solidFill>
                  <a:schemeClr val="accent5"/>
                </a:solidFill>
                <a:latin typeface="Lexend Medium"/>
                <a:ea typeface="Lexend Medium"/>
                <a:cs typeface="Lexend Medium"/>
                <a:sym typeface="Lexend Medium"/>
              </a:defRPr>
            </a:lvl3pPr>
            <a:lvl4pPr lvl="3">
              <a:spcBef>
                <a:spcPts val="0"/>
              </a:spcBef>
              <a:spcAft>
                <a:spcPts val="0"/>
              </a:spcAft>
              <a:buClr>
                <a:schemeClr val="accent5"/>
              </a:buClr>
              <a:buSzPts val="1200"/>
              <a:buFont typeface="Lexend Medium"/>
              <a:buNone/>
              <a:defRPr sz="1200">
                <a:solidFill>
                  <a:schemeClr val="accent5"/>
                </a:solidFill>
                <a:latin typeface="Lexend Medium"/>
                <a:ea typeface="Lexend Medium"/>
                <a:cs typeface="Lexend Medium"/>
                <a:sym typeface="Lexend Medium"/>
              </a:defRPr>
            </a:lvl4pPr>
            <a:lvl5pPr lvl="4">
              <a:spcBef>
                <a:spcPts val="0"/>
              </a:spcBef>
              <a:spcAft>
                <a:spcPts val="0"/>
              </a:spcAft>
              <a:buClr>
                <a:schemeClr val="accent5"/>
              </a:buClr>
              <a:buSzPts val="1200"/>
              <a:buFont typeface="Lexend Medium"/>
              <a:buNone/>
              <a:defRPr sz="1200">
                <a:solidFill>
                  <a:schemeClr val="accent5"/>
                </a:solidFill>
                <a:latin typeface="Lexend Medium"/>
                <a:ea typeface="Lexend Medium"/>
                <a:cs typeface="Lexend Medium"/>
                <a:sym typeface="Lexend Medium"/>
              </a:defRPr>
            </a:lvl5pPr>
            <a:lvl6pPr lvl="5">
              <a:spcBef>
                <a:spcPts val="0"/>
              </a:spcBef>
              <a:spcAft>
                <a:spcPts val="0"/>
              </a:spcAft>
              <a:buClr>
                <a:schemeClr val="accent5"/>
              </a:buClr>
              <a:buSzPts val="1200"/>
              <a:buFont typeface="Lexend Medium"/>
              <a:buNone/>
              <a:defRPr sz="1200">
                <a:solidFill>
                  <a:schemeClr val="accent5"/>
                </a:solidFill>
                <a:latin typeface="Lexend Medium"/>
                <a:ea typeface="Lexend Medium"/>
                <a:cs typeface="Lexend Medium"/>
                <a:sym typeface="Lexend Medium"/>
              </a:defRPr>
            </a:lvl6pPr>
            <a:lvl7pPr lvl="6">
              <a:spcBef>
                <a:spcPts val="0"/>
              </a:spcBef>
              <a:spcAft>
                <a:spcPts val="0"/>
              </a:spcAft>
              <a:buClr>
                <a:schemeClr val="accent5"/>
              </a:buClr>
              <a:buSzPts val="1200"/>
              <a:buFont typeface="Lexend Medium"/>
              <a:buNone/>
              <a:defRPr sz="1200">
                <a:solidFill>
                  <a:schemeClr val="accent5"/>
                </a:solidFill>
                <a:latin typeface="Lexend Medium"/>
                <a:ea typeface="Lexend Medium"/>
                <a:cs typeface="Lexend Medium"/>
                <a:sym typeface="Lexend Medium"/>
              </a:defRPr>
            </a:lvl7pPr>
            <a:lvl8pPr lvl="7">
              <a:spcBef>
                <a:spcPts val="0"/>
              </a:spcBef>
              <a:spcAft>
                <a:spcPts val="0"/>
              </a:spcAft>
              <a:buClr>
                <a:schemeClr val="accent5"/>
              </a:buClr>
              <a:buSzPts val="1200"/>
              <a:buFont typeface="Lexend Medium"/>
              <a:buNone/>
              <a:defRPr sz="1200">
                <a:solidFill>
                  <a:schemeClr val="accent5"/>
                </a:solidFill>
                <a:latin typeface="Lexend Medium"/>
                <a:ea typeface="Lexend Medium"/>
                <a:cs typeface="Lexend Medium"/>
                <a:sym typeface="Lexend Medium"/>
              </a:defRPr>
            </a:lvl8pPr>
            <a:lvl9pPr lvl="8">
              <a:spcBef>
                <a:spcPts val="0"/>
              </a:spcBef>
              <a:spcAft>
                <a:spcPts val="0"/>
              </a:spcAft>
              <a:buClr>
                <a:schemeClr val="accent5"/>
              </a:buClr>
              <a:buSzPts val="1200"/>
              <a:buFont typeface="Lexend Medium"/>
              <a:buNone/>
              <a:defRPr sz="1200">
                <a:solidFill>
                  <a:schemeClr val="accent5"/>
                </a:solidFill>
                <a:latin typeface="Lexend Medium"/>
                <a:ea typeface="Lexend Medium"/>
                <a:cs typeface="Lexend Medium"/>
                <a:sym typeface="Lexend Medium"/>
              </a:defRPr>
            </a:lvl9pPr>
          </a:lstStyle>
          <a:p/>
        </p:txBody>
      </p:sp>
      <p:sp>
        <p:nvSpPr>
          <p:cNvPr id="884" name="Google Shape;884;p40"/>
          <p:cNvSpPr txBox="1"/>
          <p:nvPr>
            <p:ph type="ctrTitle"/>
          </p:nvPr>
        </p:nvSpPr>
        <p:spPr>
          <a:xfrm>
            <a:off x="375925" y="304725"/>
            <a:ext cx="5346600" cy="672600"/>
          </a:xfrm>
          <a:prstGeom prst="rect">
            <a:avLst/>
          </a:prstGeom>
        </p:spPr>
        <p:txBody>
          <a:bodyPr anchorCtr="0" anchor="t" bIns="91425" lIns="91425" spcFirstLastPara="1" rIns="91425" wrap="square" tIns="91425">
            <a:normAutofit/>
          </a:bodyPr>
          <a:lstStyle>
            <a:lvl1pPr lvl="0">
              <a:lnSpc>
                <a:spcPct val="90000"/>
              </a:lnSpc>
              <a:spcBef>
                <a:spcPts val="0"/>
              </a:spcBef>
              <a:spcAft>
                <a:spcPts val="0"/>
              </a:spcAft>
              <a:buClr>
                <a:schemeClr val="lt1"/>
              </a:buClr>
              <a:buSzPts val="2400"/>
              <a:buFont typeface="Alexandria Black"/>
              <a:buNone/>
              <a:defRPr sz="2400">
                <a:solidFill>
                  <a:schemeClr val="lt1"/>
                </a:solidFill>
              </a:defRPr>
            </a:lvl1pPr>
            <a:lvl2pPr lvl="1">
              <a:spcBef>
                <a:spcPts val="0"/>
              </a:spcBef>
              <a:spcAft>
                <a:spcPts val="0"/>
              </a:spcAft>
              <a:buClr>
                <a:schemeClr val="lt1"/>
              </a:buClr>
              <a:buSzPts val="2400"/>
              <a:buFont typeface="Alexandria Black"/>
              <a:buNone/>
              <a:defRPr sz="2400">
                <a:solidFill>
                  <a:schemeClr val="lt1"/>
                </a:solidFill>
                <a:latin typeface="Alexandria Black"/>
                <a:ea typeface="Alexandria Black"/>
                <a:cs typeface="Alexandria Black"/>
                <a:sym typeface="Alexandria Black"/>
              </a:defRPr>
            </a:lvl2pPr>
            <a:lvl3pPr lvl="2">
              <a:spcBef>
                <a:spcPts val="0"/>
              </a:spcBef>
              <a:spcAft>
                <a:spcPts val="0"/>
              </a:spcAft>
              <a:buClr>
                <a:schemeClr val="lt1"/>
              </a:buClr>
              <a:buSzPts val="2400"/>
              <a:buFont typeface="Alexandria Black"/>
              <a:buNone/>
              <a:defRPr sz="2400">
                <a:solidFill>
                  <a:schemeClr val="lt1"/>
                </a:solidFill>
                <a:latin typeface="Alexandria Black"/>
                <a:ea typeface="Alexandria Black"/>
                <a:cs typeface="Alexandria Black"/>
                <a:sym typeface="Alexandria Black"/>
              </a:defRPr>
            </a:lvl3pPr>
            <a:lvl4pPr lvl="3">
              <a:spcBef>
                <a:spcPts val="0"/>
              </a:spcBef>
              <a:spcAft>
                <a:spcPts val="0"/>
              </a:spcAft>
              <a:buClr>
                <a:schemeClr val="lt1"/>
              </a:buClr>
              <a:buSzPts val="2400"/>
              <a:buFont typeface="Alexandria Black"/>
              <a:buNone/>
              <a:defRPr sz="2400">
                <a:solidFill>
                  <a:schemeClr val="lt1"/>
                </a:solidFill>
                <a:latin typeface="Alexandria Black"/>
                <a:ea typeface="Alexandria Black"/>
                <a:cs typeface="Alexandria Black"/>
                <a:sym typeface="Alexandria Black"/>
              </a:defRPr>
            </a:lvl4pPr>
            <a:lvl5pPr lvl="4">
              <a:spcBef>
                <a:spcPts val="0"/>
              </a:spcBef>
              <a:spcAft>
                <a:spcPts val="0"/>
              </a:spcAft>
              <a:buClr>
                <a:schemeClr val="lt1"/>
              </a:buClr>
              <a:buSzPts val="2400"/>
              <a:buFont typeface="Alexandria Black"/>
              <a:buNone/>
              <a:defRPr sz="2400">
                <a:solidFill>
                  <a:schemeClr val="lt1"/>
                </a:solidFill>
                <a:latin typeface="Alexandria Black"/>
                <a:ea typeface="Alexandria Black"/>
                <a:cs typeface="Alexandria Black"/>
                <a:sym typeface="Alexandria Black"/>
              </a:defRPr>
            </a:lvl5pPr>
            <a:lvl6pPr lvl="5">
              <a:spcBef>
                <a:spcPts val="0"/>
              </a:spcBef>
              <a:spcAft>
                <a:spcPts val="0"/>
              </a:spcAft>
              <a:buClr>
                <a:schemeClr val="lt1"/>
              </a:buClr>
              <a:buSzPts val="2400"/>
              <a:buFont typeface="Alexandria Black"/>
              <a:buNone/>
              <a:defRPr sz="2400">
                <a:solidFill>
                  <a:schemeClr val="lt1"/>
                </a:solidFill>
                <a:latin typeface="Alexandria Black"/>
                <a:ea typeface="Alexandria Black"/>
                <a:cs typeface="Alexandria Black"/>
                <a:sym typeface="Alexandria Black"/>
              </a:defRPr>
            </a:lvl6pPr>
            <a:lvl7pPr lvl="6">
              <a:spcBef>
                <a:spcPts val="0"/>
              </a:spcBef>
              <a:spcAft>
                <a:spcPts val="0"/>
              </a:spcAft>
              <a:buClr>
                <a:schemeClr val="lt1"/>
              </a:buClr>
              <a:buSzPts val="2400"/>
              <a:buFont typeface="Alexandria Black"/>
              <a:buNone/>
              <a:defRPr sz="2400">
                <a:solidFill>
                  <a:schemeClr val="lt1"/>
                </a:solidFill>
                <a:latin typeface="Alexandria Black"/>
                <a:ea typeface="Alexandria Black"/>
                <a:cs typeface="Alexandria Black"/>
                <a:sym typeface="Alexandria Black"/>
              </a:defRPr>
            </a:lvl7pPr>
            <a:lvl8pPr lvl="7">
              <a:spcBef>
                <a:spcPts val="0"/>
              </a:spcBef>
              <a:spcAft>
                <a:spcPts val="0"/>
              </a:spcAft>
              <a:buClr>
                <a:schemeClr val="lt1"/>
              </a:buClr>
              <a:buSzPts val="2400"/>
              <a:buFont typeface="Alexandria Black"/>
              <a:buNone/>
              <a:defRPr sz="2400">
                <a:solidFill>
                  <a:schemeClr val="lt1"/>
                </a:solidFill>
                <a:latin typeface="Alexandria Black"/>
                <a:ea typeface="Alexandria Black"/>
                <a:cs typeface="Alexandria Black"/>
                <a:sym typeface="Alexandria Black"/>
              </a:defRPr>
            </a:lvl8pPr>
            <a:lvl9pPr lvl="8">
              <a:spcBef>
                <a:spcPts val="0"/>
              </a:spcBef>
              <a:spcAft>
                <a:spcPts val="0"/>
              </a:spcAft>
              <a:buClr>
                <a:schemeClr val="lt1"/>
              </a:buClr>
              <a:buSzPts val="2400"/>
              <a:buFont typeface="Alexandria Black"/>
              <a:buNone/>
              <a:defRPr sz="2400">
                <a:solidFill>
                  <a:schemeClr val="lt1"/>
                </a:solidFill>
                <a:latin typeface="Alexandria Black"/>
                <a:ea typeface="Alexandria Black"/>
                <a:cs typeface="Alexandria Black"/>
                <a:sym typeface="Alexandria Black"/>
              </a:defRPr>
            </a:lvl9pPr>
          </a:lstStyle>
          <a:p/>
        </p:txBody>
      </p:sp>
      <p:sp>
        <p:nvSpPr>
          <p:cNvPr id="885" name="Google Shape;885;p40"/>
          <p:cNvSpPr txBox="1"/>
          <p:nvPr>
            <p:ph idx="16" type="subTitle"/>
          </p:nvPr>
        </p:nvSpPr>
        <p:spPr>
          <a:xfrm>
            <a:off x="474250" y="2055813"/>
            <a:ext cx="1771500" cy="780000"/>
          </a:xfrm>
          <a:prstGeom prst="rect">
            <a:avLst/>
          </a:prstGeom>
        </p:spPr>
        <p:txBody>
          <a:bodyPr anchorCtr="0" anchor="t" bIns="91425" lIns="90000" spcFirstLastPara="1" rIns="0" wrap="square" tIns="91425">
            <a:normAutofit/>
          </a:bodyPr>
          <a:lstStyle>
            <a:lvl1pPr lvl="0" algn="r">
              <a:spcBef>
                <a:spcPts val="0"/>
              </a:spcBef>
              <a:spcAft>
                <a:spcPts val="0"/>
              </a:spcAft>
              <a:buClr>
                <a:schemeClr val="dk2"/>
              </a:buClr>
              <a:buSzPts val="1200"/>
              <a:buFont typeface="Lexend ExtraLight"/>
              <a:buNone/>
              <a:defRPr sz="1200">
                <a:solidFill>
                  <a:schemeClr val="dk2"/>
                </a:solidFill>
                <a:latin typeface="Lexend ExtraLight"/>
                <a:ea typeface="Lexend ExtraLight"/>
                <a:cs typeface="Lexend ExtraLight"/>
                <a:sym typeface="Lexend ExtraLight"/>
              </a:defRPr>
            </a:lvl1pPr>
            <a:lvl2pPr lvl="1" algn="r">
              <a:spcBef>
                <a:spcPts val="0"/>
              </a:spcBef>
              <a:spcAft>
                <a:spcPts val="0"/>
              </a:spcAft>
              <a:buClr>
                <a:schemeClr val="dk2"/>
              </a:buClr>
              <a:buSzPts val="1200"/>
              <a:buFont typeface="Lexend ExtraLight"/>
              <a:buNone/>
              <a:defRPr sz="1200">
                <a:solidFill>
                  <a:schemeClr val="dk2"/>
                </a:solidFill>
                <a:latin typeface="Lexend ExtraLight"/>
                <a:ea typeface="Lexend ExtraLight"/>
                <a:cs typeface="Lexend ExtraLight"/>
                <a:sym typeface="Lexend ExtraLight"/>
              </a:defRPr>
            </a:lvl2pPr>
            <a:lvl3pPr lvl="2" algn="r">
              <a:spcBef>
                <a:spcPts val="0"/>
              </a:spcBef>
              <a:spcAft>
                <a:spcPts val="0"/>
              </a:spcAft>
              <a:buClr>
                <a:schemeClr val="dk2"/>
              </a:buClr>
              <a:buSzPts val="1200"/>
              <a:buFont typeface="Lexend ExtraLight"/>
              <a:buNone/>
              <a:defRPr sz="1200">
                <a:solidFill>
                  <a:schemeClr val="dk2"/>
                </a:solidFill>
                <a:latin typeface="Lexend ExtraLight"/>
                <a:ea typeface="Lexend ExtraLight"/>
                <a:cs typeface="Lexend ExtraLight"/>
                <a:sym typeface="Lexend ExtraLight"/>
              </a:defRPr>
            </a:lvl3pPr>
            <a:lvl4pPr lvl="3" algn="r">
              <a:spcBef>
                <a:spcPts val="0"/>
              </a:spcBef>
              <a:spcAft>
                <a:spcPts val="0"/>
              </a:spcAft>
              <a:buClr>
                <a:schemeClr val="dk2"/>
              </a:buClr>
              <a:buSzPts val="1200"/>
              <a:buFont typeface="Lexend ExtraLight"/>
              <a:buNone/>
              <a:defRPr sz="1200">
                <a:solidFill>
                  <a:schemeClr val="dk2"/>
                </a:solidFill>
                <a:latin typeface="Lexend ExtraLight"/>
                <a:ea typeface="Lexend ExtraLight"/>
                <a:cs typeface="Lexend ExtraLight"/>
                <a:sym typeface="Lexend ExtraLight"/>
              </a:defRPr>
            </a:lvl4pPr>
            <a:lvl5pPr lvl="4" algn="r">
              <a:spcBef>
                <a:spcPts val="0"/>
              </a:spcBef>
              <a:spcAft>
                <a:spcPts val="0"/>
              </a:spcAft>
              <a:buClr>
                <a:schemeClr val="dk2"/>
              </a:buClr>
              <a:buSzPts val="1200"/>
              <a:buFont typeface="Lexend ExtraLight"/>
              <a:buNone/>
              <a:defRPr sz="1200">
                <a:solidFill>
                  <a:schemeClr val="dk2"/>
                </a:solidFill>
                <a:latin typeface="Lexend ExtraLight"/>
                <a:ea typeface="Lexend ExtraLight"/>
                <a:cs typeface="Lexend ExtraLight"/>
                <a:sym typeface="Lexend ExtraLight"/>
              </a:defRPr>
            </a:lvl5pPr>
            <a:lvl6pPr lvl="5" algn="r">
              <a:spcBef>
                <a:spcPts val="0"/>
              </a:spcBef>
              <a:spcAft>
                <a:spcPts val="0"/>
              </a:spcAft>
              <a:buClr>
                <a:schemeClr val="dk2"/>
              </a:buClr>
              <a:buSzPts val="1200"/>
              <a:buFont typeface="Lexend ExtraLight"/>
              <a:buNone/>
              <a:defRPr sz="1200">
                <a:solidFill>
                  <a:schemeClr val="dk2"/>
                </a:solidFill>
                <a:latin typeface="Lexend ExtraLight"/>
                <a:ea typeface="Lexend ExtraLight"/>
                <a:cs typeface="Lexend ExtraLight"/>
                <a:sym typeface="Lexend ExtraLight"/>
              </a:defRPr>
            </a:lvl6pPr>
            <a:lvl7pPr lvl="6" algn="r">
              <a:spcBef>
                <a:spcPts val="0"/>
              </a:spcBef>
              <a:spcAft>
                <a:spcPts val="0"/>
              </a:spcAft>
              <a:buClr>
                <a:schemeClr val="dk2"/>
              </a:buClr>
              <a:buSzPts val="1200"/>
              <a:buFont typeface="Lexend ExtraLight"/>
              <a:buNone/>
              <a:defRPr sz="1200">
                <a:solidFill>
                  <a:schemeClr val="dk2"/>
                </a:solidFill>
                <a:latin typeface="Lexend ExtraLight"/>
                <a:ea typeface="Lexend ExtraLight"/>
                <a:cs typeface="Lexend ExtraLight"/>
                <a:sym typeface="Lexend ExtraLight"/>
              </a:defRPr>
            </a:lvl7pPr>
            <a:lvl8pPr lvl="7" algn="r">
              <a:spcBef>
                <a:spcPts val="0"/>
              </a:spcBef>
              <a:spcAft>
                <a:spcPts val="0"/>
              </a:spcAft>
              <a:buClr>
                <a:schemeClr val="dk2"/>
              </a:buClr>
              <a:buSzPts val="1200"/>
              <a:buFont typeface="Lexend ExtraLight"/>
              <a:buNone/>
              <a:defRPr sz="1200">
                <a:solidFill>
                  <a:schemeClr val="dk2"/>
                </a:solidFill>
                <a:latin typeface="Lexend ExtraLight"/>
                <a:ea typeface="Lexend ExtraLight"/>
                <a:cs typeface="Lexend ExtraLight"/>
                <a:sym typeface="Lexend ExtraLight"/>
              </a:defRPr>
            </a:lvl8pPr>
            <a:lvl9pPr lvl="8" algn="r">
              <a:spcBef>
                <a:spcPts val="0"/>
              </a:spcBef>
              <a:spcAft>
                <a:spcPts val="0"/>
              </a:spcAft>
              <a:buClr>
                <a:schemeClr val="dk2"/>
              </a:buClr>
              <a:buSzPts val="1200"/>
              <a:buFont typeface="Lexend ExtraLight"/>
              <a:buNone/>
              <a:defRPr sz="1200">
                <a:solidFill>
                  <a:schemeClr val="dk2"/>
                </a:solidFill>
                <a:latin typeface="Lexend ExtraLight"/>
                <a:ea typeface="Lexend ExtraLight"/>
                <a:cs typeface="Lexend ExtraLight"/>
                <a:sym typeface="Lexend ExtraLight"/>
              </a:defRPr>
            </a:lvl9pPr>
          </a:lstStyle>
          <a:p/>
        </p:txBody>
      </p:sp>
      <p:sp>
        <p:nvSpPr>
          <p:cNvPr id="886" name="Google Shape;886;p40"/>
          <p:cNvSpPr txBox="1"/>
          <p:nvPr>
            <p:ph idx="17" type="subTitle"/>
          </p:nvPr>
        </p:nvSpPr>
        <p:spPr>
          <a:xfrm>
            <a:off x="474250" y="3026600"/>
            <a:ext cx="1771500" cy="780000"/>
          </a:xfrm>
          <a:prstGeom prst="rect">
            <a:avLst/>
          </a:prstGeom>
        </p:spPr>
        <p:txBody>
          <a:bodyPr anchorCtr="0" anchor="t" bIns="91425" lIns="90000" spcFirstLastPara="1" rIns="0" wrap="square" tIns="91425">
            <a:normAutofit/>
          </a:bodyPr>
          <a:lstStyle>
            <a:lvl1pPr lvl="0" algn="r">
              <a:spcBef>
                <a:spcPts val="0"/>
              </a:spcBef>
              <a:spcAft>
                <a:spcPts val="0"/>
              </a:spcAft>
              <a:buClr>
                <a:schemeClr val="dk2"/>
              </a:buClr>
              <a:buSzPts val="1200"/>
              <a:buFont typeface="Lexend ExtraLight"/>
              <a:buNone/>
              <a:defRPr sz="1200">
                <a:solidFill>
                  <a:schemeClr val="dk2"/>
                </a:solidFill>
                <a:latin typeface="Lexend ExtraLight"/>
                <a:ea typeface="Lexend ExtraLight"/>
                <a:cs typeface="Lexend ExtraLight"/>
                <a:sym typeface="Lexend ExtraLight"/>
              </a:defRPr>
            </a:lvl1pPr>
            <a:lvl2pPr lvl="1" algn="r">
              <a:spcBef>
                <a:spcPts val="0"/>
              </a:spcBef>
              <a:spcAft>
                <a:spcPts val="0"/>
              </a:spcAft>
              <a:buClr>
                <a:schemeClr val="dk2"/>
              </a:buClr>
              <a:buSzPts val="1200"/>
              <a:buFont typeface="Lexend ExtraLight"/>
              <a:buNone/>
              <a:defRPr sz="1200">
                <a:solidFill>
                  <a:schemeClr val="dk2"/>
                </a:solidFill>
                <a:latin typeface="Lexend ExtraLight"/>
                <a:ea typeface="Lexend ExtraLight"/>
                <a:cs typeface="Lexend ExtraLight"/>
                <a:sym typeface="Lexend ExtraLight"/>
              </a:defRPr>
            </a:lvl2pPr>
            <a:lvl3pPr lvl="2" algn="r">
              <a:spcBef>
                <a:spcPts val="0"/>
              </a:spcBef>
              <a:spcAft>
                <a:spcPts val="0"/>
              </a:spcAft>
              <a:buClr>
                <a:schemeClr val="dk2"/>
              </a:buClr>
              <a:buSzPts val="1200"/>
              <a:buFont typeface="Lexend ExtraLight"/>
              <a:buNone/>
              <a:defRPr sz="1200">
                <a:solidFill>
                  <a:schemeClr val="dk2"/>
                </a:solidFill>
                <a:latin typeface="Lexend ExtraLight"/>
                <a:ea typeface="Lexend ExtraLight"/>
                <a:cs typeface="Lexend ExtraLight"/>
                <a:sym typeface="Lexend ExtraLight"/>
              </a:defRPr>
            </a:lvl3pPr>
            <a:lvl4pPr lvl="3" algn="r">
              <a:spcBef>
                <a:spcPts val="0"/>
              </a:spcBef>
              <a:spcAft>
                <a:spcPts val="0"/>
              </a:spcAft>
              <a:buClr>
                <a:schemeClr val="dk2"/>
              </a:buClr>
              <a:buSzPts val="1200"/>
              <a:buFont typeface="Lexend ExtraLight"/>
              <a:buNone/>
              <a:defRPr sz="1200">
                <a:solidFill>
                  <a:schemeClr val="dk2"/>
                </a:solidFill>
                <a:latin typeface="Lexend ExtraLight"/>
                <a:ea typeface="Lexend ExtraLight"/>
                <a:cs typeface="Lexend ExtraLight"/>
                <a:sym typeface="Lexend ExtraLight"/>
              </a:defRPr>
            </a:lvl4pPr>
            <a:lvl5pPr lvl="4" algn="r">
              <a:spcBef>
                <a:spcPts val="0"/>
              </a:spcBef>
              <a:spcAft>
                <a:spcPts val="0"/>
              </a:spcAft>
              <a:buClr>
                <a:schemeClr val="dk2"/>
              </a:buClr>
              <a:buSzPts val="1200"/>
              <a:buFont typeface="Lexend ExtraLight"/>
              <a:buNone/>
              <a:defRPr sz="1200">
                <a:solidFill>
                  <a:schemeClr val="dk2"/>
                </a:solidFill>
                <a:latin typeface="Lexend ExtraLight"/>
                <a:ea typeface="Lexend ExtraLight"/>
                <a:cs typeface="Lexend ExtraLight"/>
                <a:sym typeface="Lexend ExtraLight"/>
              </a:defRPr>
            </a:lvl5pPr>
            <a:lvl6pPr lvl="5" algn="r">
              <a:spcBef>
                <a:spcPts val="0"/>
              </a:spcBef>
              <a:spcAft>
                <a:spcPts val="0"/>
              </a:spcAft>
              <a:buClr>
                <a:schemeClr val="dk2"/>
              </a:buClr>
              <a:buSzPts val="1200"/>
              <a:buFont typeface="Lexend ExtraLight"/>
              <a:buNone/>
              <a:defRPr sz="1200">
                <a:solidFill>
                  <a:schemeClr val="dk2"/>
                </a:solidFill>
                <a:latin typeface="Lexend ExtraLight"/>
                <a:ea typeface="Lexend ExtraLight"/>
                <a:cs typeface="Lexend ExtraLight"/>
                <a:sym typeface="Lexend ExtraLight"/>
              </a:defRPr>
            </a:lvl6pPr>
            <a:lvl7pPr lvl="6" algn="r">
              <a:spcBef>
                <a:spcPts val="0"/>
              </a:spcBef>
              <a:spcAft>
                <a:spcPts val="0"/>
              </a:spcAft>
              <a:buClr>
                <a:schemeClr val="dk2"/>
              </a:buClr>
              <a:buSzPts val="1200"/>
              <a:buFont typeface="Lexend ExtraLight"/>
              <a:buNone/>
              <a:defRPr sz="1200">
                <a:solidFill>
                  <a:schemeClr val="dk2"/>
                </a:solidFill>
                <a:latin typeface="Lexend ExtraLight"/>
                <a:ea typeface="Lexend ExtraLight"/>
                <a:cs typeface="Lexend ExtraLight"/>
                <a:sym typeface="Lexend ExtraLight"/>
              </a:defRPr>
            </a:lvl7pPr>
            <a:lvl8pPr lvl="7" algn="r">
              <a:spcBef>
                <a:spcPts val="0"/>
              </a:spcBef>
              <a:spcAft>
                <a:spcPts val="0"/>
              </a:spcAft>
              <a:buClr>
                <a:schemeClr val="dk2"/>
              </a:buClr>
              <a:buSzPts val="1200"/>
              <a:buFont typeface="Lexend ExtraLight"/>
              <a:buNone/>
              <a:defRPr sz="1200">
                <a:solidFill>
                  <a:schemeClr val="dk2"/>
                </a:solidFill>
                <a:latin typeface="Lexend ExtraLight"/>
                <a:ea typeface="Lexend ExtraLight"/>
                <a:cs typeface="Lexend ExtraLight"/>
                <a:sym typeface="Lexend ExtraLight"/>
              </a:defRPr>
            </a:lvl8pPr>
            <a:lvl9pPr lvl="8" algn="r">
              <a:spcBef>
                <a:spcPts val="0"/>
              </a:spcBef>
              <a:spcAft>
                <a:spcPts val="0"/>
              </a:spcAft>
              <a:buClr>
                <a:schemeClr val="dk2"/>
              </a:buClr>
              <a:buSzPts val="1200"/>
              <a:buFont typeface="Lexend ExtraLight"/>
              <a:buNone/>
              <a:defRPr sz="1200">
                <a:solidFill>
                  <a:schemeClr val="dk2"/>
                </a:solidFill>
                <a:latin typeface="Lexend ExtraLight"/>
                <a:ea typeface="Lexend ExtraLight"/>
                <a:cs typeface="Lexend ExtraLight"/>
                <a:sym typeface="Lexend ExtraLight"/>
              </a:defRPr>
            </a:lvl9pPr>
          </a:lstStyle>
          <a:p/>
        </p:txBody>
      </p:sp>
      <p:sp>
        <p:nvSpPr>
          <p:cNvPr id="887" name="Google Shape;887;p40"/>
          <p:cNvSpPr txBox="1"/>
          <p:nvPr>
            <p:ph idx="18" type="subTitle"/>
          </p:nvPr>
        </p:nvSpPr>
        <p:spPr>
          <a:xfrm>
            <a:off x="482350" y="3997375"/>
            <a:ext cx="1771500" cy="780000"/>
          </a:xfrm>
          <a:prstGeom prst="rect">
            <a:avLst/>
          </a:prstGeom>
        </p:spPr>
        <p:txBody>
          <a:bodyPr anchorCtr="0" anchor="t" bIns="91425" lIns="90000" spcFirstLastPara="1" rIns="0" wrap="square" tIns="91425">
            <a:normAutofit/>
          </a:bodyPr>
          <a:lstStyle>
            <a:lvl1pPr lvl="0" algn="r">
              <a:spcBef>
                <a:spcPts val="0"/>
              </a:spcBef>
              <a:spcAft>
                <a:spcPts val="0"/>
              </a:spcAft>
              <a:buClr>
                <a:schemeClr val="dk2"/>
              </a:buClr>
              <a:buSzPts val="1200"/>
              <a:buFont typeface="Lexend ExtraLight"/>
              <a:buNone/>
              <a:defRPr sz="1200">
                <a:solidFill>
                  <a:schemeClr val="dk2"/>
                </a:solidFill>
                <a:latin typeface="Lexend ExtraLight"/>
                <a:ea typeface="Lexend ExtraLight"/>
                <a:cs typeface="Lexend ExtraLight"/>
                <a:sym typeface="Lexend ExtraLight"/>
              </a:defRPr>
            </a:lvl1pPr>
            <a:lvl2pPr lvl="1" algn="r">
              <a:spcBef>
                <a:spcPts val="0"/>
              </a:spcBef>
              <a:spcAft>
                <a:spcPts val="0"/>
              </a:spcAft>
              <a:buClr>
                <a:schemeClr val="dk2"/>
              </a:buClr>
              <a:buSzPts val="1200"/>
              <a:buFont typeface="Lexend ExtraLight"/>
              <a:buNone/>
              <a:defRPr sz="1200">
                <a:solidFill>
                  <a:schemeClr val="dk2"/>
                </a:solidFill>
                <a:latin typeface="Lexend ExtraLight"/>
                <a:ea typeface="Lexend ExtraLight"/>
                <a:cs typeface="Lexend ExtraLight"/>
                <a:sym typeface="Lexend ExtraLight"/>
              </a:defRPr>
            </a:lvl2pPr>
            <a:lvl3pPr lvl="2" algn="r">
              <a:spcBef>
                <a:spcPts val="0"/>
              </a:spcBef>
              <a:spcAft>
                <a:spcPts val="0"/>
              </a:spcAft>
              <a:buClr>
                <a:schemeClr val="dk2"/>
              </a:buClr>
              <a:buSzPts val="1200"/>
              <a:buFont typeface="Lexend ExtraLight"/>
              <a:buNone/>
              <a:defRPr sz="1200">
                <a:solidFill>
                  <a:schemeClr val="dk2"/>
                </a:solidFill>
                <a:latin typeface="Lexend ExtraLight"/>
                <a:ea typeface="Lexend ExtraLight"/>
                <a:cs typeface="Lexend ExtraLight"/>
                <a:sym typeface="Lexend ExtraLight"/>
              </a:defRPr>
            </a:lvl3pPr>
            <a:lvl4pPr lvl="3" algn="r">
              <a:spcBef>
                <a:spcPts val="0"/>
              </a:spcBef>
              <a:spcAft>
                <a:spcPts val="0"/>
              </a:spcAft>
              <a:buClr>
                <a:schemeClr val="dk2"/>
              </a:buClr>
              <a:buSzPts val="1200"/>
              <a:buFont typeface="Lexend ExtraLight"/>
              <a:buNone/>
              <a:defRPr sz="1200">
                <a:solidFill>
                  <a:schemeClr val="dk2"/>
                </a:solidFill>
                <a:latin typeface="Lexend ExtraLight"/>
                <a:ea typeface="Lexend ExtraLight"/>
                <a:cs typeface="Lexend ExtraLight"/>
                <a:sym typeface="Lexend ExtraLight"/>
              </a:defRPr>
            </a:lvl4pPr>
            <a:lvl5pPr lvl="4" algn="r">
              <a:spcBef>
                <a:spcPts val="0"/>
              </a:spcBef>
              <a:spcAft>
                <a:spcPts val="0"/>
              </a:spcAft>
              <a:buClr>
                <a:schemeClr val="dk2"/>
              </a:buClr>
              <a:buSzPts val="1200"/>
              <a:buFont typeface="Lexend ExtraLight"/>
              <a:buNone/>
              <a:defRPr sz="1200">
                <a:solidFill>
                  <a:schemeClr val="dk2"/>
                </a:solidFill>
                <a:latin typeface="Lexend ExtraLight"/>
                <a:ea typeface="Lexend ExtraLight"/>
                <a:cs typeface="Lexend ExtraLight"/>
                <a:sym typeface="Lexend ExtraLight"/>
              </a:defRPr>
            </a:lvl5pPr>
            <a:lvl6pPr lvl="5" algn="r">
              <a:spcBef>
                <a:spcPts val="0"/>
              </a:spcBef>
              <a:spcAft>
                <a:spcPts val="0"/>
              </a:spcAft>
              <a:buClr>
                <a:schemeClr val="dk2"/>
              </a:buClr>
              <a:buSzPts val="1200"/>
              <a:buFont typeface="Lexend ExtraLight"/>
              <a:buNone/>
              <a:defRPr sz="1200">
                <a:solidFill>
                  <a:schemeClr val="dk2"/>
                </a:solidFill>
                <a:latin typeface="Lexend ExtraLight"/>
                <a:ea typeface="Lexend ExtraLight"/>
                <a:cs typeface="Lexend ExtraLight"/>
                <a:sym typeface="Lexend ExtraLight"/>
              </a:defRPr>
            </a:lvl6pPr>
            <a:lvl7pPr lvl="6" algn="r">
              <a:spcBef>
                <a:spcPts val="0"/>
              </a:spcBef>
              <a:spcAft>
                <a:spcPts val="0"/>
              </a:spcAft>
              <a:buClr>
                <a:schemeClr val="dk2"/>
              </a:buClr>
              <a:buSzPts val="1200"/>
              <a:buFont typeface="Lexend ExtraLight"/>
              <a:buNone/>
              <a:defRPr sz="1200">
                <a:solidFill>
                  <a:schemeClr val="dk2"/>
                </a:solidFill>
                <a:latin typeface="Lexend ExtraLight"/>
                <a:ea typeface="Lexend ExtraLight"/>
                <a:cs typeface="Lexend ExtraLight"/>
                <a:sym typeface="Lexend ExtraLight"/>
              </a:defRPr>
            </a:lvl7pPr>
            <a:lvl8pPr lvl="7" algn="r">
              <a:spcBef>
                <a:spcPts val="0"/>
              </a:spcBef>
              <a:spcAft>
                <a:spcPts val="0"/>
              </a:spcAft>
              <a:buClr>
                <a:schemeClr val="dk2"/>
              </a:buClr>
              <a:buSzPts val="1200"/>
              <a:buFont typeface="Lexend ExtraLight"/>
              <a:buNone/>
              <a:defRPr sz="1200">
                <a:solidFill>
                  <a:schemeClr val="dk2"/>
                </a:solidFill>
                <a:latin typeface="Lexend ExtraLight"/>
                <a:ea typeface="Lexend ExtraLight"/>
                <a:cs typeface="Lexend ExtraLight"/>
                <a:sym typeface="Lexend ExtraLight"/>
              </a:defRPr>
            </a:lvl8pPr>
            <a:lvl9pPr lvl="8" algn="r">
              <a:spcBef>
                <a:spcPts val="0"/>
              </a:spcBef>
              <a:spcAft>
                <a:spcPts val="0"/>
              </a:spcAft>
              <a:buClr>
                <a:schemeClr val="dk2"/>
              </a:buClr>
              <a:buSzPts val="1200"/>
              <a:buFont typeface="Lexend ExtraLight"/>
              <a:buNone/>
              <a:defRPr sz="1200">
                <a:solidFill>
                  <a:schemeClr val="dk2"/>
                </a:solidFill>
                <a:latin typeface="Lexend ExtraLight"/>
                <a:ea typeface="Lexend ExtraLight"/>
                <a:cs typeface="Lexend ExtraLight"/>
                <a:sym typeface="Lexend ExtraLight"/>
              </a:defRPr>
            </a:lvl9pPr>
          </a:lstStyle>
          <a:p/>
        </p:txBody>
      </p:sp>
      <p:sp>
        <p:nvSpPr>
          <p:cNvPr id="888" name="Google Shape;888;p40"/>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lvl1pPr indent="0" lvl="0" marL="0" marR="0" algn="r">
              <a:lnSpc>
                <a:spcPct val="100000"/>
              </a:lnSpc>
              <a:spcBef>
                <a:spcPts val="0"/>
              </a:spcBef>
              <a:spcAft>
                <a:spcPts val="0"/>
              </a:spcAft>
              <a:buClr>
                <a:srgbClr val="000000"/>
              </a:buClr>
              <a:buSzPts val="800"/>
              <a:buFont typeface="Arial"/>
              <a:buNone/>
              <a:defRPr sz="800">
                <a:solidFill>
                  <a:schemeClr val="dk1"/>
                </a:solidFill>
                <a:latin typeface="Lexend Light"/>
                <a:ea typeface="Lexend Light"/>
                <a:cs typeface="Lexend Light"/>
                <a:sym typeface="Lexend Light"/>
              </a:defRPr>
            </a:lvl1pPr>
            <a:lvl2pPr indent="0" lvl="1" marL="0" marR="0" algn="r">
              <a:lnSpc>
                <a:spcPct val="100000"/>
              </a:lnSpc>
              <a:spcBef>
                <a:spcPts val="0"/>
              </a:spcBef>
              <a:spcAft>
                <a:spcPts val="0"/>
              </a:spcAft>
              <a:buClr>
                <a:srgbClr val="000000"/>
              </a:buClr>
              <a:buSzPts val="800"/>
              <a:buFont typeface="Arial"/>
              <a:buNone/>
              <a:defRPr sz="800">
                <a:solidFill>
                  <a:schemeClr val="dk1"/>
                </a:solidFill>
                <a:latin typeface="Lexend Light"/>
                <a:ea typeface="Lexend Light"/>
                <a:cs typeface="Lexend Light"/>
                <a:sym typeface="Lexend Light"/>
              </a:defRPr>
            </a:lvl2pPr>
            <a:lvl3pPr indent="0" lvl="2" marL="0" marR="0" algn="r">
              <a:lnSpc>
                <a:spcPct val="100000"/>
              </a:lnSpc>
              <a:spcBef>
                <a:spcPts val="0"/>
              </a:spcBef>
              <a:spcAft>
                <a:spcPts val="0"/>
              </a:spcAft>
              <a:buClr>
                <a:srgbClr val="000000"/>
              </a:buClr>
              <a:buSzPts val="800"/>
              <a:buFont typeface="Arial"/>
              <a:buNone/>
              <a:defRPr sz="800">
                <a:solidFill>
                  <a:schemeClr val="dk1"/>
                </a:solidFill>
                <a:latin typeface="Lexend Light"/>
                <a:ea typeface="Lexend Light"/>
                <a:cs typeface="Lexend Light"/>
                <a:sym typeface="Lexend Light"/>
              </a:defRPr>
            </a:lvl3pPr>
            <a:lvl4pPr indent="0" lvl="3" marL="0" marR="0" algn="r">
              <a:lnSpc>
                <a:spcPct val="100000"/>
              </a:lnSpc>
              <a:spcBef>
                <a:spcPts val="0"/>
              </a:spcBef>
              <a:spcAft>
                <a:spcPts val="0"/>
              </a:spcAft>
              <a:buClr>
                <a:srgbClr val="000000"/>
              </a:buClr>
              <a:buSzPts val="800"/>
              <a:buFont typeface="Arial"/>
              <a:buNone/>
              <a:defRPr sz="800">
                <a:solidFill>
                  <a:schemeClr val="dk1"/>
                </a:solidFill>
                <a:latin typeface="Lexend Light"/>
                <a:ea typeface="Lexend Light"/>
                <a:cs typeface="Lexend Light"/>
                <a:sym typeface="Lexend Light"/>
              </a:defRPr>
            </a:lvl4pPr>
            <a:lvl5pPr indent="0" lvl="4" marL="0" marR="0" algn="r">
              <a:lnSpc>
                <a:spcPct val="100000"/>
              </a:lnSpc>
              <a:spcBef>
                <a:spcPts val="0"/>
              </a:spcBef>
              <a:spcAft>
                <a:spcPts val="0"/>
              </a:spcAft>
              <a:buClr>
                <a:srgbClr val="000000"/>
              </a:buClr>
              <a:buSzPts val="800"/>
              <a:buFont typeface="Arial"/>
              <a:buNone/>
              <a:defRPr sz="800">
                <a:solidFill>
                  <a:schemeClr val="dk1"/>
                </a:solidFill>
                <a:latin typeface="Lexend Light"/>
                <a:ea typeface="Lexend Light"/>
                <a:cs typeface="Lexend Light"/>
                <a:sym typeface="Lexend Light"/>
              </a:defRPr>
            </a:lvl5pPr>
            <a:lvl6pPr indent="0" lvl="5" marL="0" marR="0" algn="r">
              <a:lnSpc>
                <a:spcPct val="100000"/>
              </a:lnSpc>
              <a:spcBef>
                <a:spcPts val="0"/>
              </a:spcBef>
              <a:spcAft>
                <a:spcPts val="0"/>
              </a:spcAft>
              <a:buClr>
                <a:srgbClr val="000000"/>
              </a:buClr>
              <a:buSzPts val="800"/>
              <a:buFont typeface="Arial"/>
              <a:buNone/>
              <a:defRPr sz="800">
                <a:solidFill>
                  <a:schemeClr val="dk1"/>
                </a:solidFill>
                <a:latin typeface="Lexend Light"/>
                <a:ea typeface="Lexend Light"/>
                <a:cs typeface="Lexend Light"/>
                <a:sym typeface="Lexend Light"/>
              </a:defRPr>
            </a:lvl6pPr>
            <a:lvl7pPr indent="0" lvl="6" marL="0" marR="0" algn="r">
              <a:lnSpc>
                <a:spcPct val="100000"/>
              </a:lnSpc>
              <a:spcBef>
                <a:spcPts val="0"/>
              </a:spcBef>
              <a:spcAft>
                <a:spcPts val="0"/>
              </a:spcAft>
              <a:buClr>
                <a:srgbClr val="000000"/>
              </a:buClr>
              <a:buSzPts val="800"/>
              <a:buFont typeface="Arial"/>
              <a:buNone/>
              <a:defRPr sz="800">
                <a:solidFill>
                  <a:schemeClr val="dk1"/>
                </a:solidFill>
                <a:latin typeface="Lexend Light"/>
                <a:ea typeface="Lexend Light"/>
                <a:cs typeface="Lexend Light"/>
                <a:sym typeface="Lexend Light"/>
              </a:defRPr>
            </a:lvl7pPr>
            <a:lvl8pPr indent="0" lvl="7" marL="0" marR="0" algn="r">
              <a:lnSpc>
                <a:spcPct val="100000"/>
              </a:lnSpc>
              <a:spcBef>
                <a:spcPts val="0"/>
              </a:spcBef>
              <a:spcAft>
                <a:spcPts val="0"/>
              </a:spcAft>
              <a:buClr>
                <a:srgbClr val="000000"/>
              </a:buClr>
              <a:buSzPts val="800"/>
              <a:buFont typeface="Arial"/>
              <a:buNone/>
              <a:defRPr sz="800">
                <a:solidFill>
                  <a:schemeClr val="dk1"/>
                </a:solidFill>
                <a:latin typeface="Lexend Light"/>
                <a:ea typeface="Lexend Light"/>
                <a:cs typeface="Lexend Light"/>
                <a:sym typeface="Lexend Light"/>
              </a:defRPr>
            </a:lvl8pPr>
            <a:lvl9pPr indent="0" lvl="8" marL="0" marR="0" algn="r">
              <a:lnSpc>
                <a:spcPct val="100000"/>
              </a:lnSpc>
              <a:spcBef>
                <a:spcPts val="0"/>
              </a:spcBef>
              <a:spcAft>
                <a:spcPts val="0"/>
              </a:spcAft>
              <a:buClr>
                <a:srgbClr val="000000"/>
              </a:buClr>
              <a:buSzPts val="800"/>
              <a:buFont typeface="Arial"/>
              <a:buNone/>
              <a:defRPr sz="800">
                <a:solidFill>
                  <a:schemeClr val="dk1"/>
                </a:solidFill>
                <a:latin typeface="Lexend Light"/>
                <a:ea typeface="Lexend Light"/>
                <a:cs typeface="Lexend Light"/>
                <a:sym typeface="Lexend Light"/>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extLst>
    <p:ext uri="{DCECCB84-F9BA-43D5-87BE-67443E8EF086}">
      <p15:sldGuideLst>
        <p15:guide id="1">
          <p15:clr>
            <a:srgbClr val="E46962"/>
          </p15:clr>
        </p15:guide>
      </p15:sldGuideLst>
    </p:ext>
  </p:extLst>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 Alt 21">
  <p:cSld name="CUSTOM_9">
    <p:bg>
      <p:bgPr>
        <a:solidFill>
          <a:schemeClr val="accent4"/>
        </a:solidFill>
      </p:bgPr>
    </p:bg>
    <p:spTree>
      <p:nvGrpSpPr>
        <p:cNvPr id="889" name="Shape 889"/>
        <p:cNvGrpSpPr/>
        <p:nvPr/>
      </p:nvGrpSpPr>
      <p:grpSpPr>
        <a:xfrm>
          <a:off x="0" y="0"/>
          <a:ext cx="0" cy="0"/>
          <a:chOff x="0" y="0"/>
          <a:chExt cx="0" cy="0"/>
        </a:xfrm>
      </p:grpSpPr>
      <p:sp>
        <p:nvSpPr>
          <p:cNvPr id="890" name="Google Shape;890;p41"/>
          <p:cNvSpPr/>
          <p:nvPr/>
        </p:nvSpPr>
        <p:spPr>
          <a:xfrm>
            <a:off x="5143500" y="0"/>
            <a:ext cx="4000500" cy="514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891" name="Google Shape;891;p41"/>
          <p:cNvSpPr txBox="1"/>
          <p:nvPr>
            <p:ph idx="1" type="subTitle"/>
          </p:nvPr>
        </p:nvSpPr>
        <p:spPr>
          <a:xfrm>
            <a:off x="2269125" y="2065150"/>
            <a:ext cx="2644500" cy="315000"/>
          </a:xfrm>
          <a:prstGeom prst="rect">
            <a:avLst/>
          </a:prstGeom>
        </p:spPr>
        <p:txBody>
          <a:bodyPr anchorCtr="0" anchor="t" bIns="91425" lIns="90000" spcFirstLastPara="1" rIns="91425" wrap="square" tIns="91425">
            <a:normAutofit/>
          </a:bodyPr>
          <a:lstStyle>
            <a:lvl1pPr lvl="0">
              <a:spcBef>
                <a:spcPts val="0"/>
              </a:spcBef>
              <a:spcAft>
                <a:spcPts val="0"/>
              </a:spcAft>
              <a:buSzPts val="1200"/>
              <a:buFont typeface="Lexend"/>
              <a:buNone/>
              <a:defRPr b="1" sz="1200"/>
            </a:lvl1pPr>
            <a:lvl2pPr lvl="1">
              <a:spcBef>
                <a:spcPts val="0"/>
              </a:spcBef>
              <a:spcAft>
                <a:spcPts val="0"/>
              </a:spcAft>
              <a:buSzPts val="1200"/>
              <a:buFont typeface="Lexend"/>
              <a:buNone/>
              <a:defRPr b="1" sz="1200"/>
            </a:lvl2pPr>
            <a:lvl3pPr lvl="2">
              <a:spcBef>
                <a:spcPts val="0"/>
              </a:spcBef>
              <a:spcAft>
                <a:spcPts val="0"/>
              </a:spcAft>
              <a:buSzPts val="1200"/>
              <a:buFont typeface="Lexend"/>
              <a:buNone/>
              <a:defRPr b="1" sz="1200"/>
            </a:lvl3pPr>
            <a:lvl4pPr lvl="3">
              <a:spcBef>
                <a:spcPts val="0"/>
              </a:spcBef>
              <a:spcAft>
                <a:spcPts val="0"/>
              </a:spcAft>
              <a:buSzPts val="1200"/>
              <a:buFont typeface="Lexend"/>
              <a:buNone/>
              <a:defRPr b="1" sz="1200"/>
            </a:lvl4pPr>
            <a:lvl5pPr lvl="4">
              <a:spcBef>
                <a:spcPts val="0"/>
              </a:spcBef>
              <a:spcAft>
                <a:spcPts val="0"/>
              </a:spcAft>
              <a:buSzPts val="1200"/>
              <a:buFont typeface="Lexend"/>
              <a:buNone/>
              <a:defRPr b="1" sz="1200"/>
            </a:lvl5pPr>
            <a:lvl6pPr lvl="5">
              <a:spcBef>
                <a:spcPts val="0"/>
              </a:spcBef>
              <a:spcAft>
                <a:spcPts val="0"/>
              </a:spcAft>
              <a:buSzPts val="1200"/>
              <a:buFont typeface="Lexend"/>
              <a:buNone/>
              <a:defRPr b="1" sz="1200"/>
            </a:lvl6pPr>
            <a:lvl7pPr lvl="6">
              <a:spcBef>
                <a:spcPts val="0"/>
              </a:spcBef>
              <a:spcAft>
                <a:spcPts val="0"/>
              </a:spcAft>
              <a:buSzPts val="1200"/>
              <a:buFont typeface="Lexend"/>
              <a:buNone/>
              <a:defRPr b="1" sz="1200"/>
            </a:lvl7pPr>
            <a:lvl8pPr lvl="7">
              <a:spcBef>
                <a:spcPts val="0"/>
              </a:spcBef>
              <a:spcAft>
                <a:spcPts val="0"/>
              </a:spcAft>
              <a:buSzPts val="1200"/>
              <a:buFont typeface="Lexend"/>
              <a:buNone/>
              <a:defRPr b="1" sz="1200"/>
            </a:lvl8pPr>
            <a:lvl9pPr lvl="8">
              <a:spcBef>
                <a:spcPts val="0"/>
              </a:spcBef>
              <a:spcAft>
                <a:spcPts val="0"/>
              </a:spcAft>
              <a:buSzPts val="1200"/>
              <a:buFont typeface="Lexend"/>
              <a:buNone/>
              <a:defRPr b="1" sz="1200"/>
            </a:lvl9pPr>
          </a:lstStyle>
          <a:p/>
        </p:txBody>
      </p:sp>
      <p:sp>
        <p:nvSpPr>
          <p:cNvPr id="892" name="Google Shape;892;p41"/>
          <p:cNvSpPr txBox="1"/>
          <p:nvPr>
            <p:ph idx="2" type="subTitle"/>
          </p:nvPr>
        </p:nvSpPr>
        <p:spPr>
          <a:xfrm>
            <a:off x="5823250" y="2065150"/>
            <a:ext cx="2733600" cy="315000"/>
          </a:xfrm>
          <a:prstGeom prst="rect">
            <a:avLst/>
          </a:prstGeom>
        </p:spPr>
        <p:txBody>
          <a:bodyPr anchorCtr="0" anchor="t" bIns="91425" lIns="90000" spcFirstLastPara="1" rIns="91425" wrap="square" tIns="91425">
            <a:normAutofit/>
          </a:bodyPr>
          <a:lstStyle>
            <a:lvl1pPr lvl="0">
              <a:spcBef>
                <a:spcPts val="0"/>
              </a:spcBef>
              <a:spcAft>
                <a:spcPts val="0"/>
              </a:spcAft>
              <a:buClr>
                <a:schemeClr val="lt1"/>
              </a:buClr>
              <a:buSzPts val="1200"/>
              <a:buFont typeface="Lexend"/>
              <a:buNone/>
              <a:defRPr b="1" sz="1200">
                <a:solidFill>
                  <a:schemeClr val="lt1"/>
                </a:solidFill>
              </a:defRPr>
            </a:lvl1pPr>
            <a:lvl2pPr lvl="1">
              <a:spcBef>
                <a:spcPts val="0"/>
              </a:spcBef>
              <a:spcAft>
                <a:spcPts val="0"/>
              </a:spcAft>
              <a:buClr>
                <a:schemeClr val="lt1"/>
              </a:buClr>
              <a:buSzPts val="1200"/>
              <a:buFont typeface="Lexend"/>
              <a:buNone/>
              <a:defRPr b="1" sz="1200">
                <a:solidFill>
                  <a:schemeClr val="lt1"/>
                </a:solidFill>
              </a:defRPr>
            </a:lvl2pPr>
            <a:lvl3pPr lvl="2">
              <a:spcBef>
                <a:spcPts val="0"/>
              </a:spcBef>
              <a:spcAft>
                <a:spcPts val="0"/>
              </a:spcAft>
              <a:buClr>
                <a:schemeClr val="lt1"/>
              </a:buClr>
              <a:buSzPts val="1200"/>
              <a:buFont typeface="Lexend"/>
              <a:buNone/>
              <a:defRPr b="1" sz="1200">
                <a:solidFill>
                  <a:schemeClr val="lt1"/>
                </a:solidFill>
              </a:defRPr>
            </a:lvl3pPr>
            <a:lvl4pPr lvl="3">
              <a:spcBef>
                <a:spcPts val="0"/>
              </a:spcBef>
              <a:spcAft>
                <a:spcPts val="0"/>
              </a:spcAft>
              <a:buClr>
                <a:schemeClr val="lt1"/>
              </a:buClr>
              <a:buSzPts val="1200"/>
              <a:buFont typeface="Lexend"/>
              <a:buNone/>
              <a:defRPr b="1" sz="1200">
                <a:solidFill>
                  <a:schemeClr val="lt1"/>
                </a:solidFill>
              </a:defRPr>
            </a:lvl4pPr>
            <a:lvl5pPr lvl="4">
              <a:spcBef>
                <a:spcPts val="0"/>
              </a:spcBef>
              <a:spcAft>
                <a:spcPts val="0"/>
              </a:spcAft>
              <a:buClr>
                <a:schemeClr val="lt1"/>
              </a:buClr>
              <a:buSzPts val="1200"/>
              <a:buFont typeface="Lexend"/>
              <a:buNone/>
              <a:defRPr b="1" sz="1200">
                <a:solidFill>
                  <a:schemeClr val="lt1"/>
                </a:solidFill>
              </a:defRPr>
            </a:lvl5pPr>
            <a:lvl6pPr lvl="5">
              <a:spcBef>
                <a:spcPts val="0"/>
              </a:spcBef>
              <a:spcAft>
                <a:spcPts val="0"/>
              </a:spcAft>
              <a:buClr>
                <a:schemeClr val="lt1"/>
              </a:buClr>
              <a:buSzPts val="1200"/>
              <a:buFont typeface="Lexend"/>
              <a:buNone/>
              <a:defRPr b="1" sz="1200">
                <a:solidFill>
                  <a:schemeClr val="lt1"/>
                </a:solidFill>
              </a:defRPr>
            </a:lvl6pPr>
            <a:lvl7pPr lvl="6">
              <a:spcBef>
                <a:spcPts val="0"/>
              </a:spcBef>
              <a:spcAft>
                <a:spcPts val="0"/>
              </a:spcAft>
              <a:buClr>
                <a:schemeClr val="lt1"/>
              </a:buClr>
              <a:buSzPts val="1200"/>
              <a:buFont typeface="Lexend"/>
              <a:buNone/>
              <a:defRPr b="1" sz="1200">
                <a:solidFill>
                  <a:schemeClr val="lt1"/>
                </a:solidFill>
              </a:defRPr>
            </a:lvl7pPr>
            <a:lvl8pPr lvl="7">
              <a:spcBef>
                <a:spcPts val="0"/>
              </a:spcBef>
              <a:spcAft>
                <a:spcPts val="0"/>
              </a:spcAft>
              <a:buClr>
                <a:schemeClr val="lt1"/>
              </a:buClr>
              <a:buSzPts val="1200"/>
              <a:buFont typeface="Lexend"/>
              <a:buNone/>
              <a:defRPr b="1" sz="1200">
                <a:solidFill>
                  <a:schemeClr val="lt1"/>
                </a:solidFill>
              </a:defRPr>
            </a:lvl8pPr>
            <a:lvl9pPr lvl="8">
              <a:spcBef>
                <a:spcPts val="0"/>
              </a:spcBef>
              <a:spcAft>
                <a:spcPts val="0"/>
              </a:spcAft>
              <a:buClr>
                <a:schemeClr val="lt1"/>
              </a:buClr>
              <a:buSzPts val="1200"/>
              <a:buFont typeface="Lexend"/>
              <a:buNone/>
              <a:defRPr b="1" sz="1200">
                <a:solidFill>
                  <a:schemeClr val="lt1"/>
                </a:solidFill>
              </a:defRPr>
            </a:lvl9pPr>
          </a:lstStyle>
          <a:p/>
        </p:txBody>
      </p:sp>
      <p:sp>
        <p:nvSpPr>
          <p:cNvPr id="893" name="Google Shape;893;p41"/>
          <p:cNvSpPr txBox="1"/>
          <p:nvPr>
            <p:ph type="ctrTitle"/>
          </p:nvPr>
        </p:nvSpPr>
        <p:spPr>
          <a:xfrm>
            <a:off x="375925" y="304725"/>
            <a:ext cx="3622500" cy="672600"/>
          </a:xfrm>
          <a:prstGeom prst="rect">
            <a:avLst/>
          </a:prstGeom>
        </p:spPr>
        <p:txBody>
          <a:bodyPr anchorCtr="0" anchor="t" bIns="91425" lIns="91425" spcFirstLastPara="1" rIns="91425" wrap="square" tIns="91425">
            <a:normAutofit/>
          </a:bodyPr>
          <a:lstStyle>
            <a:lvl1pPr lvl="0">
              <a:lnSpc>
                <a:spcPct val="90000"/>
              </a:lnSpc>
              <a:spcBef>
                <a:spcPts val="0"/>
              </a:spcBef>
              <a:spcAft>
                <a:spcPts val="0"/>
              </a:spcAft>
              <a:buSzPts val="2400"/>
              <a:buFont typeface="Alexandria Black"/>
              <a:buNone/>
              <a:defRPr sz="2400"/>
            </a:lvl1pPr>
            <a:lvl2pPr lvl="1">
              <a:spcBef>
                <a:spcPts val="0"/>
              </a:spcBef>
              <a:spcAft>
                <a:spcPts val="0"/>
              </a:spcAft>
              <a:buSzPts val="2400"/>
              <a:buFont typeface="Alexandria Black"/>
              <a:buNone/>
              <a:defRPr sz="2400">
                <a:latin typeface="Alexandria Black"/>
                <a:ea typeface="Alexandria Black"/>
                <a:cs typeface="Alexandria Black"/>
                <a:sym typeface="Alexandria Black"/>
              </a:defRPr>
            </a:lvl2pPr>
            <a:lvl3pPr lvl="2">
              <a:spcBef>
                <a:spcPts val="0"/>
              </a:spcBef>
              <a:spcAft>
                <a:spcPts val="0"/>
              </a:spcAft>
              <a:buSzPts val="2400"/>
              <a:buFont typeface="Alexandria Black"/>
              <a:buNone/>
              <a:defRPr sz="2400">
                <a:latin typeface="Alexandria Black"/>
                <a:ea typeface="Alexandria Black"/>
                <a:cs typeface="Alexandria Black"/>
                <a:sym typeface="Alexandria Black"/>
              </a:defRPr>
            </a:lvl3pPr>
            <a:lvl4pPr lvl="3">
              <a:spcBef>
                <a:spcPts val="0"/>
              </a:spcBef>
              <a:spcAft>
                <a:spcPts val="0"/>
              </a:spcAft>
              <a:buSzPts val="2400"/>
              <a:buFont typeface="Alexandria Black"/>
              <a:buNone/>
              <a:defRPr sz="2400">
                <a:latin typeface="Alexandria Black"/>
                <a:ea typeface="Alexandria Black"/>
                <a:cs typeface="Alexandria Black"/>
                <a:sym typeface="Alexandria Black"/>
              </a:defRPr>
            </a:lvl4pPr>
            <a:lvl5pPr lvl="4">
              <a:spcBef>
                <a:spcPts val="0"/>
              </a:spcBef>
              <a:spcAft>
                <a:spcPts val="0"/>
              </a:spcAft>
              <a:buSzPts val="2400"/>
              <a:buFont typeface="Alexandria Black"/>
              <a:buNone/>
              <a:defRPr sz="2400">
                <a:latin typeface="Alexandria Black"/>
                <a:ea typeface="Alexandria Black"/>
                <a:cs typeface="Alexandria Black"/>
                <a:sym typeface="Alexandria Black"/>
              </a:defRPr>
            </a:lvl5pPr>
            <a:lvl6pPr lvl="5">
              <a:spcBef>
                <a:spcPts val="0"/>
              </a:spcBef>
              <a:spcAft>
                <a:spcPts val="0"/>
              </a:spcAft>
              <a:buSzPts val="2400"/>
              <a:buFont typeface="Alexandria Black"/>
              <a:buNone/>
              <a:defRPr sz="2400">
                <a:latin typeface="Alexandria Black"/>
                <a:ea typeface="Alexandria Black"/>
                <a:cs typeface="Alexandria Black"/>
                <a:sym typeface="Alexandria Black"/>
              </a:defRPr>
            </a:lvl6pPr>
            <a:lvl7pPr lvl="6">
              <a:spcBef>
                <a:spcPts val="0"/>
              </a:spcBef>
              <a:spcAft>
                <a:spcPts val="0"/>
              </a:spcAft>
              <a:buSzPts val="2400"/>
              <a:buFont typeface="Alexandria Black"/>
              <a:buNone/>
              <a:defRPr sz="2400">
                <a:latin typeface="Alexandria Black"/>
                <a:ea typeface="Alexandria Black"/>
                <a:cs typeface="Alexandria Black"/>
                <a:sym typeface="Alexandria Black"/>
              </a:defRPr>
            </a:lvl7pPr>
            <a:lvl8pPr lvl="7">
              <a:spcBef>
                <a:spcPts val="0"/>
              </a:spcBef>
              <a:spcAft>
                <a:spcPts val="0"/>
              </a:spcAft>
              <a:buSzPts val="2400"/>
              <a:buFont typeface="Alexandria Black"/>
              <a:buNone/>
              <a:defRPr sz="2400">
                <a:latin typeface="Alexandria Black"/>
                <a:ea typeface="Alexandria Black"/>
                <a:cs typeface="Alexandria Black"/>
                <a:sym typeface="Alexandria Black"/>
              </a:defRPr>
            </a:lvl8pPr>
            <a:lvl9pPr lvl="8">
              <a:spcBef>
                <a:spcPts val="0"/>
              </a:spcBef>
              <a:spcAft>
                <a:spcPts val="0"/>
              </a:spcAft>
              <a:buSzPts val="2400"/>
              <a:buFont typeface="Alexandria Black"/>
              <a:buNone/>
              <a:defRPr sz="2400">
                <a:latin typeface="Alexandria Black"/>
                <a:ea typeface="Alexandria Black"/>
                <a:cs typeface="Alexandria Black"/>
                <a:sym typeface="Alexandria Black"/>
              </a:defRPr>
            </a:lvl9pPr>
          </a:lstStyle>
          <a:p/>
        </p:txBody>
      </p:sp>
      <p:pic>
        <p:nvPicPr>
          <p:cNvPr descr="Business people sitting holding pen signing contract paper, lease mortgage. Businesswoman negotiating a contract. (proporcionada por Getty Images)" id="894" name="Google Shape;894;p41"/>
          <p:cNvPicPr preferRelativeResize="0"/>
          <p:nvPr/>
        </p:nvPicPr>
        <p:blipFill rotWithShape="1">
          <a:blip r:embed="rId2">
            <a:alphaModFix amt="25000"/>
          </a:blip>
          <a:srcRect b="26306" l="24286" r="6423" t="26311"/>
          <a:stretch/>
        </p:blipFill>
        <p:spPr>
          <a:xfrm>
            <a:off x="5143500" y="0"/>
            <a:ext cx="4000502" cy="1825875"/>
          </a:xfrm>
          <a:prstGeom prst="rect">
            <a:avLst/>
          </a:prstGeom>
          <a:noFill/>
          <a:ln>
            <a:noFill/>
          </a:ln>
        </p:spPr>
      </p:pic>
      <p:sp>
        <p:nvSpPr>
          <p:cNvPr id="895" name="Google Shape;895;p41"/>
          <p:cNvSpPr txBox="1"/>
          <p:nvPr>
            <p:ph idx="12" type="sldNum"/>
          </p:nvPr>
        </p:nvSpPr>
        <p:spPr>
          <a:xfrm>
            <a:off x="8556784" y="4597451"/>
            <a:ext cx="548700" cy="393600"/>
          </a:xfrm>
          <a:prstGeom prst="rect">
            <a:avLst/>
          </a:prstGeom>
        </p:spPr>
        <p:txBody>
          <a:bodyPr anchorCtr="0" anchor="t" bIns="91425" lIns="91425" spcFirstLastPara="1" rIns="91425" wrap="square" tIns="91425">
            <a:normAutofit/>
          </a:bodyPr>
          <a:lstStyle>
            <a:lvl1pPr indent="0" lvl="0" marL="0" marR="0" algn="r">
              <a:lnSpc>
                <a:spcPct val="100000"/>
              </a:lnSpc>
              <a:spcBef>
                <a:spcPts val="0"/>
              </a:spcBef>
              <a:spcAft>
                <a:spcPts val="0"/>
              </a:spcAft>
              <a:buClr>
                <a:srgbClr val="000000"/>
              </a:buClr>
              <a:buSzPts val="800"/>
              <a:buFont typeface="Arial"/>
              <a:buNone/>
              <a:defRPr sz="800">
                <a:solidFill>
                  <a:schemeClr val="dk1"/>
                </a:solidFill>
                <a:latin typeface="Lexend Light"/>
                <a:ea typeface="Lexend Light"/>
                <a:cs typeface="Lexend Light"/>
                <a:sym typeface="Lexend Light"/>
              </a:defRPr>
            </a:lvl1pPr>
            <a:lvl2pPr indent="0" lvl="1" marL="0" marR="0" algn="r">
              <a:lnSpc>
                <a:spcPct val="100000"/>
              </a:lnSpc>
              <a:spcBef>
                <a:spcPts val="0"/>
              </a:spcBef>
              <a:spcAft>
                <a:spcPts val="0"/>
              </a:spcAft>
              <a:buClr>
                <a:srgbClr val="000000"/>
              </a:buClr>
              <a:buSzPts val="800"/>
              <a:buFont typeface="Arial"/>
              <a:buNone/>
              <a:defRPr sz="800">
                <a:solidFill>
                  <a:schemeClr val="dk1"/>
                </a:solidFill>
                <a:latin typeface="Lexend Light"/>
                <a:ea typeface="Lexend Light"/>
                <a:cs typeface="Lexend Light"/>
                <a:sym typeface="Lexend Light"/>
              </a:defRPr>
            </a:lvl2pPr>
            <a:lvl3pPr indent="0" lvl="2" marL="0" marR="0" algn="r">
              <a:lnSpc>
                <a:spcPct val="100000"/>
              </a:lnSpc>
              <a:spcBef>
                <a:spcPts val="0"/>
              </a:spcBef>
              <a:spcAft>
                <a:spcPts val="0"/>
              </a:spcAft>
              <a:buClr>
                <a:srgbClr val="000000"/>
              </a:buClr>
              <a:buSzPts val="800"/>
              <a:buFont typeface="Arial"/>
              <a:buNone/>
              <a:defRPr sz="800">
                <a:solidFill>
                  <a:schemeClr val="dk1"/>
                </a:solidFill>
                <a:latin typeface="Lexend Light"/>
                <a:ea typeface="Lexend Light"/>
                <a:cs typeface="Lexend Light"/>
                <a:sym typeface="Lexend Light"/>
              </a:defRPr>
            </a:lvl3pPr>
            <a:lvl4pPr indent="0" lvl="3" marL="0" marR="0" algn="r">
              <a:lnSpc>
                <a:spcPct val="100000"/>
              </a:lnSpc>
              <a:spcBef>
                <a:spcPts val="0"/>
              </a:spcBef>
              <a:spcAft>
                <a:spcPts val="0"/>
              </a:spcAft>
              <a:buClr>
                <a:srgbClr val="000000"/>
              </a:buClr>
              <a:buSzPts val="800"/>
              <a:buFont typeface="Arial"/>
              <a:buNone/>
              <a:defRPr sz="800">
                <a:solidFill>
                  <a:schemeClr val="dk1"/>
                </a:solidFill>
                <a:latin typeface="Lexend Light"/>
                <a:ea typeface="Lexend Light"/>
                <a:cs typeface="Lexend Light"/>
                <a:sym typeface="Lexend Light"/>
              </a:defRPr>
            </a:lvl4pPr>
            <a:lvl5pPr indent="0" lvl="4" marL="0" marR="0" algn="r">
              <a:lnSpc>
                <a:spcPct val="100000"/>
              </a:lnSpc>
              <a:spcBef>
                <a:spcPts val="0"/>
              </a:spcBef>
              <a:spcAft>
                <a:spcPts val="0"/>
              </a:spcAft>
              <a:buClr>
                <a:srgbClr val="000000"/>
              </a:buClr>
              <a:buSzPts val="800"/>
              <a:buFont typeface="Arial"/>
              <a:buNone/>
              <a:defRPr sz="800">
                <a:solidFill>
                  <a:schemeClr val="dk1"/>
                </a:solidFill>
                <a:latin typeface="Lexend Light"/>
                <a:ea typeface="Lexend Light"/>
                <a:cs typeface="Lexend Light"/>
                <a:sym typeface="Lexend Light"/>
              </a:defRPr>
            </a:lvl5pPr>
            <a:lvl6pPr indent="0" lvl="5" marL="0" marR="0" algn="r">
              <a:lnSpc>
                <a:spcPct val="100000"/>
              </a:lnSpc>
              <a:spcBef>
                <a:spcPts val="0"/>
              </a:spcBef>
              <a:spcAft>
                <a:spcPts val="0"/>
              </a:spcAft>
              <a:buClr>
                <a:srgbClr val="000000"/>
              </a:buClr>
              <a:buSzPts val="800"/>
              <a:buFont typeface="Arial"/>
              <a:buNone/>
              <a:defRPr sz="800">
                <a:solidFill>
                  <a:schemeClr val="dk1"/>
                </a:solidFill>
                <a:latin typeface="Lexend Light"/>
                <a:ea typeface="Lexend Light"/>
                <a:cs typeface="Lexend Light"/>
                <a:sym typeface="Lexend Light"/>
              </a:defRPr>
            </a:lvl6pPr>
            <a:lvl7pPr indent="0" lvl="6" marL="0" marR="0" algn="r">
              <a:lnSpc>
                <a:spcPct val="100000"/>
              </a:lnSpc>
              <a:spcBef>
                <a:spcPts val="0"/>
              </a:spcBef>
              <a:spcAft>
                <a:spcPts val="0"/>
              </a:spcAft>
              <a:buClr>
                <a:srgbClr val="000000"/>
              </a:buClr>
              <a:buSzPts val="800"/>
              <a:buFont typeface="Arial"/>
              <a:buNone/>
              <a:defRPr sz="800">
                <a:solidFill>
                  <a:schemeClr val="dk1"/>
                </a:solidFill>
                <a:latin typeface="Lexend Light"/>
                <a:ea typeface="Lexend Light"/>
                <a:cs typeface="Lexend Light"/>
                <a:sym typeface="Lexend Light"/>
              </a:defRPr>
            </a:lvl7pPr>
            <a:lvl8pPr indent="0" lvl="7" marL="0" marR="0" algn="r">
              <a:lnSpc>
                <a:spcPct val="100000"/>
              </a:lnSpc>
              <a:spcBef>
                <a:spcPts val="0"/>
              </a:spcBef>
              <a:spcAft>
                <a:spcPts val="0"/>
              </a:spcAft>
              <a:buClr>
                <a:srgbClr val="000000"/>
              </a:buClr>
              <a:buSzPts val="800"/>
              <a:buFont typeface="Arial"/>
              <a:buNone/>
              <a:defRPr sz="800">
                <a:solidFill>
                  <a:schemeClr val="dk1"/>
                </a:solidFill>
                <a:latin typeface="Lexend Light"/>
                <a:ea typeface="Lexend Light"/>
                <a:cs typeface="Lexend Light"/>
                <a:sym typeface="Lexend Light"/>
              </a:defRPr>
            </a:lvl8pPr>
            <a:lvl9pPr indent="0" lvl="8" marL="0" marR="0" algn="r">
              <a:lnSpc>
                <a:spcPct val="100000"/>
              </a:lnSpc>
              <a:spcBef>
                <a:spcPts val="0"/>
              </a:spcBef>
              <a:spcAft>
                <a:spcPts val="0"/>
              </a:spcAft>
              <a:buClr>
                <a:srgbClr val="000000"/>
              </a:buClr>
              <a:buSzPts val="800"/>
              <a:buFont typeface="Arial"/>
              <a:buNone/>
              <a:defRPr sz="800">
                <a:solidFill>
                  <a:schemeClr val="dk1"/>
                </a:solidFill>
                <a:latin typeface="Lexend Light"/>
                <a:ea typeface="Lexend Light"/>
                <a:cs typeface="Lexend Light"/>
                <a:sym typeface="Lexend Light"/>
              </a:defRPr>
            </a:lvl9pPr>
          </a:lstStyle>
          <a:p>
            <a:pPr indent="0" lvl="0" marL="0" rtl="0" algn="r">
              <a:spcBef>
                <a:spcPts val="0"/>
              </a:spcBef>
              <a:spcAft>
                <a:spcPts val="0"/>
              </a:spcAft>
              <a:buNone/>
            </a:pPr>
            <a:fld id="{00000000-1234-1234-1234-123412341234}" type="slidenum">
              <a:rPr lang="en"/>
              <a:t>‹#›</a:t>
            </a:fld>
            <a:endParaRPr/>
          </a:p>
        </p:txBody>
      </p:sp>
      <p:sp>
        <p:nvSpPr>
          <p:cNvPr id="896" name="Google Shape;896;p41"/>
          <p:cNvSpPr txBox="1"/>
          <p:nvPr>
            <p:ph idx="3" type="subTitle"/>
          </p:nvPr>
        </p:nvSpPr>
        <p:spPr>
          <a:xfrm>
            <a:off x="5915275" y="2485425"/>
            <a:ext cx="2688000" cy="847200"/>
          </a:xfrm>
          <a:prstGeom prst="rect">
            <a:avLst/>
          </a:prstGeom>
        </p:spPr>
        <p:txBody>
          <a:bodyPr anchorCtr="0" anchor="t" bIns="91425" lIns="0" spcFirstLastPara="1" rIns="91425" wrap="square" tIns="91425">
            <a:normAutofit/>
          </a:bodyPr>
          <a:lstStyle>
            <a:lvl1pPr lvl="0">
              <a:spcBef>
                <a:spcPts val="0"/>
              </a:spcBef>
              <a:spcAft>
                <a:spcPts val="0"/>
              </a:spcAft>
              <a:buClr>
                <a:schemeClr val="lt1"/>
              </a:buClr>
              <a:buSzPts val="1000"/>
              <a:buNone/>
              <a:defRPr sz="1000">
                <a:solidFill>
                  <a:schemeClr val="lt1"/>
                </a:solidFill>
              </a:defRPr>
            </a:lvl1pPr>
            <a:lvl2pPr lvl="1">
              <a:spcBef>
                <a:spcPts val="0"/>
              </a:spcBef>
              <a:spcAft>
                <a:spcPts val="0"/>
              </a:spcAft>
              <a:buClr>
                <a:schemeClr val="lt1"/>
              </a:buClr>
              <a:buSzPts val="1200"/>
              <a:buNone/>
              <a:defRPr sz="1200">
                <a:solidFill>
                  <a:schemeClr val="lt1"/>
                </a:solidFill>
              </a:defRPr>
            </a:lvl2pPr>
            <a:lvl3pPr lvl="2">
              <a:spcBef>
                <a:spcPts val="0"/>
              </a:spcBef>
              <a:spcAft>
                <a:spcPts val="0"/>
              </a:spcAft>
              <a:buClr>
                <a:schemeClr val="lt1"/>
              </a:buClr>
              <a:buSzPts val="1200"/>
              <a:buNone/>
              <a:defRPr sz="1200">
                <a:solidFill>
                  <a:schemeClr val="lt1"/>
                </a:solidFill>
              </a:defRPr>
            </a:lvl3pPr>
            <a:lvl4pPr lvl="3">
              <a:spcBef>
                <a:spcPts val="0"/>
              </a:spcBef>
              <a:spcAft>
                <a:spcPts val="0"/>
              </a:spcAft>
              <a:buClr>
                <a:schemeClr val="lt1"/>
              </a:buClr>
              <a:buSzPts val="1200"/>
              <a:buNone/>
              <a:defRPr sz="1200">
                <a:solidFill>
                  <a:schemeClr val="lt1"/>
                </a:solidFill>
              </a:defRPr>
            </a:lvl4pPr>
            <a:lvl5pPr lvl="4">
              <a:spcBef>
                <a:spcPts val="0"/>
              </a:spcBef>
              <a:spcAft>
                <a:spcPts val="0"/>
              </a:spcAft>
              <a:buClr>
                <a:schemeClr val="lt1"/>
              </a:buClr>
              <a:buSzPts val="1200"/>
              <a:buNone/>
              <a:defRPr sz="1200">
                <a:solidFill>
                  <a:schemeClr val="lt1"/>
                </a:solidFill>
              </a:defRPr>
            </a:lvl5pPr>
            <a:lvl6pPr lvl="5">
              <a:spcBef>
                <a:spcPts val="0"/>
              </a:spcBef>
              <a:spcAft>
                <a:spcPts val="0"/>
              </a:spcAft>
              <a:buClr>
                <a:schemeClr val="lt1"/>
              </a:buClr>
              <a:buSzPts val="1200"/>
              <a:buNone/>
              <a:defRPr sz="1200">
                <a:solidFill>
                  <a:schemeClr val="lt1"/>
                </a:solidFill>
              </a:defRPr>
            </a:lvl6pPr>
            <a:lvl7pPr lvl="6">
              <a:spcBef>
                <a:spcPts val="0"/>
              </a:spcBef>
              <a:spcAft>
                <a:spcPts val="0"/>
              </a:spcAft>
              <a:buClr>
                <a:schemeClr val="lt1"/>
              </a:buClr>
              <a:buSzPts val="1200"/>
              <a:buNone/>
              <a:defRPr sz="1200">
                <a:solidFill>
                  <a:schemeClr val="lt1"/>
                </a:solidFill>
              </a:defRPr>
            </a:lvl7pPr>
            <a:lvl8pPr lvl="7">
              <a:spcBef>
                <a:spcPts val="0"/>
              </a:spcBef>
              <a:spcAft>
                <a:spcPts val="0"/>
              </a:spcAft>
              <a:buClr>
                <a:schemeClr val="lt1"/>
              </a:buClr>
              <a:buSzPts val="1200"/>
              <a:buNone/>
              <a:defRPr sz="1200">
                <a:solidFill>
                  <a:schemeClr val="lt1"/>
                </a:solidFill>
              </a:defRPr>
            </a:lvl8pPr>
            <a:lvl9pPr lvl="8">
              <a:spcBef>
                <a:spcPts val="0"/>
              </a:spcBef>
              <a:spcAft>
                <a:spcPts val="0"/>
              </a:spcAft>
              <a:buClr>
                <a:schemeClr val="lt1"/>
              </a:buClr>
              <a:buSzPts val="1200"/>
              <a:buNone/>
              <a:defRPr sz="1200">
                <a:solidFill>
                  <a:schemeClr val="lt1"/>
                </a:solidFill>
              </a:defRPr>
            </a:lvl9pPr>
          </a:lstStyle>
          <a:p/>
        </p:txBody>
      </p:sp>
      <p:sp>
        <p:nvSpPr>
          <p:cNvPr id="897" name="Google Shape;897;p41"/>
          <p:cNvSpPr txBox="1"/>
          <p:nvPr>
            <p:ph idx="4" type="subTitle"/>
          </p:nvPr>
        </p:nvSpPr>
        <p:spPr>
          <a:xfrm>
            <a:off x="2362350" y="2485425"/>
            <a:ext cx="2688000" cy="847200"/>
          </a:xfrm>
          <a:prstGeom prst="rect">
            <a:avLst/>
          </a:prstGeom>
        </p:spPr>
        <p:txBody>
          <a:bodyPr anchorCtr="0" anchor="t" bIns="91425" lIns="0" spcFirstLastPara="1" rIns="91425" wrap="square" tIns="91425">
            <a:normAutofit/>
          </a:bodyPr>
          <a:lstStyle>
            <a:lvl1pPr lvl="0">
              <a:spcBef>
                <a:spcPts val="0"/>
              </a:spcBef>
              <a:spcAft>
                <a:spcPts val="0"/>
              </a:spcAft>
              <a:buSzPts val="1000"/>
              <a:buNone/>
              <a:defRPr sz="1000"/>
            </a:lvl1pPr>
            <a:lvl2pPr lvl="1">
              <a:spcBef>
                <a:spcPts val="0"/>
              </a:spcBef>
              <a:spcAft>
                <a:spcPts val="0"/>
              </a:spcAft>
              <a:buSzPts val="1200"/>
              <a:buNone/>
              <a:defRPr sz="1200"/>
            </a:lvl2pPr>
            <a:lvl3pPr lvl="2">
              <a:spcBef>
                <a:spcPts val="0"/>
              </a:spcBef>
              <a:spcAft>
                <a:spcPts val="0"/>
              </a:spcAft>
              <a:buSzPts val="1200"/>
              <a:buNone/>
              <a:defRPr sz="1200"/>
            </a:lvl3pPr>
            <a:lvl4pPr lvl="3">
              <a:spcBef>
                <a:spcPts val="0"/>
              </a:spcBef>
              <a:spcAft>
                <a:spcPts val="0"/>
              </a:spcAft>
              <a:buSzPts val="1200"/>
              <a:buNone/>
              <a:defRPr sz="1200"/>
            </a:lvl4pPr>
            <a:lvl5pPr lvl="4">
              <a:spcBef>
                <a:spcPts val="0"/>
              </a:spcBef>
              <a:spcAft>
                <a:spcPts val="0"/>
              </a:spcAft>
              <a:buSzPts val="1200"/>
              <a:buNone/>
              <a:defRPr sz="1200"/>
            </a:lvl5pPr>
            <a:lvl6pPr lvl="5">
              <a:spcBef>
                <a:spcPts val="0"/>
              </a:spcBef>
              <a:spcAft>
                <a:spcPts val="0"/>
              </a:spcAft>
              <a:buSzPts val="1200"/>
              <a:buNone/>
              <a:defRPr sz="1200"/>
            </a:lvl6pPr>
            <a:lvl7pPr lvl="6">
              <a:spcBef>
                <a:spcPts val="0"/>
              </a:spcBef>
              <a:spcAft>
                <a:spcPts val="0"/>
              </a:spcAft>
              <a:buSzPts val="1200"/>
              <a:buNone/>
              <a:defRPr sz="1200"/>
            </a:lvl7pPr>
            <a:lvl8pPr lvl="7">
              <a:spcBef>
                <a:spcPts val="0"/>
              </a:spcBef>
              <a:spcAft>
                <a:spcPts val="0"/>
              </a:spcAft>
              <a:buSzPts val="1200"/>
              <a:buNone/>
              <a:defRPr sz="1200"/>
            </a:lvl8pPr>
            <a:lvl9pPr lvl="8">
              <a:spcBef>
                <a:spcPts val="0"/>
              </a:spcBef>
              <a:spcAft>
                <a:spcPts val="0"/>
              </a:spcAft>
              <a:buSzPts val="1200"/>
              <a:buNone/>
              <a:defRPr sz="1200"/>
            </a:lvl9pPr>
          </a:lstStyle>
          <a:p/>
        </p:txBody>
      </p:sp>
      <p:sp>
        <p:nvSpPr>
          <p:cNvPr id="898" name="Google Shape;898;p41"/>
          <p:cNvSpPr txBox="1"/>
          <p:nvPr>
            <p:ph idx="5" type="subTitle"/>
          </p:nvPr>
        </p:nvSpPr>
        <p:spPr>
          <a:xfrm>
            <a:off x="441750" y="2485425"/>
            <a:ext cx="1454100" cy="847200"/>
          </a:xfrm>
          <a:prstGeom prst="rect">
            <a:avLst/>
          </a:prstGeom>
        </p:spPr>
        <p:txBody>
          <a:bodyPr anchorCtr="0" anchor="t" bIns="91425" lIns="0" spcFirstLastPara="1" rIns="91425" wrap="square" tIns="91425">
            <a:normAutofit/>
          </a:bodyPr>
          <a:lstStyle>
            <a:lvl1pPr lvl="0">
              <a:spcBef>
                <a:spcPts val="0"/>
              </a:spcBef>
              <a:spcAft>
                <a:spcPts val="0"/>
              </a:spcAft>
              <a:buSzPts val="1000"/>
              <a:buNone/>
              <a:defRPr sz="1000"/>
            </a:lvl1pPr>
            <a:lvl2pPr lvl="1">
              <a:spcBef>
                <a:spcPts val="0"/>
              </a:spcBef>
              <a:spcAft>
                <a:spcPts val="0"/>
              </a:spcAft>
              <a:buSzPts val="1200"/>
              <a:buNone/>
              <a:defRPr sz="1200"/>
            </a:lvl2pPr>
            <a:lvl3pPr lvl="2">
              <a:spcBef>
                <a:spcPts val="0"/>
              </a:spcBef>
              <a:spcAft>
                <a:spcPts val="0"/>
              </a:spcAft>
              <a:buSzPts val="1200"/>
              <a:buNone/>
              <a:defRPr sz="1200"/>
            </a:lvl3pPr>
            <a:lvl4pPr lvl="3">
              <a:spcBef>
                <a:spcPts val="0"/>
              </a:spcBef>
              <a:spcAft>
                <a:spcPts val="0"/>
              </a:spcAft>
              <a:buSzPts val="1200"/>
              <a:buNone/>
              <a:defRPr sz="1200"/>
            </a:lvl4pPr>
            <a:lvl5pPr lvl="4">
              <a:spcBef>
                <a:spcPts val="0"/>
              </a:spcBef>
              <a:spcAft>
                <a:spcPts val="0"/>
              </a:spcAft>
              <a:buSzPts val="1200"/>
              <a:buNone/>
              <a:defRPr sz="1200"/>
            </a:lvl5pPr>
            <a:lvl6pPr lvl="5">
              <a:spcBef>
                <a:spcPts val="0"/>
              </a:spcBef>
              <a:spcAft>
                <a:spcPts val="0"/>
              </a:spcAft>
              <a:buSzPts val="1200"/>
              <a:buNone/>
              <a:defRPr sz="1200"/>
            </a:lvl6pPr>
            <a:lvl7pPr lvl="6">
              <a:spcBef>
                <a:spcPts val="0"/>
              </a:spcBef>
              <a:spcAft>
                <a:spcPts val="0"/>
              </a:spcAft>
              <a:buSzPts val="1200"/>
              <a:buNone/>
              <a:defRPr sz="1200"/>
            </a:lvl7pPr>
            <a:lvl8pPr lvl="7">
              <a:spcBef>
                <a:spcPts val="0"/>
              </a:spcBef>
              <a:spcAft>
                <a:spcPts val="0"/>
              </a:spcAft>
              <a:buSzPts val="1200"/>
              <a:buNone/>
              <a:defRPr sz="1200"/>
            </a:lvl8pPr>
            <a:lvl9pPr lvl="8">
              <a:spcBef>
                <a:spcPts val="0"/>
              </a:spcBef>
              <a:spcAft>
                <a:spcPts val="0"/>
              </a:spcAft>
              <a:buSzPts val="1200"/>
              <a:buNone/>
              <a:defRPr sz="1200"/>
            </a:lvl9pPr>
          </a:lstStyle>
          <a:p/>
        </p:txBody>
      </p:sp>
      <p:sp>
        <p:nvSpPr>
          <p:cNvPr id="899" name="Google Shape;899;p41"/>
          <p:cNvSpPr txBox="1"/>
          <p:nvPr>
            <p:ph idx="6" type="subTitle"/>
          </p:nvPr>
        </p:nvSpPr>
        <p:spPr>
          <a:xfrm>
            <a:off x="5915275" y="3332600"/>
            <a:ext cx="2688000" cy="847200"/>
          </a:xfrm>
          <a:prstGeom prst="rect">
            <a:avLst/>
          </a:prstGeom>
        </p:spPr>
        <p:txBody>
          <a:bodyPr anchorCtr="0" anchor="t" bIns="91425" lIns="0" spcFirstLastPara="1" rIns="91425" wrap="square" tIns="91425">
            <a:normAutofit/>
          </a:bodyPr>
          <a:lstStyle>
            <a:lvl1pPr lvl="0">
              <a:spcBef>
                <a:spcPts val="0"/>
              </a:spcBef>
              <a:spcAft>
                <a:spcPts val="0"/>
              </a:spcAft>
              <a:buClr>
                <a:schemeClr val="lt1"/>
              </a:buClr>
              <a:buSzPts val="1000"/>
              <a:buNone/>
              <a:defRPr sz="1000">
                <a:solidFill>
                  <a:schemeClr val="lt1"/>
                </a:solidFill>
              </a:defRPr>
            </a:lvl1pPr>
            <a:lvl2pPr lvl="1">
              <a:spcBef>
                <a:spcPts val="0"/>
              </a:spcBef>
              <a:spcAft>
                <a:spcPts val="0"/>
              </a:spcAft>
              <a:buClr>
                <a:schemeClr val="lt1"/>
              </a:buClr>
              <a:buSzPts val="1200"/>
              <a:buNone/>
              <a:defRPr sz="1200">
                <a:solidFill>
                  <a:schemeClr val="lt1"/>
                </a:solidFill>
              </a:defRPr>
            </a:lvl2pPr>
            <a:lvl3pPr lvl="2">
              <a:spcBef>
                <a:spcPts val="0"/>
              </a:spcBef>
              <a:spcAft>
                <a:spcPts val="0"/>
              </a:spcAft>
              <a:buClr>
                <a:schemeClr val="lt1"/>
              </a:buClr>
              <a:buSzPts val="1200"/>
              <a:buNone/>
              <a:defRPr sz="1200">
                <a:solidFill>
                  <a:schemeClr val="lt1"/>
                </a:solidFill>
              </a:defRPr>
            </a:lvl3pPr>
            <a:lvl4pPr lvl="3">
              <a:spcBef>
                <a:spcPts val="0"/>
              </a:spcBef>
              <a:spcAft>
                <a:spcPts val="0"/>
              </a:spcAft>
              <a:buClr>
                <a:schemeClr val="lt1"/>
              </a:buClr>
              <a:buSzPts val="1200"/>
              <a:buNone/>
              <a:defRPr sz="1200">
                <a:solidFill>
                  <a:schemeClr val="lt1"/>
                </a:solidFill>
              </a:defRPr>
            </a:lvl4pPr>
            <a:lvl5pPr lvl="4">
              <a:spcBef>
                <a:spcPts val="0"/>
              </a:spcBef>
              <a:spcAft>
                <a:spcPts val="0"/>
              </a:spcAft>
              <a:buClr>
                <a:schemeClr val="lt1"/>
              </a:buClr>
              <a:buSzPts val="1200"/>
              <a:buNone/>
              <a:defRPr sz="1200">
                <a:solidFill>
                  <a:schemeClr val="lt1"/>
                </a:solidFill>
              </a:defRPr>
            </a:lvl5pPr>
            <a:lvl6pPr lvl="5">
              <a:spcBef>
                <a:spcPts val="0"/>
              </a:spcBef>
              <a:spcAft>
                <a:spcPts val="0"/>
              </a:spcAft>
              <a:buClr>
                <a:schemeClr val="lt1"/>
              </a:buClr>
              <a:buSzPts val="1200"/>
              <a:buNone/>
              <a:defRPr sz="1200">
                <a:solidFill>
                  <a:schemeClr val="lt1"/>
                </a:solidFill>
              </a:defRPr>
            </a:lvl6pPr>
            <a:lvl7pPr lvl="6">
              <a:spcBef>
                <a:spcPts val="0"/>
              </a:spcBef>
              <a:spcAft>
                <a:spcPts val="0"/>
              </a:spcAft>
              <a:buClr>
                <a:schemeClr val="lt1"/>
              </a:buClr>
              <a:buSzPts val="1200"/>
              <a:buNone/>
              <a:defRPr sz="1200">
                <a:solidFill>
                  <a:schemeClr val="lt1"/>
                </a:solidFill>
              </a:defRPr>
            </a:lvl7pPr>
            <a:lvl8pPr lvl="7">
              <a:spcBef>
                <a:spcPts val="0"/>
              </a:spcBef>
              <a:spcAft>
                <a:spcPts val="0"/>
              </a:spcAft>
              <a:buClr>
                <a:schemeClr val="lt1"/>
              </a:buClr>
              <a:buSzPts val="1200"/>
              <a:buNone/>
              <a:defRPr sz="1200">
                <a:solidFill>
                  <a:schemeClr val="lt1"/>
                </a:solidFill>
              </a:defRPr>
            </a:lvl8pPr>
            <a:lvl9pPr lvl="8">
              <a:spcBef>
                <a:spcPts val="0"/>
              </a:spcBef>
              <a:spcAft>
                <a:spcPts val="0"/>
              </a:spcAft>
              <a:buClr>
                <a:schemeClr val="lt1"/>
              </a:buClr>
              <a:buSzPts val="1200"/>
              <a:buNone/>
              <a:defRPr sz="1200">
                <a:solidFill>
                  <a:schemeClr val="lt1"/>
                </a:solidFill>
              </a:defRPr>
            </a:lvl9pPr>
          </a:lstStyle>
          <a:p/>
        </p:txBody>
      </p:sp>
      <p:sp>
        <p:nvSpPr>
          <p:cNvPr id="900" name="Google Shape;900;p41"/>
          <p:cNvSpPr txBox="1"/>
          <p:nvPr>
            <p:ph idx="7" type="subTitle"/>
          </p:nvPr>
        </p:nvSpPr>
        <p:spPr>
          <a:xfrm>
            <a:off x="2362350" y="3332600"/>
            <a:ext cx="2688000" cy="847200"/>
          </a:xfrm>
          <a:prstGeom prst="rect">
            <a:avLst/>
          </a:prstGeom>
        </p:spPr>
        <p:txBody>
          <a:bodyPr anchorCtr="0" anchor="t" bIns="91425" lIns="0" spcFirstLastPara="1" rIns="91425" wrap="square" tIns="91425">
            <a:normAutofit/>
          </a:bodyPr>
          <a:lstStyle>
            <a:lvl1pPr lvl="0">
              <a:spcBef>
                <a:spcPts val="0"/>
              </a:spcBef>
              <a:spcAft>
                <a:spcPts val="0"/>
              </a:spcAft>
              <a:buSzPts val="1000"/>
              <a:buNone/>
              <a:defRPr sz="1000"/>
            </a:lvl1pPr>
            <a:lvl2pPr lvl="1">
              <a:spcBef>
                <a:spcPts val="0"/>
              </a:spcBef>
              <a:spcAft>
                <a:spcPts val="0"/>
              </a:spcAft>
              <a:buSzPts val="1200"/>
              <a:buNone/>
              <a:defRPr sz="1200"/>
            </a:lvl2pPr>
            <a:lvl3pPr lvl="2">
              <a:spcBef>
                <a:spcPts val="0"/>
              </a:spcBef>
              <a:spcAft>
                <a:spcPts val="0"/>
              </a:spcAft>
              <a:buSzPts val="1200"/>
              <a:buNone/>
              <a:defRPr sz="1200"/>
            </a:lvl3pPr>
            <a:lvl4pPr lvl="3">
              <a:spcBef>
                <a:spcPts val="0"/>
              </a:spcBef>
              <a:spcAft>
                <a:spcPts val="0"/>
              </a:spcAft>
              <a:buSzPts val="1200"/>
              <a:buNone/>
              <a:defRPr sz="1200"/>
            </a:lvl4pPr>
            <a:lvl5pPr lvl="4">
              <a:spcBef>
                <a:spcPts val="0"/>
              </a:spcBef>
              <a:spcAft>
                <a:spcPts val="0"/>
              </a:spcAft>
              <a:buSzPts val="1200"/>
              <a:buNone/>
              <a:defRPr sz="1200"/>
            </a:lvl5pPr>
            <a:lvl6pPr lvl="5">
              <a:spcBef>
                <a:spcPts val="0"/>
              </a:spcBef>
              <a:spcAft>
                <a:spcPts val="0"/>
              </a:spcAft>
              <a:buSzPts val="1200"/>
              <a:buNone/>
              <a:defRPr sz="1200"/>
            </a:lvl6pPr>
            <a:lvl7pPr lvl="6">
              <a:spcBef>
                <a:spcPts val="0"/>
              </a:spcBef>
              <a:spcAft>
                <a:spcPts val="0"/>
              </a:spcAft>
              <a:buSzPts val="1200"/>
              <a:buNone/>
              <a:defRPr sz="1200"/>
            </a:lvl7pPr>
            <a:lvl8pPr lvl="7">
              <a:spcBef>
                <a:spcPts val="0"/>
              </a:spcBef>
              <a:spcAft>
                <a:spcPts val="0"/>
              </a:spcAft>
              <a:buSzPts val="1200"/>
              <a:buNone/>
              <a:defRPr sz="1200"/>
            </a:lvl8pPr>
            <a:lvl9pPr lvl="8">
              <a:spcBef>
                <a:spcPts val="0"/>
              </a:spcBef>
              <a:spcAft>
                <a:spcPts val="0"/>
              </a:spcAft>
              <a:buSzPts val="1200"/>
              <a:buNone/>
              <a:defRPr sz="1200"/>
            </a:lvl9pPr>
          </a:lstStyle>
          <a:p/>
        </p:txBody>
      </p:sp>
      <p:sp>
        <p:nvSpPr>
          <p:cNvPr id="901" name="Google Shape;901;p41"/>
          <p:cNvSpPr txBox="1"/>
          <p:nvPr>
            <p:ph idx="8" type="subTitle"/>
          </p:nvPr>
        </p:nvSpPr>
        <p:spPr>
          <a:xfrm>
            <a:off x="441750" y="3332600"/>
            <a:ext cx="1454100" cy="847200"/>
          </a:xfrm>
          <a:prstGeom prst="rect">
            <a:avLst/>
          </a:prstGeom>
        </p:spPr>
        <p:txBody>
          <a:bodyPr anchorCtr="0" anchor="t" bIns="91425" lIns="0" spcFirstLastPara="1" rIns="91425" wrap="square" tIns="91425">
            <a:normAutofit/>
          </a:bodyPr>
          <a:lstStyle>
            <a:lvl1pPr lvl="0">
              <a:spcBef>
                <a:spcPts val="0"/>
              </a:spcBef>
              <a:spcAft>
                <a:spcPts val="0"/>
              </a:spcAft>
              <a:buSzPts val="1000"/>
              <a:buNone/>
              <a:defRPr sz="1000"/>
            </a:lvl1pPr>
            <a:lvl2pPr lvl="1">
              <a:spcBef>
                <a:spcPts val="0"/>
              </a:spcBef>
              <a:spcAft>
                <a:spcPts val="0"/>
              </a:spcAft>
              <a:buSzPts val="1200"/>
              <a:buNone/>
              <a:defRPr sz="1200"/>
            </a:lvl2pPr>
            <a:lvl3pPr lvl="2">
              <a:spcBef>
                <a:spcPts val="0"/>
              </a:spcBef>
              <a:spcAft>
                <a:spcPts val="0"/>
              </a:spcAft>
              <a:buSzPts val="1200"/>
              <a:buNone/>
              <a:defRPr sz="1200"/>
            </a:lvl3pPr>
            <a:lvl4pPr lvl="3">
              <a:spcBef>
                <a:spcPts val="0"/>
              </a:spcBef>
              <a:spcAft>
                <a:spcPts val="0"/>
              </a:spcAft>
              <a:buSzPts val="1200"/>
              <a:buNone/>
              <a:defRPr sz="1200"/>
            </a:lvl4pPr>
            <a:lvl5pPr lvl="4">
              <a:spcBef>
                <a:spcPts val="0"/>
              </a:spcBef>
              <a:spcAft>
                <a:spcPts val="0"/>
              </a:spcAft>
              <a:buSzPts val="1200"/>
              <a:buNone/>
              <a:defRPr sz="1200"/>
            </a:lvl5pPr>
            <a:lvl6pPr lvl="5">
              <a:spcBef>
                <a:spcPts val="0"/>
              </a:spcBef>
              <a:spcAft>
                <a:spcPts val="0"/>
              </a:spcAft>
              <a:buSzPts val="1200"/>
              <a:buNone/>
              <a:defRPr sz="1200"/>
            </a:lvl6pPr>
            <a:lvl7pPr lvl="6">
              <a:spcBef>
                <a:spcPts val="0"/>
              </a:spcBef>
              <a:spcAft>
                <a:spcPts val="0"/>
              </a:spcAft>
              <a:buSzPts val="1200"/>
              <a:buNone/>
              <a:defRPr sz="1200"/>
            </a:lvl7pPr>
            <a:lvl8pPr lvl="7">
              <a:spcBef>
                <a:spcPts val="0"/>
              </a:spcBef>
              <a:spcAft>
                <a:spcPts val="0"/>
              </a:spcAft>
              <a:buSzPts val="1200"/>
              <a:buNone/>
              <a:defRPr sz="1200"/>
            </a:lvl8pPr>
            <a:lvl9pPr lvl="8">
              <a:spcBef>
                <a:spcPts val="0"/>
              </a:spcBef>
              <a:spcAft>
                <a:spcPts val="0"/>
              </a:spcAft>
              <a:buSzPts val="1200"/>
              <a:buNone/>
              <a:defRPr sz="1200"/>
            </a:lvl9pPr>
          </a:lstStyle>
          <a:p/>
        </p:txBody>
      </p:sp>
      <p:sp>
        <p:nvSpPr>
          <p:cNvPr id="902" name="Google Shape;902;p41"/>
          <p:cNvSpPr txBox="1"/>
          <p:nvPr>
            <p:ph idx="9" type="subTitle"/>
          </p:nvPr>
        </p:nvSpPr>
        <p:spPr>
          <a:xfrm>
            <a:off x="5915275" y="4179775"/>
            <a:ext cx="2688000" cy="847200"/>
          </a:xfrm>
          <a:prstGeom prst="rect">
            <a:avLst/>
          </a:prstGeom>
        </p:spPr>
        <p:txBody>
          <a:bodyPr anchorCtr="0" anchor="t" bIns="91425" lIns="0" spcFirstLastPara="1" rIns="91425" wrap="square" tIns="91425">
            <a:normAutofit/>
          </a:bodyPr>
          <a:lstStyle>
            <a:lvl1pPr lvl="0">
              <a:spcBef>
                <a:spcPts val="0"/>
              </a:spcBef>
              <a:spcAft>
                <a:spcPts val="0"/>
              </a:spcAft>
              <a:buClr>
                <a:schemeClr val="lt1"/>
              </a:buClr>
              <a:buSzPts val="1000"/>
              <a:buNone/>
              <a:defRPr sz="1000">
                <a:solidFill>
                  <a:schemeClr val="lt1"/>
                </a:solidFill>
              </a:defRPr>
            </a:lvl1pPr>
            <a:lvl2pPr lvl="1">
              <a:spcBef>
                <a:spcPts val="0"/>
              </a:spcBef>
              <a:spcAft>
                <a:spcPts val="0"/>
              </a:spcAft>
              <a:buClr>
                <a:schemeClr val="lt1"/>
              </a:buClr>
              <a:buSzPts val="1200"/>
              <a:buNone/>
              <a:defRPr sz="1200">
                <a:solidFill>
                  <a:schemeClr val="lt1"/>
                </a:solidFill>
              </a:defRPr>
            </a:lvl2pPr>
            <a:lvl3pPr lvl="2">
              <a:spcBef>
                <a:spcPts val="0"/>
              </a:spcBef>
              <a:spcAft>
                <a:spcPts val="0"/>
              </a:spcAft>
              <a:buClr>
                <a:schemeClr val="lt1"/>
              </a:buClr>
              <a:buSzPts val="1200"/>
              <a:buNone/>
              <a:defRPr sz="1200">
                <a:solidFill>
                  <a:schemeClr val="lt1"/>
                </a:solidFill>
              </a:defRPr>
            </a:lvl3pPr>
            <a:lvl4pPr lvl="3">
              <a:spcBef>
                <a:spcPts val="0"/>
              </a:spcBef>
              <a:spcAft>
                <a:spcPts val="0"/>
              </a:spcAft>
              <a:buClr>
                <a:schemeClr val="lt1"/>
              </a:buClr>
              <a:buSzPts val="1200"/>
              <a:buNone/>
              <a:defRPr sz="1200">
                <a:solidFill>
                  <a:schemeClr val="lt1"/>
                </a:solidFill>
              </a:defRPr>
            </a:lvl4pPr>
            <a:lvl5pPr lvl="4">
              <a:spcBef>
                <a:spcPts val="0"/>
              </a:spcBef>
              <a:spcAft>
                <a:spcPts val="0"/>
              </a:spcAft>
              <a:buClr>
                <a:schemeClr val="lt1"/>
              </a:buClr>
              <a:buSzPts val="1200"/>
              <a:buNone/>
              <a:defRPr sz="1200">
                <a:solidFill>
                  <a:schemeClr val="lt1"/>
                </a:solidFill>
              </a:defRPr>
            </a:lvl5pPr>
            <a:lvl6pPr lvl="5">
              <a:spcBef>
                <a:spcPts val="0"/>
              </a:spcBef>
              <a:spcAft>
                <a:spcPts val="0"/>
              </a:spcAft>
              <a:buClr>
                <a:schemeClr val="lt1"/>
              </a:buClr>
              <a:buSzPts val="1200"/>
              <a:buNone/>
              <a:defRPr sz="1200">
                <a:solidFill>
                  <a:schemeClr val="lt1"/>
                </a:solidFill>
              </a:defRPr>
            </a:lvl6pPr>
            <a:lvl7pPr lvl="6">
              <a:spcBef>
                <a:spcPts val="0"/>
              </a:spcBef>
              <a:spcAft>
                <a:spcPts val="0"/>
              </a:spcAft>
              <a:buClr>
                <a:schemeClr val="lt1"/>
              </a:buClr>
              <a:buSzPts val="1200"/>
              <a:buNone/>
              <a:defRPr sz="1200">
                <a:solidFill>
                  <a:schemeClr val="lt1"/>
                </a:solidFill>
              </a:defRPr>
            </a:lvl7pPr>
            <a:lvl8pPr lvl="7">
              <a:spcBef>
                <a:spcPts val="0"/>
              </a:spcBef>
              <a:spcAft>
                <a:spcPts val="0"/>
              </a:spcAft>
              <a:buClr>
                <a:schemeClr val="lt1"/>
              </a:buClr>
              <a:buSzPts val="1200"/>
              <a:buNone/>
              <a:defRPr sz="1200">
                <a:solidFill>
                  <a:schemeClr val="lt1"/>
                </a:solidFill>
              </a:defRPr>
            </a:lvl8pPr>
            <a:lvl9pPr lvl="8">
              <a:spcBef>
                <a:spcPts val="0"/>
              </a:spcBef>
              <a:spcAft>
                <a:spcPts val="0"/>
              </a:spcAft>
              <a:buClr>
                <a:schemeClr val="lt1"/>
              </a:buClr>
              <a:buSzPts val="1200"/>
              <a:buNone/>
              <a:defRPr sz="1200">
                <a:solidFill>
                  <a:schemeClr val="lt1"/>
                </a:solidFill>
              </a:defRPr>
            </a:lvl9pPr>
          </a:lstStyle>
          <a:p/>
        </p:txBody>
      </p:sp>
      <p:sp>
        <p:nvSpPr>
          <p:cNvPr id="903" name="Google Shape;903;p41"/>
          <p:cNvSpPr txBox="1"/>
          <p:nvPr>
            <p:ph idx="13" type="subTitle"/>
          </p:nvPr>
        </p:nvSpPr>
        <p:spPr>
          <a:xfrm>
            <a:off x="2362350" y="4179775"/>
            <a:ext cx="2688000" cy="847200"/>
          </a:xfrm>
          <a:prstGeom prst="rect">
            <a:avLst/>
          </a:prstGeom>
        </p:spPr>
        <p:txBody>
          <a:bodyPr anchorCtr="0" anchor="t" bIns="91425" lIns="0" spcFirstLastPara="1" rIns="91425" wrap="square" tIns="91425">
            <a:normAutofit/>
          </a:bodyPr>
          <a:lstStyle>
            <a:lvl1pPr lvl="0">
              <a:spcBef>
                <a:spcPts val="0"/>
              </a:spcBef>
              <a:spcAft>
                <a:spcPts val="0"/>
              </a:spcAft>
              <a:buSzPts val="1000"/>
              <a:buNone/>
              <a:defRPr sz="1000"/>
            </a:lvl1pPr>
            <a:lvl2pPr lvl="1">
              <a:spcBef>
                <a:spcPts val="0"/>
              </a:spcBef>
              <a:spcAft>
                <a:spcPts val="0"/>
              </a:spcAft>
              <a:buSzPts val="1200"/>
              <a:buNone/>
              <a:defRPr sz="1200"/>
            </a:lvl2pPr>
            <a:lvl3pPr lvl="2">
              <a:spcBef>
                <a:spcPts val="0"/>
              </a:spcBef>
              <a:spcAft>
                <a:spcPts val="0"/>
              </a:spcAft>
              <a:buSzPts val="1200"/>
              <a:buNone/>
              <a:defRPr sz="1200"/>
            </a:lvl3pPr>
            <a:lvl4pPr lvl="3">
              <a:spcBef>
                <a:spcPts val="0"/>
              </a:spcBef>
              <a:spcAft>
                <a:spcPts val="0"/>
              </a:spcAft>
              <a:buSzPts val="1200"/>
              <a:buNone/>
              <a:defRPr sz="1200"/>
            </a:lvl4pPr>
            <a:lvl5pPr lvl="4">
              <a:spcBef>
                <a:spcPts val="0"/>
              </a:spcBef>
              <a:spcAft>
                <a:spcPts val="0"/>
              </a:spcAft>
              <a:buSzPts val="1200"/>
              <a:buNone/>
              <a:defRPr sz="1200"/>
            </a:lvl5pPr>
            <a:lvl6pPr lvl="5">
              <a:spcBef>
                <a:spcPts val="0"/>
              </a:spcBef>
              <a:spcAft>
                <a:spcPts val="0"/>
              </a:spcAft>
              <a:buSzPts val="1200"/>
              <a:buNone/>
              <a:defRPr sz="1200"/>
            </a:lvl6pPr>
            <a:lvl7pPr lvl="6">
              <a:spcBef>
                <a:spcPts val="0"/>
              </a:spcBef>
              <a:spcAft>
                <a:spcPts val="0"/>
              </a:spcAft>
              <a:buSzPts val="1200"/>
              <a:buNone/>
              <a:defRPr sz="1200"/>
            </a:lvl7pPr>
            <a:lvl8pPr lvl="7">
              <a:spcBef>
                <a:spcPts val="0"/>
              </a:spcBef>
              <a:spcAft>
                <a:spcPts val="0"/>
              </a:spcAft>
              <a:buSzPts val="1200"/>
              <a:buNone/>
              <a:defRPr sz="1200"/>
            </a:lvl8pPr>
            <a:lvl9pPr lvl="8">
              <a:spcBef>
                <a:spcPts val="0"/>
              </a:spcBef>
              <a:spcAft>
                <a:spcPts val="0"/>
              </a:spcAft>
              <a:buSzPts val="1200"/>
              <a:buNone/>
              <a:defRPr sz="1200"/>
            </a:lvl9pPr>
          </a:lstStyle>
          <a:p/>
        </p:txBody>
      </p:sp>
      <p:sp>
        <p:nvSpPr>
          <p:cNvPr id="904" name="Google Shape;904;p41"/>
          <p:cNvSpPr txBox="1"/>
          <p:nvPr>
            <p:ph idx="14" type="subTitle"/>
          </p:nvPr>
        </p:nvSpPr>
        <p:spPr>
          <a:xfrm>
            <a:off x="441750" y="4179775"/>
            <a:ext cx="1454100" cy="847200"/>
          </a:xfrm>
          <a:prstGeom prst="rect">
            <a:avLst/>
          </a:prstGeom>
        </p:spPr>
        <p:txBody>
          <a:bodyPr anchorCtr="0" anchor="t" bIns="91425" lIns="0" spcFirstLastPara="1" rIns="91425" wrap="square" tIns="91425">
            <a:normAutofit/>
          </a:bodyPr>
          <a:lstStyle>
            <a:lvl1pPr lvl="0">
              <a:spcBef>
                <a:spcPts val="0"/>
              </a:spcBef>
              <a:spcAft>
                <a:spcPts val="0"/>
              </a:spcAft>
              <a:buSzPts val="1000"/>
              <a:buNone/>
              <a:defRPr sz="1000"/>
            </a:lvl1pPr>
            <a:lvl2pPr lvl="1">
              <a:spcBef>
                <a:spcPts val="0"/>
              </a:spcBef>
              <a:spcAft>
                <a:spcPts val="0"/>
              </a:spcAft>
              <a:buSzPts val="1200"/>
              <a:buNone/>
              <a:defRPr sz="1200"/>
            </a:lvl2pPr>
            <a:lvl3pPr lvl="2">
              <a:spcBef>
                <a:spcPts val="0"/>
              </a:spcBef>
              <a:spcAft>
                <a:spcPts val="0"/>
              </a:spcAft>
              <a:buSzPts val="1200"/>
              <a:buNone/>
              <a:defRPr sz="1200"/>
            </a:lvl3pPr>
            <a:lvl4pPr lvl="3">
              <a:spcBef>
                <a:spcPts val="0"/>
              </a:spcBef>
              <a:spcAft>
                <a:spcPts val="0"/>
              </a:spcAft>
              <a:buSzPts val="1200"/>
              <a:buNone/>
              <a:defRPr sz="1200"/>
            </a:lvl4pPr>
            <a:lvl5pPr lvl="4">
              <a:spcBef>
                <a:spcPts val="0"/>
              </a:spcBef>
              <a:spcAft>
                <a:spcPts val="0"/>
              </a:spcAft>
              <a:buSzPts val="1200"/>
              <a:buNone/>
              <a:defRPr sz="1200"/>
            </a:lvl5pPr>
            <a:lvl6pPr lvl="5">
              <a:spcBef>
                <a:spcPts val="0"/>
              </a:spcBef>
              <a:spcAft>
                <a:spcPts val="0"/>
              </a:spcAft>
              <a:buSzPts val="1200"/>
              <a:buNone/>
              <a:defRPr sz="1200"/>
            </a:lvl6pPr>
            <a:lvl7pPr lvl="6">
              <a:spcBef>
                <a:spcPts val="0"/>
              </a:spcBef>
              <a:spcAft>
                <a:spcPts val="0"/>
              </a:spcAft>
              <a:buSzPts val="1200"/>
              <a:buNone/>
              <a:defRPr sz="1200"/>
            </a:lvl7pPr>
            <a:lvl8pPr lvl="7">
              <a:spcBef>
                <a:spcPts val="0"/>
              </a:spcBef>
              <a:spcAft>
                <a:spcPts val="0"/>
              </a:spcAft>
              <a:buSzPts val="1200"/>
              <a:buNone/>
              <a:defRPr sz="1200"/>
            </a:lvl8pPr>
            <a:lvl9pPr lvl="8">
              <a:spcBef>
                <a:spcPts val="0"/>
              </a:spcBef>
              <a:spcAft>
                <a:spcPts val="0"/>
              </a:spcAft>
              <a:buSzPts val="1200"/>
              <a:buNone/>
              <a:defRPr sz="1200"/>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 Alt 22">
  <p:cSld name="CUSTOM_8">
    <p:bg>
      <p:bgPr>
        <a:solidFill>
          <a:schemeClr val="dk1"/>
        </a:solidFill>
      </p:bgPr>
    </p:bg>
    <p:spTree>
      <p:nvGrpSpPr>
        <p:cNvPr id="905" name="Shape 905"/>
        <p:cNvGrpSpPr/>
        <p:nvPr/>
      </p:nvGrpSpPr>
      <p:grpSpPr>
        <a:xfrm>
          <a:off x="0" y="0"/>
          <a:ext cx="0" cy="0"/>
          <a:chOff x="0" y="0"/>
          <a:chExt cx="0" cy="0"/>
        </a:xfrm>
      </p:grpSpPr>
      <p:pic>
        <p:nvPicPr>
          <p:cNvPr descr="Video call group business people meeting on virtual workplace or remote office (proporcionada por Getty Images)" id="906" name="Google Shape;906;p42"/>
          <p:cNvPicPr preferRelativeResize="0"/>
          <p:nvPr/>
        </p:nvPicPr>
        <p:blipFill rotWithShape="1">
          <a:blip r:embed="rId2">
            <a:alphaModFix amt="15000"/>
          </a:blip>
          <a:srcRect b="0" l="14794" r="10299" t="36832"/>
          <a:stretch/>
        </p:blipFill>
        <p:spPr>
          <a:xfrm>
            <a:off x="0" y="0"/>
            <a:ext cx="9144003" cy="5143499"/>
          </a:xfrm>
          <a:prstGeom prst="rect">
            <a:avLst/>
          </a:prstGeom>
          <a:noFill/>
          <a:ln>
            <a:noFill/>
          </a:ln>
        </p:spPr>
      </p:pic>
      <p:sp>
        <p:nvSpPr>
          <p:cNvPr id="907" name="Google Shape;907;p42"/>
          <p:cNvSpPr/>
          <p:nvPr/>
        </p:nvSpPr>
        <p:spPr>
          <a:xfrm>
            <a:off x="-7350" y="1818725"/>
            <a:ext cx="1756150" cy="3321225"/>
          </a:xfrm>
          <a:custGeom>
            <a:rect b="b" l="l" r="r" t="t"/>
            <a:pathLst>
              <a:path extrusionOk="0" h="132849" w="70246">
                <a:moveTo>
                  <a:pt x="0" y="33212"/>
                </a:moveTo>
                <a:lnTo>
                  <a:pt x="34682" y="0"/>
                </a:lnTo>
                <a:lnTo>
                  <a:pt x="69952" y="38208"/>
                </a:lnTo>
                <a:lnTo>
                  <a:pt x="29392" y="76123"/>
                </a:lnTo>
                <a:lnTo>
                  <a:pt x="70246" y="114920"/>
                </a:lnTo>
                <a:lnTo>
                  <a:pt x="52611" y="132849"/>
                </a:lnTo>
              </a:path>
            </a:pathLst>
          </a:custGeom>
          <a:noFill/>
          <a:ln cap="flat" cmpd="sng" w="9525">
            <a:solidFill>
              <a:schemeClr val="accent1"/>
            </a:solidFill>
            <a:prstDash val="solid"/>
            <a:round/>
            <a:headEnd len="sm" w="sm" type="none"/>
            <a:tailEnd len="sm" w="sm" type="none"/>
          </a:ln>
        </p:spPr>
      </p:sp>
      <p:cxnSp>
        <p:nvCxnSpPr>
          <p:cNvPr id="908" name="Google Shape;908;p42"/>
          <p:cNvCxnSpPr/>
          <p:nvPr/>
        </p:nvCxnSpPr>
        <p:spPr>
          <a:xfrm>
            <a:off x="-7350" y="4794600"/>
            <a:ext cx="348900" cy="348900"/>
          </a:xfrm>
          <a:prstGeom prst="straightConnector1">
            <a:avLst/>
          </a:prstGeom>
          <a:noFill/>
          <a:ln cap="flat" cmpd="sng" w="9525">
            <a:solidFill>
              <a:schemeClr val="accent1"/>
            </a:solidFill>
            <a:prstDash val="solid"/>
            <a:round/>
            <a:headEnd len="sm" w="sm" type="none"/>
            <a:tailEnd len="sm" w="sm" type="none"/>
          </a:ln>
        </p:spPr>
      </p:cxnSp>
      <p:sp>
        <p:nvSpPr>
          <p:cNvPr id="909" name="Google Shape;909;p42"/>
          <p:cNvSpPr txBox="1"/>
          <p:nvPr>
            <p:ph type="ctrTitle"/>
          </p:nvPr>
        </p:nvSpPr>
        <p:spPr>
          <a:xfrm>
            <a:off x="375925" y="1024025"/>
            <a:ext cx="5849100" cy="855900"/>
          </a:xfrm>
          <a:prstGeom prst="rect">
            <a:avLst/>
          </a:prstGeom>
        </p:spPr>
        <p:txBody>
          <a:bodyPr anchorCtr="0" anchor="t" bIns="91425" lIns="91425" spcFirstLastPara="1" rIns="91425" wrap="square" tIns="91425">
            <a:normAutofit/>
          </a:bodyPr>
          <a:lstStyle>
            <a:lvl1pPr lvl="0">
              <a:lnSpc>
                <a:spcPct val="115000"/>
              </a:lnSpc>
              <a:spcBef>
                <a:spcPts val="0"/>
              </a:spcBef>
              <a:spcAft>
                <a:spcPts val="0"/>
              </a:spcAft>
              <a:buClr>
                <a:schemeClr val="lt1"/>
              </a:buClr>
              <a:buSzPts val="1000"/>
              <a:buFont typeface="Lexend Light"/>
              <a:buNone/>
              <a:defRPr sz="1000">
                <a:solidFill>
                  <a:schemeClr val="lt1"/>
                </a:solidFill>
                <a:latin typeface="Lexend Light"/>
                <a:ea typeface="Lexend Light"/>
                <a:cs typeface="Lexend Light"/>
                <a:sym typeface="Lexend Light"/>
              </a:defRPr>
            </a:lvl1pPr>
            <a:lvl2pPr lvl="1">
              <a:lnSpc>
                <a:spcPct val="115000"/>
              </a:lnSpc>
              <a:spcBef>
                <a:spcPts val="0"/>
              </a:spcBef>
              <a:spcAft>
                <a:spcPts val="0"/>
              </a:spcAft>
              <a:buClr>
                <a:schemeClr val="lt1"/>
              </a:buClr>
              <a:buSzPts val="2400"/>
              <a:buFont typeface="Alexandria Black"/>
              <a:buNone/>
              <a:defRPr sz="2400">
                <a:solidFill>
                  <a:schemeClr val="lt1"/>
                </a:solidFill>
                <a:latin typeface="Alexandria Black"/>
                <a:ea typeface="Alexandria Black"/>
                <a:cs typeface="Alexandria Black"/>
                <a:sym typeface="Alexandria Black"/>
              </a:defRPr>
            </a:lvl2pPr>
            <a:lvl3pPr lvl="2">
              <a:lnSpc>
                <a:spcPct val="115000"/>
              </a:lnSpc>
              <a:spcBef>
                <a:spcPts val="0"/>
              </a:spcBef>
              <a:spcAft>
                <a:spcPts val="0"/>
              </a:spcAft>
              <a:buClr>
                <a:schemeClr val="lt1"/>
              </a:buClr>
              <a:buSzPts val="2400"/>
              <a:buFont typeface="Alexandria Black"/>
              <a:buNone/>
              <a:defRPr sz="2400">
                <a:solidFill>
                  <a:schemeClr val="lt1"/>
                </a:solidFill>
                <a:latin typeface="Alexandria Black"/>
                <a:ea typeface="Alexandria Black"/>
                <a:cs typeface="Alexandria Black"/>
                <a:sym typeface="Alexandria Black"/>
              </a:defRPr>
            </a:lvl3pPr>
            <a:lvl4pPr lvl="3">
              <a:lnSpc>
                <a:spcPct val="115000"/>
              </a:lnSpc>
              <a:spcBef>
                <a:spcPts val="0"/>
              </a:spcBef>
              <a:spcAft>
                <a:spcPts val="0"/>
              </a:spcAft>
              <a:buClr>
                <a:schemeClr val="lt1"/>
              </a:buClr>
              <a:buSzPts val="2400"/>
              <a:buFont typeface="Alexandria Black"/>
              <a:buNone/>
              <a:defRPr sz="2400">
                <a:solidFill>
                  <a:schemeClr val="lt1"/>
                </a:solidFill>
                <a:latin typeface="Alexandria Black"/>
                <a:ea typeface="Alexandria Black"/>
                <a:cs typeface="Alexandria Black"/>
                <a:sym typeface="Alexandria Black"/>
              </a:defRPr>
            </a:lvl4pPr>
            <a:lvl5pPr lvl="4">
              <a:lnSpc>
                <a:spcPct val="115000"/>
              </a:lnSpc>
              <a:spcBef>
                <a:spcPts val="0"/>
              </a:spcBef>
              <a:spcAft>
                <a:spcPts val="0"/>
              </a:spcAft>
              <a:buClr>
                <a:schemeClr val="lt1"/>
              </a:buClr>
              <a:buSzPts val="2400"/>
              <a:buFont typeface="Alexandria Black"/>
              <a:buNone/>
              <a:defRPr sz="2400">
                <a:solidFill>
                  <a:schemeClr val="lt1"/>
                </a:solidFill>
                <a:latin typeface="Alexandria Black"/>
                <a:ea typeface="Alexandria Black"/>
                <a:cs typeface="Alexandria Black"/>
                <a:sym typeface="Alexandria Black"/>
              </a:defRPr>
            </a:lvl5pPr>
            <a:lvl6pPr lvl="5">
              <a:lnSpc>
                <a:spcPct val="115000"/>
              </a:lnSpc>
              <a:spcBef>
                <a:spcPts val="0"/>
              </a:spcBef>
              <a:spcAft>
                <a:spcPts val="0"/>
              </a:spcAft>
              <a:buClr>
                <a:schemeClr val="lt1"/>
              </a:buClr>
              <a:buSzPts val="2400"/>
              <a:buFont typeface="Alexandria Black"/>
              <a:buNone/>
              <a:defRPr sz="2400">
                <a:solidFill>
                  <a:schemeClr val="lt1"/>
                </a:solidFill>
                <a:latin typeface="Alexandria Black"/>
                <a:ea typeface="Alexandria Black"/>
                <a:cs typeface="Alexandria Black"/>
                <a:sym typeface="Alexandria Black"/>
              </a:defRPr>
            </a:lvl6pPr>
            <a:lvl7pPr lvl="6">
              <a:lnSpc>
                <a:spcPct val="115000"/>
              </a:lnSpc>
              <a:spcBef>
                <a:spcPts val="0"/>
              </a:spcBef>
              <a:spcAft>
                <a:spcPts val="0"/>
              </a:spcAft>
              <a:buClr>
                <a:schemeClr val="lt1"/>
              </a:buClr>
              <a:buSzPts val="2400"/>
              <a:buFont typeface="Alexandria Black"/>
              <a:buNone/>
              <a:defRPr sz="2400">
                <a:solidFill>
                  <a:schemeClr val="lt1"/>
                </a:solidFill>
                <a:latin typeface="Alexandria Black"/>
                <a:ea typeface="Alexandria Black"/>
                <a:cs typeface="Alexandria Black"/>
                <a:sym typeface="Alexandria Black"/>
              </a:defRPr>
            </a:lvl7pPr>
            <a:lvl8pPr lvl="7">
              <a:lnSpc>
                <a:spcPct val="115000"/>
              </a:lnSpc>
              <a:spcBef>
                <a:spcPts val="0"/>
              </a:spcBef>
              <a:spcAft>
                <a:spcPts val="0"/>
              </a:spcAft>
              <a:buClr>
                <a:schemeClr val="lt1"/>
              </a:buClr>
              <a:buSzPts val="2400"/>
              <a:buFont typeface="Alexandria Black"/>
              <a:buNone/>
              <a:defRPr sz="2400">
                <a:solidFill>
                  <a:schemeClr val="lt1"/>
                </a:solidFill>
                <a:latin typeface="Alexandria Black"/>
                <a:ea typeface="Alexandria Black"/>
                <a:cs typeface="Alexandria Black"/>
                <a:sym typeface="Alexandria Black"/>
              </a:defRPr>
            </a:lvl8pPr>
            <a:lvl9pPr lvl="8">
              <a:lnSpc>
                <a:spcPct val="115000"/>
              </a:lnSpc>
              <a:spcBef>
                <a:spcPts val="0"/>
              </a:spcBef>
              <a:spcAft>
                <a:spcPts val="0"/>
              </a:spcAft>
              <a:buClr>
                <a:schemeClr val="lt1"/>
              </a:buClr>
              <a:buSzPts val="2400"/>
              <a:buFont typeface="Alexandria Black"/>
              <a:buNone/>
              <a:defRPr sz="2400">
                <a:solidFill>
                  <a:schemeClr val="lt1"/>
                </a:solidFill>
                <a:latin typeface="Alexandria Black"/>
                <a:ea typeface="Alexandria Black"/>
                <a:cs typeface="Alexandria Black"/>
                <a:sym typeface="Alexandria Black"/>
              </a:defRPr>
            </a:lvl9pPr>
          </a:lstStyle>
          <a:p/>
        </p:txBody>
      </p:sp>
      <p:sp>
        <p:nvSpPr>
          <p:cNvPr id="910" name="Google Shape;910;p42"/>
          <p:cNvSpPr txBox="1"/>
          <p:nvPr>
            <p:ph idx="1" type="subTitle"/>
          </p:nvPr>
        </p:nvSpPr>
        <p:spPr>
          <a:xfrm>
            <a:off x="2147650" y="2488300"/>
            <a:ext cx="1425600" cy="2306400"/>
          </a:xfrm>
          <a:prstGeom prst="rect">
            <a:avLst/>
          </a:prstGeom>
        </p:spPr>
        <p:txBody>
          <a:bodyPr anchorCtr="0" anchor="t" bIns="91425" lIns="90000" spcFirstLastPara="1" rIns="91425" wrap="square" tIns="91425">
            <a:normAutofit/>
          </a:bodyPr>
          <a:lstStyle>
            <a:lvl1pPr lvl="0">
              <a:spcBef>
                <a:spcPts val="0"/>
              </a:spcBef>
              <a:spcAft>
                <a:spcPts val="0"/>
              </a:spcAft>
              <a:buClr>
                <a:schemeClr val="lt1"/>
              </a:buClr>
              <a:buSzPts val="1000"/>
              <a:buFont typeface="Lexend Light"/>
              <a:buNone/>
              <a:defRPr sz="1000">
                <a:solidFill>
                  <a:schemeClr val="lt1"/>
                </a:solidFill>
                <a:latin typeface="Lexend Light"/>
                <a:ea typeface="Lexend Light"/>
                <a:cs typeface="Lexend Light"/>
                <a:sym typeface="Lexend Light"/>
              </a:defRPr>
            </a:lvl1pPr>
            <a:lvl2pPr lvl="1">
              <a:spcBef>
                <a:spcPts val="0"/>
              </a:spcBef>
              <a:spcAft>
                <a:spcPts val="0"/>
              </a:spcAft>
              <a:buClr>
                <a:schemeClr val="lt1"/>
              </a:buClr>
              <a:buSzPts val="1000"/>
              <a:buFont typeface="Lexend ExtraLight"/>
              <a:buNone/>
              <a:defRPr sz="1000">
                <a:solidFill>
                  <a:schemeClr val="lt1"/>
                </a:solidFill>
                <a:latin typeface="Lexend ExtraLight"/>
                <a:ea typeface="Lexend ExtraLight"/>
                <a:cs typeface="Lexend ExtraLight"/>
                <a:sym typeface="Lexend ExtraLight"/>
              </a:defRPr>
            </a:lvl2pPr>
            <a:lvl3pPr lvl="2">
              <a:spcBef>
                <a:spcPts val="0"/>
              </a:spcBef>
              <a:spcAft>
                <a:spcPts val="0"/>
              </a:spcAft>
              <a:buClr>
                <a:schemeClr val="lt1"/>
              </a:buClr>
              <a:buSzPts val="1000"/>
              <a:buFont typeface="Lexend ExtraLight"/>
              <a:buNone/>
              <a:defRPr sz="1000">
                <a:solidFill>
                  <a:schemeClr val="lt1"/>
                </a:solidFill>
                <a:latin typeface="Lexend ExtraLight"/>
                <a:ea typeface="Lexend ExtraLight"/>
                <a:cs typeface="Lexend ExtraLight"/>
                <a:sym typeface="Lexend ExtraLight"/>
              </a:defRPr>
            </a:lvl3pPr>
            <a:lvl4pPr lvl="3">
              <a:spcBef>
                <a:spcPts val="0"/>
              </a:spcBef>
              <a:spcAft>
                <a:spcPts val="0"/>
              </a:spcAft>
              <a:buClr>
                <a:schemeClr val="lt1"/>
              </a:buClr>
              <a:buSzPts val="1000"/>
              <a:buFont typeface="Lexend ExtraLight"/>
              <a:buNone/>
              <a:defRPr sz="1000">
                <a:solidFill>
                  <a:schemeClr val="lt1"/>
                </a:solidFill>
                <a:latin typeface="Lexend ExtraLight"/>
                <a:ea typeface="Lexend ExtraLight"/>
                <a:cs typeface="Lexend ExtraLight"/>
                <a:sym typeface="Lexend ExtraLight"/>
              </a:defRPr>
            </a:lvl4pPr>
            <a:lvl5pPr lvl="4">
              <a:spcBef>
                <a:spcPts val="0"/>
              </a:spcBef>
              <a:spcAft>
                <a:spcPts val="0"/>
              </a:spcAft>
              <a:buClr>
                <a:schemeClr val="lt1"/>
              </a:buClr>
              <a:buSzPts val="1000"/>
              <a:buFont typeface="Lexend ExtraLight"/>
              <a:buNone/>
              <a:defRPr sz="1000">
                <a:solidFill>
                  <a:schemeClr val="lt1"/>
                </a:solidFill>
                <a:latin typeface="Lexend ExtraLight"/>
                <a:ea typeface="Lexend ExtraLight"/>
                <a:cs typeface="Lexend ExtraLight"/>
                <a:sym typeface="Lexend ExtraLight"/>
              </a:defRPr>
            </a:lvl5pPr>
            <a:lvl6pPr lvl="5">
              <a:spcBef>
                <a:spcPts val="0"/>
              </a:spcBef>
              <a:spcAft>
                <a:spcPts val="0"/>
              </a:spcAft>
              <a:buClr>
                <a:schemeClr val="lt1"/>
              </a:buClr>
              <a:buSzPts val="1000"/>
              <a:buFont typeface="Lexend ExtraLight"/>
              <a:buNone/>
              <a:defRPr sz="1000">
                <a:solidFill>
                  <a:schemeClr val="lt1"/>
                </a:solidFill>
                <a:latin typeface="Lexend ExtraLight"/>
                <a:ea typeface="Lexend ExtraLight"/>
                <a:cs typeface="Lexend ExtraLight"/>
                <a:sym typeface="Lexend ExtraLight"/>
              </a:defRPr>
            </a:lvl6pPr>
            <a:lvl7pPr lvl="6">
              <a:spcBef>
                <a:spcPts val="0"/>
              </a:spcBef>
              <a:spcAft>
                <a:spcPts val="0"/>
              </a:spcAft>
              <a:buClr>
                <a:schemeClr val="lt1"/>
              </a:buClr>
              <a:buSzPts val="1000"/>
              <a:buFont typeface="Lexend ExtraLight"/>
              <a:buNone/>
              <a:defRPr sz="1000">
                <a:solidFill>
                  <a:schemeClr val="lt1"/>
                </a:solidFill>
                <a:latin typeface="Lexend ExtraLight"/>
                <a:ea typeface="Lexend ExtraLight"/>
                <a:cs typeface="Lexend ExtraLight"/>
                <a:sym typeface="Lexend ExtraLight"/>
              </a:defRPr>
            </a:lvl7pPr>
            <a:lvl8pPr lvl="7">
              <a:spcBef>
                <a:spcPts val="0"/>
              </a:spcBef>
              <a:spcAft>
                <a:spcPts val="0"/>
              </a:spcAft>
              <a:buClr>
                <a:schemeClr val="lt1"/>
              </a:buClr>
              <a:buSzPts val="1000"/>
              <a:buFont typeface="Lexend ExtraLight"/>
              <a:buNone/>
              <a:defRPr sz="1000">
                <a:solidFill>
                  <a:schemeClr val="lt1"/>
                </a:solidFill>
                <a:latin typeface="Lexend ExtraLight"/>
                <a:ea typeface="Lexend ExtraLight"/>
                <a:cs typeface="Lexend ExtraLight"/>
                <a:sym typeface="Lexend ExtraLight"/>
              </a:defRPr>
            </a:lvl8pPr>
            <a:lvl9pPr lvl="8">
              <a:spcBef>
                <a:spcPts val="0"/>
              </a:spcBef>
              <a:spcAft>
                <a:spcPts val="0"/>
              </a:spcAft>
              <a:buClr>
                <a:schemeClr val="lt1"/>
              </a:buClr>
              <a:buSzPts val="1000"/>
              <a:buFont typeface="Lexend ExtraLight"/>
              <a:buNone/>
              <a:defRPr sz="1000">
                <a:solidFill>
                  <a:schemeClr val="lt1"/>
                </a:solidFill>
                <a:latin typeface="Lexend ExtraLight"/>
                <a:ea typeface="Lexend ExtraLight"/>
                <a:cs typeface="Lexend ExtraLight"/>
                <a:sym typeface="Lexend ExtraLight"/>
              </a:defRPr>
            </a:lvl9pPr>
          </a:lstStyle>
          <a:p/>
        </p:txBody>
      </p:sp>
      <p:sp>
        <p:nvSpPr>
          <p:cNvPr id="911" name="Google Shape;911;p42"/>
          <p:cNvSpPr txBox="1"/>
          <p:nvPr>
            <p:ph idx="2" type="subTitle"/>
          </p:nvPr>
        </p:nvSpPr>
        <p:spPr>
          <a:xfrm>
            <a:off x="2147550" y="2071447"/>
            <a:ext cx="1425600" cy="389100"/>
          </a:xfrm>
          <a:prstGeom prst="rect">
            <a:avLst/>
          </a:prstGeom>
        </p:spPr>
        <p:txBody>
          <a:bodyPr anchorCtr="0" anchor="ctr" bIns="91425" lIns="90000" spcFirstLastPara="1" rIns="91425" wrap="square" tIns="91425">
            <a:normAutofit/>
          </a:bodyPr>
          <a:lstStyle>
            <a:lvl1pPr lvl="0">
              <a:spcBef>
                <a:spcPts val="0"/>
              </a:spcBef>
              <a:spcAft>
                <a:spcPts val="0"/>
              </a:spcAft>
              <a:buClr>
                <a:schemeClr val="lt1"/>
              </a:buClr>
              <a:buSzPts val="1000"/>
              <a:buFont typeface="Lexend"/>
              <a:buNone/>
              <a:defRPr sz="1000">
                <a:solidFill>
                  <a:schemeClr val="lt1"/>
                </a:solidFill>
              </a:defRPr>
            </a:lvl1pPr>
            <a:lvl2pPr lvl="1">
              <a:spcBef>
                <a:spcPts val="0"/>
              </a:spcBef>
              <a:spcAft>
                <a:spcPts val="0"/>
              </a:spcAft>
              <a:buClr>
                <a:schemeClr val="lt1"/>
              </a:buClr>
              <a:buSzPts val="1000"/>
              <a:buFont typeface="Lexend"/>
              <a:buNone/>
              <a:defRPr sz="1000">
                <a:solidFill>
                  <a:schemeClr val="lt1"/>
                </a:solidFill>
              </a:defRPr>
            </a:lvl2pPr>
            <a:lvl3pPr lvl="2">
              <a:spcBef>
                <a:spcPts val="0"/>
              </a:spcBef>
              <a:spcAft>
                <a:spcPts val="0"/>
              </a:spcAft>
              <a:buClr>
                <a:schemeClr val="lt1"/>
              </a:buClr>
              <a:buSzPts val="1000"/>
              <a:buFont typeface="Lexend"/>
              <a:buNone/>
              <a:defRPr sz="1000">
                <a:solidFill>
                  <a:schemeClr val="lt1"/>
                </a:solidFill>
              </a:defRPr>
            </a:lvl3pPr>
            <a:lvl4pPr lvl="3">
              <a:spcBef>
                <a:spcPts val="0"/>
              </a:spcBef>
              <a:spcAft>
                <a:spcPts val="0"/>
              </a:spcAft>
              <a:buClr>
                <a:schemeClr val="lt1"/>
              </a:buClr>
              <a:buSzPts val="1000"/>
              <a:buFont typeface="Lexend"/>
              <a:buNone/>
              <a:defRPr sz="1000">
                <a:solidFill>
                  <a:schemeClr val="lt1"/>
                </a:solidFill>
              </a:defRPr>
            </a:lvl4pPr>
            <a:lvl5pPr lvl="4">
              <a:spcBef>
                <a:spcPts val="0"/>
              </a:spcBef>
              <a:spcAft>
                <a:spcPts val="0"/>
              </a:spcAft>
              <a:buClr>
                <a:schemeClr val="lt1"/>
              </a:buClr>
              <a:buSzPts val="1000"/>
              <a:buFont typeface="Lexend"/>
              <a:buNone/>
              <a:defRPr sz="1000">
                <a:solidFill>
                  <a:schemeClr val="lt1"/>
                </a:solidFill>
              </a:defRPr>
            </a:lvl5pPr>
            <a:lvl6pPr lvl="5">
              <a:spcBef>
                <a:spcPts val="0"/>
              </a:spcBef>
              <a:spcAft>
                <a:spcPts val="0"/>
              </a:spcAft>
              <a:buClr>
                <a:schemeClr val="lt1"/>
              </a:buClr>
              <a:buSzPts val="1000"/>
              <a:buFont typeface="Lexend"/>
              <a:buNone/>
              <a:defRPr sz="1000">
                <a:solidFill>
                  <a:schemeClr val="lt1"/>
                </a:solidFill>
              </a:defRPr>
            </a:lvl6pPr>
            <a:lvl7pPr lvl="6">
              <a:spcBef>
                <a:spcPts val="0"/>
              </a:spcBef>
              <a:spcAft>
                <a:spcPts val="0"/>
              </a:spcAft>
              <a:buClr>
                <a:schemeClr val="lt1"/>
              </a:buClr>
              <a:buSzPts val="1000"/>
              <a:buFont typeface="Lexend"/>
              <a:buNone/>
              <a:defRPr sz="1000">
                <a:solidFill>
                  <a:schemeClr val="lt1"/>
                </a:solidFill>
              </a:defRPr>
            </a:lvl7pPr>
            <a:lvl8pPr lvl="7">
              <a:spcBef>
                <a:spcPts val="0"/>
              </a:spcBef>
              <a:spcAft>
                <a:spcPts val="0"/>
              </a:spcAft>
              <a:buClr>
                <a:schemeClr val="lt1"/>
              </a:buClr>
              <a:buSzPts val="1000"/>
              <a:buFont typeface="Lexend"/>
              <a:buNone/>
              <a:defRPr sz="1000">
                <a:solidFill>
                  <a:schemeClr val="lt1"/>
                </a:solidFill>
              </a:defRPr>
            </a:lvl8pPr>
            <a:lvl9pPr lvl="8">
              <a:spcBef>
                <a:spcPts val="0"/>
              </a:spcBef>
              <a:spcAft>
                <a:spcPts val="0"/>
              </a:spcAft>
              <a:buClr>
                <a:schemeClr val="lt1"/>
              </a:buClr>
              <a:buSzPts val="1000"/>
              <a:buFont typeface="Lexend"/>
              <a:buNone/>
              <a:defRPr sz="1000">
                <a:solidFill>
                  <a:schemeClr val="lt1"/>
                </a:solidFill>
              </a:defRPr>
            </a:lvl9pPr>
          </a:lstStyle>
          <a:p/>
        </p:txBody>
      </p:sp>
      <p:sp>
        <p:nvSpPr>
          <p:cNvPr id="912" name="Google Shape;912;p42"/>
          <p:cNvSpPr txBox="1"/>
          <p:nvPr>
            <p:ph idx="3" type="subTitle"/>
          </p:nvPr>
        </p:nvSpPr>
        <p:spPr>
          <a:xfrm>
            <a:off x="3862513" y="2488300"/>
            <a:ext cx="1425600" cy="2306400"/>
          </a:xfrm>
          <a:prstGeom prst="rect">
            <a:avLst/>
          </a:prstGeom>
        </p:spPr>
        <p:txBody>
          <a:bodyPr anchorCtr="0" anchor="t" bIns="91425" lIns="90000" spcFirstLastPara="1" rIns="91425" wrap="square" tIns="91425">
            <a:normAutofit/>
          </a:bodyPr>
          <a:lstStyle>
            <a:lvl1pPr lvl="0">
              <a:spcBef>
                <a:spcPts val="0"/>
              </a:spcBef>
              <a:spcAft>
                <a:spcPts val="0"/>
              </a:spcAft>
              <a:buClr>
                <a:schemeClr val="lt1"/>
              </a:buClr>
              <a:buSzPts val="1000"/>
              <a:buFont typeface="Lexend Light"/>
              <a:buNone/>
              <a:defRPr sz="1000">
                <a:solidFill>
                  <a:schemeClr val="lt1"/>
                </a:solidFill>
                <a:latin typeface="Lexend Light"/>
                <a:ea typeface="Lexend Light"/>
                <a:cs typeface="Lexend Light"/>
                <a:sym typeface="Lexend Light"/>
              </a:defRPr>
            </a:lvl1pPr>
            <a:lvl2pPr lvl="1">
              <a:spcBef>
                <a:spcPts val="0"/>
              </a:spcBef>
              <a:spcAft>
                <a:spcPts val="0"/>
              </a:spcAft>
              <a:buClr>
                <a:schemeClr val="lt1"/>
              </a:buClr>
              <a:buSzPts val="1000"/>
              <a:buFont typeface="Lexend ExtraLight"/>
              <a:buNone/>
              <a:defRPr sz="1000">
                <a:solidFill>
                  <a:schemeClr val="lt1"/>
                </a:solidFill>
                <a:latin typeface="Lexend ExtraLight"/>
                <a:ea typeface="Lexend ExtraLight"/>
                <a:cs typeface="Lexend ExtraLight"/>
                <a:sym typeface="Lexend ExtraLight"/>
              </a:defRPr>
            </a:lvl2pPr>
            <a:lvl3pPr lvl="2">
              <a:spcBef>
                <a:spcPts val="0"/>
              </a:spcBef>
              <a:spcAft>
                <a:spcPts val="0"/>
              </a:spcAft>
              <a:buClr>
                <a:schemeClr val="lt1"/>
              </a:buClr>
              <a:buSzPts val="1000"/>
              <a:buFont typeface="Lexend ExtraLight"/>
              <a:buNone/>
              <a:defRPr sz="1000">
                <a:solidFill>
                  <a:schemeClr val="lt1"/>
                </a:solidFill>
                <a:latin typeface="Lexend ExtraLight"/>
                <a:ea typeface="Lexend ExtraLight"/>
                <a:cs typeface="Lexend ExtraLight"/>
                <a:sym typeface="Lexend ExtraLight"/>
              </a:defRPr>
            </a:lvl3pPr>
            <a:lvl4pPr lvl="3">
              <a:spcBef>
                <a:spcPts val="0"/>
              </a:spcBef>
              <a:spcAft>
                <a:spcPts val="0"/>
              </a:spcAft>
              <a:buClr>
                <a:schemeClr val="lt1"/>
              </a:buClr>
              <a:buSzPts val="1000"/>
              <a:buFont typeface="Lexend ExtraLight"/>
              <a:buNone/>
              <a:defRPr sz="1000">
                <a:solidFill>
                  <a:schemeClr val="lt1"/>
                </a:solidFill>
                <a:latin typeface="Lexend ExtraLight"/>
                <a:ea typeface="Lexend ExtraLight"/>
                <a:cs typeface="Lexend ExtraLight"/>
                <a:sym typeface="Lexend ExtraLight"/>
              </a:defRPr>
            </a:lvl4pPr>
            <a:lvl5pPr lvl="4">
              <a:spcBef>
                <a:spcPts val="0"/>
              </a:spcBef>
              <a:spcAft>
                <a:spcPts val="0"/>
              </a:spcAft>
              <a:buClr>
                <a:schemeClr val="lt1"/>
              </a:buClr>
              <a:buSzPts val="1000"/>
              <a:buFont typeface="Lexend ExtraLight"/>
              <a:buNone/>
              <a:defRPr sz="1000">
                <a:solidFill>
                  <a:schemeClr val="lt1"/>
                </a:solidFill>
                <a:latin typeface="Lexend ExtraLight"/>
                <a:ea typeface="Lexend ExtraLight"/>
                <a:cs typeface="Lexend ExtraLight"/>
                <a:sym typeface="Lexend ExtraLight"/>
              </a:defRPr>
            </a:lvl5pPr>
            <a:lvl6pPr lvl="5">
              <a:spcBef>
                <a:spcPts val="0"/>
              </a:spcBef>
              <a:spcAft>
                <a:spcPts val="0"/>
              </a:spcAft>
              <a:buClr>
                <a:schemeClr val="lt1"/>
              </a:buClr>
              <a:buSzPts val="1000"/>
              <a:buFont typeface="Lexend ExtraLight"/>
              <a:buNone/>
              <a:defRPr sz="1000">
                <a:solidFill>
                  <a:schemeClr val="lt1"/>
                </a:solidFill>
                <a:latin typeface="Lexend ExtraLight"/>
                <a:ea typeface="Lexend ExtraLight"/>
                <a:cs typeface="Lexend ExtraLight"/>
                <a:sym typeface="Lexend ExtraLight"/>
              </a:defRPr>
            </a:lvl6pPr>
            <a:lvl7pPr lvl="6">
              <a:spcBef>
                <a:spcPts val="0"/>
              </a:spcBef>
              <a:spcAft>
                <a:spcPts val="0"/>
              </a:spcAft>
              <a:buClr>
                <a:schemeClr val="lt1"/>
              </a:buClr>
              <a:buSzPts val="1000"/>
              <a:buFont typeface="Lexend ExtraLight"/>
              <a:buNone/>
              <a:defRPr sz="1000">
                <a:solidFill>
                  <a:schemeClr val="lt1"/>
                </a:solidFill>
                <a:latin typeface="Lexend ExtraLight"/>
                <a:ea typeface="Lexend ExtraLight"/>
                <a:cs typeface="Lexend ExtraLight"/>
                <a:sym typeface="Lexend ExtraLight"/>
              </a:defRPr>
            </a:lvl7pPr>
            <a:lvl8pPr lvl="7">
              <a:spcBef>
                <a:spcPts val="0"/>
              </a:spcBef>
              <a:spcAft>
                <a:spcPts val="0"/>
              </a:spcAft>
              <a:buClr>
                <a:schemeClr val="lt1"/>
              </a:buClr>
              <a:buSzPts val="1000"/>
              <a:buFont typeface="Lexend ExtraLight"/>
              <a:buNone/>
              <a:defRPr sz="1000">
                <a:solidFill>
                  <a:schemeClr val="lt1"/>
                </a:solidFill>
                <a:latin typeface="Lexend ExtraLight"/>
                <a:ea typeface="Lexend ExtraLight"/>
                <a:cs typeface="Lexend ExtraLight"/>
                <a:sym typeface="Lexend ExtraLight"/>
              </a:defRPr>
            </a:lvl8pPr>
            <a:lvl9pPr lvl="8">
              <a:spcBef>
                <a:spcPts val="0"/>
              </a:spcBef>
              <a:spcAft>
                <a:spcPts val="0"/>
              </a:spcAft>
              <a:buClr>
                <a:schemeClr val="lt1"/>
              </a:buClr>
              <a:buSzPts val="1000"/>
              <a:buFont typeface="Lexend ExtraLight"/>
              <a:buNone/>
              <a:defRPr sz="1000">
                <a:solidFill>
                  <a:schemeClr val="lt1"/>
                </a:solidFill>
                <a:latin typeface="Lexend ExtraLight"/>
                <a:ea typeface="Lexend ExtraLight"/>
                <a:cs typeface="Lexend ExtraLight"/>
                <a:sym typeface="Lexend ExtraLight"/>
              </a:defRPr>
            </a:lvl9pPr>
          </a:lstStyle>
          <a:p/>
        </p:txBody>
      </p:sp>
      <p:sp>
        <p:nvSpPr>
          <p:cNvPr id="913" name="Google Shape;913;p42"/>
          <p:cNvSpPr txBox="1"/>
          <p:nvPr>
            <p:ph idx="4" type="subTitle"/>
          </p:nvPr>
        </p:nvSpPr>
        <p:spPr>
          <a:xfrm>
            <a:off x="3862413" y="2071447"/>
            <a:ext cx="1425600" cy="389100"/>
          </a:xfrm>
          <a:prstGeom prst="rect">
            <a:avLst/>
          </a:prstGeom>
        </p:spPr>
        <p:txBody>
          <a:bodyPr anchorCtr="0" anchor="ctr" bIns="91425" lIns="90000" spcFirstLastPara="1" rIns="91425" wrap="square" tIns="91425">
            <a:normAutofit/>
          </a:bodyPr>
          <a:lstStyle>
            <a:lvl1pPr lvl="0">
              <a:spcBef>
                <a:spcPts val="0"/>
              </a:spcBef>
              <a:spcAft>
                <a:spcPts val="0"/>
              </a:spcAft>
              <a:buClr>
                <a:schemeClr val="lt1"/>
              </a:buClr>
              <a:buSzPts val="1000"/>
              <a:buFont typeface="Lexend"/>
              <a:buNone/>
              <a:defRPr sz="1000">
                <a:solidFill>
                  <a:schemeClr val="lt1"/>
                </a:solidFill>
              </a:defRPr>
            </a:lvl1pPr>
            <a:lvl2pPr lvl="1">
              <a:spcBef>
                <a:spcPts val="0"/>
              </a:spcBef>
              <a:spcAft>
                <a:spcPts val="0"/>
              </a:spcAft>
              <a:buClr>
                <a:schemeClr val="lt1"/>
              </a:buClr>
              <a:buSzPts val="1000"/>
              <a:buFont typeface="Lexend"/>
              <a:buNone/>
              <a:defRPr sz="1000">
                <a:solidFill>
                  <a:schemeClr val="lt1"/>
                </a:solidFill>
              </a:defRPr>
            </a:lvl2pPr>
            <a:lvl3pPr lvl="2">
              <a:spcBef>
                <a:spcPts val="0"/>
              </a:spcBef>
              <a:spcAft>
                <a:spcPts val="0"/>
              </a:spcAft>
              <a:buClr>
                <a:schemeClr val="lt1"/>
              </a:buClr>
              <a:buSzPts val="1000"/>
              <a:buFont typeface="Lexend"/>
              <a:buNone/>
              <a:defRPr sz="1000">
                <a:solidFill>
                  <a:schemeClr val="lt1"/>
                </a:solidFill>
              </a:defRPr>
            </a:lvl3pPr>
            <a:lvl4pPr lvl="3">
              <a:spcBef>
                <a:spcPts val="0"/>
              </a:spcBef>
              <a:spcAft>
                <a:spcPts val="0"/>
              </a:spcAft>
              <a:buClr>
                <a:schemeClr val="lt1"/>
              </a:buClr>
              <a:buSzPts val="1000"/>
              <a:buFont typeface="Lexend"/>
              <a:buNone/>
              <a:defRPr sz="1000">
                <a:solidFill>
                  <a:schemeClr val="lt1"/>
                </a:solidFill>
              </a:defRPr>
            </a:lvl4pPr>
            <a:lvl5pPr lvl="4">
              <a:spcBef>
                <a:spcPts val="0"/>
              </a:spcBef>
              <a:spcAft>
                <a:spcPts val="0"/>
              </a:spcAft>
              <a:buClr>
                <a:schemeClr val="lt1"/>
              </a:buClr>
              <a:buSzPts val="1000"/>
              <a:buFont typeface="Lexend"/>
              <a:buNone/>
              <a:defRPr sz="1000">
                <a:solidFill>
                  <a:schemeClr val="lt1"/>
                </a:solidFill>
              </a:defRPr>
            </a:lvl5pPr>
            <a:lvl6pPr lvl="5">
              <a:spcBef>
                <a:spcPts val="0"/>
              </a:spcBef>
              <a:spcAft>
                <a:spcPts val="0"/>
              </a:spcAft>
              <a:buClr>
                <a:schemeClr val="lt1"/>
              </a:buClr>
              <a:buSzPts val="1000"/>
              <a:buFont typeface="Lexend"/>
              <a:buNone/>
              <a:defRPr sz="1000">
                <a:solidFill>
                  <a:schemeClr val="lt1"/>
                </a:solidFill>
              </a:defRPr>
            </a:lvl6pPr>
            <a:lvl7pPr lvl="6">
              <a:spcBef>
                <a:spcPts val="0"/>
              </a:spcBef>
              <a:spcAft>
                <a:spcPts val="0"/>
              </a:spcAft>
              <a:buClr>
                <a:schemeClr val="lt1"/>
              </a:buClr>
              <a:buSzPts val="1000"/>
              <a:buFont typeface="Lexend"/>
              <a:buNone/>
              <a:defRPr sz="1000">
                <a:solidFill>
                  <a:schemeClr val="lt1"/>
                </a:solidFill>
              </a:defRPr>
            </a:lvl7pPr>
            <a:lvl8pPr lvl="7">
              <a:spcBef>
                <a:spcPts val="0"/>
              </a:spcBef>
              <a:spcAft>
                <a:spcPts val="0"/>
              </a:spcAft>
              <a:buClr>
                <a:schemeClr val="lt1"/>
              </a:buClr>
              <a:buSzPts val="1000"/>
              <a:buFont typeface="Lexend"/>
              <a:buNone/>
              <a:defRPr sz="1000">
                <a:solidFill>
                  <a:schemeClr val="lt1"/>
                </a:solidFill>
              </a:defRPr>
            </a:lvl8pPr>
            <a:lvl9pPr lvl="8">
              <a:spcBef>
                <a:spcPts val="0"/>
              </a:spcBef>
              <a:spcAft>
                <a:spcPts val="0"/>
              </a:spcAft>
              <a:buClr>
                <a:schemeClr val="lt1"/>
              </a:buClr>
              <a:buSzPts val="1000"/>
              <a:buFont typeface="Lexend"/>
              <a:buNone/>
              <a:defRPr sz="1000">
                <a:solidFill>
                  <a:schemeClr val="lt1"/>
                </a:solidFill>
              </a:defRPr>
            </a:lvl9pPr>
          </a:lstStyle>
          <a:p/>
        </p:txBody>
      </p:sp>
      <p:sp>
        <p:nvSpPr>
          <p:cNvPr id="914" name="Google Shape;914;p42"/>
          <p:cNvSpPr txBox="1"/>
          <p:nvPr>
            <p:ph idx="5" type="subTitle"/>
          </p:nvPr>
        </p:nvSpPr>
        <p:spPr>
          <a:xfrm>
            <a:off x="5576650" y="2488300"/>
            <a:ext cx="1425600" cy="2306400"/>
          </a:xfrm>
          <a:prstGeom prst="rect">
            <a:avLst/>
          </a:prstGeom>
        </p:spPr>
        <p:txBody>
          <a:bodyPr anchorCtr="0" anchor="t" bIns="91425" lIns="90000" spcFirstLastPara="1" rIns="91425" wrap="square" tIns="91425">
            <a:normAutofit/>
          </a:bodyPr>
          <a:lstStyle>
            <a:lvl1pPr lvl="0">
              <a:spcBef>
                <a:spcPts val="0"/>
              </a:spcBef>
              <a:spcAft>
                <a:spcPts val="0"/>
              </a:spcAft>
              <a:buClr>
                <a:schemeClr val="lt1"/>
              </a:buClr>
              <a:buSzPts val="1000"/>
              <a:buFont typeface="Lexend Light"/>
              <a:buNone/>
              <a:defRPr sz="1000">
                <a:solidFill>
                  <a:schemeClr val="lt1"/>
                </a:solidFill>
                <a:latin typeface="Lexend Light"/>
                <a:ea typeface="Lexend Light"/>
                <a:cs typeface="Lexend Light"/>
                <a:sym typeface="Lexend Light"/>
              </a:defRPr>
            </a:lvl1pPr>
            <a:lvl2pPr lvl="1">
              <a:spcBef>
                <a:spcPts val="0"/>
              </a:spcBef>
              <a:spcAft>
                <a:spcPts val="0"/>
              </a:spcAft>
              <a:buClr>
                <a:schemeClr val="lt1"/>
              </a:buClr>
              <a:buSzPts val="1000"/>
              <a:buFont typeface="Lexend ExtraLight"/>
              <a:buNone/>
              <a:defRPr sz="1000">
                <a:solidFill>
                  <a:schemeClr val="lt1"/>
                </a:solidFill>
                <a:latin typeface="Lexend ExtraLight"/>
                <a:ea typeface="Lexend ExtraLight"/>
                <a:cs typeface="Lexend ExtraLight"/>
                <a:sym typeface="Lexend ExtraLight"/>
              </a:defRPr>
            </a:lvl2pPr>
            <a:lvl3pPr lvl="2">
              <a:spcBef>
                <a:spcPts val="0"/>
              </a:spcBef>
              <a:spcAft>
                <a:spcPts val="0"/>
              </a:spcAft>
              <a:buClr>
                <a:schemeClr val="lt1"/>
              </a:buClr>
              <a:buSzPts val="1000"/>
              <a:buFont typeface="Lexend ExtraLight"/>
              <a:buNone/>
              <a:defRPr sz="1000">
                <a:solidFill>
                  <a:schemeClr val="lt1"/>
                </a:solidFill>
                <a:latin typeface="Lexend ExtraLight"/>
                <a:ea typeface="Lexend ExtraLight"/>
                <a:cs typeface="Lexend ExtraLight"/>
                <a:sym typeface="Lexend ExtraLight"/>
              </a:defRPr>
            </a:lvl3pPr>
            <a:lvl4pPr lvl="3">
              <a:spcBef>
                <a:spcPts val="0"/>
              </a:spcBef>
              <a:spcAft>
                <a:spcPts val="0"/>
              </a:spcAft>
              <a:buClr>
                <a:schemeClr val="lt1"/>
              </a:buClr>
              <a:buSzPts val="1000"/>
              <a:buFont typeface="Lexend ExtraLight"/>
              <a:buNone/>
              <a:defRPr sz="1000">
                <a:solidFill>
                  <a:schemeClr val="lt1"/>
                </a:solidFill>
                <a:latin typeface="Lexend ExtraLight"/>
                <a:ea typeface="Lexend ExtraLight"/>
                <a:cs typeface="Lexend ExtraLight"/>
                <a:sym typeface="Lexend ExtraLight"/>
              </a:defRPr>
            </a:lvl4pPr>
            <a:lvl5pPr lvl="4">
              <a:spcBef>
                <a:spcPts val="0"/>
              </a:spcBef>
              <a:spcAft>
                <a:spcPts val="0"/>
              </a:spcAft>
              <a:buClr>
                <a:schemeClr val="lt1"/>
              </a:buClr>
              <a:buSzPts val="1000"/>
              <a:buFont typeface="Lexend ExtraLight"/>
              <a:buNone/>
              <a:defRPr sz="1000">
                <a:solidFill>
                  <a:schemeClr val="lt1"/>
                </a:solidFill>
                <a:latin typeface="Lexend ExtraLight"/>
                <a:ea typeface="Lexend ExtraLight"/>
                <a:cs typeface="Lexend ExtraLight"/>
                <a:sym typeface="Lexend ExtraLight"/>
              </a:defRPr>
            </a:lvl5pPr>
            <a:lvl6pPr lvl="5">
              <a:spcBef>
                <a:spcPts val="0"/>
              </a:spcBef>
              <a:spcAft>
                <a:spcPts val="0"/>
              </a:spcAft>
              <a:buClr>
                <a:schemeClr val="lt1"/>
              </a:buClr>
              <a:buSzPts val="1000"/>
              <a:buFont typeface="Lexend ExtraLight"/>
              <a:buNone/>
              <a:defRPr sz="1000">
                <a:solidFill>
                  <a:schemeClr val="lt1"/>
                </a:solidFill>
                <a:latin typeface="Lexend ExtraLight"/>
                <a:ea typeface="Lexend ExtraLight"/>
                <a:cs typeface="Lexend ExtraLight"/>
                <a:sym typeface="Lexend ExtraLight"/>
              </a:defRPr>
            </a:lvl6pPr>
            <a:lvl7pPr lvl="6">
              <a:spcBef>
                <a:spcPts val="0"/>
              </a:spcBef>
              <a:spcAft>
                <a:spcPts val="0"/>
              </a:spcAft>
              <a:buClr>
                <a:schemeClr val="lt1"/>
              </a:buClr>
              <a:buSzPts val="1000"/>
              <a:buFont typeface="Lexend ExtraLight"/>
              <a:buNone/>
              <a:defRPr sz="1000">
                <a:solidFill>
                  <a:schemeClr val="lt1"/>
                </a:solidFill>
                <a:latin typeface="Lexend ExtraLight"/>
                <a:ea typeface="Lexend ExtraLight"/>
                <a:cs typeface="Lexend ExtraLight"/>
                <a:sym typeface="Lexend ExtraLight"/>
              </a:defRPr>
            </a:lvl7pPr>
            <a:lvl8pPr lvl="7">
              <a:spcBef>
                <a:spcPts val="0"/>
              </a:spcBef>
              <a:spcAft>
                <a:spcPts val="0"/>
              </a:spcAft>
              <a:buClr>
                <a:schemeClr val="lt1"/>
              </a:buClr>
              <a:buSzPts val="1000"/>
              <a:buFont typeface="Lexend ExtraLight"/>
              <a:buNone/>
              <a:defRPr sz="1000">
                <a:solidFill>
                  <a:schemeClr val="lt1"/>
                </a:solidFill>
                <a:latin typeface="Lexend ExtraLight"/>
                <a:ea typeface="Lexend ExtraLight"/>
                <a:cs typeface="Lexend ExtraLight"/>
                <a:sym typeface="Lexend ExtraLight"/>
              </a:defRPr>
            </a:lvl8pPr>
            <a:lvl9pPr lvl="8">
              <a:spcBef>
                <a:spcPts val="0"/>
              </a:spcBef>
              <a:spcAft>
                <a:spcPts val="0"/>
              </a:spcAft>
              <a:buClr>
                <a:schemeClr val="lt1"/>
              </a:buClr>
              <a:buSzPts val="1000"/>
              <a:buFont typeface="Lexend ExtraLight"/>
              <a:buNone/>
              <a:defRPr sz="1000">
                <a:solidFill>
                  <a:schemeClr val="lt1"/>
                </a:solidFill>
                <a:latin typeface="Lexend ExtraLight"/>
                <a:ea typeface="Lexend ExtraLight"/>
                <a:cs typeface="Lexend ExtraLight"/>
                <a:sym typeface="Lexend ExtraLight"/>
              </a:defRPr>
            </a:lvl9pPr>
          </a:lstStyle>
          <a:p/>
        </p:txBody>
      </p:sp>
      <p:sp>
        <p:nvSpPr>
          <p:cNvPr id="915" name="Google Shape;915;p42"/>
          <p:cNvSpPr txBox="1"/>
          <p:nvPr>
            <p:ph idx="6" type="subTitle"/>
          </p:nvPr>
        </p:nvSpPr>
        <p:spPr>
          <a:xfrm>
            <a:off x="5577688" y="2071447"/>
            <a:ext cx="1425600" cy="389100"/>
          </a:xfrm>
          <a:prstGeom prst="rect">
            <a:avLst/>
          </a:prstGeom>
        </p:spPr>
        <p:txBody>
          <a:bodyPr anchorCtr="0" anchor="ctr" bIns="91425" lIns="90000" spcFirstLastPara="1" rIns="91425" wrap="square" tIns="91425">
            <a:normAutofit/>
          </a:bodyPr>
          <a:lstStyle>
            <a:lvl1pPr lvl="0">
              <a:spcBef>
                <a:spcPts val="0"/>
              </a:spcBef>
              <a:spcAft>
                <a:spcPts val="0"/>
              </a:spcAft>
              <a:buClr>
                <a:schemeClr val="lt1"/>
              </a:buClr>
              <a:buSzPts val="1000"/>
              <a:buFont typeface="Lexend"/>
              <a:buNone/>
              <a:defRPr sz="1000">
                <a:solidFill>
                  <a:schemeClr val="lt1"/>
                </a:solidFill>
              </a:defRPr>
            </a:lvl1pPr>
            <a:lvl2pPr lvl="1">
              <a:spcBef>
                <a:spcPts val="0"/>
              </a:spcBef>
              <a:spcAft>
                <a:spcPts val="0"/>
              </a:spcAft>
              <a:buClr>
                <a:schemeClr val="lt1"/>
              </a:buClr>
              <a:buSzPts val="1000"/>
              <a:buFont typeface="Lexend"/>
              <a:buNone/>
              <a:defRPr sz="1000">
                <a:solidFill>
                  <a:schemeClr val="lt1"/>
                </a:solidFill>
              </a:defRPr>
            </a:lvl2pPr>
            <a:lvl3pPr lvl="2">
              <a:spcBef>
                <a:spcPts val="0"/>
              </a:spcBef>
              <a:spcAft>
                <a:spcPts val="0"/>
              </a:spcAft>
              <a:buClr>
                <a:schemeClr val="lt1"/>
              </a:buClr>
              <a:buSzPts val="1000"/>
              <a:buFont typeface="Lexend"/>
              <a:buNone/>
              <a:defRPr sz="1000">
                <a:solidFill>
                  <a:schemeClr val="lt1"/>
                </a:solidFill>
              </a:defRPr>
            </a:lvl3pPr>
            <a:lvl4pPr lvl="3">
              <a:spcBef>
                <a:spcPts val="0"/>
              </a:spcBef>
              <a:spcAft>
                <a:spcPts val="0"/>
              </a:spcAft>
              <a:buClr>
                <a:schemeClr val="lt1"/>
              </a:buClr>
              <a:buSzPts val="1000"/>
              <a:buFont typeface="Lexend"/>
              <a:buNone/>
              <a:defRPr sz="1000">
                <a:solidFill>
                  <a:schemeClr val="lt1"/>
                </a:solidFill>
              </a:defRPr>
            </a:lvl4pPr>
            <a:lvl5pPr lvl="4">
              <a:spcBef>
                <a:spcPts val="0"/>
              </a:spcBef>
              <a:spcAft>
                <a:spcPts val="0"/>
              </a:spcAft>
              <a:buClr>
                <a:schemeClr val="lt1"/>
              </a:buClr>
              <a:buSzPts val="1000"/>
              <a:buFont typeface="Lexend"/>
              <a:buNone/>
              <a:defRPr sz="1000">
                <a:solidFill>
                  <a:schemeClr val="lt1"/>
                </a:solidFill>
              </a:defRPr>
            </a:lvl5pPr>
            <a:lvl6pPr lvl="5">
              <a:spcBef>
                <a:spcPts val="0"/>
              </a:spcBef>
              <a:spcAft>
                <a:spcPts val="0"/>
              </a:spcAft>
              <a:buClr>
                <a:schemeClr val="lt1"/>
              </a:buClr>
              <a:buSzPts val="1000"/>
              <a:buFont typeface="Lexend"/>
              <a:buNone/>
              <a:defRPr sz="1000">
                <a:solidFill>
                  <a:schemeClr val="lt1"/>
                </a:solidFill>
              </a:defRPr>
            </a:lvl6pPr>
            <a:lvl7pPr lvl="6">
              <a:spcBef>
                <a:spcPts val="0"/>
              </a:spcBef>
              <a:spcAft>
                <a:spcPts val="0"/>
              </a:spcAft>
              <a:buClr>
                <a:schemeClr val="lt1"/>
              </a:buClr>
              <a:buSzPts val="1000"/>
              <a:buFont typeface="Lexend"/>
              <a:buNone/>
              <a:defRPr sz="1000">
                <a:solidFill>
                  <a:schemeClr val="lt1"/>
                </a:solidFill>
              </a:defRPr>
            </a:lvl7pPr>
            <a:lvl8pPr lvl="7">
              <a:spcBef>
                <a:spcPts val="0"/>
              </a:spcBef>
              <a:spcAft>
                <a:spcPts val="0"/>
              </a:spcAft>
              <a:buClr>
                <a:schemeClr val="lt1"/>
              </a:buClr>
              <a:buSzPts val="1000"/>
              <a:buFont typeface="Lexend"/>
              <a:buNone/>
              <a:defRPr sz="1000">
                <a:solidFill>
                  <a:schemeClr val="lt1"/>
                </a:solidFill>
              </a:defRPr>
            </a:lvl8pPr>
            <a:lvl9pPr lvl="8">
              <a:spcBef>
                <a:spcPts val="0"/>
              </a:spcBef>
              <a:spcAft>
                <a:spcPts val="0"/>
              </a:spcAft>
              <a:buClr>
                <a:schemeClr val="lt1"/>
              </a:buClr>
              <a:buSzPts val="1000"/>
              <a:buFont typeface="Lexend"/>
              <a:buNone/>
              <a:defRPr sz="1000">
                <a:solidFill>
                  <a:schemeClr val="lt1"/>
                </a:solidFill>
              </a:defRPr>
            </a:lvl9pPr>
          </a:lstStyle>
          <a:p/>
        </p:txBody>
      </p:sp>
      <p:sp>
        <p:nvSpPr>
          <p:cNvPr id="916" name="Google Shape;916;p42"/>
          <p:cNvSpPr txBox="1"/>
          <p:nvPr>
            <p:ph idx="7" type="subTitle"/>
          </p:nvPr>
        </p:nvSpPr>
        <p:spPr>
          <a:xfrm>
            <a:off x="7290375" y="2488300"/>
            <a:ext cx="1425600" cy="2306400"/>
          </a:xfrm>
          <a:prstGeom prst="rect">
            <a:avLst/>
          </a:prstGeom>
        </p:spPr>
        <p:txBody>
          <a:bodyPr anchorCtr="0" anchor="t" bIns="91425" lIns="90000" spcFirstLastPara="1" rIns="91425" wrap="square" tIns="91425">
            <a:normAutofit/>
          </a:bodyPr>
          <a:lstStyle>
            <a:lvl1pPr lvl="0">
              <a:spcBef>
                <a:spcPts val="0"/>
              </a:spcBef>
              <a:spcAft>
                <a:spcPts val="0"/>
              </a:spcAft>
              <a:buClr>
                <a:schemeClr val="lt1"/>
              </a:buClr>
              <a:buSzPts val="1000"/>
              <a:buFont typeface="Lexend Light"/>
              <a:buNone/>
              <a:defRPr sz="1000">
                <a:solidFill>
                  <a:schemeClr val="lt1"/>
                </a:solidFill>
                <a:latin typeface="Lexend Light"/>
                <a:ea typeface="Lexend Light"/>
                <a:cs typeface="Lexend Light"/>
                <a:sym typeface="Lexend Light"/>
              </a:defRPr>
            </a:lvl1pPr>
            <a:lvl2pPr lvl="1">
              <a:spcBef>
                <a:spcPts val="0"/>
              </a:spcBef>
              <a:spcAft>
                <a:spcPts val="0"/>
              </a:spcAft>
              <a:buClr>
                <a:schemeClr val="lt1"/>
              </a:buClr>
              <a:buSzPts val="1000"/>
              <a:buFont typeface="Lexend ExtraLight"/>
              <a:buNone/>
              <a:defRPr sz="1000">
                <a:solidFill>
                  <a:schemeClr val="lt1"/>
                </a:solidFill>
                <a:latin typeface="Lexend ExtraLight"/>
                <a:ea typeface="Lexend ExtraLight"/>
                <a:cs typeface="Lexend ExtraLight"/>
                <a:sym typeface="Lexend ExtraLight"/>
              </a:defRPr>
            </a:lvl2pPr>
            <a:lvl3pPr lvl="2">
              <a:spcBef>
                <a:spcPts val="0"/>
              </a:spcBef>
              <a:spcAft>
                <a:spcPts val="0"/>
              </a:spcAft>
              <a:buClr>
                <a:schemeClr val="lt1"/>
              </a:buClr>
              <a:buSzPts val="1000"/>
              <a:buFont typeface="Lexend ExtraLight"/>
              <a:buNone/>
              <a:defRPr sz="1000">
                <a:solidFill>
                  <a:schemeClr val="lt1"/>
                </a:solidFill>
                <a:latin typeface="Lexend ExtraLight"/>
                <a:ea typeface="Lexend ExtraLight"/>
                <a:cs typeface="Lexend ExtraLight"/>
                <a:sym typeface="Lexend ExtraLight"/>
              </a:defRPr>
            </a:lvl3pPr>
            <a:lvl4pPr lvl="3">
              <a:spcBef>
                <a:spcPts val="0"/>
              </a:spcBef>
              <a:spcAft>
                <a:spcPts val="0"/>
              </a:spcAft>
              <a:buClr>
                <a:schemeClr val="lt1"/>
              </a:buClr>
              <a:buSzPts val="1000"/>
              <a:buFont typeface="Lexend ExtraLight"/>
              <a:buNone/>
              <a:defRPr sz="1000">
                <a:solidFill>
                  <a:schemeClr val="lt1"/>
                </a:solidFill>
                <a:latin typeface="Lexend ExtraLight"/>
                <a:ea typeface="Lexend ExtraLight"/>
                <a:cs typeface="Lexend ExtraLight"/>
                <a:sym typeface="Lexend ExtraLight"/>
              </a:defRPr>
            </a:lvl4pPr>
            <a:lvl5pPr lvl="4">
              <a:spcBef>
                <a:spcPts val="0"/>
              </a:spcBef>
              <a:spcAft>
                <a:spcPts val="0"/>
              </a:spcAft>
              <a:buClr>
                <a:schemeClr val="lt1"/>
              </a:buClr>
              <a:buSzPts val="1000"/>
              <a:buFont typeface="Lexend ExtraLight"/>
              <a:buNone/>
              <a:defRPr sz="1000">
                <a:solidFill>
                  <a:schemeClr val="lt1"/>
                </a:solidFill>
                <a:latin typeface="Lexend ExtraLight"/>
                <a:ea typeface="Lexend ExtraLight"/>
                <a:cs typeface="Lexend ExtraLight"/>
                <a:sym typeface="Lexend ExtraLight"/>
              </a:defRPr>
            </a:lvl5pPr>
            <a:lvl6pPr lvl="5">
              <a:spcBef>
                <a:spcPts val="0"/>
              </a:spcBef>
              <a:spcAft>
                <a:spcPts val="0"/>
              </a:spcAft>
              <a:buClr>
                <a:schemeClr val="lt1"/>
              </a:buClr>
              <a:buSzPts val="1000"/>
              <a:buFont typeface="Lexend ExtraLight"/>
              <a:buNone/>
              <a:defRPr sz="1000">
                <a:solidFill>
                  <a:schemeClr val="lt1"/>
                </a:solidFill>
                <a:latin typeface="Lexend ExtraLight"/>
                <a:ea typeface="Lexend ExtraLight"/>
                <a:cs typeface="Lexend ExtraLight"/>
                <a:sym typeface="Lexend ExtraLight"/>
              </a:defRPr>
            </a:lvl6pPr>
            <a:lvl7pPr lvl="6">
              <a:spcBef>
                <a:spcPts val="0"/>
              </a:spcBef>
              <a:spcAft>
                <a:spcPts val="0"/>
              </a:spcAft>
              <a:buClr>
                <a:schemeClr val="lt1"/>
              </a:buClr>
              <a:buSzPts val="1000"/>
              <a:buFont typeface="Lexend ExtraLight"/>
              <a:buNone/>
              <a:defRPr sz="1000">
                <a:solidFill>
                  <a:schemeClr val="lt1"/>
                </a:solidFill>
                <a:latin typeface="Lexend ExtraLight"/>
                <a:ea typeface="Lexend ExtraLight"/>
                <a:cs typeface="Lexend ExtraLight"/>
                <a:sym typeface="Lexend ExtraLight"/>
              </a:defRPr>
            </a:lvl7pPr>
            <a:lvl8pPr lvl="7">
              <a:spcBef>
                <a:spcPts val="0"/>
              </a:spcBef>
              <a:spcAft>
                <a:spcPts val="0"/>
              </a:spcAft>
              <a:buClr>
                <a:schemeClr val="lt1"/>
              </a:buClr>
              <a:buSzPts val="1000"/>
              <a:buFont typeface="Lexend ExtraLight"/>
              <a:buNone/>
              <a:defRPr sz="1000">
                <a:solidFill>
                  <a:schemeClr val="lt1"/>
                </a:solidFill>
                <a:latin typeface="Lexend ExtraLight"/>
                <a:ea typeface="Lexend ExtraLight"/>
                <a:cs typeface="Lexend ExtraLight"/>
                <a:sym typeface="Lexend ExtraLight"/>
              </a:defRPr>
            </a:lvl8pPr>
            <a:lvl9pPr lvl="8">
              <a:spcBef>
                <a:spcPts val="0"/>
              </a:spcBef>
              <a:spcAft>
                <a:spcPts val="0"/>
              </a:spcAft>
              <a:buClr>
                <a:schemeClr val="lt1"/>
              </a:buClr>
              <a:buSzPts val="1000"/>
              <a:buFont typeface="Lexend ExtraLight"/>
              <a:buNone/>
              <a:defRPr sz="1000">
                <a:solidFill>
                  <a:schemeClr val="lt1"/>
                </a:solidFill>
                <a:latin typeface="Lexend ExtraLight"/>
                <a:ea typeface="Lexend ExtraLight"/>
                <a:cs typeface="Lexend ExtraLight"/>
                <a:sym typeface="Lexend ExtraLight"/>
              </a:defRPr>
            </a:lvl9pPr>
          </a:lstStyle>
          <a:p/>
        </p:txBody>
      </p:sp>
      <p:sp>
        <p:nvSpPr>
          <p:cNvPr id="917" name="Google Shape;917;p42"/>
          <p:cNvSpPr txBox="1"/>
          <p:nvPr>
            <p:ph idx="8" type="subTitle"/>
          </p:nvPr>
        </p:nvSpPr>
        <p:spPr>
          <a:xfrm>
            <a:off x="7290275" y="2071447"/>
            <a:ext cx="1425600" cy="389100"/>
          </a:xfrm>
          <a:prstGeom prst="rect">
            <a:avLst/>
          </a:prstGeom>
        </p:spPr>
        <p:txBody>
          <a:bodyPr anchorCtr="0" anchor="ctr" bIns="91425" lIns="90000" spcFirstLastPara="1" rIns="91425" wrap="square" tIns="91425">
            <a:normAutofit/>
          </a:bodyPr>
          <a:lstStyle>
            <a:lvl1pPr lvl="0">
              <a:spcBef>
                <a:spcPts val="0"/>
              </a:spcBef>
              <a:spcAft>
                <a:spcPts val="0"/>
              </a:spcAft>
              <a:buClr>
                <a:schemeClr val="lt1"/>
              </a:buClr>
              <a:buSzPts val="1000"/>
              <a:buFont typeface="Lexend"/>
              <a:buNone/>
              <a:defRPr sz="1000">
                <a:solidFill>
                  <a:schemeClr val="lt1"/>
                </a:solidFill>
              </a:defRPr>
            </a:lvl1pPr>
            <a:lvl2pPr lvl="1">
              <a:spcBef>
                <a:spcPts val="0"/>
              </a:spcBef>
              <a:spcAft>
                <a:spcPts val="0"/>
              </a:spcAft>
              <a:buClr>
                <a:schemeClr val="lt1"/>
              </a:buClr>
              <a:buSzPts val="1000"/>
              <a:buFont typeface="Lexend"/>
              <a:buNone/>
              <a:defRPr sz="1000">
                <a:solidFill>
                  <a:schemeClr val="lt1"/>
                </a:solidFill>
              </a:defRPr>
            </a:lvl2pPr>
            <a:lvl3pPr lvl="2">
              <a:spcBef>
                <a:spcPts val="0"/>
              </a:spcBef>
              <a:spcAft>
                <a:spcPts val="0"/>
              </a:spcAft>
              <a:buClr>
                <a:schemeClr val="lt1"/>
              </a:buClr>
              <a:buSzPts val="1000"/>
              <a:buFont typeface="Lexend"/>
              <a:buNone/>
              <a:defRPr sz="1000">
                <a:solidFill>
                  <a:schemeClr val="lt1"/>
                </a:solidFill>
              </a:defRPr>
            </a:lvl3pPr>
            <a:lvl4pPr lvl="3">
              <a:spcBef>
                <a:spcPts val="0"/>
              </a:spcBef>
              <a:spcAft>
                <a:spcPts val="0"/>
              </a:spcAft>
              <a:buClr>
                <a:schemeClr val="lt1"/>
              </a:buClr>
              <a:buSzPts val="1000"/>
              <a:buFont typeface="Lexend"/>
              <a:buNone/>
              <a:defRPr sz="1000">
                <a:solidFill>
                  <a:schemeClr val="lt1"/>
                </a:solidFill>
              </a:defRPr>
            </a:lvl4pPr>
            <a:lvl5pPr lvl="4">
              <a:spcBef>
                <a:spcPts val="0"/>
              </a:spcBef>
              <a:spcAft>
                <a:spcPts val="0"/>
              </a:spcAft>
              <a:buClr>
                <a:schemeClr val="lt1"/>
              </a:buClr>
              <a:buSzPts val="1000"/>
              <a:buFont typeface="Lexend"/>
              <a:buNone/>
              <a:defRPr sz="1000">
                <a:solidFill>
                  <a:schemeClr val="lt1"/>
                </a:solidFill>
              </a:defRPr>
            </a:lvl5pPr>
            <a:lvl6pPr lvl="5">
              <a:spcBef>
                <a:spcPts val="0"/>
              </a:spcBef>
              <a:spcAft>
                <a:spcPts val="0"/>
              </a:spcAft>
              <a:buClr>
                <a:schemeClr val="lt1"/>
              </a:buClr>
              <a:buSzPts val="1000"/>
              <a:buFont typeface="Lexend"/>
              <a:buNone/>
              <a:defRPr sz="1000">
                <a:solidFill>
                  <a:schemeClr val="lt1"/>
                </a:solidFill>
              </a:defRPr>
            </a:lvl6pPr>
            <a:lvl7pPr lvl="6">
              <a:spcBef>
                <a:spcPts val="0"/>
              </a:spcBef>
              <a:spcAft>
                <a:spcPts val="0"/>
              </a:spcAft>
              <a:buClr>
                <a:schemeClr val="lt1"/>
              </a:buClr>
              <a:buSzPts val="1000"/>
              <a:buFont typeface="Lexend"/>
              <a:buNone/>
              <a:defRPr sz="1000">
                <a:solidFill>
                  <a:schemeClr val="lt1"/>
                </a:solidFill>
              </a:defRPr>
            </a:lvl7pPr>
            <a:lvl8pPr lvl="7">
              <a:spcBef>
                <a:spcPts val="0"/>
              </a:spcBef>
              <a:spcAft>
                <a:spcPts val="0"/>
              </a:spcAft>
              <a:buClr>
                <a:schemeClr val="lt1"/>
              </a:buClr>
              <a:buSzPts val="1000"/>
              <a:buFont typeface="Lexend"/>
              <a:buNone/>
              <a:defRPr sz="1000">
                <a:solidFill>
                  <a:schemeClr val="lt1"/>
                </a:solidFill>
              </a:defRPr>
            </a:lvl8pPr>
            <a:lvl9pPr lvl="8">
              <a:spcBef>
                <a:spcPts val="0"/>
              </a:spcBef>
              <a:spcAft>
                <a:spcPts val="0"/>
              </a:spcAft>
              <a:buClr>
                <a:schemeClr val="lt1"/>
              </a:buClr>
              <a:buSzPts val="1000"/>
              <a:buFont typeface="Lexend"/>
              <a:buNone/>
              <a:defRPr sz="1000">
                <a:solidFill>
                  <a:schemeClr val="lt1"/>
                </a:solidFill>
              </a:defRPr>
            </a:lvl9pPr>
          </a:lstStyle>
          <a:p/>
        </p:txBody>
      </p:sp>
      <p:sp>
        <p:nvSpPr>
          <p:cNvPr id="918" name="Google Shape;918;p42"/>
          <p:cNvSpPr txBox="1"/>
          <p:nvPr>
            <p:ph idx="9" type="ctrTitle"/>
          </p:nvPr>
        </p:nvSpPr>
        <p:spPr>
          <a:xfrm>
            <a:off x="375925" y="304725"/>
            <a:ext cx="5007900" cy="672600"/>
          </a:xfrm>
          <a:prstGeom prst="rect">
            <a:avLst/>
          </a:prstGeom>
        </p:spPr>
        <p:txBody>
          <a:bodyPr anchorCtr="0" anchor="t" bIns="91425" lIns="91425" spcFirstLastPara="1" rIns="91425" wrap="square" tIns="91425">
            <a:normAutofit/>
          </a:bodyPr>
          <a:lstStyle>
            <a:lvl1pPr lvl="0">
              <a:lnSpc>
                <a:spcPct val="90000"/>
              </a:lnSpc>
              <a:spcBef>
                <a:spcPts val="0"/>
              </a:spcBef>
              <a:spcAft>
                <a:spcPts val="0"/>
              </a:spcAft>
              <a:buClr>
                <a:schemeClr val="lt1"/>
              </a:buClr>
              <a:buSzPts val="2400"/>
              <a:buFont typeface="Alexandria Black"/>
              <a:buNone/>
              <a:defRPr sz="2400">
                <a:solidFill>
                  <a:schemeClr val="lt1"/>
                </a:solidFill>
              </a:defRPr>
            </a:lvl1pPr>
            <a:lvl2pPr lvl="1">
              <a:spcBef>
                <a:spcPts val="0"/>
              </a:spcBef>
              <a:spcAft>
                <a:spcPts val="0"/>
              </a:spcAft>
              <a:buClr>
                <a:schemeClr val="lt1"/>
              </a:buClr>
              <a:buSzPts val="2400"/>
              <a:buFont typeface="Alexandria Black"/>
              <a:buNone/>
              <a:defRPr sz="2400">
                <a:solidFill>
                  <a:schemeClr val="lt1"/>
                </a:solidFill>
                <a:latin typeface="Alexandria Black"/>
                <a:ea typeface="Alexandria Black"/>
                <a:cs typeface="Alexandria Black"/>
                <a:sym typeface="Alexandria Black"/>
              </a:defRPr>
            </a:lvl2pPr>
            <a:lvl3pPr lvl="2">
              <a:spcBef>
                <a:spcPts val="0"/>
              </a:spcBef>
              <a:spcAft>
                <a:spcPts val="0"/>
              </a:spcAft>
              <a:buClr>
                <a:schemeClr val="lt1"/>
              </a:buClr>
              <a:buSzPts val="2400"/>
              <a:buFont typeface="Alexandria Black"/>
              <a:buNone/>
              <a:defRPr sz="2400">
                <a:solidFill>
                  <a:schemeClr val="lt1"/>
                </a:solidFill>
                <a:latin typeface="Alexandria Black"/>
                <a:ea typeface="Alexandria Black"/>
                <a:cs typeface="Alexandria Black"/>
                <a:sym typeface="Alexandria Black"/>
              </a:defRPr>
            </a:lvl3pPr>
            <a:lvl4pPr lvl="3">
              <a:spcBef>
                <a:spcPts val="0"/>
              </a:spcBef>
              <a:spcAft>
                <a:spcPts val="0"/>
              </a:spcAft>
              <a:buClr>
                <a:schemeClr val="lt1"/>
              </a:buClr>
              <a:buSzPts val="2400"/>
              <a:buFont typeface="Alexandria Black"/>
              <a:buNone/>
              <a:defRPr sz="2400">
                <a:solidFill>
                  <a:schemeClr val="lt1"/>
                </a:solidFill>
                <a:latin typeface="Alexandria Black"/>
                <a:ea typeface="Alexandria Black"/>
                <a:cs typeface="Alexandria Black"/>
                <a:sym typeface="Alexandria Black"/>
              </a:defRPr>
            </a:lvl4pPr>
            <a:lvl5pPr lvl="4">
              <a:spcBef>
                <a:spcPts val="0"/>
              </a:spcBef>
              <a:spcAft>
                <a:spcPts val="0"/>
              </a:spcAft>
              <a:buClr>
                <a:schemeClr val="lt1"/>
              </a:buClr>
              <a:buSzPts val="2400"/>
              <a:buFont typeface="Alexandria Black"/>
              <a:buNone/>
              <a:defRPr sz="2400">
                <a:solidFill>
                  <a:schemeClr val="lt1"/>
                </a:solidFill>
                <a:latin typeface="Alexandria Black"/>
                <a:ea typeface="Alexandria Black"/>
                <a:cs typeface="Alexandria Black"/>
                <a:sym typeface="Alexandria Black"/>
              </a:defRPr>
            </a:lvl5pPr>
            <a:lvl6pPr lvl="5">
              <a:spcBef>
                <a:spcPts val="0"/>
              </a:spcBef>
              <a:spcAft>
                <a:spcPts val="0"/>
              </a:spcAft>
              <a:buClr>
                <a:schemeClr val="lt1"/>
              </a:buClr>
              <a:buSzPts val="2400"/>
              <a:buFont typeface="Alexandria Black"/>
              <a:buNone/>
              <a:defRPr sz="2400">
                <a:solidFill>
                  <a:schemeClr val="lt1"/>
                </a:solidFill>
                <a:latin typeface="Alexandria Black"/>
                <a:ea typeface="Alexandria Black"/>
                <a:cs typeface="Alexandria Black"/>
                <a:sym typeface="Alexandria Black"/>
              </a:defRPr>
            </a:lvl6pPr>
            <a:lvl7pPr lvl="6">
              <a:spcBef>
                <a:spcPts val="0"/>
              </a:spcBef>
              <a:spcAft>
                <a:spcPts val="0"/>
              </a:spcAft>
              <a:buClr>
                <a:schemeClr val="lt1"/>
              </a:buClr>
              <a:buSzPts val="2400"/>
              <a:buFont typeface="Alexandria Black"/>
              <a:buNone/>
              <a:defRPr sz="2400">
                <a:solidFill>
                  <a:schemeClr val="lt1"/>
                </a:solidFill>
                <a:latin typeface="Alexandria Black"/>
                <a:ea typeface="Alexandria Black"/>
                <a:cs typeface="Alexandria Black"/>
                <a:sym typeface="Alexandria Black"/>
              </a:defRPr>
            </a:lvl7pPr>
            <a:lvl8pPr lvl="7">
              <a:spcBef>
                <a:spcPts val="0"/>
              </a:spcBef>
              <a:spcAft>
                <a:spcPts val="0"/>
              </a:spcAft>
              <a:buClr>
                <a:schemeClr val="lt1"/>
              </a:buClr>
              <a:buSzPts val="2400"/>
              <a:buFont typeface="Alexandria Black"/>
              <a:buNone/>
              <a:defRPr sz="2400">
                <a:solidFill>
                  <a:schemeClr val="lt1"/>
                </a:solidFill>
                <a:latin typeface="Alexandria Black"/>
                <a:ea typeface="Alexandria Black"/>
                <a:cs typeface="Alexandria Black"/>
                <a:sym typeface="Alexandria Black"/>
              </a:defRPr>
            </a:lvl8pPr>
            <a:lvl9pPr lvl="8">
              <a:spcBef>
                <a:spcPts val="0"/>
              </a:spcBef>
              <a:spcAft>
                <a:spcPts val="0"/>
              </a:spcAft>
              <a:buClr>
                <a:schemeClr val="lt1"/>
              </a:buClr>
              <a:buSzPts val="2400"/>
              <a:buFont typeface="Alexandria Black"/>
              <a:buNone/>
              <a:defRPr sz="2400">
                <a:solidFill>
                  <a:schemeClr val="lt1"/>
                </a:solidFill>
                <a:latin typeface="Alexandria Black"/>
                <a:ea typeface="Alexandria Black"/>
                <a:cs typeface="Alexandria Black"/>
                <a:sym typeface="Alexandria Black"/>
              </a:defRPr>
            </a:lvl9pPr>
          </a:lstStyle>
          <a:p/>
        </p:txBody>
      </p:sp>
      <p:sp>
        <p:nvSpPr>
          <p:cNvPr id="919" name="Google Shape;919;p42"/>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lvl1pPr indent="0" lvl="0" marL="0" marR="0" algn="r">
              <a:lnSpc>
                <a:spcPct val="100000"/>
              </a:lnSpc>
              <a:spcBef>
                <a:spcPts val="0"/>
              </a:spcBef>
              <a:spcAft>
                <a:spcPts val="0"/>
              </a:spcAft>
              <a:buClr>
                <a:srgbClr val="000000"/>
              </a:buClr>
              <a:buSzPts val="800"/>
              <a:buFont typeface="Arial"/>
              <a:buNone/>
              <a:defRPr sz="800">
                <a:solidFill>
                  <a:schemeClr val="lt1"/>
                </a:solidFill>
                <a:latin typeface="Lexend Light"/>
                <a:ea typeface="Lexend Light"/>
                <a:cs typeface="Lexend Light"/>
                <a:sym typeface="Lexend Light"/>
              </a:defRPr>
            </a:lvl1pPr>
            <a:lvl2pPr indent="0" lvl="1" marL="0" marR="0" algn="r">
              <a:lnSpc>
                <a:spcPct val="100000"/>
              </a:lnSpc>
              <a:spcBef>
                <a:spcPts val="0"/>
              </a:spcBef>
              <a:spcAft>
                <a:spcPts val="0"/>
              </a:spcAft>
              <a:buClr>
                <a:srgbClr val="000000"/>
              </a:buClr>
              <a:buSzPts val="800"/>
              <a:buFont typeface="Arial"/>
              <a:buNone/>
              <a:defRPr sz="800">
                <a:solidFill>
                  <a:schemeClr val="lt1"/>
                </a:solidFill>
                <a:latin typeface="Lexend Light"/>
                <a:ea typeface="Lexend Light"/>
                <a:cs typeface="Lexend Light"/>
                <a:sym typeface="Lexend Light"/>
              </a:defRPr>
            </a:lvl2pPr>
            <a:lvl3pPr indent="0" lvl="2" marL="0" marR="0" algn="r">
              <a:lnSpc>
                <a:spcPct val="100000"/>
              </a:lnSpc>
              <a:spcBef>
                <a:spcPts val="0"/>
              </a:spcBef>
              <a:spcAft>
                <a:spcPts val="0"/>
              </a:spcAft>
              <a:buClr>
                <a:srgbClr val="000000"/>
              </a:buClr>
              <a:buSzPts val="800"/>
              <a:buFont typeface="Arial"/>
              <a:buNone/>
              <a:defRPr sz="800">
                <a:solidFill>
                  <a:schemeClr val="lt1"/>
                </a:solidFill>
                <a:latin typeface="Lexend Light"/>
                <a:ea typeface="Lexend Light"/>
                <a:cs typeface="Lexend Light"/>
                <a:sym typeface="Lexend Light"/>
              </a:defRPr>
            </a:lvl3pPr>
            <a:lvl4pPr indent="0" lvl="3" marL="0" marR="0" algn="r">
              <a:lnSpc>
                <a:spcPct val="100000"/>
              </a:lnSpc>
              <a:spcBef>
                <a:spcPts val="0"/>
              </a:spcBef>
              <a:spcAft>
                <a:spcPts val="0"/>
              </a:spcAft>
              <a:buClr>
                <a:srgbClr val="000000"/>
              </a:buClr>
              <a:buSzPts val="800"/>
              <a:buFont typeface="Arial"/>
              <a:buNone/>
              <a:defRPr sz="800">
                <a:solidFill>
                  <a:schemeClr val="lt1"/>
                </a:solidFill>
                <a:latin typeface="Lexend Light"/>
                <a:ea typeface="Lexend Light"/>
                <a:cs typeface="Lexend Light"/>
                <a:sym typeface="Lexend Light"/>
              </a:defRPr>
            </a:lvl4pPr>
            <a:lvl5pPr indent="0" lvl="4" marL="0" marR="0" algn="r">
              <a:lnSpc>
                <a:spcPct val="100000"/>
              </a:lnSpc>
              <a:spcBef>
                <a:spcPts val="0"/>
              </a:spcBef>
              <a:spcAft>
                <a:spcPts val="0"/>
              </a:spcAft>
              <a:buClr>
                <a:srgbClr val="000000"/>
              </a:buClr>
              <a:buSzPts val="800"/>
              <a:buFont typeface="Arial"/>
              <a:buNone/>
              <a:defRPr sz="800">
                <a:solidFill>
                  <a:schemeClr val="lt1"/>
                </a:solidFill>
                <a:latin typeface="Lexend Light"/>
                <a:ea typeface="Lexend Light"/>
                <a:cs typeface="Lexend Light"/>
                <a:sym typeface="Lexend Light"/>
              </a:defRPr>
            </a:lvl5pPr>
            <a:lvl6pPr indent="0" lvl="5" marL="0" marR="0" algn="r">
              <a:lnSpc>
                <a:spcPct val="100000"/>
              </a:lnSpc>
              <a:spcBef>
                <a:spcPts val="0"/>
              </a:spcBef>
              <a:spcAft>
                <a:spcPts val="0"/>
              </a:spcAft>
              <a:buClr>
                <a:srgbClr val="000000"/>
              </a:buClr>
              <a:buSzPts val="800"/>
              <a:buFont typeface="Arial"/>
              <a:buNone/>
              <a:defRPr sz="800">
                <a:solidFill>
                  <a:schemeClr val="lt1"/>
                </a:solidFill>
                <a:latin typeface="Lexend Light"/>
                <a:ea typeface="Lexend Light"/>
                <a:cs typeface="Lexend Light"/>
                <a:sym typeface="Lexend Light"/>
              </a:defRPr>
            </a:lvl6pPr>
            <a:lvl7pPr indent="0" lvl="6" marL="0" marR="0" algn="r">
              <a:lnSpc>
                <a:spcPct val="100000"/>
              </a:lnSpc>
              <a:spcBef>
                <a:spcPts val="0"/>
              </a:spcBef>
              <a:spcAft>
                <a:spcPts val="0"/>
              </a:spcAft>
              <a:buClr>
                <a:srgbClr val="000000"/>
              </a:buClr>
              <a:buSzPts val="800"/>
              <a:buFont typeface="Arial"/>
              <a:buNone/>
              <a:defRPr sz="800">
                <a:solidFill>
                  <a:schemeClr val="lt1"/>
                </a:solidFill>
                <a:latin typeface="Lexend Light"/>
                <a:ea typeface="Lexend Light"/>
                <a:cs typeface="Lexend Light"/>
                <a:sym typeface="Lexend Light"/>
              </a:defRPr>
            </a:lvl7pPr>
            <a:lvl8pPr indent="0" lvl="7" marL="0" marR="0" algn="r">
              <a:lnSpc>
                <a:spcPct val="100000"/>
              </a:lnSpc>
              <a:spcBef>
                <a:spcPts val="0"/>
              </a:spcBef>
              <a:spcAft>
                <a:spcPts val="0"/>
              </a:spcAft>
              <a:buClr>
                <a:srgbClr val="000000"/>
              </a:buClr>
              <a:buSzPts val="800"/>
              <a:buFont typeface="Arial"/>
              <a:buNone/>
              <a:defRPr sz="800">
                <a:solidFill>
                  <a:schemeClr val="lt1"/>
                </a:solidFill>
                <a:latin typeface="Lexend Light"/>
                <a:ea typeface="Lexend Light"/>
                <a:cs typeface="Lexend Light"/>
                <a:sym typeface="Lexend Light"/>
              </a:defRPr>
            </a:lvl8pPr>
            <a:lvl9pPr indent="0" lvl="8" marL="0" marR="0" algn="r">
              <a:lnSpc>
                <a:spcPct val="100000"/>
              </a:lnSpc>
              <a:spcBef>
                <a:spcPts val="0"/>
              </a:spcBef>
              <a:spcAft>
                <a:spcPts val="0"/>
              </a:spcAft>
              <a:buClr>
                <a:srgbClr val="000000"/>
              </a:buClr>
              <a:buSzPts val="800"/>
              <a:buFont typeface="Arial"/>
              <a:buNone/>
              <a:defRPr sz="800">
                <a:solidFill>
                  <a:schemeClr val="lt1"/>
                </a:solidFill>
                <a:latin typeface="Lexend Light"/>
                <a:ea typeface="Lexend Light"/>
                <a:cs typeface="Lexend Light"/>
                <a:sym typeface="Lexend Light"/>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 Alt 23">
  <p:cSld name="CUSTOM_21_1">
    <p:bg>
      <p:bgPr>
        <a:solidFill>
          <a:schemeClr val="accent4"/>
        </a:solidFill>
      </p:bgPr>
    </p:bg>
    <p:spTree>
      <p:nvGrpSpPr>
        <p:cNvPr id="920" name="Shape 920"/>
        <p:cNvGrpSpPr/>
        <p:nvPr/>
      </p:nvGrpSpPr>
      <p:grpSpPr>
        <a:xfrm>
          <a:off x="0" y="0"/>
          <a:ext cx="0" cy="0"/>
          <a:chOff x="0" y="0"/>
          <a:chExt cx="0" cy="0"/>
        </a:xfrm>
      </p:grpSpPr>
      <p:cxnSp>
        <p:nvCxnSpPr>
          <p:cNvPr id="921" name="Google Shape;921;p43"/>
          <p:cNvCxnSpPr/>
          <p:nvPr/>
        </p:nvCxnSpPr>
        <p:spPr>
          <a:xfrm>
            <a:off x="4674375" y="2400"/>
            <a:ext cx="0" cy="5138700"/>
          </a:xfrm>
          <a:prstGeom prst="straightConnector1">
            <a:avLst/>
          </a:prstGeom>
          <a:noFill/>
          <a:ln cap="flat" cmpd="sng" w="9525">
            <a:solidFill>
              <a:schemeClr val="lt1"/>
            </a:solidFill>
            <a:prstDash val="solid"/>
            <a:round/>
            <a:headEnd len="sm" w="sm" type="none"/>
            <a:tailEnd len="sm" w="sm" type="none"/>
          </a:ln>
        </p:spPr>
      </p:cxnSp>
      <p:cxnSp>
        <p:nvCxnSpPr>
          <p:cNvPr id="922" name="Google Shape;922;p43"/>
          <p:cNvCxnSpPr/>
          <p:nvPr/>
        </p:nvCxnSpPr>
        <p:spPr>
          <a:xfrm>
            <a:off x="4782200" y="2400"/>
            <a:ext cx="0" cy="5138700"/>
          </a:xfrm>
          <a:prstGeom prst="straightConnector1">
            <a:avLst/>
          </a:prstGeom>
          <a:noFill/>
          <a:ln cap="flat" cmpd="sng" w="9525">
            <a:solidFill>
              <a:schemeClr val="lt1"/>
            </a:solidFill>
            <a:prstDash val="solid"/>
            <a:round/>
            <a:headEnd len="sm" w="sm" type="none"/>
            <a:tailEnd len="sm" w="sm" type="none"/>
          </a:ln>
        </p:spPr>
      </p:cxnSp>
      <p:cxnSp>
        <p:nvCxnSpPr>
          <p:cNvPr id="923" name="Google Shape;923;p43"/>
          <p:cNvCxnSpPr/>
          <p:nvPr/>
        </p:nvCxnSpPr>
        <p:spPr>
          <a:xfrm rot="10800000">
            <a:off x="8924402" y="17150"/>
            <a:ext cx="0" cy="5120400"/>
          </a:xfrm>
          <a:prstGeom prst="straightConnector1">
            <a:avLst/>
          </a:prstGeom>
          <a:noFill/>
          <a:ln cap="flat" cmpd="sng" w="9525">
            <a:solidFill>
              <a:schemeClr val="lt2"/>
            </a:solidFill>
            <a:prstDash val="solid"/>
            <a:round/>
            <a:headEnd len="sm" w="sm" type="none"/>
            <a:tailEnd len="sm" w="sm" type="none"/>
          </a:ln>
        </p:spPr>
      </p:cxnSp>
      <p:cxnSp>
        <p:nvCxnSpPr>
          <p:cNvPr id="924" name="Google Shape;924;p43"/>
          <p:cNvCxnSpPr/>
          <p:nvPr/>
        </p:nvCxnSpPr>
        <p:spPr>
          <a:xfrm>
            <a:off x="90275" y="0"/>
            <a:ext cx="0" cy="5269800"/>
          </a:xfrm>
          <a:prstGeom prst="straightConnector1">
            <a:avLst/>
          </a:prstGeom>
          <a:noFill/>
          <a:ln cap="flat" cmpd="sng" w="9525">
            <a:solidFill>
              <a:schemeClr val="lt1"/>
            </a:solidFill>
            <a:prstDash val="solid"/>
            <a:round/>
            <a:headEnd len="sm" w="sm" type="none"/>
            <a:tailEnd len="sm" w="sm" type="none"/>
          </a:ln>
        </p:spPr>
      </p:cxnSp>
      <p:cxnSp>
        <p:nvCxnSpPr>
          <p:cNvPr id="925" name="Google Shape;925;p43"/>
          <p:cNvCxnSpPr/>
          <p:nvPr/>
        </p:nvCxnSpPr>
        <p:spPr>
          <a:xfrm>
            <a:off x="9038175" y="-1050"/>
            <a:ext cx="0" cy="5138700"/>
          </a:xfrm>
          <a:prstGeom prst="straightConnector1">
            <a:avLst/>
          </a:prstGeom>
          <a:noFill/>
          <a:ln cap="flat" cmpd="sng" w="9525">
            <a:solidFill>
              <a:schemeClr val="lt2"/>
            </a:solidFill>
            <a:prstDash val="solid"/>
            <a:round/>
            <a:headEnd len="sm" w="sm" type="none"/>
            <a:tailEnd len="sm" w="sm" type="none"/>
          </a:ln>
        </p:spPr>
      </p:cxnSp>
      <p:sp>
        <p:nvSpPr>
          <p:cNvPr id="926" name="Google Shape;926;p43"/>
          <p:cNvSpPr txBox="1"/>
          <p:nvPr>
            <p:ph type="ctrTitle"/>
          </p:nvPr>
        </p:nvSpPr>
        <p:spPr>
          <a:xfrm>
            <a:off x="375925" y="304725"/>
            <a:ext cx="3622500" cy="1872900"/>
          </a:xfrm>
          <a:prstGeom prst="rect">
            <a:avLst/>
          </a:prstGeom>
        </p:spPr>
        <p:txBody>
          <a:bodyPr anchorCtr="0" anchor="t" bIns="91425" lIns="91425" spcFirstLastPara="1" rIns="91425" wrap="square" tIns="91425">
            <a:normAutofit/>
          </a:bodyPr>
          <a:lstStyle>
            <a:lvl1pPr lvl="0">
              <a:lnSpc>
                <a:spcPct val="90000"/>
              </a:lnSpc>
              <a:spcBef>
                <a:spcPts val="0"/>
              </a:spcBef>
              <a:spcAft>
                <a:spcPts val="0"/>
              </a:spcAft>
              <a:buSzPts val="2400"/>
              <a:buFont typeface="Alexandria Black"/>
              <a:buNone/>
              <a:defRPr sz="2400"/>
            </a:lvl1pPr>
            <a:lvl2pPr lvl="1">
              <a:spcBef>
                <a:spcPts val="0"/>
              </a:spcBef>
              <a:spcAft>
                <a:spcPts val="0"/>
              </a:spcAft>
              <a:buSzPts val="2400"/>
              <a:buFont typeface="Alexandria Black"/>
              <a:buNone/>
              <a:defRPr sz="2400">
                <a:latin typeface="Alexandria Black"/>
                <a:ea typeface="Alexandria Black"/>
                <a:cs typeface="Alexandria Black"/>
                <a:sym typeface="Alexandria Black"/>
              </a:defRPr>
            </a:lvl2pPr>
            <a:lvl3pPr lvl="2">
              <a:spcBef>
                <a:spcPts val="0"/>
              </a:spcBef>
              <a:spcAft>
                <a:spcPts val="0"/>
              </a:spcAft>
              <a:buSzPts val="2400"/>
              <a:buFont typeface="Alexandria Black"/>
              <a:buNone/>
              <a:defRPr sz="2400">
                <a:latin typeface="Alexandria Black"/>
                <a:ea typeface="Alexandria Black"/>
                <a:cs typeface="Alexandria Black"/>
                <a:sym typeface="Alexandria Black"/>
              </a:defRPr>
            </a:lvl3pPr>
            <a:lvl4pPr lvl="3">
              <a:spcBef>
                <a:spcPts val="0"/>
              </a:spcBef>
              <a:spcAft>
                <a:spcPts val="0"/>
              </a:spcAft>
              <a:buSzPts val="2400"/>
              <a:buFont typeface="Alexandria Black"/>
              <a:buNone/>
              <a:defRPr sz="2400">
                <a:latin typeface="Alexandria Black"/>
                <a:ea typeface="Alexandria Black"/>
                <a:cs typeface="Alexandria Black"/>
                <a:sym typeface="Alexandria Black"/>
              </a:defRPr>
            </a:lvl4pPr>
            <a:lvl5pPr lvl="4">
              <a:spcBef>
                <a:spcPts val="0"/>
              </a:spcBef>
              <a:spcAft>
                <a:spcPts val="0"/>
              </a:spcAft>
              <a:buSzPts val="2400"/>
              <a:buFont typeface="Alexandria Black"/>
              <a:buNone/>
              <a:defRPr sz="2400">
                <a:latin typeface="Alexandria Black"/>
                <a:ea typeface="Alexandria Black"/>
                <a:cs typeface="Alexandria Black"/>
                <a:sym typeface="Alexandria Black"/>
              </a:defRPr>
            </a:lvl5pPr>
            <a:lvl6pPr lvl="5">
              <a:spcBef>
                <a:spcPts val="0"/>
              </a:spcBef>
              <a:spcAft>
                <a:spcPts val="0"/>
              </a:spcAft>
              <a:buSzPts val="2400"/>
              <a:buFont typeface="Alexandria Black"/>
              <a:buNone/>
              <a:defRPr sz="2400">
                <a:latin typeface="Alexandria Black"/>
                <a:ea typeface="Alexandria Black"/>
                <a:cs typeface="Alexandria Black"/>
                <a:sym typeface="Alexandria Black"/>
              </a:defRPr>
            </a:lvl6pPr>
            <a:lvl7pPr lvl="6">
              <a:spcBef>
                <a:spcPts val="0"/>
              </a:spcBef>
              <a:spcAft>
                <a:spcPts val="0"/>
              </a:spcAft>
              <a:buSzPts val="2400"/>
              <a:buFont typeface="Alexandria Black"/>
              <a:buNone/>
              <a:defRPr sz="2400">
                <a:latin typeface="Alexandria Black"/>
                <a:ea typeface="Alexandria Black"/>
                <a:cs typeface="Alexandria Black"/>
                <a:sym typeface="Alexandria Black"/>
              </a:defRPr>
            </a:lvl7pPr>
            <a:lvl8pPr lvl="7">
              <a:spcBef>
                <a:spcPts val="0"/>
              </a:spcBef>
              <a:spcAft>
                <a:spcPts val="0"/>
              </a:spcAft>
              <a:buSzPts val="2400"/>
              <a:buFont typeface="Alexandria Black"/>
              <a:buNone/>
              <a:defRPr sz="2400">
                <a:latin typeface="Alexandria Black"/>
                <a:ea typeface="Alexandria Black"/>
                <a:cs typeface="Alexandria Black"/>
                <a:sym typeface="Alexandria Black"/>
              </a:defRPr>
            </a:lvl8pPr>
            <a:lvl9pPr lvl="8">
              <a:spcBef>
                <a:spcPts val="0"/>
              </a:spcBef>
              <a:spcAft>
                <a:spcPts val="0"/>
              </a:spcAft>
              <a:buSzPts val="2400"/>
              <a:buFont typeface="Alexandria Black"/>
              <a:buNone/>
              <a:defRPr sz="2400">
                <a:latin typeface="Alexandria Black"/>
                <a:ea typeface="Alexandria Black"/>
                <a:cs typeface="Alexandria Black"/>
                <a:sym typeface="Alexandria Black"/>
              </a:defRPr>
            </a:lvl9pPr>
          </a:lstStyle>
          <a:p/>
        </p:txBody>
      </p:sp>
      <p:sp>
        <p:nvSpPr>
          <p:cNvPr id="927" name="Google Shape;927;p43"/>
          <p:cNvSpPr txBox="1"/>
          <p:nvPr>
            <p:ph idx="1" type="subTitle"/>
          </p:nvPr>
        </p:nvSpPr>
        <p:spPr>
          <a:xfrm>
            <a:off x="5896425" y="2625826"/>
            <a:ext cx="2741100" cy="300000"/>
          </a:xfrm>
          <a:prstGeom prst="rect">
            <a:avLst/>
          </a:prstGeom>
        </p:spPr>
        <p:txBody>
          <a:bodyPr anchorCtr="0" anchor="t" bIns="90000" lIns="0" spcFirstLastPara="1" rIns="91425" wrap="square" tIns="90000">
            <a:normAutofit/>
          </a:bodyPr>
          <a:lstStyle>
            <a:lvl1pPr lvl="0">
              <a:spcBef>
                <a:spcPts val="0"/>
              </a:spcBef>
              <a:spcAft>
                <a:spcPts val="0"/>
              </a:spcAft>
              <a:buSzPts val="1200"/>
              <a:buFont typeface="Lexend Medium"/>
              <a:buNone/>
              <a:defRPr sz="1200">
                <a:latin typeface="Lexend Medium"/>
                <a:ea typeface="Lexend Medium"/>
                <a:cs typeface="Lexend Medium"/>
                <a:sym typeface="Lexend Medium"/>
              </a:defRPr>
            </a:lvl1pPr>
            <a:lvl2pPr lvl="1">
              <a:spcBef>
                <a:spcPts val="0"/>
              </a:spcBef>
              <a:spcAft>
                <a:spcPts val="0"/>
              </a:spcAft>
              <a:buSzPts val="1200"/>
              <a:buFont typeface="Lexend Medium"/>
              <a:buNone/>
              <a:defRPr sz="1200">
                <a:latin typeface="Lexend Medium"/>
                <a:ea typeface="Lexend Medium"/>
                <a:cs typeface="Lexend Medium"/>
                <a:sym typeface="Lexend Medium"/>
              </a:defRPr>
            </a:lvl2pPr>
            <a:lvl3pPr lvl="2">
              <a:spcBef>
                <a:spcPts val="0"/>
              </a:spcBef>
              <a:spcAft>
                <a:spcPts val="0"/>
              </a:spcAft>
              <a:buSzPts val="1200"/>
              <a:buFont typeface="Lexend Medium"/>
              <a:buNone/>
              <a:defRPr sz="1200">
                <a:latin typeface="Lexend Medium"/>
                <a:ea typeface="Lexend Medium"/>
                <a:cs typeface="Lexend Medium"/>
                <a:sym typeface="Lexend Medium"/>
              </a:defRPr>
            </a:lvl3pPr>
            <a:lvl4pPr lvl="3">
              <a:spcBef>
                <a:spcPts val="0"/>
              </a:spcBef>
              <a:spcAft>
                <a:spcPts val="0"/>
              </a:spcAft>
              <a:buSzPts val="1200"/>
              <a:buFont typeface="Lexend Medium"/>
              <a:buNone/>
              <a:defRPr sz="1200">
                <a:latin typeface="Lexend Medium"/>
                <a:ea typeface="Lexend Medium"/>
                <a:cs typeface="Lexend Medium"/>
                <a:sym typeface="Lexend Medium"/>
              </a:defRPr>
            </a:lvl4pPr>
            <a:lvl5pPr lvl="4">
              <a:spcBef>
                <a:spcPts val="0"/>
              </a:spcBef>
              <a:spcAft>
                <a:spcPts val="0"/>
              </a:spcAft>
              <a:buSzPts val="1200"/>
              <a:buFont typeface="Lexend Medium"/>
              <a:buNone/>
              <a:defRPr sz="1200">
                <a:latin typeface="Lexend Medium"/>
                <a:ea typeface="Lexend Medium"/>
                <a:cs typeface="Lexend Medium"/>
                <a:sym typeface="Lexend Medium"/>
              </a:defRPr>
            </a:lvl5pPr>
            <a:lvl6pPr lvl="5">
              <a:spcBef>
                <a:spcPts val="0"/>
              </a:spcBef>
              <a:spcAft>
                <a:spcPts val="0"/>
              </a:spcAft>
              <a:buSzPts val="1200"/>
              <a:buFont typeface="Lexend Medium"/>
              <a:buNone/>
              <a:defRPr sz="1200">
                <a:latin typeface="Lexend Medium"/>
                <a:ea typeface="Lexend Medium"/>
                <a:cs typeface="Lexend Medium"/>
                <a:sym typeface="Lexend Medium"/>
              </a:defRPr>
            </a:lvl6pPr>
            <a:lvl7pPr lvl="6">
              <a:spcBef>
                <a:spcPts val="0"/>
              </a:spcBef>
              <a:spcAft>
                <a:spcPts val="0"/>
              </a:spcAft>
              <a:buSzPts val="1200"/>
              <a:buFont typeface="Lexend Medium"/>
              <a:buNone/>
              <a:defRPr sz="1200">
                <a:latin typeface="Lexend Medium"/>
                <a:ea typeface="Lexend Medium"/>
                <a:cs typeface="Lexend Medium"/>
                <a:sym typeface="Lexend Medium"/>
              </a:defRPr>
            </a:lvl7pPr>
            <a:lvl8pPr lvl="7">
              <a:spcBef>
                <a:spcPts val="0"/>
              </a:spcBef>
              <a:spcAft>
                <a:spcPts val="0"/>
              </a:spcAft>
              <a:buSzPts val="1200"/>
              <a:buFont typeface="Lexend Medium"/>
              <a:buNone/>
              <a:defRPr sz="1200">
                <a:latin typeface="Lexend Medium"/>
                <a:ea typeface="Lexend Medium"/>
                <a:cs typeface="Lexend Medium"/>
                <a:sym typeface="Lexend Medium"/>
              </a:defRPr>
            </a:lvl8pPr>
            <a:lvl9pPr lvl="8">
              <a:spcBef>
                <a:spcPts val="0"/>
              </a:spcBef>
              <a:spcAft>
                <a:spcPts val="0"/>
              </a:spcAft>
              <a:buSzPts val="1200"/>
              <a:buFont typeface="Lexend Medium"/>
              <a:buNone/>
              <a:defRPr sz="1200">
                <a:latin typeface="Lexend Medium"/>
                <a:ea typeface="Lexend Medium"/>
                <a:cs typeface="Lexend Medium"/>
                <a:sym typeface="Lexend Medium"/>
              </a:defRPr>
            </a:lvl9pPr>
          </a:lstStyle>
          <a:p/>
        </p:txBody>
      </p:sp>
      <p:sp>
        <p:nvSpPr>
          <p:cNvPr id="928" name="Google Shape;928;p43"/>
          <p:cNvSpPr txBox="1"/>
          <p:nvPr>
            <p:ph idx="2" type="subTitle"/>
          </p:nvPr>
        </p:nvSpPr>
        <p:spPr>
          <a:xfrm>
            <a:off x="4497325" y="3119150"/>
            <a:ext cx="1423500" cy="346200"/>
          </a:xfrm>
          <a:prstGeom prst="rect">
            <a:avLst/>
          </a:prstGeom>
        </p:spPr>
        <p:txBody>
          <a:bodyPr anchorCtr="0" anchor="ctr" bIns="90000" lIns="91425" spcFirstLastPara="1" rIns="91425" wrap="square" tIns="90000">
            <a:normAutofit/>
          </a:bodyPr>
          <a:lstStyle>
            <a:lvl1pPr lvl="0" algn="r">
              <a:spcBef>
                <a:spcPts val="0"/>
              </a:spcBef>
              <a:spcAft>
                <a:spcPts val="0"/>
              </a:spcAft>
              <a:buSzPts val="1000"/>
              <a:buFont typeface="Lexend"/>
              <a:buNone/>
              <a:defRPr sz="1000"/>
            </a:lvl1pPr>
            <a:lvl2pPr lvl="1" algn="r">
              <a:spcBef>
                <a:spcPts val="0"/>
              </a:spcBef>
              <a:spcAft>
                <a:spcPts val="0"/>
              </a:spcAft>
              <a:buSzPts val="1000"/>
              <a:buFont typeface="Lexend"/>
              <a:buNone/>
              <a:defRPr sz="1000"/>
            </a:lvl2pPr>
            <a:lvl3pPr lvl="2" algn="r">
              <a:spcBef>
                <a:spcPts val="0"/>
              </a:spcBef>
              <a:spcAft>
                <a:spcPts val="0"/>
              </a:spcAft>
              <a:buSzPts val="1000"/>
              <a:buFont typeface="Lexend"/>
              <a:buNone/>
              <a:defRPr sz="1000"/>
            </a:lvl3pPr>
            <a:lvl4pPr lvl="3" algn="r">
              <a:spcBef>
                <a:spcPts val="0"/>
              </a:spcBef>
              <a:spcAft>
                <a:spcPts val="0"/>
              </a:spcAft>
              <a:buSzPts val="1000"/>
              <a:buFont typeface="Lexend"/>
              <a:buNone/>
              <a:defRPr sz="1000"/>
            </a:lvl4pPr>
            <a:lvl5pPr lvl="4" algn="r">
              <a:spcBef>
                <a:spcPts val="0"/>
              </a:spcBef>
              <a:spcAft>
                <a:spcPts val="0"/>
              </a:spcAft>
              <a:buSzPts val="1000"/>
              <a:buFont typeface="Lexend"/>
              <a:buNone/>
              <a:defRPr sz="1000"/>
            </a:lvl5pPr>
            <a:lvl6pPr lvl="5" algn="r">
              <a:spcBef>
                <a:spcPts val="0"/>
              </a:spcBef>
              <a:spcAft>
                <a:spcPts val="0"/>
              </a:spcAft>
              <a:buSzPts val="1000"/>
              <a:buFont typeface="Lexend"/>
              <a:buNone/>
              <a:defRPr sz="1000"/>
            </a:lvl6pPr>
            <a:lvl7pPr lvl="6" algn="r">
              <a:spcBef>
                <a:spcPts val="0"/>
              </a:spcBef>
              <a:spcAft>
                <a:spcPts val="0"/>
              </a:spcAft>
              <a:buSzPts val="1000"/>
              <a:buFont typeface="Lexend"/>
              <a:buNone/>
              <a:defRPr sz="1000"/>
            </a:lvl7pPr>
            <a:lvl8pPr lvl="7" algn="r">
              <a:spcBef>
                <a:spcPts val="0"/>
              </a:spcBef>
              <a:spcAft>
                <a:spcPts val="0"/>
              </a:spcAft>
              <a:buSzPts val="1000"/>
              <a:buFont typeface="Lexend"/>
              <a:buNone/>
              <a:defRPr sz="1000"/>
            </a:lvl8pPr>
            <a:lvl9pPr lvl="8" algn="r">
              <a:spcBef>
                <a:spcPts val="0"/>
              </a:spcBef>
              <a:spcAft>
                <a:spcPts val="0"/>
              </a:spcAft>
              <a:buSzPts val="1000"/>
              <a:buFont typeface="Lexend"/>
              <a:buNone/>
              <a:defRPr sz="1000"/>
            </a:lvl9pPr>
          </a:lstStyle>
          <a:p/>
        </p:txBody>
      </p:sp>
      <p:sp>
        <p:nvSpPr>
          <p:cNvPr id="929" name="Google Shape;929;p43"/>
          <p:cNvSpPr txBox="1"/>
          <p:nvPr>
            <p:ph idx="3" type="subTitle"/>
          </p:nvPr>
        </p:nvSpPr>
        <p:spPr>
          <a:xfrm>
            <a:off x="2226075" y="3113675"/>
            <a:ext cx="1406100" cy="300000"/>
          </a:xfrm>
          <a:prstGeom prst="rect">
            <a:avLst/>
          </a:prstGeom>
        </p:spPr>
        <p:txBody>
          <a:bodyPr anchorCtr="0" anchor="ctr" bIns="90000" lIns="91425" spcFirstLastPara="1" rIns="91425" wrap="square" tIns="90000">
            <a:normAutofit/>
          </a:bodyPr>
          <a:lstStyle>
            <a:lvl1pPr lvl="0">
              <a:spcBef>
                <a:spcPts val="0"/>
              </a:spcBef>
              <a:spcAft>
                <a:spcPts val="0"/>
              </a:spcAft>
              <a:buSzPts val="1000"/>
              <a:buFont typeface="Lexend"/>
              <a:buNone/>
              <a:defRPr sz="1000"/>
            </a:lvl1pPr>
            <a:lvl2pPr lvl="1" algn="r">
              <a:spcBef>
                <a:spcPts val="0"/>
              </a:spcBef>
              <a:spcAft>
                <a:spcPts val="0"/>
              </a:spcAft>
              <a:buSzPts val="1000"/>
              <a:buFont typeface="Lexend"/>
              <a:buNone/>
              <a:defRPr sz="1000"/>
            </a:lvl2pPr>
            <a:lvl3pPr lvl="2" algn="r">
              <a:spcBef>
                <a:spcPts val="0"/>
              </a:spcBef>
              <a:spcAft>
                <a:spcPts val="0"/>
              </a:spcAft>
              <a:buSzPts val="1000"/>
              <a:buFont typeface="Lexend"/>
              <a:buNone/>
              <a:defRPr sz="1000"/>
            </a:lvl3pPr>
            <a:lvl4pPr lvl="3" algn="r">
              <a:spcBef>
                <a:spcPts val="0"/>
              </a:spcBef>
              <a:spcAft>
                <a:spcPts val="0"/>
              </a:spcAft>
              <a:buSzPts val="1000"/>
              <a:buFont typeface="Lexend"/>
              <a:buNone/>
              <a:defRPr sz="1000"/>
            </a:lvl4pPr>
            <a:lvl5pPr lvl="4" algn="r">
              <a:spcBef>
                <a:spcPts val="0"/>
              </a:spcBef>
              <a:spcAft>
                <a:spcPts val="0"/>
              </a:spcAft>
              <a:buSzPts val="1000"/>
              <a:buFont typeface="Lexend"/>
              <a:buNone/>
              <a:defRPr sz="1000"/>
            </a:lvl5pPr>
            <a:lvl6pPr lvl="5" algn="r">
              <a:spcBef>
                <a:spcPts val="0"/>
              </a:spcBef>
              <a:spcAft>
                <a:spcPts val="0"/>
              </a:spcAft>
              <a:buSzPts val="1000"/>
              <a:buFont typeface="Lexend"/>
              <a:buNone/>
              <a:defRPr sz="1000"/>
            </a:lvl6pPr>
            <a:lvl7pPr lvl="6" algn="r">
              <a:spcBef>
                <a:spcPts val="0"/>
              </a:spcBef>
              <a:spcAft>
                <a:spcPts val="0"/>
              </a:spcAft>
              <a:buSzPts val="1000"/>
              <a:buFont typeface="Lexend"/>
              <a:buNone/>
              <a:defRPr sz="1000"/>
            </a:lvl7pPr>
            <a:lvl8pPr lvl="7" algn="r">
              <a:spcBef>
                <a:spcPts val="0"/>
              </a:spcBef>
              <a:spcAft>
                <a:spcPts val="0"/>
              </a:spcAft>
              <a:buSzPts val="1000"/>
              <a:buFont typeface="Lexend"/>
              <a:buNone/>
              <a:defRPr sz="1000"/>
            </a:lvl8pPr>
            <a:lvl9pPr lvl="8" algn="r">
              <a:spcBef>
                <a:spcPts val="0"/>
              </a:spcBef>
              <a:spcAft>
                <a:spcPts val="0"/>
              </a:spcAft>
              <a:buSzPts val="1000"/>
              <a:buFont typeface="Lexend"/>
              <a:buNone/>
              <a:defRPr sz="1000"/>
            </a:lvl9pPr>
          </a:lstStyle>
          <a:p/>
        </p:txBody>
      </p:sp>
      <p:sp>
        <p:nvSpPr>
          <p:cNvPr id="930" name="Google Shape;930;p43"/>
          <p:cNvSpPr txBox="1"/>
          <p:nvPr>
            <p:ph idx="4" type="subTitle"/>
          </p:nvPr>
        </p:nvSpPr>
        <p:spPr>
          <a:xfrm>
            <a:off x="364750" y="3113675"/>
            <a:ext cx="1406100" cy="300000"/>
          </a:xfrm>
          <a:prstGeom prst="rect">
            <a:avLst/>
          </a:prstGeom>
        </p:spPr>
        <p:txBody>
          <a:bodyPr anchorCtr="0" anchor="ctr" bIns="90000" lIns="91425" spcFirstLastPara="1" rIns="91425" wrap="square" tIns="90000">
            <a:normAutofit/>
          </a:bodyPr>
          <a:lstStyle>
            <a:lvl1pPr lvl="0">
              <a:spcBef>
                <a:spcPts val="0"/>
              </a:spcBef>
              <a:spcAft>
                <a:spcPts val="0"/>
              </a:spcAft>
              <a:buSzPts val="1000"/>
              <a:buFont typeface="Lexend"/>
              <a:buNone/>
              <a:defRPr sz="1000"/>
            </a:lvl1pPr>
            <a:lvl2pPr lvl="1" algn="r">
              <a:spcBef>
                <a:spcPts val="0"/>
              </a:spcBef>
              <a:spcAft>
                <a:spcPts val="0"/>
              </a:spcAft>
              <a:buSzPts val="1000"/>
              <a:buFont typeface="Lexend"/>
              <a:buNone/>
              <a:defRPr sz="1000"/>
            </a:lvl2pPr>
            <a:lvl3pPr lvl="2" algn="r">
              <a:spcBef>
                <a:spcPts val="0"/>
              </a:spcBef>
              <a:spcAft>
                <a:spcPts val="0"/>
              </a:spcAft>
              <a:buSzPts val="1000"/>
              <a:buFont typeface="Lexend"/>
              <a:buNone/>
              <a:defRPr sz="1000"/>
            </a:lvl3pPr>
            <a:lvl4pPr lvl="3" algn="r">
              <a:spcBef>
                <a:spcPts val="0"/>
              </a:spcBef>
              <a:spcAft>
                <a:spcPts val="0"/>
              </a:spcAft>
              <a:buSzPts val="1000"/>
              <a:buFont typeface="Lexend"/>
              <a:buNone/>
              <a:defRPr sz="1000"/>
            </a:lvl4pPr>
            <a:lvl5pPr lvl="4" algn="r">
              <a:spcBef>
                <a:spcPts val="0"/>
              </a:spcBef>
              <a:spcAft>
                <a:spcPts val="0"/>
              </a:spcAft>
              <a:buSzPts val="1000"/>
              <a:buFont typeface="Lexend"/>
              <a:buNone/>
              <a:defRPr sz="1000"/>
            </a:lvl5pPr>
            <a:lvl6pPr lvl="5" algn="r">
              <a:spcBef>
                <a:spcPts val="0"/>
              </a:spcBef>
              <a:spcAft>
                <a:spcPts val="0"/>
              </a:spcAft>
              <a:buSzPts val="1000"/>
              <a:buFont typeface="Lexend"/>
              <a:buNone/>
              <a:defRPr sz="1000"/>
            </a:lvl6pPr>
            <a:lvl7pPr lvl="6" algn="r">
              <a:spcBef>
                <a:spcPts val="0"/>
              </a:spcBef>
              <a:spcAft>
                <a:spcPts val="0"/>
              </a:spcAft>
              <a:buSzPts val="1000"/>
              <a:buFont typeface="Lexend"/>
              <a:buNone/>
              <a:defRPr sz="1000"/>
            </a:lvl7pPr>
            <a:lvl8pPr lvl="7" algn="r">
              <a:spcBef>
                <a:spcPts val="0"/>
              </a:spcBef>
              <a:spcAft>
                <a:spcPts val="0"/>
              </a:spcAft>
              <a:buSzPts val="1000"/>
              <a:buFont typeface="Lexend"/>
              <a:buNone/>
              <a:defRPr sz="1000"/>
            </a:lvl8pPr>
            <a:lvl9pPr lvl="8" algn="r">
              <a:spcBef>
                <a:spcPts val="0"/>
              </a:spcBef>
              <a:spcAft>
                <a:spcPts val="0"/>
              </a:spcAft>
              <a:buSzPts val="1000"/>
              <a:buFont typeface="Lexend"/>
              <a:buNone/>
              <a:defRPr sz="1000"/>
            </a:lvl9pPr>
          </a:lstStyle>
          <a:p/>
        </p:txBody>
      </p:sp>
      <p:sp>
        <p:nvSpPr>
          <p:cNvPr id="931" name="Google Shape;931;p43"/>
          <p:cNvSpPr txBox="1"/>
          <p:nvPr>
            <p:ph idx="5" type="subTitle"/>
          </p:nvPr>
        </p:nvSpPr>
        <p:spPr>
          <a:xfrm>
            <a:off x="2226075" y="4409075"/>
            <a:ext cx="1406100" cy="300000"/>
          </a:xfrm>
          <a:prstGeom prst="rect">
            <a:avLst/>
          </a:prstGeom>
        </p:spPr>
        <p:txBody>
          <a:bodyPr anchorCtr="0" anchor="ctr" bIns="90000" lIns="91425" spcFirstLastPara="1" rIns="91425" wrap="square" tIns="90000">
            <a:normAutofit/>
          </a:bodyPr>
          <a:lstStyle>
            <a:lvl1pPr lvl="0">
              <a:spcBef>
                <a:spcPts val="0"/>
              </a:spcBef>
              <a:spcAft>
                <a:spcPts val="0"/>
              </a:spcAft>
              <a:buSzPts val="1000"/>
              <a:buFont typeface="Lexend"/>
              <a:buNone/>
              <a:defRPr sz="1000"/>
            </a:lvl1pPr>
            <a:lvl2pPr lvl="1" algn="r">
              <a:spcBef>
                <a:spcPts val="0"/>
              </a:spcBef>
              <a:spcAft>
                <a:spcPts val="0"/>
              </a:spcAft>
              <a:buSzPts val="1000"/>
              <a:buFont typeface="Lexend"/>
              <a:buNone/>
              <a:defRPr sz="1000"/>
            </a:lvl2pPr>
            <a:lvl3pPr lvl="2" algn="r">
              <a:spcBef>
                <a:spcPts val="0"/>
              </a:spcBef>
              <a:spcAft>
                <a:spcPts val="0"/>
              </a:spcAft>
              <a:buSzPts val="1000"/>
              <a:buFont typeface="Lexend"/>
              <a:buNone/>
              <a:defRPr sz="1000"/>
            </a:lvl3pPr>
            <a:lvl4pPr lvl="3" algn="r">
              <a:spcBef>
                <a:spcPts val="0"/>
              </a:spcBef>
              <a:spcAft>
                <a:spcPts val="0"/>
              </a:spcAft>
              <a:buSzPts val="1000"/>
              <a:buFont typeface="Lexend"/>
              <a:buNone/>
              <a:defRPr sz="1000"/>
            </a:lvl4pPr>
            <a:lvl5pPr lvl="4" algn="r">
              <a:spcBef>
                <a:spcPts val="0"/>
              </a:spcBef>
              <a:spcAft>
                <a:spcPts val="0"/>
              </a:spcAft>
              <a:buSzPts val="1000"/>
              <a:buFont typeface="Lexend"/>
              <a:buNone/>
              <a:defRPr sz="1000"/>
            </a:lvl5pPr>
            <a:lvl6pPr lvl="5" algn="r">
              <a:spcBef>
                <a:spcPts val="0"/>
              </a:spcBef>
              <a:spcAft>
                <a:spcPts val="0"/>
              </a:spcAft>
              <a:buSzPts val="1000"/>
              <a:buFont typeface="Lexend"/>
              <a:buNone/>
              <a:defRPr sz="1000"/>
            </a:lvl6pPr>
            <a:lvl7pPr lvl="6" algn="r">
              <a:spcBef>
                <a:spcPts val="0"/>
              </a:spcBef>
              <a:spcAft>
                <a:spcPts val="0"/>
              </a:spcAft>
              <a:buSzPts val="1000"/>
              <a:buFont typeface="Lexend"/>
              <a:buNone/>
              <a:defRPr sz="1000"/>
            </a:lvl7pPr>
            <a:lvl8pPr lvl="7" algn="r">
              <a:spcBef>
                <a:spcPts val="0"/>
              </a:spcBef>
              <a:spcAft>
                <a:spcPts val="0"/>
              </a:spcAft>
              <a:buSzPts val="1000"/>
              <a:buFont typeface="Lexend"/>
              <a:buNone/>
              <a:defRPr sz="1000"/>
            </a:lvl8pPr>
            <a:lvl9pPr lvl="8" algn="r">
              <a:spcBef>
                <a:spcPts val="0"/>
              </a:spcBef>
              <a:spcAft>
                <a:spcPts val="0"/>
              </a:spcAft>
              <a:buSzPts val="1000"/>
              <a:buFont typeface="Lexend"/>
              <a:buNone/>
              <a:defRPr sz="1000"/>
            </a:lvl9pPr>
          </a:lstStyle>
          <a:p/>
        </p:txBody>
      </p:sp>
      <p:sp>
        <p:nvSpPr>
          <p:cNvPr id="932" name="Google Shape;932;p43"/>
          <p:cNvSpPr txBox="1"/>
          <p:nvPr>
            <p:ph idx="6" type="subTitle"/>
          </p:nvPr>
        </p:nvSpPr>
        <p:spPr>
          <a:xfrm>
            <a:off x="364750" y="4409075"/>
            <a:ext cx="1406100" cy="300000"/>
          </a:xfrm>
          <a:prstGeom prst="rect">
            <a:avLst/>
          </a:prstGeom>
        </p:spPr>
        <p:txBody>
          <a:bodyPr anchorCtr="0" anchor="ctr" bIns="90000" lIns="91425" spcFirstLastPara="1" rIns="91425" wrap="square" tIns="90000">
            <a:normAutofit/>
          </a:bodyPr>
          <a:lstStyle>
            <a:lvl1pPr lvl="0">
              <a:spcBef>
                <a:spcPts val="0"/>
              </a:spcBef>
              <a:spcAft>
                <a:spcPts val="0"/>
              </a:spcAft>
              <a:buSzPts val="1000"/>
              <a:buFont typeface="Lexend"/>
              <a:buNone/>
              <a:defRPr sz="1000"/>
            </a:lvl1pPr>
            <a:lvl2pPr lvl="1" algn="r">
              <a:spcBef>
                <a:spcPts val="0"/>
              </a:spcBef>
              <a:spcAft>
                <a:spcPts val="0"/>
              </a:spcAft>
              <a:buSzPts val="1000"/>
              <a:buFont typeface="Lexend"/>
              <a:buNone/>
              <a:defRPr sz="1000"/>
            </a:lvl2pPr>
            <a:lvl3pPr lvl="2" algn="r">
              <a:spcBef>
                <a:spcPts val="0"/>
              </a:spcBef>
              <a:spcAft>
                <a:spcPts val="0"/>
              </a:spcAft>
              <a:buSzPts val="1000"/>
              <a:buFont typeface="Lexend"/>
              <a:buNone/>
              <a:defRPr sz="1000"/>
            </a:lvl3pPr>
            <a:lvl4pPr lvl="3" algn="r">
              <a:spcBef>
                <a:spcPts val="0"/>
              </a:spcBef>
              <a:spcAft>
                <a:spcPts val="0"/>
              </a:spcAft>
              <a:buSzPts val="1000"/>
              <a:buFont typeface="Lexend"/>
              <a:buNone/>
              <a:defRPr sz="1000"/>
            </a:lvl4pPr>
            <a:lvl5pPr lvl="4" algn="r">
              <a:spcBef>
                <a:spcPts val="0"/>
              </a:spcBef>
              <a:spcAft>
                <a:spcPts val="0"/>
              </a:spcAft>
              <a:buSzPts val="1000"/>
              <a:buFont typeface="Lexend"/>
              <a:buNone/>
              <a:defRPr sz="1000"/>
            </a:lvl5pPr>
            <a:lvl6pPr lvl="5" algn="r">
              <a:spcBef>
                <a:spcPts val="0"/>
              </a:spcBef>
              <a:spcAft>
                <a:spcPts val="0"/>
              </a:spcAft>
              <a:buSzPts val="1000"/>
              <a:buFont typeface="Lexend"/>
              <a:buNone/>
              <a:defRPr sz="1000"/>
            </a:lvl6pPr>
            <a:lvl7pPr lvl="6" algn="r">
              <a:spcBef>
                <a:spcPts val="0"/>
              </a:spcBef>
              <a:spcAft>
                <a:spcPts val="0"/>
              </a:spcAft>
              <a:buSzPts val="1000"/>
              <a:buFont typeface="Lexend"/>
              <a:buNone/>
              <a:defRPr sz="1000"/>
            </a:lvl7pPr>
            <a:lvl8pPr lvl="7" algn="r">
              <a:spcBef>
                <a:spcPts val="0"/>
              </a:spcBef>
              <a:spcAft>
                <a:spcPts val="0"/>
              </a:spcAft>
              <a:buSzPts val="1000"/>
              <a:buFont typeface="Lexend"/>
              <a:buNone/>
              <a:defRPr sz="1000"/>
            </a:lvl8pPr>
            <a:lvl9pPr lvl="8" algn="r">
              <a:spcBef>
                <a:spcPts val="0"/>
              </a:spcBef>
              <a:spcAft>
                <a:spcPts val="0"/>
              </a:spcAft>
              <a:buSzPts val="1000"/>
              <a:buFont typeface="Lexend"/>
              <a:buNone/>
              <a:defRPr sz="1000"/>
            </a:lvl9pPr>
          </a:lstStyle>
          <a:p/>
        </p:txBody>
      </p:sp>
      <p:sp>
        <p:nvSpPr>
          <p:cNvPr id="933" name="Google Shape;933;p43"/>
          <p:cNvSpPr txBox="1"/>
          <p:nvPr>
            <p:ph idx="7" type="title"/>
          </p:nvPr>
        </p:nvSpPr>
        <p:spPr>
          <a:xfrm>
            <a:off x="364750" y="2499300"/>
            <a:ext cx="1406100" cy="481200"/>
          </a:xfrm>
          <a:prstGeom prst="rect">
            <a:avLst/>
          </a:prstGeom>
        </p:spPr>
        <p:txBody>
          <a:bodyPr anchorCtr="0" anchor="b" bIns="91425" lIns="91425" spcFirstLastPara="1" rIns="91425" wrap="square" tIns="91425">
            <a:normAutofit/>
          </a:bodyPr>
          <a:lstStyle>
            <a:lvl1pPr lvl="0">
              <a:spcBef>
                <a:spcPts val="0"/>
              </a:spcBef>
              <a:spcAft>
                <a:spcPts val="0"/>
              </a:spcAft>
              <a:buSzPts val="2400"/>
              <a:buFont typeface="Alexandria Black"/>
              <a:buNone/>
              <a:defRPr sz="2400"/>
            </a:lvl1pPr>
            <a:lvl2pPr lvl="1">
              <a:spcBef>
                <a:spcPts val="0"/>
              </a:spcBef>
              <a:spcAft>
                <a:spcPts val="0"/>
              </a:spcAft>
              <a:buSzPts val="12000"/>
              <a:buFont typeface="Alexandria Black"/>
              <a:buNone/>
              <a:defRPr sz="12000">
                <a:latin typeface="Alexandria Black"/>
                <a:ea typeface="Alexandria Black"/>
                <a:cs typeface="Alexandria Black"/>
                <a:sym typeface="Alexandria Black"/>
              </a:defRPr>
            </a:lvl2pPr>
            <a:lvl3pPr lvl="2">
              <a:spcBef>
                <a:spcPts val="0"/>
              </a:spcBef>
              <a:spcAft>
                <a:spcPts val="0"/>
              </a:spcAft>
              <a:buSzPts val="12000"/>
              <a:buFont typeface="Alexandria Black"/>
              <a:buNone/>
              <a:defRPr sz="12000">
                <a:latin typeface="Alexandria Black"/>
                <a:ea typeface="Alexandria Black"/>
                <a:cs typeface="Alexandria Black"/>
                <a:sym typeface="Alexandria Black"/>
              </a:defRPr>
            </a:lvl3pPr>
            <a:lvl4pPr lvl="3">
              <a:spcBef>
                <a:spcPts val="0"/>
              </a:spcBef>
              <a:spcAft>
                <a:spcPts val="0"/>
              </a:spcAft>
              <a:buSzPts val="12000"/>
              <a:buFont typeface="Alexandria Black"/>
              <a:buNone/>
              <a:defRPr sz="12000">
                <a:latin typeface="Alexandria Black"/>
                <a:ea typeface="Alexandria Black"/>
                <a:cs typeface="Alexandria Black"/>
                <a:sym typeface="Alexandria Black"/>
              </a:defRPr>
            </a:lvl4pPr>
            <a:lvl5pPr lvl="4">
              <a:spcBef>
                <a:spcPts val="0"/>
              </a:spcBef>
              <a:spcAft>
                <a:spcPts val="0"/>
              </a:spcAft>
              <a:buSzPts val="12000"/>
              <a:buFont typeface="Alexandria Black"/>
              <a:buNone/>
              <a:defRPr sz="12000">
                <a:latin typeface="Alexandria Black"/>
                <a:ea typeface="Alexandria Black"/>
                <a:cs typeface="Alexandria Black"/>
                <a:sym typeface="Alexandria Black"/>
              </a:defRPr>
            </a:lvl5pPr>
            <a:lvl6pPr lvl="5">
              <a:spcBef>
                <a:spcPts val="0"/>
              </a:spcBef>
              <a:spcAft>
                <a:spcPts val="0"/>
              </a:spcAft>
              <a:buSzPts val="12000"/>
              <a:buFont typeface="Alexandria Black"/>
              <a:buNone/>
              <a:defRPr sz="12000">
                <a:latin typeface="Alexandria Black"/>
                <a:ea typeface="Alexandria Black"/>
                <a:cs typeface="Alexandria Black"/>
                <a:sym typeface="Alexandria Black"/>
              </a:defRPr>
            </a:lvl6pPr>
            <a:lvl7pPr lvl="6">
              <a:spcBef>
                <a:spcPts val="0"/>
              </a:spcBef>
              <a:spcAft>
                <a:spcPts val="0"/>
              </a:spcAft>
              <a:buSzPts val="12000"/>
              <a:buFont typeface="Alexandria Black"/>
              <a:buNone/>
              <a:defRPr sz="12000">
                <a:latin typeface="Alexandria Black"/>
                <a:ea typeface="Alexandria Black"/>
                <a:cs typeface="Alexandria Black"/>
                <a:sym typeface="Alexandria Black"/>
              </a:defRPr>
            </a:lvl7pPr>
            <a:lvl8pPr lvl="7">
              <a:spcBef>
                <a:spcPts val="0"/>
              </a:spcBef>
              <a:spcAft>
                <a:spcPts val="0"/>
              </a:spcAft>
              <a:buSzPts val="12000"/>
              <a:buFont typeface="Alexandria Black"/>
              <a:buNone/>
              <a:defRPr sz="12000">
                <a:latin typeface="Alexandria Black"/>
                <a:ea typeface="Alexandria Black"/>
                <a:cs typeface="Alexandria Black"/>
                <a:sym typeface="Alexandria Black"/>
              </a:defRPr>
            </a:lvl8pPr>
            <a:lvl9pPr lvl="8">
              <a:spcBef>
                <a:spcPts val="0"/>
              </a:spcBef>
              <a:spcAft>
                <a:spcPts val="0"/>
              </a:spcAft>
              <a:buSzPts val="12000"/>
              <a:buFont typeface="Alexandria Black"/>
              <a:buNone/>
              <a:defRPr sz="12000">
                <a:latin typeface="Alexandria Black"/>
                <a:ea typeface="Alexandria Black"/>
                <a:cs typeface="Alexandria Black"/>
                <a:sym typeface="Alexandria Black"/>
              </a:defRPr>
            </a:lvl9pPr>
          </a:lstStyle>
          <a:p/>
        </p:txBody>
      </p:sp>
      <p:sp>
        <p:nvSpPr>
          <p:cNvPr id="934" name="Google Shape;934;p43"/>
          <p:cNvSpPr txBox="1"/>
          <p:nvPr>
            <p:ph idx="8" type="title"/>
          </p:nvPr>
        </p:nvSpPr>
        <p:spPr>
          <a:xfrm>
            <a:off x="2271738" y="2499300"/>
            <a:ext cx="1406100" cy="481200"/>
          </a:xfrm>
          <a:prstGeom prst="rect">
            <a:avLst/>
          </a:prstGeom>
        </p:spPr>
        <p:txBody>
          <a:bodyPr anchorCtr="0" anchor="b" bIns="91425" lIns="91425" spcFirstLastPara="1" rIns="91425" wrap="square" tIns="91425">
            <a:normAutofit/>
          </a:bodyPr>
          <a:lstStyle>
            <a:lvl1pPr lvl="0">
              <a:spcBef>
                <a:spcPts val="0"/>
              </a:spcBef>
              <a:spcAft>
                <a:spcPts val="0"/>
              </a:spcAft>
              <a:buSzPts val="2400"/>
              <a:buFont typeface="Alexandria Black"/>
              <a:buNone/>
              <a:defRPr sz="2400"/>
            </a:lvl1pPr>
            <a:lvl2pPr lvl="1">
              <a:spcBef>
                <a:spcPts val="0"/>
              </a:spcBef>
              <a:spcAft>
                <a:spcPts val="0"/>
              </a:spcAft>
              <a:buSzPts val="12000"/>
              <a:buFont typeface="Alexandria Black"/>
              <a:buNone/>
              <a:defRPr sz="12000">
                <a:latin typeface="Alexandria Black"/>
                <a:ea typeface="Alexandria Black"/>
                <a:cs typeface="Alexandria Black"/>
                <a:sym typeface="Alexandria Black"/>
              </a:defRPr>
            </a:lvl2pPr>
            <a:lvl3pPr lvl="2">
              <a:spcBef>
                <a:spcPts val="0"/>
              </a:spcBef>
              <a:spcAft>
                <a:spcPts val="0"/>
              </a:spcAft>
              <a:buSzPts val="12000"/>
              <a:buFont typeface="Alexandria Black"/>
              <a:buNone/>
              <a:defRPr sz="12000">
                <a:latin typeface="Alexandria Black"/>
                <a:ea typeface="Alexandria Black"/>
                <a:cs typeface="Alexandria Black"/>
                <a:sym typeface="Alexandria Black"/>
              </a:defRPr>
            </a:lvl3pPr>
            <a:lvl4pPr lvl="3">
              <a:spcBef>
                <a:spcPts val="0"/>
              </a:spcBef>
              <a:spcAft>
                <a:spcPts val="0"/>
              </a:spcAft>
              <a:buSzPts val="12000"/>
              <a:buFont typeface="Alexandria Black"/>
              <a:buNone/>
              <a:defRPr sz="12000">
                <a:latin typeface="Alexandria Black"/>
                <a:ea typeface="Alexandria Black"/>
                <a:cs typeface="Alexandria Black"/>
                <a:sym typeface="Alexandria Black"/>
              </a:defRPr>
            </a:lvl4pPr>
            <a:lvl5pPr lvl="4">
              <a:spcBef>
                <a:spcPts val="0"/>
              </a:spcBef>
              <a:spcAft>
                <a:spcPts val="0"/>
              </a:spcAft>
              <a:buSzPts val="12000"/>
              <a:buFont typeface="Alexandria Black"/>
              <a:buNone/>
              <a:defRPr sz="12000">
                <a:latin typeface="Alexandria Black"/>
                <a:ea typeface="Alexandria Black"/>
                <a:cs typeface="Alexandria Black"/>
                <a:sym typeface="Alexandria Black"/>
              </a:defRPr>
            </a:lvl5pPr>
            <a:lvl6pPr lvl="5">
              <a:spcBef>
                <a:spcPts val="0"/>
              </a:spcBef>
              <a:spcAft>
                <a:spcPts val="0"/>
              </a:spcAft>
              <a:buSzPts val="12000"/>
              <a:buFont typeface="Alexandria Black"/>
              <a:buNone/>
              <a:defRPr sz="12000">
                <a:latin typeface="Alexandria Black"/>
                <a:ea typeface="Alexandria Black"/>
                <a:cs typeface="Alexandria Black"/>
                <a:sym typeface="Alexandria Black"/>
              </a:defRPr>
            </a:lvl6pPr>
            <a:lvl7pPr lvl="6">
              <a:spcBef>
                <a:spcPts val="0"/>
              </a:spcBef>
              <a:spcAft>
                <a:spcPts val="0"/>
              </a:spcAft>
              <a:buSzPts val="12000"/>
              <a:buFont typeface="Alexandria Black"/>
              <a:buNone/>
              <a:defRPr sz="12000">
                <a:latin typeface="Alexandria Black"/>
                <a:ea typeface="Alexandria Black"/>
                <a:cs typeface="Alexandria Black"/>
                <a:sym typeface="Alexandria Black"/>
              </a:defRPr>
            </a:lvl7pPr>
            <a:lvl8pPr lvl="7">
              <a:spcBef>
                <a:spcPts val="0"/>
              </a:spcBef>
              <a:spcAft>
                <a:spcPts val="0"/>
              </a:spcAft>
              <a:buSzPts val="12000"/>
              <a:buFont typeface="Alexandria Black"/>
              <a:buNone/>
              <a:defRPr sz="12000">
                <a:latin typeface="Alexandria Black"/>
                <a:ea typeface="Alexandria Black"/>
                <a:cs typeface="Alexandria Black"/>
                <a:sym typeface="Alexandria Black"/>
              </a:defRPr>
            </a:lvl8pPr>
            <a:lvl9pPr lvl="8">
              <a:spcBef>
                <a:spcPts val="0"/>
              </a:spcBef>
              <a:spcAft>
                <a:spcPts val="0"/>
              </a:spcAft>
              <a:buSzPts val="12000"/>
              <a:buFont typeface="Alexandria Black"/>
              <a:buNone/>
              <a:defRPr sz="12000">
                <a:latin typeface="Alexandria Black"/>
                <a:ea typeface="Alexandria Black"/>
                <a:cs typeface="Alexandria Black"/>
                <a:sym typeface="Alexandria Black"/>
              </a:defRPr>
            </a:lvl9pPr>
          </a:lstStyle>
          <a:p/>
        </p:txBody>
      </p:sp>
      <p:sp>
        <p:nvSpPr>
          <p:cNvPr id="935" name="Google Shape;935;p43"/>
          <p:cNvSpPr txBox="1"/>
          <p:nvPr>
            <p:ph idx="9" type="title"/>
          </p:nvPr>
        </p:nvSpPr>
        <p:spPr>
          <a:xfrm>
            <a:off x="364750" y="3794700"/>
            <a:ext cx="1406100" cy="481200"/>
          </a:xfrm>
          <a:prstGeom prst="rect">
            <a:avLst/>
          </a:prstGeom>
        </p:spPr>
        <p:txBody>
          <a:bodyPr anchorCtr="0" anchor="b" bIns="91425" lIns="91425" spcFirstLastPara="1" rIns="91425" wrap="square" tIns="91425">
            <a:normAutofit/>
          </a:bodyPr>
          <a:lstStyle>
            <a:lvl1pPr lvl="0">
              <a:spcBef>
                <a:spcPts val="0"/>
              </a:spcBef>
              <a:spcAft>
                <a:spcPts val="0"/>
              </a:spcAft>
              <a:buSzPts val="2400"/>
              <a:buFont typeface="Alexandria Black"/>
              <a:buNone/>
              <a:defRPr sz="2400"/>
            </a:lvl1pPr>
            <a:lvl2pPr lvl="1">
              <a:spcBef>
                <a:spcPts val="0"/>
              </a:spcBef>
              <a:spcAft>
                <a:spcPts val="0"/>
              </a:spcAft>
              <a:buSzPts val="12000"/>
              <a:buFont typeface="Alexandria Black"/>
              <a:buNone/>
              <a:defRPr sz="12000">
                <a:latin typeface="Alexandria Black"/>
                <a:ea typeface="Alexandria Black"/>
                <a:cs typeface="Alexandria Black"/>
                <a:sym typeface="Alexandria Black"/>
              </a:defRPr>
            </a:lvl2pPr>
            <a:lvl3pPr lvl="2">
              <a:spcBef>
                <a:spcPts val="0"/>
              </a:spcBef>
              <a:spcAft>
                <a:spcPts val="0"/>
              </a:spcAft>
              <a:buSzPts val="12000"/>
              <a:buFont typeface="Alexandria Black"/>
              <a:buNone/>
              <a:defRPr sz="12000">
                <a:latin typeface="Alexandria Black"/>
                <a:ea typeface="Alexandria Black"/>
                <a:cs typeface="Alexandria Black"/>
                <a:sym typeface="Alexandria Black"/>
              </a:defRPr>
            </a:lvl3pPr>
            <a:lvl4pPr lvl="3">
              <a:spcBef>
                <a:spcPts val="0"/>
              </a:spcBef>
              <a:spcAft>
                <a:spcPts val="0"/>
              </a:spcAft>
              <a:buSzPts val="12000"/>
              <a:buFont typeface="Alexandria Black"/>
              <a:buNone/>
              <a:defRPr sz="12000">
                <a:latin typeface="Alexandria Black"/>
                <a:ea typeface="Alexandria Black"/>
                <a:cs typeface="Alexandria Black"/>
                <a:sym typeface="Alexandria Black"/>
              </a:defRPr>
            </a:lvl4pPr>
            <a:lvl5pPr lvl="4">
              <a:spcBef>
                <a:spcPts val="0"/>
              </a:spcBef>
              <a:spcAft>
                <a:spcPts val="0"/>
              </a:spcAft>
              <a:buSzPts val="12000"/>
              <a:buFont typeface="Alexandria Black"/>
              <a:buNone/>
              <a:defRPr sz="12000">
                <a:latin typeface="Alexandria Black"/>
                <a:ea typeface="Alexandria Black"/>
                <a:cs typeface="Alexandria Black"/>
                <a:sym typeface="Alexandria Black"/>
              </a:defRPr>
            </a:lvl5pPr>
            <a:lvl6pPr lvl="5">
              <a:spcBef>
                <a:spcPts val="0"/>
              </a:spcBef>
              <a:spcAft>
                <a:spcPts val="0"/>
              </a:spcAft>
              <a:buSzPts val="12000"/>
              <a:buFont typeface="Alexandria Black"/>
              <a:buNone/>
              <a:defRPr sz="12000">
                <a:latin typeface="Alexandria Black"/>
                <a:ea typeface="Alexandria Black"/>
                <a:cs typeface="Alexandria Black"/>
                <a:sym typeface="Alexandria Black"/>
              </a:defRPr>
            </a:lvl6pPr>
            <a:lvl7pPr lvl="6">
              <a:spcBef>
                <a:spcPts val="0"/>
              </a:spcBef>
              <a:spcAft>
                <a:spcPts val="0"/>
              </a:spcAft>
              <a:buSzPts val="12000"/>
              <a:buFont typeface="Alexandria Black"/>
              <a:buNone/>
              <a:defRPr sz="12000">
                <a:latin typeface="Alexandria Black"/>
                <a:ea typeface="Alexandria Black"/>
                <a:cs typeface="Alexandria Black"/>
                <a:sym typeface="Alexandria Black"/>
              </a:defRPr>
            </a:lvl7pPr>
            <a:lvl8pPr lvl="7">
              <a:spcBef>
                <a:spcPts val="0"/>
              </a:spcBef>
              <a:spcAft>
                <a:spcPts val="0"/>
              </a:spcAft>
              <a:buSzPts val="12000"/>
              <a:buFont typeface="Alexandria Black"/>
              <a:buNone/>
              <a:defRPr sz="12000">
                <a:latin typeface="Alexandria Black"/>
                <a:ea typeface="Alexandria Black"/>
                <a:cs typeface="Alexandria Black"/>
                <a:sym typeface="Alexandria Black"/>
              </a:defRPr>
            </a:lvl8pPr>
            <a:lvl9pPr lvl="8">
              <a:spcBef>
                <a:spcPts val="0"/>
              </a:spcBef>
              <a:spcAft>
                <a:spcPts val="0"/>
              </a:spcAft>
              <a:buSzPts val="12000"/>
              <a:buFont typeface="Alexandria Black"/>
              <a:buNone/>
              <a:defRPr sz="12000">
                <a:latin typeface="Alexandria Black"/>
                <a:ea typeface="Alexandria Black"/>
                <a:cs typeface="Alexandria Black"/>
                <a:sym typeface="Alexandria Black"/>
              </a:defRPr>
            </a:lvl9pPr>
          </a:lstStyle>
          <a:p/>
        </p:txBody>
      </p:sp>
      <p:sp>
        <p:nvSpPr>
          <p:cNvPr id="936" name="Google Shape;936;p43"/>
          <p:cNvSpPr txBox="1"/>
          <p:nvPr>
            <p:ph idx="13" type="title"/>
          </p:nvPr>
        </p:nvSpPr>
        <p:spPr>
          <a:xfrm>
            <a:off x="2271738" y="3794700"/>
            <a:ext cx="1406100" cy="481200"/>
          </a:xfrm>
          <a:prstGeom prst="rect">
            <a:avLst/>
          </a:prstGeom>
        </p:spPr>
        <p:txBody>
          <a:bodyPr anchorCtr="0" anchor="b" bIns="91425" lIns="91425" spcFirstLastPara="1" rIns="91425" wrap="square" tIns="91425">
            <a:normAutofit/>
          </a:bodyPr>
          <a:lstStyle>
            <a:lvl1pPr lvl="0">
              <a:spcBef>
                <a:spcPts val="0"/>
              </a:spcBef>
              <a:spcAft>
                <a:spcPts val="0"/>
              </a:spcAft>
              <a:buSzPts val="2400"/>
              <a:buFont typeface="Alexandria Black"/>
              <a:buNone/>
              <a:defRPr sz="2400"/>
            </a:lvl1pPr>
            <a:lvl2pPr lvl="1">
              <a:spcBef>
                <a:spcPts val="0"/>
              </a:spcBef>
              <a:spcAft>
                <a:spcPts val="0"/>
              </a:spcAft>
              <a:buSzPts val="12000"/>
              <a:buFont typeface="Alexandria Black"/>
              <a:buNone/>
              <a:defRPr sz="12000">
                <a:latin typeface="Alexandria Black"/>
                <a:ea typeface="Alexandria Black"/>
                <a:cs typeface="Alexandria Black"/>
                <a:sym typeface="Alexandria Black"/>
              </a:defRPr>
            </a:lvl2pPr>
            <a:lvl3pPr lvl="2">
              <a:spcBef>
                <a:spcPts val="0"/>
              </a:spcBef>
              <a:spcAft>
                <a:spcPts val="0"/>
              </a:spcAft>
              <a:buSzPts val="12000"/>
              <a:buFont typeface="Alexandria Black"/>
              <a:buNone/>
              <a:defRPr sz="12000">
                <a:latin typeface="Alexandria Black"/>
                <a:ea typeface="Alexandria Black"/>
                <a:cs typeface="Alexandria Black"/>
                <a:sym typeface="Alexandria Black"/>
              </a:defRPr>
            </a:lvl3pPr>
            <a:lvl4pPr lvl="3">
              <a:spcBef>
                <a:spcPts val="0"/>
              </a:spcBef>
              <a:spcAft>
                <a:spcPts val="0"/>
              </a:spcAft>
              <a:buSzPts val="12000"/>
              <a:buFont typeface="Alexandria Black"/>
              <a:buNone/>
              <a:defRPr sz="12000">
                <a:latin typeface="Alexandria Black"/>
                <a:ea typeface="Alexandria Black"/>
                <a:cs typeface="Alexandria Black"/>
                <a:sym typeface="Alexandria Black"/>
              </a:defRPr>
            </a:lvl4pPr>
            <a:lvl5pPr lvl="4">
              <a:spcBef>
                <a:spcPts val="0"/>
              </a:spcBef>
              <a:spcAft>
                <a:spcPts val="0"/>
              </a:spcAft>
              <a:buSzPts val="12000"/>
              <a:buFont typeface="Alexandria Black"/>
              <a:buNone/>
              <a:defRPr sz="12000">
                <a:latin typeface="Alexandria Black"/>
                <a:ea typeface="Alexandria Black"/>
                <a:cs typeface="Alexandria Black"/>
                <a:sym typeface="Alexandria Black"/>
              </a:defRPr>
            </a:lvl5pPr>
            <a:lvl6pPr lvl="5">
              <a:spcBef>
                <a:spcPts val="0"/>
              </a:spcBef>
              <a:spcAft>
                <a:spcPts val="0"/>
              </a:spcAft>
              <a:buSzPts val="12000"/>
              <a:buFont typeface="Alexandria Black"/>
              <a:buNone/>
              <a:defRPr sz="12000">
                <a:latin typeface="Alexandria Black"/>
                <a:ea typeface="Alexandria Black"/>
                <a:cs typeface="Alexandria Black"/>
                <a:sym typeface="Alexandria Black"/>
              </a:defRPr>
            </a:lvl6pPr>
            <a:lvl7pPr lvl="6">
              <a:spcBef>
                <a:spcPts val="0"/>
              </a:spcBef>
              <a:spcAft>
                <a:spcPts val="0"/>
              </a:spcAft>
              <a:buSzPts val="12000"/>
              <a:buFont typeface="Alexandria Black"/>
              <a:buNone/>
              <a:defRPr sz="12000">
                <a:latin typeface="Alexandria Black"/>
                <a:ea typeface="Alexandria Black"/>
                <a:cs typeface="Alexandria Black"/>
                <a:sym typeface="Alexandria Black"/>
              </a:defRPr>
            </a:lvl7pPr>
            <a:lvl8pPr lvl="7">
              <a:spcBef>
                <a:spcPts val="0"/>
              </a:spcBef>
              <a:spcAft>
                <a:spcPts val="0"/>
              </a:spcAft>
              <a:buSzPts val="12000"/>
              <a:buFont typeface="Alexandria Black"/>
              <a:buNone/>
              <a:defRPr sz="12000">
                <a:latin typeface="Alexandria Black"/>
                <a:ea typeface="Alexandria Black"/>
                <a:cs typeface="Alexandria Black"/>
                <a:sym typeface="Alexandria Black"/>
              </a:defRPr>
            </a:lvl8pPr>
            <a:lvl9pPr lvl="8">
              <a:spcBef>
                <a:spcPts val="0"/>
              </a:spcBef>
              <a:spcAft>
                <a:spcPts val="0"/>
              </a:spcAft>
              <a:buSzPts val="12000"/>
              <a:buFont typeface="Alexandria Black"/>
              <a:buNone/>
              <a:defRPr sz="12000">
                <a:latin typeface="Alexandria Black"/>
                <a:ea typeface="Alexandria Black"/>
                <a:cs typeface="Alexandria Black"/>
                <a:sym typeface="Alexandria Black"/>
              </a:defRPr>
            </a:lvl9pPr>
          </a:lstStyle>
          <a:p/>
        </p:txBody>
      </p:sp>
      <p:sp>
        <p:nvSpPr>
          <p:cNvPr id="937" name="Google Shape;937;p43"/>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lvl1pPr indent="0" lvl="0" marL="0" marR="0" algn="r">
              <a:lnSpc>
                <a:spcPct val="100000"/>
              </a:lnSpc>
              <a:spcBef>
                <a:spcPts val="0"/>
              </a:spcBef>
              <a:spcAft>
                <a:spcPts val="0"/>
              </a:spcAft>
              <a:buClr>
                <a:srgbClr val="000000"/>
              </a:buClr>
              <a:buSzPts val="800"/>
              <a:buFont typeface="Arial"/>
              <a:buNone/>
              <a:defRPr sz="800">
                <a:solidFill>
                  <a:schemeClr val="dk1"/>
                </a:solidFill>
                <a:latin typeface="Lexend Light"/>
                <a:ea typeface="Lexend Light"/>
                <a:cs typeface="Lexend Light"/>
                <a:sym typeface="Lexend Light"/>
              </a:defRPr>
            </a:lvl1pPr>
            <a:lvl2pPr indent="0" lvl="1" marL="0" marR="0" algn="r">
              <a:lnSpc>
                <a:spcPct val="100000"/>
              </a:lnSpc>
              <a:spcBef>
                <a:spcPts val="0"/>
              </a:spcBef>
              <a:spcAft>
                <a:spcPts val="0"/>
              </a:spcAft>
              <a:buClr>
                <a:srgbClr val="000000"/>
              </a:buClr>
              <a:buSzPts val="800"/>
              <a:buFont typeface="Arial"/>
              <a:buNone/>
              <a:defRPr sz="800">
                <a:solidFill>
                  <a:schemeClr val="dk1"/>
                </a:solidFill>
                <a:latin typeface="Lexend Light"/>
                <a:ea typeface="Lexend Light"/>
                <a:cs typeface="Lexend Light"/>
                <a:sym typeface="Lexend Light"/>
              </a:defRPr>
            </a:lvl2pPr>
            <a:lvl3pPr indent="0" lvl="2" marL="0" marR="0" algn="r">
              <a:lnSpc>
                <a:spcPct val="100000"/>
              </a:lnSpc>
              <a:spcBef>
                <a:spcPts val="0"/>
              </a:spcBef>
              <a:spcAft>
                <a:spcPts val="0"/>
              </a:spcAft>
              <a:buClr>
                <a:srgbClr val="000000"/>
              </a:buClr>
              <a:buSzPts val="800"/>
              <a:buFont typeface="Arial"/>
              <a:buNone/>
              <a:defRPr sz="800">
                <a:solidFill>
                  <a:schemeClr val="dk1"/>
                </a:solidFill>
                <a:latin typeface="Lexend Light"/>
                <a:ea typeface="Lexend Light"/>
                <a:cs typeface="Lexend Light"/>
                <a:sym typeface="Lexend Light"/>
              </a:defRPr>
            </a:lvl3pPr>
            <a:lvl4pPr indent="0" lvl="3" marL="0" marR="0" algn="r">
              <a:lnSpc>
                <a:spcPct val="100000"/>
              </a:lnSpc>
              <a:spcBef>
                <a:spcPts val="0"/>
              </a:spcBef>
              <a:spcAft>
                <a:spcPts val="0"/>
              </a:spcAft>
              <a:buClr>
                <a:srgbClr val="000000"/>
              </a:buClr>
              <a:buSzPts val="800"/>
              <a:buFont typeface="Arial"/>
              <a:buNone/>
              <a:defRPr sz="800">
                <a:solidFill>
                  <a:schemeClr val="dk1"/>
                </a:solidFill>
                <a:latin typeface="Lexend Light"/>
                <a:ea typeface="Lexend Light"/>
                <a:cs typeface="Lexend Light"/>
                <a:sym typeface="Lexend Light"/>
              </a:defRPr>
            </a:lvl4pPr>
            <a:lvl5pPr indent="0" lvl="4" marL="0" marR="0" algn="r">
              <a:lnSpc>
                <a:spcPct val="100000"/>
              </a:lnSpc>
              <a:spcBef>
                <a:spcPts val="0"/>
              </a:spcBef>
              <a:spcAft>
                <a:spcPts val="0"/>
              </a:spcAft>
              <a:buClr>
                <a:srgbClr val="000000"/>
              </a:buClr>
              <a:buSzPts val="800"/>
              <a:buFont typeface="Arial"/>
              <a:buNone/>
              <a:defRPr sz="800">
                <a:solidFill>
                  <a:schemeClr val="dk1"/>
                </a:solidFill>
                <a:latin typeface="Lexend Light"/>
                <a:ea typeface="Lexend Light"/>
                <a:cs typeface="Lexend Light"/>
                <a:sym typeface="Lexend Light"/>
              </a:defRPr>
            </a:lvl5pPr>
            <a:lvl6pPr indent="0" lvl="5" marL="0" marR="0" algn="r">
              <a:lnSpc>
                <a:spcPct val="100000"/>
              </a:lnSpc>
              <a:spcBef>
                <a:spcPts val="0"/>
              </a:spcBef>
              <a:spcAft>
                <a:spcPts val="0"/>
              </a:spcAft>
              <a:buClr>
                <a:srgbClr val="000000"/>
              </a:buClr>
              <a:buSzPts val="800"/>
              <a:buFont typeface="Arial"/>
              <a:buNone/>
              <a:defRPr sz="800">
                <a:solidFill>
                  <a:schemeClr val="dk1"/>
                </a:solidFill>
                <a:latin typeface="Lexend Light"/>
                <a:ea typeface="Lexend Light"/>
                <a:cs typeface="Lexend Light"/>
                <a:sym typeface="Lexend Light"/>
              </a:defRPr>
            </a:lvl6pPr>
            <a:lvl7pPr indent="0" lvl="6" marL="0" marR="0" algn="r">
              <a:lnSpc>
                <a:spcPct val="100000"/>
              </a:lnSpc>
              <a:spcBef>
                <a:spcPts val="0"/>
              </a:spcBef>
              <a:spcAft>
                <a:spcPts val="0"/>
              </a:spcAft>
              <a:buClr>
                <a:srgbClr val="000000"/>
              </a:buClr>
              <a:buSzPts val="800"/>
              <a:buFont typeface="Arial"/>
              <a:buNone/>
              <a:defRPr sz="800">
                <a:solidFill>
                  <a:schemeClr val="dk1"/>
                </a:solidFill>
                <a:latin typeface="Lexend Light"/>
                <a:ea typeface="Lexend Light"/>
                <a:cs typeface="Lexend Light"/>
                <a:sym typeface="Lexend Light"/>
              </a:defRPr>
            </a:lvl7pPr>
            <a:lvl8pPr indent="0" lvl="7" marL="0" marR="0" algn="r">
              <a:lnSpc>
                <a:spcPct val="100000"/>
              </a:lnSpc>
              <a:spcBef>
                <a:spcPts val="0"/>
              </a:spcBef>
              <a:spcAft>
                <a:spcPts val="0"/>
              </a:spcAft>
              <a:buClr>
                <a:srgbClr val="000000"/>
              </a:buClr>
              <a:buSzPts val="800"/>
              <a:buFont typeface="Arial"/>
              <a:buNone/>
              <a:defRPr sz="800">
                <a:solidFill>
                  <a:schemeClr val="dk1"/>
                </a:solidFill>
                <a:latin typeface="Lexend Light"/>
                <a:ea typeface="Lexend Light"/>
                <a:cs typeface="Lexend Light"/>
                <a:sym typeface="Lexend Light"/>
              </a:defRPr>
            </a:lvl8pPr>
            <a:lvl9pPr indent="0" lvl="8" marL="0" marR="0" algn="r">
              <a:lnSpc>
                <a:spcPct val="100000"/>
              </a:lnSpc>
              <a:spcBef>
                <a:spcPts val="0"/>
              </a:spcBef>
              <a:spcAft>
                <a:spcPts val="0"/>
              </a:spcAft>
              <a:buClr>
                <a:srgbClr val="000000"/>
              </a:buClr>
              <a:buSzPts val="800"/>
              <a:buFont typeface="Arial"/>
              <a:buNone/>
              <a:defRPr sz="800">
                <a:solidFill>
                  <a:schemeClr val="dk1"/>
                </a:solidFill>
                <a:latin typeface="Lexend Light"/>
                <a:ea typeface="Lexend Light"/>
                <a:cs typeface="Lexend Light"/>
                <a:sym typeface="Lexend Light"/>
              </a:defRPr>
            </a:lvl9pPr>
          </a:lstStyle>
          <a:p>
            <a:pPr indent="0" lvl="0" marL="0" rtl="0" algn="r">
              <a:spcBef>
                <a:spcPts val="0"/>
              </a:spcBef>
              <a:spcAft>
                <a:spcPts val="0"/>
              </a:spcAft>
              <a:buNone/>
            </a:pPr>
            <a:fld id="{00000000-1234-1234-1234-123412341234}" type="slidenum">
              <a:rPr lang="en"/>
              <a:t>‹#›</a:t>
            </a:fld>
            <a:endParaRPr/>
          </a:p>
        </p:txBody>
      </p:sp>
      <p:sp>
        <p:nvSpPr>
          <p:cNvPr id="938" name="Google Shape;938;p43"/>
          <p:cNvSpPr txBox="1"/>
          <p:nvPr>
            <p:ph idx="14" type="subTitle"/>
          </p:nvPr>
        </p:nvSpPr>
        <p:spPr>
          <a:xfrm>
            <a:off x="4497325" y="3495475"/>
            <a:ext cx="1423500" cy="346200"/>
          </a:xfrm>
          <a:prstGeom prst="rect">
            <a:avLst/>
          </a:prstGeom>
        </p:spPr>
        <p:txBody>
          <a:bodyPr anchorCtr="0" anchor="ctr" bIns="90000" lIns="91425" spcFirstLastPara="1" rIns="91425" wrap="square" tIns="90000">
            <a:normAutofit/>
          </a:bodyPr>
          <a:lstStyle>
            <a:lvl1pPr lvl="0" algn="r">
              <a:spcBef>
                <a:spcPts val="0"/>
              </a:spcBef>
              <a:spcAft>
                <a:spcPts val="0"/>
              </a:spcAft>
              <a:buSzPts val="1000"/>
              <a:buFont typeface="Lexend"/>
              <a:buNone/>
              <a:defRPr sz="1000"/>
            </a:lvl1pPr>
            <a:lvl2pPr lvl="1" algn="r">
              <a:spcBef>
                <a:spcPts val="0"/>
              </a:spcBef>
              <a:spcAft>
                <a:spcPts val="0"/>
              </a:spcAft>
              <a:buSzPts val="1000"/>
              <a:buFont typeface="Lexend"/>
              <a:buNone/>
              <a:defRPr sz="1000"/>
            </a:lvl2pPr>
            <a:lvl3pPr lvl="2" algn="r">
              <a:spcBef>
                <a:spcPts val="0"/>
              </a:spcBef>
              <a:spcAft>
                <a:spcPts val="0"/>
              </a:spcAft>
              <a:buSzPts val="1000"/>
              <a:buFont typeface="Lexend"/>
              <a:buNone/>
              <a:defRPr sz="1000"/>
            </a:lvl3pPr>
            <a:lvl4pPr lvl="3" algn="r">
              <a:spcBef>
                <a:spcPts val="0"/>
              </a:spcBef>
              <a:spcAft>
                <a:spcPts val="0"/>
              </a:spcAft>
              <a:buSzPts val="1000"/>
              <a:buFont typeface="Lexend"/>
              <a:buNone/>
              <a:defRPr sz="1000"/>
            </a:lvl4pPr>
            <a:lvl5pPr lvl="4" algn="r">
              <a:spcBef>
                <a:spcPts val="0"/>
              </a:spcBef>
              <a:spcAft>
                <a:spcPts val="0"/>
              </a:spcAft>
              <a:buSzPts val="1000"/>
              <a:buFont typeface="Lexend"/>
              <a:buNone/>
              <a:defRPr sz="1000"/>
            </a:lvl5pPr>
            <a:lvl6pPr lvl="5" algn="r">
              <a:spcBef>
                <a:spcPts val="0"/>
              </a:spcBef>
              <a:spcAft>
                <a:spcPts val="0"/>
              </a:spcAft>
              <a:buSzPts val="1000"/>
              <a:buFont typeface="Lexend"/>
              <a:buNone/>
              <a:defRPr sz="1000"/>
            </a:lvl6pPr>
            <a:lvl7pPr lvl="6" algn="r">
              <a:spcBef>
                <a:spcPts val="0"/>
              </a:spcBef>
              <a:spcAft>
                <a:spcPts val="0"/>
              </a:spcAft>
              <a:buSzPts val="1000"/>
              <a:buFont typeface="Lexend"/>
              <a:buNone/>
              <a:defRPr sz="1000"/>
            </a:lvl7pPr>
            <a:lvl8pPr lvl="7" algn="r">
              <a:spcBef>
                <a:spcPts val="0"/>
              </a:spcBef>
              <a:spcAft>
                <a:spcPts val="0"/>
              </a:spcAft>
              <a:buSzPts val="1000"/>
              <a:buFont typeface="Lexend"/>
              <a:buNone/>
              <a:defRPr sz="1000"/>
            </a:lvl8pPr>
            <a:lvl9pPr lvl="8" algn="r">
              <a:spcBef>
                <a:spcPts val="0"/>
              </a:spcBef>
              <a:spcAft>
                <a:spcPts val="0"/>
              </a:spcAft>
              <a:buSzPts val="1000"/>
              <a:buFont typeface="Lexend"/>
              <a:buNone/>
              <a:defRPr sz="1000"/>
            </a:lvl9pPr>
          </a:lstStyle>
          <a:p/>
        </p:txBody>
      </p:sp>
      <p:sp>
        <p:nvSpPr>
          <p:cNvPr id="939" name="Google Shape;939;p43"/>
          <p:cNvSpPr txBox="1"/>
          <p:nvPr>
            <p:ph idx="15" type="subTitle"/>
          </p:nvPr>
        </p:nvSpPr>
        <p:spPr>
          <a:xfrm>
            <a:off x="4497325" y="3871800"/>
            <a:ext cx="1423500" cy="346200"/>
          </a:xfrm>
          <a:prstGeom prst="rect">
            <a:avLst/>
          </a:prstGeom>
        </p:spPr>
        <p:txBody>
          <a:bodyPr anchorCtr="0" anchor="ctr" bIns="90000" lIns="91425" spcFirstLastPara="1" rIns="91425" wrap="square" tIns="90000">
            <a:normAutofit/>
          </a:bodyPr>
          <a:lstStyle>
            <a:lvl1pPr lvl="0" algn="r">
              <a:spcBef>
                <a:spcPts val="0"/>
              </a:spcBef>
              <a:spcAft>
                <a:spcPts val="0"/>
              </a:spcAft>
              <a:buSzPts val="1000"/>
              <a:buFont typeface="Lexend"/>
              <a:buNone/>
              <a:defRPr sz="1000"/>
            </a:lvl1pPr>
            <a:lvl2pPr lvl="1" algn="r">
              <a:spcBef>
                <a:spcPts val="0"/>
              </a:spcBef>
              <a:spcAft>
                <a:spcPts val="0"/>
              </a:spcAft>
              <a:buSzPts val="1000"/>
              <a:buFont typeface="Lexend"/>
              <a:buNone/>
              <a:defRPr sz="1000"/>
            </a:lvl2pPr>
            <a:lvl3pPr lvl="2" algn="r">
              <a:spcBef>
                <a:spcPts val="0"/>
              </a:spcBef>
              <a:spcAft>
                <a:spcPts val="0"/>
              </a:spcAft>
              <a:buSzPts val="1000"/>
              <a:buFont typeface="Lexend"/>
              <a:buNone/>
              <a:defRPr sz="1000"/>
            </a:lvl3pPr>
            <a:lvl4pPr lvl="3" algn="r">
              <a:spcBef>
                <a:spcPts val="0"/>
              </a:spcBef>
              <a:spcAft>
                <a:spcPts val="0"/>
              </a:spcAft>
              <a:buSzPts val="1000"/>
              <a:buFont typeface="Lexend"/>
              <a:buNone/>
              <a:defRPr sz="1000"/>
            </a:lvl4pPr>
            <a:lvl5pPr lvl="4" algn="r">
              <a:spcBef>
                <a:spcPts val="0"/>
              </a:spcBef>
              <a:spcAft>
                <a:spcPts val="0"/>
              </a:spcAft>
              <a:buSzPts val="1000"/>
              <a:buFont typeface="Lexend"/>
              <a:buNone/>
              <a:defRPr sz="1000"/>
            </a:lvl5pPr>
            <a:lvl6pPr lvl="5" algn="r">
              <a:spcBef>
                <a:spcPts val="0"/>
              </a:spcBef>
              <a:spcAft>
                <a:spcPts val="0"/>
              </a:spcAft>
              <a:buSzPts val="1000"/>
              <a:buFont typeface="Lexend"/>
              <a:buNone/>
              <a:defRPr sz="1000"/>
            </a:lvl6pPr>
            <a:lvl7pPr lvl="6" algn="r">
              <a:spcBef>
                <a:spcPts val="0"/>
              </a:spcBef>
              <a:spcAft>
                <a:spcPts val="0"/>
              </a:spcAft>
              <a:buSzPts val="1000"/>
              <a:buFont typeface="Lexend"/>
              <a:buNone/>
              <a:defRPr sz="1000"/>
            </a:lvl7pPr>
            <a:lvl8pPr lvl="7" algn="r">
              <a:spcBef>
                <a:spcPts val="0"/>
              </a:spcBef>
              <a:spcAft>
                <a:spcPts val="0"/>
              </a:spcAft>
              <a:buSzPts val="1000"/>
              <a:buFont typeface="Lexend"/>
              <a:buNone/>
              <a:defRPr sz="1000"/>
            </a:lvl8pPr>
            <a:lvl9pPr lvl="8" algn="r">
              <a:spcBef>
                <a:spcPts val="0"/>
              </a:spcBef>
              <a:spcAft>
                <a:spcPts val="0"/>
              </a:spcAft>
              <a:buSzPts val="1000"/>
              <a:buFont typeface="Lexend"/>
              <a:buNone/>
              <a:defRPr sz="1000"/>
            </a:lvl9pPr>
          </a:lstStyle>
          <a:p/>
        </p:txBody>
      </p:sp>
      <p:sp>
        <p:nvSpPr>
          <p:cNvPr id="940" name="Google Shape;940;p43"/>
          <p:cNvSpPr txBox="1"/>
          <p:nvPr>
            <p:ph idx="16" type="subTitle"/>
          </p:nvPr>
        </p:nvSpPr>
        <p:spPr>
          <a:xfrm>
            <a:off x="4497325" y="4246475"/>
            <a:ext cx="1423500" cy="346200"/>
          </a:xfrm>
          <a:prstGeom prst="rect">
            <a:avLst/>
          </a:prstGeom>
        </p:spPr>
        <p:txBody>
          <a:bodyPr anchorCtr="0" anchor="ctr" bIns="90000" lIns="91425" spcFirstLastPara="1" rIns="91425" wrap="square" tIns="90000">
            <a:normAutofit/>
          </a:bodyPr>
          <a:lstStyle>
            <a:lvl1pPr lvl="0" algn="r">
              <a:spcBef>
                <a:spcPts val="0"/>
              </a:spcBef>
              <a:spcAft>
                <a:spcPts val="0"/>
              </a:spcAft>
              <a:buSzPts val="1000"/>
              <a:buFont typeface="Lexend"/>
              <a:buNone/>
              <a:defRPr sz="1000"/>
            </a:lvl1pPr>
            <a:lvl2pPr lvl="1" algn="r">
              <a:spcBef>
                <a:spcPts val="0"/>
              </a:spcBef>
              <a:spcAft>
                <a:spcPts val="0"/>
              </a:spcAft>
              <a:buSzPts val="1000"/>
              <a:buFont typeface="Lexend"/>
              <a:buNone/>
              <a:defRPr sz="1000"/>
            </a:lvl2pPr>
            <a:lvl3pPr lvl="2" algn="r">
              <a:spcBef>
                <a:spcPts val="0"/>
              </a:spcBef>
              <a:spcAft>
                <a:spcPts val="0"/>
              </a:spcAft>
              <a:buSzPts val="1000"/>
              <a:buFont typeface="Lexend"/>
              <a:buNone/>
              <a:defRPr sz="1000"/>
            </a:lvl3pPr>
            <a:lvl4pPr lvl="3" algn="r">
              <a:spcBef>
                <a:spcPts val="0"/>
              </a:spcBef>
              <a:spcAft>
                <a:spcPts val="0"/>
              </a:spcAft>
              <a:buSzPts val="1000"/>
              <a:buFont typeface="Lexend"/>
              <a:buNone/>
              <a:defRPr sz="1000"/>
            </a:lvl4pPr>
            <a:lvl5pPr lvl="4" algn="r">
              <a:spcBef>
                <a:spcPts val="0"/>
              </a:spcBef>
              <a:spcAft>
                <a:spcPts val="0"/>
              </a:spcAft>
              <a:buSzPts val="1000"/>
              <a:buFont typeface="Lexend"/>
              <a:buNone/>
              <a:defRPr sz="1000"/>
            </a:lvl5pPr>
            <a:lvl6pPr lvl="5" algn="r">
              <a:spcBef>
                <a:spcPts val="0"/>
              </a:spcBef>
              <a:spcAft>
                <a:spcPts val="0"/>
              </a:spcAft>
              <a:buSzPts val="1000"/>
              <a:buFont typeface="Lexend"/>
              <a:buNone/>
              <a:defRPr sz="1000"/>
            </a:lvl6pPr>
            <a:lvl7pPr lvl="6" algn="r">
              <a:spcBef>
                <a:spcPts val="0"/>
              </a:spcBef>
              <a:spcAft>
                <a:spcPts val="0"/>
              </a:spcAft>
              <a:buSzPts val="1000"/>
              <a:buFont typeface="Lexend"/>
              <a:buNone/>
              <a:defRPr sz="1000"/>
            </a:lvl7pPr>
            <a:lvl8pPr lvl="7" algn="r">
              <a:spcBef>
                <a:spcPts val="0"/>
              </a:spcBef>
              <a:spcAft>
                <a:spcPts val="0"/>
              </a:spcAft>
              <a:buSzPts val="1000"/>
              <a:buFont typeface="Lexend"/>
              <a:buNone/>
              <a:defRPr sz="1000"/>
            </a:lvl8pPr>
            <a:lvl9pPr lvl="8" algn="r">
              <a:spcBef>
                <a:spcPts val="0"/>
              </a:spcBef>
              <a:spcAft>
                <a:spcPts val="0"/>
              </a:spcAft>
              <a:buSzPts val="1000"/>
              <a:buFont typeface="Lexend"/>
              <a:buNone/>
              <a:defRPr sz="1000"/>
            </a:lvl9pPr>
          </a:lstStyle>
          <a:p/>
        </p:txBody>
      </p:sp>
      <p:sp>
        <p:nvSpPr>
          <p:cNvPr id="941" name="Google Shape;941;p43"/>
          <p:cNvSpPr txBox="1"/>
          <p:nvPr>
            <p:ph idx="17" type="subTitle"/>
          </p:nvPr>
        </p:nvSpPr>
        <p:spPr>
          <a:xfrm>
            <a:off x="5896425" y="368500"/>
            <a:ext cx="2741100" cy="300000"/>
          </a:xfrm>
          <a:prstGeom prst="rect">
            <a:avLst/>
          </a:prstGeom>
        </p:spPr>
        <p:txBody>
          <a:bodyPr anchorCtr="0" anchor="t" bIns="90000" lIns="0" spcFirstLastPara="1" rIns="91425" wrap="square" tIns="90000">
            <a:normAutofit/>
          </a:bodyPr>
          <a:lstStyle>
            <a:lvl1pPr lvl="0">
              <a:spcBef>
                <a:spcPts val="0"/>
              </a:spcBef>
              <a:spcAft>
                <a:spcPts val="0"/>
              </a:spcAft>
              <a:buSzPts val="1200"/>
              <a:buFont typeface="Lexend Medium"/>
              <a:buNone/>
              <a:defRPr sz="1200">
                <a:latin typeface="Lexend Medium"/>
                <a:ea typeface="Lexend Medium"/>
                <a:cs typeface="Lexend Medium"/>
                <a:sym typeface="Lexend Medium"/>
              </a:defRPr>
            </a:lvl1pPr>
            <a:lvl2pPr lvl="1">
              <a:spcBef>
                <a:spcPts val="0"/>
              </a:spcBef>
              <a:spcAft>
                <a:spcPts val="0"/>
              </a:spcAft>
              <a:buSzPts val="1200"/>
              <a:buFont typeface="Lexend Medium"/>
              <a:buNone/>
              <a:defRPr sz="1200">
                <a:latin typeface="Lexend Medium"/>
                <a:ea typeface="Lexend Medium"/>
                <a:cs typeface="Lexend Medium"/>
                <a:sym typeface="Lexend Medium"/>
              </a:defRPr>
            </a:lvl2pPr>
            <a:lvl3pPr lvl="2">
              <a:spcBef>
                <a:spcPts val="0"/>
              </a:spcBef>
              <a:spcAft>
                <a:spcPts val="0"/>
              </a:spcAft>
              <a:buSzPts val="1200"/>
              <a:buFont typeface="Lexend Medium"/>
              <a:buNone/>
              <a:defRPr sz="1200">
                <a:latin typeface="Lexend Medium"/>
                <a:ea typeface="Lexend Medium"/>
                <a:cs typeface="Lexend Medium"/>
                <a:sym typeface="Lexend Medium"/>
              </a:defRPr>
            </a:lvl3pPr>
            <a:lvl4pPr lvl="3">
              <a:spcBef>
                <a:spcPts val="0"/>
              </a:spcBef>
              <a:spcAft>
                <a:spcPts val="0"/>
              </a:spcAft>
              <a:buSzPts val="1200"/>
              <a:buFont typeface="Lexend Medium"/>
              <a:buNone/>
              <a:defRPr sz="1200">
                <a:latin typeface="Lexend Medium"/>
                <a:ea typeface="Lexend Medium"/>
                <a:cs typeface="Lexend Medium"/>
                <a:sym typeface="Lexend Medium"/>
              </a:defRPr>
            </a:lvl4pPr>
            <a:lvl5pPr lvl="4">
              <a:spcBef>
                <a:spcPts val="0"/>
              </a:spcBef>
              <a:spcAft>
                <a:spcPts val="0"/>
              </a:spcAft>
              <a:buSzPts val="1200"/>
              <a:buFont typeface="Lexend Medium"/>
              <a:buNone/>
              <a:defRPr sz="1200">
                <a:latin typeface="Lexend Medium"/>
                <a:ea typeface="Lexend Medium"/>
                <a:cs typeface="Lexend Medium"/>
                <a:sym typeface="Lexend Medium"/>
              </a:defRPr>
            </a:lvl5pPr>
            <a:lvl6pPr lvl="5">
              <a:spcBef>
                <a:spcPts val="0"/>
              </a:spcBef>
              <a:spcAft>
                <a:spcPts val="0"/>
              </a:spcAft>
              <a:buSzPts val="1200"/>
              <a:buFont typeface="Lexend Medium"/>
              <a:buNone/>
              <a:defRPr sz="1200">
                <a:latin typeface="Lexend Medium"/>
                <a:ea typeface="Lexend Medium"/>
                <a:cs typeface="Lexend Medium"/>
                <a:sym typeface="Lexend Medium"/>
              </a:defRPr>
            </a:lvl6pPr>
            <a:lvl7pPr lvl="6">
              <a:spcBef>
                <a:spcPts val="0"/>
              </a:spcBef>
              <a:spcAft>
                <a:spcPts val="0"/>
              </a:spcAft>
              <a:buSzPts val="1200"/>
              <a:buFont typeface="Lexend Medium"/>
              <a:buNone/>
              <a:defRPr sz="1200">
                <a:latin typeface="Lexend Medium"/>
                <a:ea typeface="Lexend Medium"/>
                <a:cs typeface="Lexend Medium"/>
                <a:sym typeface="Lexend Medium"/>
              </a:defRPr>
            </a:lvl7pPr>
            <a:lvl8pPr lvl="7">
              <a:spcBef>
                <a:spcPts val="0"/>
              </a:spcBef>
              <a:spcAft>
                <a:spcPts val="0"/>
              </a:spcAft>
              <a:buSzPts val="1200"/>
              <a:buFont typeface="Lexend Medium"/>
              <a:buNone/>
              <a:defRPr sz="1200">
                <a:latin typeface="Lexend Medium"/>
                <a:ea typeface="Lexend Medium"/>
                <a:cs typeface="Lexend Medium"/>
                <a:sym typeface="Lexend Medium"/>
              </a:defRPr>
            </a:lvl8pPr>
            <a:lvl9pPr lvl="8">
              <a:spcBef>
                <a:spcPts val="0"/>
              </a:spcBef>
              <a:spcAft>
                <a:spcPts val="0"/>
              </a:spcAft>
              <a:buSzPts val="1200"/>
              <a:buFont typeface="Lexend Medium"/>
              <a:buNone/>
              <a:defRPr sz="1200">
                <a:latin typeface="Lexend Medium"/>
                <a:ea typeface="Lexend Medium"/>
                <a:cs typeface="Lexend Medium"/>
                <a:sym typeface="Lexend Medium"/>
              </a:defRPr>
            </a:lvl9pPr>
          </a:lstStyle>
          <a:p/>
        </p:txBody>
      </p:sp>
      <p:sp>
        <p:nvSpPr>
          <p:cNvPr id="942" name="Google Shape;942;p43"/>
          <p:cNvSpPr txBox="1"/>
          <p:nvPr>
            <p:ph idx="18" type="subTitle"/>
          </p:nvPr>
        </p:nvSpPr>
        <p:spPr>
          <a:xfrm>
            <a:off x="7760063" y="1891350"/>
            <a:ext cx="1092300" cy="300000"/>
          </a:xfrm>
          <a:prstGeom prst="rect">
            <a:avLst/>
          </a:prstGeom>
        </p:spPr>
        <p:txBody>
          <a:bodyPr anchorCtr="0" anchor="ctr" bIns="0" lIns="72000" spcFirstLastPara="1" rIns="0" wrap="square" tIns="0">
            <a:normAutofit/>
          </a:bodyPr>
          <a:lstStyle>
            <a:lvl1pPr lvl="0">
              <a:spcBef>
                <a:spcPts val="0"/>
              </a:spcBef>
              <a:spcAft>
                <a:spcPts val="0"/>
              </a:spcAft>
              <a:buSzPts val="1000"/>
              <a:buNone/>
              <a:defRPr sz="1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43" name="Google Shape;943;p43"/>
          <p:cNvSpPr txBox="1"/>
          <p:nvPr>
            <p:ph idx="19" type="subTitle"/>
          </p:nvPr>
        </p:nvSpPr>
        <p:spPr>
          <a:xfrm>
            <a:off x="7760063" y="1627000"/>
            <a:ext cx="1092300" cy="300000"/>
          </a:xfrm>
          <a:prstGeom prst="rect">
            <a:avLst/>
          </a:prstGeom>
        </p:spPr>
        <p:txBody>
          <a:bodyPr anchorCtr="0" anchor="ctr" bIns="0" lIns="72000" spcFirstLastPara="1" rIns="0" wrap="square" tIns="0">
            <a:normAutofit/>
          </a:bodyPr>
          <a:lstStyle>
            <a:lvl1pPr lvl="0">
              <a:spcBef>
                <a:spcPts val="0"/>
              </a:spcBef>
              <a:spcAft>
                <a:spcPts val="0"/>
              </a:spcAft>
              <a:buSzPts val="1000"/>
              <a:buNone/>
              <a:defRPr sz="1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44" name="Google Shape;944;p43"/>
          <p:cNvSpPr txBox="1"/>
          <p:nvPr>
            <p:ph idx="20" type="subTitle"/>
          </p:nvPr>
        </p:nvSpPr>
        <p:spPr>
          <a:xfrm>
            <a:off x="7760063" y="1357400"/>
            <a:ext cx="1092300" cy="300000"/>
          </a:xfrm>
          <a:prstGeom prst="rect">
            <a:avLst/>
          </a:prstGeom>
        </p:spPr>
        <p:txBody>
          <a:bodyPr anchorCtr="0" anchor="ctr" bIns="0" lIns="72000" spcFirstLastPara="1" rIns="0" wrap="square" tIns="0">
            <a:normAutofit/>
          </a:bodyPr>
          <a:lstStyle>
            <a:lvl1pPr lvl="0">
              <a:spcBef>
                <a:spcPts val="0"/>
              </a:spcBef>
              <a:spcAft>
                <a:spcPts val="0"/>
              </a:spcAft>
              <a:buSzPts val="1000"/>
              <a:buNone/>
              <a:defRPr sz="1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45" name="Google Shape;945;p43"/>
          <p:cNvSpPr txBox="1"/>
          <p:nvPr>
            <p:ph idx="21" type="subTitle"/>
          </p:nvPr>
        </p:nvSpPr>
        <p:spPr>
          <a:xfrm>
            <a:off x="7760063" y="1093050"/>
            <a:ext cx="1092300" cy="300000"/>
          </a:xfrm>
          <a:prstGeom prst="rect">
            <a:avLst/>
          </a:prstGeom>
        </p:spPr>
        <p:txBody>
          <a:bodyPr anchorCtr="0" anchor="ctr" bIns="0" lIns="72000" spcFirstLastPara="1" rIns="0" wrap="square" tIns="0">
            <a:normAutofit/>
          </a:bodyPr>
          <a:lstStyle>
            <a:lvl1pPr lvl="0">
              <a:spcBef>
                <a:spcPts val="0"/>
              </a:spcBef>
              <a:spcAft>
                <a:spcPts val="0"/>
              </a:spcAft>
              <a:buSzPts val="1000"/>
              <a:buNone/>
              <a:defRPr sz="1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46" name="Google Shape;946;p43"/>
          <p:cNvSpPr txBox="1"/>
          <p:nvPr>
            <p:ph idx="22" type="title"/>
          </p:nvPr>
        </p:nvSpPr>
        <p:spPr>
          <a:xfrm>
            <a:off x="6664625" y="3120075"/>
            <a:ext cx="548700" cy="346200"/>
          </a:xfrm>
          <a:prstGeom prst="rect">
            <a:avLst/>
          </a:prstGeom>
        </p:spPr>
        <p:txBody>
          <a:bodyPr anchorCtr="0" anchor="ctr" bIns="0" lIns="0" spcFirstLastPara="1" rIns="0" wrap="square" tIns="0">
            <a:normAutofit/>
          </a:bodyPr>
          <a:lstStyle>
            <a:lvl1pPr lvl="0" algn="ctr">
              <a:spcBef>
                <a:spcPts val="0"/>
              </a:spcBef>
              <a:spcAft>
                <a:spcPts val="0"/>
              </a:spcAft>
              <a:buSzPts val="1000"/>
              <a:buFont typeface="Lexend SemiBold"/>
              <a:buNone/>
              <a:defRPr sz="1000">
                <a:latin typeface="Lexend SemiBold"/>
                <a:ea typeface="Lexend SemiBold"/>
                <a:cs typeface="Lexend SemiBold"/>
                <a:sym typeface="Lexend SemiBold"/>
              </a:defRPr>
            </a:lvl1pPr>
            <a:lvl2pPr lvl="1" algn="ctr">
              <a:spcBef>
                <a:spcPts val="0"/>
              </a:spcBef>
              <a:spcAft>
                <a:spcPts val="0"/>
              </a:spcAft>
              <a:buSzPts val="1000"/>
              <a:buFont typeface="Lexend SemiBold"/>
              <a:buNone/>
              <a:defRPr sz="1000">
                <a:latin typeface="Lexend SemiBold"/>
                <a:ea typeface="Lexend SemiBold"/>
                <a:cs typeface="Lexend SemiBold"/>
                <a:sym typeface="Lexend SemiBold"/>
              </a:defRPr>
            </a:lvl2pPr>
            <a:lvl3pPr lvl="2" algn="ctr">
              <a:spcBef>
                <a:spcPts val="0"/>
              </a:spcBef>
              <a:spcAft>
                <a:spcPts val="0"/>
              </a:spcAft>
              <a:buSzPts val="1000"/>
              <a:buFont typeface="Lexend SemiBold"/>
              <a:buNone/>
              <a:defRPr sz="1000">
                <a:latin typeface="Lexend SemiBold"/>
                <a:ea typeface="Lexend SemiBold"/>
                <a:cs typeface="Lexend SemiBold"/>
                <a:sym typeface="Lexend SemiBold"/>
              </a:defRPr>
            </a:lvl3pPr>
            <a:lvl4pPr lvl="3" algn="ctr">
              <a:spcBef>
                <a:spcPts val="0"/>
              </a:spcBef>
              <a:spcAft>
                <a:spcPts val="0"/>
              </a:spcAft>
              <a:buSzPts val="1000"/>
              <a:buFont typeface="Lexend SemiBold"/>
              <a:buNone/>
              <a:defRPr sz="1000">
                <a:latin typeface="Lexend SemiBold"/>
                <a:ea typeface="Lexend SemiBold"/>
                <a:cs typeface="Lexend SemiBold"/>
                <a:sym typeface="Lexend SemiBold"/>
              </a:defRPr>
            </a:lvl4pPr>
            <a:lvl5pPr lvl="4" algn="ctr">
              <a:spcBef>
                <a:spcPts val="0"/>
              </a:spcBef>
              <a:spcAft>
                <a:spcPts val="0"/>
              </a:spcAft>
              <a:buSzPts val="1000"/>
              <a:buFont typeface="Lexend SemiBold"/>
              <a:buNone/>
              <a:defRPr sz="1000">
                <a:latin typeface="Lexend SemiBold"/>
                <a:ea typeface="Lexend SemiBold"/>
                <a:cs typeface="Lexend SemiBold"/>
                <a:sym typeface="Lexend SemiBold"/>
              </a:defRPr>
            </a:lvl5pPr>
            <a:lvl6pPr lvl="5" algn="ctr">
              <a:spcBef>
                <a:spcPts val="0"/>
              </a:spcBef>
              <a:spcAft>
                <a:spcPts val="0"/>
              </a:spcAft>
              <a:buSzPts val="1000"/>
              <a:buFont typeface="Lexend SemiBold"/>
              <a:buNone/>
              <a:defRPr sz="1000">
                <a:latin typeface="Lexend SemiBold"/>
                <a:ea typeface="Lexend SemiBold"/>
                <a:cs typeface="Lexend SemiBold"/>
                <a:sym typeface="Lexend SemiBold"/>
              </a:defRPr>
            </a:lvl6pPr>
            <a:lvl7pPr lvl="6" algn="ctr">
              <a:spcBef>
                <a:spcPts val="0"/>
              </a:spcBef>
              <a:spcAft>
                <a:spcPts val="0"/>
              </a:spcAft>
              <a:buSzPts val="1000"/>
              <a:buFont typeface="Lexend SemiBold"/>
              <a:buNone/>
              <a:defRPr sz="1000">
                <a:latin typeface="Lexend SemiBold"/>
                <a:ea typeface="Lexend SemiBold"/>
                <a:cs typeface="Lexend SemiBold"/>
                <a:sym typeface="Lexend SemiBold"/>
              </a:defRPr>
            </a:lvl7pPr>
            <a:lvl8pPr lvl="7" algn="ctr">
              <a:spcBef>
                <a:spcPts val="0"/>
              </a:spcBef>
              <a:spcAft>
                <a:spcPts val="0"/>
              </a:spcAft>
              <a:buSzPts val="1000"/>
              <a:buFont typeface="Lexend SemiBold"/>
              <a:buNone/>
              <a:defRPr sz="1000">
                <a:latin typeface="Lexend SemiBold"/>
                <a:ea typeface="Lexend SemiBold"/>
                <a:cs typeface="Lexend SemiBold"/>
                <a:sym typeface="Lexend SemiBold"/>
              </a:defRPr>
            </a:lvl8pPr>
            <a:lvl9pPr lvl="8" algn="ctr">
              <a:spcBef>
                <a:spcPts val="0"/>
              </a:spcBef>
              <a:spcAft>
                <a:spcPts val="0"/>
              </a:spcAft>
              <a:buSzPts val="1000"/>
              <a:buFont typeface="Lexend SemiBold"/>
              <a:buNone/>
              <a:defRPr sz="1000">
                <a:latin typeface="Lexend SemiBold"/>
                <a:ea typeface="Lexend SemiBold"/>
                <a:cs typeface="Lexend SemiBold"/>
                <a:sym typeface="Lexend SemiBold"/>
              </a:defRPr>
            </a:lvl9pPr>
          </a:lstStyle>
          <a:p/>
        </p:txBody>
      </p:sp>
      <p:sp>
        <p:nvSpPr>
          <p:cNvPr id="947" name="Google Shape;947;p43"/>
          <p:cNvSpPr txBox="1"/>
          <p:nvPr>
            <p:ph idx="23" type="title"/>
          </p:nvPr>
        </p:nvSpPr>
        <p:spPr>
          <a:xfrm>
            <a:off x="8113350" y="3495475"/>
            <a:ext cx="548700" cy="346200"/>
          </a:xfrm>
          <a:prstGeom prst="rect">
            <a:avLst/>
          </a:prstGeom>
        </p:spPr>
        <p:txBody>
          <a:bodyPr anchorCtr="0" anchor="ctr" bIns="0" lIns="0" spcFirstLastPara="1" rIns="0" wrap="square" tIns="0">
            <a:normAutofit/>
          </a:bodyPr>
          <a:lstStyle>
            <a:lvl1pPr lvl="0" algn="ctr">
              <a:spcBef>
                <a:spcPts val="0"/>
              </a:spcBef>
              <a:spcAft>
                <a:spcPts val="0"/>
              </a:spcAft>
              <a:buClr>
                <a:schemeClr val="lt1"/>
              </a:buClr>
              <a:buSzPts val="1000"/>
              <a:buFont typeface="Lexend SemiBold"/>
              <a:buNone/>
              <a:defRPr sz="1000">
                <a:solidFill>
                  <a:schemeClr val="lt1"/>
                </a:solidFill>
                <a:latin typeface="Lexend SemiBold"/>
                <a:ea typeface="Lexend SemiBold"/>
                <a:cs typeface="Lexend SemiBold"/>
                <a:sym typeface="Lexend SemiBold"/>
              </a:defRPr>
            </a:lvl1pPr>
            <a:lvl2pPr lvl="1" algn="ctr">
              <a:spcBef>
                <a:spcPts val="0"/>
              </a:spcBef>
              <a:spcAft>
                <a:spcPts val="0"/>
              </a:spcAft>
              <a:buClr>
                <a:schemeClr val="lt1"/>
              </a:buClr>
              <a:buSzPts val="1000"/>
              <a:buFont typeface="Lexend SemiBold"/>
              <a:buNone/>
              <a:defRPr sz="1000">
                <a:solidFill>
                  <a:schemeClr val="lt1"/>
                </a:solidFill>
                <a:latin typeface="Lexend SemiBold"/>
                <a:ea typeface="Lexend SemiBold"/>
                <a:cs typeface="Lexend SemiBold"/>
                <a:sym typeface="Lexend SemiBold"/>
              </a:defRPr>
            </a:lvl2pPr>
            <a:lvl3pPr lvl="2" algn="ctr">
              <a:spcBef>
                <a:spcPts val="0"/>
              </a:spcBef>
              <a:spcAft>
                <a:spcPts val="0"/>
              </a:spcAft>
              <a:buClr>
                <a:schemeClr val="lt1"/>
              </a:buClr>
              <a:buSzPts val="1000"/>
              <a:buFont typeface="Lexend SemiBold"/>
              <a:buNone/>
              <a:defRPr sz="1000">
                <a:solidFill>
                  <a:schemeClr val="lt1"/>
                </a:solidFill>
                <a:latin typeface="Lexend SemiBold"/>
                <a:ea typeface="Lexend SemiBold"/>
                <a:cs typeface="Lexend SemiBold"/>
                <a:sym typeface="Lexend SemiBold"/>
              </a:defRPr>
            </a:lvl3pPr>
            <a:lvl4pPr lvl="3" algn="ctr">
              <a:spcBef>
                <a:spcPts val="0"/>
              </a:spcBef>
              <a:spcAft>
                <a:spcPts val="0"/>
              </a:spcAft>
              <a:buClr>
                <a:schemeClr val="lt1"/>
              </a:buClr>
              <a:buSzPts val="1000"/>
              <a:buFont typeface="Lexend SemiBold"/>
              <a:buNone/>
              <a:defRPr sz="1000">
                <a:solidFill>
                  <a:schemeClr val="lt1"/>
                </a:solidFill>
                <a:latin typeface="Lexend SemiBold"/>
                <a:ea typeface="Lexend SemiBold"/>
                <a:cs typeface="Lexend SemiBold"/>
                <a:sym typeface="Lexend SemiBold"/>
              </a:defRPr>
            </a:lvl4pPr>
            <a:lvl5pPr lvl="4" algn="ctr">
              <a:spcBef>
                <a:spcPts val="0"/>
              </a:spcBef>
              <a:spcAft>
                <a:spcPts val="0"/>
              </a:spcAft>
              <a:buClr>
                <a:schemeClr val="lt1"/>
              </a:buClr>
              <a:buSzPts val="1000"/>
              <a:buFont typeface="Lexend SemiBold"/>
              <a:buNone/>
              <a:defRPr sz="1000">
                <a:solidFill>
                  <a:schemeClr val="lt1"/>
                </a:solidFill>
                <a:latin typeface="Lexend SemiBold"/>
                <a:ea typeface="Lexend SemiBold"/>
                <a:cs typeface="Lexend SemiBold"/>
                <a:sym typeface="Lexend SemiBold"/>
              </a:defRPr>
            </a:lvl5pPr>
            <a:lvl6pPr lvl="5" algn="ctr">
              <a:spcBef>
                <a:spcPts val="0"/>
              </a:spcBef>
              <a:spcAft>
                <a:spcPts val="0"/>
              </a:spcAft>
              <a:buClr>
                <a:schemeClr val="lt1"/>
              </a:buClr>
              <a:buSzPts val="1000"/>
              <a:buFont typeface="Lexend SemiBold"/>
              <a:buNone/>
              <a:defRPr sz="1000">
                <a:solidFill>
                  <a:schemeClr val="lt1"/>
                </a:solidFill>
                <a:latin typeface="Lexend SemiBold"/>
                <a:ea typeface="Lexend SemiBold"/>
                <a:cs typeface="Lexend SemiBold"/>
                <a:sym typeface="Lexend SemiBold"/>
              </a:defRPr>
            </a:lvl6pPr>
            <a:lvl7pPr lvl="6" algn="ctr">
              <a:spcBef>
                <a:spcPts val="0"/>
              </a:spcBef>
              <a:spcAft>
                <a:spcPts val="0"/>
              </a:spcAft>
              <a:buClr>
                <a:schemeClr val="lt1"/>
              </a:buClr>
              <a:buSzPts val="1000"/>
              <a:buFont typeface="Lexend SemiBold"/>
              <a:buNone/>
              <a:defRPr sz="1000">
                <a:solidFill>
                  <a:schemeClr val="lt1"/>
                </a:solidFill>
                <a:latin typeface="Lexend SemiBold"/>
                <a:ea typeface="Lexend SemiBold"/>
                <a:cs typeface="Lexend SemiBold"/>
                <a:sym typeface="Lexend SemiBold"/>
              </a:defRPr>
            </a:lvl7pPr>
            <a:lvl8pPr lvl="7" algn="ctr">
              <a:spcBef>
                <a:spcPts val="0"/>
              </a:spcBef>
              <a:spcAft>
                <a:spcPts val="0"/>
              </a:spcAft>
              <a:buClr>
                <a:schemeClr val="lt1"/>
              </a:buClr>
              <a:buSzPts val="1000"/>
              <a:buFont typeface="Lexend SemiBold"/>
              <a:buNone/>
              <a:defRPr sz="1000">
                <a:solidFill>
                  <a:schemeClr val="lt1"/>
                </a:solidFill>
                <a:latin typeface="Lexend SemiBold"/>
                <a:ea typeface="Lexend SemiBold"/>
                <a:cs typeface="Lexend SemiBold"/>
                <a:sym typeface="Lexend SemiBold"/>
              </a:defRPr>
            </a:lvl8pPr>
            <a:lvl9pPr lvl="8" algn="ctr">
              <a:spcBef>
                <a:spcPts val="0"/>
              </a:spcBef>
              <a:spcAft>
                <a:spcPts val="0"/>
              </a:spcAft>
              <a:buClr>
                <a:schemeClr val="lt1"/>
              </a:buClr>
              <a:buSzPts val="1000"/>
              <a:buFont typeface="Lexend SemiBold"/>
              <a:buNone/>
              <a:defRPr sz="1000">
                <a:solidFill>
                  <a:schemeClr val="lt1"/>
                </a:solidFill>
                <a:latin typeface="Lexend SemiBold"/>
                <a:ea typeface="Lexend SemiBold"/>
                <a:cs typeface="Lexend SemiBold"/>
                <a:sym typeface="Lexend SemiBold"/>
              </a:defRPr>
            </a:lvl9pPr>
          </a:lstStyle>
          <a:p/>
        </p:txBody>
      </p:sp>
      <p:sp>
        <p:nvSpPr>
          <p:cNvPr id="948" name="Google Shape;948;p43"/>
          <p:cNvSpPr txBox="1"/>
          <p:nvPr>
            <p:ph idx="24" type="title"/>
          </p:nvPr>
        </p:nvSpPr>
        <p:spPr>
          <a:xfrm>
            <a:off x="7981075" y="3870875"/>
            <a:ext cx="548700" cy="346200"/>
          </a:xfrm>
          <a:prstGeom prst="rect">
            <a:avLst/>
          </a:prstGeom>
        </p:spPr>
        <p:txBody>
          <a:bodyPr anchorCtr="0" anchor="ctr" bIns="0" lIns="0" spcFirstLastPara="1" rIns="0" wrap="square" tIns="0">
            <a:normAutofit/>
          </a:bodyPr>
          <a:lstStyle>
            <a:lvl1pPr lvl="0" algn="ctr">
              <a:spcBef>
                <a:spcPts val="0"/>
              </a:spcBef>
              <a:spcAft>
                <a:spcPts val="0"/>
              </a:spcAft>
              <a:buSzPts val="1000"/>
              <a:buFont typeface="Lexend SemiBold"/>
              <a:buNone/>
              <a:defRPr sz="1000">
                <a:latin typeface="Lexend SemiBold"/>
                <a:ea typeface="Lexend SemiBold"/>
                <a:cs typeface="Lexend SemiBold"/>
                <a:sym typeface="Lexend SemiBold"/>
              </a:defRPr>
            </a:lvl1pPr>
            <a:lvl2pPr lvl="1" algn="ctr">
              <a:spcBef>
                <a:spcPts val="0"/>
              </a:spcBef>
              <a:spcAft>
                <a:spcPts val="0"/>
              </a:spcAft>
              <a:buSzPts val="1000"/>
              <a:buFont typeface="Lexend SemiBold"/>
              <a:buNone/>
              <a:defRPr sz="1000">
                <a:latin typeface="Lexend SemiBold"/>
                <a:ea typeface="Lexend SemiBold"/>
                <a:cs typeface="Lexend SemiBold"/>
                <a:sym typeface="Lexend SemiBold"/>
              </a:defRPr>
            </a:lvl2pPr>
            <a:lvl3pPr lvl="2" algn="ctr">
              <a:spcBef>
                <a:spcPts val="0"/>
              </a:spcBef>
              <a:spcAft>
                <a:spcPts val="0"/>
              </a:spcAft>
              <a:buSzPts val="1000"/>
              <a:buFont typeface="Lexend SemiBold"/>
              <a:buNone/>
              <a:defRPr sz="1000">
                <a:latin typeface="Lexend SemiBold"/>
                <a:ea typeface="Lexend SemiBold"/>
                <a:cs typeface="Lexend SemiBold"/>
                <a:sym typeface="Lexend SemiBold"/>
              </a:defRPr>
            </a:lvl3pPr>
            <a:lvl4pPr lvl="3" algn="ctr">
              <a:spcBef>
                <a:spcPts val="0"/>
              </a:spcBef>
              <a:spcAft>
                <a:spcPts val="0"/>
              </a:spcAft>
              <a:buSzPts val="1000"/>
              <a:buFont typeface="Lexend SemiBold"/>
              <a:buNone/>
              <a:defRPr sz="1000">
                <a:latin typeface="Lexend SemiBold"/>
                <a:ea typeface="Lexend SemiBold"/>
                <a:cs typeface="Lexend SemiBold"/>
                <a:sym typeface="Lexend SemiBold"/>
              </a:defRPr>
            </a:lvl4pPr>
            <a:lvl5pPr lvl="4" algn="ctr">
              <a:spcBef>
                <a:spcPts val="0"/>
              </a:spcBef>
              <a:spcAft>
                <a:spcPts val="0"/>
              </a:spcAft>
              <a:buSzPts val="1000"/>
              <a:buFont typeface="Lexend SemiBold"/>
              <a:buNone/>
              <a:defRPr sz="1000">
                <a:latin typeface="Lexend SemiBold"/>
                <a:ea typeface="Lexend SemiBold"/>
                <a:cs typeface="Lexend SemiBold"/>
                <a:sym typeface="Lexend SemiBold"/>
              </a:defRPr>
            </a:lvl5pPr>
            <a:lvl6pPr lvl="5" algn="ctr">
              <a:spcBef>
                <a:spcPts val="0"/>
              </a:spcBef>
              <a:spcAft>
                <a:spcPts val="0"/>
              </a:spcAft>
              <a:buSzPts val="1000"/>
              <a:buFont typeface="Lexend SemiBold"/>
              <a:buNone/>
              <a:defRPr sz="1000">
                <a:latin typeface="Lexend SemiBold"/>
                <a:ea typeface="Lexend SemiBold"/>
                <a:cs typeface="Lexend SemiBold"/>
                <a:sym typeface="Lexend SemiBold"/>
              </a:defRPr>
            </a:lvl6pPr>
            <a:lvl7pPr lvl="6" algn="ctr">
              <a:spcBef>
                <a:spcPts val="0"/>
              </a:spcBef>
              <a:spcAft>
                <a:spcPts val="0"/>
              </a:spcAft>
              <a:buSzPts val="1000"/>
              <a:buFont typeface="Lexend SemiBold"/>
              <a:buNone/>
              <a:defRPr sz="1000">
                <a:latin typeface="Lexend SemiBold"/>
                <a:ea typeface="Lexend SemiBold"/>
                <a:cs typeface="Lexend SemiBold"/>
                <a:sym typeface="Lexend SemiBold"/>
              </a:defRPr>
            </a:lvl7pPr>
            <a:lvl8pPr lvl="7" algn="ctr">
              <a:spcBef>
                <a:spcPts val="0"/>
              </a:spcBef>
              <a:spcAft>
                <a:spcPts val="0"/>
              </a:spcAft>
              <a:buSzPts val="1000"/>
              <a:buFont typeface="Lexend SemiBold"/>
              <a:buNone/>
              <a:defRPr sz="1000">
                <a:latin typeface="Lexend SemiBold"/>
                <a:ea typeface="Lexend SemiBold"/>
                <a:cs typeface="Lexend SemiBold"/>
                <a:sym typeface="Lexend SemiBold"/>
              </a:defRPr>
            </a:lvl8pPr>
            <a:lvl9pPr lvl="8" algn="ctr">
              <a:spcBef>
                <a:spcPts val="0"/>
              </a:spcBef>
              <a:spcAft>
                <a:spcPts val="0"/>
              </a:spcAft>
              <a:buSzPts val="1000"/>
              <a:buFont typeface="Lexend SemiBold"/>
              <a:buNone/>
              <a:defRPr sz="1000">
                <a:latin typeface="Lexend SemiBold"/>
                <a:ea typeface="Lexend SemiBold"/>
                <a:cs typeface="Lexend SemiBold"/>
                <a:sym typeface="Lexend SemiBold"/>
              </a:defRPr>
            </a:lvl9pPr>
          </a:lstStyle>
          <a:p/>
        </p:txBody>
      </p:sp>
      <p:sp>
        <p:nvSpPr>
          <p:cNvPr id="949" name="Google Shape;949;p43"/>
          <p:cNvSpPr txBox="1"/>
          <p:nvPr>
            <p:ph idx="25" type="title"/>
          </p:nvPr>
        </p:nvSpPr>
        <p:spPr>
          <a:xfrm>
            <a:off x="7767475" y="4246275"/>
            <a:ext cx="548700" cy="346200"/>
          </a:xfrm>
          <a:prstGeom prst="rect">
            <a:avLst/>
          </a:prstGeom>
        </p:spPr>
        <p:txBody>
          <a:bodyPr anchorCtr="0" anchor="ctr" bIns="0" lIns="0" spcFirstLastPara="1" rIns="0" wrap="square" tIns="0">
            <a:normAutofit/>
          </a:bodyPr>
          <a:lstStyle>
            <a:lvl1pPr lvl="0" algn="ctr">
              <a:spcBef>
                <a:spcPts val="0"/>
              </a:spcBef>
              <a:spcAft>
                <a:spcPts val="0"/>
              </a:spcAft>
              <a:buSzPts val="1000"/>
              <a:buFont typeface="Lexend SemiBold"/>
              <a:buNone/>
              <a:defRPr sz="1000">
                <a:latin typeface="Lexend SemiBold"/>
                <a:ea typeface="Lexend SemiBold"/>
                <a:cs typeface="Lexend SemiBold"/>
                <a:sym typeface="Lexend SemiBold"/>
              </a:defRPr>
            </a:lvl1pPr>
            <a:lvl2pPr lvl="1" algn="ctr">
              <a:spcBef>
                <a:spcPts val="0"/>
              </a:spcBef>
              <a:spcAft>
                <a:spcPts val="0"/>
              </a:spcAft>
              <a:buSzPts val="1000"/>
              <a:buFont typeface="Lexend SemiBold"/>
              <a:buNone/>
              <a:defRPr sz="1000">
                <a:latin typeface="Lexend SemiBold"/>
                <a:ea typeface="Lexend SemiBold"/>
                <a:cs typeface="Lexend SemiBold"/>
                <a:sym typeface="Lexend SemiBold"/>
              </a:defRPr>
            </a:lvl2pPr>
            <a:lvl3pPr lvl="2" algn="ctr">
              <a:spcBef>
                <a:spcPts val="0"/>
              </a:spcBef>
              <a:spcAft>
                <a:spcPts val="0"/>
              </a:spcAft>
              <a:buSzPts val="1000"/>
              <a:buFont typeface="Lexend SemiBold"/>
              <a:buNone/>
              <a:defRPr sz="1000">
                <a:latin typeface="Lexend SemiBold"/>
                <a:ea typeface="Lexend SemiBold"/>
                <a:cs typeface="Lexend SemiBold"/>
                <a:sym typeface="Lexend SemiBold"/>
              </a:defRPr>
            </a:lvl3pPr>
            <a:lvl4pPr lvl="3" algn="ctr">
              <a:spcBef>
                <a:spcPts val="0"/>
              </a:spcBef>
              <a:spcAft>
                <a:spcPts val="0"/>
              </a:spcAft>
              <a:buSzPts val="1000"/>
              <a:buFont typeface="Lexend SemiBold"/>
              <a:buNone/>
              <a:defRPr sz="1000">
                <a:latin typeface="Lexend SemiBold"/>
                <a:ea typeface="Lexend SemiBold"/>
                <a:cs typeface="Lexend SemiBold"/>
                <a:sym typeface="Lexend SemiBold"/>
              </a:defRPr>
            </a:lvl4pPr>
            <a:lvl5pPr lvl="4" algn="ctr">
              <a:spcBef>
                <a:spcPts val="0"/>
              </a:spcBef>
              <a:spcAft>
                <a:spcPts val="0"/>
              </a:spcAft>
              <a:buSzPts val="1000"/>
              <a:buFont typeface="Lexend SemiBold"/>
              <a:buNone/>
              <a:defRPr sz="1000">
                <a:latin typeface="Lexend SemiBold"/>
                <a:ea typeface="Lexend SemiBold"/>
                <a:cs typeface="Lexend SemiBold"/>
                <a:sym typeface="Lexend SemiBold"/>
              </a:defRPr>
            </a:lvl5pPr>
            <a:lvl6pPr lvl="5" algn="ctr">
              <a:spcBef>
                <a:spcPts val="0"/>
              </a:spcBef>
              <a:spcAft>
                <a:spcPts val="0"/>
              </a:spcAft>
              <a:buSzPts val="1000"/>
              <a:buFont typeface="Lexend SemiBold"/>
              <a:buNone/>
              <a:defRPr sz="1000">
                <a:latin typeface="Lexend SemiBold"/>
                <a:ea typeface="Lexend SemiBold"/>
                <a:cs typeface="Lexend SemiBold"/>
                <a:sym typeface="Lexend SemiBold"/>
              </a:defRPr>
            </a:lvl6pPr>
            <a:lvl7pPr lvl="6" algn="ctr">
              <a:spcBef>
                <a:spcPts val="0"/>
              </a:spcBef>
              <a:spcAft>
                <a:spcPts val="0"/>
              </a:spcAft>
              <a:buSzPts val="1000"/>
              <a:buFont typeface="Lexend SemiBold"/>
              <a:buNone/>
              <a:defRPr sz="1000">
                <a:latin typeface="Lexend SemiBold"/>
                <a:ea typeface="Lexend SemiBold"/>
                <a:cs typeface="Lexend SemiBold"/>
                <a:sym typeface="Lexend SemiBold"/>
              </a:defRPr>
            </a:lvl7pPr>
            <a:lvl8pPr lvl="7" algn="ctr">
              <a:spcBef>
                <a:spcPts val="0"/>
              </a:spcBef>
              <a:spcAft>
                <a:spcPts val="0"/>
              </a:spcAft>
              <a:buSzPts val="1000"/>
              <a:buFont typeface="Lexend SemiBold"/>
              <a:buNone/>
              <a:defRPr sz="1000">
                <a:latin typeface="Lexend SemiBold"/>
                <a:ea typeface="Lexend SemiBold"/>
                <a:cs typeface="Lexend SemiBold"/>
                <a:sym typeface="Lexend SemiBold"/>
              </a:defRPr>
            </a:lvl8pPr>
            <a:lvl9pPr lvl="8" algn="ctr">
              <a:spcBef>
                <a:spcPts val="0"/>
              </a:spcBef>
              <a:spcAft>
                <a:spcPts val="0"/>
              </a:spcAft>
              <a:buSzPts val="1000"/>
              <a:buFont typeface="Lexend SemiBold"/>
              <a:buNone/>
              <a:defRPr sz="1000">
                <a:latin typeface="Lexend SemiBold"/>
                <a:ea typeface="Lexend SemiBold"/>
                <a:cs typeface="Lexend SemiBold"/>
                <a:sym typeface="Lexend SemiBold"/>
              </a:defRPr>
            </a:lvl9pPr>
          </a:lstStyle>
          <a:p/>
        </p:txBody>
      </p:sp>
      <p:sp>
        <p:nvSpPr>
          <p:cNvPr id="950" name="Google Shape;950;p43"/>
          <p:cNvSpPr txBox="1"/>
          <p:nvPr>
            <p:ph idx="26" type="title"/>
          </p:nvPr>
        </p:nvSpPr>
        <p:spPr>
          <a:xfrm>
            <a:off x="5013200" y="825325"/>
            <a:ext cx="548700" cy="228600"/>
          </a:xfrm>
          <a:prstGeom prst="rect">
            <a:avLst/>
          </a:prstGeom>
        </p:spPr>
        <p:txBody>
          <a:bodyPr anchorCtr="0" anchor="ctr" bIns="0" lIns="0" spcFirstLastPara="1" rIns="0" wrap="square" tIns="0">
            <a:normAutofit/>
          </a:bodyPr>
          <a:lstStyle>
            <a:lvl1pPr lvl="0" algn="ctr">
              <a:spcBef>
                <a:spcPts val="0"/>
              </a:spcBef>
              <a:spcAft>
                <a:spcPts val="0"/>
              </a:spcAft>
              <a:buSzPts val="1000"/>
              <a:buFont typeface="Lexend SemiBold"/>
              <a:buNone/>
              <a:defRPr sz="1000">
                <a:latin typeface="Lexend SemiBold"/>
                <a:ea typeface="Lexend SemiBold"/>
                <a:cs typeface="Lexend SemiBold"/>
                <a:sym typeface="Lexend SemiBold"/>
              </a:defRPr>
            </a:lvl1pPr>
            <a:lvl2pPr lvl="1" algn="ctr">
              <a:spcBef>
                <a:spcPts val="0"/>
              </a:spcBef>
              <a:spcAft>
                <a:spcPts val="0"/>
              </a:spcAft>
              <a:buSzPts val="1000"/>
              <a:buFont typeface="Lexend SemiBold"/>
              <a:buNone/>
              <a:defRPr sz="1000">
                <a:latin typeface="Lexend SemiBold"/>
                <a:ea typeface="Lexend SemiBold"/>
                <a:cs typeface="Lexend SemiBold"/>
                <a:sym typeface="Lexend SemiBold"/>
              </a:defRPr>
            </a:lvl2pPr>
            <a:lvl3pPr lvl="2" algn="ctr">
              <a:spcBef>
                <a:spcPts val="0"/>
              </a:spcBef>
              <a:spcAft>
                <a:spcPts val="0"/>
              </a:spcAft>
              <a:buSzPts val="1000"/>
              <a:buFont typeface="Lexend SemiBold"/>
              <a:buNone/>
              <a:defRPr sz="1000">
                <a:latin typeface="Lexend SemiBold"/>
                <a:ea typeface="Lexend SemiBold"/>
                <a:cs typeface="Lexend SemiBold"/>
                <a:sym typeface="Lexend SemiBold"/>
              </a:defRPr>
            </a:lvl3pPr>
            <a:lvl4pPr lvl="3" algn="ctr">
              <a:spcBef>
                <a:spcPts val="0"/>
              </a:spcBef>
              <a:spcAft>
                <a:spcPts val="0"/>
              </a:spcAft>
              <a:buSzPts val="1000"/>
              <a:buFont typeface="Lexend SemiBold"/>
              <a:buNone/>
              <a:defRPr sz="1000">
                <a:latin typeface="Lexend SemiBold"/>
                <a:ea typeface="Lexend SemiBold"/>
                <a:cs typeface="Lexend SemiBold"/>
                <a:sym typeface="Lexend SemiBold"/>
              </a:defRPr>
            </a:lvl4pPr>
            <a:lvl5pPr lvl="4" algn="ctr">
              <a:spcBef>
                <a:spcPts val="0"/>
              </a:spcBef>
              <a:spcAft>
                <a:spcPts val="0"/>
              </a:spcAft>
              <a:buSzPts val="1000"/>
              <a:buFont typeface="Lexend SemiBold"/>
              <a:buNone/>
              <a:defRPr sz="1000">
                <a:latin typeface="Lexend SemiBold"/>
                <a:ea typeface="Lexend SemiBold"/>
                <a:cs typeface="Lexend SemiBold"/>
                <a:sym typeface="Lexend SemiBold"/>
              </a:defRPr>
            </a:lvl5pPr>
            <a:lvl6pPr lvl="5" algn="ctr">
              <a:spcBef>
                <a:spcPts val="0"/>
              </a:spcBef>
              <a:spcAft>
                <a:spcPts val="0"/>
              </a:spcAft>
              <a:buSzPts val="1000"/>
              <a:buFont typeface="Lexend SemiBold"/>
              <a:buNone/>
              <a:defRPr sz="1000">
                <a:latin typeface="Lexend SemiBold"/>
                <a:ea typeface="Lexend SemiBold"/>
                <a:cs typeface="Lexend SemiBold"/>
                <a:sym typeface="Lexend SemiBold"/>
              </a:defRPr>
            </a:lvl6pPr>
            <a:lvl7pPr lvl="6" algn="ctr">
              <a:spcBef>
                <a:spcPts val="0"/>
              </a:spcBef>
              <a:spcAft>
                <a:spcPts val="0"/>
              </a:spcAft>
              <a:buSzPts val="1000"/>
              <a:buFont typeface="Lexend SemiBold"/>
              <a:buNone/>
              <a:defRPr sz="1000">
                <a:latin typeface="Lexend SemiBold"/>
                <a:ea typeface="Lexend SemiBold"/>
                <a:cs typeface="Lexend SemiBold"/>
                <a:sym typeface="Lexend SemiBold"/>
              </a:defRPr>
            </a:lvl7pPr>
            <a:lvl8pPr lvl="7" algn="ctr">
              <a:spcBef>
                <a:spcPts val="0"/>
              </a:spcBef>
              <a:spcAft>
                <a:spcPts val="0"/>
              </a:spcAft>
              <a:buSzPts val="1000"/>
              <a:buFont typeface="Lexend SemiBold"/>
              <a:buNone/>
              <a:defRPr sz="1000">
                <a:latin typeface="Lexend SemiBold"/>
                <a:ea typeface="Lexend SemiBold"/>
                <a:cs typeface="Lexend SemiBold"/>
                <a:sym typeface="Lexend SemiBold"/>
              </a:defRPr>
            </a:lvl8pPr>
            <a:lvl9pPr lvl="8" algn="ctr">
              <a:spcBef>
                <a:spcPts val="0"/>
              </a:spcBef>
              <a:spcAft>
                <a:spcPts val="0"/>
              </a:spcAft>
              <a:buSzPts val="1000"/>
              <a:buFont typeface="Lexend SemiBold"/>
              <a:buNone/>
              <a:defRPr sz="1000">
                <a:latin typeface="Lexend SemiBold"/>
                <a:ea typeface="Lexend SemiBold"/>
                <a:cs typeface="Lexend SemiBold"/>
                <a:sym typeface="Lexend SemiBold"/>
              </a:defRPr>
            </a:lvl9pPr>
          </a:lstStyle>
          <a:p/>
        </p:txBody>
      </p:sp>
      <p:sp>
        <p:nvSpPr>
          <p:cNvPr id="951" name="Google Shape;951;p43"/>
          <p:cNvSpPr txBox="1"/>
          <p:nvPr>
            <p:ph idx="27" type="title"/>
          </p:nvPr>
        </p:nvSpPr>
        <p:spPr>
          <a:xfrm>
            <a:off x="6868000" y="825325"/>
            <a:ext cx="548700" cy="228600"/>
          </a:xfrm>
          <a:prstGeom prst="rect">
            <a:avLst/>
          </a:prstGeom>
        </p:spPr>
        <p:txBody>
          <a:bodyPr anchorCtr="0" anchor="ctr" bIns="0" lIns="0" spcFirstLastPara="1" rIns="0" wrap="square" tIns="0">
            <a:normAutofit/>
          </a:bodyPr>
          <a:lstStyle>
            <a:lvl1pPr lvl="0" algn="ctr">
              <a:spcBef>
                <a:spcPts val="0"/>
              </a:spcBef>
              <a:spcAft>
                <a:spcPts val="0"/>
              </a:spcAft>
              <a:buSzPts val="1000"/>
              <a:buFont typeface="Lexend SemiBold"/>
              <a:buNone/>
              <a:defRPr sz="1000">
                <a:latin typeface="Lexend SemiBold"/>
                <a:ea typeface="Lexend SemiBold"/>
                <a:cs typeface="Lexend SemiBold"/>
                <a:sym typeface="Lexend SemiBold"/>
              </a:defRPr>
            </a:lvl1pPr>
            <a:lvl2pPr lvl="1" algn="ctr">
              <a:spcBef>
                <a:spcPts val="0"/>
              </a:spcBef>
              <a:spcAft>
                <a:spcPts val="0"/>
              </a:spcAft>
              <a:buSzPts val="1000"/>
              <a:buFont typeface="Lexend SemiBold"/>
              <a:buNone/>
              <a:defRPr sz="1000">
                <a:latin typeface="Lexend SemiBold"/>
                <a:ea typeface="Lexend SemiBold"/>
                <a:cs typeface="Lexend SemiBold"/>
                <a:sym typeface="Lexend SemiBold"/>
              </a:defRPr>
            </a:lvl2pPr>
            <a:lvl3pPr lvl="2" algn="ctr">
              <a:spcBef>
                <a:spcPts val="0"/>
              </a:spcBef>
              <a:spcAft>
                <a:spcPts val="0"/>
              </a:spcAft>
              <a:buSzPts val="1000"/>
              <a:buFont typeface="Lexend SemiBold"/>
              <a:buNone/>
              <a:defRPr sz="1000">
                <a:latin typeface="Lexend SemiBold"/>
                <a:ea typeface="Lexend SemiBold"/>
                <a:cs typeface="Lexend SemiBold"/>
                <a:sym typeface="Lexend SemiBold"/>
              </a:defRPr>
            </a:lvl3pPr>
            <a:lvl4pPr lvl="3" algn="ctr">
              <a:spcBef>
                <a:spcPts val="0"/>
              </a:spcBef>
              <a:spcAft>
                <a:spcPts val="0"/>
              </a:spcAft>
              <a:buSzPts val="1000"/>
              <a:buFont typeface="Lexend SemiBold"/>
              <a:buNone/>
              <a:defRPr sz="1000">
                <a:latin typeface="Lexend SemiBold"/>
                <a:ea typeface="Lexend SemiBold"/>
                <a:cs typeface="Lexend SemiBold"/>
                <a:sym typeface="Lexend SemiBold"/>
              </a:defRPr>
            </a:lvl4pPr>
            <a:lvl5pPr lvl="4" algn="ctr">
              <a:spcBef>
                <a:spcPts val="0"/>
              </a:spcBef>
              <a:spcAft>
                <a:spcPts val="0"/>
              </a:spcAft>
              <a:buSzPts val="1000"/>
              <a:buFont typeface="Lexend SemiBold"/>
              <a:buNone/>
              <a:defRPr sz="1000">
                <a:latin typeface="Lexend SemiBold"/>
                <a:ea typeface="Lexend SemiBold"/>
                <a:cs typeface="Lexend SemiBold"/>
                <a:sym typeface="Lexend SemiBold"/>
              </a:defRPr>
            </a:lvl5pPr>
            <a:lvl6pPr lvl="5" algn="ctr">
              <a:spcBef>
                <a:spcPts val="0"/>
              </a:spcBef>
              <a:spcAft>
                <a:spcPts val="0"/>
              </a:spcAft>
              <a:buSzPts val="1000"/>
              <a:buFont typeface="Lexend SemiBold"/>
              <a:buNone/>
              <a:defRPr sz="1000">
                <a:latin typeface="Lexend SemiBold"/>
                <a:ea typeface="Lexend SemiBold"/>
                <a:cs typeface="Lexend SemiBold"/>
                <a:sym typeface="Lexend SemiBold"/>
              </a:defRPr>
            </a:lvl6pPr>
            <a:lvl7pPr lvl="6" algn="ctr">
              <a:spcBef>
                <a:spcPts val="0"/>
              </a:spcBef>
              <a:spcAft>
                <a:spcPts val="0"/>
              </a:spcAft>
              <a:buSzPts val="1000"/>
              <a:buFont typeface="Lexend SemiBold"/>
              <a:buNone/>
              <a:defRPr sz="1000">
                <a:latin typeface="Lexend SemiBold"/>
                <a:ea typeface="Lexend SemiBold"/>
                <a:cs typeface="Lexend SemiBold"/>
                <a:sym typeface="Lexend SemiBold"/>
              </a:defRPr>
            </a:lvl7pPr>
            <a:lvl8pPr lvl="7" algn="ctr">
              <a:spcBef>
                <a:spcPts val="0"/>
              </a:spcBef>
              <a:spcAft>
                <a:spcPts val="0"/>
              </a:spcAft>
              <a:buSzPts val="1000"/>
              <a:buFont typeface="Lexend SemiBold"/>
              <a:buNone/>
              <a:defRPr sz="1000">
                <a:latin typeface="Lexend SemiBold"/>
                <a:ea typeface="Lexend SemiBold"/>
                <a:cs typeface="Lexend SemiBold"/>
                <a:sym typeface="Lexend SemiBold"/>
              </a:defRPr>
            </a:lvl8pPr>
            <a:lvl9pPr lvl="8" algn="ctr">
              <a:spcBef>
                <a:spcPts val="0"/>
              </a:spcBef>
              <a:spcAft>
                <a:spcPts val="0"/>
              </a:spcAft>
              <a:buSzPts val="1000"/>
              <a:buFont typeface="Lexend SemiBold"/>
              <a:buNone/>
              <a:defRPr sz="1000">
                <a:latin typeface="Lexend SemiBold"/>
                <a:ea typeface="Lexend SemiBold"/>
                <a:cs typeface="Lexend SemiBold"/>
                <a:sym typeface="Lexend SemiBold"/>
              </a:defRPr>
            </a:lvl9pPr>
          </a:lstStyle>
          <a:p/>
        </p:txBody>
      </p:sp>
      <p:sp>
        <p:nvSpPr>
          <p:cNvPr id="952" name="Google Shape;952;p43"/>
          <p:cNvSpPr txBox="1"/>
          <p:nvPr>
            <p:ph idx="28" type="title"/>
          </p:nvPr>
        </p:nvSpPr>
        <p:spPr>
          <a:xfrm>
            <a:off x="5013200" y="2230525"/>
            <a:ext cx="548700" cy="228600"/>
          </a:xfrm>
          <a:prstGeom prst="rect">
            <a:avLst/>
          </a:prstGeom>
        </p:spPr>
        <p:txBody>
          <a:bodyPr anchorCtr="0" anchor="ctr" bIns="0" lIns="0" spcFirstLastPara="1" rIns="0" wrap="square" tIns="0">
            <a:normAutofit/>
          </a:bodyPr>
          <a:lstStyle>
            <a:lvl1pPr lvl="0" algn="ctr">
              <a:spcBef>
                <a:spcPts val="0"/>
              </a:spcBef>
              <a:spcAft>
                <a:spcPts val="0"/>
              </a:spcAft>
              <a:buSzPts val="1000"/>
              <a:buFont typeface="Lexend SemiBold"/>
              <a:buNone/>
              <a:defRPr sz="1000">
                <a:latin typeface="Lexend SemiBold"/>
                <a:ea typeface="Lexend SemiBold"/>
                <a:cs typeface="Lexend SemiBold"/>
                <a:sym typeface="Lexend SemiBold"/>
              </a:defRPr>
            </a:lvl1pPr>
            <a:lvl2pPr lvl="1" algn="ctr">
              <a:spcBef>
                <a:spcPts val="0"/>
              </a:spcBef>
              <a:spcAft>
                <a:spcPts val="0"/>
              </a:spcAft>
              <a:buSzPts val="1000"/>
              <a:buFont typeface="Lexend SemiBold"/>
              <a:buNone/>
              <a:defRPr sz="1000">
                <a:latin typeface="Lexend SemiBold"/>
                <a:ea typeface="Lexend SemiBold"/>
                <a:cs typeface="Lexend SemiBold"/>
                <a:sym typeface="Lexend SemiBold"/>
              </a:defRPr>
            </a:lvl2pPr>
            <a:lvl3pPr lvl="2" algn="ctr">
              <a:spcBef>
                <a:spcPts val="0"/>
              </a:spcBef>
              <a:spcAft>
                <a:spcPts val="0"/>
              </a:spcAft>
              <a:buSzPts val="1000"/>
              <a:buFont typeface="Lexend SemiBold"/>
              <a:buNone/>
              <a:defRPr sz="1000">
                <a:latin typeface="Lexend SemiBold"/>
                <a:ea typeface="Lexend SemiBold"/>
                <a:cs typeface="Lexend SemiBold"/>
                <a:sym typeface="Lexend SemiBold"/>
              </a:defRPr>
            </a:lvl3pPr>
            <a:lvl4pPr lvl="3" algn="ctr">
              <a:spcBef>
                <a:spcPts val="0"/>
              </a:spcBef>
              <a:spcAft>
                <a:spcPts val="0"/>
              </a:spcAft>
              <a:buSzPts val="1000"/>
              <a:buFont typeface="Lexend SemiBold"/>
              <a:buNone/>
              <a:defRPr sz="1000">
                <a:latin typeface="Lexend SemiBold"/>
                <a:ea typeface="Lexend SemiBold"/>
                <a:cs typeface="Lexend SemiBold"/>
                <a:sym typeface="Lexend SemiBold"/>
              </a:defRPr>
            </a:lvl4pPr>
            <a:lvl5pPr lvl="4" algn="ctr">
              <a:spcBef>
                <a:spcPts val="0"/>
              </a:spcBef>
              <a:spcAft>
                <a:spcPts val="0"/>
              </a:spcAft>
              <a:buSzPts val="1000"/>
              <a:buFont typeface="Lexend SemiBold"/>
              <a:buNone/>
              <a:defRPr sz="1000">
                <a:latin typeface="Lexend SemiBold"/>
                <a:ea typeface="Lexend SemiBold"/>
                <a:cs typeface="Lexend SemiBold"/>
                <a:sym typeface="Lexend SemiBold"/>
              </a:defRPr>
            </a:lvl5pPr>
            <a:lvl6pPr lvl="5" algn="ctr">
              <a:spcBef>
                <a:spcPts val="0"/>
              </a:spcBef>
              <a:spcAft>
                <a:spcPts val="0"/>
              </a:spcAft>
              <a:buSzPts val="1000"/>
              <a:buFont typeface="Lexend SemiBold"/>
              <a:buNone/>
              <a:defRPr sz="1000">
                <a:latin typeface="Lexend SemiBold"/>
                <a:ea typeface="Lexend SemiBold"/>
                <a:cs typeface="Lexend SemiBold"/>
                <a:sym typeface="Lexend SemiBold"/>
              </a:defRPr>
            </a:lvl6pPr>
            <a:lvl7pPr lvl="6" algn="ctr">
              <a:spcBef>
                <a:spcPts val="0"/>
              </a:spcBef>
              <a:spcAft>
                <a:spcPts val="0"/>
              </a:spcAft>
              <a:buSzPts val="1000"/>
              <a:buFont typeface="Lexend SemiBold"/>
              <a:buNone/>
              <a:defRPr sz="1000">
                <a:latin typeface="Lexend SemiBold"/>
                <a:ea typeface="Lexend SemiBold"/>
                <a:cs typeface="Lexend SemiBold"/>
                <a:sym typeface="Lexend SemiBold"/>
              </a:defRPr>
            </a:lvl7pPr>
            <a:lvl8pPr lvl="7" algn="ctr">
              <a:spcBef>
                <a:spcPts val="0"/>
              </a:spcBef>
              <a:spcAft>
                <a:spcPts val="0"/>
              </a:spcAft>
              <a:buSzPts val="1000"/>
              <a:buFont typeface="Lexend SemiBold"/>
              <a:buNone/>
              <a:defRPr sz="1000">
                <a:latin typeface="Lexend SemiBold"/>
                <a:ea typeface="Lexend SemiBold"/>
                <a:cs typeface="Lexend SemiBold"/>
                <a:sym typeface="Lexend SemiBold"/>
              </a:defRPr>
            </a:lvl8pPr>
            <a:lvl9pPr lvl="8" algn="ctr">
              <a:spcBef>
                <a:spcPts val="0"/>
              </a:spcBef>
              <a:spcAft>
                <a:spcPts val="0"/>
              </a:spcAft>
              <a:buSzPts val="1000"/>
              <a:buFont typeface="Lexend SemiBold"/>
              <a:buNone/>
              <a:defRPr sz="1000">
                <a:latin typeface="Lexend SemiBold"/>
                <a:ea typeface="Lexend SemiBold"/>
                <a:cs typeface="Lexend SemiBold"/>
                <a:sym typeface="Lexend SemiBold"/>
              </a:defRPr>
            </a:lvl9pPr>
          </a:lstStyle>
          <a:p/>
        </p:txBody>
      </p:sp>
      <p:sp>
        <p:nvSpPr>
          <p:cNvPr id="953" name="Google Shape;953;p43"/>
          <p:cNvSpPr txBox="1"/>
          <p:nvPr>
            <p:ph idx="29" type="title"/>
          </p:nvPr>
        </p:nvSpPr>
        <p:spPr>
          <a:xfrm>
            <a:off x="6868000" y="2230525"/>
            <a:ext cx="548700" cy="228600"/>
          </a:xfrm>
          <a:prstGeom prst="rect">
            <a:avLst/>
          </a:prstGeom>
        </p:spPr>
        <p:txBody>
          <a:bodyPr anchorCtr="0" anchor="ctr" bIns="0" lIns="0" spcFirstLastPara="1" rIns="0" wrap="square" tIns="0">
            <a:normAutofit/>
          </a:bodyPr>
          <a:lstStyle>
            <a:lvl1pPr lvl="0" algn="ctr">
              <a:spcBef>
                <a:spcPts val="0"/>
              </a:spcBef>
              <a:spcAft>
                <a:spcPts val="0"/>
              </a:spcAft>
              <a:buSzPts val="1000"/>
              <a:buFont typeface="Lexend SemiBold"/>
              <a:buNone/>
              <a:defRPr sz="1000">
                <a:latin typeface="Lexend SemiBold"/>
                <a:ea typeface="Lexend SemiBold"/>
                <a:cs typeface="Lexend SemiBold"/>
                <a:sym typeface="Lexend SemiBold"/>
              </a:defRPr>
            </a:lvl1pPr>
            <a:lvl2pPr lvl="1" algn="ctr">
              <a:spcBef>
                <a:spcPts val="0"/>
              </a:spcBef>
              <a:spcAft>
                <a:spcPts val="0"/>
              </a:spcAft>
              <a:buSzPts val="1000"/>
              <a:buFont typeface="Lexend SemiBold"/>
              <a:buNone/>
              <a:defRPr sz="1000">
                <a:latin typeface="Lexend SemiBold"/>
                <a:ea typeface="Lexend SemiBold"/>
                <a:cs typeface="Lexend SemiBold"/>
                <a:sym typeface="Lexend SemiBold"/>
              </a:defRPr>
            </a:lvl2pPr>
            <a:lvl3pPr lvl="2" algn="ctr">
              <a:spcBef>
                <a:spcPts val="0"/>
              </a:spcBef>
              <a:spcAft>
                <a:spcPts val="0"/>
              </a:spcAft>
              <a:buSzPts val="1000"/>
              <a:buFont typeface="Lexend SemiBold"/>
              <a:buNone/>
              <a:defRPr sz="1000">
                <a:latin typeface="Lexend SemiBold"/>
                <a:ea typeface="Lexend SemiBold"/>
                <a:cs typeface="Lexend SemiBold"/>
                <a:sym typeface="Lexend SemiBold"/>
              </a:defRPr>
            </a:lvl3pPr>
            <a:lvl4pPr lvl="3" algn="ctr">
              <a:spcBef>
                <a:spcPts val="0"/>
              </a:spcBef>
              <a:spcAft>
                <a:spcPts val="0"/>
              </a:spcAft>
              <a:buSzPts val="1000"/>
              <a:buFont typeface="Lexend SemiBold"/>
              <a:buNone/>
              <a:defRPr sz="1000">
                <a:latin typeface="Lexend SemiBold"/>
                <a:ea typeface="Lexend SemiBold"/>
                <a:cs typeface="Lexend SemiBold"/>
                <a:sym typeface="Lexend SemiBold"/>
              </a:defRPr>
            </a:lvl4pPr>
            <a:lvl5pPr lvl="4" algn="ctr">
              <a:spcBef>
                <a:spcPts val="0"/>
              </a:spcBef>
              <a:spcAft>
                <a:spcPts val="0"/>
              </a:spcAft>
              <a:buSzPts val="1000"/>
              <a:buFont typeface="Lexend SemiBold"/>
              <a:buNone/>
              <a:defRPr sz="1000">
                <a:latin typeface="Lexend SemiBold"/>
                <a:ea typeface="Lexend SemiBold"/>
                <a:cs typeface="Lexend SemiBold"/>
                <a:sym typeface="Lexend SemiBold"/>
              </a:defRPr>
            </a:lvl5pPr>
            <a:lvl6pPr lvl="5" algn="ctr">
              <a:spcBef>
                <a:spcPts val="0"/>
              </a:spcBef>
              <a:spcAft>
                <a:spcPts val="0"/>
              </a:spcAft>
              <a:buSzPts val="1000"/>
              <a:buFont typeface="Lexend SemiBold"/>
              <a:buNone/>
              <a:defRPr sz="1000">
                <a:latin typeface="Lexend SemiBold"/>
                <a:ea typeface="Lexend SemiBold"/>
                <a:cs typeface="Lexend SemiBold"/>
                <a:sym typeface="Lexend SemiBold"/>
              </a:defRPr>
            </a:lvl6pPr>
            <a:lvl7pPr lvl="6" algn="ctr">
              <a:spcBef>
                <a:spcPts val="0"/>
              </a:spcBef>
              <a:spcAft>
                <a:spcPts val="0"/>
              </a:spcAft>
              <a:buSzPts val="1000"/>
              <a:buFont typeface="Lexend SemiBold"/>
              <a:buNone/>
              <a:defRPr sz="1000">
                <a:latin typeface="Lexend SemiBold"/>
                <a:ea typeface="Lexend SemiBold"/>
                <a:cs typeface="Lexend SemiBold"/>
                <a:sym typeface="Lexend SemiBold"/>
              </a:defRPr>
            </a:lvl7pPr>
            <a:lvl8pPr lvl="7" algn="ctr">
              <a:spcBef>
                <a:spcPts val="0"/>
              </a:spcBef>
              <a:spcAft>
                <a:spcPts val="0"/>
              </a:spcAft>
              <a:buSzPts val="1000"/>
              <a:buFont typeface="Lexend SemiBold"/>
              <a:buNone/>
              <a:defRPr sz="1000">
                <a:latin typeface="Lexend SemiBold"/>
                <a:ea typeface="Lexend SemiBold"/>
                <a:cs typeface="Lexend SemiBold"/>
                <a:sym typeface="Lexend SemiBold"/>
              </a:defRPr>
            </a:lvl8pPr>
            <a:lvl9pPr lvl="8" algn="ctr">
              <a:spcBef>
                <a:spcPts val="0"/>
              </a:spcBef>
              <a:spcAft>
                <a:spcPts val="0"/>
              </a:spcAft>
              <a:buSzPts val="1000"/>
              <a:buFont typeface="Lexend SemiBold"/>
              <a:buNone/>
              <a:defRPr sz="1000">
                <a:latin typeface="Lexend SemiBold"/>
                <a:ea typeface="Lexend SemiBold"/>
                <a:cs typeface="Lexend SemiBold"/>
                <a:sym typeface="Lexend SemiBold"/>
              </a:defRPr>
            </a:lvl9pPr>
          </a:lstStyle>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 Alt 25">
  <p:cSld name="CUSTOM_7">
    <p:bg>
      <p:bgPr>
        <a:solidFill>
          <a:schemeClr val="accent4"/>
        </a:solidFill>
      </p:bgPr>
    </p:bg>
    <p:spTree>
      <p:nvGrpSpPr>
        <p:cNvPr id="954" name="Shape 954"/>
        <p:cNvGrpSpPr/>
        <p:nvPr/>
      </p:nvGrpSpPr>
      <p:grpSpPr>
        <a:xfrm>
          <a:off x="0" y="0"/>
          <a:ext cx="0" cy="0"/>
          <a:chOff x="0" y="0"/>
          <a:chExt cx="0" cy="0"/>
        </a:xfrm>
      </p:grpSpPr>
      <p:sp>
        <p:nvSpPr>
          <p:cNvPr id="955" name="Google Shape;955;p44"/>
          <p:cNvSpPr/>
          <p:nvPr/>
        </p:nvSpPr>
        <p:spPr>
          <a:xfrm>
            <a:off x="0" y="3871475"/>
            <a:ext cx="9144000" cy="1272000"/>
          </a:xfrm>
          <a:prstGeom prst="rect">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pic>
        <p:nvPicPr>
          <p:cNvPr descr="A group of people sit side-by-side while working on their laptops. " id="956" name="Google Shape;956;p44"/>
          <p:cNvPicPr preferRelativeResize="0"/>
          <p:nvPr/>
        </p:nvPicPr>
        <p:blipFill rotWithShape="1">
          <a:blip r:embed="rId2">
            <a:alphaModFix amt="30000"/>
          </a:blip>
          <a:srcRect b="24128" l="312" r="1915" t="54025"/>
          <a:stretch/>
        </p:blipFill>
        <p:spPr>
          <a:xfrm>
            <a:off x="-5475" y="3871525"/>
            <a:ext cx="9144003" cy="1271899"/>
          </a:xfrm>
          <a:prstGeom prst="rect">
            <a:avLst/>
          </a:prstGeom>
          <a:noFill/>
          <a:ln>
            <a:noFill/>
          </a:ln>
        </p:spPr>
      </p:pic>
      <p:cxnSp>
        <p:nvCxnSpPr>
          <p:cNvPr id="957" name="Google Shape;957;p44"/>
          <p:cNvCxnSpPr/>
          <p:nvPr/>
        </p:nvCxnSpPr>
        <p:spPr>
          <a:xfrm>
            <a:off x="-7575" y="3977538"/>
            <a:ext cx="9158400" cy="0"/>
          </a:xfrm>
          <a:prstGeom prst="straightConnector1">
            <a:avLst/>
          </a:prstGeom>
          <a:noFill/>
          <a:ln cap="flat" cmpd="sng" w="9525">
            <a:solidFill>
              <a:schemeClr val="accent1"/>
            </a:solidFill>
            <a:prstDash val="solid"/>
            <a:round/>
            <a:headEnd len="sm" w="sm" type="none"/>
            <a:tailEnd len="sm" w="sm" type="none"/>
          </a:ln>
        </p:spPr>
      </p:cxnSp>
      <p:sp>
        <p:nvSpPr>
          <p:cNvPr id="958" name="Google Shape;958;p44"/>
          <p:cNvSpPr txBox="1"/>
          <p:nvPr>
            <p:ph idx="1" type="subTitle"/>
          </p:nvPr>
        </p:nvSpPr>
        <p:spPr>
          <a:xfrm>
            <a:off x="475150" y="1858900"/>
            <a:ext cx="962700" cy="522600"/>
          </a:xfrm>
          <a:prstGeom prst="rect">
            <a:avLst/>
          </a:prstGeom>
        </p:spPr>
        <p:txBody>
          <a:bodyPr anchorCtr="0" anchor="ctr" bIns="90000" lIns="91425" spcFirstLastPara="1" rIns="91425" wrap="square" tIns="90000">
            <a:normAutofit/>
          </a:bodyPr>
          <a:lstStyle>
            <a:lvl1pPr lvl="0">
              <a:spcBef>
                <a:spcPts val="0"/>
              </a:spcBef>
              <a:spcAft>
                <a:spcPts val="0"/>
              </a:spcAft>
              <a:buSzPts val="1000"/>
              <a:buFont typeface="Lexend"/>
              <a:buNone/>
              <a:defRPr b="1" sz="1000"/>
            </a:lvl1pPr>
            <a:lvl2pPr lvl="1">
              <a:spcBef>
                <a:spcPts val="0"/>
              </a:spcBef>
              <a:spcAft>
                <a:spcPts val="0"/>
              </a:spcAft>
              <a:buSzPts val="1000"/>
              <a:buFont typeface="Alexandria Black"/>
              <a:buNone/>
              <a:defRPr sz="1000">
                <a:latin typeface="Alexandria Black"/>
                <a:ea typeface="Alexandria Black"/>
                <a:cs typeface="Alexandria Black"/>
                <a:sym typeface="Alexandria Black"/>
              </a:defRPr>
            </a:lvl2pPr>
            <a:lvl3pPr lvl="2">
              <a:spcBef>
                <a:spcPts val="0"/>
              </a:spcBef>
              <a:spcAft>
                <a:spcPts val="0"/>
              </a:spcAft>
              <a:buSzPts val="1000"/>
              <a:buFont typeface="Alexandria Black"/>
              <a:buNone/>
              <a:defRPr sz="1000">
                <a:latin typeface="Alexandria Black"/>
                <a:ea typeface="Alexandria Black"/>
                <a:cs typeface="Alexandria Black"/>
                <a:sym typeface="Alexandria Black"/>
              </a:defRPr>
            </a:lvl3pPr>
            <a:lvl4pPr lvl="3">
              <a:spcBef>
                <a:spcPts val="0"/>
              </a:spcBef>
              <a:spcAft>
                <a:spcPts val="0"/>
              </a:spcAft>
              <a:buSzPts val="1000"/>
              <a:buFont typeface="Alexandria Black"/>
              <a:buNone/>
              <a:defRPr sz="1000">
                <a:latin typeface="Alexandria Black"/>
                <a:ea typeface="Alexandria Black"/>
                <a:cs typeface="Alexandria Black"/>
                <a:sym typeface="Alexandria Black"/>
              </a:defRPr>
            </a:lvl4pPr>
            <a:lvl5pPr lvl="4">
              <a:spcBef>
                <a:spcPts val="0"/>
              </a:spcBef>
              <a:spcAft>
                <a:spcPts val="0"/>
              </a:spcAft>
              <a:buSzPts val="1000"/>
              <a:buFont typeface="Alexandria Black"/>
              <a:buNone/>
              <a:defRPr sz="1000">
                <a:latin typeface="Alexandria Black"/>
                <a:ea typeface="Alexandria Black"/>
                <a:cs typeface="Alexandria Black"/>
                <a:sym typeface="Alexandria Black"/>
              </a:defRPr>
            </a:lvl5pPr>
            <a:lvl6pPr lvl="5">
              <a:spcBef>
                <a:spcPts val="0"/>
              </a:spcBef>
              <a:spcAft>
                <a:spcPts val="0"/>
              </a:spcAft>
              <a:buSzPts val="1000"/>
              <a:buFont typeface="Alexandria Black"/>
              <a:buNone/>
              <a:defRPr sz="1000">
                <a:latin typeface="Alexandria Black"/>
                <a:ea typeface="Alexandria Black"/>
                <a:cs typeface="Alexandria Black"/>
                <a:sym typeface="Alexandria Black"/>
              </a:defRPr>
            </a:lvl6pPr>
            <a:lvl7pPr lvl="6">
              <a:spcBef>
                <a:spcPts val="0"/>
              </a:spcBef>
              <a:spcAft>
                <a:spcPts val="0"/>
              </a:spcAft>
              <a:buSzPts val="1000"/>
              <a:buFont typeface="Alexandria Black"/>
              <a:buNone/>
              <a:defRPr sz="1000">
                <a:latin typeface="Alexandria Black"/>
                <a:ea typeface="Alexandria Black"/>
                <a:cs typeface="Alexandria Black"/>
                <a:sym typeface="Alexandria Black"/>
              </a:defRPr>
            </a:lvl7pPr>
            <a:lvl8pPr lvl="7">
              <a:spcBef>
                <a:spcPts val="0"/>
              </a:spcBef>
              <a:spcAft>
                <a:spcPts val="0"/>
              </a:spcAft>
              <a:buSzPts val="1000"/>
              <a:buFont typeface="Alexandria Black"/>
              <a:buNone/>
              <a:defRPr sz="1000">
                <a:latin typeface="Alexandria Black"/>
                <a:ea typeface="Alexandria Black"/>
                <a:cs typeface="Alexandria Black"/>
                <a:sym typeface="Alexandria Black"/>
              </a:defRPr>
            </a:lvl8pPr>
            <a:lvl9pPr lvl="8">
              <a:spcBef>
                <a:spcPts val="0"/>
              </a:spcBef>
              <a:spcAft>
                <a:spcPts val="0"/>
              </a:spcAft>
              <a:buSzPts val="1000"/>
              <a:buFont typeface="Alexandria Black"/>
              <a:buNone/>
              <a:defRPr sz="1000">
                <a:latin typeface="Alexandria Black"/>
                <a:ea typeface="Alexandria Black"/>
                <a:cs typeface="Alexandria Black"/>
                <a:sym typeface="Alexandria Black"/>
              </a:defRPr>
            </a:lvl9pPr>
          </a:lstStyle>
          <a:p/>
        </p:txBody>
      </p:sp>
      <p:sp>
        <p:nvSpPr>
          <p:cNvPr id="959" name="Google Shape;959;p44"/>
          <p:cNvSpPr txBox="1"/>
          <p:nvPr>
            <p:ph idx="2" type="subTitle"/>
          </p:nvPr>
        </p:nvSpPr>
        <p:spPr>
          <a:xfrm>
            <a:off x="475150" y="2494850"/>
            <a:ext cx="962700" cy="522600"/>
          </a:xfrm>
          <a:prstGeom prst="rect">
            <a:avLst/>
          </a:prstGeom>
        </p:spPr>
        <p:txBody>
          <a:bodyPr anchorCtr="0" anchor="ctr" bIns="90000" lIns="91425" spcFirstLastPara="1" rIns="91425" wrap="square" tIns="90000">
            <a:normAutofit/>
          </a:bodyPr>
          <a:lstStyle>
            <a:lvl1pPr lvl="0">
              <a:spcBef>
                <a:spcPts val="0"/>
              </a:spcBef>
              <a:spcAft>
                <a:spcPts val="0"/>
              </a:spcAft>
              <a:buSzPts val="1000"/>
              <a:buFont typeface="Lexend"/>
              <a:buNone/>
              <a:defRPr b="1" sz="1000"/>
            </a:lvl1pPr>
            <a:lvl2pPr lvl="1">
              <a:spcBef>
                <a:spcPts val="0"/>
              </a:spcBef>
              <a:spcAft>
                <a:spcPts val="0"/>
              </a:spcAft>
              <a:buSzPts val="1000"/>
              <a:buFont typeface="Alexandria Black"/>
              <a:buNone/>
              <a:defRPr sz="1000">
                <a:latin typeface="Alexandria Black"/>
                <a:ea typeface="Alexandria Black"/>
                <a:cs typeface="Alexandria Black"/>
                <a:sym typeface="Alexandria Black"/>
              </a:defRPr>
            </a:lvl2pPr>
            <a:lvl3pPr lvl="2">
              <a:spcBef>
                <a:spcPts val="0"/>
              </a:spcBef>
              <a:spcAft>
                <a:spcPts val="0"/>
              </a:spcAft>
              <a:buSzPts val="1000"/>
              <a:buFont typeface="Alexandria Black"/>
              <a:buNone/>
              <a:defRPr sz="1000">
                <a:latin typeface="Alexandria Black"/>
                <a:ea typeface="Alexandria Black"/>
                <a:cs typeface="Alexandria Black"/>
                <a:sym typeface="Alexandria Black"/>
              </a:defRPr>
            </a:lvl3pPr>
            <a:lvl4pPr lvl="3">
              <a:spcBef>
                <a:spcPts val="0"/>
              </a:spcBef>
              <a:spcAft>
                <a:spcPts val="0"/>
              </a:spcAft>
              <a:buSzPts val="1000"/>
              <a:buFont typeface="Alexandria Black"/>
              <a:buNone/>
              <a:defRPr sz="1000">
                <a:latin typeface="Alexandria Black"/>
                <a:ea typeface="Alexandria Black"/>
                <a:cs typeface="Alexandria Black"/>
                <a:sym typeface="Alexandria Black"/>
              </a:defRPr>
            </a:lvl4pPr>
            <a:lvl5pPr lvl="4">
              <a:spcBef>
                <a:spcPts val="0"/>
              </a:spcBef>
              <a:spcAft>
                <a:spcPts val="0"/>
              </a:spcAft>
              <a:buSzPts val="1000"/>
              <a:buFont typeface="Alexandria Black"/>
              <a:buNone/>
              <a:defRPr sz="1000">
                <a:latin typeface="Alexandria Black"/>
                <a:ea typeface="Alexandria Black"/>
                <a:cs typeface="Alexandria Black"/>
                <a:sym typeface="Alexandria Black"/>
              </a:defRPr>
            </a:lvl5pPr>
            <a:lvl6pPr lvl="5">
              <a:spcBef>
                <a:spcPts val="0"/>
              </a:spcBef>
              <a:spcAft>
                <a:spcPts val="0"/>
              </a:spcAft>
              <a:buSzPts val="1000"/>
              <a:buFont typeface="Alexandria Black"/>
              <a:buNone/>
              <a:defRPr sz="1000">
                <a:latin typeface="Alexandria Black"/>
                <a:ea typeface="Alexandria Black"/>
                <a:cs typeface="Alexandria Black"/>
                <a:sym typeface="Alexandria Black"/>
              </a:defRPr>
            </a:lvl6pPr>
            <a:lvl7pPr lvl="6">
              <a:spcBef>
                <a:spcPts val="0"/>
              </a:spcBef>
              <a:spcAft>
                <a:spcPts val="0"/>
              </a:spcAft>
              <a:buSzPts val="1000"/>
              <a:buFont typeface="Alexandria Black"/>
              <a:buNone/>
              <a:defRPr sz="1000">
                <a:latin typeface="Alexandria Black"/>
                <a:ea typeface="Alexandria Black"/>
                <a:cs typeface="Alexandria Black"/>
                <a:sym typeface="Alexandria Black"/>
              </a:defRPr>
            </a:lvl7pPr>
            <a:lvl8pPr lvl="7">
              <a:spcBef>
                <a:spcPts val="0"/>
              </a:spcBef>
              <a:spcAft>
                <a:spcPts val="0"/>
              </a:spcAft>
              <a:buSzPts val="1000"/>
              <a:buFont typeface="Alexandria Black"/>
              <a:buNone/>
              <a:defRPr sz="1000">
                <a:latin typeface="Alexandria Black"/>
                <a:ea typeface="Alexandria Black"/>
                <a:cs typeface="Alexandria Black"/>
                <a:sym typeface="Alexandria Black"/>
              </a:defRPr>
            </a:lvl8pPr>
            <a:lvl9pPr lvl="8">
              <a:spcBef>
                <a:spcPts val="0"/>
              </a:spcBef>
              <a:spcAft>
                <a:spcPts val="0"/>
              </a:spcAft>
              <a:buSzPts val="1000"/>
              <a:buFont typeface="Alexandria Black"/>
              <a:buNone/>
              <a:defRPr sz="1000">
                <a:latin typeface="Alexandria Black"/>
                <a:ea typeface="Alexandria Black"/>
                <a:cs typeface="Alexandria Black"/>
                <a:sym typeface="Alexandria Black"/>
              </a:defRPr>
            </a:lvl9pPr>
          </a:lstStyle>
          <a:p/>
        </p:txBody>
      </p:sp>
      <p:sp>
        <p:nvSpPr>
          <p:cNvPr id="960" name="Google Shape;960;p44"/>
          <p:cNvSpPr txBox="1"/>
          <p:nvPr>
            <p:ph idx="3" type="subTitle"/>
          </p:nvPr>
        </p:nvSpPr>
        <p:spPr>
          <a:xfrm>
            <a:off x="475150" y="3130800"/>
            <a:ext cx="962700" cy="522600"/>
          </a:xfrm>
          <a:prstGeom prst="rect">
            <a:avLst/>
          </a:prstGeom>
        </p:spPr>
        <p:txBody>
          <a:bodyPr anchorCtr="0" anchor="ctr" bIns="90000" lIns="91425" spcFirstLastPara="1" rIns="91425" wrap="square" tIns="90000">
            <a:normAutofit/>
          </a:bodyPr>
          <a:lstStyle>
            <a:lvl1pPr lvl="0">
              <a:spcBef>
                <a:spcPts val="0"/>
              </a:spcBef>
              <a:spcAft>
                <a:spcPts val="0"/>
              </a:spcAft>
              <a:buSzPts val="1000"/>
              <a:buFont typeface="Lexend"/>
              <a:buNone/>
              <a:defRPr b="1" sz="1000"/>
            </a:lvl1pPr>
            <a:lvl2pPr lvl="1">
              <a:spcBef>
                <a:spcPts val="0"/>
              </a:spcBef>
              <a:spcAft>
                <a:spcPts val="0"/>
              </a:spcAft>
              <a:buSzPts val="1000"/>
              <a:buFont typeface="Alexandria Black"/>
              <a:buNone/>
              <a:defRPr sz="1000">
                <a:latin typeface="Alexandria Black"/>
                <a:ea typeface="Alexandria Black"/>
                <a:cs typeface="Alexandria Black"/>
                <a:sym typeface="Alexandria Black"/>
              </a:defRPr>
            </a:lvl2pPr>
            <a:lvl3pPr lvl="2">
              <a:spcBef>
                <a:spcPts val="0"/>
              </a:spcBef>
              <a:spcAft>
                <a:spcPts val="0"/>
              </a:spcAft>
              <a:buSzPts val="1000"/>
              <a:buFont typeface="Alexandria Black"/>
              <a:buNone/>
              <a:defRPr sz="1000">
                <a:latin typeface="Alexandria Black"/>
                <a:ea typeface="Alexandria Black"/>
                <a:cs typeface="Alexandria Black"/>
                <a:sym typeface="Alexandria Black"/>
              </a:defRPr>
            </a:lvl3pPr>
            <a:lvl4pPr lvl="3">
              <a:spcBef>
                <a:spcPts val="0"/>
              </a:spcBef>
              <a:spcAft>
                <a:spcPts val="0"/>
              </a:spcAft>
              <a:buSzPts val="1000"/>
              <a:buFont typeface="Alexandria Black"/>
              <a:buNone/>
              <a:defRPr sz="1000">
                <a:latin typeface="Alexandria Black"/>
                <a:ea typeface="Alexandria Black"/>
                <a:cs typeface="Alexandria Black"/>
                <a:sym typeface="Alexandria Black"/>
              </a:defRPr>
            </a:lvl4pPr>
            <a:lvl5pPr lvl="4">
              <a:spcBef>
                <a:spcPts val="0"/>
              </a:spcBef>
              <a:spcAft>
                <a:spcPts val="0"/>
              </a:spcAft>
              <a:buSzPts val="1000"/>
              <a:buFont typeface="Alexandria Black"/>
              <a:buNone/>
              <a:defRPr sz="1000">
                <a:latin typeface="Alexandria Black"/>
                <a:ea typeface="Alexandria Black"/>
                <a:cs typeface="Alexandria Black"/>
                <a:sym typeface="Alexandria Black"/>
              </a:defRPr>
            </a:lvl5pPr>
            <a:lvl6pPr lvl="5">
              <a:spcBef>
                <a:spcPts val="0"/>
              </a:spcBef>
              <a:spcAft>
                <a:spcPts val="0"/>
              </a:spcAft>
              <a:buSzPts val="1000"/>
              <a:buFont typeface="Alexandria Black"/>
              <a:buNone/>
              <a:defRPr sz="1000">
                <a:latin typeface="Alexandria Black"/>
                <a:ea typeface="Alexandria Black"/>
                <a:cs typeface="Alexandria Black"/>
                <a:sym typeface="Alexandria Black"/>
              </a:defRPr>
            </a:lvl6pPr>
            <a:lvl7pPr lvl="6">
              <a:spcBef>
                <a:spcPts val="0"/>
              </a:spcBef>
              <a:spcAft>
                <a:spcPts val="0"/>
              </a:spcAft>
              <a:buSzPts val="1000"/>
              <a:buFont typeface="Alexandria Black"/>
              <a:buNone/>
              <a:defRPr sz="1000">
                <a:latin typeface="Alexandria Black"/>
                <a:ea typeface="Alexandria Black"/>
                <a:cs typeface="Alexandria Black"/>
                <a:sym typeface="Alexandria Black"/>
              </a:defRPr>
            </a:lvl7pPr>
            <a:lvl8pPr lvl="7">
              <a:spcBef>
                <a:spcPts val="0"/>
              </a:spcBef>
              <a:spcAft>
                <a:spcPts val="0"/>
              </a:spcAft>
              <a:buSzPts val="1000"/>
              <a:buFont typeface="Alexandria Black"/>
              <a:buNone/>
              <a:defRPr sz="1000">
                <a:latin typeface="Alexandria Black"/>
                <a:ea typeface="Alexandria Black"/>
                <a:cs typeface="Alexandria Black"/>
                <a:sym typeface="Alexandria Black"/>
              </a:defRPr>
            </a:lvl8pPr>
            <a:lvl9pPr lvl="8">
              <a:spcBef>
                <a:spcPts val="0"/>
              </a:spcBef>
              <a:spcAft>
                <a:spcPts val="0"/>
              </a:spcAft>
              <a:buSzPts val="1000"/>
              <a:buFont typeface="Alexandria Black"/>
              <a:buNone/>
              <a:defRPr sz="1000">
                <a:latin typeface="Alexandria Black"/>
                <a:ea typeface="Alexandria Black"/>
                <a:cs typeface="Alexandria Black"/>
                <a:sym typeface="Alexandria Black"/>
              </a:defRPr>
            </a:lvl9pPr>
          </a:lstStyle>
          <a:p/>
        </p:txBody>
      </p:sp>
      <p:sp>
        <p:nvSpPr>
          <p:cNvPr id="961" name="Google Shape;961;p44"/>
          <p:cNvSpPr txBox="1"/>
          <p:nvPr>
            <p:ph idx="4" type="subTitle"/>
          </p:nvPr>
        </p:nvSpPr>
        <p:spPr>
          <a:xfrm>
            <a:off x="1699175" y="1858900"/>
            <a:ext cx="2160600" cy="522600"/>
          </a:xfrm>
          <a:prstGeom prst="rect">
            <a:avLst/>
          </a:prstGeom>
        </p:spPr>
        <p:txBody>
          <a:bodyPr anchorCtr="0" anchor="ctr" bIns="90000" lIns="91425" spcFirstLastPara="1" rIns="91425" wrap="square" tIns="90000">
            <a:normAutofit/>
          </a:bodyPr>
          <a:lstStyle>
            <a:lvl1pPr lvl="0" algn="ctr">
              <a:spcBef>
                <a:spcPts val="0"/>
              </a:spcBef>
              <a:spcAft>
                <a:spcPts val="0"/>
              </a:spcAft>
              <a:buSzPts val="1000"/>
              <a:buFont typeface="Lexend"/>
              <a:buNone/>
              <a:defRPr sz="1000"/>
            </a:lvl1pPr>
            <a:lvl2pPr lvl="1" algn="ctr">
              <a:spcBef>
                <a:spcPts val="0"/>
              </a:spcBef>
              <a:spcAft>
                <a:spcPts val="0"/>
              </a:spcAft>
              <a:buSzPts val="1000"/>
              <a:buFont typeface="Lexend"/>
              <a:buNone/>
              <a:defRPr sz="1000"/>
            </a:lvl2pPr>
            <a:lvl3pPr lvl="2" algn="ctr">
              <a:spcBef>
                <a:spcPts val="0"/>
              </a:spcBef>
              <a:spcAft>
                <a:spcPts val="0"/>
              </a:spcAft>
              <a:buSzPts val="1000"/>
              <a:buFont typeface="Lexend"/>
              <a:buNone/>
              <a:defRPr sz="1000"/>
            </a:lvl3pPr>
            <a:lvl4pPr lvl="3" algn="ctr">
              <a:spcBef>
                <a:spcPts val="0"/>
              </a:spcBef>
              <a:spcAft>
                <a:spcPts val="0"/>
              </a:spcAft>
              <a:buSzPts val="1000"/>
              <a:buFont typeface="Lexend"/>
              <a:buNone/>
              <a:defRPr sz="1000"/>
            </a:lvl4pPr>
            <a:lvl5pPr lvl="4" algn="ctr">
              <a:spcBef>
                <a:spcPts val="0"/>
              </a:spcBef>
              <a:spcAft>
                <a:spcPts val="0"/>
              </a:spcAft>
              <a:buSzPts val="1000"/>
              <a:buFont typeface="Lexend"/>
              <a:buNone/>
              <a:defRPr sz="1000"/>
            </a:lvl5pPr>
            <a:lvl6pPr lvl="5" algn="ctr">
              <a:spcBef>
                <a:spcPts val="0"/>
              </a:spcBef>
              <a:spcAft>
                <a:spcPts val="0"/>
              </a:spcAft>
              <a:buSzPts val="1000"/>
              <a:buFont typeface="Lexend"/>
              <a:buNone/>
              <a:defRPr sz="1000"/>
            </a:lvl6pPr>
            <a:lvl7pPr lvl="6" algn="ctr">
              <a:spcBef>
                <a:spcPts val="0"/>
              </a:spcBef>
              <a:spcAft>
                <a:spcPts val="0"/>
              </a:spcAft>
              <a:buSzPts val="1000"/>
              <a:buFont typeface="Lexend"/>
              <a:buNone/>
              <a:defRPr sz="1000"/>
            </a:lvl7pPr>
            <a:lvl8pPr lvl="7" algn="ctr">
              <a:spcBef>
                <a:spcPts val="0"/>
              </a:spcBef>
              <a:spcAft>
                <a:spcPts val="0"/>
              </a:spcAft>
              <a:buSzPts val="1000"/>
              <a:buFont typeface="Lexend"/>
              <a:buNone/>
              <a:defRPr sz="1000"/>
            </a:lvl8pPr>
            <a:lvl9pPr lvl="8" algn="ctr">
              <a:spcBef>
                <a:spcPts val="0"/>
              </a:spcBef>
              <a:spcAft>
                <a:spcPts val="0"/>
              </a:spcAft>
              <a:buSzPts val="1000"/>
              <a:buFont typeface="Lexend"/>
              <a:buNone/>
              <a:defRPr sz="1000"/>
            </a:lvl9pPr>
          </a:lstStyle>
          <a:p/>
        </p:txBody>
      </p:sp>
      <p:sp>
        <p:nvSpPr>
          <p:cNvPr id="962" name="Google Shape;962;p44"/>
          <p:cNvSpPr txBox="1"/>
          <p:nvPr>
            <p:ph idx="5" type="subTitle"/>
          </p:nvPr>
        </p:nvSpPr>
        <p:spPr>
          <a:xfrm>
            <a:off x="1699175" y="2494850"/>
            <a:ext cx="2160600" cy="522600"/>
          </a:xfrm>
          <a:prstGeom prst="rect">
            <a:avLst/>
          </a:prstGeom>
        </p:spPr>
        <p:txBody>
          <a:bodyPr anchorCtr="0" anchor="ctr" bIns="90000" lIns="91425" spcFirstLastPara="1" rIns="91425" wrap="square" tIns="90000">
            <a:normAutofit/>
          </a:bodyPr>
          <a:lstStyle>
            <a:lvl1pPr lvl="0" algn="ctr">
              <a:spcBef>
                <a:spcPts val="0"/>
              </a:spcBef>
              <a:spcAft>
                <a:spcPts val="0"/>
              </a:spcAft>
              <a:buSzPts val="1000"/>
              <a:buFont typeface="Lexend"/>
              <a:buNone/>
              <a:defRPr sz="1000"/>
            </a:lvl1pPr>
            <a:lvl2pPr lvl="1" algn="ctr">
              <a:spcBef>
                <a:spcPts val="0"/>
              </a:spcBef>
              <a:spcAft>
                <a:spcPts val="0"/>
              </a:spcAft>
              <a:buSzPts val="1000"/>
              <a:buFont typeface="Lexend"/>
              <a:buNone/>
              <a:defRPr sz="1000"/>
            </a:lvl2pPr>
            <a:lvl3pPr lvl="2" algn="ctr">
              <a:spcBef>
                <a:spcPts val="0"/>
              </a:spcBef>
              <a:spcAft>
                <a:spcPts val="0"/>
              </a:spcAft>
              <a:buSzPts val="1000"/>
              <a:buFont typeface="Lexend"/>
              <a:buNone/>
              <a:defRPr sz="1000"/>
            </a:lvl3pPr>
            <a:lvl4pPr lvl="3" algn="ctr">
              <a:spcBef>
                <a:spcPts val="0"/>
              </a:spcBef>
              <a:spcAft>
                <a:spcPts val="0"/>
              </a:spcAft>
              <a:buSzPts val="1000"/>
              <a:buFont typeface="Lexend"/>
              <a:buNone/>
              <a:defRPr sz="1000"/>
            </a:lvl4pPr>
            <a:lvl5pPr lvl="4" algn="ctr">
              <a:spcBef>
                <a:spcPts val="0"/>
              </a:spcBef>
              <a:spcAft>
                <a:spcPts val="0"/>
              </a:spcAft>
              <a:buSzPts val="1000"/>
              <a:buFont typeface="Lexend"/>
              <a:buNone/>
              <a:defRPr sz="1000"/>
            </a:lvl5pPr>
            <a:lvl6pPr lvl="5" algn="ctr">
              <a:spcBef>
                <a:spcPts val="0"/>
              </a:spcBef>
              <a:spcAft>
                <a:spcPts val="0"/>
              </a:spcAft>
              <a:buSzPts val="1000"/>
              <a:buFont typeface="Lexend"/>
              <a:buNone/>
              <a:defRPr sz="1000"/>
            </a:lvl6pPr>
            <a:lvl7pPr lvl="6" algn="ctr">
              <a:spcBef>
                <a:spcPts val="0"/>
              </a:spcBef>
              <a:spcAft>
                <a:spcPts val="0"/>
              </a:spcAft>
              <a:buSzPts val="1000"/>
              <a:buFont typeface="Lexend"/>
              <a:buNone/>
              <a:defRPr sz="1000"/>
            </a:lvl7pPr>
            <a:lvl8pPr lvl="7" algn="ctr">
              <a:spcBef>
                <a:spcPts val="0"/>
              </a:spcBef>
              <a:spcAft>
                <a:spcPts val="0"/>
              </a:spcAft>
              <a:buSzPts val="1000"/>
              <a:buFont typeface="Lexend"/>
              <a:buNone/>
              <a:defRPr sz="1000"/>
            </a:lvl8pPr>
            <a:lvl9pPr lvl="8" algn="ctr">
              <a:spcBef>
                <a:spcPts val="0"/>
              </a:spcBef>
              <a:spcAft>
                <a:spcPts val="0"/>
              </a:spcAft>
              <a:buSzPts val="1000"/>
              <a:buFont typeface="Lexend"/>
              <a:buNone/>
              <a:defRPr sz="1000"/>
            </a:lvl9pPr>
          </a:lstStyle>
          <a:p/>
        </p:txBody>
      </p:sp>
      <p:sp>
        <p:nvSpPr>
          <p:cNvPr id="963" name="Google Shape;963;p44"/>
          <p:cNvSpPr txBox="1"/>
          <p:nvPr>
            <p:ph idx="6" type="subTitle"/>
          </p:nvPr>
        </p:nvSpPr>
        <p:spPr>
          <a:xfrm>
            <a:off x="1699175" y="3130800"/>
            <a:ext cx="2160600" cy="522600"/>
          </a:xfrm>
          <a:prstGeom prst="rect">
            <a:avLst/>
          </a:prstGeom>
        </p:spPr>
        <p:txBody>
          <a:bodyPr anchorCtr="0" anchor="ctr" bIns="90000" lIns="91425" spcFirstLastPara="1" rIns="91425" wrap="square" tIns="90000">
            <a:normAutofit/>
          </a:bodyPr>
          <a:lstStyle>
            <a:lvl1pPr lvl="0" algn="ctr">
              <a:spcBef>
                <a:spcPts val="0"/>
              </a:spcBef>
              <a:spcAft>
                <a:spcPts val="0"/>
              </a:spcAft>
              <a:buSzPts val="1000"/>
              <a:buFont typeface="Lexend"/>
              <a:buNone/>
              <a:defRPr sz="1000"/>
            </a:lvl1pPr>
            <a:lvl2pPr lvl="1" algn="ctr">
              <a:spcBef>
                <a:spcPts val="0"/>
              </a:spcBef>
              <a:spcAft>
                <a:spcPts val="0"/>
              </a:spcAft>
              <a:buSzPts val="1000"/>
              <a:buFont typeface="Lexend"/>
              <a:buNone/>
              <a:defRPr sz="1000"/>
            </a:lvl2pPr>
            <a:lvl3pPr lvl="2" algn="ctr">
              <a:spcBef>
                <a:spcPts val="0"/>
              </a:spcBef>
              <a:spcAft>
                <a:spcPts val="0"/>
              </a:spcAft>
              <a:buSzPts val="1000"/>
              <a:buFont typeface="Lexend"/>
              <a:buNone/>
              <a:defRPr sz="1000"/>
            </a:lvl3pPr>
            <a:lvl4pPr lvl="3" algn="ctr">
              <a:spcBef>
                <a:spcPts val="0"/>
              </a:spcBef>
              <a:spcAft>
                <a:spcPts val="0"/>
              </a:spcAft>
              <a:buSzPts val="1000"/>
              <a:buFont typeface="Lexend"/>
              <a:buNone/>
              <a:defRPr sz="1000"/>
            </a:lvl4pPr>
            <a:lvl5pPr lvl="4" algn="ctr">
              <a:spcBef>
                <a:spcPts val="0"/>
              </a:spcBef>
              <a:spcAft>
                <a:spcPts val="0"/>
              </a:spcAft>
              <a:buSzPts val="1000"/>
              <a:buFont typeface="Lexend"/>
              <a:buNone/>
              <a:defRPr sz="1000"/>
            </a:lvl5pPr>
            <a:lvl6pPr lvl="5" algn="ctr">
              <a:spcBef>
                <a:spcPts val="0"/>
              </a:spcBef>
              <a:spcAft>
                <a:spcPts val="0"/>
              </a:spcAft>
              <a:buSzPts val="1000"/>
              <a:buFont typeface="Lexend"/>
              <a:buNone/>
              <a:defRPr sz="1000"/>
            </a:lvl6pPr>
            <a:lvl7pPr lvl="6" algn="ctr">
              <a:spcBef>
                <a:spcPts val="0"/>
              </a:spcBef>
              <a:spcAft>
                <a:spcPts val="0"/>
              </a:spcAft>
              <a:buSzPts val="1000"/>
              <a:buFont typeface="Lexend"/>
              <a:buNone/>
              <a:defRPr sz="1000"/>
            </a:lvl7pPr>
            <a:lvl8pPr lvl="7" algn="ctr">
              <a:spcBef>
                <a:spcPts val="0"/>
              </a:spcBef>
              <a:spcAft>
                <a:spcPts val="0"/>
              </a:spcAft>
              <a:buSzPts val="1000"/>
              <a:buFont typeface="Lexend"/>
              <a:buNone/>
              <a:defRPr sz="1000"/>
            </a:lvl8pPr>
            <a:lvl9pPr lvl="8" algn="ctr">
              <a:spcBef>
                <a:spcPts val="0"/>
              </a:spcBef>
              <a:spcAft>
                <a:spcPts val="0"/>
              </a:spcAft>
              <a:buSzPts val="1000"/>
              <a:buFont typeface="Lexend"/>
              <a:buNone/>
              <a:defRPr sz="1000"/>
            </a:lvl9pPr>
          </a:lstStyle>
          <a:p/>
        </p:txBody>
      </p:sp>
      <p:sp>
        <p:nvSpPr>
          <p:cNvPr id="964" name="Google Shape;964;p44"/>
          <p:cNvSpPr txBox="1"/>
          <p:nvPr>
            <p:ph idx="7" type="subTitle"/>
          </p:nvPr>
        </p:nvSpPr>
        <p:spPr>
          <a:xfrm>
            <a:off x="4137575" y="1858900"/>
            <a:ext cx="4714500" cy="522600"/>
          </a:xfrm>
          <a:prstGeom prst="rect">
            <a:avLst/>
          </a:prstGeom>
        </p:spPr>
        <p:txBody>
          <a:bodyPr anchorCtr="0" anchor="ctr" bIns="90000" lIns="91425" spcFirstLastPara="1" rIns="91425" wrap="square" tIns="90000">
            <a:normAutofit/>
          </a:bodyPr>
          <a:lstStyle>
            <a:lvl1pPr lvl="0">
              <a:spcBef>
                <a:spcPts val="0"/>
              </a:spcBef>
              <a:spcAft>
                <a:spcPts val="0"/>
              </a:spcAft>
              <a:buSzPts val="1000"/>
              <a:buFont typeface="Lexend"/>
              <a:buNone/>
              <a:defRPr sz="1000"/>
            </a:lvl1pPr>
            <a:lvl2pPr lvl="1">
              <a:spcBef>
                <a:spcPts val="0"/>
              </a:spcBef>
              <a:spcAft>
                <a:spcPts val="0"/>
              </a:spcAft>
              <a:buSzPts val="1000"/>
              <a:buFont typeface="Lexend"/>
              <a:buNone/>
              <a:defRPr sz="1000"/>
            </a:lvl2pPr>
            <a:lvl3pPr lvl="2">
              <a:spcBef>
                <a:spcPts val="0"/>
              </a:spcBef>
              <a:spcAft>
                <a:spcPts val="0"/>
              </a:spcAft>
              <a:buSzPts val="1000"/>
              <a:buFont typeface="Lexend"/>
              <a:buNone/>
              <a:defRPr sz="1000"/>
            </a:lvl3pPr>
            <a:lvl4pPr lvl="3">
              <a:spcBef>
                <a:spcPts val="0"/>
              </a:spcBef>
              <a:spcAft>
                <a:spcPts val="0"/>
              </a:spcAft>
              <a:buSzPts val="1000"/>
              <a:buFont typeface="Lexend"/>
              <a:buNone/>
              <a:defRPr sz="1000"/>
            </a:lvl4pPr>
            <a:lvl5pPr lvl="4">
              <a:spcBef>
                <a:spcPts val="0"/>
              </a:spcBef>
              <a:spcAft>
                <a:spcPts val="0"/>
              </a:spcAft>
              <a:buSzPts val="1000"/>
              <a:buFont typeface="Lexend"/>
              <a:buNone/>
              <a:defRPr sz="1000"/>
            </a:lvl5pPr>
            <a:lvl6pPr lvl="5">
              <a:spcBef>
                <a:spcPts val="0"/>
              </a:spcBef>
              <a:spcAft>
                <a:spcPts val="0"/>
              </a:spcAft>
              <a:buSzPts val="1000"/>
              <a:buFont typeface="Lexend"/>
              <a:buNone/>
              <a:defRPr sz="1000"/>
            </a:lvl6pPr>
            <a:lvl7pPr lvl="6">
              <a:spcBef>
                <a:spcPts val="0"/>
              </a:spcBef>
              <a:spcAft>
                <a:spcPts val="0"/>
              </a:spcAft>
              <a:buSzPts val="1000"/>
              <a:buFont typeface="Lexend"/>
              <a:buNone/>
              <a:defRPr sz="1000"/>
            </a:lvl7pPr>
            <a:lvl8pPr lvl="7">
              <a:spcBef>
                <a:spcPts val="0"/>
              </a:spcBef>
              <a:spcAft>
                <a:spcPts val="0"/>
              </a:spcAft>
              <a:buSzPts val="1000"/>
              <a:buFont typeface="Lexend"/>
              <a:buNone/>
              <a:defRPr sz="1000"/>
            </a:lvl8pPr>
            <a:lvl9pPr lvl="8">
              <a:spcBef>
                <a:spcPts val="0"/>
              </a:spcBef>
              <a:spcAft>
                <a:spcPts val="0"/>
              </a:spcAft>
              <a:buSzPts val="1000"/>
              <a:buFont typeface="Lexend"/>
              <a:buNone/>
              <a:defRPr sz="1000"/>
            </a:lvl9pPr>
          </a:lstStyle>
          <a:p/>
        </p:txBody>
      </p:sp>
      <p:sp>
        <p:nvSpPr>
          <p:cNvPr id="965" name="Google Shape;965;p44"/>
          <p:cNvSpPr txBox="1"/>
          <p:nvPr>
            <p:ph idx="8" type="subTitle"/>
          </p:nvPr>
        </p:nvSpPr>
        <p:spPr>
          <a:xfrm>
            <a:off x="4137575" y="2494850"/>
            <a:ext cx="4714500" cy="522600"/>
          </a:xfrm>
          <a:prstGeom prst="rect">
            <a:avLst/>
          </a:prstGeom>
        </p:spPr>
        <p:txBody>
          <a:bodyPr anchorCtr="0" anchor="ctr" bIns="90000" lIns="91425" spcFirstLastPara="1" rIns="91425" wrap="square" tIns="90000">
            <a:normAutofit/>
          </a:bodyPr>
          <a:lstStyle>
            <a:lvl1pPr lvl="0">
              <a:spcBef>
                <a:spcPts val="0"/>
              </a:spcBef>
              <a:spcAft>
                <a:spcPts val="0"/>
              </a:spcAft>
              <a:buSzPts val="1000"/>
              <a:buFont typeface="Lexend"/>
              <a:buNone/>
              <a:defRPr sz="1000"/>
            </a:lvl1pPr>
            <a:lvl2pPr lvl="1">
              <a:spcBef>
                <a:spcPts val="0"/>
              </a:spcBef>
              <a:spcAft>
                <a:spcPts val="0"/>
              </a:spcAft>
              <a:buSzPts val="1000"/>
              <a:buFont typeface="Lexend"/>
              <a:buNone/>
              <a:defRPr sz="1000"/>
            </a:lvl2pPr>
            <a:lvl3pPr lvl="2">
              <a:spcBef>
                <a:spcPts val="0"/>
              </a:spcBef>
              <a:spcAft>
                <a:spcPts val="0"/>
              </a:spcAft>
              <a:buSzPts val="1000"/>
              <a:buFont typeface="Lexend"/>
              <a:buNone/>
              <a:defRPr sz="1000"/>
            </a:lvl3pPr>
            <a:lvl4pPr lvl="3">
              <a:spcBef>
                <a:spcPts val="0"/>
              </a:spcBef>
              <a:spcAft>
                <a:spcPts val="0"/>
              </a:spcAft>
              <a:buSzPts val="1000"/>
              <a:buFont typeface="Lexend"/>
              <a:buNone/>
              <a:defRPr sz="1000"/>
            </a:lvl4pPr>
            <a:lvl5pPr lvl="4">
              <a:spcBef>
                <a:spcPts val="0"/>
              </a:spcBef>
              <a:spcAft>
                <a:spcPts val="0"/>
              </a:spcAft>
              <a:buSzPts val="1000"/>
              <a:buFont typeface="Lexend"/>
              <a:buNone/>
              <a:defRPr sz="1000"/>
            </a:lvl5pPr>
            <a:lvl6pPr lvl="5">
              <a:spcBef>
                <a:spcPts val="0"/>
              </a:spcBef>
              <a:spcAft>
                <a:spcPts val="0"/>
              </a:spcAft>
              <a:buSzPts val="1000"/>
              <a:buFont typeface="Lexend"/>
              <a:buNone/>
              <a:defRPr sz="1000"/>
            </a:lvl6pPr>
            <a:lvl7pPr lvl="6">
              <a:spcBef>
                <a:spcPts val="0"/>
              </a:spcBef>
              <a:spcAft>
                <a:spcPts val="0"/>
              </a:spcAft>
              <a:buSzPts val="1000"/>
              <a:buFont typeface="Lexend"/>
              <a:buNone/>
              <a:defRPr sz="1000"/>
            </a:lvl7pPr>
            <a:lvl8pPr lvl="7">
              <a:spcBef>
                <a:spcPts val="0"/>
              </a:spcBef>
              <a:spcAft>
                <a:spcPts val="0"/>
              </a:spcAft>
              <a:buSzPts val="1000"/>
              <a:buFont typeface="Lexend"/>
              <a:buNone/>
              <a:defRPr sz="1000"/>
            </a:lvl8pPr>
            <a:lvl9pPr lvl="8">
              <a:spcBef>
                <a:spcPts val="0"/>
              </a:spcBef>
              <a:spcAft>
                <a:spcPts val="0"/>
              </a:spcAft>
              <a:buSzPts val="1000"/>
              <a:buFont typeface="Lexend"/>
              <a:buNone/>
              <a:defRPr sz="1000"/>
            </a:lvl9pPr>
          </a:lstStyle>
          <a:p/>
        </p:txBody>
      </p:sp>
      <p:sp>
        <p:nvSpPr>
          <p:cNvPr id="966" name="Google Shape;966;p44"/>
          <p:cNvSpPr txBox="1"/>
          <p:nvPr>
            <p:ph idx="9" type="subTitle"/>
          </p:nvPr>
        </p:nvSpPr>
        <p:spPr>
          <a:xfrm>
            <a:off x="4137575" y="3130800"/>
            <a:ext cx="4714500" cy="522600"/>
          </a:xfrm>
          <a:prstGeom prst="rect">
            <a:avLst/>
          </a:prstGeom>
        </p:spPr>
        <p:txBody>
          <a:bodyPr anchorCtr="0" anchor="ctr" bIns="90000" lIns="91425" spcFirstLastPara="1" rIns="91425" wrap="square" tIns="90000">
            <a:normAutofit/>
          </a:bodyPr>
          <a:lstStyle>
            <a:lvl1pPr lvl="0">
              <a:spcBef>
                <a:spcPts val="0"/>
              </a:spcBef>
              <a:spcAft>
                <a:spcPts val="0"/>
              </a:spcAft>
              <a:buSzPts val="1000"/>
              <a:buFont typeface="Lexend"/>
              <a:buNone/>
              <a:defRPr sz="1000"/>
            </a:lvl1pPr>
            <a:lvl2pPr lvl="1">
              <a:spcBef>
                <a:spcPts val="0"/>
              </a:spcBef>
              <a:spcAft>
                <a:spcPts val="0"/>
              </a:spcAft>
              <a:buSzPts val="1000"/>
              <a:buFont typeface="Lexend"/>
              <a:buNone/>
              <a:defRPr sz="1000"/>
            </a:lvl2pPr>
            <a:lvl3pPr lvl="2">
              <a:spcBef>
                <a:spcPts val="0"/>
              </a:spcBef>
              <a:spcAft>
                <a:spcPts val="0"/>
              </a:spcAft>
              <a:buSzPts val="1000"/>
              <a:buFont typeface="Lexend"/>
              <a:buNone/>
              <a:defRPr sz="1000"/>
            </a:lvl3pPr>
            <a:lvl4pPr lvl="3">
              <a:spcBef>
                <a:spcPts val="0"/>
              </a:spcBef>
              <a:spcAft>
                <a:spcPts val="0"/>
              </a:spcAft>
              <a:buSzPts val="1000"/>
              <a:buFont typeface="Lexend"/>
              <a:buNone/>
              <a:defRPr sz="1000"/>
            </a:lvl4pPr>
            <a:lvl5pPr lvl="4">
              <a:spcBef>
                <a:spcPts val="0"/>
              </a:spcBef>
              <a:spcAft>
                <a:spcPts val="0"/>
              </a:spcAft>
              <a:buSzPts val="1000"/>
              <a:buFont typeface="Lexend"/>
              <a:buNone/>
              <a:defRPr sz="1000"/>
            </a:lvl5pPr>
            <a:lvl6pPr lvl="5">
              <a:spcBef>
                <a:spcPts val="0"/>
              </a:spcBef>
              <a:spcAft>
                <a:spcPts val="0"/>
              </a:spcAft>
              <a:buSzPts val="1000"/>
              <a:buFont typeface="Lexend"/>
              <a:buNone/>
              <a:defRPr sz="1000"/>
            </a:lvl6pPr>
            <a:lvl7pPr lvl="6">
              <a:spcBef>
                <a:spcPts val="0"/>
              </a:spcBef>
              <a:spcAft>
                <a:spcPts val="0"/>
              </a:spcAft>
              <a:buSzPts val="1000"/>
              <a:buFont typeface="Lexend"/>
              <a:buNone/>
              <a:defRPr sz="1000"/>
            </a:lvl7pPr>
            <a:lvl8pPr lvl="7">
              <a:spcBef>
                <a:spcPts val="0"/>
              </a:spcBef>
              <a:spcAft>
                <a:spcPts val="0"/>
              </a:spcAft>
              <a:buSzPts val="1000"/>
              <a:buFont typeface="Lexend"/>
              <a:buNone/>
              <a:defRPr sz="1000"/>
            </a:lvl8pPr>
            <a:lvl9pPr lvl="8">
              <a:spcBef>
                <a:spcPts val="0"/>
              </a:spcBef>
              <a:spcAft>
                <a:spcPts val="0"/>
              </a:spcAft>
              <a:buSzPts val="1000"/>
              <a:buFont typeface="Lexend"/>
              <a:buNone/>
              <a:defRPr sz="1000"/>
            </a:lvl9pPr>
          </a:lstStyle>
          <a:p/>
        </p:txBody>
      </p:sp>
      <p:sp>
        <p:nvSpPr>
          <p:cNvPr id="967" name="Google Shape;967;p44"/>
          <p:cNvSpPr txBox="1"/>
          <p:nvPr>
            <p:ph type="ctrTitle"/>
          </p:nvPr>
        </p:nvSpPr>
        <p:spPr>
          <a:xfrm>
            <a:off x="375925" y="304725"/>
            <a:ext cx="3622500" cy="1058700"/>
          </a:xfrm>
          <a:prstGeom prst="rect">
            <a:avLst/>
          </a:prstGeom>
        </p:spPr>
        <p:txBody>
          <a:bodyPr anchorCtr="0" anchor="t" bIns="91425" lIns="91425" spcFirstLastPara="1" rIns="91425" wrap="square" tIns="91425">
            <a:normAutofit/>
          </a:bodyPr>
          <a:lstStyle>
            <a:lvl1pPr lvl="0">
              <a:lnSpc>
                <a:spcPct val="90000"/>
              </a:lnSpc>
              <a:spcBef>
                <a:spcPts val="0"/>
              </a:spcBef>
              <a:spcAft>
                <a:spcPts val="0"/>
              </a:spcAft>
              <a:buSzPts val="2400"/>
              <a:buFont typeface="Alexandria Black"/>
              <a:buNone/>
              <a:defRPr sz="2400"/>
            </a:lvl1pPr>
            <a:lvl2pPr lvl="1">
              <a:spcBef>
                <a:spcPts val="0"/>
              </a:spcBef>
              <a:spcAft>
                <a:spcPts val="0"/>
              </a:spcAft>
              <a:buSzPts val="2400"/>
              <a:buFont typeface="Alexandria Black"/>
              <a:buNone/>
              <a:defRPr sz="2400">
                <a:latin typeface="Alexandria Black"/>
                <a:ea typeface="Alexandria Black"/>
                <a:cs typeface="Alexandria Black"/>
                <a:sym typeface="Alexandria Black"/>
              </a:defRPr>
            </a:lvl2pPr>
            <a:lvl3pPr lvl="2">
              <a:spcBef>
                <a:spcPts val="0"/>
              </a:spcBef>
              <a:spcAft>
                <a:spcPts val="0"/>
              </a:spcAft>
              <a:buSzPts val="2400"/>
              <a:buFont typeface="Alexandria Black"/>
              <a:buNone/>
              <a:defRPr sz="2400">
                <a:latin typeface="Alexandria Black"/>
                <a:ea typeface="Alexandria Black"/>
                <a:cs typeface="Alexandria Black"/>
                <a:sym typeface="Alexandria Black"/>
              </a:defRPr>
            </a:lvl3pPr>
            <a:lvl4pPr lvl="3">
              <a:spcBef>
                <a:spcPts val="0"/>
              </a:spcBef>
              <a:spcAft>
                <a:spcPts val="0"/>
              </a:spcAft>
              <a:buSzPts val="2400"/>
              <a:buFont typeface="Alexandria Black"/>
              <a:buNone/>
              <a:defRPr sz="2400">
                <a:latin typeface="Alexandria Black"/>
                <a:ea typeface="Alexandria Black"/>
                <a:cs typeface="Alexandria Black"/>
                <a:sym typeface="Alexandria Black"/>
              </a:defRPr>
            </a:lvl4pPr>
            <a:lvl5pPr lvl="4">
              <a:spcBef>
                <a:spcPts val="0"/>
              </a:spcBef>
              <a:spcAft>
                <a:spcPts val="0"/>
              </a:spcAft>
              <a:buSzPts val="2400"/>
              <a:buFont typeface="Alexandria Black"/>
              <a:buNone/>
              <a:defRPr sz="2400">
                <a:latin typeface="Alexandria Black"/>
                <a:ea typeface="Alexandria Black"/>
                <a:cs typeface="Alexandria Black"/>
                <a:sym typeface="Alexandria Black"/>
              </a:defRPr>
            </a:lvl5pPr>
            <a:lvl6pPr lvl="5">
              <a:spcBef>
                <a:spcPts val="0"/>
              </a:spcBef>
              <a:spcAft>
                <a:spcPts val="0"/>
              </a:spcAft>
              <a:buSzPts val="2400"/>
              <a:buFont typeface="Alexandria Black"/>
              <a:buNone/>
              <a:defRPr sz="2400">
                <a:latin typeface="Alexandria Black"/>
                <a:ea typeface="Alexandria Black"/>
                <a:cs typeface="Alexandria Black"/>
                <a:sym typeface="Alexandria Black"/>
              </a:defRPr>
            </a:lvl6pPr>
            <a:lvl7pPr lvl="6">
              <a:spcBef>
                <a:spcPts val="0"/>
              </a:spcBef>
              <a:spcAft>
                <a:spcPts val="0"/>
              </a:spcAft>
              <a:buSzPts val="2400"/>
              <a:buFont typeface="Alexandria Black"/>
              <a:buNone/>
              <a:defRPr sz="2400">
                <a:latin typeface="Alexandria Black"/>
                <a:ea typeface="Alexandria Black"/>
                <a:cs typeface="Alexandria Black"/>
                <a:sym typeface="Alexandria Black"/>
              </a:defRPr>
            </a:lvl7pPr>
            <a:lvl8pPr lvl="7">
              <a:spcBef>
                <a:spcPts val="0"/>
              </a:spcBef>
              <a:spcAft>
                <a:spcPts val="0"/>
              </a:spcAft>
              <a:buSzPts val="2400"/>
              <a:buFont typeface="Alexandria Black"/>
              <a:buNone/>
              <a:defRPr sz="2400">
                <a:latin typeface="Alexandria Black"/>
                <a:ea typeface="Alexandria Black"/>
                <a:cs typeface="Alexandria Black"/>
                <a:sym typeface="Alexandria Black"/>
              </a:defRPr>
            </a:lvl8pPr>
            <a:lvl9pPr lvl="8">
              <a:spcBef>
                <a:spcPts val="0"/>
              </a:spcBef>
              <a:spcAft>
                <a:spcPts val="0"/>
              </a:spcAft>
              <a:buSzPts val="2400"/>
              <a:buFont typeface="Alexandria Black"/>
              <a:buNone/>
              <a:defRPr sz="2400">
                <a:latin typeface="Alexandria Black"/>
                <a:ea typeface="Alexandria Black"/>
                <a:cs typeface="Alexandria Black"/>
                <a:sym typeface="Alexandria Black"/>
              </a:defRPr>
            </a:lvl9pPr>
          </a:lstStyle>
          <a:p/>
        </p:txBody>
      </p:sp>
      <p:grpSp>
        <p:nvGrpSpPr>
          <p:cNvPr id="968" name="Google Shape;968;p44"/>
          <p:cNvGrpSpPr/>
          <p:nvPr/>
        </p:nvGrpSpPr>
        <p:grpSpPr>
          <a:xfrm>
            <a:off x="119650" y="-16394"/>
            <a:ext cx="8904707" cy="123007"/>
            <a:chOff x="18101" y="4907950"/>
            <a:chExt cx="8904707" cy="291900"/>
          </a:xfrm>
        </p:grpSpPr>
        <p:sp>
          <p:nvSpPr>
            <p:cNvPr id="969" name="Google Shape;969;p44"/>
            <p:cNvSpPr/>
            <p:nvPr/>
          </p:nvSpPr>
          <p:spPr>
            <a:xfrm rot="-5400000">
              <a:off x="5505258" y="5022700"/>
              <a:ext cx="288300" cy="62400"/>
            </a:xfrm>
            <a:prstGeom prst="mathMinus">
              <a:avLst>
                <a:gd fmla="val 23520" name="adj1"/>
              </a:avLst>
            </a:prstGeom>
            <a:solidFill>
              <a:schemeClr val="accent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970" name="Google Shape;970;p44"/>
            <p:cNvSpPr/>
            <p:nvPr/>
          </p:nvSpPr>
          <p:spPr>
            <a:xfrm rot="-5400000">
              <a:off x="5735084" y="5022700"/>
              <a:ext cx="288300" cy="62400"/>
            </a:xfrm>
            <a:prstGeom prst="mathMinus">
              <a:avLst>
                <a:gd fmla="val 23520" name="adj1"/>
              </a:avLst>
            </a:prstGeom>
            <a:solidFill>
              <a:schemeClr val="accent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971" name="Google Shape;971;p44"/>
            <p:cNvSpPr/>
            <p:nvPr/>
          </p:nvSpPr>
          <p:spPr>
            <a:xfrm rot="-5400000">
              <a:off x="5969085" y="5022700"/>
              <a:ext cx="288300" cy="62400"/>
            </a:xfrm>
            <a:prstGeom prst="mathMinus">
              <a:avLst>
                <a:gd fmla="val 23520" name="adj1"/>
              </a:avLst>
            </a:prstGeom>
            <a:solidFill>
              <a:schemeClr val="accent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972" name="Google Shape;972;p44"/>
            <p:cNvSpPr/>
            <p:nvPr/>
          </p:nvSpPr>
          <p:spPr>
            <a:xfrm rot="-5400000">
              <a:off x="6198911" y="5022700"/>
              <a:ext cx="288300" cy="62400"/>
            </a:xfrm>
            <a:prstGeom prst="mathMinus">
              <a:avLst>
                <a:gd fmla="val 23520" name="adj1"/>
              </a:avLst>
            </a:prstGeom>
            <a:solidFill>
              <a:schemeClr val="accent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973" name="Google Shape;973;p44"/>
            <p:cNvSpPr/>
            <p:nvPr/>
          </p:nvSpPr>
          <p:spPr>
            <a:xfrm rot="-5400000">
              <a:off x="6437074" y="5022700"/>
              <a:ext cx="288300" cy="62400"/>
            </a:xfrm>
            <a:prstGeom prst="mathMinus">
              <a:avLst>
                <a:gd fmla="val 23520" name="adj1"/>
              </a:avLst>
            </a:prstGeom>
            <a:solidFill>
              <a:schemeClr val="accent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974" name="Google Shape;974;p44"/>
            <p:cNvSpPr/>
            <p:nvPr/>
          </p:nvSpPr>
          <p:spPr>
            <a:xfrm rot="-5400000">
              <a:off x="6666900" y="5022700"/>
              <a:ext cx="288300" cy="62400"/>
            </a:xfrm>
            <a:prstGeom prst="mathMinus">
              <a:avLst>
                <a:gd fmla="val 23520" name="adj1"/>
              </a:avLst>
            </a:prstGeom>
            <a:solidFill>
              <a:schemeClr val="accent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975" name="Google Shape;975;p44"/>
            <p:cNvSpPr/>
            <p:nvPr/>
          </p:nvSpPr>
          <p:spPr>
            <a:xfrm rot="-5400000">
              <a:off x="6900901" y="5022700"/>
              <a:ext cx="288300" cy="62400"/>
            </a:xfrm>
            <a:prstGeom prst="mathMinus">
              <a:avLst>
                <a:gd fmla="val 23520" name="adj1"/>
              </a:avLst>
            </a:prstGeom>
            <a:solidFill>
              <a:schemeClr val="accent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976" name="Google Shape;976;p44"/>
            <p:cNvSpPr/>
            <p:nvPr/>
          </p:nvSpPr>
          <p:spPr>
            <a:xfrm rot="-5400000">
              <a:off x="7130727" y="5022700"/>
              <a:ext cx="288300" cy="62400"/>
            </a:xfrm>
            <a:prstGeom prst="mathMinus">
              <a:avLst>
                <a:gd fmla="val 23520" name="adj1"/>
              </a:avLst>
            </a:prstGeom>
            <a:solidFill>
              <a:schemeClr val="accent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977" name="Google Shape;977;p44"/>
            <p:cNvSpPr/>
            <p:nvPr/>
          </p:nvSpPr>
          <p:spPr>
            <a:xfrm rot="-5400000">
              <a:off x="7364740" y="5022700"/>
              <a:ext cx="288300" cy="62400"/>
            </a:xfrm>
            <a:prstGeom prst="mathMinus">
              <a:avLst>
                <a:gd fmla="val 23520" name="adj1"/>
              </a:avLst>
            </a:prstGeom>
            <a:solidFill>
              <a:schemeClr val="accent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978" name="Google Shape;978;p44"/>
            <p:cNvSpPr/>
            <p:nvPr/>
          </p:nvSpPr>
          <p:spPr>
            <a:xfrm rot="-5400000">
              <a:off x="7598741" y="5022700"/>
              <a:ext cx="288300" cy="62400"/>
            </a:xfrm>
            <a:prstGeom prst="mathMinus">
              <a:avLst>
                <a:gd fmla="val 23520" name="adj1"/>
              </a:avLst>
            </a:prstGeom>
            <a:solidFill>
              <a:schemeClr val="accent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979" name="Google Shape;979;p44"/>
            <p:cNvSpPr/>
            <p:nvPr/>
          </p:nvSpPr>
          <p:spPr>
            <a:xfrm rot="-5400000">
              <a:off x="7828567" y="5022700"/>
              <a:ext cx="288300" cy="62400"/>
            </a:xfrm>
            <a:prstGeom prst="mathMinus">
              <a:avLst>
                <a:gd fmla="val 23520" name="adj1"/>
              </a:avLst>
            </a:prstGeom>
            <a:solidFill>
              <a:schemeClr val="accent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980" name="Google Shape;980;p44"/>
            <p:cNvSpPr/>
            <p:nvPr/>
          </p:nvSpPr>
          <p:spPr>
            <a:xfrm rot="-5400000">
              <a:off x="8066731" y="5022700"/>
              <a:ext cx="288300" cy="62400"/>
            </a:xfrm>
            <a:prstGeom prst="mathMinus">
              <a:avLst>
                <a:gd fmla="val 23520" name="adj1"/>
              </a:avLst>
            </a:prstGeom>
            <a:solidFill>
              <a:schemeClr val="accent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981" name="Google Shape;981;p44"/>
            <p:cNvSpPr/>
            <p:nvPr/>
          </p:nvSpPr>
          <p:spPr>
            <a:xfrm rot="-5400000">
              <a:off x="8296557" y="5022700"/>
              <a:ext cx="288300" cy="62400"/>
            </a:xfrm>
            <a:prstGeom prst="mathMinus">
              <a:avLst>
                <a:gd fmla="val 23520" name="adj1"/>
              </a:avLst>
            </a:prstGeom>
            <a:solidFill>
              <a:schemeClr val="accent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982" name="Google Shape;982;p44"/>
            <p:cNvSpPr/>
            <p:nvPr/>
          </p:nvSpPr>
          <p:spPr>
            <a:xfrm rot="-5400000">
              <a:off x="8520208" y="5022700"/>
              <a:ext cx="291900" cy="62400"/>
            </a:xfrm>
            <a:prstGeom prst="mathMinus">
              <a:avLst>
                <a:gd fmla="val 23520" name="adj1"/>
              </a:avLst>
            </a:prstGeom>
            <a:solidFill>
              <a:schemeClr val="accent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983" name="Google Shape;983;p44"/>
            <p:cNvSpPr/>
            <p:nvPr/>
          </p:nvSpPr>
          <p:spPr>
            <a:xfrm rot="-5400000">
              <a:off x="8745658" y="5022700"/>
              <a:ext cx="291900" cy="62400"/>
            </a:xfrm>
            <a:prstGeom prst="mathMinus">
              <a:avLst>
                <a:gd fmla="val 23520" name="adj1"/>
              </a:avLst>
            </a:prstGeom>
            <a:solidFill>
              <a:schemeClr val="accent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984" name="Google Shape;984;p44"/>
            <p:cNvSpPr/>
            <p:nvPr/>
          </p:nvSpPr>
          <p:spPr>
            <a:xfrm rot="-5400000">
              <a:off x="2064858" y="5022700"/>
              <a:ext cx="288300" cy="62400"/>
            </a:xfrm>
            <a:prstGeom prst="mathMinus">
              <a:avLst>
                <a:gd fmla="val 23520" name="adj1"/>
              </a:avLst>
            </a:prstGeom>
            <a:solidFill>
              <a:schemeClr val="accent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985" name="Google Shape;985;p44"/>
            <p:cNvSpPr/>
            <p:nvPr/>
          </p:nvSpPr>
          <p:spPr>
            <a:xfrm rot="-5400000">
              <a:off x="2294684" y="5022700"/>
              <a:ext cx="288300" cy="62400"/>
            </a:xfrm>
            <a:prstGeom prst="mathMinus">
              <a:avLst>
                <a:gd fmla="val 23520" name="adj1"/>
              </a:avLst>
            </a:prstGeom>
            <a:solidFill>
              <a:schemeClr val="accent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986" name="Google Shape;986;p44"/>
            <p:cNvSpPr/>
            <p:nvPr/>
          </p:nvSpPr>
          <p:spPr>
            <a:xfrm rot="-5400000">
              <a:off x="2528685" y="5022700"/>
              <a:ext cx="288300" cy="62400"/>
            </a:xfrm>
            <a:prstGeom prst="mathMinus">
              <a:avLst>
                <a:gd fmla="val 23520" name="adj1"/>
              </a:avLst>
            </a:prstGeom>
            <a:solidFill>
              <a:schemeClr val="accent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987" name="Google Shape;987;p44"/>
            <p:cNvSpPr/>
            <p:nvPr/>
          </p:nvSpPr>
          <p:spPr>
            <a:xfrm rot="-5400000">
              <a:off x="2758511" y="5022700"/>
              <a:ext cx="288300" cy="62400"/>
            </a:xfrm>
            <a:prstGeom prst="mathMinus">
              <a:avLst>
                <a:gd fmla="val 23520" name="adj1"/>
              </a:avLst>
            </a:prstGeom>
            <a:solidFill>
              <a:schemeClr val="accent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988" name="Google Shape;988;p44"/>
            <p:cNvSpPr/>
            <p:nvPr/>
          </p:nvSpPr>
          <p:spPr>
            <a:xfrm rot="-5400000">
              <a:off x="2996674" y="5022700"/>
              <a:ext cx="288300" cy="62400"/>
            </a:xfrm>
            <a:prstGeom prst="mathMinus">
              <a:avLst>
                <a:gd fmla="val 23520" name="adj1"/>
              </a:avLst>
            </a:prstGeom>
            <a:solidFill>
              <a:schemeClr val="accent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989" name="Google Shape;989;p44"/>
            <p:cNvSpPr/>
            <p:nvPr/>
          </p:nvSpPr>
          <p:spPr>
            <a:xfrm rot="-5400000">
              <a:off x="3226500" y="5022700"/>
              <a:ext cx="288300" cy="62400"/>
            </a:xfrm>
            <a:prstGeom prst="mathMinus">
              <a:avLst>
                <a:gd fmla="val 23520" name="adj1"/>
              </a:avLst>
            </a:prstGeom>
            <a:solidFill>
              <a:schemeClr val="accent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990" name="Google Shape;990;p44"/>
            <p:cNvSpPr/>
            <p:nvPr/>
          </p:nvSpPr>
          <p:spPr>
            <a:xfrm rot="-5400000">
              <a:off x="3460501" y="5022700"/>
              <a:ext cx="288300" cy="62400"/>
            </a:xfrm>
            <a:prstGeom prst="mathMinus">
              <a:avLst>
                <a:gd fmla="val 23520" name="adj1"/>
              </a:avLst>
            </a:prstGeom>
            <a:solidFill>
              <a:schemeClr val="accent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991" name="Google Shape;991;p44"/>
            <p:cNvSpPr/>
            <p:nvPr/>
          </p:nvSpPr>
          <p:spPr>
            <a:xfrm rot="-5400000">
              <a:off x="3690327" y="5022700"/>
              <a:ext cx="288300" cy="62400"/>
            </a:xfrm>
            <a:prstGeom prst="mathMinus">
              <a:avLst>
                <a:gd fmla="val 23520" name="adj1"/>
              </a:avLst>
            </a:prstGeom>
            <a:solidFill>
              <a:schemeClr val="accent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992" name="Google Shape;992;p44"/>
            <p:cNvSpPr/>
            <p:nvPr/>
          </p:nvSpPr>
          <p:spPr>
            <a:xfrm rot="-5400000">
              <a:off x="3924340" y="5022700"/>
              <a:ext cx="288300" cy="62400"/>
            </a:xfrm>
            <a:prstGeom prst="mathMinus">
              <a:avLst>
                <a:gd fmla="val 23520" name="adj1"/>
              </a:avLst>
            </a:prstGeom>
            <a:solidFill>
              <a:schemeClr val="accent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993" name="Google Shape;993;p44"/>
            <p:cNvSpPr/>
            <p:nvPr/>
          </p:nvSpPr>
          <p:spPr>
            <a:xfrm rot="-5400000">
              <a:off x="4158341" y="5022700"/>
              <a:ext cx="288300" cy="62400"/>
            </a:xfrm>
            <a:prstGeom prst="mathMinus">
              <a:avLst>
                <a:gd fmla="val 23520" name="adj1"/>
              </a:avLst>
            </a:prstGeom>
            <a:solidFill>
              <a:schemeClr val="accent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994" name="Google Shape;994;p44"/>
            <p:cNvSpPr/>
            <p:nvPr/>
          </p:nvSpPr>
          <p:spPr>
            <a:xfrm rot="-5400000">
              <a:off x="4388167" y="5022700"/>
              <a:ext cx="288300" cy="62400"/>
            </a:xfrm>
            <a:prstGeom prst="mathMinus">
              <a:avLst>
                <a:gd fmla="val 23520" name="adj1"/>
              </a:avLst>
            </a:prstGeom>
            <a:solidFill>
              <a:schemeClr val="accent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995" name="Google Shape;995;p44"/>
            <p:cNvSpPr/>
            <p:nvPr/>
          </p:nvSpPr>
          <p:spPr>
            <a:xfrm rot="-5400000">
              <a:off x="4626331" y="5022700"/>
              <a:ext cx="288300" cy="62400"/>
            </a:xfrm>
            <a:prstGeom prst="mathMinus">
              <a:avLst>
                <a:gd fmla="val 23520" name="adj1"/>
              </a:avLst>
            </a:prstGeom>
            <a:solidFill>
              <a:schemeClr val="accent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996" name="Google Shape;996;p44"/>
            <p:cNvSpPr/>
            <p:nvPr/>
          </p:nvSpPr>
          <p:spPr>
            <a:xfrm rot="-5400000">
              <a:off x="4856157" y="5022700"/>
              <a:ext cx="288300" cy="62400"/>
            </a:xfrm>
            <a:prstGeom prst="mathMinus">
              <a:avLst>
                <a:gd fmla="val 23520" name="adj1"/>
              </a:avLst>
            </a:prstGeom>
            <a:solidFill>
              <a:schemeClr val="accent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997" name="Google Shape;997;p44"/>
            <p:cNvSpPr/>
            <p:nvPr/>
          </p:nvSpPr>
          <p:spPr>
            <a:xfrm rot="-5400000">
              <a:off x="5079808" y="5022700"/>
              <a:ext cx="291900" cy="62400"/>
            </a:xfrm>
            <a:prstGeom prst="mathMinus">
              <a:avLst>
                <a:gd fmla="val 23520" name="adj1"/>
              </a:avLst>
            </a:prstGeom>
            <a:solidFill>
              <a:schemeClr val="accent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998" name="Google Shape;998;p44"/>
            <p:cNvSpPr/>
            <p:nvPr/>
          </p:nvSpPr>
          <p:spPr>
            <a:xfrm rot="-5400000">
              <a:off x="5305258" y="5022700"/>
              <a:ext cx="291900" cy="62400"/>
            </a:xfrm>
            <a:prstGeom prst="mathMinus">
              <a:avLst>
                <a:gd fmla="val 23520" name="adj1"/>
              </a:avLst>
            </a:prstGeom>
            <a:solidFill>
              <a:schemeClr val="accent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999" name="Google Shape;999;p44"/>
            <p:cNvSpPr/>
            <p:nvPr/>
          </p:nvSpPr>
          <p:spPr>
            <a:xfrm rot="-5400000">
              <a:off x="-94849" y="5022700"/>
              <a:ext cx="288300" cy="62400"/>
            </a:xfrm>
            <a:prstGeom prst="mathMinus">
              <a:avLst>
                <a:gd fmla="val 23520" name="adj1"/>
              </a:avLst>
            </a:prstGeom>
            <a:solidFill>
              <a:schemeClr val="accent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000" name="Google Shape;1000;p44"/>
            <p:cNvSpPr/>
            <p:nvPr/>
          </p:nvSpPr>
          <p:spPr>
            <a:xfrm rot="-5400000">
              <a:off x="134977" y="5022700"/>
              <a:ext cx="288300" cy="62400"/>
            </a:xfrm>
            <a:prstGeom prst="mathMinus">
              <a:avLst>
                <a:gd fmla="val 23520" name="adj1"/>
              </a:avLst>
            </a:prstGeom>
            <a:solidFill>
              <a:schemeClr val="accent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001" name="Google Shape;1001;p44"/>
            <p:cNvSpPr/>
            <p:nvPr/>
          </p:nvSpPr>
          <p:spPr>
            <a:xfrm rot="-5400000">
              <a:off x="368990" y="5022700"/>
              <a:ext cx="288300" cy="62400"/>
            </a:xfrm>
            <a:prstGeom prst="mathMinus">
              <a:avLst>
                <a:gd fmla="val 23520" name="adj1"/>
              </a:avLst>
            </a:prstGeom>
            <a:solidFill>
              <a:schemeClr val="accent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002" name="Google Shape;1002;p44"/>
            <p:cNvSpPr/>
            <p:nvPr/>
          </p:nvSpPr>
          <p:spPr>
            <a:xfrm rot="-5400000">
              <a:off x="602991" y="5022700"/>
              <a:ext cx="288300" cy="62400"/>
            </a:xfrm>
            <a:prstGeom prst="mathMinus">
              <a:avLst>
                <a:gd fmla="val 23520" name="adj1"/>
              </a:avLst>
            </a:prstGeom>
            <a:solidFill>
              <a:schemeClr val="accent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003" name="Google Shape;1003;p44"/>
            <p:cNvSpPr/>
            <p:nvPr/>
          </p:nvSpPr>
          <p:spPr>
            <a:xfrm rot="-5400000">
              <a:off x="832817" y="5022700"/>
              <a:ext cx="288300" cy="62400"/>
            </a:xfrm>
            <a:prstGeom prst="mathMinus">
              <a:avLst>
                <a:gd fmla="val 23520" name="adj1"/>
              </a:avLst>
            </a:prstGeom>
            <a:solidFill>
              <a:schemeClr val="accent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004" name="Google Shape;1004;p44"/>
            <p:cNvSpPr/>
            <p:nvPr/>
          </p:nvSpPr>
          <p:spPr>
            <a:xfrm rot="-5400000">
              <a:off x="1070981" y="5022700"/>
              <a:ext cx="288300" cy="62400"/>
            </a:xfrm>
            <a:prstGeom prst="mathMinus">
              <a:avLst>
                <a:gd fmla="val 23520" name="adj1"/>
              </a:avLst>
            </a:prstGeom>
            <a:solidFill>
              <a:schemeClr val="accent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005" name="Google Shape;1005;p44"/>
            <p:cNvSpPr/>
            <p:nvPr/>
          </p:nvSpPr>
          <p:spPr>
            <a:xfrm rot="-5400000">
              <a:off x="1300807" y="5022700"/>
              <a:ext cx="288300" cy="62400"/>
            </a:xfrm>
            <a:prstGeom prst="mathMinus">
              <a:avLst>
                <a:gd fmla="val 23520" name="adj1"/>
              </a:avLst>
            </a:prstGeom>
            <a:solidFill>
              <a:schemeClr val="accent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006" name="Google Shape;1006;p44"/>
            <p:cNvSpPr/>
            <p:nvPr/>
          </p:nvSpPr>
          <p:spPr>
            <a:xfrm rot="-5400000">
              <a:off x="1524458" y="5022700"/>
              <a:ext cx="291900" cy="62400"/>
            </a:xfrm>
            <a:prstGeom prst="mathMinus">
              <a:avLst>
                <a:gd fmla="val 23520" name="adj1"/>
              </a:avLst>
            </a:prstGeom>
            <a:solidFill>
              <a:schemeClr val="accent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007" name="Google Shape;1007;p44"/>
            <p:cNvSpPr/>
            <p:nvPr/>
          </p:nvSpPr>
          <p:spPr>
            <a:xfrm rot="-5400000">
              <a:off x="1749908" y="5022700"/>
              <a:ext cx="291900" cy="62400"/>
            </a:xfrm>
            <a:prstGeom prst="mathMinus">
              <a:avLst>
                <a:gd fmla="val 23520" name="adj1"/>
              </a:avLst>
            </a:prstGeom>
            <a:solidFill>
              <a:schemeClr val="accent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cxnSp>
        <p:nvCxnSpPr>
          <p:cNvPr id="1008" name="Google Shape;1008;p44"/>
          <p:cNvCxnSpPr/>
          <p:nvPr/>
        </p:nvCxnSpPr>
        <p:spPr>
          <a:xfrm>
            <a:off x="0" y="88225"/>
            <a:ext cx="9158400" cy="0"/>
          </a:xfrm>
          <a:prstGeom prst="straightConnector1">
            <a:avLst/>
          </a:prstGeom>
          <a:noFill/>
          <a:ln cap="flat" cmpd="sng" w="9525">
            <a:solidFill>
              <a:schemeClr val="lt1"/>
            </a:solidFill>
            <a:prstDash val="solid"/>
            <a:round/>
            <a:headEnd len="sm" w="sm" type="none"/>
            <a:tailEnd len="sm" w="sm" type="none"/>
          </a:ln>
        </p:spPr>
      </p:cxnSp>
      <p:sp>
        <p:nvSpPr>
          <p:cNvPr id="1009" name="Google Shape;1009;p44"/>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lvl1pPr indent="0" lvl="0" marL="0" marR="0" algn="r">
              <a:lnSpc>
                <a:spcPct val="100000"/>
              </a:lnSpc>
              <a:spcBef>
                <a:spcPts val="0"/>
              </a:spcBef>
              <a:spcAft>
                <a:spcPts val="0"/>
              </a:spcAft>
              <a:buClr>
                <a:srgbClr val="000000"/>
              </a:buClr>
              <a:buSzPts val="800"/>
              <a:buFont typeface="Arial"/>
              <a:buNone/>
              <a:defRPr sz="800">
                <a:solidFill>
                  <a:schemeClr val="dk1"/>
                </a:solidFill>
                <a:latin typeface="Lexend Light"/>
                <a:ea typeface="Lexend Light"/>
                <a:cs typeface="Lexend Light"/>
                <a:sym typeface="Lexend Light"/>
              </a:defRPr>
            </a:lvl1pPr>
            <a:lvl2pPr indent="0" lvl="1" marL="0" marR="0" algn="r">
              <a:lnSpc>
                <a:spcPct val="100000"/>
              </a:lnSpc>
              <a:spcBef>
                <a:spcPts val="0"/>
              </a:spcBef>
              <a:spcAft>
                <a:spcPts val="0"/>
              </a:spcAft>
              <a:buClr>
                <a:srgbClr val="000000"/>
              </a:buClr>
              <a:buSzPts val="800"/>
              <a:buFont typeface="Arial"/>
              <a:buNone/>
              <a:defRPr sz="800">
                <a:solidFill>
                  <a:schemeClr val="dk1"/>
                </a:solidFill>
                <a:latin typeface="Lexend Light"/>
                <a:ea typeface="Lexend Light"/>
                <a:cs typeface="Lexend Light"/>
                <a:sym typeface="Lexend Light"/>
              </a:defRPr>
            </a:lvl2pPr>
            <a:lvl3pPr indent="0" lvl="2" marL="0" marR="0" algn="r">
              <a:lnSpc>
                <a:spcPct val="100000"/>
              </a:lnSpc>
              <a:spcBef>
                <a:spcPts val="0"/>
              </a:spcBef>
              <a:spcAft>
                <a:spcPts val="0"/>
              </a:spcAft>
              <a:buClr>
                <a:srgbClr val="000000"/>
              </a:buClr>
              <a:buSzPts val="800"/>
              <a:buFont typeface="Arial"/>
              <a:buNone/>
              <a:defRPr sz="800">
                <a:solidFill>
                  <a:schemeClr val="dk1"/>
                </a:solidFill>
                <a:latin typeface="Lexend Light"/>
                <a:ea typeface="Lexend Light"/>
                <a:cs typeface="Lexend Light"/>
                <a:sym typeface="Lexend Light"/>
              </a:defRPr>
            </a:lvl3pPr>
            <a:lvl4pPr indent="0" lvl="3" marL="0" marR="0" algn="r">
              <a:lnSpc>
                <a:spcPct val="100000"/>
              </a:lnSpc>
              <a:spcBef>
                <a:spcPts val="0"/>
              </a:spcBef>
              <a:spcAft>
                <a:spcPts val="0"/>
              </a:spcAft>
              <a:buClr>
                <a:srgbClr val="000000"/>
              </a:buClr>
              <a:buSzPts val="800"/>
              <a:buFont typeface="Arial"/>
              <a:buNone/>
              <a:defRPr sz="800">
                <a:solidFill>
                  <a:schemeClr val="dk1"/>
                </a:solidFill>
                <a:latin typeface="Lexend Light"/>
                <a:ea typeface="Lexend Light"/>
                <a:cs typeface="Lexend Light"/>
                <a:sym typeface="Lexend Light"/>
              </a:defRPr>
            </a:lvl4pPr>
            <a:lvl5pPr indent="0" lvl="4" marL="0" marR="0" algn="r">
              <a:lnSpc>
                <a:spcPct val="100000"/>
              </a:lnSpc>
              <a:spcBef>
                <a:spcPts val="0"/>
              </a:spcBef>
              <a:spcAft>
                <a:spcPts val="0"/>
              </a:spcAft>
              <a:buClr>
                <a:srgbClr val="000000"/>
              </a:buClr>
              <a:buSzPts val="800"/>
              <a:buFont typeface="Arial"/>
              <a:buNone/>
              <a:defRPr sz="800">
                <a:solidFill>
                  <a:schemeClr val="dk1"/>
                </a:solidFill>
                <a:latin typeface="Lexend Light"/>
                <a:ea typeface="Lexend Light"/>
                <a:cs typeface="Lexend Light"/>
                <a:sym typeface="Lexend Light"/>
              </a:defRPr>
            </a:lvl5pPr>
            <a:lvl6pPr indent="0" lvl="5" marL="0" marR="0" algn="r">
              <a:lnSpc>
                <a:spcPct val="100000"/>
              </a:lnSpc>
              <a:spcBef>
                <a:spcPts val="0"/>
              </a:spcBef>
              <a:spcAft>
                <a:spcPts val="0"/>
              </a:spcAft>
              <a:buClr>
                <a:srgbClr val="000000"/>
              </a:buClr>
              <a:buSzPts val="800"/>
              <a:buFont typeface="Arial"/>
              <a:buNone/>
              <a:defRPr sz="800">
                <a:solidFill>
                  <a:schemeClr val="dk1"/>
                </a:solidFill>
                <a:latin typeface="Lexend Light"/>
                <a:ea typeface="Lexend Light"/>
                <a:cs typeface="Lexend Light"/>
                <a:sym typeface="Lexend Light"/>
              </a:defRPr>
            </a:lvl6pPr>
            <a:lvl7pPr indent="0" lvl="6" marL="0" marR="0" algn="r">
              <a:lnSpc>
                <a:spcPct val="100000"/>
              </a:lnSpc>
              <a:spcBef>
                <a:spcPts val="0"/>
              </a:spcBef>
              <a:spcAft>
                <a:spcPts val="0"/>
              </a:spcAft>
              <a:buClr>
                <a:srgbClr val="000000"/>
              </a:buClr>
              <a:buSzPts val="800"/>
              <a:buFont typeface="Arial"/>
              <a:buNone/>
              <a:defRPr sz="800">
                <a:solidFill>
                  <a:schemeClr val="dk1"/>
                </a:solidFill>
                <a:latin typeface="Lexend Light"/>
                <a:ea typeface="Lexend Light"/>
                <a:cs typeface="Lexend Light"/>
                <a:sym typeface="Lexend Light"/>
              </a:defRPr>
            </a:lvl7pPr>
            <a:lvl8pPr indent="0" lvl="7" marL="0" marR="0" algn="r">
              <a:lnSpc>
                <a:spcPct val="100000"/>
              </a:lnSpc>
              <a:spcBef>
                <a:spcPts val="0"/>
              </a:spcBef>
              <a:spcAft>
                <a:spcPts val="0"/>
              </a:spcAft>
              <a:buClr>
                <a:srgbClr val="000000"/>
              </a:buClr>
              <a:buSzPts val="800"/>
              <a:buFont typeface="Arial"/>
              <a:buNone/>
              <a:defRPr sz="800">
                <a:solidFill>
                  <a:schemeClr val="dk1"/>
                </a:solidFill>
                <a:latin typeface="Lexend Light"/>
                <a:ea typeface="Lexend Light"/>
                <a:cs typeface="Lexend Light"/>
                <a:sym typeface="Lexend Light"/>
              </a:defRPr>
            </a:lvl8pPr>
            <a:lvl9pPr indent="0" lvl="8" marL="0" marR="0" algn="r">
              <a:lnSpc>
                <a:spcPct val="100000"/>
              </a:lnSpc>
              <a:spcBef>
                <a:spcPts val="0"/>
              </a:spcBef>
              <a:spcAft>
                <a:spcPts val="0"/>
              </a:spcAft>
              <a:buClr>
                <a:srgbClr val="000000"/>
              </a:buClr>
              <a:buSzPts val="800"/>
              <a:buFont typeface="Arial"/>
              <a:buNone/>
              <a:defRPr sz="800">
                <a:solidFill>
                  <a:schemeClr val="dk1"/>
                </a:solidFill>
                <a:latin typeface="Lexend Light"/>
                <a:ea typeface="Lexend Light"/>
                <a:cs typeface="Lexend Light"/>
                <a:sym typeface="Lexend Light"/>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 Alt 26">
  <p:cSld name="CUSTOM_6">
    <p:bg>
      <p:bgPr>
        <a:solidFill>
          <a:schemeClr val="accent4"/>
        </a:solidFill>
      </p:bgPr>
    </p:bg>
    <p:spTree>
      <p:nvGrpSpPr>
        <p:cNvPr id="1010" name="Shape 1010"/>
        <p:cNvGrpSpPr/>
        <p:nvPr/>
      </p:nvGrpSpPr>
      <p:grpSpPr>
        <a:xfrm>
          <a:off x="0" y="0"/>
          <a:ext cx="0" cy="0"/>
          <a:chOff x="0" y="0"/>
          <a:chExt cx="0" cy="0"/>
        </a:xfrm>
      </p:grpSpPr>
      <p:grpSp>
        <p:nvGrpSpPr>
          <p:cNvPr id="1011" name="Google Shape;1011;p45"/>
          <p:cNvGrpSpPr/>
          <p:nvPr/>
        </p:nvGrpSpPr>
        <p:grpSpPr>
          <a:xfrm rot="10800000">
            <a:off x="-22000" y="46550"/>
            <a:ext cx="142800" cy="4914850"/>
            <a:chOff x="-30475" y="94400"/>
            <a:chExt cx="142800" cy="4914850"/>
          </a:xfrm>
        </p:grpSpPr>
        <p:sp>
          <p:nvSpPr>
            <p:cNvPr id="1012" name="Google Shape;1012;p45"/>
            <p:cNvSpPr/>
            <p:nvPr/>
          </p:nvSpPr>
          <p:spPr>
            <a:xfrm>
              <a:off x="-29595" y="94400"/>
              <a:ext cx="141000" cy="62400"/>
            </a:xfrm>
            <a:prstGeom prst="mathMinus">
              <a:avLst>
                <a:gd fmla="val 23520" name="adj1"/>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013" name="Google Shape;1013;p45"/>
            <p:cNvSpPr/>
            <p:nvPr/>
          </p:nvSpPr>
          <p:spPr>
            <a:xfrm>
              <a:off x="-29595" y="324226"/>
              <a:ext cx="141000" cy="62400"/>
            </a:xfrm>
            <a:prstGeom prst="mathMinus">
              <a:avLst>
                <a:gd fmla="val 23520" name="adj1"/>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014" name="Google Shape;1014;p45"/>
            <p:cNvSpPr/>
            <p:nvPr/>
          </p:nvSpPr>
          <p:spPr>
            <a:xfrm>
              <a:off x="-29595" y="558226"/>
              <a:ext cx="141000" cy="62400"/>
            </a:xfrm>
            <a:prstGeom prst="mathMinus">
              <a:avLst>
                <a:gd fmla="val 23520" name="adj1"/>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015" name="Google Shape;1015;p45"/>
            <p:cNvSpPr/>
            <p:nvPr/>
          </p:nvSpPr>
          <p:spPr>
            <a:xfrm>
              <a:off x="-29595" y="788052"/>
              <a:ext cx="141000" cy="62400"/>
            </a:xfrm>
            <a:prstGeom prst="mathMinus">
              <a:avLst>
                <a:gd fmla="val 23520" name="adj1"/>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016" name="Google Shape;1016;p45"/>
            <p:cNvSpPr/>
            <p:nvPr/>
          </p:nvSpPr>
          <p:spPr>
            <a:xfrm>
              <a:off x="-29595" y="1026215"/>
              <a:ext cx="141000" cy="62400"/>
            </a:xfrm>
            <a:prstGeom prst="mathMinus">
              <a:avLst>
                <a:gd fmla="val 23520" name="adj1"/>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017" name="Google Shape;1017;p45"/>
            <p:cNvSpPr/>
            <p:nvPr/>
          </p:nvSpPr>
          <p:spPr>
            <a:xfrm>
              <a:off x="-29595" y="1256040"/>
              <a:ext cx="141000" cy="62400"/>
            </a:xfrm>
            <a:prstGeom prst="mathMinus">
              <a:avLst>
                <a:gd fmla="val 23520" name="adj1"/>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018" name="Google Shape;1018;p45"/>
            <p:cNvSpPr/>
            <p:nvPr/>
          </p:nvSpPr>
          <p:spPr>
            <a:xfrm>
              <a:off x="-29595" y="1490041"/>
              <a:ext cx="141000" cy="62400"/>
            </a:xfrm>
            <a:prstGeom prst="mathMinus">
              <a:avLst>
                <a:gd fmla="val 23520" name="adj1"/>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019" name="Google Shape;1019;p45"/>
            <p:cNvSpPr/>
            <p:nvPr/>
          </p:nvSpPr>
          <p:spPr>
            <a:xfrm>
              <a:off x="-29595" y="1719867"/>
              <a:ext cx="141000" cy="62400"/>
            </a:xfrm>
            <a:prstGeom prst="mathMinus">
              <a:avLst>
                <a:gd fmla="val 23520" name="adj1"/>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020" name="Google Shape;1020;p45"/>
            <p:cNvSpPr/>
            <p:nvPr/>
          </p:nvSpPr>
          <p:spPr>
            <a:xfrm>
              <a:off x="-29595" y="1953880"/>
              <a:ext cx="141000" cy="62400"/>
            </a:xfrm>
            <a:prstGeom prst="mathMinus">
              <a:avLst>
                <a:gd fmla="val 23520" name="adj1"/>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021" name="Google Shape;1021;p45"/>
            <p:cNvSpPr/>
            <p:nvPr/>
          </p:nvSpPr>
          <p:spPr>
            <a:xfrm>
              <a:off x="-29595" y="2187880"/>
              <a:ext cx="141000" cy="62400"/>
            </a:xfrm>
            <a:prstGeom prst="mathMinus">
              <a:avLst>
                <a:gd fmla="val 23520" name="adj1"/>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022" name="Google Shape;1022;p45"/>
            <p:cNvSpPr/>
            <p:nvPr/>
          </p:nvSpPr>
          <p:spPr>
            <a:xfrm>
              <a:off x="-29595" y="2417706"/>
              <a:ext cx="141000" cy="62400"/>
            </a:xfrm>
            <a:prstGeom prst="mathMinus">
              <a:avLst>
                <a:gd fmla="val 23520" name="adj1"/>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023" name="Google Shape;1023;p45"/>
            <p:cNvSpPr/>
            <p:nvPr/>
          </p:nvSpPr>
          <p:spPr>
            <a:xfrm>
              <a:off x="-29595" y="2655869"/>
              <a:ext cx="141000" cy="62400"/>
            </a:xfrm>
            <a:prstGeom prst="mathMinus">
              <a:avLst>
                <a:gd fmla="val 23520" name="adj1"/>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024" name="Google Shape;1024;p45"/>
            <p:cNvSpPr/>
            <p:nvPr/>
          </p:nvSpPr>
          <p:spPr>
            <a:xfrm>
              <a:off x="-29595" y="2885695"/>
              <a:ext cx="141000" cy="62400"/>
            </a:xfrm>
            <a:prstGeom prst="mathMinus">
              <a:avLst>
                <a:gd fmla="val 23520" name="adj1"/>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025" name="Google Shape;1025;p45"/>
            <p:cNvSpPr/>
            <p:nvPr/>
          </p:nvSpPr>
          <p:spPr>
            <a:xfrm>
              <a:off x="-30475" y="3111145"/>
              <a:ext cx="142800" cy="62400"/>
            </a:xfrm>
            <a:prstGeom prst="mathMinus">
              <a:avLst>
                <a:gd fmla="val 23520" name="adj1"/>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026" name="Google Shape;1026;p45"/>
            <p:cNvSpPr/>
            <p:nvPr/>
          </p:nvSpPr>
          <p:spPr>
            <a:xfrm>
              <a:off x="-30475" y="3336595"/>
              <a:ext cx="142800" cy="62400"/>
            </a:xfrm>
            <a:prstGeom prst="mathMinus">
              <a:avLst>
                <a:gd fmla="val 23520" name="adj1"/>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027" name="Google Shape;1027;p45"/>
            <p:cNvSpPr/>
            <p:nvPr/>
          </p:nvSpPr>
          <p:spPr>
            <a:xfrm>
              <a:off x="-29595" y="3551197"/>
              <a:ext cx="141000" cy="62400"/>
            </a:xfrm>
            <a:prstGeom prst="mathMinus">
              <a:avLst>
                <a:gd fmla="val 23520" name="adj1"/>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028" name="Google Shape;1028;p45"/>
            <p:cNvSpPr/>
            <p:nvPr/>
          </p:nvSpPr>
          <p:spPr>
            <a:xfrm>
              <a:off x="-29595" y="3781022"/>
              <a:ext cx="141000" cy="62400"/>
            </a:xfrm>
            <a:prstGeom prst="mathMinus">
              <a:avLst>
                <a:gd fmla="val 23520" name="adj1"/>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029" name="Google Shape;1029;p45"/>
            <p:cNvSpPr/>
            <p:nvPr/>
          </p:nvSpPr>
          <p:spPr>
            <a:xfrm>
              <a:off x="-29595" y="4019185"/>
              <a:ext cx="141000" cy="62400"/>
            </a:xfrm>
            <a:prstGeom prst="mathMinus">
              <a:avLst>
                <a:gd fmla="val 23520" name="adj1"/>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030" name="Google Shape;1030;p45"/>
            <p:cNvSpPr/>
            <p:nvPr/>
          </p:nvSpPr>
          <p:spPr>
            <a:xfrm>
              <a:off x="-29595" y="4249011"/>
              <a:ext cx="141000" cy="62400"/>
            </a:xfrm>
            <a:prstGeom prst="mathMinus">
              <a:avLst>
                <a:gd fmla="val 23520" name="adj1"/>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031" name="Google Shape;1031;p45"/>
            <p:cNvSpPr/>
            <p:nvPr/>
          </p:nvSpPr>
          <p:spPr>
            <a:xfrm>
              <a:off x="-29595" y="4483011"/>
              <a:ext cx="141000" cy="62400"/>
            </a:xfrm>
            <a:prstGeom prst="mathMinus">
              <a:avLst>
                <a:gd fmla="val 23520" name="adj1"/>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032" name="Google Shape;1032;p45"/>
            <p:cNvSpPr/>
            <p:nvPr/>
          </p:nvSpPr>
          <p:spPr>
            <a:xfrm>
              <a:off x="-29595" y="4712837"/>
              <a:ext cx="141000" cy="62400"/>
            </a:xfrm>
            <a:prstGeom prst="mathMinus">
              <a:avLst>
                <a:gd fmla="val 23520" name="adj1"/>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033" name="Google Shape;1033;p45"/>
            <p:cNvSpPr/>
            <p:nvPr/>
          </p:nvSpPr>
          <p:spPr>
            <a:xfrm>
              <a:off x="-29595" y="4946850"/>
              <a:ext cx="141000" cy="62400"/>
            </a:xfrm>
            <a:prstGeom prst="mathMinus">
              <a:avLst>
                <a:gd fmla="val 23520" name="adj1"/>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cxnSp>
        <p:nvCxnSpPr>
          <p:cNvPr id="1034" name="Google Shape;1034;p45"/>
          <p:cNvCxnSpPr/>
          <p:nvPr/>
        </p:nvCxnSpPr>
        <p:spPr>
          <a:xfrm>
            <a:off x="106425" y="-3175"/>
            <a:ext cx="0" cy="5146800"/>
          </a:xfrm>
          <a:prstGeom prst="straightConnector1">
            <a:avLst/>
          </a:prstGeom>
          <a:noFill/>
          <a:ln cap="flat" cmpd="sng" w="9525">
            <a:solidFill>
              <a:schemeClr val="lt2"/>
            </a:solidFill>
            <a:prstDash val="solid"/>
            <a:round/>
            <a:headEnd len="sm" w="sm" type="none"/>
            <a:tailEnd len="sm" w="sm" type="none"/>
          </a:ln>
        </p:spPr>
      </p:cxnSp>
      <p:pic>
        <p:nvPicPr>
          <p:cNvPr descr="Two businessmen shake hand while their colleagues look on. " id="1035" name="Google Shape;1035;p45"/>
          <p:cNvPicPr preferRelativeResize="0"/>
          <p:nvPr/>
        </p:nvPicPr>
        <p:blipFill rotWithShape="1">
          <a:blip r:embed="rId2">
            <a:alphaModFix/>
          </a:blip>
          <a:srcRect b="19633" l="3775" r="5677" t="53411"/>
          <a:stretch/>
        </p:blipFill>
        <p:spPr>
          <a:xfrm>
            <a:off x="0" y="3326400"/>
            <a:ext cx="9143997" cy="1817098"/>
          </a:xfrm>
          <a:prstGeom prst="rect">
            <a:avLst/>
          </a:prstGeom>
          <a:noFill/>
          <a:ln>
            <a:noFill/>
          </a:ln>
        </p:spPr>
      </p:pic>
      <p:sp>
        <p:nvSpPr>
          <p:cNvPr id="1036" name="Google Shape;1036;p45"/>
          <p:cNvSpPr txBox="1"/>
          <p:nvPr>
            <p:ph idx="1" type="subTitle"/>
          </p:nvPr>
        </p:nvSpPr>
        <p:spPr>
          <a:xfrm>
            <a:off x="385050" y="2906100"/>
            <a:ext cx="4026900" cy="333900"/>
          </a:xfrm>
          <a:prstGeom prst="rect">
            <a:avLst/>
          </a:prstGeom>
        </p:spPr>
        <p:txBody>
          <a:bodyPr anchorCtr="0" anchor="t" bIns="90000" lIns="91425" spcFirstLastPara="1" rIns="91425" wrap="square" tIns="90000">
            <a:normAutofit/>
          </a:bodyPr>
          <a:lstStyle>
            <a:lvl1pPr lvl="0">
              <a:spcBef>
                <a:spcPts val="0"/>
              </a:spcBef>
              <a:spcAft>
                <a:spcPts val="0"/>
              </a:spcAft>
              <a:buSzPts val="1000"/>
              <a:buFont typeface="Lexend"/>
              <a:buNone/>
              <a:defRPr sz="1000"/>
            </a:lvl1pPr>
            <a:lvl2pPr lvl="1">
              <a:spcBef>
                <a:spcPts val="0"/>
              </a:spcBef>
              <a:spcAft>
                <a:spcPts val="0"/>
              </a:spcAft>
              <a:buSzPts val="1000"/>
              <a:buFont typeface="Lexend"/>
              <a:buNone/>
              <a:defRPr sz="1000"/>
            </a:lvl2pPr>
            <a:lvl3pPr lvl="2">
              <a:spcBef>
                <a:spcPts val="0"/>
              </a:spcBef>
              <a:spcAft>
                <a:spcPts val="0"/>
              </a:spcAft>
              <a:buSzPts val="1000"/>
              <a:buFont typeface="Lexend"/>
              <a:buNone/>
              <a:defRPr sz="1000"/>
            </a:lvl3pPr>
            <a:lvl4pPr lvl="3">
              <a:spcBef>
                <a:spcPts val="0"/>
              </a:spcBef>
              <a:spcAft>
                <a:spcPts val="0"/>
              </a:spcAft>
              <a:buSzPts val="1000"/>
              <a:buFont typeface="Lexend"/>
              <a:buNone/>
              <a:defRPr sz="1000"/>
            </a:lvl4pPr>
            <a:lvl5pPr lvl="4">
              <a:spcBef>
                <a:spcPts val="0"/>
              </a:spcBef>
              <a:spcAft>
                <a:spcPts val="0"/>
              </a:spcAft>
              <a:buSzPts val="1000"/>
              <a:buFont typeface="Lexend"/>
              <a:buNone/>
              <a:defRPr sz="1000"/>
            </a:lvl5pPr>
            <a:lvl6pPr lvl="5">
              <a:spcBef>
                <a:spcPts val="0"/>
              </a:spcBef>
              <a:spcAft>
                <a:spcPts val="0"/>
              </a:spcAft>
              <a:buSzPts val="1000"/>
              <a:buFont typeface="Lexend"/>
              <a:buNone/>
              <a:defRPr sz="1000"/>
            </a:lvl6pPr>
            <a:lvl7pPr lvl="6">
              <a:spcBef>
                <a:spcPts val="0"/>
              </a:spcBef>
              <a:spcAft>
                <a:spcPts val="0"/>
              </a:spcAft>
              <a:buSzPts val="1000"/>
              <a:buFont typeface="Lexend"/>
              <a:buNone/>
              <a:defRPr sz="1000"/>
            </a:lvl7pPr>
            <a:lvl8pPr lvl="7">
              <a:spcBef>
                <a:spcPts val="0"/>
              </a:spcBef>
              <a:spcAft>
                <a:spcPts val="0"/>
              </a:spcAft>
              <a:buSzPts val="1000"/>
              <a:buFont typeface="Lexend"/>
              <a:buNone/>
              <a:defRPr sz="1000"/>
            </a:lvl8pPr>
            <a:lvl9pPr lvl="8">
              <a:spcBef>
                <a:spcPts val="0"/>
              </a:spcBef>
              <a:spcAft>
                <a:spcPts val="0"/>
              </a:spcAft>
              <a:buSzPts val="1000"/>
              <a:buFont typeface="Lexend"/>
              <a:buNone/>
              <a:defRPr sz="1000"/>
            </a:lvl9pPr>
          </a:lstStyle>
          <a:p/>
        </p:txBody>
      </p:sp>
      <p:sp>
        <p:nvSpPr>
          <p:cNvPr id="1037" name="Google Shape;1037;p45"/>
          <p:cNvSpPr txBox="1"/>
          <p:nvPr>
            <p:ph type="ctrTitle"/>
          </p:nvPr>
        </p:nvSpPr>
        <p:spPr>
          <a:xfrm>
            <a:off x="375925" y="304725"/>
            <a:ext cx="5022300" cy="672600"/>
          </a:xfrm>
          <a:prstGeom prst="rect">
            <a:avLst/>
          </a:prstGeom>
        </p:spPr>
        <p:txBody>
          <a:bodyPr anchorCtr="0" anchor="t" bIns="91425" lIns="91425" spcFirstLastPara="1" rIns="91425" wrap="square" tIns="91425">
            <a:normAutofit/>
          </a:bodyPr>
          <a:lstStyle>
            <a:lvl1pPr lvl="0">
              <a:lnSpc>
                <a:spcPct val="90000"/>
              </a:lnSpc>
              <a:spcBef>
                <a:spcPts val="0"/>
              </a:spcBef>
              <a:spcAft>
                <a:spcPts val="0"/>
              </a:spcAft>
              <a:buSzPts val="2400"/>
              <a:buFont typeface="Alexandria Black"/>
              <a:buNone/>
              <a:defRPr sz="2400"/>
            </a:lvl1pPr>
            <a:lvl2pPr lvl="1">
              <a:spcBef>
                <a:spcPts val="0"/>
              </a:spcBef>
              <a:spcAft>
                <a:spcPts val="0"/>
              </a:spcAft>
              <a:buSzPts val="2400"/>
              <a:buFont typeface="Alexandria Black"/>
              <a:buNone/>
              <a:defRPr sz="2400">
                <a:latin typeface="Alexandria Black"/>
                <a:ea typeface="Alexandria Black"/>
                <a:cs typeface="Alexandria Black"/>
                <a:sym typeface="Alexandria Black"/>
              </a:defRPr>
            </a:lvl2pPr>
            <a:lvl3pPr lvl="2">
              <a:spcBef>
                <a:spcPts val="0"/>
              </a:spcBef>
              <a:spcAft>
                <a:spcPts val="0"/>
              </a:spcAft>
              <a:buSzPts val="2400"/>
              <a:buFont typeface="Alexandria Black"/>
              <a:buNone/>
              <a:defRPr sz="2400">
                <a:latin typeface="Alexandria Black"/>
                <a:ea typeface="Alexandria Black"/>
                <a:cs typeface="Alexandria Black"/>
                <a:sym typeface="Alexandria Black"/>
              </a:defRPr>
            </a:lvl3pPr>
            <a:lvl4pPr lvl="3">
              <a:spcBef>
                <a:spcPts val="0"/>
              </a:spcBef>
              <a:spcAft>
                <a:spcPts val="0"/>
              </a:spcAft>
              <a:buSzPts val="2400"/>
              <a:buFont typeface="Alexandria Black"/>
              <a:buNone/>
              <a:defRPr sz="2400">
                <a:latin typeface="Alexandria Black"/>
                <a:ea typeface="Alexandria Black"/>
                <a:cs typeface="Alexandria Black"/>
                <a:sym typeface="Alexandria Black"/>
              </a:defRPr>
            </a:lvl4pPr>
            <a:lvl5pPr lvl="4">
              <a:spcBef>
                <a:spcPts val="0"/>
              </a:spcBef>
              <a:spcAft>
                <a:spcPts val="0"/>
              </a:spcAft>
              <a:buSzPts val="2400"/>
              <a:buFont typeface="Alexandria Black"/>
              <a:buNone/>
              <a:defRPr sz="2400">
                <a:latin typeface="Alexandria Black"/>
                <a:ea typeface="Alexandria Black"/>
                <a:cs typeface="Alexandria Black"/>
                <a:sym typeface="Alexandria Black"/>
              </a:defRPr>
            </a:lvl5pPr>
            <a:lvl6pPr lvl="5">
              <a:spcBef>
                <a:spcPts val="0"/>
              </a:spcBef>
              <a:spcAft>
                <a:spcPts val="0"/>
              </a:spcAft>
              <a:buSzPts val="2400"/>
              <a:buFont typeface="Alexandria Black"/>
              <a:buNone/>
              <a:defRPr sz="2400">
                <a:latin typeface="Alexandria Black"/>
                <a:ea typeface="Alexandria Black"/>
                <a:cs typeface="Alexandria Black"/>
                <a:sym typeface="Alexandria Black"/>
              </a:defRPr>
            </a:lvl6pPr>
            <a:lvl7pPr lvl="6">
              <a:spcBef>
                <a:spcPts val="0"/>
              </a:spcBef>
              <a:spcAft>
                <a:spcPts val="0"/>
              </a:spcAft>
              <a:buSzPts val="2400"/>
              <a:buFont typeface="Alexandria Black"/>
              <a:buNone/>
              <a:defRPr sz="2400">
                <a:latin typeface="Alexandria Black"/>
                <a:ea typeface="Alexandria Black"/>
                <a:cs typeface="Alexandria Black"/>
                <a:sym typeface="Alexandria Black"/>
              </a:defRPr>
            </a:lvl7pPr>
            <a:lvl8pPr lvl="7">
              <a:spcBef>
                <a:spcPts val="0"/>
              </a:spcBef>
              <a:spcAft>
                <a:spcPts val="0"/>
              </a:spcAft>
              <a:buSzPts val="2400"/>
              <a:buFont typeface="Alexandria Black"/>
              <a:buNone/>
              <a:defRPr sz="2400">
                <a:latin typeface="Alexandria Black"/>
                <a:ea typeface="Alexandria Black"/>
                <a:cs typeface="Alexandria Black"/>
                <a:sym typeface="Alexandria Black"/>
              </a:defRPr>
            </a:lvl8pPr>
            <a:lvl9pPr lvl="8">
              <a:spcBef>
                <a:spcPts val="0"/>
              </a:spcBef>
              <a:spcAft>
                <a:spcPts val="0"/>
              </a:spcAft>
              <a:buSzPts val="2400"/>
              <a:buFont typeface="Alexandria Black"/>
              <a:buNone/>
              <a:defRPr sz="2400">
                <a:latin typeface="Alexandria Black"/>
                <a:ea typeface="Alexandria Black"/>
                <a:cs typeface="Alexandria Black"/>
                <a:sym typeface="Alexandria Black"/>
              </a:defRPr>
            </a:lvl9pPr>
          </a:lstStyle>
          <a:p/>
        </p:txBody>
      </p:sp>
      <p:sp>
        <p:nvSpPr>
          <p:cNvPr id="1038" name="Google Shape;1038;p45"/>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lvl1pPr indent="0" lvl="0" marL="0" marR="0" algn="r">
              <a:lnSpc>
                <a:spcPct val="100000"/>
              </a:lnSpc>
              <a:spcBef>
                <a:spcPts val="0"/>
              </a:spcBef>
              <a:spcAft>
                <a:spcPts val="0"/>
              </a:spcAft>
              <a:buClr>
                <a:srgbClr val="000000"/>
              </a:buClr>
              <a:buSzPts val="800"/>
              <a:buFont typeface="Arial"/>
              <a:buNone/>
              <a:defRPr sz="800">
                <a:solidFill>
                  <a:schemeClr val="dk1"/>
                </a:solidFill>
                <a:latin typeface="Lexend Light"/>
                <a:ea typeface="Lexend Light"/>
                <a:cs typeface="Lexend Light"/>
                <a:sym typeface="Lexend Light"/>
              </a:defRPr>
            </a:lvl1pPr>
            <a:lvl2pPr indent="0" lvl="1" marL="0" marR="0" algn="r">
              <a:lnSpc>
                <a:spcPct val="100000"/>
              </a:lnSpc>
              <a:spcBef>
                <a:spcPts val="0"/>
              </a:spcBef>
              <a:spcAft>
                <a:spcPts val="0"/>
              </a:spcAft>
              <a:buClr>
                <a:srgbClr val="000000"/>
              </a:buClr>
              <a:buSzPts val="800"/>
              <a:buFont typeface="Arial"/>
              <a:buNone/>
              <a:defRPr sz="800">
                <a:solidFill>
                  <a:schemeClr val="dk1"/>
                </a:solidFill>
                <a:latin typeface="Lexend Light"/>
                <a:ea typeface="Lexend Light"/>
                <a:cs typeface="Lexend Light"/>
                <a:sym typeface="Lexend Light"/>
              </a:defRPr>
            </a:lvl2pPr>
            <a:lvl3pPr indent="0" lvl="2" marL="0" marR="0" algn="r">
              <a:lnSpc>
                <a:spcPct val="100000"/>
              </a:lnSpc>
              <a:spcBef>
                <a:spcPts val="0"/>
              </a:spcBef>
              <a:spcAft>
                <a:spcPts val="0"/>
              </a:spcAft>
              <a:buClr>
                <a:srgbClr val="000000"/>
              </a:buClr>
              <a:buSzPts val="800"/>
              <a:buFont typeface="Arial"/>
              <a:buNone/>
              <a:defRPr sz="800">
                <a:solidFill>
                  <a:schemeClr val="dk1"/>
                </a:solidFill>
                <a:latin typeface="Lexend Light"/>
                <a:ea typeface="Lexend Light"/>
                <a:cs typeface="Lexend Light"/>
                <a:sym typeface="Lexend Light"/>
              </a:defRPr>
            </a:lvl3pPr>
            <a:lvl4pPr indent="0" lvl="3" marL="0" marR="0" algn="r">
              <a:lnSpc>
                <a:spcPct val="100000"/>
              </a:lnSpc>
              <a:spcBef>
                <a:spcPts val="0"/>
              </a:spcBef>
              <a:spcAft>
                <a:spcPts val="0"/>
              </a:spcAft>
              <a:buClr>
                <a:srgbClr val="000000"/>
              </a:buClr>
              <a:buSzPts val="800"/>
              <a:buFont typeface="Arial"/>
              <a:buNone/>
              <a:defRPr sz="800">
                <a:solidFill>
                  <a:schemeClr val="dk1"/>
                </a:solidFill>
                <a:latin typeface="Lexend Light"/>
                <a:ea typeface="Lexend Light"/>
                <a:cs typeface="Lexend Light"/>
                <a:sym typeface="Lexend Light"/>
              </a:defRPr>
            </a:lvl4pPr>
            <a:lvl5pPr indent="0" lvl="4" marL="0" marR="0" algn="r">
              <a:lnSpc>
                <a:spcPct val="100000"/>
              </a:lnSpc>
              <a:spcBef>
                <a:spcPts val="0"/>
              </a:spcBef>
              <a:spcAft>
                <a:spcPts val="0"/>
              </a:spcAft>
              <a:buClr>
                <a:srgbClr val="000000"/>
              </a:buClr>
              <a:buSzPts val="800"/>
              <a:buFont typeface="Arial"/>
              <a:buNone/>
              <a:defRPr sz="800">
                <a:solidFill>
                  <a:schemeClr val="dk1"/>
                </a:solidFill>
                <a:latin typeface="Lexend Light"/>
                <a:ea typeface="Lexend Light"/>
                <a:cs typeface="Lexend Light"/>
                <a:sym typeface="Lexend Light"/>
              </a:defRPr>
            </a:lvl5pPr>
            <a:lvl6pPr indent="0" lvl="5" marL="0" marR="0" algn="r">
              <a:lnSpc>
                <a:spcPct val="100000"/>
              </a:lnSpc>
              <a:spcBef>
                <a:spcPts val="0"/>
              </a:spcBef>
              <a:spcAft>
                <a:spcPts val="0"/>
              </a:spcAft>
              <a:buClr>
                <a:srgbClr val="000000"/>
              </a:buClr>
              <a:buSzPts val="800"/>
              <a:buFont typeface="Arial"/>
              <a:buNone/>
              <a:defRPr sz="800">
                <a:solidFill>
                  <a:schemeClr val="dk1"/>
                </a:solidFill>
                <a:latin typeface="Lexend Light"/>
                <a:ea typeface="Lexend Light"/>
                <a:cs typeface="Lexend Light"/>
                <a:sym typeface="Lexend Light"/>
              </a:defRPr>
            </a:lvl6pPr>
            <a:lvl7pPr indent="0" lvl="6" marL="0" marR="0" algn="r">
              <a:lnSpc>
                <a:spcPct val="100000"/>
              </a:lnSpc>
              <a:spcBef>
                <a:spcPts val="0"/>
              </a:spcBef>
              <a:spcAft>
                <a:spcPts val="0"/>
              </a:spcAft>
              <a:buClr>
                <a:srgbClr val="000000"/>
              </a:buClr>
              <a:buSzPts val="800"/>
              <a:buFont typeface="Arial"/>
              <a:buNone/>
              <a:defRPr sz="800">
                <a:solidFill>
                  <a:schemeClr val="dk1"/>
                </a:solidFill>
                <a:latin typeface="Lexend Light"/>
                <a:ea typeface="Lexend Light"/>
                <a:cs typeface="Lexend Light"/>
                <a:sym typeface="Lexend Light"/>
              </a:defRPr>
            </a:lvl7pPr>
            <a:lvl8pPr indent="0" lvl="7" marL="0" marR="0" algn="r">
              <a:lnSpc>
                <a:spcPct val="100000"/>
              </a:lnSpc>
              <a:spcBef>
                <a:spcPts val="0"/>
              </a:spcBef>
              <a:spcAft>
                <a:spcPts val="0"/>
              </a:spcAft>
              <a:buClr>
                <a:srgbClr val="000000"/>
              </a:buClr>
              <a:buSzPts val="800"/>
              <a:buFont typeface="Arial"/>
              <a:buNone/>
              <a:defRPr sz="800">
                <a:solidFill>
                  <a:schemeClr val="dk1"/>
                </a:solidFill>
                <a:latin typeface="Lexend Light"/>
                <a:ea typeface="Lexend Light"/>
                <a:cs typeface="Lexend Light"/>
                <a:sym typeface="Lexend Light"/>
              </a:defRPr>
            </a:lvl8pPr>
            <a:lvl9pPr indent="0" lvl="8" marL="0" marR="0" algn="r">
              <a:lnSpc>
                <a:spcPct val="100000"/>
              </a:lnSpc>
              <a:spcBef>
                <a:spcPts val="0"/>
              </a:spcBef>
              <a:spcAft>
                <a:spcPts val="0"/>
              </a:spcAft>
              <a:buClr>
                <a:srgbClr val="000000"/>
              </a:buClr>
              <a:buSzPts val="800"/>
              <a:buFont typeface="Arial"/>
              <a:buNone/>
              <a:defRPr sz="800">
                <a:solidFill>
                  <a:schemeClr val="dk1"/>
                </a:solidFill>
                <a:latin typeface="Lexend Light"/>
                <a:ea typeface="Lexend Light"/>
                <a:cs typeface="Lexend Light"/>
                <a:sym typeface="Lexend Light"/>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 Alt 27">
  <p:cSld name="CUSTOM_5">
    <p:bg>
      <p:bgPr>
        <a:solidFill>
          <a:schemeClr val="dk1"/>
        </a:solidFill>
      </p:bgPr>
    </p:bg>
    <p:spTree>
      <p:nvGrpSpPr>
        <p:cNvPr id="1039" name="Shape 1039"/>
        <p:cNvGrpSpPr/>
        <p:nvPr/>
      </p:nvGrpSpPr>
      <p:grpSpPr>
        <a:xfrm>
          <a:off x="0" y="0"/>
          <a:ext cx="0" cy="0"/>
          <a:chOff x="0" y="0"/>
          <a:chExt cx="0" cy="0"/>
        </a:xfrm>
      </p:grpSpPr>
      <p:sp>
        <p:nvSpPr>
          <p:cNvPr id="1040" name="Google Shape;1040;p46"/>
          <p:cNvSpPr txBox="1"/>
          <p:nvPr>
            <p:ph idx="1" type="subTitle"/>
          </p:nvPr>
        </p:nvSpPr>
        <p:spPr>
          <a:xfrm>
            <a:off x="385050" y="2057350"/>
            <a:ext cx="2987100" cy="2682000"/>
          </a:xfrm>
          <a:prstGeom prst="rect">
            <a:avLst/>
          </a:prstGeom>
        </p:spPr>
        <p:txBody>
          <a:bodyPr anchorCtr="0" anchor="b" bIns="0" lIns="91425" spcFirstLastPara="1" rIns="91425" wrap="square" tIns="90000">
            <a:normAutofit/>
          </a:bodyPr>
          <a:lstStyle>
            <a:lvl1pPr lvl="0">
              <a:spcBef>
                <a:spcPts val="0"/>
              </a:spcBef>
              <a:spcAft>
                <a:spcPts val="0"/>
              </a:spcAft>
              <a:buClr>
                <a:schemeClr val="lt1"/>
              </a:buClr>
              <a:buSzPts val="1400"/>
              <a:buFont typeface="Lexend Light"/>
              <a:buNone/>
              <a:defRPr sz="1400">
                <a:solidFill>
                  <a:schemeClr val="lt1"/>
                </a:solidFill>
                <a:latin typeface="Lexend Light"/>
                <a:ea typeface="Lexend Light"/>
                <a:cs typeface="Lexend Light"/>
                <a:sym typeface="Lexend Light"/>
              </a:defRPr>
            </a:lvl1pPr>
            <a:lvl2pPr lvl="1">
              <a:spcBef>
                <a:spcPts val="0"/>
              </a:spcBef>
              <a:spcAft>
                <a:spcPts val="0"/>
              </a:spcAft>
              <a:buClr>
                <a:schemeClr val="lt1"/>
              </a:buClr>
              <a:buSzPts val="1500"/>
              <a:buFont typeface="Lexend"/>
              <a:buNone/>
              <a:defRPr sz="1500">
                <a:solidFill>
                  <a:schemeClr val="lt1"/>
                </a:solidFill>
              </a:defRPr>
            </a:lvl2pPr>
            <a:lvl3pPr lvl="2">
              <a:spcBef>
                <a:spcPts val="0"/>
              </a:spcBef>
              <a:spcAft>
                <a:spcPts val="0"/>
              </a:spcAft>
              <a:buClr>
                <a:schemeClr val="lt1"/>
              </a:buClr>
              <a:buSzPts val="1500"/>
              <a:buFont typeface="Lexend"/>
              <a:buNone/>
              <a:defRPr sz="1500">
                <a:solidFill>
                  <a:schemeClr val="lt1"/>
                </a:solidFill>
              </a:defRPr>
            </a:lvl3pPr>
            <a:lvl4pPr lvl="3">
              <a:spcBef>
                <a:spcPts val="0"/>
              </a:spcBef>
              <a:spcAft>
                <a:spcPts val="0"/>
              </a:spcAft>
              <a:buClr>
                <a:schemeClr val="lt1"/>
              </a:buClr>
              <a:buSzPts val="1500"/>
              <a:buFont typeface="Lexend"/>
              <a:buNone/>
              <a:defRPr sz="1500">
                <a:solidFill>
                  <a:schemeClr val="lt1"/>
                </a:solidFill>
              </a:defRPr>
            </a:lvl4pPr>
            <a:lvl5pPr lvl="4">
              <a:spcBef>
                <a:spcPts val="0"/>
              </a:spcBef>
              <a:spcAft>
                <a:spcPts val="0"/>
              </a:spcAft>
              <a:buClr>
                <a:schemeClr val="lt1"/>
              </a:buClr>
              <a:buSzPts val="1500"/>
              <a:buFont typeface="Lexend"/>
              <a:buNone/>
              <a:defRPr sz="1500">
                <a:solidFill>
                  <a:schemeClr val="lt1"/>
                </a:solidFill>
              </a:defRPr>
            </a:lvl5pPr>
            <a:lvl6pPr lvl="5">
              <a:spcBef>
                <a:spcPts val="0"/>
              </a:spcBef>
              <a:spcAft>
                <a:spcPts val="0"/>
              </a:spcAft>
              <a:buClr>
                <a:schemeClr val="lt1"/>
              </a:buClr>
              <a:buSzPts val="1500"/>
              <a:buFont typeface="Lexend"/>
              <a:buNone/>
              <a:defRPr sz="1500">
                <a:solidFill>
                  <a:schemeClr val="lt1"/>
                </a:solidFill>
              </a:defRPr>
            </a:lvl6pPr>
            <a:lvl7pPr lvl="6">
              <a:spcBef>
                <a:spcPts val="0"/>
              </a:spcBef>
              <a:spcAft>
                <a:spcPts val="0"/>
              </a:spcAft>
              <a:buClr>
                <a:schemeClr val="lt1"/>
              </a:buClr>
              <a:buSzPts val="1500"/>
              <a:buFont typeface="Lexend"/>
              <a:buNone/>
              <a:defRPr sz="1500">
                <a:solidFill>
                  <a:schemeClr val="lt1"/>
                </a:solidFill>
              </a:defRPr>
            </a:lvl7pPr>
            <a:lvl8pPr lvl="7">
              <a:spcBef>
                <a:spcPts val="0"/>
              </a:spcBef>
              <a:spcAft>
                <a:spcPts val="0"/>
              </a:spcAft>
              <a:buClr>
                <a:schemeClr val="lt1"/>
              </a:buClr>
              <a:buSzPts val="1500"/>
              <a:buFont typeface="Lexend"/>
              <a:buNone/>
              <a:defRPr sz="1500">
                <a:solidFill>
                  <a:schemeClr val="lt1"/>
                </a:solidFill>
              </a:defRPr>
            </a:lvl8pPr>
            <a:lvl9pPr lvl="8">
              <a:spcBef>
                <a:spcPts val="0"/>
              </a:spcBef>
              <a:spcAft>
                <a:spcPts val="0"/>
              </a:spcAft>
              <a:buClr>
                <a:schemeClr val="lt1"/>
              </a:buClr>
              <a:buSzPts val="1500"/>
              <a:buFont typeface="Lexend"/>
              <a:buNone/>
              <a:defRPr sz="1500">
                <a:solidFill>
                  <a:schemeClr val="lt1"/>
                </a:solidFill>
              </a:defRPr>
            </a:lvl9pPr>
          </a:lstStyle>
          <a:p/>
        </p:txBody>
      </p:sp>
      <p:sp>
        <p:nvSpPr>
          <p:cNvPr id="1041" name="Google Shape;1041;p46"/>
          <p:cNvSpPr txBox="1"/>
          <p:nvPr>
            <p:ph type="ctrTitle"/>
          </p:nvPr>
        </p:nvSpPr>
        <p:spPr>
          <a:xfrm>
            <a:off x="375925" y="304725"/>
            <a:ext cx="3622500" cy="1476000"/>
          </a:xfrm>
          <a:prstGeom prst="rect">
            <a:avLst/>
          </a:prstGeom>
        </p:spPr>
        <p:txBody>
          <a:bodyPr anchorCtr="0" anchor="t" bIns="91425" lIns="91425" spcFirstLastPara="1" rIns="91425" wrap="square" tIns="91425">
            <a:normAutofit/>
          </a:bodyPr>
          <a:lstStyle>
            <a:lvl1pPr lvl="0">
              <a:lnSpc>
                <a:spcPct val="90000"/>
              </a:lnSpc>
              <a:spcBef>
                <a:spcPts val="0"/>
              </a:spcBef>
              <a:spcAft>
                <a:spcPts val="0"/>
              </a:spcAft>
              <a:buClr>
                <a:schemeClr val="lt1"/>
              </a:buClr>
              <a:buSzPts val="2400"/>
              <a:buFont typeface="Alexandria Black"/>
              <a:buNone/>
              <a:defRPr sz="2400">
                <a:solidFill>
                  <a:schemeClr val="lt1"/>
                </a:solidFill>
              </a:defRPr>
            </a:lvl1pPr>
            <a:lvl2pPr lvl="1">
              <a:spcBef>
                <a:spcPts val="0"/>
              </a:spcBef>
              <a:spcAft>
                <a:spcPts val="0"/>
              </a:spcAft>
              <a:buClr>
                <a:schemeClr val="lt1"/>
              </a:buClr>
              <a:buSzPts val="2400"/>
              <a:buFont typeface="Alexandria Black"/>
              <a:buNone/>
              <a:defRPr sz="2400">
                <a:solidFill>
                  <a:schemeClr val="lt1"/>
                </a:solidFill>
                <a:latin typeface="Alexandria Black"/>
                <a:ea typeface="Alexandria Black"/>
                <a:cs typeface="Alexandria Black"/>
                <a:sym typeface="Alexandria Black"/>
              </a:defRPr>
            </a:lvl2pPr>
            <a:lvl3pPr lvl="2">
              <a:spcBef>
                <a:spcPts val="0"/>
              </a:spcBef>
              <a:spcAft>
                <a:spcPts val="0"/>
              </a:spcAft>
              <a:buClr>
                <a:schemeClr val="lt1"/>
              </a:buClr>
              <a:buSzPts val="2400"/>
              <a:buFont typeface="Alexandria Black"/>
              <a:buNone/>
              <a:defRPr sz="2400">
                <a:solidFill>
                  <a:schemeClr val="lt1"/>
                </a:solidFill>
                <a:latin typeface="Alexandria Black"/>
                <a:ea typeface="Alexandria Black"/>
                <a:cs typeface="Alexandria Black"/>
                <a:sym typeface="Alexandria Black"/>
              </a:defRPr>
            </a:lvl3pPr>
            <a:lvl4pPr lvl="3">
              <a:spcBef>
                <a:spcPts val="0"/>
              </a:spcBef>
              <a:spcAft>
                <a:spcPts val="0"/>
              </a:spcAft>
              <a:buClr>
                <a:schemeClr val="lt1"/>
              </a:buClr>
              <a:buSzPts val="2400"/>
              <a:buFont typeface="Alexandria Black"/>
              <a:buNone/>
              <a:defRPr sz="2400">
                <a:solidFill>
                  <a:schemeClr val="lt1"/>
                </a:solidFill>
                <a:latin typeface="Alexandria Black"/>
                <a:ea typeface="Alexandria Black"/>
                <a:cs typeface="Alexandria Black"/>
                <a:sym typeface="Alexandria Black"/>
              </a:defRPr>
            </a:lvl4pPr>
            <a:lvl5pPr lvl="4">
              <a:spcBef>
                <a:spcPts val="0"/>
              </a:spcBef>
              <a:spcAft>
                <a:spcPts val="0"/>
              </a:spcAft>
              <a:buClr>
                <a:schemeClr val="lt1"/>
              </a:buClr>
              <a:buSzPts val="2400"/>
              <a:buFont typeface="Alexandria Black"/>
              <a:buNone/>
              <a:defRPr sz="2400">
                <a:solidFill>
                  <a:schemeClr val="lt1"/>
                </a:solidFill>
                <a:latin typeface="Alexandria Black"/>
                <a:ea typeface="Alexandria Black"/>
                <a:cs typeface="Alexandria Black"/>
                <a:sym typeface="Alexandria Black"/>
              </a:defRPr>
            </a:lvl5pPr>
            <a:lvl6pPr lvl="5">
              <a:spcBef>
                <a:spcPts val="0"/>
              </a:spcBef>
              <a:spcAft>
                <a:spcPts val="0"/>
              </a:spcAft>
              <a:buClr>
                <a:schemeClr val="lt1"/>
              </a:buClr>
              <a:buSzPts val="2400"/>
              <a:buFont typeface="Alexandria Black"/>
              <a:buNone/>
              <a:defRPr sz="2400">
                <a:solidFill>
                  <a:schemeClr val="lt1"/>
                </a:solidFill>
                <a:latin typeface="Alexandria Black"/>
                <a:ea typeface="Alexandria Black"/>
                <a:cs typeface="Alexandria Black"/>
                <a:sym typeface="Alexandria Black"/>
              </a:defRPr>
            </a:lvl6pPr>
            <a:lvl7pPr lvl="6">
              <a:spcBef>
                <a:spcPts val="0"/>
              </a:spcBef>
              <a:spcAft>
                <a:spcPts val="0"/>
              </a:spcAft>
              <a:buClr>
                <a:schemeClr val="lt1"/>
              </a:buClr>
              <a:buSzPts val="2400"/>
              <a:buFont typeface="Alexandria Black"/>
              <a:buNone/>
              <a:defRPr sz="2400">
                <a:solidFill>
                  <a:schemeClr val="lt1"/>
                </a:solidFill>
                <a:latin typeface="Alexandria Black"/>
                <a:ea typeface="Alexandria Black"/>
                <a:cs typeface="Alexandria Black"/>
                <a:sym typeface="Alexandria Black"/>
              </a:defRPr>
            </a:lvl7pPr>
            <a:lvl8pPr lvl="7">
              <a:spcBef>
                <a:spcPts val="0"/>
              </a:spcBef>
              <a:spcAft>
                <a:spcPts val="0"/>
              </a:spcAft>
              <a:buClr>
                <a:schemeClr val="lt1"/>
              </a:buClr>
              <a:buSzPts val="2400"/>
              <a:buFont typeface="Alexandria Black"/>
              <a:buNone/>
              <a:defRPr sz="2400">
                <a:solidFill>
                  <a:schemeClr val="lt1"/>
                </a:solidFill>
                <a:latin typeface="Alexandria Black"/>
                <a:ea typeface="Alexandria Black"/>
                <a:cs typeface="Alexandria Black"/>
                <a:sym typeface="Alexandria Black"/>
              </a:defRPr>
            </a:lvl8pPr>
            <a:lvl9pPr lvl="8">
              <a:spcBef>
                <a:spcPts val="0"/>
              </a:spcBef>
              <a:spcAft>
                <a:spcPts val="0"/>
              </a:spcAft>
              <a:buClr>
                <a:schemeClr val="lt1"/>
              </a:buClr>
              <a:buSzPts val="2400"/>
              <a:buFont typeface="Alexandria Black"/>
              <a:buNone/>
              <a:defRPr sz="2400">
                <a:solidFill>
                  <a:schemeClr val="lt1"/>
                </a:solidFill>
                <a:latin typeface="Alexandria Black"/>
                <a:ea typeface="Alexandria Black"/>
                <a:cs typeface="Alexandria Black"/>
                <a:sym typeface="Alexandria Black"/>
              </a:defRPr>
            </a:lvl9pPr>
          </a:lstStyle>
          <a:p/>
        </p:txBody>
      </p:sp>
      <p:sp>
        <p:nvSpPr>
          <p:cNvPr id="1042" name="Google Shape;1042;p46"/>
          <p:cNvSpPr/>
          <p:nvPr>
            <p:ph idx="2" type="pic"/>
          </p:nvPr>
        </p:nvSpPr>
        <p:spPr>
          <a:xfrm>
            <a:off x="4054400" y="482600"/>
            <a:ext cx="2383200" cy="3109800"/>
          </a:xfrm>
          <a:prstGeom prst="roundRect">
            <a:avLst>
              <a:gd fmla="val 0" name="adj"/>
            </a:avLst>
          </a:prstGeom>
          <a:noFill/>
          <a:ln>
            <a:noFill/>
          </a:ln>
        </p:spPr>
      </p:sp>
      <p:sp>
        <p:nvSpPr>
          <p:cNvPr id="1043" name="Google Shape;1043;p46"/>
          <p:cNvSpPr/>
          <p:nvPr>
            <p:ph idx="3" type="pic"/>
          </p:nvPr>
        </p:nvSpPr>
        <p:spPr>
          <a:xfrm>
            <a:off x="6558075" y="482600"/>
            <a:ext cx="2383200" cy="3109800"/>
          </a:xfrm>
          <a:prstGeom prst="roundRect">
            <a:avLst>
              <a:gd fmla="val 0" name="adj"/>
            </a:avLst>
          </a:prstGeom>
          <a:noFill/>
          <a:ln>
            <a:noFill/>
          </a:ln>
        </p:spPr>
      </p:sp>
      <p:sp>
        <p:nvSpPr>
          <p:cNvPr id="1044" name="Google Shape;1044;p46"/>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lvl1pPr indent="0" lvl="0" marL="0" marR="0" algn="r">
              <a:lnSpc>
                <a:spcPct val="100000"/>
              </a:lnSpc>
              <a:spcBef>
                <a:spcPts val="0"/>
              </a:spcBef>
              <a:spcAft>
                <a:spcPts val="0"/>
              </a:spcAft>
              <a:buClr>
                <a:srgbClr val="000000"/>
              </a:buClr>
              <a:buSzPts val="800"/>
              <a:buFont typeface="Arial"/>
              <a:buNone/>
              <a:defRPr sz="800">
                <a:solidFill>
                  <a:schemeClr val="lt1"/>
                </a:solidFill>
                <a:latin typeface="Lexend Light"/>
                <a:ea typeface="Lexend Light"/>
                <a:cs typeface="Lexend Light"/>
                <a:sym typeface="Lexend Light"/>
              </a:defRPr>
            </a:lvl1pPr>
            <a:lvl2pPr indent="0" lvl="1" marL="0" marR="0" algn="r">
              <a:lnSpc>
                <a:spcPct val="100000"/>
              </a:lnSpc>
              <a:spcBef>
                <a:spcPts val="0"/>
              </a:spcBef>
              <a:spcAft>
                <a:spcPts val="0"/>
              </a:spcAft>
              <a:buClr>
                <a:srgbClr val="000000"/>
              </a:buClr>
              <a:buSzPts val="800"/>
              <a:buFont typeface="Arial"/>
              <a:buNone/>
              <a:defRPr sz="800">
                <a:solidFill>
                  <a:schemeClr val="lt1"/>
                </a:solidFill>
                <a:latin typeface="Lexend Light"/>
                <a:ea typeface="Lexend Light"/>
                <a:cs typeface="Lexend Light"/>
                <a:sym typeface="Lexend Light"/>
              </a:defRPr>
            </a:lvl2pPr>
            <a:lvl3pPr indent="0" lvl="2" marL="0" marR="0" algn="r">
              <a:lnSpc>
                <a:spcPct val="100000"/>
              </a:lnSpc>
              <a:spcBef>
                <a:spcPts val="0"/>
              </a:spcBef>
              <a:spcAft>
                <a:spcPts val="0"/>
              </a:spcAft>
              <a:buClr>
                <a:srgbClr val="000000"/>
              </a:buClr>
              <a:buSzPts val="800"/>
              <a:buFont typeface="Arial"/>
              <a:buNone/>
              <a:defRPr sz="800">
                <a:solidFill>
                  <a:schemeClr val="lt1"/>
                </a:solidFill>
                <a:latin typeface="Lexend Light"/>
                <a:ea typeface="Lexend Light"/>
                <a:cs typeface="Lexend Light"/>
                <a:sym typeface="Lexend Light"/>
              </a:defRPr>
            </a:lvl3pPr>
            <a:lvl4pPr indent="0" lvl="3" marL="0" marR="0" algn="r">
              <a:lnSpc>
                <a:spcPct val="100000"/>
              </a:lnSpc>
              <a:spcBef>
                <a:spcPts val="0"/>
              </a:spcBef>
              <a:spcAft>
                <a:spcPts val="0"/>
              </a:spcAft>
              <a:buClr>
                <a:srgbClr val="000000"/>
              </a:buClr>
              <a:buSzPts val="800"/>
              <a:buFont typeface="Arial"/>
              <a:buNone/>
              <a:defRPr sz="800">
                <a:solidFill>
                  <a:schemeClr val="lt1"/>
                </a:solidFill>
                <a:latin typeface="Lexend Light"/>
                <a:ea typeface="Lexend Light"/>
                <a:cs typeface="Lexend Light"/>
                <a:sym typeface="Lexend Light"/>
              </a:defRPr>
            </a:lvl4pPr>
            <a:lvl5pPr indent="0" lvl="4" marL="0" marR="0" algn="r">
              <a:lnSpc>
                <a:spcPct val="100000"/>
              </a:lnSpc>
              <a:spcBef>
                <a:spcPts val="0"/>
              </a:spcBef>
              <a:spcAft>
                <a:spcPts val="0"/>
              </a:spcAft>
              <a:buClr>
                <a:srgbClr val="000000"/>
              </a:buClr>
              <a:buSzPts val="800"/>
              <a:buFont typeface="Arial"/>
              <a:buNone/>
              <a:defRPr sz="800">
                <a:solidFill>
                  <a:schemeClr val="lt1"/>
                </a:solidFill>
                <a:latin typeface="Lexend Light"/>
                <a:ea typeface="Lexend Light"/>
                <a:cs typeface="Lexend Light"/>
                <a:sym typeface="Lexend Light"/>
              </a:defRPr>
            </a:lvl5pPr>
            <a:lvl6pPr indent="0" lvl="5" marL="0" marR="0" algn="r">
              <a:lnSpc>
                <a:spcPct val="100000"/>
              </a:lnSpc>
              <a:spcBef>
                <a:spcPts val="0"/>
              </a:spcBef>
              <a:spcAft>
                <a:spcPts val="0"/>
              </a:spcAft>
              <a:buClr>
                <a:srgbClr val="000000"/>
              </a:buClr>
              <a:buSzPts val="800"/>
              <a:buFont typeface="Arial"/>
              <a:buNone/>
              <a:defRPr sz="800">
                <a:solidFill>
                  <a:schemeClr val="lt1"/>
                </a:solidFill>
                <a:latin typeface="Lexend Light"/>
                <a:ea typeface="Lexend Light"/>
                <a:cs typeface="Lexend Light"/>
                <a:sym typeface="Lexend Light"/>
              </a:defRPr>
            </a:lvl6pPr>
            <a:lvl7pPr indent="0" lvl="6" marL="0" marR="0" algn="r">
              <a:lnSpc>
                <a:spcPct val="100000"/>
              </a:lnSpc>
              <a:spcBef>
                <a:spcPts val="0"/>
              </a:spcBef>
              <a:spcAft>
                <a:spcPts val="0"/>
              </a:spcAft>
              <a:buClr>
                <a:srgbClr val="000000"/>
              </a:buClr>
              <a:buSzPts val="800"/>
              <a:buFont typeface="Arial"/>
              <a:buNone/>
              <a:defRPr sz="800">
                <a:solidFill>
                  <a:schemeClr val="lt1"/>
                </a:solidFill>
                <a:latin typeface="Lexend Light"/>
                <a:ea typeface="Lexend Light"/>
                <a:cs typeface="Lexend Light"/>
                <a:sym typeface="Lexend Light"/>
              </a:defRPr>
            </a:lvl7pPr>
            <a:lvl8pPr indent="0" lvl="7" marL="0" marR="0" algn="r">
              <a:lnSpc>
                <a:spcPct val="100000"/>
              </a:lnSpc>
              <a:spcBef>
                <a:spcPts val="0"/>
              </a:spcBef>
              <a:spcAft>
                <a:spcPts val="0"/>
              </a:spcAft>
              <a:buClr>
                <a:srgbClr val="000000"/>
              </a:buClr>
              <a:buSzPts val="800"/>
              <a:buFont typeface="Arial"/>
              <a:buNone/>
              <a:defRPr sz="800">
                <a:solidFill>
                  <a:schemeClr val="lt1"/>
                </a:solidFill>
                <a:latin typeface="Lexend Light"/>
                <a:ea typeface="Lexend Light"/>
                <a:cs typeface="Lexend Light"/>
                <a:sym typeface="Lexend Light"/>
              </a:defRPr>
            </a:lvl8pPr>
            <a:lvl9pPr indent="0" lvl="8" marL="0" marR="0" algn="r">
              <a:lnSpc>
                <a:spcPct val="100000"/>
              </a:lnSpc>
              <a:spcBef>
                <a:spcPts val="0"/>
              </a:spcBef>
              <a:spcAft>
                <a:spcPts val="0"/>
              </a:spcAft>
              <a:buClr>
                <a:srgbClr val="000000"/>
              </a:buClr>
              <a:buSzPts val="800"/>
              <a:buFont typeface="Arial"/>
              <a:buNone/>
              <a:defRPr sz="800">
                <a:solidFill>
                  <a:schemeClr val="lt1"/>
                </a:solidFill>
                <a:latin typeface="Lexend Light"/>
                <a:ea typeface="Lexend Light"/>
                <a:cs typeface="Lexend Light"/>
                <a:sym typeface="Lexend Light"/>
              </a:defRPr>
            </a:lvl9pPr>
          </a:lstStyle>
          <a:p>
            <a:pPr indent="0" lvl="0" marL="0" rtl="0" algn="r">
              <a:spcBef>
                <a:spcPts val="0"/>
              </a:spcBef>
              <a:spcAft>
                <a:spcPts val="0"/>
              </a:spcAft>
              <a:buNone/>
            </a:pPr>
            <a:fld id="{00000000-1234-1234-1234-123412341234}" type="slidenum">
              <a:rPr lang="en"/>
              <a:t>‹#›</a:t>
            </a:fld>
            <a:endParaRPr/>
          </a:p>
        </p:txBody>
      </p:sp>
      <p:sp>
        <p:nvSpPr>
          <p:cNvPr id="1045" name="Google Shape;1045;p46"/>
          <p:cNvSpPr txBox="1"/>
          <p:nvPr>
            <p:ph idx="4" type="subTitle"/>
          </p:nvPr>
        </p:nvSpPr>
        <p:spPr>
          <a:xfrm>
            <a:off x="4054400" y="3758225"/>
            <a:ext cx="2383200" cy="1262100"/>
          </a:xfrm>
          <a:prstGeom prst="rect">
            <a:avLst/>
          </a:prstGeom>
        </p:spPr>
        <p:txBody>
          <a:bodyPr anchorCtr="0" anchor="t" bIns="91425" lIns="0" spcFirstLastPara="1" rIns="91425" wrap="square" tIns="91425">
            <a:normAutofit/>
          </a:bodyPr>
          <a:lstStyle>
            <a:lvl1pPr lvl="0">
              <a:spcBef>
                <a:spcPts val="0"/>
              </a:spcBef>
              <a:spcAft>
                <a:spcPts val="0"/>
              </a:spcAft>
              <a:buClr>
                <a:schemeClr val="lt1"/>
              </a:buClr>
              <a:buSzPts val="1000"/>
              <a:buFont typeface="Lexend ExtraLight"/>
              <a:buNone/>
              <a:defRPr sz="1000">
                <a:solidFill>
                  <a:schemeClr val="lt1"/>
                </a:solidFill>
                <a:latin typeface="Lexend ExtraLight"/>
                <a:ea typeface="Lexend ExtraLight"/>
                <a:cs typeface="Lexend ExtraLight"/>
                <a:sym typeface="Lexend ExtraLight"/>
              </a:defRPr>
            </a:lvl1pPr>
            <a:lvl2pPr lvl="1">
              <a:spcBef>
                <a:spcPts val="0"/>
              </a:spcBef>
              <a:spcAft>
                <a:spcPts val="0"/>
              </a:spcAft>
              <a:buClr>
                <a:schemeClr val="lt1"/>
              </a:buClr>
              <a:buSzPts val="1200"/>
              <a:buFont typeface="Lexend"/>
              <a:buNone/>
              <a:defRPr sz="1200">
                <a:solidFill>
                  <a:schemeClr val="lt1"/>
                </a:solidFill>
              </a:defRPr>
            </a:lvl2pPr>
            <a:lvl3pPr lvl="2">
              <a:spcBef>
                <a:spcPts val="0"/>
              </a:spcBef>
              <a:spcAft>
                <a:spcPts val="0"/>
              </a:spcAft>
              <a:buClr>
                <a:schemeClr val="lt1"/>
              </a:buClr>
              <a:buSzPts val="1200"/>
              <a:buFont typeface="Lexend"/>
              <a:buNone/>
              <a:defRPr sz="1200">
                <a:solidFill>
                  <a:schemeClr val="lt1"/>
                </a:solidFill>
              </a:defRPr>
            </a:lvl3pPr>
            <a:lvl4pPr lvl="3">
              <a:spcBef>
                <a:spcPts val="0"/>
              </a:spcBef>
              <a:spcAft>
                <a:spcPts val="0"/>
              </a:spcAft>
              <a:buClr>
                <a:schemeClr val="lt1"/>
              </a:buClr>
              <a:buSzPts val="1200"/>
              <a:buFont typeface="Lexend"/>
              <a:buNone/>
              <a:defRPr sz="1200">
                <a:solidFill>
                  <a:schemeClr val="lt1"/>
                </a:solidFill>
              </a:defRPr>
            </a:lvl4pPr>
            <a:lvl5pPr lvl="4">
              <a:spcBef>
                <a:spcPts val="0"/>
              </a:spcBef>
              <a:spcAft>
                <a:spcPts val="0"/>
              </a:spcAft>
              <a:buClr>
                <a:schemeClr val="lt1"/>
              </a:buClr>
              <a:buSzPts val="1200"/>
              <a:buFont typeface="Lexend"/>
              <a:buNone/>
              <a:defRPr sz="1200">
                <a:solidFill>
                  <a:schemeClr val="lt1"/>
                </a:solidFill>
              </a:defRPr>
            </a:lvl5pPr>
            <a:lvl6pPr lvl="5">
              <a:spcBef>
                <a:spcPts val="0"/>
              </a:spcBef>
              <a:spcAft>
                <a:spcPts val="0"/>
              </a:spcAft>
              <a:buClr>
                <a:schemeClr val="lt1"/>
              </a:buClr>
              <a:buSzPts val="1200"/>
              <a:buFont typeface="Lexend"/>
              <a:buNone/>
              <a:defRPr sz="1200">
                <a:solidFill>
                  <a:schemeClr val="lt1"/>
                </a:solidFill>
              </a:defRPr>
            </a:lvl6pPr>
            <a:lvl7pPr lvl="6">
              <a:spcBef>
                <a:spcPts val="0"/>
              </a:spcBef>
              <a:spcAft>
                <a:spcPts val="0"/>
              </a:spcAft>
              <a:buClr>
                <a:schemeClr val="lt1"/>
              </a:buClr>
              <a:buSzPts val="1200"/>
              <a:buFont typeface="Lexend"/>
              <a:buNone/>
              <a:defRPr sz="1200">
                <a:solidFill>
                  <a:schemeClr val="lt1"/>
                </a:solidFill>
              </a:defRPr>
            </a:lvl7pPr>
            <a:lvl8pPr lvl="7">
              <a:spcBef>
                <a:spcPts val="0"/>
              </a:spcBef>
              <a:spcAft>
                <a:spcPts val="0"/>
              </a:spcAft>
              <a:buClr>
                <a:schemeClr val="lt1"/>
              </a:buClr>
              <a:buSzPts val="1200"/>
              <a:buFont typeface="Lexend"/>
              <a:buNone/>
              <a:defRPr sz="1200">
                <a:solidFill>
                  <a:schemeClr val="lt1"/>
                </a:solidFill>
              </a:defRPr>
            </a:lvl8pPr>
            <a:lvl9pPr lvl="8">
              <a:spcBef>
                <a:spcPts val="0"/>
              </a:spcBef>
              <a:spcAft>
                <a:spcPts val="0"/>
              </a:spcAft>
              <a:buClr>
                <a:schemeClr val="lt1"/>
              </a:buClr>
              <a:buSzPts val="1200"/>
              <a:buFont typeface="Lexend"/>
              <a:buNone/>
              <a:defRPr sz="1200">
                <a:solidFill>
                  <a:schemeClr val="lt1"/>
                </a:solidFill>
              </a:defRPr>
            </a:lvl9pPr>
          </a:lstStyle>
          <a:p/>
        </p:txBody>
      </p:sp>
      <p:sp>
        <p:nvSpPr>
          <p:cNvPr id="1046" name="Google Shape;1046;p46"/>
          <p:cNvSpPr txBox="1"/>
          <p:nvPr>
            <p:ph idx="5" type="subTitle"/>
          </p:nvPr>
        </p:nvSpPr>
        <p:spPr>
          <a:xfrm>
            <a:off x="6558075" y="3758225"/>
            <a:ext cx="2383200" cy="1262100"/>
          </a:xfrm>
          <a:prstGeom prst="rect">
            <a:avLst/>
          </a:prstGeom>
        </p:spPr>
        <p:txBody>
          <a:bodyPr anchorCtr="0" anchor="t" bIns="91425" lIns="0" spcFirstLastPara="1" rIns="91425" wrap="square" tIns="91425">
            <a:normAutofit/>
          </a:bodyPr>
          <a:lstStyle>
            <a:lvl1pPr lvl="0">
              <a:spcBef>
                <a:spcPts val="0"/>
              </a:spcBef>
              <a:spcAft>
                <a:spcPts val="0"/>
              </a:spcAft>
              <a:buClr>
                <a:schemeClr val="lt1"/>
              </a:buClr>
              <a:buSzPts val="1000"/>
              <a:buFont typeface="Lexend ExtraLight"/>
              <a:buNone/>
              <a:defRPr sz="1000">
                <a:solidFill>
                  <a:schemeClr val="lt1"/>
                </a:solidFill>
                <a:latin typeface="Lexend ExtraLight"/>
                <a:ea typeface="Lexend ExtraLight"/>
                <a:cs typeface="Lexend ExtraLight"/>
                <a:sym typeface="Lexend ExtraLight"/>
              </a:defRPr>
            </a:lvl1pPr>
            <a:lvl2pPr lvl="1">
              <a:spcBef>
                <a:spcPts val="0"/>
              </a:spcBef>
              <a:spcAft>
                <a:spcPts val="0"/>
              </a:spcAft>
              <a:buClr>
                <a:schemeClr val="lt1"/>
              </a:buClr>
              <a:buSzPts val="1200"/>
              <a:buFont typeface="Lexend"/>
              <a:buNone/>
              <a:defRPr sz="1200">
                <a:solidFill>
                  <a:schemeClr val="lt1"/>
                </a:solidFill>
              </a:defRPr>
            </a:lvl2pPr>
            <a:lvl3pPr lvl="2">
              <a:spcBef>
                <a:spcPts val="0"/>
              </a:spcBef>
              <a:spcAft>
                <a:spcPts val="0"/>
              </a:spcAft>
              <a:buClr>
                <a:schemeClr val="lt1"/>
              </a:buClr>
              <a:buSzPts val="1200"/>
              <a:buFont typeface="Lexend"/>
              <a:buNone/>
              <a:defRPr sz="1200">
                <a:solidFill>
                  <a:schemeClr val="lt1"/>
                </a:solidFill>
              </a:defRPr>
            </a:lvl3pPr>
            <a:lvl4pPr lvl="3">
              <a:spcBef>
                <a:spcPts val="0"/>
              </a:spcBef>
              <a:spcAft>
                <a:spcPts val="0"/>
              </a:spcAft>
              <a:buClr>
                <a:schemeClr val="lt1"/>
              </a:buClr>
              <a:buSzPts val="1200"/>
              <a:buFont typeface="Lexend"/>
              <a:buNone/>
              <a:defRPr sz="1200">
                <a:solidFill>
                  <a:schemeClr val="lt1"/>
                </a:solidFill>
              </a:defRPr>
            </a:lvl4pPr>
            <a:lvl5pPr lvl="4">
              <a:spcBef>
                <a:spcPts val="0"/>
              </a:spcBef>
              <a:spcAft>
                <a:spcPts val="0"/>
              </a:spcAft>
              <a:buClr>
                <a:schemeClr val="lt1"/>
              </a:buClr>
              <a:buSzPts val="1200"/>
              <a:buFont typeface="Lexend"/>
              <a:buNone/>
              <a:defRPr sz="1200">
                <a:solidFill>
                  <a:schemeClr val="lt1"/>
                </a:solidFill>
              </a:defRPr>
            </a:lvl5pPr>
            <a:lvl6pPr lvl="5">
              <a:spcBef>
                <a:spcPts val="0"/>
              </a:spcBef>
              <a:spcAft>
                <a:spcPts val="0"/>
              </a:spcAft>
              <a:buClr>
                <a:schemeClr val="lt1"/>
              </a:buClr>
              <a:buSzPts val="1200"/>
              <a:buFont typeface="Lexend"/>
              <a:buNone/>
              <a:defRPr sz="1200">
                <a:solidFill>
                  <a:schemeClr val="lt1"/>
                </a:solidFill>
              </a:defRPr>
            </a:lvl6pPr>
            <a:lvl7pPr lvl="6">
              <a:spcBef>
                <a:spcPts val="0"/>
              </a:spcBef>
              <a:spcAft>
                <a:spcPts val="0"/>
              </a:spcAft>
              <a:buClr>
                <a:schemeClr val="lt1"/>
              </a:buClr>
              <a:buSzPts val="1200"/>
              <a:buFont typeface="Lexend"/>
              <a:buNone/>
              <a:defRPr sz="1200">
                <a:solidFill>
                  <a:schemeClr val="lt1"/>
                </a:solidFill>
              </a:defRPr>
            </a:lvl7pPr>
            <a:lvl8pPr lvl="7">
              <a:spcBef>
                <a:spcPts val="0"/>
              </a:spcBef>
              <a:spcAft>
                <a:spcPts val="0"/>
              </a:spcAft>
              <a:buClr>
                <a:schemeClr val="lt1"/>
              </a:buClr>
              <a:buSzPts val="1200"/>
              <a:buFont typeface="Lexend"/>
              <a:buNone/>
              <a:defRPr sz="1200">
                <a:solidFill>
                  <a:schemeClr val="lt1"/>
                </a:solidFill>
              </a:defRPr>
            </a:lvl8pPr>
            <a:lvl9pPr lvl="8">
              <a:spcBef>
                <a:spcPts val="0"/>
              </a:spcBef>
              <a:spcAft>
                <a:spcPts val="0"/>
              </a:spcAft>
              <a:buClr>
                <a:schemeClr val="lt1"/>
              </a:buClr>
              <a:buSzPts val="1200"/>
              <a:buFont typeface="Lexend"/>
              <a:buNone/>
              <a:defRPr sz="1200">
                <a:solidFill>
                  <a:schemeClr val="lt1"/>
                </a:solidFill>
              </a:defRPr>
            </a:lvl9pPr>
          </a:lstStyle>
          <a:p/>
        </p:txBody>
      </p:sp>
      <p:sp>
        <p:nvSpPr>
          <p:cNvPr id="1047" name="Google Shape;1047;p46"/>
          <p:cNvSpPr/>
          <p:nvPr/>
        </p:nvSpPr>
        <p:spPr>
          <a:xfrm>
            <a:off x="0" y="4947539"/>
            <a:ext cx="9147900" cy="204000"/>
          </a:xfrm>
          <a:prstGeom prst="rect">
            <a:avLst/>
          </a:prstGeom>
          <a:gradFill>
            <a:gsLst>
              <a:gs pos="0">
                <a:srgbClr val="96C300"/>
              </a:gs>
              <a:gs pos="37000">
                <a:srgbClr val="14B5D9"/>
              </a:gs>
              <a:gs pos="65000">
                <a:srgbClr val="C8E357"/>
              </a:gs>
              <a:gs pos="100000">
                <a:srgbClr val="96C300"/>
              </a:gs>
            </a:gsLst>
            <a:lin ang="0" scaled="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exend"/>
              <a:ea typeface="Lexend"/>
              <a:cs typeface="Lexend"/>
              <a:sym typeface="Lexend"/>
            </a:endParaRPr>
          </a:p>
        </p:txBody>
      </p:sp>
      <p:grpSp>
        <p:nvGrpSpPr>
          <p:cNvPr id="1048" name="Google Shape;1048;p46"/>
          <p:cNvGrpSpPr/>
          <p:nvPr/>
        </p:nvGrpSpPr>
        <p:grpSpPr>
          <a:xfrm rot="10800000">
            <a:off x="136143" y="4912883"/>
            <a:ext cx="8875307" cy="265133"/>
            <a:chOff x="47501" y="4907950"/>
            <a:chExt cx="8875307" cy="291900"/>
          </a:xfrm>
        </p:grpSpPr>
        <p:sp>
          <p:nvSpPr>
            <p:cNvPr id="1049" name="Google Shape;1049;p46"/>
            <p:cNvSpPr/>
            <p:nvPr/>
          </p:nvSpPr>
          <p:spPr>
            <a:xfrm rot="-5400000">
              <a:off x="5505258" y="5022700"/>
              <a:ext cx="288300" cy="62400"/>
            </a:xfrm>
            <a:prstGeom prst="mathMinus">
              <a:avLst>
                <a:gd fmla="val 23520" name="adj1"/>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exend"/>
                <a:ea typeface="Lexend"/>
                <a:cs typeface="Lexend"/>
                <a:sym typeface="Lexend"/>
              </a:endParaRPr>
            </a:p>
          </p:txBody>
        </p:sp>
        <p:sp>
          <p:nvSpPr>
            <p:cNvPr id="1050" name="Google Shape;1050;p46"/>
            <p:cNvSpPr/>
            <p:nvPr/>
          </p:nvSpPr>
          <p:spPr>
            <a:xfrm rot="-5400000">
              <a:off x="5735084" y="5022700"/>
              <a:ext cx="288300" cy="62400"/>
            </a:xfrm>
            <a:prstGeom prst="mathMinus">
              <a:avLst>
                <a:gd fmla="val 23520" name="adj1"/>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exend"/>
                <a:ea typeface="Lexend"/>
                <a:cs typeface="Lexend"/>
                <a:sym typeface="Lexend"/>
              </a:endParaRPr>
            </a:p>
          </p:txBody>
        </p:sp>
        <p:sp>
          <p:nvSpPr>
            <p:cNvPr id="1051" name="Google Shape;1051;p46"/>
            <p:cNvSpPr/>
            <p:nvPr/>
          </p:nvSpPr>
          <p:spPr>
            <a:xfrm rot="-5400000">
              <a:off x="5969085" y="5022700"/>
              <a:ext cx="288300" cy="62400"/>
            </a:xfrm>
            <a:prstGeom prst="mathMinus">
              <a:avLst>
                <a:gd fmla="val 23520" name="adj1"/>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exend"/>
                <a:ea typeface="Lexend"/>
                <a:cs typeface="Lexend"/>
                <a:sym typeface="Lexend"/>
              </a:endParaRPr>
            </a:p>
          </p:txBody>
        </p:sp>
        <p:sp>
          <p:nvSpPr>
            <p:cNvPr id="1052" name="Google Shape;1052;p46"/>
            <p:cNvSpPr/>
            <p:nvPr/>
          </p:nvSpPr>
          <p:spPr>
            <a:xfrm rot="-5400000">
              <a:off x="6198911" y="5022700"/>
              <a:ext cx="288300" cy="62400"/>
            </a:xfrm>
            <a:prstGeom prst="mathMinus">
              <a:avLst>
                <a:gd fmla="val 23520" name="adj1"/>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exend"/>
                <a:ea typeface="Lexend"/>
                <a:cs typeface="Lexend"/>
                <a:sym typeface="Lexend"/>
              </a:endParaRPr>
            </a:p>
          </p:txBody>
        </p:sp>
        <p:sp>
          <p:nvSpPr>
            <p:cNvPr id="1053" name="Google Shape;1053;p46"/>
            <p:cNvSpPr/>
            <p:nvPr/>
          </p:nvSpPr>
          <p:spPr>
            <a:xfrm rot="-5400000">
              <a:off x="6437074" y="5022700"/>
              <a:ext cx="288300" cy="62400"/>
            </a:xfrm>
            <a:prstGeom prst="mathMinus">
              <a:avLst>
                <a:gd fmla="val 23520" name="adj1"/>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exend"/>
                <a:ea typeface="Lexend"/>
                <a:cs typeface="Lexend"/>
                <a:sym typeface="Lexend"/>
              </a:endParaRPr>
            </a:p>
          </p:txBody>
        </p:sp>
        <p:sp>
          <p:nvSpPr>
            <p:cNvPr id="1054" name="Google Shape;1054;p46"/>
            <p:cNvSpPr/>
            <p:nvPr/>
          </p:nvSpPr>
          <p:spPr>
            <a:xfrm rot="-5400000">
              <a:off x="6666900" y="5022700"/>
              <a:ext cx="288300" cy="62400"/>
            </a:xfrm>
            <a:prstGeom prst="mathMinus">
              <a:avLst>
                <a:gd fmla="val 23520" name="adj1"/>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exend"/>
                <a:ea typeface="Lexend"/>
                <a:cs typeface="Lexend"/>
                <a:sym typeface="Lexend"/>
              </a:endParaRPr>
            </a:p>
          </p:txBody>
        </p:sp>
        <p:sp>
          <p:nvSpPr>
            <p:cNvPr id="1055" name="Google Shape;1055;p46"/>
            <p:cNvSpPr/>
            <p:nvPr/>
          </p:nvSpPr>
          <p:spPr>
            <a:xfrm rot="-5400000">
              <a:off x="6900901" y="5022700"/>
              <a:ext cx="288300" cy="62400"/>
            </a:xfrm>
            <a:prstGeom prst="mathMinus">
              <a:avLst>
                <a:gd fmla="val 23520" name="adj1"/>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exend"/>
                <a:ea typeface="Lexend"/>
                <a:cs typeface="Lexend"/>
                <a:sym typeface="Lexend"/>
              </a:endParaRPr>
            </a:p>
          </p:txBody>
        </p:sp>
        <p:sp>
          <p:nvSpPr>
            <p:cNvPr id="1056" name="Google Shape;1056;p46"/>
            <p:cNvSpPr/>
            <p:nvPr/>
          </p:nvSpPr>
          <p:spPr>
            <a:xfrm rot="-5400000">
              <a:off x="7130727" y="5022700"/>
              <a:ext cx="288300" cy="62400"/>
            </a:xfrm>
            <a:prstGeom prst="mathMinus">
              <a:avLst>
                <a:gd fmla="val 23520" name="adj1"/>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exend"/>
                <a:ea typeface="Lexend"/>
                <a:cs typeface="Lexend"/>
                <a:sym typeface="Lexend"/>
              </a:endParaRPr>
            </a:p>
          </p:txBody>
        </p:sp>
        <p:sp>
          <p:nvSpPr>
            <p:cNvPr id="1057" name="Google Shape;1057;p46"/>
            <p:cNvSpPr/>
            <p:nvPr/>
          </p:nvSpPr>
          <p:spPr>
            <a:xfrm rot="-5400000">
              <a:off x="7364740" y="5022700"/>
              <a:ext cx="288300" cy="62400"/>
            </a:xfrm>
            <a:prstGeom prst="mathMinus">
              <a:avLst>
                <a:gd fmla="val 23520" name="adj1"/>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exend"/>
                <a:ea typeface="Lexend"/>
                <a:cs typeface="Lexend"/>
                <a:sym typeface="Lexend"/>
              </a:endParaRPr>
            </a:p>
          </p:txBody>
        </p:sp>
        <p:sp>
          <p:nvSpPr>
            <p:cNvPr id="1058" name="Google Shape;1058;p46"/>
            <p:cNvSpPr/>
            <p:nvPr/>
          </p:nvSpPr>
          <p:spPr>
            <a:xfrm rot="-5400000">
              <a:off x="7598741" y="5022700"/>
              <a:ext cx="288300" cy="62400"/>
            </a:xfrm>
            <a:prstGeom prst="mathMinus">
              <a:avLst>
                <a:gd fmla="val 23520" name="adj1"/>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exend"/>
                <a:ea typeface="Lexend"/>
                <a:cs typeface="Lexend"/>
                <a:sym typeface="Lexend"/>
              </a:endParaRPr>
            </a:p>
          </p:txBody>
        </p:sp>
        <p:sp>
          <p:nvSpPr>
            <p:cNvPr id="1059" name="Google Shape;1059;p46"/>
            <p:cNvSpPr/>
            <p:nvPr/>
          </p:nvSpPr>
          <p:spPr>
            <a:xfrm rot="-5400000">
              <a:off x="7828567" y="5022700"/>
              <a:ext cx="288300" cy="62400"/>
            </a:xfrm>
            <a:prstGeom prst="mathMinus">
              <a:avLst>
                <a:gd fmla="val 23520" name="adj1"/>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exend"/>
                <a:ea typeface="Lexend"/>
                <a:cs typeface="Lexend"/>
                <a:sym typeface="Lexend"/>
              </a:endParaRPr>
            </a:p>
          </p:txBody>
        </p:sp>
        <p:sp>
          <p:nvSpPr>
            <p:cNvPr id="1060" name="Google Shape;1060;p46"/>
            <p:cNvSpPr/>
            <p:nvPr/>
          </p:nvSpPr>
          <p:spPr>
            <a:xfrm rot="-5400000">
              <a:off x="8066731" y="5022700"/>
              <a:ext cx="288300" cy="62400"/>
            </a:xfrm>
            <a:prstGeom prst="mathMinus">
              <a:avLst>
                <a:gd fmla="val 23520" name="adj1"/>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exend"/>
                <a:ea typeface="Lexend"/>
                <a:cs typeface="Lexend"/>
                <a:sym typeface="Lexend"/>
              </a:endParaRPr>
            </a:p>
          </p:txBody>
        </p:sp>
        <p:sp>
          <p:nvSpPr>
            <p:cNvPr id="1061" name="Google Shape;1061;p46"/>
            <p:cNvSpPr/>
            <p:nvPr/>
          </p:nvSpPr>
          <p:spPr>
            <a:xfrm rot="-5400000">
              <a:off x="8296557" y="5022700"/>
              <a:ext cx="288300" cy="62400"/>
            </a:xfrm>
            <a:prstGeom prst="mathMinus">
              <a:avLst>
                <a:gd fmla="val 23520" name="adj1"/>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exend"/>
                <a:ea typeface="Lexend"/>
                <a:cs typeface="Lexend"/>
                <a:sym typeface="Lexend"/>
              </a:endParaRPr>
            </a:p>
          </p:txBody>
        </p:sp>
        <p:sp>
          <p:nvSpPr>
            <p:cNvPr id="1062" name="Google Shape;1062;p46"/>
            <p:cNvSpPr/>
            <p:nvPr/>
          </p:nvSpPr>
          <p:spPr>
            <a:xfrm rot="-5400000">
              <a:off x="8520208" y="5022700"/>
              <a:ext cx="291900" cy="62400"/>
            </a:xfrm>
            <a:prstGeom prst="mathMinus">
              <a:avLst>
                <a:gd fmla="val 23520" name="adj1"/>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exend"/>
                <a:ea typeface="Lexend"/>
                <a:cs typeface="Lexend"/>
                <a:sym typeface="Lexend"/>
              </a:endParaRPr>
            </a:p>
          </p:txBody>
        </p:sp>
        <p:sp>
          <p:nvSpPr>
            <p:cNvPr id="1063" name="Google Shape;1063;p46"/>
            <p:cNvSpPr/>
            <p:nvPr/>
          </p:nvSpPr>
          <p:spPr>
            <a:xfrm rot="-5400000">
              <a:off x="8745658" y="5022700"/>
              <a:ext cx="291900" cy="62400"/>
            </a:xfrm>
            <a:prstGeom prst="mathMinus">
              <a:avLst>
                <a:gd fmla="val 23520" name="adj1"/>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exend"/>
                <a:ea typeface="Lexend"/>
                <a:cs typeface="Lexend"/>
                <a:sym typeface="Lexend"/>
              </a:endParaRPr>
            </a:p>
          </p:txBody>
        </p:sp>
        <p:sp>
          <p:nvSpPr>
            <p:cNvPr id="1064" name="Google Shape;1064;p46"/>
            <p:cNvSpPr/>
            <p:nvPr/>
          </p:nvSpPr>
          <p:spPr>
            <a:xfrm rot="-5400000">
              <a:off x="2064858" y="5022700"/>
              <a:ext cx="288300" cy="62400"/>
            </a:xfrm>
            <a:prstGeom prst="mathMinus">
              <a:avLst>
                <a:gd fmla="val 23520" name="adj1"/>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exend"/>
                <a:ea typeface="Lexend"/>
                <a:cs typeface="Lexend"/>
                <a:sym typeface="Lexend"/>
              </a:endParaRPr>
            </a:p>
          </p:txBody>
        </p:sp>
        <p:sp>
          <p:nvSpPr>
            <p:cNvPr id="1065" name="Google Shape;1065;p46"/>
            <p:cNvSpPr/>
            <p:nvPr/>
          </p:nvSpPr>
          <p:spPr>
            <a:xfrm rot="-5400000">
              <a:off x="2294684" y="5022700"/>
              <a:ext cx="288300" cy="62400"/>
            </a:xfrm>
            <a:prstGeom prst="mathMinus">
              <a:avLst>
                <a:gd fmla="val 23520" name="adj1"/>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exend"/>
                <a:ea typeface="Lexend"/>
                <a:cs typeface="Lexend"/>
                <a:sym typeface="Lexend"/>
              </a:endParaRPr>
            </a:p>
          </p:txBody>
        </p:sp>
        <p:sp>
          <p:nvSpPr>
            <p:cNvPr id="1066" name="Google Shape;1066;p46"/>
            <p:cNvSpPr/>
            <p:nvPr/>
          </p:nvSpPr>
          <p:spPr>
            <a:xfrm rot="-5400000">
              <a:off x="2528685" y="5022700"/>
              <a:ext cx="288300" cy="62400"/>
            </a:xfrm>
            <a:prstGeom prst="mathMinus">
              <a:avLst>
                <a:gd fmla="val 23520" name="adj1"/>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exend"/>
                <a:ea typeface="Lexend"/>
                <a:cs typeface="Lexend"/>
                <a:sym typeface="Lexend"/>
              </a:endParaRPr>
            </a:p>
          </p:txBody>
        </p:sp>
        <p:sp>
          <p:nvSpPr>
            <p:cNvPr id="1067" name="Google Shape;1067;p46"/>
            <p:cNvSpPr/>
            <p:nvPr/>
          </p:nvSpPr>
          <p:spPr>
            <a:xfrm rot="-5400000">
              <a:off x="2758511" y="5022700"/>
              <a:ext cx="288300" cy="62400"/>
            </a:xfrm>
            <a:prstGeom prst="mathMinus">
              <a:avLst>
                <a:gd fmla="val 23520" name="adj1"/>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exend"/>
                <a:ea typeface="Lexend"/>
                <a:cs typeface="Lexend"/>
                <a:sym typeface="Lexend"/>
              </a:endParaRPr>
            </a:p>
          </p:txBody>
        </p:sp>
        <p:sp>
          <p:nvSpPr>
            <p:cNvPr id="1068" name="Google Shape;1068;p46"/>
            <p:cNvSpPr/>
            <p:nvPr/>
          </p:nvSpPr>
          <p:spPr>
            <a:xfrm rot="-5400000">
              <a:off x="2996674" y="5022700"/>
              <a:ext cx="288300" cy="62400"/>
            </a:xfrm>
            <a:prstGeom prst="mathMinus">
              <a:avLst>
                <a:gd fmla="val 23520" name="adj1"/>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exend"/>
                <a:ea typeface="Lexend"/>
                <a:cs typeface="Lexend"/>
                <a:sym typeface="Lexend"/>
              </a:endParaRPr>
            </a:p>
          </p:txBody>
        </p:sp>
        <p:sp>
          <p:nvSpPr>
            <p:cNvPr id="1069" name="Google Shape;1069;p46"/>
            <p:cNvSpPr/>
            <p:nvPr/>
          </p:nvSpPr>
          <p:spPr>
            <a:xfrm rot="-5400000">
              <a:off x="3226500" y="5022700"/>
              <a:ext cx="288300" cy="62400"/>
            </a:xfrm>
            <a:prstGeom prst="mathMinus">
              <a:avLst>
                <a:gd fmla="val 23520" name="adj1"/>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exend"/>
                <a:ea typeface="Lexend"/>
                <a:cs typeface="Lexend"/>
                <a:sym typeface="Lexend"/>
              </a:endParaRPr>
            </a:p>
          </p:txBody>
        </p:sp>
        <p:sp>
          <p:nvSpPr>
            <p:cNvPr id="1070" name="Google Shape;1070;p46"/>
            <p:cNvSpPr/>
            <p:nvPr/>
          </p:nvSpPr>
          <p:spPr>
            <a:xfrm rot="-5400000">
              <a:off x="3460501" y="5022700"/>
              <a:ext cx="288300" cy="62400"/>
            </a:xfrm>
            <a:prstGeom prst="mathMinus">
              <a:avLst>
                <a:gd fmla="val 23520" name="adj1"/>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exend"/>
                <a:ea typeface="Lexend"/>
                <a:cs typeface="Lexend"/>
                <a:sym typeface="Lexend"/>
              </a:endParaRPr>
            </a:p>
          </p:txBody>
        </p:sp>
        <p:sp>
          <p:nvSpPr>
            <p:cNvPr id="1071" name="Google Shape;1071;p46"/>
            <p:cNvSpPr/>
            <p:nvPr/>
          </p:nvSpPr>
          <p:spPr>
            <a:xfrm rot="-5400000">
              <a:off x="3690327" y="5022700"/>
              <a:ext cx="288300" cy="62400"/>
            </a:xfrm>
            <a:prstGeom prst="mathMinus">
              <a:avLst>
                <a:gd fmla="val 23520" name="adj1"/>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exend"/>
                <a:ea typeface="Lexend"/>
                <a:cs typeface="Lexend"/>
                <a:sym typeface="Lexend"/>
              </a:endParaRPr>
            </a:p>
          </p:txBody>
        </p:sp>
        <p:sp>
          <p:nvSpPr>
            <p:cNvPr id="1072" name="Google Shape;1072;p46"/>
            <p:cNvSpPr/>
            <p:nvPr/>
          </p:nvSpPr>
          <p:spPr>
            <a:xfrm rot="-5400000">
              <a:off x="3924340" y="5022700"/>
              <a:ext cx="288300" cy="62400"/>
            </a:xfrm>
            <a:prstGeom prst="mathMinus">
              <a:avLst>
                <a:gd fmla="val 23520" name="adj1"/>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exend"/>
                <a:ea typeface="Lexend"/>
                <a:cs typeface="Lexend"/>
                <a:sym typeface="Lexend"/>
              </a:endParaRPr>
            </a:p>
          </p:txBody>
        </p:sp>
        <p:sp>
          <p:nvSpPr>
            <p:cNvPr id="1073" name="Google Shape;1073;p46"/>
            <p:cNvSpPr/>
            <p:nvPr/>
          </p:nvSpPr>
          <p:spPr>
            <a:xfrm rot="-5400000">
              <a:off x="4158341" y="5022700"/>
              <a:ext cx="288300" cy="62400"/>
            </a:xfrm>
            <a:prstGeom prst="mathMinus">
              <a:avLst>
                <a:gd fmla="val 23520" name="adj1"/>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exend"/>
                <a:ea typeface="Lexend"/>
                <a:cs typeface="Lexend"/>
                <a:sym typeface="Lexend"/>
              </a:endParaRPr>
            </a:p>
          </p:txBody>
        </p:sp>
        <p:sp>
          <p:nvSpPr>
            <p:cNvPr id="1074" name="Google Shape;1074;p46"/>
            <p:cNvSpPr/>
            <p:nvPr/>
          </p:nvSpPr>
          <p:spPr>
            <a:xfrm rot="-5400000">
              <a:off x="4388167" y="5022700"/>
              <a:ext cx="288300" cy="62400"/>
            </a:xfrm>
            <a:prstGeom prst="mathMinus">
              <a:avLst>
                <a:gd fmla="val 23520" name="adj1"/>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exend"/>
                <a:ea typeface="Lexend"/>
                <a:cs typeface="Lexend"/>
                <a:sym typeface="Lexend"/>
              </a:endParaRPr>
            </a:p>
          </p:txBody>
        </p:sp>
        <p:sp>
          <p:nvSpPr>
            <p:cNvPr id="1075" name="Google Shape;1075;p46"/>
            <p:cNvSpPr/>
            <p:nvPr/>
          </p:nvSpPr>
          <p:spPr>
            <a:xfrm rot="-5400000">
              <a:off x="4626331" y="5022700"/>
              <a:ext cx="288300" cy="62400"/>
            </a:xfrm>
            <a:prstGeom prst="mathMinus">
              <a:avLst>
                <a:gd fmla="val 23520" name="adj1"/>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exend"/>
                <a:ea typeface="Lexend"/>
                <a:cs typeface="Lexend"/>
                <a:sym typeface="Lexend"/>
              </a:endParaRPr>
            </a:p>
          </p:txBody>
        </p:sp>
        <p:sp>
          <p:nvSpPr>
            <p:cNvPr id="1076" name="Google Shape;1076;p46"/>
            <p:cNvSpPr/>
            <p:nvPr/>
          </p:nvSpPr>
          <p:spPr>
            <a:xfrm rot="-5400000">
              <a:off x="4856157" y="5022700"/>
              <a:ext cx="288300" cy="62400"/>
            </a:xfrm>
            <a:prstGeom prst="mathMinus">
              <a:avLst>
                <a:gd fmla="val 23520" name="adj1"/>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exend"/>
                <a:ea typeface="Lexend"/>
                <a:cs typeface="Lexend"/>
                <a:sym typeface="Lexend"/>
              </a:endParaRPr>
            </a:p>
          </p:txBody>
        </p:sp>
        <p:sp>
          <p:nvSpPr>
            <p:cNvPr id="1077" name="Google Shape;1077;p46"/>
            <p:cNvSpPr/>
            <p:nvPr/>
          </p:nvSpPr>
          <p:spPr>
            <a:xfrm rot="-5400000">
              <a:off x="5079808" y="5022700"/>
              <a:ext cx="291900" cy="62400"/>
            </a:xfrm>
            <a:prstGeom prst="mathMinus">
              <a:avLst>
                <a:gd fmla="val 23520" name="adj1"/>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exend"/>
                <a:ea typeface="Lexend"/>
                <a:cs typeface="Lexend"/>
                <a:sym typeface="Lexend"/>
              </a:endParaRPr>
            </a:p>
          </p:txBody>
        </p:sp>
        <p:sp>
          <p:nvSpPr>
            <p:cNvPr id="1078" name="Google Shape;1078;p46"/>
            <p:cNvSpPr/>
            <p:nvPr/>
          </p:nvSpPr>
          <p:spPr>
            <a:xfrm rot="-5400000">
              <a:off x="5305258" y="5022700"/>
              <a:ext cx="291900" cy="62400"/>
            </a:xfrm>
            <a:prstGeom prst="mathMinus">
              <a:avLst>
                <a:gd fmla="val 23520" name="adj1"/>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exend"/>
                <a:ea typeface="Lexend"/>
                <a:cs typeface="Lexend"/>
                <a:sym typeface="Lexend"/>
              </a:endParaRPr>
            </a:p>
          </p:txBody>
        </p:sp>
        <p:sp>
          <p:nvSpPr>
            <p:cNvPr id="1079" name="Google Shape;1079;p46"/>
            <p:cNvSpPr/>
            <p:nvPr/>
          </p:nvSpPr>
          <p:spPr>
            <a:xfrm rot="-5400000">
              <a:off x="-65449" y="5022700"/>
              <a:ext cx="288300" cy="62400"/>
            </a:xfrm>
            <a:prstGeom prst="mathMinus">
              <a:avLst>
                <a:gd fmla="val 23520" name="adj1"/>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exend"/>
                <a:ea typeface="Lexend"/>
                <a:cs typeface="Lexend"/>
                <a:sym typeface="Lexend"/>
              </a:endParaRPr>
            </a:p>
          </p:txBody>
        </p:sp>
        <p:sp>
          <p:nvSpPr>
            <p:cNvPr id="1080" name="Google Shape;1080;p46"/>
            <p:cNvSpPr/>
            <p:nvPr/>
          </p:nvSpPr>
          <p:spPr>
            <a:xfrm rot="-5400000">
              <a:off x="164377" y="5022700"/>
              <a:ext cx="288300" cy="62400"/>
            </a:xfrm>
            <a:prstGeom prst="mathMinus">
              <a:avLst>
                <a:gd fmla="val 23520" name="adj1"/>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exend"/>
                <a:ea typeface="Lexend"/>
                <a:cs typeface="Lexend"/>
                <a:sym typeface="Lexend"/>
              </a:endParaRPr>
            </a:p>
          </p:txBody>
        </p:sp>
        <p:sp>
          <p:nvSpPr>
            <p:cNvPr id="1081" name="Google Shape;1081;p46"/>
            <p:cNvSpPr/>
            <p:nvPr/>
          </p:nvSpPr>
          <p:spPr>
            <a:xfrm rot="-5400000">
              <a:off x="398390" y="5022700"/>
              <a:ext cx="288300" cy="62400"/>
            </a:xfrm>
            <a:prstGeom prst="mathMinus">
              <a:avLst>
                <a:gd fmla="val 23520" name="adj1"/>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exend"/>
                <a:ea typeface="Lexend"/>
                <a:cs typeface="Lexend"/>
                <a:sym typeface="Lexend"/>
              </a:endParaRPr>
            </a:p>
          </p:txBody>
        </p:sp>
        <p:sp>
          <p:nvSpPr>
            <p:cNvPr id="1082" name="Google Shape;1082;p46"/>
            <p:cNvSpPr/>
            <p:nvPr/>
          </p:nvSpPr>
          <p:spPr>
            <a:xfrm rot="-5400000">
              <a:off x="632391" y="5022700"/>
              <a:ext cx="288300" cy="62400"/>
            </a:xfrm>
            <a:prstGeom prst="mathMinus">
              <a:avLst>
                <a:gd fmla="val 23520" name="adj1"/>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exend"/>
                <a:ea typeface="Lexend"/>
                <a:cs typeface="Lexend"/>
                <a:sym typeface="Lexend"/>
              </a:endParaRPr>
            </a:p>
          </p:txBody>
        </p:sp>
        <p:sp>
          <p:nvSpPr>
            <p:cNvPr id="1083" name="Google Shape;1083;p46"/>
            <p:cNvSpPr/>
            <p:nvPr/>
          </p:nvSpPr>
          <p:spPr>
            <a:xfrm rot="-5400000">
              <a:off x="862217" y="5022700"/>
              <a:ext cx="288300" cy="62400"/>
            </a:xfrm>
            <a:prstGeom prst="mathMinus">
              <a:avLst>
                <a:gd fmla="val 23520" name="adj1"/>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exend"/>
                <a:ea typeface="Lexend"/>
                <a:cs typeface="Lexend"/>
                <a:sym typeface="Lexend"/>
              </a:endParaRPr>
            </a:p>
          </p:txBody>
        </p:sp>
        <p:sp>
          <p:nvSpPr>
            <p:cNvPr id="1084" name="Google Shape;1084;p46"/>
            <p:cNvSpPr/>
            <p:nvPr/>
          </p:nvSpPr>
          <p:spPr>
            <a:xfrm rot="-5400000">
              <a:off x="1100381" y="5022700"/>
              <a:ext cx="288300" cy="62400"/>
            </a:xfrm>
            <a:prstGeom prst="mathMinus">
              <a:avLst>
                <a:gd fmla="val 23520" name="adj1"/>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exend"/>
                <a:ea typeface="Lexend"/>
                <a:cs typeface="Lexend"/>
                <a:sym typeface="Lexend"/>
              </a:endParaRPr>
            </a:p>
          </p:txBody>
        </p:sp>
        <p:sp>
          <p:nvSpPr>
            <p:cNvPr id="1085" name="Google Shape;1085;p46"/>
            <p:cNvSpPr/>
            <p:nvPr/>
          </p:nvSpPr>
          <p:spPr>
            <a:xfrm rot="-5400000">
              <a:off x="1330207" y="5022700"/>
              <a:ext cx="288300" cy="62400"/>
            </a:xfrm>
            <a:prstGeom prst="mathMinus">
              <a:avLst>
                <a:gd fmla="val 23520" name="adj1"/>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exend"/>
                <a:ea typeface="Lexend"/>
                <a:cs typeface="Lexend"/>
                <a:sym typeface="Lexend"/>
              </a:endParaRPr>
            </a:p>
          </p:txBody>
        </p:sp>
        <p:sp>
          <p:nvSpPr>
            <p:cNvPr id="1086" name="Google Shape;1086;p46"/>
            <p:cNvSpPr/>
            <p:nvPr/>
          </p:nvSpPr>
          <p:spPr>
            <a:xfrm rot="-5400000">
              <a:off x="1553858" y="5022700"/>
              <a:ext cx="291900" cy="62400"/>
            </a:xfrm>
            <a:prstGeom prst="mathMinus">
              <a:avLst>
                <a:gd fmla="val 23520" name="adj1"/>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exend"/>
                <a:ea typeface="Lexend"/>
                <a:cs typeface="Lexend"/>
                <a:sym typeface="Lexend"/>
              </a:endParaRPr>
            </a:p>
          </p:txBody>
        </p:sp>
        <p:sp>
          <p:nvSpPr>
            <p:cNvPr id="1087" name="Google Shape;1087;p46"/>
            <p:cNvSpPr/>
            <p:nvPr/>
          </p:nvSpPr>
          <p:spPr>
            <a:xfrm rot="-5400000">
              <a:off x="1779308" y="5022700"/>
              <a:ext cx="291900" cy="62400"/>
            </a:xfrm>
            <a:prstGeom prst="mathMinus">
              <a:avLst>
                <a:gd fmla="val 23520" name="adj1"/>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exend"/>
                <a:ea typeface="Lexend"/>
                <a:cs typeface="Lexend"/>
                <a:sym typeface="Lexend"/>
              </a:endParaRPr>
            </a:p>
          </p:txBody>
        </p:sp>
      </p:grpSp>
      <p:sp>
        <p:nvSpPr>
          <p:cNvPr id="1088" name="Google Shape;1088;p46"/>
          <p:cNvSpPr txBox="1"/>
          <p:nvPr>
            <p:ph idx="6" type="sldNum"/>
          </p:nvPr>
        </p:nvSpPr>
        <p:spPr>
          <a:xfrm>
            <a:off x="8556784" y="4749851"/>
            <a:ext cx="548700" cy="393600"/>
          </a:xfrm>
          <a:prstGeom prst="rect">
            <a:avLst/>
          </a:prstGeom>
        </p:spPr>
        <p:txBody>
          <a:bodyPr anchorCtr="0" anchor="t" bIns="91425" lIns="91425" spcFirstLastPara="1" rIns="91425" wrap="square" tIns="91425">
            <a:normAutofit/>
          </a:bodyPr>
          <a:lstStyle>
            <a:lvl1pPr indent="0" lvl="0" marL="0" marR="0" algn="r">
              <a:lnSpc>
                <a:spcPct val="100000"/>
              </a:lnSpc>
              <a:spcBef>
                <a:spcPts val="0"/>
              </a:spcBef>
              <a:spcAft>
                <a:spcPts val="0"/>
              </a:spcAft>
              <a:buClr>
                <a:srgbClr val="000000"/>
              </a:buClr>
              <a:buSzPts val="800"/>
              <a:buFont typeface="Arial"/>
              <a:buNone/>
              <a:defRPr sz="800">
                <a:solidFill>
                  <a:schemeClr val="lt1"/>
                </a:solidFill>
                <a:latin typeface="Lexend Light"/>
                <a:ea typeface="Lexend Light"/>
                <a:cs typeface="Lexend Light"/>
                <a:sym typeface="Lexend Light"/>
              </a:defRPr>
            </a:lvl1pPr>
            <a:lvl2pPr indent="0" lvl="1" marL="0" marR="0" algn="r">
              <a:lnSpc>
                <a:spcPct val="100000"/>
              </a:lnSpc>
              <a:spcBef>
                <a:spcPts val="0"/>
              </a:spcBef>
              <a:spcAft>
                <a:spcPts val="0"/>
              </a:spcAft>
              <a:buClr>
                <a:srgbClr val="000000"/>
              </a:buClr>
              <a:buSzPts val="800"/>
              <a:buFont typeface="Arial"/>
              <a:buNone/>
              <a:defRPr sz="800">
                <a:solidFill>
                  <a:schemeClr val="lt1"/>
                </a:solidFill>
                <a:latin typeface="Lexend Light"/>
                <a:ea typeface="Lexend Light"/>
                <a:cs typeface="Lexend Light"/>
                <a:sym typeface="Lexend Light"/>
              </a:defRPr>
            </a:lvl2pPr>
            <a:lvl3pPr indent="0" lvl="2" marL="0" marR="0" algn="r">
              <a:lnSpc>
                <a:spcPct val="100000"/>
              </a:lnSpc>
              <a:spcBef>
                <a:spcPts val="0"/>
              </a:spcBef>
              <a:spcAft>
                <a:spcPts val="0"/>
              </a:spcAft>
              <a:buClr>
                <a:srgbClr val="000000"/>
              </a:buClr>
              <a:buSzPts val="800"/>
              <a:buFont typeface="Arial"/>
              <a:buNone/>
              <a:defRPr sz="800">
                <a:solidFill>
                  <a:schemeClr val="lt1"/>
                </a:solidFill>
                <a:latin typeface="Lexend Light"/>
                <a:ea typeface="Lexend Light"/>
                <a:cs typeface="Lexend Light"/>
                <a:sym typeface="Lexend Light"/>
              </a:defRPr>
            </a:lvl3pPr>
            <a:lvl4pPr indent="0" lvl="3" marL="0" marR="0" algn="r">
              <a:lnSpc>
                <a:spcPct val="100000"/>
              </a:lnSpc>
              <a:spcBef>
                <a:spcPts val="0"/>
              </a:spcBef>
              <a:spcAft>
                <a:spcPts val="0"/>
              </a:spcAft>
              <a:buClr>
                <a:srgbClr val="000000"/>
              </a:buClr>
              <a:buSzPts val="800"/>
              <a:buFont typeface="Arial"/>
              <a:buNone/>
              <a:defRPr sz="800">
                <a:solidFill>
                  <a:schemeClr val="lt1"/>
                </a:solidFill>
                <a:latin typeface="Lexend Light"/>
                <a:ea typeface="Lexend Light"/>
                <a:cs typeface="Lexend Light"/>
                <a:sym typeface="Lexend Light"/>
              </a:defRPr>
            </a:lvl4pPr>
            <a:lvl5pPr indent="0" lvl="4" marL="0" marR="0" algn="r">
              <a:lnSpc>
                <a:spcPct val="100000"/>
              </a:lnSpc>
              <a:spcBef>
                <a:spcPts val="0"/>
              </a:spcBef>
              <a:spcAft>
                <a:spcPts val="0"/>
              </a:spcAft>
              <a:buClr>
                <a:srgbClr val="000000"/>
              </a:buClr>
              <a:buSzPts val="800"/>
              <a:buFont typeface="Arial"/>
              <a:buNone/>
              <a:defRPr sz="800">
                <a:solidFill>
                  <a:schemeClr val="lt1"/>
                </a:solidFill>
                <a:latin typeface="Lexend Light"/>
                <a:ea typeface="Lexend Light"/>
                <a:cs typeface="Lexend Light"/>
                <a:sym typeface="Lexend Light"/>
              </a:defRPr>
            </a:lvl5pPr>
            <a:lvl6pPr indent="0" lvl="5" marL="0" marR="0" algn="r">
              <a:lnSpc>
                <a:spcPct val="100000"/>
              </a:lnSpc>
              <a:spcBef>
                <a:spcPts val="0"/>
              </a:spcBef>
              <a:spcAft>
                <a:spcPts val="0"/>
              </a:spcAft>
              <a:buClr>
                <a:srgbClr val="000000"/>
              </a:buClr>
              <a:buSzPts val="800"/>
              <a:buFont typeface="Arial"/>
              <a:buNone/>
              <a:defRPr sz="800">
                <a:solidFill>
                  <a:schemeClr val="lt1"/>
                </a:solidFill>
                <a:latin typeface="Lexend Light"/>
                <a:ea typeface="Lexend Light"/>
                <a:cs typeface="Lexend Light"/>
                <a:sym typeface="Lexend Light"/>
              </a:defRPr>
            </a:lvl6pPr>
            <a:lvl7pPr indent="0" lvl="6" marL="0" marR="0" algn="r">
              <a:lnSpc>
                <a:spcPct val="100000"/>
              </a:lnSpc>
              <a:spcBef>
                <a:spcPts val="0"/>
              </a:spcBef>
              <a:spcAft>
                <a:spcPts val="0"/>
              </a:spcAft>
              <a:buClr>
                <a:srgbClr val="000000"/>
              </a:buClr>
              <a:buSzPts val="800"/>
              <a:buFont typeface="Arial"/>
              <a:buNone/>
              <a:defRPr sz="800">
                <a:solidFill>
                  <a:schemeClr val="lt1"/>
                </a:solidFill>
                <a:latin typeface="Lexend Light"/>
                <a:ea typeface="Lexend Light"/>
                <a:cs typeface="Lexend Light"/>
                <a:sym typeface="Lexend Light"/>
              </a:defRPr>
            </a:lvl7pPr>
            <a:lvl8pPr indent="0" lvl="7" marL="0" marR="0" algn="r">
              <a:lnSpc>
                <a:spcPct val="100000"/>
              </a:lnSpc>
              <a:spcBef>
                <a:spcPts val="0"/>
              </a:spcBef>
              <a:spcAft>
                <a:spcPts val="0"/>
              </a:spcAft>
              <a:buClr>
                <a:srgbClr val="000000"/>
              </a:buClr>
              <a:buSzPts val="800"/>
              <a:buFont typeface="Arial"/>
              <a:buNone/>
              <a:defRPr sz="800">
                <a:solidFill>
                  <a:schemeClr val="lt1"/>
                </a:solidFill>
                <a:latin typeface="Lexend Light"/>
                <a:ea typeface="Lexend Light"/>
                <a:cs typeface="Lexend Light"/>
                <a:sym typeface="Lexend Light"/>
              </a:defRPr>
            </a:lvl8pPr>
            <a:lvl9pPr indent="0" lvl="8" marL="0" marR="0" algn="r">
              <a:lnSpc>
                <a:spcPct val="100000"/>
              </a:lnSpc>
              <a:spcBef>
                <a:spcPts val="0"/>
              </a:spcBef>
              <a:spcAft>
                <a:spcPts val="0"/>
              </a:spcAft>
              <a:buClr>
                <a:srgbClr val="000000"/>
              </a:buClr>
              <a:buSzPts val="800"/>
              <a:buFont typeface="Arial"/>
              <a:buNone/>
              <a:defRPr sz="800">
                <a:solidFill>
                  <a:schemeClr val="lt1"/>
                </a:solidFill>
                <a:latin typeface="Lexend Light"/>
                <a:ea typeface="Lexend Light"/>
                <a:cs typeface="Lexend Light"/>
                <a:sym typeface="Lexend Light"/>
              </a:defRPr>
            </a:lvl9pPr>
          </a:lstStyle>
          <a:p>
            <a:pPr indent="0" lvl="0" marL="0" rtl="0" algn="r">
              <a:spcBef>
                <a:spcPts val="0"/>
              </a:spcBef>
              <a:spcAft>
                <a:spcPts val="0"/>
              </a:spcAft>
              <a:buNone/>
            </a:pPr>
            <a:fld id="{00000000-1234-1234-1234-123412341234}" type="slidenum">
              <a:rPr lang="en"/>
              <a:t>‹#›</a:t>
            </a:fld>
            <a:endParaRPr/>
          </a:p>
        </p:txBody>
      </p:sp>
      <p:cxnSp>
        <p:nvCxnSpPr>
          <p:cNvPr id="1089" name="Google Shape;1089;p46"/>
          <p:cNvCxnSpPr/>
          <p:nvPr/>
        </p:nvCxnSpPr>
        <p:spPr>
          <a:xfrm flipH="1">
            <a:off x="-2511" y="4939389"/>
            <a:ext cx="9171000" cy="13800"/>
          </a:xfrm>
          <a:prstGeom prst="straightConnector1">
            <a:avLst/>
          </a:prstGeom>
          <a:noFill/>
          <a:ln cap="flat" cmpd="sng" w="19050">
            <a:solidFill>
              <a:schemeClr val="accent2"/>
            </a:solidFill>
            <a:prstDash val="solid"/>
            <a:round/>
            <a:headEnd len="sm" w="sm" type="none"/>
            <a:tailEnd len="sm" w="sm" type="none"/>
          </a:ln>
        </p:spPr>
      </p:cxnSp>
      <p:cxnSp>
        <p:nvCxnSpPr>
          <p:cNvPr id="1090" name="Google Shape;1090;p46"/>
          <p:cNvCxnSpPr/>
          <p:nvPr/>
        </p:nvCxnSpPr>
        <p:spPr>
          <a:xfrm flipH="1">
            <a:off x="-2625" y="5143500"/>
            <a:ext cx="9154800" cy="5700"/>
          </a:xfrm>
          <a:prstGeom prst="straightConnector1">
            <a:avLst/>
          </a:prstGeom>
          <a:noFill/>
          <a:ln cap="flat" cmpd="sng" w="19050">
            <a:solidFill>
              <a:schemeClr val="accent2"/>
            </a:solidFill>
            <a:prstDash val="solid"/>
            <a:round/>
            <a:headEnd len="sm" w="sm" type="none"/>
            <a:tailEnd len="sm" w="sm" type="none"/>
          </a:ln>
        </p:spPr>
      </p:cxnSp>
    </p:spTree>
  </p:cSld>
  <p:clrMapOvr>
    <a:masterClrMapping/>
  </p:clrMapOvr>
  <p:extLst>
    <p:ext uri="{DCECCB84-F9BA-43D5-87BE-67443E8EF086}">
      <p15:sldGuideLst>
        <p15:guide id="1" orient="horz" pos="3238">
          <p15:clr>
            <a:srgbClr val="E46962"/>
          </p15:clr>
        </p15:guide>
      </p15:sldGuideLst>
    </p:ext>
  </p:extLst>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 Alt 28">
  <p:cSld name="CUSTOM_4_1">
    <p:bg>
      <p:bgPr>
        <a:solidFill>
          <a:schemeClr val="dk1"/>
        </a:solidFill>
      </p:bgPr>
    </p:bg>
    <p:spTree>
      <p:nvGrpSpPr>
        <p:cNvPr id="1091" name="Shape 1091"/>
        <p:cNvGrpSpPr/>
        <p:nvPr/>
      </p:nvGrpSpPr>
      <p:grpSpPr>
        <a:xfrm>
          <a:off x="0" y="0"/>
          <a:ext cx="0" cy="0"/>
          <a:chOff x="0" y="0"/>
          <a:chExt cx="0" cy="0"/>
        </a:xfrm>
      </p:grpSpPr>
      <p:sp>
        <p:nvSpPr>
          <p:cNvPr id="1092" name="Google Shape;1092;p47"/>
          <p:cNvSpPr/>
          <p:nvPr/>
        </p:nvSpPr>
        <p:spPr>
          <a:xfrm>
            <a:off x="1" y="-8175"/>
            <a:ext cx="164400" cy="5151600"/>
          </a:xfrm>
          <a:prstGeom prst="rect">
            <a:avLst/>
          </a:prstGeom>
          <a:gradFill>
            <a:gsLst>
              <a:gs pos="0">
                <a:srgbClr val="96C300"/>
              </a:gs>
              <a:gs pos="37000">
                <a:srgbClr val="14B5D9"/>
              </a:gs>
              <a:gs pos="65000">
                <a:srgbClr val="C8E357"/>
              </a:gs>
              <a:gs pos="100000">
                <a:srgbClr val="96C300"/>
              </a:gs>
            </a:gsLst>
            <a:lin ang="5400012" scaled="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exend"/>
              <a:ea typeface="Lexend"/>
              <a:cs typeface="Lexend"/>
              <a:sym typeface="Lexend"/>
            </a:endParaRPr>
          </a:p>
        </p:txBody>
      </p:sp>
      <p:sp>
        <p:nvSpPr>
          <p:cNvPr id="1093" name="Google Shape;1093;p47"/>
          <p:cNvSpPr/>
          <p:nvPr/>
        </p:nvSpPr>
        <p:spPr>
          <a:xfrm>
            <a:off x="7416950" y="-125"/>
            <a:ext cx="1541100" cy="51435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t/>
            </a:r>
            <a:endParaRPr>
              <a:solidFill>
                <a:schemeClr val="dk1"/>
              </a:solidFill>
              <a:latin typeface="Lexend"/>
              <a:ea typeface="Lexend"/>
              <a:cs typeface="Lexend"/>
              <a:sym typeface="Lexend"/>
            </a:endParaRPr>
          </a:p>
        </p:txBody>
      </p:sp>
      <p:grpSp>
        <p:nvGrpSpPr>
          <p:cNvPr id="1094" name="Google Shape;1094;p47"/>
          <p:cNvGrpSpPr/>
          <p:nvPr/>
        </p:nvGrpSpPr>
        <p:grpSpPr>
          <a:xfrm rot="10800000">
            <a:off x="-31701" y="92000"/>
            <a:ext cx="219426" cy="4914850"/>
            <a:chOff x="-30475" y="94400"/>
            <a:chExt cx="142800" cy="4914850"/>
          </a:xfrm>
        </p:grpSpPr>
        <p:sp>
          <p:nvSpPr>
            <p:cNvPr id="1095" name="Google Shape;1095;p47"/>
            <p:cNvSpPr/>
            <p:nvPr/>
          </p:nvSpPr>
          <p:spPr>
            <a:xfrm>
              <a:off x="-29595" y="94400"/>
              <a:ext cx="141000" cy="62400"/>
            </a:xfrm>
            <a:prstGeom prst="mathMinus">
              <a:avLst>
                <a:gd fmla="val 23520" name="adj1"/>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1096" name="Google Shape;1096;p47"/>
            <p:cNvSpPr/>
            <p:nvPr/>
          </p:nvSpPr>
          <p:spPr>
            <a:xfrm>
              <a:off x="-29595" y="324226"/>
              <a:ext cx="141000" cy="62400"/>
            </a:xfrm>
            <a:prstGeom prst="mathMinus">
              <a:avLst>
                <a:gd fmla="val 23520" name="adj1"/>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1097" name="Google Shape;1097;p47"/>
            <p:cNvSpPr/>
            <p:nvPr/>
          </p:nvSpPr>
          <p:spPr>
            <a:xfrm>
              <a:off x="-29595" y="558226"/>
              <a:ext cx="141000" cy="62400"/>
            </a:xfrm>
            <a:prstGeom prst="mathMinus">
              <a:avLst>
                <a:gd fmla="val 23520" name="adj1"/>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1098" name="Google Shape;1098;p47"/>
            <p:cNvSpPr/>
            <p:nvPr/>
          </p:nvSpPr>
          <p:spPr>
            <a:xfrm>
              <a:off x="-29595" y="788052"/>
              <a:ext cx="141000" cy="62400"/>
            </a:xfrm>
            <a:prstGeom prst="mathMinus">
              <a:avLst>
                <a:gd fmla="val 23520" name="adj1"/>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1099" name="Google Shape;1099;p47"/>
            <p:cNvSpPr/>
            <p:nvPr/>
          </p:nvSpPr>
          <p:spPr>
            <a:xfrm>
              <a:off x="-29595" y="1026215"/>
              <a:ext cx="141000" cy="62400"/>
            </a:xfrm>
            <a:prstGeom prst="mathMinus">
              <a:avLst>
                <a:gd fmla="val 23520" name="adj1"/>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1100" name="Google Shape;1100;p47"/>
            <p:cNvSpPr/>
            <p:nvPr/>
          </p:nvSpPr>
          <p:spPr>
            <a:xfrm>
              <a:off x="-29595" y="1256040"/>
              <a:ext cx="141000" cy="62400"/>
            </a:xfrm>
            <a:prstGeom prst="mathMinus">
              <a:avLst>
                <a:gd fmla="val 23520" name="adj1"/>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1101" name="Google Shape;1101;p47"/>
            <p:cNvSpPr/>
            <p:nvPr/>
          </p:nvSpPr>
          <p:spPr>
            <a:xfrm>
              <a:off x="-29595" y="1490041"/>
              <a:ext cx="141000" cy="62400"/>
            </a:xfrm>
            <a:prstGeom prst="mathMinus">
              <a:avLst>
                <a:gd fmla="val 23520" name="adj1"/>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1102" name="Google Shape;1102;p47"/>
            <p:cNvSpPr/>
            <p:nvPr/>
          </p:nvSpPr>
          <p:spPr>
            <a:xfrm>
              <a:off x="-29595" y="1719867"/>
              <a:ext cx="141000" cy="62400"/>
            </a:xfrm>
            <a:prstGeom prst="mathMinus">
              <a:avLst>
                <a:gd fmla="val 23520" name="adj1"/>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1103" name="Google Shape;1103;p47"/>
            <p:cNvSpPr/>
            <p:nvPr/>
          </p:nvSpPr>
          <p:spPr>
            <a:xfrm>
              <a:off x="-29595" y="1953880"/>
              <a:ext cx="141000" cy="62400"/>
            </a:xfrm>
            <a:prstGeom prst="mathMinus">
              <a:avLst>
                <a:gd fmla="val 23520" name="adj1"/>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1104" name="Google Shape;1104;p47"/>
            <p:cNvSpPr/>
            <p:nvPr/>
          </p:nvSpPr>
          <p:spPr>
            <a:xfrm>
              <a:off x="-29595" y="2187880"/>
              <a:ext cx="141000" cy="62400"/>
            </a:xfrm>
            <a:prstGeom prst="mathMinus">
              <a:avLst>
                <a:gd fmla="val 23520" name="adj1"/>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1105" name="Google Shape;1105;p47"/>
            <p:cNvSpPr/>
            <p:nvPr/>
          </p:nvSpPr>
          <p:spPr>
            <a:xfrm>
              <a:off x="-29595" y="2417706"/>
              <a:ext cx="141000" cy="62400"/>
            </a:xfrm>
            <a:prstGeom prst="mathMinus">
              <a:avLst>
                <a:gd fmla="val 23520" name="adj1"/>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1106" name="Google Shape;1106;p47"/>
            <p:cNvSpPr/>
            <p:nvPr/>
          </p:nvSpPr>
          <p:spPr>
            <a:xfrm>
              <a:off x="-29595" y="2655869"/>
              <a:ext cx="141000" cy="62400"/>
            </a:xfrm>
            <a:prstGeom prst="mathMinus">
              <a:avLst>
                <a:gd fmla="val 23520" name="adj1"/>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1107" name="Google Shape;1107;p47"/>
            <p:cNvSpPr/>
            <p:nvPr/>
          </p:nvSpPr>
          <p:spPr>
            <a:xfrm>
              <a:off x="-29595" y="2885695"/>
              <a:ext cx="141000" cy="62400"/>
            </a:xfrm>
            <a:prstGeom prst="mathMinus">
              <a:avLst>
                <a:gd fmla="val 23520" name="adj1"/>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1108" name="Google Shape;1108;p47"/>
            <p:cNvSpPr/>
            <p:nvPr/>
          </p:nvSpPr>
          <p:spPr>
            <a:xfrm>
              <a:off x="-30475" y="3111145"/>
              <a:ext cx="142800" cy="62400"/>
            </a:xfrm>
            <a:prstGeom prst="mathMinus">
              <a:avLst>
                <a:gd fmla="val 23520" name="adj1"/>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1109" name="Google Shape;1109;p47"/>
            <p:cNvSpPr/>
            <p:nvPr/>
          </p:nvSpPr>
          <p:spPr>
            <a:xfrm>
              <a:off x="-30475" y="3336595"/>
              <a:ext cx="142800" cy="62400"/>
            </a:xfrm>
            <a:prstGeom prst="mathMinus">
              <a:avLst>
                <a:gd fmla="val 23520" name="adj1"/>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1110" name="Google Shape;1110;p47"/>
            <p:cNvSpPr/>
            <p:nvPr/>
          </p:nvSpPr>
          <p:spPr>
            <a:xfrm>
              <a:off x="-29595" y="3551197"/>
              <a:ext cx="141000" cy="62400"/>
            </a:xfrm>
            <a:prstGeom prst="mathMinus">
              <a:avLst>
                <a:gd fmla="val 23520" name="adj1"/>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1111" name="Google Shape;1111;p47"/>
            <p:cNvSpPr/>
            <p:nvPr/>
          </p:nvSpPr>
          <p:spPr>
            <a:xfrm>
              <a:off x="-29595" y="3781022"/>
              <a:ext cx="141000" cy="62400"/>
            </a:xfrm>
            <a:prstGeom prst="mathMinus">
              <a:avLst>
                <a:gd fmla="val 23520" name="adj1"/>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1112" name="Google Shape;1112;p47"/>
            <p:cNvSpPr/>
            <p:nvPr/>
          </p:nvSpPr>
          <p:spPr>
            <a:xfrm>
              <a:off x="-29595" y="4019185"/>
              <a:ext cx="141000" cy="62400"/>
            </a:xfrm>
            <a:prstGeom prst="mathMinus">
              <a:avLst>
                <a:gd fmla="val 23520" name="adj1"/>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1113" name="Google Shape;1113;p47"/>
            <p:cNvSpPr/>
            <p:nvPr/>
          </p:nvSpPr>
          <p:spPr>
            <a:xfrm>
              <a:off x="-29595" y="4249011"/>
              <a:ext cx="141000" cy="62400"/>
            </a:xfrm>
            <a:prstGeom prst="mathMinus">
              <a:avLst>
                <a:gd fmla="val 23520" name="adj1"/>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1114" name="Google Shape;1114;p47"/>
            <p:cNvSpPr/>
            <p:nvPr/>
          </p:nvSpPr>
          <p:spPr>
            <a:xfrm>
              <a:off x="-29595" y="4483011"/>
              <a:ext cx="141000" cy="62400"/>
            </a:xfrm>
            <a:prstGeom prst="mathMinus">
              <a:avLst>
                <a:gd fmla="val 23520" name="adj1"/>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1115" name="Google Shape;1115;p47"/>
            <p:cNvSpPr/>
            <p:nvPr/>
          </p:nvSpPr>
          <p:spPr>
            <a:xfrm>
              <a:off x="-29595" y="4712837"/>
              <a:ext cx="141000" cy="62400"/>
            </a:xfrm>
            <a:prstGeom prst="mathMinus">
              <a:avLst>
                <a:gd fmla="val 23520" name="adj1"/>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1116" name="Google Shape;1116;p47"/>
            <p:cNvSpPr/>
            <p:nvPr/>
          </p:nvSpPr>
          <p:spPr>
            <a:xfrm>
              <a:off x="-29595" y="4946850"/>
              <a:ext cx="141000" cy="62400"/>
            </a:xfrm>
            <a:prstGeom prst="mathMinus">
              <a:avLst>
                <a:gd fmla="val 23520" name="adj1"/>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grpSp>
      <p:cxnSp>
        <p:nvCxnSpPr>
          <p:cNvPr id="1117" name="Google Shape;1117;p47"/>
          <p:cNvCxnSpPr/>
          <p:nvPr/>
        </p:nvCxnSpPr>
        <p:spPr>
          <a:xfrm>
            <a:off x="164300" y="2400"/>
            <a:ext cx="0" cy="5138700"/>
          </a:xfrm>
          <a:prstGeom prst="straightConnector1">
            <a:avLst/>
          </a:prstGeom>
          <a:noFill/>
          <a:ln cap="flat" cmpd="sng" w="9525">
            <a:solidFill>
              <a:schemeClr val="accent2"/>
            </a:solidFill>
            <a:prstDash val="solid"/>
            <a:round/>
            <a:headEnd len="sm" w="sm" type="none"/>
            <a:tailEnd len="sm" w="sm" type="none"/>
          </a:ln>
        </p:spPr>
      </p:cxnSp>
      <p:sp>
        <p:nvSpPr>
          <p:cNvPr id="1118" name="Google Shape;1118;p47"/>
          <p:cNvSpPr txBox="1"/>
          <p:nvPr>
            <p:ph idx="1" type="subTitle"/>
          </p:nvPr>
        </p:nvSpPr>
        <p:spPr>
          <a:xfrm>
            <a:off x="385050" y="2285375"/>
            <a:ext cx="2948400" cy="2519100"/>
          </a:xfrm>
          <a:prstGeom prst="rect">
            <a:avLst/>
          </a:prstGeom>
        </p:spPr>
        <p:txBody>
          <a:bodyPr anchorCtr="0" anchor="b" bIns="90000" lIns="91425" spcFirstLastPara="1" rIns="91425" wrap="square" tIns="90000">
            <a:normAutofit/>
          </a:bodyPr>
          <a:lstStyle>
            <a:lvl1pPr lvl="0">
              <a:spcBef>
                <a:spcPts val="0"/>
              </a:spcBef>
              <a:spcAft>
                <a:spcPts val="0"/>
              </a:spcAft>
              <a:buClr>
                <a:schemeClr val="lt1"/>
              </a:buClr>
              <a:buSzPts val="1500"/>
              <a:buFont typeface="Lexend Light"/>
              <a:buNone/>
              <a:defRPr sz="1500">
                <a:solidFill>
                  <a:schemeClr val="lt1"/>
                </a:solidFill>
                <a:latin typeface="Lexend Light"/>
                <a:ea typeface="Lexend Light"/>
                <a:cs typeface="Lexend Light"/>
                <a:sym typeface="Lexend Light"/>
              </a:defRPr>
            </a:lvl1pPr>
            <a:lvl2pPr lvl="1">
              <a:spcBef>
                <a:spcPts val="0"/>
              </a:spcBef>
              <a:spcAft>
                <a:spcPts val="0"/>
              </a:spcAft>
              <a:buClr>
                <a:schemeClr val="lt1"/>
              </a:buClr>
              <a:buSzPts val="2800"/>
              <a:buFont typeface="Lexend Light"/>
              <a:buNone/>
              <a:defRPr sz="2800">
                <a:solidFill>
                  <a:schemeClr val="lt1"/>
                </a:solidFill>
                <a:latin typeface="Lexend Light"/>
                <a:ea typeface="Lexend Light"/>
                <a:cs typeface="Lexend Light"/>
                <a:sym typeface="Lexend Light"/>
              </a:defRPr>
            </a:lvl2pPr>
            <a:lvl3pPr lvl="2">
              <a:spcBef>
                <a:spcPts val="0"/>
              </a:spcBef>
              <a:spcAft>
                <a:spcPts val="0"/>
              </a:spcAft>
              <a:buClr>
                <a:schemeClr val="lt1"/>
              </a:buClr>
              <a:buSzPts val="2800"/>
              <a:buFont typeface="Lexend Light"/>
              <a:buNone/>
              <a:defRPr sz="2800">
                <a:solidFill>
                  <a:schemeClr val="lt1"/>
                </a:solidFill>
                <a:latin typeface="Lexend Light"/>
                <a:ea typeface="Lexend Light"/>
                <a:cs typeface="Lexend Light"/>
                <a:sym typeface="Lexend Light"/>
              </a:defRPr>
            </a:lvl3pPr>
            <a:lvl4pPr lvl="3">
              <a:spcBef>
                <a:spcPts val="0"/>
              </a:spcBef>
              <a:spcAft>
                <a:spcPts val="0"/>
              </a:spcAft>
              <a:buClr>
                <a:schemeClr val="lt1"/>
              </a:buClr>
              <a:buSzPts val="2800"/>
              <a:buFont typeface="Lexend Light"/>
              <a:buNone/>
              <a:defRPr sz="2800">
                <a:solidFill>
                  <a:schemeClr val="lt1"/>
                </a:solidFill>
                <a:latin typeface="Lexend Light"/>
                <a:ea typeface="Lexend Light"/>
                <a:cs typeface="Lexend Light"/>
                <a:sym typeface="Lexend Light"/>
              </a:defRPr>
            </a:lvl4pPr>
            <a:lvl5pPr lvl="4">
              <a:spcBef>
                <a:spcPts val="0"/>
              </a:spcBef>
              <a:spcAft>
                <a:spcPts val="0"/>
              </a:spcAft>
              <a:buClr>
                <a:schemeClr val="lt1"/>
              </a:buClr>
              <a:buSzPts val="2800"/>
              <a:buFont typeface="Lexend Light"/>
              <a:buNone/>
              <a:defRPr sz="2800">
                <a:solidFill>
                  <a:schemeClr val="lt1"/>
                </a:solidFill>
                <a:latin typeface="Lexend Light"/>
                <a:ea typeface="Lexend Light"/>
                <a:cs typeface="Lexend Light"/>
                <a:sym typeface="Lexend Light"/>
              </a:defRPr>
            </a:lvl5pPr>
            <a:lvl6pPr lvl="5">
              <a:spcBef>
                <a:spcPts val="0"/>
              </a:spcBef>
              <a:spcAft>
                <a:spcPts val="0"/>
              </a:spcAft>
              <a:buClr>
                <a:schemeClr val="lt1"/>
              </a:buClr>
              <a:buSzPts val="2800"/>
              <a:buFont typeface="Lexend Light"/>
              <a:buNone/>
              <a:defRPr sz="2800">
                <a:solidFill>
                  <a:schemeClr val="lt1"/>
                </a:solidFill>
                <a:latin typeface="Lexend Light"/>
                <a:ea typeface="Lexend Light"/>
                <a:cs typeface="Lexend Light"/>
                <a:sym typeface="Lexend Light"/>
              </a:defRPr>
            </a:lvl6pPr>
            <a:lvl7pPr lvl="6">
              <a:spcBef>
                <a:spcPts val="0"/>
              </a:spcBef>
              <a:spcAft>
                <a:spcPts val="0"/>
              </a:spcAft>
              <a:buClr>
                <a:schemeClr val="lt1"/>
              </a:buClr>
              <a:buSzPts val="2800"/>
              <a:buFont typeface="Lexend Light"/>
              <a:buNone/>
              <a:defRPr sz="2800">
                <a:solidFill>
                  <a:schemeClr val="lt1"/>
                </a:solidFill>
                <a:latin typeface="Lexend Light"/>
                <a:ea typeface="Lexend Light"/>
                <a:cs typeface="Lexend Light"/>
                <a:sym typeface="Lexend Light"/>
              </a:defRPr>
            </a:lvl7pPr>
            <a:lvl8pPr lvl="7">
              <a:spcBef>
                <a:spcPts val="0"/>
              </a:spcBef>
              <a:spcAft>
                <a:spcPts val="0"/>
              </a:spcAft>
              <a:buClr>
                <a:schemeClr val="lt1"/>
              </a:buClr>
              <a:buSzPts val="2800"/>
              <a:buFont typeface="Lexend Light"/>
              <a:buNone/>
              <a:defRPr sz="2800">
                <a:solidFill>
                  <a:schemeClr val="lt1"/>
                </a:solidFill>
                <a:latin typeface="Lexend Light"/>
                <a:ea typeface="Lexend Light"/>
                <a:cs typeface="Lexend Light"/>
                <a:sym typeface="Lexend Light"/>
              </a:defRPr>
            </a:lvl8pPr>
            <a:lvl9pPr lvl="8">
              <a:spcBef>
                <a:spcPts val="0"/>
              </a:spcBef>
              <a:spcAft>
                <a:spcPts val="0"/>
              </a:spcAft>
              <a:buClr>
                <a:schemeClr val="lt1"/>
              </a:buClr>
              <a:buSzPts val="2800"/>
              <a:buFont typeface="Lexend Light"/>
              <a:buNone/>
              <a:defRPr sz="2800">
                <a:solidFill>
                  <a:schemeClr val="lt1"/>
                </a:solidFill>
                <a:latin typeface="Lexend Light"/>
                <a:ea typeface="Lexend Light"/>
                <a:cs typeface="Lexend Light"/>
                <a:sym typeface="Lexend Light"/>
              </a:defRPr>
            </a:lvl9pPr>
          </a:lstStyle>
          <a:p/>
        </p:txBody>
      </p:sp>
      <p:sp>
        <p:nvSpPr>
          <p:cNvPr id="1119" name="Google Shape;1119;p47"/>
          <p:cNvSpPr txBox="1"/>
          <p:nvPr>
            <p:ph idx="2" type="subTitle"/>
          </p:nvPr>
        </p:nvSpPr>
        <p:spPr>
          <a:xfrm>
            <a:off x="5305338" y="1146375"/>
            <a:ext cx="1479600" cy="262800"/>
          </a:xfrm>
          <a:prstGeom prst="rect">
            <a:avLst/>
          </a:prstGeom>
        </p:spPr>
        <p:txBody>
          <a:bodyPr anchorCtr="0" anchor="ctr" bIns="90000" lIns="91425" spcFirstLastPara="1" rIns="91425" wrap="square" tIns="90000">
            <a:normAutofit/>
          </a:bodyPr>
          <a:lstStyle>
            <a:lvl1pPr lvl="0">
              <a:spcBef>
                <a:spcPts val="0"/>
              </a:spcBef>
              <a:spcAft>
                <a:spcPts val="0"/>
              </a:spcAft>
              <a:buClr>
                <a:schemeClr val="lt1"/>
              </a:buClr>
              <a:buSzPts val="1200"/>
              <a:buFont typeface="Lexend"/>
              <a:buNone/>
              <a:defRPr b="1" sz="1200">
                <a:solidFill>
                  <a:schemeClr val="lt1"/>
                </a:solidFill>
              </a:defRPr>
            </a:lvl1pPr>
            <a:lvl2pPr lvl="1">
              <a:spcBef>
                <a:spcPts val="0"/>
              </a:spcBef>
              <a:spcAft>
                <a:spcPts val="0"/>
              </a:spcAft>
              <a:buClr>
                <a:schemeClr val="lt1"/>
              </a:buClr>
              <a:buSzPts val="1200"/>
              <a:buFont typeface="Lexend"/>
              <a:buNone/>
              <a:defRPr b="1" sz="1200">
                <a:solidFill>
                  <a:schemeClr val="lt1"/>
                </a:solidFill>
              </a:defRPr>
            </a:lvl2pPr>
            <a:lvl3pPr lvl="2">
              <a:spcBef>
                <a:spcPts val="0"/>
              </a:spcBef>
              <a:spcAft>
                <a:spcPts val="0"/>
              </a:spcAft>
              <a:buClr>
                <a:schemeClr val="lt1"/>
              </a:buClr>
              <a:buSzPts val="1200"/>
              <a:buFont typeface="Lexend"/>
              <a:buNone/>
              <a:defRPr b="1" sz="1200">
                <a:solidFill>
                  <a:schemeClr val="lt1"/>
                </a:solidFill>
              </a:defRPr>
            </a:lvl3pPr>
            <a:lvl4pPr lvl="3">
              <a:spcBef>
                <a:spcPts val="0"/>
              </a:spcBef>
              <a:spcAft>
                <a:spcPts val="0"/>
              </a:spcAft>
              <a:buClr>
                <a:schemeClr val="lt1"/>
              </a:buClr>
              <a:buSzPts val="1200"/>
              <a:buFont typeface="Lexend"/>
              <a:buNone/>
              <a:defRPr b="1" sz="1200">
                <a:solidFill>
                  <a:schemeClr val="lt1"/>
                </a:solidFill>
              </a:defRPr>
            </a:lvl4pPr>
            <a:lvl5pPr lvl="4">
              <a:spcBef>
                <a:spcPts val="0"/>
              </a:spcBef>
              <a:spcAft>
                <a:spcPts val="0"/>
              </a:spcAft>
              <a:buClr>
                <a:schemeClr val="lt1"/>
              </a:buClr>
              <a:buSzPts val="1200"/>
              <a:buFont typeface="Lexend"/>
              <a:buNone/>
              <a:defRPr b="1" sz="1200">
                <a:solidFill>
                  <a:schemeClr val="lt1"/>
                </a:solidFill>
              </a:defRPr>
            </a:lvl5pPr>
            <a:lvl6pPr lvl="5">
              <a:spcBef>
                <a:spcPts val="0"/>
              </a:spcBef>
              <a:spcAft>
                <a:spcPts val="0"/>
              </a:spcAft>
              <a:buClr>
                <a:schemeClr val="lt1"/>
              </a:buClr>
              <a:buSzPts val="1200"/>
              <a:buFont typeface="Lexend"/>
              <a:buNone/>
              <a:defRPr b="1" sz="1200">
                <a:solidFill>
                  <a:schemeClr val="lt1"/>
                </a:solidFill>
              </a:defRPr>
            </a:lvl6pPr>
            <a:lvl7pPr lvl="6">
              <a:spcBef>
                <a:spcPts val="0"/>
              </a:spcBef>
              <a:spcAft>
                <a:spcPts val="0"/>
              </a:spcAft>
              <a:buClr>
                <a:schemeClr val="lt1"/>
              </a:buClr>
              <a:buSzPts val="1200"/>
              <a:buFont typeface="Lexend"/>
              <a:buNone/>
              <a:defRPr b="1" sz="1200">
                <a:solidFill>
                  <a:schemeClr val="lt1"/>
                </a:solidFill>
              </a:defRPr>
            </a:lvl7pPr>
            <a:lvl8pPr lvl="7">
              <a:spcBef>
                <a:spcPts val="0"/>
              </a:spcBef>
              <a:spcAft>
                <a:spcPts val="0"/>
              </a:spcAft>
              <a:buClr>
                <a:schemeClr val="lt1"/>
              </a:buClr>
              <a:buSzPts val="1200"/>
              <a:buFont typeface="Lexend"/>
              <a:buNone/>
              <a:defRPr b="1" sz="1200">
                <a:solidFill>
                  <a:schemeClr val="lt1"/>
                </a:solidFill>
              </a:defRPr>
            </a:lvl8pPr>
            <a:lvl9pPr lvl="8">
              <a:spcBef>
                <a:spcPts val="0"/>
              </a:spcBef>
              <a:spcAft>
                <a:spcPts val="0"/>
              </a:spcAft>
              <a:buClr>
                <a:schemeClr val="lt1"/>
              </a:buClr>
              <a:buSzPts val="1200"/>
              <a:buFont typeface="Lexend"/>
              <a:buNone/>
              <a:defRPr b="1" sz="1200">
                <a:solidFill>
                  <a:schemeClr val="lt1"/>
                </a:solidFill>
              </a:defRPr>
            </a:lvl9pPr>
          </a:lstStyle>
          <a:p/>
        </p:txBody>
      </p:sp>
      <p:sp>
        <p:nvSpPr>
          <p:cNvPr id="1120" name="Google Shape;1120;p47"/>
          <p:cNvSpPr txBox="1"/>
          <p:nvPr>
            <p:ph idx="3" type="subTitle"/>
          </p:nvPr>
        </p:nvSpPr>
        <p:spPr>
          <a:xfrm>
            <a:off x="5305338" y="1409625"/>
            <a:ext cx="1479600" cy="262800"/>
          </a:xfrm>
          <a:prstGeom prst="rect">
            <a:avLst/>
          </a:prstGeom>
        </p:spPr>
        <p:txBody>
          <a:bodyPr anchorCtr="0" anchor="ctr" bIns="90000" lIns="91425" spcFirstLastPara="1" rIns="91425" wrap="square" tIns="90000">
            <a:normAutofit/>
          </a:bodyPr>
          <a:lstStyle>
            <a:lvl1pPr lvl="0">
              <a:spcBef>
                <a:spcPts val="0"/>
              </a:spcBef>
              <a:spcAft>
                <a:spcPts val="0"/>
              </a:spcAft>
              <a:buClr>
                <a:schemeClr val="lt1"/>
              </a:buClr>
              <a:buSzPts val="1200"/>
              <a:buFont typeface="Lexend Light"/>
              <a:buNone/>
              <a:defRPr sz="1200">
                <a:solidFill>
                  <a:schemeClr val="lt1"/>
                </a:solidFill>
                <a:latin typeface="Lexend Light"/>
                <a:ea typeface="Lexend Light"/>
                <a:cs typeface="Lexend Light"/>
                <a:sym typeface="Lexend Light"/>
              </a:defRPr>
            </a:lvl1pPr>
            <a:lvl2pPr lvl="1">
              <a:spcBef>
                <a:spcPts val="0"/>
              </a:spcBef>
              <a:spcAft>
                <a:spcPts val="0"/>
              </a:spcAft>
              <a:buClr>
                <a:schemeClr val="lt1"/>
              </a:buClr>
              <a:buSzPts val="1200"/>
              <a:buFont typeface="Lexend Light"/>
              <a:buNone/>
              <a:defRPr sz="1200">
                <a:solidFill>
                  <a:schemeClr val="lt1"/>
                </a:solidFill>
                <a:latin typeface="Lexend Light"/>
                <a:ea typeface="Lexend Light"/>
                <a:cs typeface="Lexend Light"/>
                <a:sym typeface="Lexend Light"/>
              </a:defRPr>
            </a:lvl2pPr>
            <a:lvl3pPr lvl="2">
              <a:spcBef>
                <a:spcPts val="0"/>
              </a:spcBef>
              <a:spcAft>
                <a:spcPts val="0"/>
              </a:spcAft>
              <a:buClr>
                <a:schemeClr val="lt1"/>
              </a:buClr>
              <a:buSzPts val="1200"/>
              <a:buFont typeface="Lexend Light"/>
              <a:buNone/>
              <a:defRPr sz="1200">
                <a:solidFill>
                  <a:schemeClr val="lt1"/>
                </a:solidFill>
                <a:latin typeface="Lexend Light"/>
                <a:ea typeface="Lexend Light"/>
                <a:cs typeface="Lexend Light"/>
                <a:sym typeface="Lexend Light"/>
              </a:defRPr>
            </a:lvl3pPr>
            <a:lvl4pPr lvl="3">
              <a:spcBef>
                <a:spcPts val="0"/>
              </a:spcBef>
              <a:spcAft>
                <a:spcPts val="0"/>
              </a:spcAft>
              <a:buClr>
                <a:schemeClr val="lt1"/>
              </a:buClr>
              <a:buSzPts val="1200"/>
              <a:buFont typeface="Lexend Light"/>
              <a:buNone/>
              <a:defRPr sz="1200">
                <a:solidFill>
                  <a:schemeClr val="lt1"/>
                </a:solidFill>
                <a:latin typeface="Lexend Light"/>
                <a:ea typeface="Lexend Light"/>
                <a:cs typeface="Lexend Light"/>
                <a:sym typeface="Lexend Light"/>
              </a:defRPr>
            </a:lvl4pPr>
            <a:lvl5pPr lvl="4">
              <a:spcBef>
                <a:spcPts val="0"/>
              </a:spcBef>
              <a:spcAft>
                <a:spcPts val="0"/>
              </a:spcAft>
              <a:buClr>
                <a:schemeClr val="lt1"/>
              </a:buClr>
              <a:buSzPts val="1200"/>
              <a:buFont typeface="Lexend Light"/>
              <a:buNone/>
              <a:defRPr sz="1200">
                <a:solidFill>
                  <a:schemeClr val="lt1"/>
                </a:solidFill>
                <a:latin typeface="Lexend Light"/>
                <a:ea typeface="Lexend Light"/>
                <a:cs typeface="Lexend Light"/>
                <a:sym typeface="Lexend Light"/>
              </a:defRPr>
            </a:lvl5pPr>
            <a:lvl6pPr lvl="5">
              <a:spcBef>
                <a:spcPts val="0"/>
              </a:spcBef>
              <a:spcAft>
                <a:spcPts val="0"/>
              </a:spcAft>
              <a:buClr>
                <a:schemeClr val="lt1"/>
              </a:buClr>
              <a:buSzPts val="1200"/>
              <a:buFont typeface="Lexend Light"/>
              <a:buNone/>
              <a:defRPr sz="1200">
                <a:solidFill>
                  <a:schemeClr val="lt1"/>
                </a:solidFill>
                <a:latin typeface="Lexend Light"/>
                <a:ea typeface="Lexend Light"/>
                <a:cs typeface="Lexend Light"/>
                <a:sym typeface="Lexend Light"/>
              </a:defRPr>
            </a:lvl6pPr>
            <a:lvl7pPr lvl="6">
              <a:spcBef>
                <a:spcPts val="0"/>
              </a:spcBef>
              <a:spcAft>
                <a:spcPts val="0"/>
              </a:spcAft>
              <a:buClr>
                <a:schemeClr val="lt1"/>
              </a:buClr>
              <a:buSzPts val="1200"/>
              <a:buFont typeface="Lexend Light"/>
              <a:buNone/>
              <a:defRPr sz="1200">
                <a:solidFill>
                  <a:schemeClr val="lt1"/>
                </a:solidFill>
                <a:latin typeface="Lexend Light"/>
                <a:ea typeface="Lexend Light"/>
                <a:cs typeface="Lexend Light"/>
                <a:sym typeface="Lexend Light"/>
              </a:defRPr>
            </a:lvl7pPr>
            <a:lvl8pPr lvl="7">
              <a:spcBef>
                <a:spcPts val="0"/>
              </a:spcBef>
              <a:spcAft>
                <a:spcPts val="0"/>
              </a:spcAft>
              <a:buClr>
                <a:schemeClr val="lt1"/>
              </a:buClr>
              <a:buSzPts val="1200"/>
              <a:buFont typeface="Lexend Light"/>
              <a:buNone/>
              <a:defRPr sz="1200">
                <a:solidFill>
                  <a:schemeClr val="lt1"/>
                </a:solidFill>
                <a:latin typeface="Lexend Light"/>
                <a:ea typeface="Lexend Light"/>
                <a:cs typeface="Lexend Light"/>
                <a:sym typeface="Lexend Light"/>
              </a:defRPr>
            </a:lvl8pPr>
            <a:lvl9pPr lvl="8">
              <a:spcBef>
                <a:spcPts val="0"/>
              </a:spcBef>
              <a:spcAft>
                <a:spcPts val="0"/>
              </a:spcAft>
              <a:buClr>
                <a:schemeClr val="lt1"/>
              </a:buClr>
              <a:buSzPts val="1200"/>
              <a:buFont typeface="Lexend Light"/>
              <a:buNone/>
              <a:defRPr sz="1200">
                <a:solidFill>
                  <a:schemeClr val="lt1"/>
                </a:solidFill>
                <a:latin typeface="Lexend Light"/>
                <a:ea typeface="Lexend Light"/>
                <a:cs typeface="Lexend Light"/>
                <a:sym typeface="Lexend Light"/>
              </a:defRPr>
            </a:lvl9pPr>
          </a:lstStyle>
          <a:p/>
        </p:txBody>
      </p:sp>
      <p:sp>
        <p:nvSpPr>
          <p:cNvPr id="1121" name="Google Shape;1121;p47"/>
          <p:cNvSpPr txBox="1"/>
          <p:nvPr>
            <p:ph idx="4" type="subTitle"/>
          </p:nvPr>
        </p:nvSpPr>
        <p:spPr>
          <a:xfrm>
            <a:off x="5305338" y="1676900"/>
            <a:ext cx="1479600" cy="262800"/>
          </a:xfrm>
          <a:prstGeom prst="rect">
            <a:avLst/>
          </a:prstGeom>
        </p:spPr>
        <p:txBody>
          <a:bodyPr anchorCtr="0" anchor="ctr" bIns="90000" lIns="91425" spcFirstLastPara="1" rIns="91425" wrap="square" tIns="90000">
            <a:normAutofit/>
          </a:bodyPr>
          <a:lstStyle>
            <a:lvl1pPr lvl="0">
              <a:spcBef>
                <a:spcPts val="0"/>
              </a:spcBef>
              <a:spcAft>
                <a:spcPts val="0"/>
              </a:spcAft>
              <a:buClr>
                <a:schemeClr val="lt1"/>
              </a:buClr>
              <a:buSzPts val="1200"/>
              <a:buFont typeface="Lexend Light"/>
              <a:buNone/>
              <a:defRPr sz="1200">
                <a:solidFill>
                  <a:schemeClr val="lt1"/>
                </a:solidFill>
                <a:latin typeface="Lexend Light"/>
                <a:ea typeface="Lexend Light"/>
                <a:cs typeface="Lexend Light"/>
                <a:sym typeface="Lexend Light"/>
              </a:defRPr>
            </a:lvl1pPr>
            <a:lvl2pPr lvl="1">
              <a:spcBef>
                <a:spcPts val="0"/>
              </a:spcBef>
              <a:spcAft>
                <a:spcPts val="0"/>
              </a:spcAft>
              <a:buClr>
                <a:schemeClr val="lt1"/>
              </a:buClr>
              <a:buSzPts val="1200"/>
              <a:buFont typeface="Lexend Light"/>
              <a:buNone/>
              <a:defRPr sz="1200">
                <a:solidFill>
                  <a:schemeClr val="lt1"/>
                </a:solidFill>
                <a:latin typeface="Lexend Light"/>
                <a:ea typeface="Lexend Light"/>
                <a:cs typeface="Lexend Light"/>
                <a:sym typeface="Lexend Light"/>
              </a:defRPr>
            </a:lvl2pPr>
            <a:lvl3pPr lvl="2">
              <a:spcBef>
                <a:spcPts val="0"/>
              </a:spcBef>
              <a:spcAft>
                <a:spcPts val="0"/>
              </a:spcAft>
              <a:buClr>
                <a:schemeClr val="lt1"/>
              </a:buClr>
              <a:buSzPts val="1200"/>
              <a:buFont typeface="Lexend Light"/>
              <a:buNone/>
              <a:defRPr sz="1200">
                <a:solidFill>
                  <a:schemeClr val="lt1"/>
                </a:solidFill>
                <a:latin typeface="Lexend Light"/>
                <a:ea typeface="Lexend Light"/>
                <a:cs typeface="Lexend Light"/>
                <a:sym typeface="Lexend Light"/>
              </a:defRPr>
            </a:lvl3pPr>
            <a:lvl4pPr lvl="3">
              <a:spcBef>
                <a:spcPts val="0"/>
              </a:spcBef>
              <a:spcAft>
                <a:spcPts val="0"/>
              </a:spcAft>
              <a:buClr>
                <a:schemeClr val="lt1"/>
              </a:buClr>
              <a:buSzPts val="1200"/>
              <a:buFont typeface="Lexend Light"/>
              <a:buNone/>
              <a:defRPr sz="1200">
                <a:solidFill>
                  <a:schemeClr val="lt1"/>
                </a:solidFill>
                <a:latin typeface="Lexend Light"/>
                <a:ea typeface="Lexend Light"/>
                <a:cs typeface="Lexend Light"/>
                <a:sym typeface="Lexend Light"/>
              </a:defRPr>
            </a:lvl4pPr>
            <a:lvl5pPr lvl="4">
              <a:spcBef>
                <a:spcPts val="0"/>
              </a:spcBef>
              <a:spcAft>
                <a:spcPts val="0"/>
              </a:spcAft>
              <a:buClr>
                <a:schemeClr val="lt1"/>
              </a:buClr>
              <a:buSzPts val="1200"/>
              <a:buFont typeface="Lexend Light"/>
              <a:buNone/>
              <a:defRPr sz="1200">
                <a:solidFill>
                  <a:schemeClr val="lt1"/>
                </a:solidFill>
                <a:latin typeface="Lexend Light"/>
                <a:ea typeface="Lexend Light"/>
                <a:cs typeface="Lexend Light"/>
                <a:sym typeface="Lexend Light"/>
              </a:defRPr>
            </a:lvl5pPr>
            <a:lvl6pPr lvl="5">
              <a:spcBef>
                <a:spcPts val="0"/>
              </a:spcBef>
              <a:spcAft>
                <a:spcPts val="0"/>
              </a:spcAft>
              <a:buClr>
                <a:schemeClr val="lt1"/>
              </a:buClr>
              <a:buSzPts val="1200"/>
              <a:buFont typeface="Lexend Light"/>
              <a:buNone/>
              <a:defRPr sz="1200">
                <a:solidFill>
                  <a:schemeClr val="lt1"/>
                </a:solidFill>
                <a:latin typeface="Lexend Light"/>
                <a:ea typeface="Lexend Light"/>
                <a:cs typeface="Lexend Light"/>
                <a:sym typeface="Lexend Light"/>
              </a:defRPr>
            </a:lvl6pPr>
            <a:lvl7pPr lvl="6">
              <a:spcBef>
                <a:spcPts val="0"/>
              </a:spcBef>
              <a:spcAft>
                <a:spcPts val="0"/>
              </a:spcAft>
              <a:buClr>
                <a:schemeClr val="lt1"/>
              </a:buClr>
              <a:buSzPts val="1200"/>
              <a:buFont typeface="Lexend Light"/>
              <a:buNone/>
              <a:defRPr sz="1200">
                <a:solidFill>
                  <a:schemeClr val="lt1"/>
                </a:solidFill>
                <a:latin typeface="Lexend Light"/>
                <a:ea typeface="Lexend Light"/>
                <a:cs typeface="Lexend Light"/>
                <a:sym typeface="Lexend Light"/>
              </a:defRPr>
            </a:lvl7pPr>
            <a:lvl8pPr lvl="7">
              <a:spcBef>
                <a:spcPts val="0"/>
              </a:spcBef>
              <a:spcAft>
                <a:spcPts val="0"/>
              </a:spcAft>
              <a:buClr>
                <a:schemeClr val="lt1"/>
              </a:buClr>
              <a:buSzPts val="1200"/>
              <a:buFont typeface="Lexend Light"/>
              <a:buNone/>
              <a:defRPr sz="1200">
                <a:solidFill>
                  <a:schemeClr val="lt1"/>
                </a:solidFill>
                <a:latin typeface="Lexend Light"/>
                <a:ea typeface="Lexend Light"/>
                <a:cs typeface="Lexend Light"/>
                <a:sym typeface="Lexend Light"/>
              </a:defRPr>
            </a:lvl8pPr>
            <a:lvl9pPr lvl="8">
              <a:spcBef>
                <a:spcPts val="0"/>
              </a:spcBef>
              <a:spcAft>
                <a:spcPts val="0"/>
              </a:spcAft>
              <a:buClr>
                <a:schemeClr val="lt1"/>
              </a:buClr>
              <a:buSzPts val="1200"/>
              <a:buFont typeface="Lexend Light"/>
              <a:buNone/>
              <a:defRPr sz="1200">
                <a:solidFill>
                  <a:schemeClr val="lt1"/>
                </a:solidFill>
                <a:latin typeface="Lexend Light"/>
                <a:ea typeface="Lexend Light"/>
                <a:cs typeface="Lexend Light"/>
                <a:sym typeface="Lexend Light"/>
              </a:defRPr>
            </a:lvl9pPr>
          </a:lstStyle>
          <a:p/>
        </p:txBody>
      </p:sp>
      <p:sp>
        <p:nvSpPr>
          <p:cNvPr id="1122" name="Google Shape;1122;p47"/>
          <p:cNvSpPr txBox="1"/>
          <p:nvPr>
            <p:ph idx="5" type="subTitle"/>
          </p:nvPr>
        </p:nvSpPr>
        <p:spPr>
          <a:xfrm>
            <a:off x="7236700" y="1144375"/>
            <a:ext cx="1436700" cy="262800"/>
          </a:xfrm>
          <a:prstGeom prst="rect">
            <a:avLst/>
          </a:prstGeom>
        </p:spPr>
        <p:txBody>
          <a:bodyPr anchorCtr="0" anchor="ctr" bIns="90000" lIns="91425" spcFirstLastPara="1" rIns="91425" wrap="square" tIns="90000">
            <a:normAutofit/>
          </a:bodyPr>
          <a:lstStyle>
            <a:lvl1pPr lvl="0" algn="r">
              <a:spcBef>
                <a:spcPts val="0"/>
              </a:spcBef>
              <a:spcAft>
                <a:spcPts val="0"/>
              </a:spcAft>
              <a:buClr>
                <a:schemeClr val="lt1"/>
              </a:buClr>
              <a:buSzPts val="1200"/>
              <a:buFont typeface="Lexend"/>
              <a:buNone/>
              <a:defRPr b="1" sz="1200">
                <a:solidFill>
                  <a:schemeClr val="lt1"/>
                </a:solidFill>
              </a:defRPr>
            </a:lvl1pPr>
            <a:lvl2pPr lvl="1" algn="r">
              <a:spcBef>
                <a:spcPts val="0"/>
              </a:spcBef>
              <a:spcAft>
                <a:spcPts val="0"/>
              </a:spcAft>
              <a:buClr>
                <a:schemeClr val="lt1"/>
              </a:buClr>
              <a:buSzPts val="1200"/>
              <a:buFont typeface="Lexend"/>
              <a:buNone/>
              <a:defRPr b="1" sz="1200">
                <a:solidFill>
                  <a:schemeClr val="lt1"/>
                </a:solidFill>
              </a:defRPr>
            </a:lvl2pPr>
            <a:lvl3pPr lvl="2" algn="r">
              <a:spcBef>
                <a:spcPts val="0"/>
              </a:spcBef>
              <a:spcAft>
                <a:spcPts val="0"/>
              </a:spcAft>
              <a:buClr>
                <a:schemeClr val="lt1"/>
              </a:buClr>
              <a:buSzPts val="1200"/>
              <a:buFont typeface="Lexend"/>
              <a:buNone/>
              <a:defRPr b="1" sz="1200">
                <a:solidFill>
                  <a:schemeClr val="lt1"/>
                </a:solidFill>
              </a:defRPr>
            </a:lvl3pPr>
            <a:lvl4pPr lvl="3" algn="r">
              <a:spcBef>
                <a:spcPts val="0"/>
              </a:spcBef>
              <a:spcAft>
                <a:spcPts val="0"/>
              </a:spcAft>
              <a:buClr>
                <a:schemeClr val="lt1"/>
              </a:buClr>
              <a:buSzPts val="1200"/>
              <a:buFont typeface="Lexend"/>
              <a:buNone/>
              <a:defRPr b="1" sz="1200">
                <a:solidFill>
                  <a:schemeClr val="lt1"/>
                </a:solidFill>
              </a:defRPr>
            </a:lvl4pPr>
            <a:lvl5pPr lvl="4" algn="r">
              <a:spcBef>
                <a:spcPts val="0"/>
              </a:spcBef>
              <a:spcAft>
                <a:spcPts val="0"/>
              </a:spcAft>
              <a:buClr>
                <a:schemeClr val="lt1"/>
              </a:buClr>
              <a:buSzPts val="1200"/>
              <a:buFont typeface="Lexend"/>
              <a:buNone/>
              <a:defRPr b="1" sz="1200">
                <a:solidFill>
                  <a:schemeClr val="lt1"/>
                </a:solidFill>
              </a:defRPr>
            </a:lvl5pPr>
            <a:lvl6pPr lvl="5" algn="r">
              <a:spcBef>
                <a:spcPts val="0"/>
              </a:spcBef>
              <a:spcAft>
                <a:spcPts val="0"/>
              </a:spcAft>
              <a:buClr>
                <a:schemeClr val="lt1"/>
              </a:buClr>
              <a:buSzPts val="1200"/>
              <a:buFont typeface="Lexend"/>
              <a:buNone/>
              <a:defRPr b="1" sz="1200">
                <a:solidFill>
                  <a:schemeClr val="lt1"/>
                </a:solidFill>
              </a:defRPr>
            </a:lvl6pPr>
            <a:lvl7pPr lvl="6" algn="r">
              <a:spcBef>
                <a:spcPts val="0"/>
              </a:spcBef>
              <a:spcAft>
                <a:spcPts val="0"/>
              </a:spcAft>
              <a:buClr>
                <a:schemeClr val="lt1"/>
              </a:buClr>
              <a:buSzPts val="1200"/>
              <a:buFont typeface="Lexend"/>
              <a:buNone/>
              <a:defRPr b="1" sz="1200">
                <a:solidFill>
                  <a:schemeClr val="lt1"/>
                </a:solidFill>
              </a:defRPr>
            </a:lvl7pPr>
            <a:lvl8pPr lvl="7" algn="r">
              <a:spcBef>
                <a:spcPts val="0"/>
              </a:spcBef>
              <a:spcAft>
                <a:spcPts val="0"/>
              </a:spcAft>
              <a:buClr>
                <a:schemeClr val="lt1"/>
              </a:buClr>
              <a:buSzPts val="1200"/>
              <a:buFont typeface="Lexend"/>
              <a:buNone/>
              <a:defRPr b="1" sz="1200">
                <a:solidFill>
                  <a:schemeClr val="lt1"/>
                </a:solidFill>
              </a:defRPr>
            </a:lvl8pPr>
            <a:lvl9pPr lvl="8" algn="r">
              <a:spcBef>
                <a:spcPts val="0"/>
              </a:spcBef>
              <a:spcAft>
                <a:spcPts val="0"/>
              </a:spcAft>
              <a:buClr>
                <a:schemeClr val="lt1"/>
              </a:buClr>
              <a:buSzPts val="1200"/>
              <a:buFont typeface="Lexend"/>
              <a:buNone/>
              <a:defRPr b="1" sz="1200">
                <a:solidFill>
                  <a:schemeClr val="lt1"/>
                </a:solidFill>
              </a:defRPr>
            </a:lvl9pPr>
          </a:lstStyle>
          <a:p/>
        </p:txBody>
      </p:sp>
      <p:sp>
        <p:nvSpPr>
          <p:cNvPr id="1123" name="Google Shape;1123;p47"/>
          <p:cNvSpPr txBox="1"/>
          <p:nvPr>
            <p:ph idx="6" type="subTitle"/>
          </p:nvPr>
        </p:nvSpPr>
        <p:spPr>
          <a:xfrm>
            <a:off x="7236700" y="1407625"/>
            <a:ext cx="1436700" cy="262800"/>
          </a:xfrm>
          <a:prstGeom prst="rect">
            <a:avLst/>
          </a:prstGeom>
        </p:spPr>
        <p:txBody>
          <a:bodyPr anchorCtr="0" anchor="ctr" bIns="90000" lIns="91425" spcFirstLastPara="1" rIns="91425" wrap="square" tIns="90000">
            <a:normAutofit/>
          </a:bodyPr>
          <a:lstStyle>
            <a:lvl1pPr lvl="0" algn="r">
              <a:spcBef>
                <a:spcPts val="0"/>
              </a:spcBef>
              <a:spcAft>
                <a:spcPts val="0"/>
              </a:spcAft>
              <a:buClr>
                <a:schemeClr val="lt1"/>
              </a:buClr>
              <a:buSzPts val="1200"/>
              <a:buFont typeface="Lexend Light"/>
              <a:buNone/>
              <a:defRPr sz="1200">
                <a:solidFill>
                  <a:schemeClr val="lt1"/>
                </a:solidFill>
                <a:latin typeface="Lexend Light"/>
                <a:ea typeface="Lexend Light"/>
                <a:cs typeface="Lexend Light"/>
                <a:sym typeface="Lexend Light"/>
              </a:defRPr>
            </a:lvl1pPr>
            <a:lvl2pPr lvl="1" algn="r">
              <a:spcBef>
                <a:spcPts val="0"/>
              </a:spcBef>
              <a:spcAft>
                <a:spcPts val="0"/>
              </a:spcAft>
              <a:buClr>
                <a:schemeClr val="lt1"/>
              </a:buClr>
              <a:buSzPts val="1200"/>
              <a:buFont typeface="Lexend Light"/>
              <a:buNone/>
              <a:defRPr sz="1200">
                <a:solidFill>
                  <a:schemeClr val="lt1"/>
                </a:solidFill>
                <a:latin typeface="Lexend Light"/>
                <a:ea typeface="Lexend Light"/>
                <a:cs typeface="Lexend Light"/>
                <a:sym typeface="Lexend Light"/>
              </a:defRPr>
            </a:lvl2pPr>
            <a:lvl3pPr lvl="2" algn="r">
              <a:spcBef>
                <a:spcPts val="0"/>
              </a:spcBef>
              <a:spcAft>
                <a:spcPts val="0"/>
              </a:spcAft>
              <a:buClr>
                <a:schemeClr val="lt1"/>
              </a:buClr>
              <a:buSzPts val="1200"/>
              <a:buFont typeface="Lexend Light"/>
              <a:buNone/>
              <a:defRPr sz="1200">
                <a:solidFill>
                  <a:schemeClr val="lt1"/>
                </a:solidFill>
                <a:latin typeface="Lexend Light"/>
                <a:ea typeface="Lexend Light"/>
                <a:cs typeface="Lexend Light"/>
                <a:sym typeface="Lexend Light"/>
              </a:defRPr>
            </a:lvl3pPr>
            <a:lvl4pPr lvl="3" algn="r">
              <a:spcBef>
                <a:spcPts val="0"/>
              </a:spcBef>
              <a:spcAft>
                <a:spcPts val="0"/>
              </a:spcAft>
              <a:buClr>
                <a:schemeClr val="lt1"/>
              </a:buClr>
              <a:buSzPts val="1200"/>
              <a:buFont typeface="Lexend Light"/>
              <a:buNone/>
              <a:defRPr sz="1200">
                <a:solidFill>
                  <a:schemeClr val="lt1"/>
                </a:solidFill>
                <a:latin typeface="Lexend Light"/>
                <a:ea typeface="Lexend Light"/>
                <a:cs typeface="Lexend Light"/>
                <a:sym typeface="Lexend Light"/>
              </a:defRPr>
            </a:lvl4pPr>
            <a:lvl5pPr lvl="4" algn="r">
              <a:spcBef>
                <a:spcPts val="0"/>
              </a:spcBef>
              <a:spcAft>
                <a:spcPts val="0"/>
              </a:spcAft>
              <a:buClr>
                <a:schemeClr val="lt1"/>
              </a:buClr>
              <a:buSzPts val="1200"/>
              <a:buFont typeface="Lexend Light"/>
              <a:buNone/>
              <a:defRPr sz="1200">
                <a:solidFill>
                  <a:schemeClr val="lt1"/>
                </a:solidFill>
                <a:latin typeface="Lexend Light"/>
                <a:ea typeface="Lexend Light"/>
                <a:cs typeface="Lexend Light"/>
                <a:sym typeface="Lexend Light"/>
              </a:defRPr>
            </a:lvl5pPr>
            <a:lvl6pPr lvl="5" algn="r">
              <a:spcBef>
                <a:spcPts val="0"/>
              </a:spcBef>
              <a:spcAft>
                <a:spcPts val="0"/>
              </a:spcAft>
              <a:buClr>
                <a:schemeClr val="lt1"/>
              </a:buClr>
              <a:buSzPts val="1200"/>
              <a:buFont typeface="Lexend Light"/>
              <a:buNone/>
              <a:defRPr sz="1200">
                <a:solidFill>
                  <a:schemeClr val="lt1"/>
                </a:solidFill>
                <a:latin typeface="Lexend Light"/>
                <a:ea typeface="Lexend Light"/>
                <a:cs typeface="Lexend Light"/>
                <a:sym typeface="Lexend Light"/>
              </a:defRPr>
            </a:lvl6pPr>
            <a:lvl7pPr lvl="6" algn="r">
              <a:spcBef>
                <a:spcPts val="0"/>
              </a:spcBef>
              <a:spcAft>
                <a:spcPts val="0"/>
              </a:spcAft>
              <a:buClr>
                <a:schemeClr val="lt1"/>
              </a:buClr>
              <a:buSzPts val="1200"/>
              <a:buFont typeface="Lexend Light"/>
              <a:buNone/>
              <a:defRPr sz="1200">
                <a:solidFill>
                  <a:schemeClr val="lt1"/>
                </a:solidFill>
                <a:latin typeface="Lexend Light"/>
                <a:ea typeface="Lexend Light"/>
                <a:cs typeface="Lexend Light"/>
                <a:sym typeface="Lexend Light"/>
              </a:defRPr>
            </a:lvl7pPr>
            <a:lvl8pPr lvl="7" algn="r">
              <a:spcBef>
                <a:spcPts val="0"/>
              </a:spcBef>
              <a:spcAft>
                <a:spcPts val="0"/>
              </a:spcAft>
              <a:buClr>
                <a:schemeClr val="lt1"/>
              </a:buClr>
              <a:buSzPts val="1200"/>
              <a:buFont typeface="Lexend Light"/>
              <a:buNone/>
              <a:defRPr sz="1200">
                <a:solidFill>
                  <a:schemeClr val="lt1"/>
                </a:solidFill>
                <a:latin typeface="Lexend Light"/>
                <a:ea typeface="Lexend Light"/>
                <a:cs typeface="Lexend Light"/>
                <a:sym typeface="Lexend Light"/>
              </a:defRPr>
            </a:lvl8pPr>
            <a:lvl9pPr lvl="8" algn="r">
              <a:spcBef>
                <a:spcPts val="0"/>
              </a:spcBef>
              <a:spcAft>
                <a:spcPts val="0"/>
              </a:spcAft>
              <a:buClr>
                <a:schemeClr val="lt1"/>
              </a:buClr>
              <a:buSzPts val="1200"/>
              <a:buFont typeface="Lexend Light"/>
              <a:buNone/>
              <a:defRPr sz="1200">
                <a:solidFill>
                  <a:schemeClr val="lt1"/>
                </a:solidFill>
                <a:latin typeface="Lexend Light"/>
                <a:ea typeface="Lexend Light"/>
                <a:cs typeface="Lexend Light"/>
                <a:sym typeface="Lexend Light"/>
              </a:defRPr>
            </a:lvl9pPr>
          </a:lstStyle>
          <a:p/>
        </p:txBody>
      </p:sp>
      <p:sp>
        <p:nvSpPr>
          <p:cNvPr id="1124" name="Google Shape;1124;p47"/>
          <p:cNvSpPr txBox="1"/>
          <p:nvPr>
            <p:ph idx="7" type="subTitle"/>
          </p:nvPr>
        </p:nvSpPr>
        <p:spPr>
          <a:xfrm>
            <a:off x="7236700" y="1674900"/>
            <a:ext cx="1436700" cy="262800"/>
          </a:xfrm>
          <a:prstGeom prst="rect">
            <a:avLst/>
          </a:prstGeom>
        </p:spPr>
        <p:txBody>
          <a:bodyPr anchorCtr="0" anchor="ctr" bIns="90000" lIns="91425" spcFirstLastPara="1" rIns="91425" wrap="square" tIns="90000">
            <a:normAutofit/>
          </a:bodyPr>
          <a:lstStyle>
            <a:lvl1pPr lvl="0" algn="r">
              <a:spcBef>
                <a:spcPts val="0"/>
              </a:spcBef>
              <a:spcAft>
                <a:spcPts val="0"/>
              </a:spcAft>
              <a:buClr>
                <a:schemeClr val="lt1"/>
              </a:buClr>
              <a:buSzPts val="1200"/>
              <a:buFont typeface="Lexend Light"/>
              <a:buNone/>
              <a:defRPr sz="1200">
                <a:solidFill>
                  <a:schemeClr val="lt1"/>
                </a:solidFill>
                <a:latin typeface="Lexend Light"/>
                <a:ea typeface="Lexend Light"/>
                <a:cs typeface="Lexend Light"/>
                <a:sym typeface="Lexend Light"/>
              </a:defRPr>
            </a:lvl1pPr>
            <a:lvl2pPr lvl="1" algn="r">
              <a:spcBef>
                <a:spcPts val="0"/>
              </a:spcBef>
              <a:spcAft>
                <a:spcPts val="0"/>
              </a:spcAft>
              <a:buClr>
                <a:schemeClr val="lt1"/>
              </a:buClr>
              <a:buSzPts val="1200"/>
              <a:buFont typeface="Lexend Light"/>
              <a:buNone/>
              <a:defRPr sz="1200">
                <a:solidFill>
                  <a:schemeClr val="lt1"/>
                </a:solidFill>
                <a:latin typeface="Lexend Light"/>
                <a:ea typeface="Lexend Light"/>
                <a:cs typeface="Lexend Light"/>
                <a:sym typeface="Lexend Light"/>
              </a:defRPr>
            </a:lvl2pPr>
            <a:lvl3pPr lvl="2" algn="r">
              <a:spcBef>
                <a:spcPts val="0"/>
              </a:spcBef>
              <a:spcAft>
                <a:spcPts val="0"/>
              </a:spcAft>
              <a:buClr>
                <a:schemeClr val="lt1"/>
              </a:buClr>
              <a:buSzPts val="1200"/>
              <a:buFont typeface="Lexend Light"/>
              <a:buNone/>
              <a:defRPr sz="1200">
                <a:solidFill>
                  <a:schemeClr val="lt1"/>
                </a:solidFill>
                <a:latin typeface="Lexend Light"/>
                <a:ea typeface="Lexend Light"/>
                <a:cs typeface="Lexend Light"/>
                <a:sym typeface="Lexend Light"/>
              </a:defRPr>
            </a:lvl3pPr>
            <a:lvl4pPr lvl="3" algn="r">
              <a:spcBef>
                <a:spcPts val="0"/>
              </a:spcBef>
              <a:spcAft>
                <a:spcPts val="0"/>
              </a:spcAft>
              <a:buClr>
                <a:schemeClr val="lt1"/>
              </a:buClr>
              <a:buSzPts val="1200"/>
              <a:buFont typeface="Lexend Light"/>
              <a:buNone/>
              <a:defRPr sz="1200">
                <a:solidFill>
                  <a:schemeClr val="lt1"/>
                </a:solidFill>
                <a:latin typeface="Lexend Light"/>
                <a:ea typeface="Lexend Light"/>
                <a:cs typeface="Lexend Light"/>
                <a:sym typeface="Lexend Light"/>
              </a:defRPr>
            </a:lvl4pPr>
            <a:lvl5pPr lvl="4" algn="r">
              <a:spcBef>
                <a:spcPts val="0"/>
              </a:spcBef>
              <a:spcAft>
                <a:spcPts val="0"/>
              </a:spcAft>
              <a:buClr>
                <a:schemeClr val="lt1"/>
              </a:buClr>
              <a:buSzPts val="1200"/>
              <a:buFont typeface="Lexend Light"/>
              <a:buNone/>
              <a:defRPr sz="1200">
                <a:solidFill>
                  <a:schemeClr val="lt1"/>
                </a:solidFill>
                <a:latin typeface="Lexend Light"/>
                <a:ea typeface="Lexend Light"/>
                <a:cs typeface="Lexend Light"/>
                <a:sym typeface="Lexend Light"/>
              </a:defRPr>
            </a:lvl5pPr>
            <a:lvl6pPr lvl="5" algn="r">
              <a:spcBef>
                <a:spcPts val="0"/>
              </a:spcBef>
              <a:spcAft>
                <a:spcPts val="0"/>
              </a:spcAft>
              <a:buClr>
                <a:schemeClr val="lt1"/>
              </a:buClr>
              <a:buSzPts val="1200"/>
              <a:buFont typeface="Lexend Light"/>
              <a:buNone/>
              <a:defRPr sz="1200">
                <a:solidFill>
                  <a:schemeClr val="lt1"/>
                </a:solidFill>
                <a:latin typeface="Lexend Light"/>
                <a:ea typeface="Lexend Light"/>
                <a:cs typeface="Lexend Light"/>
                <a:sym typeface="Lexend Light"/>
              </a:defRPr>
            </a:lvl6pPr>
            <a:lvl7pPr lvl="6" algn="r">
              <a:spcBef>
                <a:spcPts val="0"/>
              </a:spcBef>
              <a:spcAft>
                <a:spcPts val="0"/>
              </a:spcAft>
              <a:buClr>
                <a:schemeClr val="lt1"/>
              </a:buClr>
              <a:buSzPts val="1200"/>
              <a:buFont typeface="Lexend Light"/>
              <a:buNone/>
              <a:defRPr sz="1200">
                <a:solidFill>
                  <a:schemeClr val="lt1"/>
                </a:solidFill>
                <a:latin typeface="Lexend Light"/>
                <a:ea typeface="Lexend Light"/>
                <a:cs typeface="Lexend Light"/>
                <a:sym typeface="Lexend Light"/>
              </a:defRPr>
            </a:lvl7pPr>
            <a:lvl8pPr lvl="7" algn="r">
              <a:spcBef>
                <a:spcPts val="0"/>
              </a:spcBef>
              <a:spcAft>
                <a:spcPts val="0"/>
              </a:spcAft>
              <a:buClr>
                <a:schemeClr val="lt1"/>
              </a:buClr>
              <a:buSzPts val="1200"/>
              <a:buFont typeface="Lexend Light"/>
              <a:buNone/>
              <a:defRPr sz="1200">
                <a:solidFill>
                  <a:schemeClr val="lt1"/>
                </a:solidFill>
                <a:latin typeface="Lexend Light"/>
                <a:ea typeface="Lexend Light"/>
                <a:cs typeface="Lexend Light"/>
                <a:sym typeface="Lexend Light"/>
              </a:defRPr>
            </a:lvl8pPr>
            <a:lvl9pPr lvl="8" algn="r">
              <a:spcBef>
                <a:spcPts val="0"/>
              </a:spcBef>
              <a:spcAft>
                <a:spcPts val="0"/>
              </a:spcAft>
              <a:buClr>
                <a:schemeClr val="lt1"/>
              </a:buClr>
              <a:buSzPts val="1200"/>
              <a:buFont typeface="Lexend Light"/>
              <a:buNone/>
              <a:defRPr sz="1200">
                <a:solidFill>
                  <a:schemeClr val="lt1"/>
                </a:solidFill>
                <a:latin typeface="Lexend Light"/>
                <a:ea typeface="Lexend Light"/>
                <a:cs typeface="Lexend Light"/>
                <a:sym typeface="Lexend Light"/>
              </a:defRPr>
            </a:lvl9pPr>
          </a:lstStyle>
          <a:p/>
        </p:txBody>
      </p:sp>
      <p:sp>
        <p:nvSpPr>
          <p:cNvPr id="1125" name="Google Shape;1125;p47"/>
          <p:cNvSpPr txBox="1"/>
          <p:nvPr>
            <p:ph idx="8" type="subTitle"/>
          </p:nvPr>
        </p:nvSpPr>
        <p:spPr>
          <a:xfrm>
            <a:off x="5305338" y="2275450"/>
            <a:ext cx="1479600" cy="262800"/>
          </a:xfrm>
          <a:prstGeom prst="rect">
            <a:avLst/>
          </a:prstGeom>
        </p:spPr>
        <p:txBody>
          <a:bodyPr anchorCtr="0" anchor="ctr" bIns="90000" lIns="91425" spcFirstLastPara="1" rIns="91425" wrap="square" tIns="90000">
            <a:normAutofit/>
          </a:bodyPr>
          <a:lstStyle>
            <a:lvl1pPr lvl="0">
              <a:spcBef>
                <a:spcPts val="0"/>
              </a:spcBef>
              <a:spcAft>
                <a:spcPts val="0"/>
              </a:spcAft>
              <a:buClr>
                <a:schemeClr val="lt1"/>
              </a:buClr>
              <a:buSzPts val="1200"/>
              <a:buFont typeface="Lexend"/>
              <a:buNone/>
              <a:defRPr b="1" sz="1200">
                <a:solidFill>
                  <a:schemeClr val="lt1"/>
                </a:solidFill>
              </a:defRPr>
            </a:lvl1pPr>
            <a:lvl2pPr lvl="1">
              <a:spcBef>
                <a:spcPts val="0"/>
              </a:spcBef>
              <a:spcAft>
                <a:spcPts val="0"/>
              </a:spcAft>
              <a:buClr>
                <a:schemeClr val="lt1"/>
              </a:buClr>
              <a:buSzPts val="1200"/>
              <a:buFont typeface="Lexend"/>
              <a:buNone/>
              <a:defRPr b="1" sz="1200">
                <a:solidFill>
                  <a:schemeClr val="lt1"/>
                </a:solidFill>
              </a:defRPr>
            </a:lvl2pPr>
            <a:lvl3pPr lvl="2">
              <a:spcBef>
                <a:spcPts val="0"/>
              </a:spcBef>
              <a:spcAft>
                <a:spcPts val="0"/>
              </a:spcAft>
              <a:buClr>
                <a:schemeClr val="lt1"/>
              </a:buClr>
              <a:buSzPts val="1200"/>
              <a:buFont typeface="Lexend"/>
              <a:buNone/>
              <a:defRPr b="1" sz="1200">
                <a:solidFill>
                  <a:schemeClr val="lt1"/>
                </a:solidFill>
              </a:defRPr>
            </a:lvl3pPr>
            <a:lvl4pPr lvl="3">
              <a:spcBef>
                <a:spcPts val="0"/>
              </a:spcBef>
              <a:spcAft>
                <a:spcPts val="0"/>
              </a:spcAft>
              <a:buClr>
                <a:schemeClr val="lt1"/>
              </a:buClr>
              <a:buSzPts val="1200"/>
              <a:buFont typeface="Lexend"/>
              <a:buNone/>
              <a:defRPr b="1" sz="1200">
                <a:solidFill>
                  <a:schemeClr val="lt1"/>
                </a:solidFill>
              </a:defRPr>
            </a:lvl4pPr>
            <a:lvl5pPr lvl="4">
              <a:spcBef>
                <a:spcPts val="0"/>
              </a:spcBef>
              <a:spcAft>
                <a:spcPts val="0"/>
              </a:spcAft>
              <a:buClr>
                <a:schemeClr val="lt1"/>
              </a:buClr>
              <a:buSzPts val="1200"/>
              <a:buFont typeface="Lexend"/>
              <a:buNone/>
              <a:defRPr b="1" sz="1200">
                <a:solidFill>
                  <a:schemeClr val="lt1"/>
                </a:solidFill>
              </a:defRPr>
            </a:lvl5pPr>
            <a:lvl6pPr lvl="5">
              <a:spcBef>
                <a:spcPts val="0"/>
              </a:spcBef>
              <a:spcAft>
                <a:spcPts val="0"/>
              </a:spcAft>
              <a:buClr>
                <a:schemeClr val="lt1"/>
              </a:buClr>
              <a:buSzPts val="1200"/>
              <a:buFont typeface="Lexend"/>
              <a:buNone/>
              <a:defRPr b="1" sz="1200">
                <a:solidFill>
                  <a:schemeClr val="lt1"/>
                </a:solidFill>
              </a:defRPr>
            </a:lvl6pPr>
            <a:lvl7pPr lvl="6">
              <a:spcBef>
                <a:spcPts val="0"/>
              </a:spcBef>
              <a:spcAft>
                <a:spcPts val="0"/>
              </a:spcAft>
              <a:buClr>
                <a:schemeClr val="lt1"/>
              </a:buClr>
              <a:buSzPts val="1200"/>
              <a:buFont typeface="Lexend"/>
              <a:buNone/>
              <a:defRPr b="1" sz="1200">
                <a:solidFill>
                  <a:schemeClr val="lt1"/>
                </a:solidFill>
              </a:defRPr>
            </a:lvl7pPr>
            <a:lvl8pPr lvl="7">
              <a:spcBef>
                <a:spcPts val="0"/>
              </a:spcBef>
              <a:spcAft>
                <a:spcPts val="0"/>
              </a:spcAft>
              <a:buClr>
                <a:schemeClr val="lt1"/>
              </a:buClr>
              <a:buSzPts val="1200"/>
              <a:buFont typeface="Lexend"/>
              <a:buNone/>
              <a:defRPr b="1" sz="1200">
                <a:solidFill>
                  <a:schemeClr val="lt1"/>
                </a:solidFill>
              </a:defRPr>
            </a:lvl8pPr>
            <a:lvl9pPr lvl="8">
              <a:spcBef>
                <a:spcPts val="0"/>
              </a:spcBef>
              <a:spcAft>
                <a:spcPts val="0"/>
              </a:spcAft>
              <a:buClr>
                <a:schemeClr val="lt1"/>
              </a:buClr>
              <a:buSzPts val="1200"/>
              <a:buFont typeface="Lexend"/>
              <a:buNone/>
              <a:defRPr b="1" sz="1200">
                <a:solidFill>
                  <a:schemeClr val="lt1"/>
                </a:solidFill>
              </a:defRPr>
            </a:lvl9pPr>
          </a:lstStyle>
          <a:p/>
        </p:txBody>
      </p:sp>
      <p:sp>
        <p:nvSpPr>
          <p:cNvPr id="1126" name="Google Shape;1126;p47"/>
          <p:cNvSpPr txBox="1"/>
          <p:nvPr>
            <p:ph idx="9" type="subTitle"/>
          </p:nvPr>
        </p:nvSpPr>
        <p:spPr>
          <a:xfrm>
            <a:off x="5305338" y="2614900"/>
            <a:ext cx="1479600" cy="262800"/>
          </a:xfrm>
          <a:prstGeom prst="rect">
            <a:avLst/>
          </a:prstGeom>
        </p:spPr>
        <p:txBody>
          <a:bodyPr anchorCtr="0" anchor="ctr" bIns="90000" lIns="91425" spcFirstLastPara="1" rIns="91425" wrap="square" tIns="90000">
            <a:normAutofit/>
          </a:bodyPr>
          <a:lstStyle>
            <a:lvl1pPr lvl="0">
              <a:spcBef>
                <a:spcPts val="0"/>
              </a:spcBef>
              <a:spcAft>
                <a:spcPts val="0"/>
              </a:spcAft>
              <a:buClr>
                <a:schemeClr val="lt1"/>
              </a:buClr>
              <a:buSzPts val="1200"/>
              <a:buFont typeface="Lexend Light"/>
              <a:buNone/>
              <a:defRPr sz="1200">
                <a:solidFill>
                  <a:schemeClr val="lt1"/>
                </a:solidFill>
                <a:latin typeface="Lexend Light"/>
                <a:ea typeface="Lexend Light"/>
                <a:cs typeface="Lexend Light"/>
                <a:sym typeface="Lexend Light"/>
              </a:defRPr>
            </a:lvl1pPr>
            <a:lvl2pPr lvl="1">
              <a:spcBef>
                <a:spcPts val="0"/>
              </a:spcBef>
              <a:spcAft>
                <a:spcPts val="0"/>
              </a:spcAft>
              <a:buClr>
                <a:schemeClr val="lt1"/>
              </a:buClr>
              <a:buSzPts val="1200"/>
              <a:buFont typeface="Lexend Light"/>
              <a:buNone/>
              <a:defRPr sz="1200">
                <a:solidFill>
                  <a:schemeClr val="lt1"/>
                </a:solidFill>
                <a:latin typeface="Lexend Light"/>
                <a:ea typeface="Lexend Light"/>
                <a:cs typeface="Lexend Light"/>
                <a:sym typeface="Lexend Light"/>
              </a:defRPr>
            </a:lvl2pPr>
            <a:lvl3pPr lvl="2">
              <a:spcBef>
                <a:spcPts val="0"/>
              </a:spcBef>
              <a:spcAft>
                <a:spcPts val="0"/>
              </a:spcAft>
              <a:buClr>
                <a:schemeClr val="lt1"/>
              </a:buClr>
              <a:buSzPts val="1200"/>
              <a:buFont typeface="Lexend Light"/>
              <a:buNone/>
              <a:defRPr sz="1200">
                <a:solidFill>
                  <a:schemeClr val="lt1"/>
                </a:solidFill>
                <a:latin typeface="Lexend Light"/>
                <a:ea typeface="Lexend Light"/>
                <a:cs typeface="Lexend Light"/>
                <a:sym typeface="Lexend Light"/>
              </a:defRPr>
            </a:lvl3pPr>
            <a:lvl4pPr lvl="3">
              <a:spcBef>
                <a:spcPts val="0"/>
              </a:spcBef>
              <a:spcAft>
                <a:spcPts val="0"/>
              </a:spcAft>
              <a:buClr>
                <a:schemeClr val="lt1"/>
              </a:buClr>
              <a:buSzPts val="1200"/>
              <a:buFont typeface="Lexend Light"/>
              <a:buNone/>
              <a:defRPr sz="1200">
                <a:solidFill>
                  <a:schemeClr val="lt1"/>
                </a:solidFill>
                <a:latin typeface="Lexend Light"/>
                <a:ea typeface="Lexend Light"/>
                <a:cs typeface="Lexend Light"/>
                <a:sym typeface="Lexend Light"/>
              </a:defRPr>
            </a:lvl4pPr>
            <a:lvl5pPr lvl="4">
              <a:spcBef>
                <a:spcPts val="0"/>
              </a:spcBef>
              <a:spcAft>
                <a:spcPts val="0"/>
              </a:spcAft>
              <a:buClr>
                <a:schemeClr val="lt1"/>
              </a:buClr>
              <a:buSzPts val="1200"/>
              <a:buFont typeface="Lexend Light"/>
              <a:buNone/>
              <a:defRPr sz="1200">
                <a:solidFill>
                  <a:schemeClr val="lt1"/>
                </a:solidFill>
                <a:latin typeface="Lexend Light"/>
                <a:ea typeface="Lexend Light"/>
                <a:cs typeface="Lexend Light"/>
                <a:sym typeface="Lexend Light"/>
              </a:defRPr>
            </a:lvl5pPr>
            <a:lvl6pPr lvl="5">
              <a:spcBef>
                <a:spcPts val="0"/>
              </a:spcBef>
              <a:spcAft>
                <a:spcPts val="0"/>
              </a:spcAft>
              <a:buClr>
                <a:schemeClr val="lt1"/>
              </a:buClr>
              <a:buSzPts val="1200"/>
              <a:buFont typeface="Lexend Light"/>
              <a:buNone/>
              <a:defRPr sz="1200">
                <a:solidFill>
                  <a:schemeClr val="lt1"/>
                </a:solidFill>
                <a:latin typeface="Lexend Light"/>
                <a:ea typeface="Lexend Light"/>
                <a:cs typeface="Lexend Light"/>
                <a:sym typeface="Lexend Light"/>
              </a:defRPr>
            </a:lvl6pPr>
            <a:lvl7pPr lvl="6">
              <a:spcBef>
                <a:spcPts val="0"/>
              </a:spcBef>
              <a:spcAft>
                <a:spcPts val="0"/>
              </a:spcAft>
              <a:buClr>
                <a:schemeClr val="lt1"/>
              </a:buClr>
              <a:buSzPts val="1200"/>
              <a:buFont typeface="Lexend Light"/>
              <a:buNone/>
              <a:defRPr sz="1200">
                <a:solidFill>
                  <a:schemeClr val="lt1"/>
                </a:solidFill>
                <a:latin typeface="Lexend Light"/>
                <a:ea typeface="Lexend Light"/>
                <a:cs typeface="Lexend Light"/>
                <a:sym typeface="Lexend Light"/>
              </a:defRPr>
            </a:lvl7pPr>
            <a:lvl8pPr lvl="7">
              <a:spcBef>
                <a:spcPts val="0"/>
              </a:spcBef>
              <a:spcAft>
                <a:spcPts val="0"/>
              </a:spcAft>
              <a:buClr>
                <a:schemeClr val="lt1"/>
              </a:buClr>
              <a:buSzPts val="1200"/>
              <a:buFont typeface="Lexend Light"/>
              <a:buNone/>
              <a:defRPr sz="1200">
                <a:solidFill>
                  <a:schemeClr val="lt1"/>
                </a:solidFill>
                <a:latin typeface="Lexend Light"/>
                <a:ea typeface="Lexend Light"/>
                <a:cs typeface="Lexend Light"/>
                <a:sym typeface="Lexend Light"/>
              </a:defRPr>
            </a:lvl8pPr>
            <a:lvl9pPr lvl="8">
              <a:spcBef>
                <a:spcPts val="0"/>
              </a:spcBef>
              <a:spcAft>
                <a:spcPts val="0"/>
              </a:spcAft>
              <a:buClr>
                <a:schemeClr val="lt1"/>
              </a:buClr>
              <a:buSzPts val="1200"/>
              <a:buFont typeface="Lexend Light"/>
              <a:buNone/>
              <a:defRPr sz="1200">
                <a:solidFill>
                  <a:schemeClr val="lt1"/>
                </a:solidFill>
                <a:latin typeface="Lexend Light"/>
                <a:ea typeface="Lexend Light"/>
                <a:cs typeface="Lexend Light"/>
                <a:sym typeface="Lexend Light"/>
              </a:defRPr>
            </a:lvl9pPr>
          </a:lstStyle>
          <a:p/>
        </p:txBody>
      </p:sp>
      <p:sp>
        <p:nvSpPr>
          <p:cNvPr id="1127" name="Google Shape;1127;p47"/>
          <p:cNvSpPr txBox="1"/>
          <p:nvPr>
            <p:ph idx="13" type="subTitle"/>
          </p:nvPr>
        </p:nvSpPr>
        <p:spPr>
          <a:xfrm>
            <a:off x="5305338" y="3034575"/>
            <a:ext cx="1479600" cy="262800"/>
          </a:xfrm>
          <a:prstGeom prst="rect">
            <a:avLst/>
          </a:prstGeom>
        </p:spPr>
        <p:txBody>
          <a:bodyPr anchorCtr="0" anchor="ctr" bIns="90000" lIns="91425" spcFirstLastPara="1" rIns="91425" wrap="square" tIns="90000">
            <a:normAutofit/>
          </a:bodyPr>
          <a:lstStyle>
            <a:lvl1pPr lvl="0">
              <a:spcBef>
                <a:spcPts val="0"/>
              </a:spcBef>
              <a:spcAft>
                <a:spcPts val="0"/>
              </a:spcAft>
              <a:buClr>
                <a:schemeClr val="lt1"/>
              </a:buClr>
              <a:buSzPts val="1200"/>
              <a:buFont typeface="Lexend Light"/>
              <a:buNone/>
              <a:defRPr sz="1200">
                <a:solidFill>
                  <a:schemeClr val="lt1"/>
                </a:solidFill>
                <a:latin typeface="Lexend Light"/>
                <a:ea typeface="Lexend Light"/>
                <a:cs typeface="Lexend Light"/>
                <a:sym typeface="Lexend Light"/>
              </a:defRPr>
            </a:lvl1pPr>
            <a:lvl2pPr lvl="1">
              <a:spcBef>
                <a:spcPts val="0"/>
              </a:spcBef>
              <a:spcAft>
                <a:spcPts val="0"/>
              </a:spcAft>
              <a:buClr>
                <a:schemeClr val="lt1"/>
              </a:buClr>
              <a:buSzPts val="1200"/>
              <a:buFont typeface="Lexend Light"/>
              <a:buNone/>
              <a:defRPr sz="1200">
                <a:solidFill>
                  <a:schemeClr val="lt1"/>
                </a:solidFill>
                <a:latin typeface="Lexend Light"/>
                <a:ea typeface="Lexend Light"/>
                <a:cs typeface="Lexend Light"/>
                <a:sym typeface="Lexend Light"/>
              </a:defRPr>
            </a:lvl2pPr>
            <a:lvl3pPr lvl="2">
              <a:spcBef>
                <a:spcPts val="0"/>
              </a:spcBef>
              <a:spcAft>
                <a:spcPts val="0"/>
              </a:spcAft>
              <a:buClr>
                <a:schemeClr val="lt1"/>
              </a:buClr>
              <a:buSzPts val="1200"/>
              <a:buFont typeface="Lexend Light"/>
              <a:buNone/>
              <a:defRPr sz="1200">
                <a:solidFill>
                  <a:schemeClr val="lt1"/>
                </a:solidFill>
                <a:latin typeface="Lexend Light"/>
                <a:ea typeface="Lexend Light"/>
                <a:cs typeface="Lexend Light"/>
                <a:sym typeface="Lexend Light"/>
              </a:defRPr>
            </a:lvl3pPr>
            <a:lvl4pPr lvl="3">
              <a:spcBef>
                <a:spcPts val="0"/>
              </a:spcBef>
              <a:spcAft>
                <a:spcPts val="0"/>
              </a:spcAft>
              <a:buClr>
                <a:schemeClr val="lt1"/>
              </a:buClr>
              <a:buSzPts val="1200"/>
              <a:buFont typeface="Lexend Light"/>
              <a:buNone/>
              <a:defRPr sz="1200">
                <a:solidFill>
                  <a:schemeClr val="lt1"/>
                </a:solidFill>
                <a:latin typeface="Lexend Light"/>
                <a:ea typeface="Lexend Light"/>
                <a:cs typeface="Lexend Light"/>
                <a:sym typeface="Lexend Light"/>
              </a:defRPr>
            </a:lvl4pPr>
            <a:lvl5pPr lvl="4">
              <a:spcBef>
                <a:spcPts val="0"/>
              </a:spcBef>
              <a:spcAft>
                <a:spcPts val="0"/>
              </a:spcAft>
              <a:buClr>
                <a:schemeClr val="lt1"/>
              </a:buClr>
              <a:buSzPts val="1200"/>
              <a:buFont typeface="Lexend Light"/>
              <a:buNone/>
              <a:defRPr sz="1200">
                <a:solidFill>
                  <a:schemeClr val="lt1"/>
                </a:solidFill>
                <a:latin typeface="Lexend Light"/>
                <a:ea typeface="Lexend Light"/>
                <a:cs typeface="Lexend Light"/>
                <a:sym typeface="Lexend Light"/>
              </a:defRPr>
            </a:lvl5pPr>
            <a:lvl6pPr lvl="5">
              <a:spcBef>
                <a:spcPts val="0"/>
              </a:spcBef>
              <a:spcAft>
                <a:spcPts val="0"/>
              </a:spcAft>
              <a:buClr>
                <a:schemeClr val="lt1"/>
              </a:buClr>
              <a:buSzPts val="1200"/>
              <a:buFont typeface="Lexend Light"/>
              <a:buNone/>
              <a:defRPr sz="1200">
                <a:solidFill>
                  <a:schemeClr val="lt1"/>
                </a:solidFill>
                <a:latin typeface="Lexend Light"/>
                <a:ea typeface="Lexend Light"/>
                <a:cs typeface="Lexend Light"/>
                <a:sym typeface="Lexend Light"/>
              </a:defRPr>
            </a:lvl6pPr>
            <a:lvl7pPr lvl="6">
              <a:spcBef>
                <a:spcPts val="0"/>
              </a:spcBef>
              <a:spcAft>
                <a:spcPts val="0"/>
              </a:spcAft>
              <a:buClr>
                <a:schemeClr val="lt1"/>
              </a:buClr>
              <a:buSzPts val="1200"/>
              <a:buFont typeface="Lexend Light"/>
              <a:buNone/>
              <a:defRPr sz="1200">
                <a:solidFill>
                  <a:schemeClr val="lt1"/>
                </a:solidFill>
                <a:latin typeface="Lexend Light"/>
                <a:ea typeface="Lexend Light"/>
                <a:cs typeface="Lexend Light"/>
                <a:sym typeface="Lexend Light"/>
              </a:defRPr>
            </a:lvl7pPr>
            <a:lvl8pPr lvl="7">
              <a:spcBef>
                <a:spcPts val="0"/>
              </a:spcBef>
              <a:spcAft>
                <a:spcPts val="0"/>
              </a:spcAft>
              <a:buClr>
                <a:schemeClr val="lt1"/>
              </a:buClr>
              <a:buSzPts val="1200"/>
              <a:buFont typeface="Lexend Light"/>
              <a:buNone/>
              <a:defRPr sz="1200">
                <a:solidFill>
                  <a:schemeClr val="lt1"/>
                </a:solidFill>
                <a:latin typeface="Lexend Light"/>
                <a:ea typeface="Lexend Light"/>
                <a:cs typeface="Lexend Light"/>
                <a:sym typeface="Lexend Light"/>
              </a:defRPr>
            </a:lvl8pPr>
            <a:lvl9pPr lvl="8">
              <a:spcBef>
                <a:spcPts val="0"/>
              </a:spcBef>
              <a:spcAft>
                <a:spcPts val="0"/>
              </a:spcAft>
              <a:buClr>
                <a:schemeClr val="lt1"/>
              </a:buClr>
              <a:buSzPts val="1200"/>
              <a:buFont typeface="Lexend Light"/>
              <a:buNone/>
              <a:defRPr sz="1200">
                <a:solidFill>
                  <a:schemeClr val="lt1"/>
                </a:solidFill>
                <a:latin typeface="Lexend Light"/>
                <a:ea typeface="Lexend Light"/>
                <a:cs typeface="Lexend Light"/>
                <a:sym typeface="Lexend Light"/>
              </a:defRPr>
            </a:lvl9pPr>
          </a:lstStyle>
          <a:p/>
        </p:txBody>
      </p:sp>
      <p:sp>
        <p:nvSpPr>
          <p:cNvPr id="1128" name="Google Shape;1128;p47"/>
          <p:cNvSpPr txBox="1"/>
          <p:nvPr>
            <p:ph idx="14" type="subTitle"/>
          </p:nvPr>
        </p:nvSpPr>
        <p:spPr>
          <a:xfrm>
            <a:off x="7236700" y="2273450"/>
            <a:ext cx="1436700" cy="262800"/>
          </a:xfrm>
          <a:prstGeom prst="rect">
            <a:avLst/>
          </a:prstGeom>
        </p:spPr>
        <p:txBody>
          <a:bodyPr anchorCtr="0" anchor="ctr" bIns="90000" lIns="91425" spcFirstLastPara="1" rIns="91425" wrap="square" tIns="90000">
            <a:normAutofit/>
          </a:bodyPr>
          <a:lstStyle>
            <a:lvl1pPr lvl="0" algn="r">
              <a:spcBef>
                <a:spcPts val="0"/>
              </a:spcBef>
              <a:spcAft>
                <a:spcPts val="0"/>
              </a:spcAft>
              <a:buClr>
                <a:schemeClr val="lt1"/>
              </a:buClr>
              <a:buSzPts val="1200"/>
              <a:buFont typeface="Lexend"/>
              <a:buNone/>
              <a:defRPr b="1" sz="1200">
                <a:solidFill>
                  <a:schemeClr val="lt1"/>
                </a:solidFill>
              </a:defRPr>
            </a:lvl1pPr>
            <a:lvl2pPr lvl="1" algn="r">
              <a:spcBef>
                <a:spcPts val="0"/>
              </a:spcBef>
              <a:spcAft>
                <a:spcPts val="0"/>
              </a:spcAft>
              <a:buClr>
                <a:schemeClr val="lt1"/>
              </a:buClr>
              <a:buSzPts val="1200"/>
              <a:buFont typeface="Lexend"/>
              <a:buNone/>
              <a:defRPr b="1" sz="1200">
                <a:solidFill>
                  <a:schemeClr val="lt1"/>
                </a:solidFill>
              </a:defRPr>
            </a:lvl2pPr>
            <a:lvl3pPr lvl="2" algn="r">
              <a:spcBef>
                <a:spcPts val="0"/>
              </a:spcBef>
              <a:spcAft>
                <a:spcPts val="0"/>
              </a:spcAft>
              <a:buClr>
                <a:schemeClr val="lt1"/>
              </a:buClr>
              <a:buSzPts val="1200"/>
              <a:buFont typeface="Lexend"/>
              <a:buNone/>
              <a:defRPr b="1" sz="1200">
                <a:solidFill>
                  <a:schemeClr val="lt1"/>
                </a:solidFill>
              </a:defRPr>
            </a:lvl3pPr>
            <a:lvl4pPr lvl="3" algn="r">
              <a:spcBef>
                <a:spcPts val="0"/>
              </a:spcBef>
              <a:spcAft>
                <a:spcPts val="0"/>
              </a:spcAft>
              <a:buClr>
                <a:schemeClr val="lt1"/>
              </a:buClr>
              <a:buSzPts val="1200"/>
              <a:buFont typeface="Lexend"/>
              <a:buNone/>
              <a:defRPr b="1" sz="1200">
                <a:solidFill>
                  <a:schemeClr val="lt1"/>
                </a:solidFill>
              </a:defRPr>
            </a:lvl4pPr>
            <a:lvl5pPr lvl="4" algn="r">
              <a:spcBef>
                <a:spcPts val="0"/>
              </a:spcBef>
              <a:spcAft>
                <a:spcPts val="0"/>
              </a:spcAft>
              <a:buClr>
                <a:schemeClr val="lt1"/>
              </a:buClr>
              <a:buSzPts val="1200"/>
              <a:buFont typeface="Lexend"/>
              <a:buNone/>
              <a:defRPr b="1" sz="1200">
                <a:solidFill>
                  <a:schemeClr val="lt1"/>
                </a:solidFill>
              </a:defRPr>
            </a:lvl5pPr>
            <a:lvl6pPr lvl="5" algn="r">
              <a:spcBef>
                <a:spcPts val="0"/>
              </a:spcBef>
              <a:spcAft>
                <a:spcPts val="0"/>
              </a:spcAft>
              <a:buClr>
                <a:schemeClr val="lt1"/>
              </a:buClr>
              <a:buSzPts val="1200"/>
              <a:buFont typeface="Lexend"/>
              <a:buNone/>
              <a:defRPr b="1" sz="1200">
                <a:solidFill>
                  <a:schemeClr val="lt1"/>
                </a:solidFill>
              </a:defRPr>
            </a:lvl6pPr>
            <a:lvl7pPr lvl="6" algn="r">
              <a:spcBef>
                <a:spcPts val="0"/>
              </a:spcBef>
              <a:spcAft>
                <a:spcPts val="0"/>
              </a:spcAft>
              <a:buClr>
                <a:schemeClr val="lt1"/>
              </a:buClr>
              <a:buSzPts val="1200"/>
              <a:buFont typeface="Lexend"/>
              <a:buNone/>
              <a:defRPr b="1" sz="1200">
                <a:solidFill>
                  <a:schemeClr val="lt1"/>
                </a:solidFill>
              </a:defRPr>
            </a:lvl7pPr>
            <a:lvl8pPr lvl="7" algn="r">
              <a:spcBef>
                <a:spcPts val="0"/>
              </a:spcBef>
              <a:spcAft>
                <a:spcPts val="0"/>
              </a:spcAft>
              <a:buClr>
                <a:schemeClr val="lt1"/>
              </a:buClr>
              <a:buSzPts val="1200"/>
              <a:buFont typeface="Lexend"/>
              <a:buNone/>
              <a:defRPr b="1" sz="1200">
                <a:solidFill>
                  <a:schemeClr val="lt1"/>
                </a:solidFill>
              </a:defRPr>
            </a:lvl8pPr>
            <a:lvl9pPr lvl="8" algn="r">
              <a:spcBef>
                <a:spcPts val="0"/>
              </a:spcBef>
              <a:spcAft>
                <a:spcPts val="0"/>
              </a:spcAft>
              <a:buClr>
                <a:schemeClr val="lt1"/>
              </a:buClr>
              <a:buSzPts val="1200"/>
              <a:buFont typeface="Lexend"/>
              <a:buNone/>
              <a:defRPr b="1" sz="1200">
                <a:solidFill>
                  <a:schemeClr val="lt1"/>
                </a:solidFill>
              </a:defRPr>
            </a:lvl9pPr>
          </a:lstStyle>
          <a:p/>
        </p:txBody>
      </p:sp>
      <p:sp>
        <p:nvSpPr>
          <p:cNvPr id="1129" name="Google Shape;1129;p47"/>
          <p:cNvSpPr txBox="1"/>
          <p:nvPr>
            <p:ph idx="15" type="subTitle"/>
          </p:nvPr>
        </p:nvSpPr>
        <p:spPr>
          <a:xfrm>
            <a:off x="7236700" y="2612900"/>
            <a:ext cx="1436700" cy="262800"/>
          </a:xfrm>
          <a:prstGeom prst="rect">
            <a:avLst/>
          </a:prstGeom>
        </p:spPr>
        <p:txBody>
          <a:bodyPr anchorCtr="0" anchor="ctr" bIns="90000" lIns="91425" spcFirstLastPara="1" rIns="91425" wrap="square" tIns="90000">
            <a:normAutofit/>
          </a:bodyPr>
          <a:lstStyle>
            <a:lvl1pPr lvl="0" algn="r">
              <a:spcBef>
                <a:spcPts val="0"/>
              </a:spcBef>
              <a:spcAft>
                <a:spcPts val="0"/>
              </a:spcAft>
              <a:buClr>
                <a:schemeClr val="lt1"/>
              </a:buClr>
              <a:buSzPts val="1200"/>
              <a:buFont typeface="Lexend Light"/>
              <a:buNone/>
              <a:defRPr sz="1200">
                <a:solidFill>
                  <a:schemeClr val="lt1"/>
                </a:solidFill>
                <a:latin typeface="Lexend Light"/>
                <a:ea typeface="Lexend Light"/>
                <a:cs typeface="Lexend Light"/>
                <a:sym typeface="Lexend Light"/>
              </a:defRPr>
            </a:lvl1pPr>
            <a:lvl2pPr lvl="1" algn="r">
              <a:spcBef>
                <a:spcPts val="0"/>
              </a:spcBef>
              <a:spcAft>
                <a:spcPts val="0"/>
              </a:spcAft>
              <a:buClr>
                <a:schemeClr val="lt1"/>
              </a:buClr>
              <a:buSzPts val="1200"/>
              <a:buFont typeface="Lexend Light"/>
              <a:buNone/>
              <a:defRPr sz="1200">
                <a:solidFill>
                  <a:schemeClr val="lt1"/>
                </a:solidFill>
                <a:latin typeface="Lexend Light"/>
                <a:ea typeface="Lexend Light"/>
                <a:cs typeface="Lexend Light"/>
                <a:sym typeface="Lexend Light"/>
              </a:defRPr>
            </a:lvl2pPr>
            <a:lvl3pPr lvl="2" algn="r">
              <a:spcBef>
                <a:spcPts val="0"/>
              </a:spcBef>
              <a:spcAft>
                <a:spcPts val="0"/>
              </a:spcAft>
              <a:buClr>
                <a:schemeClr val="lt1"/>
              </a:buClr>
              <a:buSzPts val="1200"/>
              <a:buFont typeface="Lexend Light"/>
              <a:buNone/>
              <a:defRPr sz="1200">
                <a:solidFill>
                  <a:schemeClr val="lt1"/>
                </a:solidFill>
                <a:latin typeface="Lexend Light"/>
                <a:ea typeface="Lexend Light"/>
                <a:cs typeface="Lexend Light"/>
                <a:sym typeface="Lexend Light"/>
              </a:defRPr>
            </a:lvl3pPr>
            <a:lvl4pPr lvl="3" algn="r">
              <a:spcBef>
                <a:spcPts val="0"/>
              </a:spcBef>
              <a:spcAft>
                <a:spcPts val="0"/>
              </a:spcAft>
              <a:buClr>
                <a:schemeClr val="lt1"/>
              </a:buClr>
              <a:buSzPts val="1200"/>
              <a:buFont typeface="Lexend Light"/>
              <a:buNone/>
              <a:defRPr sz="1200">
                <a:solidFill>
                  <a:schemeClr val="lt1"/>
                </a:solidFill>
                <a:latin typeface="Lexend Light"/>
                <a:ea typeface="Lexend Light"/>
                <a:cs typeface="Lexend Light"/>
                <a:sym typeface="Lexend Light"/>
              </a:defRPr>
            </a:lvl4pPr>
            <a:lvl5pPr lvl="4" algn="r">
              <a:spcBef>
                <a:spcPts val="0"/>
              </a:spcBef>
              <a:spcAft>
                <a:spcPts val="0"/>
              </a:spcAft>
              <a:buClr>
                <a:schemeClr val="lt1"/>
              </a:buClr>
              <a:buSzPts val="1200"/>
              <a:buFont typeface="Lexend Light"/>
              <a:buNone/>
              <a:defRPr sz="1200">
                <a:solidFill>
                  <a:schemeClr val="lt1"/>
                </a:solidFill>
                <a:latin typeface="Lexend Light"/>
                <a:ea typeface="Lexend Light"/>
                <a:cs typeface="Lexend Light"/>
                <a:sym typeface="Lexend Light"/>
              </a:defRPr>
            </a:lvl5pPr>
            <a:lvl6pPr lvl="5" algn="r">
              <a:spcBef>
                <a:spcPts val="0"/>
              </a:spcBef>
              <a:spcAft>
                <a:spcPts val="0"/>
              </a:spcAft>
              <a:buClr>
                <a:schemeClr val="lt1"/>
              </a:buClr>
              <a:buSzPts val="1200"/>
              <a:buFont typeface="Lexend Light"/>
              <a:buNone/>
              <a:defRPr sz="1200">
                <a:solidFill>
                  <a:schemeClr val="lt1"/>
                </a:solidFill>
                <a:latin typeface="Lexend Light"/>
                <a:ea typeface="Lexend Light"/>
                <a:cs typeface="Lexend Light"/>
                <a:sym typeface="Lexend Light"/>
              </a:defRPr>
            </a:lvl6pPr>
            <a:lvl7pPr lvl="6" algn="r">
              <a:spcBef>
                <a:spcPts val="0"/>
              </a:spcBef>
              <a:spcAft>
                <a:spcPts val="0"/>
              </a:spcAft>
              <a:buClr>
                <a:schemeClr val="lt1"/>
              </a:buClr>
              <a:buSzPts val="1200"/>
              <a:buFont typeface="Lexend Light"/>
              <a:buNone/>
              <a:defRPr sz="1200">
                <a:solidFill>
                  <a:schemeClr val="lt1"/>
                </a:solidFill>
                <a:latin typeface="Lexend Light"/>
                <a:ea typeface="Lexend Light"/>
                <a:cs typeface="Lexend Light"/>
                <a:sym typeface="Lexend Light"/>
              </a:defRPr>
            </a:lvl7pPr>
            <a:lvl8pPr lvl="7" algn="r">
              <a:spcBef>
                <a:spcPts val="0"/>
              </a:spcBef>
              <a:spcAft>
                <a:spcPts val="0"/>
              </a:spcAft>
              <a:buClr>
                <a:schemeClr val="lt1"/>
              </a:buClr>
              <a:buSzPts val="1200"/>
              <a:buFont typeface="Lexend Light"/>
              <a:buNone/>
              <a:defRPr sz="1200">
                <a:solidFill>
                  <a:schemeClr val="lt1"/>
                </a:solidFill>
                <a:latin typeface="Lexend Light"/>
                <a:ea typeface="Lexend Light"/>
                <a:cs typeface="Lexend Light"/>
                <a:sym typeface="Lexend Light"/>
              </a:defRPr>
            </a:lvl8pPr>
            <a:lvl9pPr lvl="8" algn="r">
              <a:spcBef>
                <a:spcPts val="0"/>
              </a:spcBef>
              <a:spcAft>
                <a:spcPts val="0"/>
              </a:spcAft>
              <a:buClr>
                <a:schemeClr val="lt1"/>
              </a:buClr>
              <a:buSzPts val="1200"/>
              <a:buFont typeface="Lexend Light"/>
              <a:buNone/>
              <a:defRPr sz="1200">
                <a:solidFill>
                  <a:schemeClr val="lt1"/>
                </a:solidFill>
                <a:latin typeface="Lexend Light"/>
                <a:ea typeface="Lexend Light"/>
                <a:cs typeface="Lexend Light"/>
                <a:sym typeface="Lexend Light"/>
              </a:defRPr>
            </a:lvl9pPr>
          </a:lstStyle>
          <a:p/>
        </p:txBody>
      </p:sp>
      <p:sp>
        <p:nvSpPr>
          <p:cNvPr id="1130" name="Google Shape;1130;p47"/>
          <p:cNvSpPr txBox="1"/>
          <p:nvPr>
            <p:ph idx="16" type="subTitle"/>
          </p:nvPr>
        </p:nvSpPr>
        <p:spPr>
          <a:xfrm>
            <a:off x="7236700" y="3032575"/>
            <a:ext cx="1436700" cy="262800"/>
          </a:xfrm>
          <a:prstGeom prst="rect">
            <a:avLst/>
          </a:prstGeom>
        </p:spPr>
        <p:txBody>
          <a:bodyPr anchorCtr="0" anchor="ctr" bIns="90000" lIns="91425" spcFirstLastPara="1" rIns="91425" wrap="square" tIns="90000">
            <a:normAutofit/>
          </a:bodyPr>
          <a:lstStyle>
            <a:lvl1pPr lvl="0" algn="r">
              <a:spcBef>
                <a:spcPts val="0"/>
              </a:spcBef>
              <a:spcAft>
                <a:spcPts val="0"/>
              </a:spcAft>
              <a:buClr>
                <a:schemeClr val="lt1"/>
              </a:buClr>
              <a:buSzPts val="1200"/>
              <a:buFont typeface="Lexend Light"/>
              <a:buNone/>
              <a:defRPr sz="1200">
                <a:solidFill>
                  <a:schemeClr val="lt1"/>
                </a:solidFill>
                <a:latin typeface="Lexend Light"/>
                <a:ea typeface="Lexend Light"/>
                <a:cs typeface="Lexend Light"/>
                <a:sym typeface="Lexend Light"/>
              </a:defRPr>
            </a:lvl1pPr>
            <a:lvl2pPr lvl="1" algn="r">
              <a:spcBef>
                <a:spcPts val="0"/>
              </a:spcBef>
              <a:spcAft>
                <a:spcPts val="0"/>
              </a:spcAft>
              <a:buClr>
                <a:schemeClr val="lt1"/>
              </a:buClr>
              <a:buSzPts val="1200"/>
              <a:buFont typeface="Lexend Light"/>
              <a:buNone/>
              <a:defRPr sz="1200">
                <a:solidFill>
                  <a:schemeClr val="lt1"/>
                </a:solidFill>
                <a:latin typeface="Lexend Light"/>
                <a:ea typeface="Lexend Light"/>
                <a:cs typeface="Lexend Light"/>
                <a:sym typeface="Lexend Light"/>
              </a:defRPr>
            </a:lvl2pPr>
            <a:lvl3pPr lvl="2" algn="r">
              <a:spcBef>
                <a:spcPts val="0"/>
              </a:spcBef>
              <a:spcAft>
                <a:spcPts val="0"/>
              </a:spcAft>
              <a:buClr>
                <a:schemeClr val="lt1"/>
              </a:buClr>
              <a:buSzPts val="1200"/>
              <a:buFont typeface="Lexend Light"/>
              <a:buNone/>
              <a:defRPr sz="1200">
                <a:solidFill>
                  <a:schemeClr val="lt1"/>
                </a:solidFill>
                <a:latin typeface="Lexend Light"/>
                <a:ea typeface="Lexend Light"/>
                <a:cs typeface="Lexend Light"/>
                <a:sym typeface="Lexend Light"/>
              </a:defRPr>
            </a:lvl3pPr>
            <a:lvl4pPr lvl="3" algn="r">
              <a:spcBef>
                <a:spcPts val="0"/>
              </a:spcBef>
              <a:spcAft>
                <a:spcPts val="0"/>
              </a:spcAft>
              <a:buClr>
                <a:schemeClr val="lt1"/>
              </a:buClr>
              <a:buSzPts val="1200"/>
              <a:buFont typeface="Lexend Light"/>
              <a:buNone/>
              <a:defRPr sz="1200">
                <a:solidFill>
                  <a:schemeClr val="lt1"/>
                </a:solidFill>
                <a:latin typeface="Lexend Light"/>
                <a:ea typeface="Lexend Light"/>
                <a:cs typeface="Lexend Light"/>
                <a:sym typeface="Lexend Light"/>
              </a:defRPr>
            </a:lvl4pPr>
            <a:lvl5pPr lvl="4" algn="r">
              <a:spcBef>
                <a:spcPts val="0"/>
              </a:spcBef>
              <a:spcAft>
                <a:spcPts val="0"/>
              </a:spcAft>
              <a:buClr>
                <a:schemeClr val="lt1"/>
              </a:buClr>
              <a:buSzPts val="1200"/>
              <a:buFont typeface="Lexend Light"/>
              <a:buNone/>
              <a:defRPr sz="1200">
                <a:solidFill>
                  <a:schemeClr val="lt1"/>
                </a:solidFill>
                <a:latin typeface="Lexend Light"/>
                <a:ea typeface="Lexend Light"/>
                <a:cs typeface="Lexend Light"/>
                <a:sym typeface="Lexend Light"/>
              </a:defRPr>
            </a:lvl5pPr>
            <a:lvl6pPr lvl="5" algn="r">
              <a:spcBef>
                <a:spcPts val="0"/>
              </a:spcBef>
              <a:spcAft>
                <a:spcPts val="0"/>
              </a:spcAft>
              <a:buClr>
                <a:schemeClr val="lt1"/>
              </a:buClr>
              <a:buSzPts val="1200"/>
              <a:buFont typeface="Lexend Light"/>
              <a:buNone/>
              <a:defRPr sz="1200">
                <a:solidFill>
                  <a:schemeClr val="lt1"/>
                </a:solidFill>
                <a:latin typeface="Lexend Light"/>
                <a:ea typeface="Lexend Light"/>
                <a:cs typeface="Lexend Light"/>
                <a:sym typeface="Lexend Light"/>
              </a:defRPr>
            </a:lvl6pPr>
            <a:lvl7pPr lvl="6" algn="r">
              <a:spcBef>
                <a:spcPts val="0"/>
              </a:spcBef>
              <a:spcAft>
                <a:spcPts val="0"/>
              </a:spcAft>
              <a:buClr>
                <a:schemeClr val="lt1"/>
              </a:buClr>
              <a:buSzPts val="1200"/>
              <a:buFont typeface="Lexend Light"/>
              <a:buNone/>
              <a:defRPr sz="1200">
                <a:solidFill>
                  <a:schemeClr val="lt1"/>
                </a:solidFill>
                <a:latin typeface="Lexend Light"/>
                <a:ea typeface="Lexend Light"/>
                <a:cs typeface="Lexend Light"/>
                <a:sym typeface="Lexend Light"/>
              </a:defRPr>
            </a:lvl7pPr>
            <a:lvl8pPr lvl="7" algn="r">
              <a:spcBef>
                <a:spcPts val="0"/>
              </a:spcBef>
              <a:spcAft>
                <a:spcPts val="0"/>
              </a:spcAft>
              <a:buClr>
                <a:schemeClr val="lt1"/>
              </a:buClr>
              <a:buSzPts val="1200"/>
              <a:buFont typeface="Lexend Light"/>
              <a:buNone/>
              <a:defRPr sz="1200">
                <a:solidFill>
                  <a:schemeClr val="lt1"/>
                </a:solidFill>
                <a:latin typeface="Lexend Light"/>
                <a:ea typeface="Lexend Light"/>
                <a:cs typeface="Lexend Light"/>
                <a:sym typeface="Lexend Light"/>
              </a:defRPr>
            </a:lvl8pPr>
            <a:lvl9pPr lvl="8" algn="r">
              <a:spcBef>
                <a:spcPts val="0"/>
              </a:spcBef>
              <a:spcAft>
                <a:spcPts val="0"/>
              </a:spcAft>
              <a:buClr>
                <a:schemeClr val="lt1"/>
              </a:buClr>
              <a:buSzPts val="1200"/>
              <a:buFont typeface="Lexend Light"/>
              <a:buNone/>
              <a:defRPr sz="1200">
                <a:solidFill>
                  <a:schemeClr val="lt1"/>
                </a:solidFill>
                <a:latin typeface="Lexend Light"/>
                <a:ea typeface="Lexend Light"/>
                <a:cs typeface="Lexend Light"/>
                <a:sym typeface="Lexend Light"/>
              </a:defRPr>
            </a:lvl9pPr>
          </a:lstStyle>
          <a:p/>
        </p:txBody>
      </p:sp>
      <p:sp>
        <p:nvSpPr>
          <p:cNvPr id="1131" name="Google Shape;1131;p47"/>
          <p:cNvSpPr txBox="1"/>
          <p:nvPr>
            <p:ph idx="17" type="subTitle"/>
          </p:nvPr>
        </p:nvSpPr>
        <p:spPr>
          <a:xfrm>
            <a:off x="5305338" y="4310313"/>
            <a:ext cx="1479600" cy="262800"/>
          </a:xfrm>
          <a:prstGeom prst="rect">
            <a:avLst/>
          </a:prstGeom>
        </p:spPr>
        <p:txBody>
          <a:bodyPr anchorCtr="0" anchor="ctr" bIns="90000" lIns="91425" spcFirstLastPara="1" rIns="91425" wrap="square" tIns="90000">
            <a:normAutofit/>
          </a:bodyPr>
          <a:lstStyle>
            <a:lvl1pPr lvl="0">
              <a:spcBef>
                <a:spcPts val="0"/>
              </a:spcBef>
              <a:spcAft>
                <a:spcPts val="0"/>
              </a:spcAft>
              <a:buClr>
                <a:schemeClr val="lt1"/>
              </a:buClr>
              <a:buSzPts val="1200"/>
              <a:buFont typeface="Lexend Light"/>
              <a:buNone/>
              <a:defRPr sz="1200">
                <a:solidFill>
                  <a:schemeClr val="lt1"/>
                </a:solidFill>
                <a:latin typeface="Lexend Light"/>
                <a:ea typeface="Lexend Light"/>
                <a:cs typeface="Lexend Light"/>
                <a:sym typeface="Lexend Light"/>
              </a:defRPr>
            </a:lvl1pPr>
            <a:lvl2pPr lvl="1">
              <a:spcBef>
                <a:spcPts val="0"/>
              </a:spcBef>
              <a:spcAft>
                <a:spcPts val="0"/>
              </a:spcAft>
              <a:buClr>
                <a:schemeClr val="lt1"/>
              </a:buClr>
              <a:buSzPts val="1200"/>
              <a:buFont typeface="Lexend Light"/>
              <a:buNone/>
              <a:defRPr sz="1200">
                <a:solidFill>
                  <a:schemeClr val="lt1"/>
                </a:solidFill>
                <a:latin typeface="Lexend Light"/>
                <a:ea typeface="Lexend Light"/>
                <a:cs typeface="Lexend Light"/>
                <a:sym typeface="Lexend Light"/>
              </a:defRPr>
            </a:lvl2pPr>
            <a:lvl3pPr lvl="2">
              <a:spcBef>
                <a:spcPts val="0"/>
              </a:spcBef>
              <a:spcAft>
                <a:spcPts val="0"/>
              </a:spcAft>
              <a:buClr>
                <a:schemeClr val="lt1"/>
              </a:buClr>
              <a:buSzPts val="1200"/>
              <a:buFont typeface="Lexend Light"/>
              <a:buNone/>
              <a:defRPr sz="1200">
                <a:solidFill>
                  <a:schemeClr val="lt1"/>
                </a:solidFill>
                <a:latin typeface="Lexend Light"/>
                <a:ea typeface="Lexend Light"/>
                <a:cs typeface="Lexend Light"/>
                <a:sym typeface="Lexend Light"/>
              </a:defRPr>
            </a:lvl3pPr>
            <a:lvl4pPr lvl="3">
              <a:spcBef>
                <a:spcPts val="0"/>
              </a:spcBef>
              <a:spcAft>
                <a:spcPts val="0"/>
              </a:spcAft>
              <a:buClr>
                <a:schemeClr val="lt1"/>
              </a:buClr>
              <a:buSzPts val="1200"/>
              <a:buFont typeface="Lexend Light"/>
              <a:buNone/>
              <a:defRPr sz="1200">
                <a:solidFill>
                  <a:schemeClr val="lt1"/>
                </a:solidFill>
                <a:latin typeface="Lexend Light"/>
                <a:ea typeface="Lexend Light"/>
                <a:cs typeface="Lexend Light"/>
                <a:sym typeface="Lexend Light"/>
              </a:defRPr>
            </a:lvl4pPr>
            <a:lvl5pPr lvl="4">
              <a:spcBef>
                <a:spcPts val="0"/>
              </a:spcBef>
              <a:spcAft>
                <a:spcPts val="0"/>
              </a:spcAft>
              <a:buClr>
                <a:schemeClr val="lt1"/>
              </a:buClr>
              <a:buSzPts val="1200"/>
              <a:buFont typeface="Lexend Light"/>
              <a:buNone/>
              <a:defRPr sz="1200">
                <a:solidFill>
                  <a:schemeClr val="lt1"/>
                </a:solidFill>
                <a:latin typeface="Lexend Light"/>
                <a:ea typeface="Lexend Light"/>
                <a:cs typeface="Lexend Light"/>
                <a:sym typeface="Lexend Light"/>
              </a:defRPr>
            </a:lvl5pPr>
            <a:lvl6pPr lvl="5">
              <a:spcBef>
                <a:spcPts val="0"/>
              </a:spcBef>
              <a:spcAft>
                <a:spcPts val="0"/>
              </a:spcAft>
              <a:buClr>
                <a:schemeClr val="lt1"/>
              </a:buClr>
              <a:buSzPts val="1200"/>
              <a:buFont typeface="Lexend Light"/>
              <a:buNone/>
              <a:defRPr sz="1200">
                <a:solidFill>
                  <a:schemeClr val="lt1"/>
                </a:solidFill>
                <a:latin typeface="Lexend Light"/>
                <a:ea typeface="Lexend Light"/>
                <a:cs typeface="Lexend Light"/>
                <a:sym typeface="Lexend Light"/>
              </a:defRPr>
            </a:lvl6pPr>
            <a:lvl7pPr lvl="6">
              <a:spcBef>
                <a:spcPts val="0"/>
              </a:spcBef>
              <a:spcAft>
                <a:spcPts val="0"/>
              </a:spcAft>
              <a:buClr>
                <a:schemeClr val="lt1"/>
              </a:buClr>
              <a:buSzPts val="1200"/>
              <a:buFont typeface="Lexend Light"/>
              <a:buNone/>
              <a:defRPr sz="1200">
                <a:solidFill>
                  <a:schemeClr val="lt1"/>
                </a:solidFill>
                <a:latin typeface="Lexend Light"/>
                <a:ea typeface="Lexend Light"/>
                <a:cs typeface="Lexend Light"/>
                <a:sym typeface="Lexend Light"/>
              </a:defRPr>
            </a:lvl7pPr>
            <a:lvl8pPr lvl="7">
              <a:spcBef>
                <a:spcPts val="0"/>
              </a:spcBef>
              <a:spcAft>
                <a:spcPts val="0"/>
              </a:spcAft>
              <a:buClr>
                <a:schemeClr val="lt1"/>
              </a:buClr>
              <a:buSzPts val="1200"/>
              <a:buFont typeface="Lexend Light"/>
              <a:buNone/>
              <a:defRPr sz="1200">
                <a:solidFill>
                  <a:schemeClr val="lt1"/>
                </a:solidFill>
                <a:latin typeface="Lexend Light"/>
                <a:ea typeface="Lexend Light"/>
                <a:cs typeface="Lexend Light"/>
                <a:sym typeface="Lexend Light"/>
              </a:defRPr>
            </a:lvl8pPr>
            <a:lvl9pPr lvl="8">
              <a:spcBef>
                <a:spcPts val="0"/>
              </a:spcBef>
              <a:spcAft>
                <a:spcPts val="0"/>
              </a:spcAft>
              <a:buClr>
                <a:schemeClr val="lt1"/>
              </a:buClr>
              <a:buSzPts val="1200"/>
              <a:buFont typeface="Lexend Light"/>
              <a:buNone/>
              <a:defRPr sz="1200">
                <a:solidFill>
                  <a:schemeClr val="lt1"/>
                </a:solidFill>
                <a:latin typeface="Lexend Light"/>
                <a:ea typeface="Lexend Light"/>
                <a:cs typeface="Lexend Light"/>
                <a:sym typeface="Lexend Light"/>
              </a:defRPr>
            </a:lvl9pPr>
          </a:lstStyle>
          <a:p/>
        </p:txBody>
      </p:sp>
      <p:sp>
        <p:nvSpPr>
          <p:cNvPr id="1132" name="Google Shape;1132;p47"/>
          <p:cNvSpPr txBox="1"/>
          <p:nvPr>
            <p:ph idx="18" type="subTitle"/>
          </p:nvPr>
        </p:nvSpPr>
        <p:spPr>
          <a:xfrm>
            <a:off x="7236700" y="4308313"/>
            <a:ext cx="1436700" cy="262800"/>
          </a:xfrm>
          <a:prstGeom prst="rect">
            <a:avLst/>
          </a:prstGeom>
        </p:spPr>
        <p:txBody>
          <a:bodyPr anchorCtr="0" anchor="ctr" bIns="90000" lIns="91425" spcFirstLastPara="1" rIns="91425" wrap="square" tIns="90000">
            <a:normAutofit/>
          </a:bodyPr>
          <a:lstStyle>
            <a:lvl1pPr lvl="0" algn="r">
              <a:spcBef>
                <a:spcPts val="0"/>
              </a:spcBef>
              <a:spcAft>
                <a:spcPts val="0"/>
              </a:spcAft>
              <a:buClr>
                <a:schemeClr val="lt1"/>
              </a:buClr>
              <a:buSzPts val="1200"/>
              <a:buFont typeface="Lexend Light"/>
              <a:buNone/>
              <a:defRPr sz="1200">
                <a:solidFill>
                  <a:schemeClr val="lt1"/>
                </a:solidFill>
                <a:latin typeface="Lexend Light"/>
                <a:ea typeface="Lexend Light"/>
                <a:cs typeface="Lexend Light"/>
                <a:sym typeface="Lexend Light"/>
              </a:defRPr>
            </a:lvl1pPr>
            <a:lvl2pPr lvl="1" algn="r">
              <a:spcBef>
                <a:spcPts val="0"/>
              </a:spcBef>
              <a:spcAft>
                <a:spcPts val="0"/>
              </a:spcAft>
              <a:buClr>
                <a:schemeClr val="lt1"/>
              </a:buClr>
              <a:buSzPts val="1200"/>
              <a:buFont typeface="Lexend Light"/>
              <a:buNone/>
              <a:defRPr sz="1200">
                <a:solidFill>
                  <a:schemeClr val="lt1"/>
                </a:solidFill>
                <a:latin typeface="Lexend Light"/>
                <a:ea typeface="Lexend Light"/>
                <a:cs typeface="Lexend Light"/>
                <a:sym typeface="Lexend Light"/>
              </a:defRPr>
            </a:lvl2pPr>
            <a:lvl3pPr lvl="2" algn="r">
              <a:spcBef>
                <a:spcPts val="0"/>
              </a:spcBef>
              <a:spcAft>
                <a:spcPts val="0"/>
              </a:spcAft>
              <a:buClr>
                <a:schemeClr val="lt1"/>
              </a:buClr>
              <a:buSzPts val="1200"/>
              <a:buFont typeface="Lexend Light"/>
              <a:buNone/>
              <a:defRPr sz="1200">
                <a:solidFill>
                  <a:schemeClr val="lt1"/>
                </a:solidFill>
                <a:latin typeface="Lexend Light"/>
                <a:ea typeface="Lexend Light"/>
                <a:cs typeface="Lexend Light"/>
                <a:sym typeface="Lexend Light"/>
              </a:defRPr>
            </a:lvl3pPr>
            <a:lvl4pPr lvl="3" algn="r">
              <a:spcBef>
                <a:spcPts val="0"/>
              </a:spcBef>
              <a:spcAft>
                <a:spcPts val="0"/>
              </a:spcAft>
              <a:buClr>
                <a:schemeClr val="lt1"/>
              </a:buClr>
              <a:buSzPts val="1200"/>
              <a:buFont typeface="Lexend Light"/>
              <a:buNone/>
              <a:defRPr sz="1200">
                <a:solidFill>
                  <a:schemeClr val="lt1"/>
                </a:solidFill>
                <a:latin typeface="Lexend Light"/>
                <a:ea typeface="Lexend Light"/>
                <a:cs typeface="Lexend Light"/>
                <a:sym typeface="Lexend Light"/>
              </a:defRPr>
            </a:lvl4pPr>
            <a:lvl5pPr lvl="4" algn="r">
              <a:spcBef>
                <a:spcPts val="0"/>
              </a:spcBef>
              <a:spcAft>
                <a:spcPts val="0"/>
              </a:spcAft>
              <a:buClr>
                <a:schemeClr val="lt1"/>
              </a:buClr>
              <a:buSzPts val="1200"/>
              <a:buFont typeface="Lexend Light"/>
              <a:buNone/>
              <a:defRPr sz="1200">
                <a:solidFill>
                  <a:schemeClr val="lt1"/>
                </a:solidFill>
                <a:latin typeface="Lexend Light"/>
                <a:ea typeface="Lexend Light"/>
                <a:cs typeface="Lexend Light"/>
                <a:sym typeface="Lexend Light"/>
              </a:defRPr>
            </a:lvl5pPr>
            <a:lvl6pPr lvl="5" algn="r">
              <a:spcBef>
                <a:spcPts val="0"/>
              </a:spcBef>
              <a:spcAft>
                <a:spcPts val="0"/>
              </a:spcAft>
              <a:buClr>
                <a:schemeClr val="lt1"/>
              </a:buClr>
              <a:buSzPts val="1200"/>
              <a:buFont typeface="Lexend Light"/>
              <a:buNone/>
              <a:defRPr sz="1200">
                <a:solidFill>
                  <a:schemeClr val="lt1"/>
                </a:solidFill>
                <a:latin typeface="Lexend Light"/>
                <a:ea typeface="Lexend Light"/>
                <a:cs typeface="Lexend Light"/>
                <a:sym typeface="Lexend Light"/>
              </a:defRPr>
            </a:lvl6pPr>
            <a:lvl7pPr lvl="6" algn="r">
              <a:spcBef>
                <a:spcPts val="0"/>
              </a:spcBef>
              <a:spcAft>
                <a:spcPts val="0"/>
              </a:spcAft>
              <a:buClr>
                <a:schemeClr val="lt1"/>
              </a:buClr>
              <a:buSzPts val="1200"/>
              <a:buFont typeface="Lexend Light"/>
              <a:buNone/>
              <a:defRPr sz="1200">
                <a:solidFill>
                  <a:schemeClr val="lt1"/>
                </a:solidFill>
                <a:latin typeface="Lexend Light"/>
                <a:ea typeface="Lexend Light"/>
                <a:cs typeface="Lexend Light"/>
                <a:sym typeface="Lexend Light"/>
              </a:defRPr>
            </a:lvl7pPr>
            <a:lvl8pPr lvl="7" algn="r">
              <a:spcBef>
                <a:spcPts val="0"/>
              </a:spcBef>
              <a:spcAft>
                <a:spcPts val="0"/>
              </a:spcAft>
              <a:buClr>
                <a:schemeClr val="lt1"/>
              </a:buClr>
              <a:buSzPts val="1200"/>
              <a:buFont typeface="Lexend Light"/>
              <a:buNone/>
              <a:defRPr sz="1200">
                <a:solidFill>
                  <a:schemeClr val="lt1"/>
                </a:solidFill>
                <a:latin typeface="Lexend Light"/>
                <a:ea typeface="Lexend Light"/>
                <a:cs typeface="Lexend Light"/>
                <a:sym typeface="Lexend Light"/>
              </a:defRPr>
            </a:lvl8pPr>
            <a:lvl9pPr lvl="8" algn="r">
              <a:spcBef>
                <a:spcPts val="0"/>
              </a:spcBef>
              <a:spcAft>
                <a:spcPts val="0"/>
              </a:spcAft>
              <a:buClr>
                <a:schemeClr val="lt1"/>
              </a:buClr>
              <a:buSzPts val="1200"/>
              <a:buFont typeface="Lexend Light"/>
              <a:buNone/>
              <a:defRPr sz="1200">
                <a:solidFill>
                  <a:schemeClr val="lt1"/>
                </a:solidFill>
                <a:latin typeface="Lexend Light"/>
                <a:ea typeface="Lexend Light"/>
                <a:cs typeface="Lexend Light"/>
                <a:sym typeface="Lexend Light"/>
              </a:defRPr>
            </a:lvl9pPr>
          </a:lstStyle>
          <a:p/>
        </p:txBody>
      </p:sp>
      <p:sp>
        <p:nvSpPr>
          <p:cNvPr id="1133" name="Google Shape;1133;p47"/>
          <p:cNvSpPr txBox="1"/>
          <p:nvPr>
            <p:ph idx="19" type="subTitle"/>
          </p:nvPr>
        </p:nvSpPr>
        <p:spPr>
          <a:xfrm>
            <a:off x="5305338" y="3618488"/>
            <a:ext cx="1479600" cy="262800"/>
          </a:xfrm>
          <a:prstGeom prst="rect">
            <a:avLst/>
          </a:prstGeom>
        </p:spPr>
        <p:txBody>
          <a:bodyPr anchorCtr="0" anchor="ctr" bIns="90000" lIns="91425" spcFirstLastPara="1" rIns="91425" wrap="square" tIns="90000">
            <a:normAutofit/>
          </a:bodyPr>
          <a:lstStyle>
            <a:lvl1pPr lvl="0">
              <a:spcBef>
                <a:spcPts val="0"/>
              </a:spcBef>
              <a:spcAft>
                <a:spcPts val="0"/>
              </a:spcAft>
              <a:buClr>
                <a:schemeClr val="lt1"/>
              </a:buClr>
              <a:buSzPts val="1200"/>
              <a:buFont typeface="Lexend Light"/>
              <a:buNone/>
              <a:defRPr sz="1200">
                <a:solidFill>
                  <a:schemeClr val="lt1"/>
                </a:solidFill>
                <a:latin typeface="Lexend Light"/>
                <a:ea typeface="Lexend Light"/>
                <a:cs typeface="Lexend Light"/>
                <a:sym typeface="Lexend Light"/>
              </a:defRPr>
            </a:lvl1pPr>
            <a:lvl2pPr lvl="1">
              <a:spcBef>
                <a:spcPts val="0"/>
              </a:spcBef>
              <a:spcAft>
                <a:spcPts val="0"/>
              </a:spcAft>
              <a:buClr>
                <a:schemeClr val="lt1"/>
              </a:buClr>
              <a:buSzPts val="1200"/>
              <a:buFont typeface="Lexend Light"/>
              <a:buNone/>
              <a:defRPr sz="1200">
                <a:solidFill>
                  <a:schemeClr val="lt1"/>
                </a:solidFill>
                <a:latin typeface="Lexend Light"/>
                <a:ea typeface="Lexend Light"/>
                <a:cs typeface="Lexend Light"/>
                <a:sym typeface="Lexend Light"/>
              </a:defRPr>
            </a:lvl2pPr>
            <a:lvl3pPr lvl="2">
              <a:spcBef>
                <a:spcPts val="0"/>
              </a:spcBef>
              <a:spcAft>
                <a:spcPts val="0"/>
              </a:spcAft>
              <a:buClr>
                <a:schemeClr val="lt1"/>
              </a:buClr>
              <a:buSzPts val="1200"/>
              <a:buFont typeface="Lexend Light"/>
              <a:buNone/>
              <a:defRPr sz="1200">
                <a:solidFill>
                  <a:schemeClr val="lt1"/>
                </a:solidFill>
                <a:latin typeface="Lexend Light"/>
                <a:ea typeface="Lexend Light"/>
                <a:cs typeface="Lexend Light"/>
                <a:sym typeface="Lexend Light"/>
              </a:defRPr>
            </a:lvl3pPr>
            <a:lvl4pPr lvl="3">
              <a:spcBef>
                <a:spcPts val="0"/>
              </a:spcBef>
              <a:spcAft>
                <a:spcPts val="0"/>
              </a:spcAft>
              <a:buClr>
                <a:schemeClr val="lt1"/>
              </a:buClr>
              <a:buSzPts val="1200"/>
              <a:buFont typeface="Lexend Light"/>
              <a:buNone/>
              <a:defRPr sz="1200">
                <a:solidFill>
                  <a:schemeClr val="lt1"/>
                </a:solidFill>
                <a:latin typeface="Lexend Light"/>
                <a:ea typeface="Lexend Light"/>
                <a:cs typeface="Lexend Light"/>
                <a:sym typeface="Lexend Light"/>
              </a:defRPr>
            </a:lvl4pPr>
            <a:lvl5pPr lvl="4">
              <a:spcBef>
                <a:spcPts val="0"/>
              </a:spcBef>
              <a:spcAft>
                <a:spcPts val="0"/>
              </a:spcAft>
              <a:buClr>
                <a:schemeClr val="lt1"/>
              </a:buClr>
              <a:buSzPts val="1200"/>
              <a:buFont typeface="Lexend Light"/>
              <a:buNone/>
              <a:defRPr sz="1200">
                <a:solidFill>
                  <a:schemeClr val="lt1"/>
                </a:solidFill>
                <a:latin typeface="Lexend Light"/>
                <a:ea typeface="Lexend Light"/>
                <a:cs typeface="Lexend Light"/>
                <a:sym typeface="Lexend Light"/>
              </a:defRPr>
            </a:lvl5pPr>
            <a:lvl6pPr lvl="5">
              <a:spcBef>
                <a:spcPts val="0"/>
              </a:spcBef>
              <a:spcAft>
                <a:spcPts val="0"/>
              </a:spcAft>
              <a:buClr>
                <a:schemeClr val="lt1"/>
              </a:buClr>
              <a:buSzPts val="1200"/>
              <a:buFont typeface="Lexend Light"/>
              <a:buNone/>
              <a:defRPr sz="1200">
                <a:solidFill>
                  <a:schemeClr val="lt1"/>
                </a:solidFill>
                <a:latin typeface="Lexend Light"/>
                <a:ea typeface="Lexend Light"/>
                <a:cs typeface="Lexend Light"/>
                <a:sym typeface="Lexend Light"/>
              </a:defRPr>
            </a:lvl6pPr>
            <a:lvl7pPr lvl="6">
              <a:spcBef>
                <a:spcPts val="0"/>
              </a:spcBef>
              <a:spcAft>
                <a:spcPts val="0"/>
              </a:spcAft>
              <a:buClr>
                <a:schemeClr val="lt1"/>
              </a:buClr>
              <a:buSzPts val="1200"/>
              <a:buFont typeface="Lexend Light"/>
              <a:buNone/>
              <a:defRPr sz="1200">
                <a:solidFill>
                  <a:schemeClr val="lt1"/>
                </a:solidFill>
                <a:latin typeface="Lexend Light"/>
                <a:ea typeface="Lexend Light"/>
                <a:cs typeface="Lexend Light"/>
                <a:sym typeface="Lexend Light"/>
              </a:defRPr>
            </a:lvl7pPr>
            <a:lvl8pPr lvl="7">
              <a:spcBef>
                <a:spcPts val="0"/>
              </a:spcBef>
              <a:spcAft>
                <a:spcPts val="0"/>
              </a:spcAft>
              <a:buClr>
                <a:schemeClr val="lt1"/>
              </a:buClr>
              <a:buSzPts val="1200"/>
              <a:buFont typeface="Lexend Light"/>
              <a:buNone/>
              <a:defRPr sz="1200">
                <a:solidFill>
                  <a:schemeClr val="lt1"/>
                </a:solidFill>
                <a:latin typeface="Lexend Light"/>
                <a:ea typeface="Lexend Light"/>
                <a:cs typeface="Lexend Light"/>
                <a:sym typeface="Lexend Light"/>
              </a:defRPr>
            </a:lvl8pPr>
            <a:lvl9pPr lvl="8">
              <a:spcBef>
                <a:spcPts val="0"/>
              </a:spcBef>
              <a:spcAft>
                <a:spcPts val="0"/>
              </a:spcAft>
              <a:buClr>
                <a:schemeClr val="lt1"/>
              </a:buClr>
              <a:buSzPts val="1200"/>
              <a:buFont typeface="Lexend Light"/>
              <a:buNone/>
              <a:defRPr sz="1200">
                <a:solidFill>
                  <a:schemeClr val="lt1"/>
                </a:solidFill>
                <a:latin typeface="Lexend Light"/>
                <a:ea typeface="Lexend Light"/>
                <a:cs typeface="Lexend Light"/>
                <a:sym typeface="Lexend Light"/>
              </a:defRPr>
            </a:lvl9pPr>
          </a:lstStyle>
          <a:p/>
        </p:txBody>
      </p:sp>
      <p:sp>
        <p:nvSpPr>
          <p:cNvPr id="1134" name="Google Shape;1134;p47"/>
          <p:cNvSpPr txBox="1"/>
          <p:nvPr>
            <p:ph idx="20" type="subTitle"/>
          </p:nvPr>
        </p:nvSpPr>
        <p:spPr>
          <a:xfrm>
            <a:off x="7236700" y="3616488"/>
            <a:ext cx="1436700" cy="262800"/>
          </a:xfrm>
          <a:prstGeom prst="rect">
            <a:avLst/>
          </a:prstGeom>
        </p:spPr>
        <p:txBody>
          <a:bodyPr anchorCtr="0" anchor="ctr" bIns="90000" lIns="91425" spcFirstLastPara="1" rIns="91425" wrap="square" tIns="90000">
            <a:normAutofit/>
          </a:bodyPr>
          <a:lstStyle>
            <a:lvl1pPr lvl="0" algn="r">
              <a:spcBef>
                <a:spcPts val="0"/>
              </a:spcBef>
              <a:spcAft>
                <a:spcPts val="0"/>
              </a:spcAft>
              <a:buClr>
                <a:schemeClr val="lt1"/>
              </a:buClr>
              <a:buSzPts val="1200"/>
              <a:buFont typeface="Lexend Light"/>
              <a:buNone/>
              <a:defRPr sz="1200">
                <a:solidFill>
                  <a:schemeClr val="lt1"/>
                </a:solidFill>
                <a:latin typeface="Lexend Light"/>
                <a:ea typeface="Lexend Light"/>
                <a:cs typeface="Lexend Light"/>
                <a:sym typeface="Lexend Light"/>
              </a:defRPr>
            </a:lvl1pPr>
            <a:lvl2pPr lvl="1" algn="r">
              <a:spcBef>
                <a:spcPts val="0"/>
              </a:spcBef>
              <a:spcAft>
                <a:spcPts val="0"/>
              </a:spcAft>
              <a:buClr>
                <a:schemeClr val="lt1"/>
              </a:buClr>
              <a:buSzPts val="1200"/>
              <a:buFont typeface="Lexend Light"/>
              <a:buNone/>
              <a:defRPr sz="1200">
                <a:solidFill>
                  <a:schemeClr val="lt1"/>
                </a:solidFill>
                <a:latin typeface="Lexend Light"/>
                <a:ea typeface="Lexend Light"/>
                <a:cs typeface="Lexend Light"/>
                <a:sym typeface="Lexend Light"/>
              </a:defRPr>
            </a:lvl2pPr>
            <a:lvl3pPr lvl="2" algn="r">
              <a:spcBef>
                <a:spcPts val="0"/>
              </a:spcBef>
              <a:spcAft>
                <a:spcPts val="0"/>
              </a:spcAft>
              <a:buClr>
                <a:schemeClr val="lt1"/>
              </a:buClr>
              <a:buSzPts val="1200"/>
              <a:buFont typeface="Lexend Light"/>
              <a:buNone/>
              <a:defRPr sz="1200">
                <a:solidFill>
                  <a:schemeClr val="lt1"/>
                </a:solidFill>
                <a:latin typeface="Lexend Light"/>
                <a:ea typeface="Lexend Light"/>
                <a:cs typeface="Lexend Light"/>
                <a:sym typeface="Lexend Light"/>
              </a:defRPr>
            </a:lvl3pPr>
            <a:lvl4pPr lvl="3" algn="r">
              <a:spcBef>
                <a:spcPts val="0"/>
              </a:spcBef>
              <a:spcAft>
                <a:spcPts val="0"/>
              </a:spcAft>
              <a:buClr>
                <a:schemeClr val="lt1"/>
              </a:buClr>
              <a:buSzPts val="1200"/>
              <a:buFont typeface="Lexend Light"/>
              <a:buNone/>
              <a:defRPr sz="1200">
                <a:solidFill>
                  <a:schemeClr val="lt1"/>
                </a:solidFill>
                <a:latin typeface="Lexend Light"/>
                <a:ea typeface="Lexend Light"/>
                <a:cs typeface="Lexend Light"/>
                <a:sym typeface="Lexend Light"/>
              </a:defRPr>
            </a:lvl4pPr>
            <a:lvl5pPr lvl="4" algn="r">
              <a:spcBef>
                <a:spcPts val="0"/>
              </a:spcBef>
              <a:spcAft>
                <a:spcPts val="0"/>
              </a:spcAft>
              <a:buClr>
                <a:schemeClr val="lt1"/>
              </a:buClr>
              <a:buSzPts val="1200"/>
              <a:buFont typeface="Lexend Light"/>
              <a:buNone/>
              <a:defRPr sz="1200">
                <a:solidFill>
                  <a:schemeClr val="lt1"/>
                </a:solidFill>
                <a:latin typeface="Lexend Light"/>
                <a:ea typeface="Lexend Light"/>
                <a:cs typeface="Lexend Light"/>
                <a:sym typeface="Lexend Light"/>
              </a:defRPr>
            </a:lvl5pPr>
            <a:lvl6pPr lvl="5" algn="r">
              <a:spcBef>
                <a:spcPts val="0"/>
              </a:spcBef>
              <a:spcAft>
                <a:spcPts val="0"/>
              </a:spcAft>
              <a:buClr>
                <a:schemeClr val="lt1"/>
              </a:buClr>
              <a:buSzPts val="1200"/>
              <a:buFont typeface="Lexend Light"/>
              <a:buNone/>
              <a:defRPr sz="1200">
                <a:solidFill>
                  <a:schemeClr val="lt1"/>
                </a:solidFill>
                <a:latin typeface="Lexend Light"/>
                <a:ea typeface="Lexend Light"/>
                <a:cs typeface="Lexend Light"/>
                <a:sym typeface="Lexend Light"/>
              </a:defRPr>
            </a:lvl6pPr>
            <a:lvl7pPr lvl="6" algn="r">
              <a:spcBef>
                <a:spcPts val="0"/>
              </a:spcBef>
              <a:spcAft>
                <a:spcPts val="0"/>
              </a:spcAft>
              <a:buClr>
                <a:schemeClr val="lt1"/>
              </a:buClr>
              <a:buSzPts val="1200"/>
              <a:buFont typeface="Lexend Light"/>
              <a:buNone/>
              <a:defRPr sz="1200">
                <a:solidFill>
                  <a:schemeClr val="lt1"/>
                </a:solidFill>
                <a:latin typeface="Lexend Light"/>
                <a:ea typeface="Lexend Light"/>
                <a:cs typeface="Lexend Light"/>
                <a:sym typeface="Lexend Light"/>
              </a:defRPr>
            </a:lvl7pPr>
            <a:lvl8pPr lvl="7" algn="r">
              <a:spcBef>
                <a:spcPts val="0"/>
              </a:spcBef>
              <a:spcAft>
                <a:spcPts val="0"/>
              </a:spcAft>
              <a:buClr>
                <a:schemeClr val="lt1"/>
              </a:buClr>
              <a:buSzPts val="1200"/>
              <a:buFont typeface="Lexend Light"/>
              <a:buNone/>
              <a:defRPr sz="1200">
                <a:solidFill>
                  <a:schemeClr val="lt1"/>
                </a:solidFill>
                <a:latin typeface="Lexend Light"/>
                <a:ea typeface="Lexend Light"/>
                <a:cs typeface="Lexend Light"/>
                <a:sym typeface="Lexend Light"/>
              </a:defRPr>
            </a:lvl8pPr>
            <a:lvl9pPr lvl="8" algn="r">
              <a:spcBef>
                <a:spcPts val="0"/>
              </a:spcBef>
              <a:spcAft>
                <a:spcPts val="0"/>
              </a:spcAft>
              <a:buClr>
                <a:schemeClr val="lt1"/>
              </a:buClr>
              <a:buSzPts val="1200"/>
              <a:buFont typeface="Lexend Light"/>
              <a:buNone/>
              <a:defRPr sz="1200">
                <a:solidFill>
                  <a:schemeClr val="lt1"/>
                </a:solidFill>
                <a:latin typeface="Lexend Light"/>
                <a:ea typeface="Lexend Light"/>
                <a:cs typeface="Lexend Light"/>
                <a:sym typeface="Lexend Light"/>
              </a:defRPr>
            </a:lvl9pPr>
          </a:lstStyle>
          <a:p/>
        </p:txBody>
      </p:sp>
      <p:sp>
        <p:nvSpPr>
          <p:cNvPr id="1135" name="Google Shape;1135;p47"/>
          <p:cNvSpPr txBox="1"/>
          <p:nvPr>
            <p:ph type="ctrTitle"/>
          </p:nvPr>
        </p:nvSpPr>
        <p:spPr>
          <a:xfrm>
            <a:off x="375925" y="304725"/>
            <a:ext cx="3622500" cy="3027000"/>
          </a:xfrm>
          <a:prstGeom prst="rect">
            <a:avLst/>
          </a:prstGeom>
        </p:spPr>
        <p:txBody>
          <a:bodyPr anchorCtr="0" anchor="t" bIns="91425" lIns="91425" spcFirstLastPara="1" rIns="91425" wrap="square" tIns="91425">
            <a:normAutofit/>
          </a:bodyPr>
          <a:lstStyle>
            <a:lvl1pPr lvl="0">
              <a:lnSpc>
                <a:spcPct val="90000"/>
              </a:lnSpc>
              <a:spcBef>
                <a:spcPts val="0"/>
              </a:spcBef>
              <a:spcAft>
                <a:spcPts val="0"/>
              </a:spcAft>
              <a:buClr>
                <a:schemeClr val="lt1"/>
              </a:buClr>
              <a:buSzPts val="2400"/>
              <a:buFont typeface="Alexandria Black"/>
              <a:buNone/>
              <a:defRPr sz="2400">
                <a:solidFill>
                  <a:schemeClr val="lt1"/>
                </a:solidFill>
              </a:defRPr>
            </a:lvl1pPr>
            <a:lvl2pPr lvl="1">
              <a:spcBef>
                <a:spcPts val="0"/>
              </a:spcBef>
              <a:spcAft>
                <a:spcPts val="0"/>
              </a:spcAft>
              <a:buClr>
                <a:schemeClr val="lt1"/>
              </a:buClr>
              <a:buSzPts val="2400"/>
              <a:buFont typeface="Alexandria Black"/>
              <a:buNone/>
              <a:defRPr sz="2400">
                <a:solidFill>
                  <a:schemeClr val="lt1"/>
                </a:solidFill>
                <a:latin typeface="Alexandria Black"/>
                <a:ea typeface="Alexandria Black"/>
                <a:cs typeface="Alexandria Black"/>
                <a:sym typeface="Alexandria Black"/>
              </a:defRPr>
            </a:lvl2pPr>
            <a:lvl3pPr lvl="2">
              <a:spcBef>
                <a:spcPts val="0"/>
              </a:spcBef>
              <a:spcAft>
                <a:spcPts val="0"/>
              </a:spcAft>
              <a:buClr>
                <a:schemeClr val="lt1"/>
              </a:buClr>
              <a:buSzPts val="2400"/>
              <a:buFont typeface="Alexandria Black"/>
              <a:buNone/>
              <a:defRPr sz="2400">
                <a:solidFill>
                  <a:schemeClr val="lt1"/>
                </a:solidFill>
                <a:latin typeface="Alexandria Black"/>
                <a:ea typeface="Alexandria Black"/>
                <a:cs typeface="Alexandria Black"/>
                <a:sym typeface="Alexandria Black"/>
              </a:defRPr>
            </a:lvl3pPr>
            <a:lvl4pPr lvl="3">
              <a:spcBef>
                <a:spcPts val="0"/>
              </a:spcBef>
              <a:spcAft>
                <a:spcPts val="0"/>
              </a:spcAft>
              <a:buClr>
                <a:schemeClr val="lt1"/>
              </a:buClr>
              <a:buSzPts val="2400"/>
              <a:buFont typeface="Alexandria Black"/>
              <a:buNone/>
              <a:defRPr sz="2400">
                <a:solidFill>
                  <a:schemeClr val="lt1"/>
                </a:solidFill>
                <a:latin typeface="Alexandria Black"/>
                <a:ea typeface="Alexandria Black"/>
                <a:cs typeface="Alexandria Black"/>
                <a:sym typeface="Alexandria Black"/>
              </a:defRPr>
            </a:lvl4pPr>
            <a:lvl5pPr lvl="4">
              <a:spcBef>
                <a:spcPts val="0"/>
              </a:spcBef>
              <a:spcAft>
                <a:spcPts val="0"/>
              </a:spcAft>
              <a:buClr>
                <a:schemeClr val="lt1"/>
              </a:buClr>
              <a:buSzPts val="2400"/>
              <a:buFont typeface="Alexandria Black"/>
              <a:buNone/>
              <a:defRPr sz="2400">
                <a:solidFill>
                  <a:schemeClr val="lt1"/>
                </a:solidFill>
                <a:latin typeface="Alexandria Black"/>
                <a:ea typeface="Alexandria Black"/>
                <a:cs typeface="Alexandria Black"/>
                <a:sym typeface="Alexandria Black"/>
              </a:defRPr>
            </a:lvl5pPr>
            <a:lvl6pPr lvl="5">
              <a:spcBef>
                <a:spcPts val="0"/>
              </a:spcBef>
              <a:spcAft>
                <a:spcPts val="0"/>
              </a:spcAft>
              <a:buClr>
                <a:schemeClr val="lt1"/>
              </a:buClr>
              <a:buSzPts val="2400"/>
              <a:buFont typeface="Alexandria Black"/>
              <a:buNone/>
              <a:defRPr sz="2400">
                <a:solidFill>
                  <a:schemeClr val="lt1"/>
                </a:solidFill>
                <a:latin typeface="Alexandria Black"/>
                <a:ea typeface="Alexandria Black"/>
                <a:cs typeface="Alexandria Black"/>
                <a:sym typeface="Alexandria Black"/>
              </a:defRPr>
            </a:lvl6pPr>
            <a:lvl7pPr lvl="6">
              <a:spcBef>
                <a:spcPts val="0"/>
              </a:spcBef>
              <a:spcAft>
                <a:spcPts val="0"/>
              </a:spcAft>
              <a:buClr>
                <a:schemeClr val="lt1"/>
              </a:buClr>
              <a:buSzPts val="2400"/>
              <a:buFont typeface="Alexandria Black"/>
              <a:buNone/>
              <a:defRPr sz="2400">
                <a:solidFill>
                  <a:schemeClr val="lt1"/>
                </a:solidFill>
                <a:latin typeface="Alexandria Black"/>
                <a:ea typeface="Alexandria Black"/>
                <a:cs typeface="Alexandria Black"/>
                <a:sym typeface="Alexandria Black"/>
              </a:defRPr>
            </a:lvl7pPr>
            <a:lvl8pPr lvl="7">
              <a:spcBef>
                <a:spcPts val="0"/>
              </a:spcBef>
              <a:spcAft>
                <a:spcPts val="0"/>
              </a:spcAft>
              <a:buClr>
                <a:schemeClr val="lt1"/>
              </a:buClr>
              <a:buSzPts val="2400"/>
              <a:buFont typeface="Alexandria Black"/>
              <a:buNone/>
              <a:defRPr sz="2400">
                <a:solidFill>
                  <a:schemeClr val="lt1"/>
                </a:solidFill>
                <a:latin typeface="Alexandria Black"/>
                <a:ea typeface="Alexandria Black"/>
                <a:cs typeface="Alexandria Black"/>
                <a:sym typeface="Alexandria Black"/>
              </a:defRPr>
            </a:lvl8pPr>
            <a:lvl9pPr lvl="8">
              <a:spcBef>
                <a:spcPts val="0"/>
              </a:spcBef>
              <a:spcAft>
                <a:spcPts val="0"/>
              </a:spcAft>
              <a:buClr>
                <a:schemeClr val="lt1"/>
              </a:buClr>
              <a:buSzPts val="2400"/>
              <a:buFont typeface="Alexandria Black"/>
              <a:buNone/>
              <a:defRPr sz="2400">
                <a:solidFill>
                  <a:schemeClr val="lt1"/>
                </a:solidFill>
                <a:latin typeface="Alexandria Black"/>
                <a:ea typeface="Alexandria Black"/>
                <a:cs typeface="Alexandria Black"/>
                <a:sym typeface="Alexandria Black"/>
              </a:defRPr>
            </a:lvl9pPr>
          </a:lstStyle>
          <a:p/>
        </p:txBody>
      </p:sp>
      <p:sp>
        <p:nvSpPr>
          <p:cNvPr id="1136" name="Google Shape;1136;p47"/>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lvl1pPr indent="0" lvl="0" marL="0" marR="0" algn="r">
              <a:lnSpc>
                <a:spcPct val="100000"/>
              </a:lnSpc>
              <a:spcBef>
                <a:spcPts val="0"/>
              </a:spcBef>
              <a:spcAft>
                <a:spcPts val="0"/>
              </a:spcAft>
              <a:buClr>
                <a:srgbClr val="000000"/>
              </a:buClr>
              <a:buSzPts val="800"/>
              <a:buFont typeface="Arial"/>
              <a:buNone/>
              <a:defRPr sz="800">
                <a:solidFill>
                  <a:schemeClr val="lt1"/>
                </a:solidFill>
                <a:latin typeface="Lexend Light"/>
                <a:ea typeface="Lexend Light"/>
                <a:cs typeface="Lexend Light"/>
                <a:sym typeface="Lexend Light"/>
              </a:defRPr>
            </a:lvl1pPr>
            <a:lvl2pPr indent="0" lvl="1" marL="0" marR="0" algn="r">
              <a:lnSpc>
                <a:spcPct val="100000"/>
              </a:lnSpc>
              <a:spcBef>
                <a:spcPts val="0"/>
              </a:spcBef>
              <a:spcAft>
                <a:spcPts val="0"/>
              </a:spcAft>
              <a:buClr>
                <a:srgbClr val="000000"/>
              </a:buClr>
              <a:buSzPts val="800"/>
              <a:buFont typeface="Arial"/>
              <a:buNone/>
              <a:defRPr sz="800">
                <a:solidFill>
                  <a:schemeClr val="lt1"/>
                </a:solidFill>
                <a:latin typeface="Lexend Light"/>
                <a:ea typeface="Lexend Light"/>
                <a:cs typeface="Lexend Light"/>
                <a:sym typeface="Lexend Light"/>
              </a:defRPr>
            </a:lvl2pPr>
            <a:lvl3pPr indent="0" lvl="2" marL="0" marR="0" algn="r">
              <a:lnSpc>
                <a:spcPct val="100000"/>
              </a:lnSpc>
              <a:spcBef>
                <a:spcPts val="0"/>
              </a:spcBef>
              <a:spcAft>
                <a:spcPts val="0"/>
              </a:spcAft>
              <a:buClr>
                <a:srgbClr val="000000"/>
              </a:buClr>
              <a:buSzPts val="800"/>
              <a:buFont typeface="Arial"/>
              <a:buNone/>
              <a:defRPr sz="800">
                <a:solidFill>
                  <a:schemeClr val="lt1"/>
                </a:solidFill>
                <a:latin typeface="Lexend Light"/>
                <a:ea typeface="Lexend Light"/>
                <a:cs typeface="Lexend Light"/>
                <a:sym typeface="Lexend Light"/>
              </a:defRPr>
            </a:lvl3pPr>
            <a:lvl4pPr indent="0" lvl="3" marL="0" marR="0" algn="r">
              <a:lnSpc>
                <a:spcPct val="100000"/>
              </a:lnSpc>
              <a:spcBef>
                <a:spcPts val="0"/>
              </a:spcBef>
              <a:spcAft>
                <a:spcPts val="0"/>
              </a:spcAft>
              <a:buClr>
                <a:srgbClr val="000000"/>
              </a:buClr>
              <a:buSzPts val="800"/>
              <a:buFont typeface="Arial"/>
              <a:buNone/>
              <a:defRPr sz="800">
                <a:solidFill>
                  <a:schemeClr val="lt1"/>
                </a:solidFill>
                <a:latin typeface="Lexend Light"/>
                <a:ea typeface="Lexend Light"/>
                <a:cs typeface="Lexend Light"/>
                <a:sym typeface="Lexend Light"/>
              </a:defRPr>
            </a:lvl4pPr>
            <a:lvl5pPr indent="0" lvl="4" marL="0" marR="0" algn="r">
              <a:lnSpc>
                <a:spcPct val="100000"/>
              </a:lnSpc>
              <a:spcBef>
                <a:spcPts val="0"/>
              </a:spcBef>
              <a:spcAft>
                <a:spcPts val="0"/>
              </a:spcAft>
              <a:buClr>
                <a:srgbClr val="000000"/>
              </a:buClr>
              <a:buSzPts val="800"/>
              <a:buFont typeface="Arial"/>
              <a:buNone/>
              <a:defRPr sz="800">
                <a:solidFill>
                  <a:schemeClr val="lt1"/>
                </a:solidFill>
                <a:latin typeface="Lexend Light"/>
                <a:ea typeface="Lexend Light"/>
                <a:cs typeface="Lexend Light"/>
                <a:sym typeface="Lexend Light"/>
              </a:defRPr>
            </a:lvl5pPr>
            <a:lvl6pPr indent="0" lvl="5" marL="0" marR="0" algn="r">
              <a:lnSpc>
                <a:spcPct val="100000"/>
              </a:lnSpc>
              <a:spcBef>
                <a:spcPts val="0"/>
              </a:spcBef>
              <a:spcAft>
                <a:spcPts val="0"/>
              </a:spcAft>
              <a:buClr>
                <a:srgbClr val="000000"/>
              </a:buClr>
              <a:buSzPts val="800"/>
              <a:buFont typeface="Arial"/>
              <a:buNone/>
              <a:defRPr sz="800">
                <a:solidFill>
                  <a:schemeClr val="lt1"/>
                </a:solidFill>
                <a:latin typeface="Lexend Light"/>
                <a:ea typeface="Lexend Light"/>
                <a:cs typeface="Lexend Light"/>
                <a:sym typeface="Lexend Light"/>
              </a:defRPr>
            </a:lvl6pPr>
            <a:lvl7pPr indent="0" lvl="6" marL="0" marR="0" algn="r">
              <a:lnSpc>
                <a:spcPct val="100000"/>
              </a:lnSpc>
              <a:spcBef>
                <a:spcPts val="0"/>
              </a:spcBef>
              <a:spcAft>
                <a:spcPts val="0"/>
              </a:spcAft>
              <a:buClr>
                <a:srgbClr val="000000"/>
              </a:buClr>
              <a:buSzPts val="800"/>
              <a:buFont typeface="Arial"/>
              <a:buNone/>
              <a:defRPr sz="800">
                <a:solidFill>
                  <a:schemeClr val="lt1"/>
                </a:solidFill>
                <a:latin typeface="Lexend Light"/>
                <a:ea typeface="Lexend Light"/>
                <a:cs typeface="Lexend Light"/>
                <a:sym typeface="Lexend Light"/>
              </a:defRPr>
            </a:lvl7pPr>
            <a:lvl8pPr indent="0" lvl="7" marL="0" marR="0" algn="r">
              <a:lnSpc>
                <a:spcPct val="100000"/>
              </a:lnSpc>
              <a:spcBef>
                <a:spcPts val="0"/>
              </a:spcBef>
              <a:spcAft>
                <a:spcPts val="0"/>
              </a:spcAft>
              <a:buClr>
                <a:srgbClr val="000000"/>
              </a:buClr>
              <a:buSzPts val="800"/>
              <a:buFont typeface="Arial"/>
              <a:buNone/>
              <a:defRPr sz="800">
                <a:solidFill>
                  <a:schemeClr val="lt1"/>
                </a:solidFill>
                <a:latin typeface="Lexend Light"/>
                <a:ea typeface="Lexend Light"/>
                <a:cs typeface="Lexend Light"/>
                <a:sym typeface="Lexend Light"/>
              </a:defRPr>
            </a:lvl8pPr>
            <a:lvl9pPr indent="0" lvl="8" marL="0" marR="0" algn="r">
              <a:lnSpc>
                <a:spcPct val="100000"/>
              </a:lnSpc>
              <a:spcBef>
                <a:spcPts val="0"/>
              </a:spcBef>
              <a:spcAft>
                <a:spcPts val="0"/>
              </a:spcAft>
              <a:buClr>
                <a:srgbClr val="000000"/>
              </a:buClr>
              <a:buSzPts val="800"/>
              <a:buFont typeface="Arial"/>
              <a:buNone/>
              <a:defRPr sz="800">
                <a:solidFill>
                  <a:schemeClr val="lt1"/>
                </a:solidFill>
                <a:latin typeface="Lexend Light"/>
                <a:ea typeface="Lexend Light"/>
                <a:cs typeface="Lexend Light"/>
                <a:sym typeface="Lexend Light"/>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 Alt 29">
  <p:cSld name="CUSTOM_2_1">
    <p:bg>
      <p:bgPr>
        <a:solidFill>
          <a:schemeClr val="accent4"/>
        </a:solidFill>
      </p:bgPr>
    </p:bg>
    <p:spTree>
      <p:nvGrpSpPr>
        <p:cNvPr id="1137" name="Shape 1137"/>
        <p:cNvGrpSpPr/>
        <p:nvPr/>
      </p:nvGrpSpPr>
      <p:grpSpPr>
        <a:xfrm>
          <a:off x="0" y="0"/>
          <a:ext cx="0" cy="0"/>
          <a:chOff x="0" y="0"/>
          <a:chExt cx="0" cy="0"/>
        </a:xfrm>
      </p:grpSpPr>
      <p:cxnSp>
        <p:nvCxnSpPr>
          <p:cNvPr id="1138" name="Google Shape;1138;p48"/>
          <p:cNvCxnSpPr/>
          <p:nvPr/>
        </p:nvCxnSpPr>
        <p:spPr>
          <a:xfrm>
            <a:off x="94375" y="0"/>
            <a:ext cx="0" cy="5143500"/>
          </a:xfrm>
          <a:prstGeom prst="straightConnector1">
            <a:avLst/>
          </a:prstGeom>
          <a:noFill/>
          <a:ln cap="flat" cmpd="sng" w="9525">
            <a:solidFill>
              <a:schemeClr val="accent5"/>
            </a:solidFill>
            <a:prstDash val="solid"/>
            <a:round/>
            <a:headEnd len="sm" w="sm" type="none"/>
            <a:tailEnd len="sm" w="sm" type="none"/>
          </a:ln>
        </p:spPr>
      </p:cxnSp>
      <p:cxnSp>
        <p:nvCxnSpPr>
          <p:cNvPr id="1139" name="Google Shape;1139;p48"/>
          <p:cNvCxnSpPr/>
          <p:nvPr/>
        </p:nvCxnSpPr>
        <p:spPr>
          <a:xfrm>
            <a:off x="147650" y="0"/>
            <a:ext cx="0" cy="5143500"/>
          </a:xfrm>
          <a:prstGeom prst="straightConnector1">
            <a:avLst/>
          </a:prstGeom>
          <a:noFill/>
          <a:ln cap="flat" cmpd="sng" w="9525">
            <a:solidFill>
              <a:schemeClr val="accent5"/>
            </a:solidFill>
            <a:prstDash val="solid"/>
            <a:round/>
            <a:headEnd len="sm" w="sm" type="none"/>
            <a:tailEnd len="sm" w="sm" type="none"/>
          </a:ln>
        </p:spPr>
      </p:cxnSp>
      <p:sp>
        <p:nvSpPr>
          <p:cNvPr id="1140" name="Google Shape;1140;p48"/>
          <p:cNvSpPr txBox="1"/>
          <p:nvPr>
            <p:ph idx="1" type="subTitle"/>
          </p:nvPr>
        </p:nvSpPr>
        <p:spPr>
          <a:xfrm>
            <a:off x="3242825" y="1447075"/>
            <a:ext cx="3939900" cy="1133700"/>
          </a:xfrm>
          <a:prstGeom prst="rect">
            <a:avLst/>
          </a:prstGeom>
        </p:spPr>
        <p:txBody>
          <a:bodyPr anchorCtr="0" anchor="ctr" bIns="0" lIns="91425" spcFirstLastPara="1" rIns="91425" wrap="square" tIns="0">
            <a:normAutofit/>
          </a:bodyPr>
          <a:lstStyle>
            <a:lvl1pPr lvl="0">
              <a:spcBef>
                <a:spcPts val="0"/>
              </a:spcBef>
              <a:spcAft>
                <a:spcPts val="0"/>
              </a:spcAft>
              <a:buSzPts val="1400"/>
              <a:buFont typeface="Lexend Light"/>
              <a:buNone/>
              <a:defRPr sz="1400">
                <a:latin typeface="Lexend Light"/>
                <a:ea typeface="Lexend Light"/>
                <a:cs typeface="Lexend Light"/>
                <a:sym typeface="Lexend Light"/>
              </a:defRPr>
            </a:lvl1pPr>
            <a:lvl2pPr lvl="1">
              <a:spcBef>
                <a:spcPts val="0"/>
              </a:spcBef>
              <a:spcAft>
                <a:spcPts val="0"/>
              </a:spcAft>
              <a:buSzPts val="1400"/>
              <a:buFont typeface="Lexend"/>
              <a:buNone/>
              <a:defRPr/>
            </a:lvl2pPr>
            <a:lvl3pPr lvl="2">
              <a:spcBef>
                <a:spcPts val="0"/>
              </a:spcBef>
              <a:spcAft>
                <a:spcPts val="0"/>
              </a:spcAft>
              <a:buSzPts val="1400"/>
              <a:buFont typeface="Lexend"/>
              <a:buNone/>
              <a:defRPr/>
            </a:lvl3pPr>
            <a:lvl4pPr lvl="3">
              <a:spcBef>
                <a:spcPts val="0"/>
              </a:spcBef>
              <a:spcAft>
                <a:spcPts val="0"/>
              </a:spcAft>
              <a:buSzPts val="1400"/>
              <a:buFont typeface="Lexend"/>
              <a:buNone/>
              <a:defRPr/>
            </a:lvl4pPr>
            <a:lvl5pPr lvl="4">
              <a:spcBef>
                <a:spcPts val="0"/>
              </a:spcBef>
              <a:spcAft>
                <a:spcPts val="0"/>
              </a:spcAft>
              <a:buSzPts val="1400"/>
              <a:buFont typeface="Lexend"/>
              <a:buNone/>
              <a:defRPr/>
            </a:lvl5pPr>
            <a:lvl6pPr lvl="5">
              <a:spcBef>
                <a:spcPts val="0"/>
              </a:spcBef>
              <a:spcAft>
                <a:spcPts val="0"/>
              </a:spcAft>
              <a:buSzPts val="1400"/>
              <a:buFont typeface="Lexend"/>
              <a:buNone/>
              <a:defRPr/>
            </a:lvl6pPr>
            <a:lvl7pPr lvl="6">
              <a:spcBef>
                <a:spcPts val="0"/>
              </a:spcBef>
              <a:spcAft>
                <a:spcPts val="0"/>
              </a:spcAft>
              <a:buSzPts val="1400"/>
              <a:buFont typeface="Lexend"/>
              <a:buNone/>
              <a:defRPr/>
            </a:lvl7pPr>
            <a:lvl8pPr lvl="7">
              <a:spcBef>
                <a:spcPts val="0"/>
              </a:spcBef>
              <a:spcAft>
                <a:spcPts val="0"/>
              </a:spcAft>
              <a:buSzPts val="1400"/>
              <a:buFont typeface="Lexend"/>
              <a:buNone/>
              <a:defRPr/>
            </a:lvl8pPr>
            <a:lvl9pPr lvl="8">
              <a:spcBef>
                <a:spcPts val="0"/>
              </a:spcBef>
              <a:spcAft>
                <a:spcPts val="0"/>
              </a:spcAft>
              <a:buSzPts val="1400"/>
              <a:buFont typeface="Lexend"/>
              <a:buNone/>
              <a:defRPr/>
            </a:lvl9pPr>
          </a:lstStyle>
          <a:p/>
        </p:txBody>
      </p:sp>
      <p:sp>
        <p:nvSpPr>
          <p:cNvPr id="1141" name="Google Shape;1141;p48"/>
          <p:cNvSpPr txBox="1"/>
          <p:nvPr>
            <p:ph idx="2" type="subTitle"/>
          </p:nvPr>
        </p:nvSpPr>
        <p:spPr>
          <a:xfrm>
            <a:off x="3242825" y="2580775"/>
            <a:ext cx="3939900" cy="1107000"/>
          </a:xfrm>
          <a:prstGeom prst="rect">
            <a:avLst/>
          </a:prstGeom>
        </p:spPr>
        <p:txBody>
          <a:bodyPr anchorCtr="0" anchor="ctr" bIns="0" lIns="91425" spcFirstLastPara="1" rIns="91425" wrap="square" tIns="0">
            <a:normAutofit/>
          </a:bodyPr>
          <a:lstStyle>
            <a:lvl1pPr lvl="0">
              <a:spcBef>
                <a:spcPts val="0"/>
              </a:spcBef>
              <a:spcAft>
                <a:spcPts val="0"/>
              </a:spcAft>
              <a:buSzPts val="1400"/>
              <a:buFont typeface="Lexend Light"/>
              <a:buNone/>
              <a:defRPr sz="1400">
                <a:latin typeface="Lexend Light"/>
                <a:ea typeface="Lexend Light"/>
                <a:cs typeface="Lexend Light"/>
                <a:sym typeface="Lexend Light"/>
              </a:defRPr>
            </a:lvl1pPr>
            <a:lvl2pPr lvl="1">
              <a:spcBef>
                <a:spcPts val="0"/>
              </a:spcBef>
              <a:spcAft>
                <a:spcPts val="0"/>
              </a:spcAft>
              <a:buSzPts val="1400"/>
              <a:buFont typeface="Lexend"/>
              <a:buNone/>
              <a:defRPr/>
            </a:lvl2pPr>
            <a:lvl3pPr lvl="2">
              <a:spcBef>
                <a:spcPts val="0"/>
              </a:spcBef>
              <a:spcAft>
                <a:spcPts val="0"/>
              </a:spcAft>
              <a:buSzPts val="1400"/>
              <a:buFont typeface="Lexend"/>
              <a:buNone/>
              <a:defRPr/>
            </a:lvl3pPr>
            <a:lvl4pPr lvl="3">
              <a:spcBef>
                <a:spcPts val="0"/>
              </a:spcBef>
              <a:spcAft>
                <a:spcPts val="0"/>
              </a:spcAft>
              <a:buSzPts val="1400"/>
              <a:buFont typeface="Lexend"/>
              <a:buNone/>
              <a:defRPr/>
            </a:lvl4pPr>
            <a:lvl5pPr lvl="4">
              <a:spcBef>
                <a:spcPts val="0"/>
              </a:spcBef>
              <a:spcAft>
                <a:spcPts val="0"/>
              </a:spcAft>
              <a:buSzPts val="1400"/>
              <a:buFont typeface="Lexend"/>
              <a:buNone/>
              <a:defRPr/>
            </a:lvl5pPr>
            <a:lvl6pPr lvl="5">
              <a:spcBef>
                <a:spcPts val="0"/>
              </a:spcBef>
              <a:spcAft>
                <a:spcPts val="0"/>
              </a:spcAft>
              <a:buSzPts val="1400"/>
              <a:buFont typeface="Lexend"/>
              <a:buNone/>
              <a:defRPr/>
            </a:lvl6pPr>
            <a:lvl7pPr lvl="6">
              <a:spcBef>
                <a:spcPts val="0"/>
              </a:spcBef>
              <a:spcAft>
                <a:spcPts val="0"/>
              </a:spcAft>
              <a:buSzPts val="1400"/>
              <a:buFont typeface="Lexend"/>
              <a:buNone/>
              <a:defRPr/>
            </a:lvl7pPr>
            <a:lvl8pPr lvl="7">
              <a:spcBef>
                <a:spcPts val="0"/>
              </a:spcBef>
              <a:spcAft>
                <a:spcPts val="0"/>
              </a:spcAft>
              <a:buSzPts val="1400"/>
              <a:buFont typeface="Lexend"/>
              <a:buNone/>
              <a:defRPr/>
            </a:lvl8pPr>
            <a:lvl9pPr lvl="8">
              <a:spcBef>
                <a:spcPts val="0"/>
              </a:spcBef>
              <a:spcAft>
                <a:spcPts val="0"/>
              </a:spcAft>
              <a:buSzPts val="1400"/>
              <a:buFont typeface="Lexend"/>
              <a:buNone/>
              <a:defRPr/>
            </a:lvl9pPr>
          </a:lstStyle>
          <a:p/>
        </p:txBody>
      </p:sp>
      <p:sp>
        <p:nvSpPr>
          <p:cNvPr id="1142" name="Google Shape;1142;p48"/>
          <p:cNvSpPr txBox="1"/>
          <p:nvPr>
            <p:ph idx="3" type="subTitle"/>
          </p:nvPr>
        </p:nvSpPr>
        <p:spPr>
          <a:xfrm>
            <a:off x="3242825" y="3687775"/>
            <a:ext cx="3939900" cy="1107000"/>
          </a:xfrm>
          <a:prstGeom prst="rect">
            <a:avLst/>
          </a:prstGeom>
        </p:spPr>
        <p:txBody>
          <a:bodyPr anchorCtr="0" anchor="ctr" bIns="0" lIns="91425" spcFirstLastPara="1" rIns="91425" wrap="square" tIns="0">
            <a:normAutofit/>
          </a:bodyPr>
          <a:lstStyle>
            <a:lvl1pPr lvl="0">
              <a:spcBef>
                <a:spcPts val="0"/>
              </a:spcBef>
              <a:spcAft>
                <a:spcPts val="0"/>
              </a:spcAft>
              <a:buSzPts val="1400"/>
              <a:buFont typeface="Lexend Light"/>
              <a:buNone/>
              <a:defRPr sz="1400">
                <a:latin typeface="Lexend Light"/>
                <a:ea typeface="Lexend Light"/>
                <a:cs typeface="Lexend Light"/>
                <a:sym typeface="Lexend Light"/>
              </a:defRPr>
            </a:lvl1pPr>
            <a:lvl2pPr lvl="1">
              <a:spcBef>
                <a:spcPts val="0"/>
              </a:spcBef>
              <a:spcAft>
                <a:spcPts val="0"/>
              </a:spcAft>
              <a:buSzPts val="1400"/>
              <a:buFont typeface="Lexend"/>
              <a:buNone/>
              <a:defRPr/>
            </a:lvl2pPr>
            <a:lvl3pPr lvl="2">
              <a:spcBef>
                <a:spcPts val="0"/>
              </a:spcBef>
              <a:spcAft>
                <a:spcPts val="0"/>
              </a:spcAft>
              <a:buSzPts val="1400"/>
              <a:buFont typeface="Lexend"/>
              <a:buNone/>
              <a:defRPr/>
            </a:lvl3pPr>
            <a:lvl4pPr lvl="3">
              <a:spcBef>
                <a:spcPts val="0"/>
              </a:spcBef>
              <a:spcAft>
                <a:spcPts val="0"/>
              </a:spcAft>
              <a:buSzPts val="1400"/>
              <a:buFont typeface="Lexend"/>
              <a:buNone/>
              <a:defRPr/>
            </a:lvl4pPr>
            <a:lvl5pPr lvl="4">
              <a:spcBef>
                <a:spcPts val="0"/>
              </a:spcBef>
              <a:spcAft>
                <a:spcPts val="0"/>
              </a:spcAft>
              <a:buSzPts val="1400"/>
              <a:buFont typeface="Lexend"/>
              <a:buNone/>
              <a:defRPr/>
            </a:lvl5pPr>
            <a:lvl6pPr lvl="5">
              <a:spcBef>
                <a:spcPts val="0"/>
              </a:spcBef>
              <a:spcAft>
                <a:spcPts val="0"/>
              </a:spcAft>
              <a:buSzPts val="1400"/>
              <a:buFont typeface="Lexend"/>
              <a:buNone/>
              <a:defRPr/>
            </a:lvl6pPr>
            <a:lvl7pPr lvl="6">
              <a:spcBef>
                <a:spcPts val="0"/>
              </a:spcBef>
              <a:spcAft>
                <a:spcPts val="0"/>
              </a:spcAft>
              <a:buSzPts val="1400"/>
              <a:buFont typeface="Lexend"/>
              <a:buNone/>
              <a:defRPr/>
            </a:lvl7pPr>
            <a:lvl8pPr lvl="7">
              <a:spcBef>
                <a:spcPts val="0"/>
              </a:spcBef>
              <a:spcAft>
                <a:spcPts val="0"/>
              </a:spcAft>
              <a:buSzPts val="1400"/>
              <a:buFont typeface="Lexend"/>
              <a:buNone/>
              <a:defRPr/>
            </a:lvl8pPr>
            <a:lvl9pPr lvl="8">
              <a:spcBef>
                <a:spcPts val="0"/>
              </a:spcBef>
              <a:spcAft>
                <a:spcPts val="0"/>
              </a:spcAft>
              <a:buSzPts val="1400"/>
              <a:buFont typeface="Lexend"/>
              <a:buNone/>
              <a:defRPr/>
            </a:lvl9pPr>
          </a:lstStyle>
          <a:p/>
        </p:txBody>
      </p:sp>
      <p:sp>
        <p:nvSpPr>
          <p:cNvPr id="1143" name="Google Shape;1143;p48"/>
          <p:cNvSpPr txBox="1"/>
          <p:nvPr>
            <p:ph idx="4" type="subTitle"/>
          </p:nvPr>
        </p:nvSpPr>
        <p:spPr>
          <a:xfrm>
            <a:off x="458150" y="1509475"/>
            <a:ext cx="2077500" cy="1133700"/>
          </a:xfrm>
          <a:prstGeom prst="rect">
            <a:avLst/>
          </a:prstGeom>
        </p:spPr>
        <p:txBody>
          <a:bodyPr anchorCtr="0" anchor="ctr" bIns="0" lIns="91425" spcFirstLastPara="1" rIns="91425" wrap="square" tIns="0">
            <a:normAutofit/>
          </a:bodyPr>
          <a:lstStyle>
            <a:lvl1pPr lvl="0">
              <a:spcBef>
                <a:spcPts val="0"/>
              </a:spcBef>
              <a:spcAft>
                <a:spcPts val="0"/>
              </a:spcAft>
              <a:buSzPts val="2800"/>
              <a:buFont typeface="Alexandria Light"/>
              <a:buNone/>
              <a:defRPr sz="2800">
                <a:latin typeface="Alexandria Light"/>
                <a:ea typeface="Alexandria Light"/>
                <a:cs typeface="Alexandria Light"/>
                <a:sym typeface="Alexandria Light"/>
              </a:defRPr>
            </a:lvl1pPr>
            <a:lvl2pPr lvl="1">
              <a:spcBef>
                <a:spcPts val="0"/>
              </a:spcBef>
              <a:spcAft>
                <a:spcPts val="0"/>
              </a:spcAft>
              <a:buSzPts val="2800"/>
              <a:buFont typeface="Alexandria Light"/>
              <a:buNone/>
              <a:defRPr sz="2800">
                <a:latin typeface="Alexandria Light"/>
                <a:ea typeface="Alexandria Light"/>
                <a:cs typeface="Alexandria Light"/>
                <a:sym typeface="Alexandria Light"/>
              </a:defRPr>
            </a:lvl2pPr>
            <a:lvl3pPr lvl="2">
              <a:spcBef>
                <a:spcPts val="0"/>
              </a:spcBef>
              <a:spcAft>
                <a:spcPts val="0"/>
              </a:spcAft>
              <a:buSzPts val="2800"/>
              <a:buFont typeface="Alexandria Light"/>
              <a:buNone/>
              <a:defRPr sz="2800">
                <a:latin typeface="Alexandria Light"/>
                <a:ea typeface="Alexandria Light"/>
                <a:cs typeface="Alexandria Light"/>
                <a:sym typeface="Alexandria Light"/>
              </a:defRPr>
            </a:lvl3pPr>
            <a:lvl4pPr lvl="3">
              <a:spcBef>
                <a:spcPts val="0"/>
              </a:spcBef>
              <a:spcAft>
                <a:spcPts val="0"/>
              </a:spcAft>
              <a:buSzPts val="2800"/>
              <a:buFont typeface="Alexandria Light"/>
              <a:buNone/>
              <a:defRPr sz="2800">
                <a:latin typeface="Alexandria Light"/>
                <a:ea typeface="Alexandria Light"/>
                <a:cs typeface="Alexandria Light"/>
                <a:sym typeface="Alexandria Light"/>
              </a:defRPr>
            </a:lvl4pPr>
            <a:lvl5pPr lvl="4">
              <a:spcBef>
                <a:spcPts val="0"/>
              </a:spcBef>
              <a:spcAft>
                <a:spcPts val="0"/>
              </a:spcAft>
              <a:buSzPts val="2800"/>
              <a:buFont typeface="Alexandria Light"/>
              <a:buNone/>
              <a:defRPr sz="2800">
                <a:latin typeface="Alexandria Light"/>
                <a:ea typeface="Alexandria Light"/>
                <a:cs typeface="Alexandria Light"/>
                <a:sym typeface="Alexandria Light"/>
              </a:defRPr>
            </a:lvl5pPr>
            <a:lvl6pPr lvl="5">
              <a:spcBef>
                <a:spcPts val="0"/>
              </a:spcBef>
              <a:spcAft>
                <a:spcPts val="0"/>
              </a:spcAft>
              <a:buSzPts val="2800"/>
              <a:buFont typeface="Alexandria Light"/>
              <a:buNone/>
              <a:defRPr sz="2800">
                <a:latin typeface="Alexandria Light"/>
                <a:ea typeface="Alexandria Light"/>
                <a:cs typeface="Alexandria Light"/>
                <a:sym typeface="Alexandria Light"/>
              </a:defRPr>
            </a:lvl6pPr>
            <a:lvl7pPr lvl="6">
              <a:spcBef>
                <a:spcPts val="0"/>
              </a:spcBef>
              <a:spcAft>
                <a:spcPts val="0"/>
              </a:spcAft>
              <a:buSzPts val="2800"/>
              <a:buFont typeface="Alexandria Light"/>
              <a:buNone/>
              <a:defRPr sz="2800">
                <a:latin typeface="Alexandria Light"/>
                <a:ea typeface="Alexandria Light"/>
                <a:cs typeface="Alexandria Light"/>
                <a:sym typeface="Alexandria Light"/>
              </a:defRPr>
            </a:lvl7pPr>
            <a:lvl8pPr lvl="7">
              <a:spcBef>
                <a:spcPts val="0"/>
              </a:spcBef>
              <a:spcAft>
                <a:spcPts val="0"/>
              </a:spcAft>
              <a:buSzPts val="2800"/>
              <a:buFont typeface="Alexandria Light"/>
              <a:buNone/>
              <a:defRPr sz="2800">
                <a:latin typeface="Alexandria Light"/>
                <a:ea typeface="Alexandria Light"/>
                <a:cs typeface="Alexandria Light"/>
                <a:sym typeface="Alexandria Light"/>
              </a:defRPr>
            </a:lvl8pPr>
            <a:lvl9pPr lvl="8">
              <a:spcBef>
                <a:spcPts val="0"/>
              </a:spcBef>
              <a:spcAft>
                <a:spcPts val="0"/>
              </a:spcAft>
              <a:buSzPts val="2800"/>
              <a:buFont typeface="Alexandria Light"/>
              <a:buNone/>
              <a:defRPr sz="2800">
                <a:latin typeface="Alexandria Light"/>
                <a:ea typeface="Alexandria Light"/>
                <a:cs typeface="Alexandria Light"/>
                <a:sym typeface="Alexandria Light"/>
              </a:defRPr>
            </a:lvl9pPr>
          </a:lstStyle>
          <a:p/>
        </p:txBody>
      </p:sp>
      <p:sp>
        <p:nvSpPr>
          <p:cNvPr id="1144" name="Google Shape;1144;p48"/>
          <p:cNvSpPr txBox="1"/>
          <p:nvPr>
            <p:ph idx="5" type="subTitle"/>
          </p:nvPr>
        </p:nvSpPr>
        <p:spPr>
          <a:xfrm>
            <a:off x="458150" y="2643175"/>
            <a:ext cx="2077500" cy="1107000"/>
          </a:xfrm>
          <a:prstGeom prst="rect">
            <a:avLst/>
          </a:prstGeom>
        </p:spPr>
        <p:txBody>
          <a:bodyPr anchorCtr="0" anchor="ctr" bIns="0" lIns="91425" spcFirstLastPara="1" rIns="91425" wrap="square" tIns="0">
            <a:normAutofit/>
          </a:bodyPr>
          <a:lstStyle>
            <a:lvl1pPr lvl="0">
              <a:spcBef>
                <a:spcPts val="0"/>
              </a:spcBef>
              <a:spcAft>
                <a:spcPts val="0"/>
              </a:spcAft>
              <a:buSzPts val="2800"/>
              <a:buFont typeface="Alexandria Light"/>
              <a:buNone/>
              <a:defRPr sz="2800">
                <a:latin typeface="Alexandria Light"/>
                <a:ea typeface="Alexandria Light"/>
                <a:cs typeface="Alexandria Light"/>
                <a:sym typeface="Alexandria Light"/>
              </a:defRPr>
            </a:lvl1pPr>
            <a:lvl2pPr lvl="1">
              <a:spcBef>
                <a:spcPts val="0"/>
              </a:spcBef>
              <a:spcAft>
                <a:spcPts val="0"/>
              </a:spcAft>
              <a:buSzPts val="2800"/>
              <a:buFont typeface="Alexandria Light"/>
              <a:buNone/>
              <a:defRPr sz="2800">
                <a:latin typeface="Alexandria Light"/>
                <a:ea typeface="Alexandria Light"/>
                <a:cs typeface="Alexandria Light"/>
                <a:sym typeface="Alexandria Light"/>
              </a:defRPr>
            </a:lvl2pPr>
            <a:lvl3pPr lvl="2">
              <a:spcBef>
                <a:spcPts val="0"/>
              </a:spcBef>
              <a:spcAft>
                <a:spcPts val="0"/>
              </a:spcAft>
              <a:buSzPts val="2800"/>
              <a:buFont typeface="Alexandria Light"/>
              <a:buNone/>
              <a:defRPr sz="2800">
                <a:latin typeface="Alexandria Light"/>
                <a:ea typeface="Alexandria Light"/>
                <a:cs typeface="Alexandria Light"/>
                <a:sym typeface="Alexandria Light"/>
              </a:defRPr>
            </a:lvl3pPr>
            <a:lvl4pPr lvl="3">
              <a:spcBef>
                <a:spcPts val="0"/>
              </a:spcBef>
              <a:spcAft>
                <a:spcPts val="0"/>
              </a:spcAft>
              <a:buSzPts val="2800"/>
              <a:buFont typeface="Alexandria Light"/>
              <a:buNone/>
              <a:defRPr sz="2800">
                <a:latin typeface="Alexandria Light"/>
                <a:ea typeface="Alexandria Light"/>
                <a:cs typeface="Alexandria Light"/>
                <a:sym typeface="Alexandria Light"/>
              </a:defRPr>
            </a:lvl4pPr>
            <a:lvl5pPr lvl="4">
              <a:spcBef>
                <a:spcPts val="0"/>
              </a:spcBef>
              <a:spcAft>
                <a:spcPts val="0"/>
              </a:spcAft>
              <a:buSzPts val="2800"/>
              <a:buFont typeface="Alexandria Light"/>
              <a:buNone/>
              <a:defRPr sz="2800">
                <a:latin typeface="Alexandria Light"/>
                <a:ea typeface="Alexandria Light"/>
                <a:cs typeface="Alexandria Light"/>
                <a:sym typeface="Alexandria Light"/>
              </a:defRPr>
            </a:lvl5pPr>
            <a:lvl6pPr lvl="5">
              <a:spcBef>
                <a:spcPts val="0"/>
              </a:spcBef>
              <a:spcAft>
                <a:spcPts val="0"/>
              </a:spcAft>
              <a:buSzPts val="2800"/>
              <a:buFont typeface="Alexandria Light"/>
              <a:buNone/>
              <a:defRPr sz="2800">
                <a:latin typeface="Alexandria Light"/>
                <a:ea typeface="Alexandria Light"/>
                <a:cs typeface="Alexandria Light"/>
                <a:sym typeface="Alexandria Light"/>
              </a:defRPr>
            </a:lvl6pPr>
            <a:lvl7pPr lvl="6">
              <a:spcBef>
                <a:spcPts val="0"/>
              </a:spcBef>
              <a:spcAft>
                <a:spcPts val="0"/>
              </a:spcAft>
              <a:buSzPts val="2800"/>
              <a:buFont typeface="Alexandria Light"/>
              <a:buNone/>
              <a:defRPr sz="2800">
                <a:latin typeface="Alexandria Light"/>
                <a:ea typeface="Alexandria Light"/>
                <a:cs typeface="Alexandria Light"/>
                <a:sym typeface="Alexandria Light"/>
              </a:defRPr>
            </a:lvl7pPr>
            <a:lvl8pPr lvl="7">
              <a:spcBef>
                <a:spcPts val="0"/>
              </a:spcBef>
              <a:spcAft>
                <a:spcPts val="0"/>
              </a:spcAft>
              <a:buSzPts val="2800"/>
              <a:buFont typeface="Alexandria Light"/>
              <a:buNone/>
              <a:defRPr sz="2800">
                <a:latin typeface="Alexandria Light"/>
                <a:ea typeface="Alexandria Light"/>
                <a:cs typeface="Alexandria Light"/>
                <a:sym typeface="Alexandria Light"/>
              </a:defRPr>
            </a:lvl8pPr>
            <a:lvl9pPr lvl="8">
              <a:spcBef>
                <a:spcPts val="0"/>
              </a:spcBef>
              <a:spcAft>
                <a:spcPts val="0"/>
              </a:spcAft>
              <a:buSzPts val="2800"/>
              <a:buFont typeface="Alexandria Light"/>
              <a:buNone/>
              <a:defRPr sz="2800">
                <a:latin typeface="Alexandria Light"/>
                <a:ea typeface="Alexandria Light"/>
                <a:cs typeface="Alexandria Light"/>
                <a:sym typeface="Alexandria Light"/>
              </a:defRPr>
            </a:lvl9pPr>
          </a:lstStyle>
          <a:p/>
        </p:txBody>
      </p:sp>
      <p:sp>
        <p:nvSpPr>
          <p:cNvPr id="1145" name="Google Shape;1145;p48"/>
          <p:cNvSpPr txBox="1"/>
          <p:nvPr>
            <p:ph idx="6" type="subTitle"/>
          </p:nvPr>
        </p:nvSpPr>
        <p:spPr>
          <a:xfrm>
            <a:off x="458150" y="3750175"/>
            <a:ext cx="2077500" cy="1107000"/>
          </a:xfrm>
          <a:prstGeom prst="rect">
            <a:avLst/>
          </a:prstGeom>
        </p:spPr>
        <p:txBody>
          <a:bodyPr anchorCtr="0" anchor="ctr" bIns="0" lIns="91425" spcFirstLastPara="1" rIns="91425" wrap="square" tIns="0">
            <a:normAutofit/>
          </a:bodyPr>
          <a:lstStyle>
            <a:lvl1pPr lvl="0">
              <a:spcBef>
                <a:spcPts val="0"/>
              </a:spcBef>
              <a:spcAft>
                <a:spcPts val="0"/>
              </a:spcAft>
              <a:buSzPts val="2800"/>
              <a:buFont typeface="Alexandria Light"/>
              <a:buNone/>
              <a:defRPr sz="2800">
                <a:latin typeface="Alexandria Light"/>
                <a:ea typeface="Alexandria Light"/>
                <a:cs typeface="Alexandria Light"/>
                <a:sym typeface="Alexandria Light"/>
              </a:defRPr>
            </a:lvl1pPr>
            <a:lvl2pPr lvl="1">
              <a:spcBef>
                <a:spcPts val="0"/>
              </a:spcBef>
              <a:spcAft>
                <a:spcPts val="0"/>
              </a:spcAft>
              <a:buSzPts val="2800"/>
              <a:buFont typeface="Alexandria Light"/>
              <a:buNone/>
              <a:defRPr sz="2800">
                <a:latin typeface="Alexandria Light"/>
                <a:ea typeface="Alexandria Light"/>
                <a:cs typeface="Alexandria Light"/>
                <a:sym typeface="Alexandria Light"/>
              </a:defRPr>
            </a:lvl2pPr>
            <a:lvl3pPr lvl="2">
              <a:spcBef>
                <a:spcPts val="0"/>
              </a:spcBef>
              <a:spcAft>
                <a:spcPts val="0"/>
              </a:spcAft>
              <a:buSzPts val="2800"/>
              <a:buFont typeface="Alexandria Light"/>
              <a:buNone/>
              <a:defRPr sz="2800">
                <a:latin typeface="Alexandria Light"/>
                <a:ea typeface="Alexandria Light"/>
                <a:cs typeface="Alexandria Light"/>
                <a:sym typeface="Alexandria Light"/>
              </a:defRPr>
            </a:lvl3pPr>
            <a:lvl4pPr lvl="3">
              <a:spcBef>
                <a:spcPts val="0"/>
              </a:spcBef>
              <a:spcAft>
                <a:spcPts val="0"/>
              </a:spcAft>
              <a:buSzPts val="2800"/>
              <a:buFont typeface="Alexandria Light"/>
              <a:buNone/>
              <a:defRPr sz="2800">
                <a:latin typeface="Alexandria Light"/>
                <a:ea typeface="Alexandria Light"/>
                <a:cs typeface="Alexandria Light"/>
                <a:sym typeface="Alexandria Light"/>
              </a:defRPr>
            </a:lvl4pPr>
            <a:lvl5pPr lvl="4">
              <a:spcBef>
                <a:spcPts val="0"/>
              </a:spcBef>
              <a:spcAft>
                <a:spcPts val="0"/>
              </a:spcAft>
              <a:buSzPts val="2800"/>
              <a:buFont typeface="Alexandria Light"/>
              <a:buNone/>
              <a:defRPr sz="2800">
                <a:latin typeface="Alexandria Light"/>
                <a:ea typeface="Alexandria Light"/>
                <a:cs typeface="Alexandria Light"/>
                <a:sym typeface="Alexandria Light"/>
              </a:defRPr>
            </a:lvl5pPr>
            <a:lvl6pPr lvl="5">
              <a:spcBef>
                <a:spcPts val="0"/>
              </a:spcBef>
              <a:spcAft>
                <a:spcPts val="0"/>
              </a:spcAft>
              <a:buSzPts val="2800"/>
              <a:buFont typeface="Alexandria Light"/>
              <a:buNone/>
              <a:defRPr sz="2800">
                <a:latin typeface="Alexandria Light"/>
                <a:ea typeface="Alexandria Light"/>
                <a:cs typeface="Alexandria Light"/>
                <a:sym typeface="Alexandria Light"/>
              </a:defRPr>
            </a:lvl6pPr>
            <a:lvl7pPr lvl="6">
              <a:spcBef>
                <a:spcPts val="0"/>
              </a:spcBef>
              <a:spcAft>
                <a:spcPts val="0"/>
              </a:spcAft>
              <a:buSzPts val="2800"/>
              <a:buFont typeface="Alexandria Light"/>
              <a:buNone/>
              <a:defRPr sz="2800">
                <a:latin typeface="Alexandria Light"/>
                <a:ea typeface="Alexandria Light"/>
                <a:cs typeface="Alexandria Light"/>
                <a:sym typeface="Alexandria Light"/>
              </a:defRPr>
            </a:lvl7pPr>
            <a:lvl8pPr lvl="7">
              <a:spcBef>
                <a:spcPts val="0"/>
              </a:spcBef>
              <a:spcAft>
                <a:spcPts val="0"/>
              </a:spcAft>
              <a:buSzPts val="2800"/>
              <a:buFont typeface="Alexandria Light"/>
              <a:buNone/>
              <a:defRPr sz="2800">
                <a:latin typeface="Alexandria Light"/>
                <a:ea typeface="Alexandria Light"/>
                <a:cs typeface="Alexandria Light"/>
                <a:sym typeface="Alexandria Light"/>
              </a:defRPr>
            </a:lvl8pPr>
            <a:lvl9pPr lvl="8">
              <a:spcBef>
                <a:spcPts val="0"/>
              </a:spcBef>
              <a:spcAft>
                <a:spcPts val="0"/>
              </a:spcAft>
              <a:buSzPts val="2800"/>
              <a:buFont typeface="Alexandria Light"/>
              <a:buNone/>
              <a:defRPr sz="2800">
                <a:latin typeface="Alexandria Light"/>
                <a:ea typeface="Alexandria Light"/>
                <a:cs typeface="Alexandria Light"/>
                <a:sym typeface="Alexandria Light"/>
              </a:defRPr>
            </a:lvl9pPr>
          </a:lstStyle>
          <a:p/>
        </p:txBody>
      </p:sp>
      <p:sp>
        <p:nvSpPr>
          <p:cNvPr id="1146" name="Google Shape;1146;p48"/>
          <p:cNvSpPr txBox="1"/>
          <p:nvPr>
            <p:ph type="ctrTitle"/>
          </p:nvPr>
        </p:nvSpPr>
        <p:spPr>
          <a:xfrm>
            <a:off x="458150" y="194250"/>
            <a:ext cx="6011100" cy="784800"/>
          </a:xfrm>
          <a:prstGeom prst="rect">
            <a:avLst/>
          </a:prstGeom>
        </p:spPr>
        <p:txBody>
          <a:bodyPr anchorCtr="0" anchor="t" bIns="91425" lIns="91425" spcFirstLastPara="1" rIns="91425" wrap="square" tIns="91425">
            <a:normAutofit/>
          </a:bodyPr>
          <a:lstStyle>
            <a:lvl1pPr lvl="0">
              <a:spcBef>
                <a:spcPts val="0"/>
              </a:spcBef>
              <a:spcAft>
                <a:spcPts val="0"/>
              </a:spcAft>
              <a:buSzPts val="4000"/>
              <a:buFont typeface="Alexandria Black"/>
              <a:buNone/>
              <a:defRPr sz="4000"/>
            </a:lvl1pPr>
            <a:lvl2pPr lvl="1">
              <a:spcBef>
                <a:spcPts val="0"/>
              </a:spcBef>
              <a:spcAft>
                <a:spcPts val="0"/>
              </a:spcAft>
              <a:buSzPts val="4000"/>
              <a:buFont typeface="Alexandria Black"/>
              <a:buNone/>
              <a:defRPr sz="4000">
                <a:latin typeface="Alexandria Black"/>
                <a:ea typeface="Alexandria Black"/>
                <a:cs typeface="Alexandria Black"/>
                <a:sym typeface="Alexandria Black"/>
              </a:defRPr>
            </a:lvl2pPr>
            <a:lvl3pPr lvl="2">
              <a:spcBef>
                <a:spcPts val="0"/>
              </a:spcBef>
              <a:spcAft>
                <a:spcPts val="0"/>
              </a:spcAft>
              <a:buSzPts val="4000"/>
              <a:buFont typeface="Alexandria Black"/>
              <a:buNone/>
              <a:defRPr sz="4000">
                <a:latin typeface="Alexandria Black"/>
                <a:ea typeface="Alexandria Black"/>
                <a:cs typeface="Alexandria Black"/>
                <a:sym typeface="Alexandria Black"/>
              </a:defRPr>
            </a:lvl3pPr>
            <a:lvl4pPr lvl="3">
              <a:spcBef>
                <a:spcPts val="0"/>
              </a:spcBef>
              <a:spcAft>
                <a:spcPts val="0"/>
              </a:spcAft>
              <a:buSzPts val="4000"/>
              <a:buFont typeface="Alexandria Black"/>
              <a:buNone/>
              <a:defRPr sz="4000">
                <a:latin typeface="Alexandria Black"/>
                <a:ea typeface="Alexandria Black"/>
                <a:cs typeface="Alexandria Black"/>
                <a:sym typeface="Alexandria Black"/>
              </a:defRPr>
            </a:lvl4pPr>
            <a:lvl5pPr lvl="4">
              <a:spcBef>
                <a:spcPts val="0"/>
              </a:spcBef>
              <a:spcAft>
                <a:spcPts val="0"/>
              </a:spcAft>
              <a:buSzPts val="4000"/>
              <a:buFont typeface="Alexandria Black"/>
              <a:buNone/>
              <a:defRPr sz="4000">
                <a:latin typeface="Alexandria Black"/>
                <a:ea typeface="Alexandria Black"/>
                <a:cs typeface="Alexandria Black"/>
                <a:sym typeface="Alexandria Black"/>
              </a:defRPr>
            </a:lvl5pPr>
            <a:lvl6pPr lvl="5">
              <a:spcBef>
                <a:spcPts val="0"/>
              </a:spcBef>
              <a:spcAft>
                <a:spcPts val="0"/>
              </a:spcAft>
              <a:buSzPts val="4000"/>
              <a:buFont typeface="Alexandria Black"/>
              <a:buNone/>
              <a:defRPr sz="4000">
                <a:latin typeface="Alexandria Black"/>
                <a:ea typeface="Alexandria Black"/>
                <a:cs typeface="Alexandria Black"/>
                <a:sym typeface="Alexandria Black"/>
              </a:defRPr>
            </a:lvl6pPr>
            <a:lvl7pPr lvl="6">
              <a:spcBef>
                <a:spcPts val="0"/>
              </a:spcBef>
              <a:spcAft>
                <a:spcPts val="0"/>
              </a:spcAft>
              <a:buSzPts val="4000"/>
              <a:buFont typeface="Alexandria Black"/>
              <a:buNone/>
              <a:defRPr sz="4000">
                <a:latin typeface="Alexandria Black"/>
                <a:ea typeface="Alexandria Black"/>
                <a:cs typeface="Alexandria Black"/>
                <a:sym typeface="Alexandria Black"/>
              </a:defRPr>
            </a:lvl7pPr>
            <a:lvl8pPr lvl="7">
              <a:spcBef>
                <a:spcPts val="0"/>
              </a:spcBef>
              <a:spcAft>
                <a:spcPts val="0"/>
              </a:spcAft>
              <a:buSzPts val="4000"/>
              <a:buFont typeface="Alexandria Black"/>
              <a:buNone/>
              <a:defRPr sz="4000">
                <a:latin typeface="Alexandria Black"/>
                <a:ea typeface="Alexandria Black"/>
                <a:cs typeface="Alexandria Black"/>
                <a:sym typeface="Alexandria Black"/>
              </a:defRPr>
            </a:lvl8pPr>
            <a:lvl9pPr lvl="8">
              <a:spcBef>
                <a:spcPts val="0"/>
              </a:spcBef>
              <a:spcAft>
                <a:spcPts val="0"/>
              </a:spcAft>
              <a:buSzPts val="4000"/>
              <a:buFont typeface="Alexandria Black"/>
              <a:buNone/>
              <a:defRPr sz="4000">
                <a:latin typeface="Alexandria Black"/>
                <a:ea typeface="Alexandria Black"/>
                <a:cs typeface="Alexandria Black"/>
                <a:sym typeface="Alexandria Black"/>
              </a:defRPr>
            </a:lvl9pPr>
          </a:lstStyle>
          <a:p/>
        </p:txBody>
      </p:sp>
      <p:sp>
        <p:nvSpPr>
          <p:cNvPr id="1147" name="Google Shape;1147;p48"/>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lvl1pPr indent="0" lvl="0" marL="0" marR="0" algn="r">
              <a:lnSpc>
                <a:spcPct val="100000"/>
              </a:lnSpc>
              <a:spcBef>
                <a:spcPts val="0"/>
              </a:spcBef>
              <a:spcAft>
                <a:spcPts val="0"/>
              </a:spcAft>
              <a:buClr>
                <a:srgbClr val="000000"/>
              </a:buClr>
              <a:buSzPts val="800"/>
              <a:buFont typeface="Arial"/>
              <a:buNone/>
              <a:defRPr sz="800">
                <a:solidFill>
                  <a:schemeClr val="lt1"/>
                </a:solidFill>
                <a:latin typeface="Lexend Light"/>
                <a:ea typeface="Lexend Light"/>
                <a:cs typeface="Lexend Light"/>
                <a:sym typeface="Lexend Light"/>
              </a:defRPr>
            </a:lvl1pPr>
            <a:lvl2pPr indent="0" lvl="1" marL="0" marR="0" algn="r">
              <a:lnSpc>
                <a:spcPct val="100000"/>
              </a:lnSpc>
              <a:spcBef>
                <a:spcPts val="0"/>
              </a:spcBef>
              <a:spcAft>
                <a:spcPts val="0"/>
              </a:spcAft>
              <a:buClr>
                <a:srgbClr val="000000"/>
              </a:buClr>
              <a:buSzPts val="800"/>
              <a:buFont typeface="Arial"/>
              <a:buNone/>
              <a:defRPr sz="800">
                <a:solidFill>
                  <a:schemeClr val="lt1"/>
                </a:solidFill>
                <a:latin typeface="Lexend Light"/>
                <a:ea typeface="Lexend Light"/>
                <a:cs typeface="Lexend Light"/>
                <a:sym typeface="Lexend Light"/>
              </a:defRPr>
            </a:lvl2pPr>
            <a:lvl3pPr indent="0" lvl="2" marL="0" marR="0" algn="r">
              <a:lnSpc>
                <a:spcPct val="100000"/>
              </a:lnSpc>
              <a:spcBef>
                <a:spcPts val="0"/>
              </a:spcBef>
              <a:spcAft>
                <a:spcPts val="0"/>
              </a:spcAft>
              <a:buClr>
                <a:srgbClr val="000000"/>
              </a:buClr>
              <a:buSzPts val="800"/>
              <a:buFont typeface="Arial"/>
              <a:buNone/>
              <a:defRPr sz="800">
                <a:solidFill>
                  <a:schemeClr val="lt1"/>
                </a:solidFill>
                <a:latin typeface="Lexend Light"/>
                <a:ea typeface="Lexend Light"/>
                <a:cs typeface="Lexend Light"/>
                <a:sym typeface="Lexend Light"/>
              </a:defRPr>
            </a:lvl3pPr>
            <a:lvl4pPr indent="0" lvl="3" marL="0" marR="0" algn="r">
              <a:lnSpc>
                <a:spcPct val="100000"/>
              </a:lnSpc>
              <a:spcBef>
                <a:spcPts val="0"/>
              </a:spcBef>
              <a:spcAft>
                <a:spcPts val="0"/>
              </a:spcAft>
              <a:buClr>
                <a:srgbClr val="000000"/>
              </a:buClr>
              <a:buSzPts val="800"/>
              <a:buFont typeface="Arial"/>
              <a:buNone/>
              <a:defRPr sz="800">
                <a:solidFill>
                  <a:schemeClr val="lt1"/>
                </a:solidFill>
                <a:latin typeface="Lexend Light"/>
                <a:ea typeface="Lexend Light"/>
                <a:cs typeface="Lexend Light"/>
                <a:sym typeface="Lexend Light"/>
              </a:defRPr>
            </a:lvl4pPr>
            <a:lvl5pPr indent="0" lvl="4" marL="0" marR="0" algn="r">
              <a:lnSpc>
                <a:spcPct val="100000"/>
              </a:lnSpc>
              <a:spcBef>
                <a:spcPts val="0"/>
              </a:spcBef>
              <a:spcAft>
                <a:spcPts val="0"/>
              </a:spcAft>
              <a:buClr>
                <a:srgbClr val="000000"/>
              </a:buClr>
              <a:buSzPts val="800"/>
              <a:buFont typeface="Arial"/>
              <a:buNone/>
              <a:defRPr sz="800">
                <a:solidFill>
                  <a:schemeClr val="lt1"/>
                </a:solidFill>
                <a:latin typeface="Lexend Light"/>
                <a:ea typeface="Lexend Light"/>
                <a:cs typeface="Lexend Light"/>
                <a:sym typeface="Lexend Light"/>
              </a:defRPr>
            </a:lvl5pPr>
            <a:lvl6pPr indent="0" lvl="5" marL="0" marR="0" algn="r">
              <a:lnSpc>
                <a:spcPct val="100000"/>
              </a:lnSpc>
              <a:spcBef>
                <a:spcPts val="0"/>
              </a:spcBef>
              <a:spcAft>
                <a:spcPts val="0"/>
              </a:spcAft>
              <a:buClr>
                <a:srgbClr val="000000"/>
              </a:buClr>
              <a:buSzPts val="800"/>
              <a:buFont typeface="Arial"/>
              <a:buNone/>
              <a:defRPr sz="800">
                <a:solidFill>
                  <a:schemeClr val="lt1"/>
                </a:solidFill>
                <a:latin typeface="Lexend Light"/>
                <a:ea typeface="Lexend Light"/>
                <a:cs typeface="Lexend Light"/>
                <a:sym typeface="Lexend Light"/>
              </a:defRPr>
            </a:lvl6pPr>
            <a:lvl7pPr indent="0" lvl="6" marL="0" marR="0" algn="r">
              <a:lnSpc>
                <a:spcPct val="100000"/>
              </a:lnSpc>
              <a:spcBef>
                <a:spcPts val="0"/>
              </a:spcBef>
              <a:spcAft>
                <a:spcPts val="0"/>
              </a:spcAft>
              <a:buClr>
                <a:srgbClr val="000000"/>
              </a:buClr>
              <a:buSzPts val="800"/>
              <a:buFont typeface="Arial"/>
              <a:buNone/>
              <a:defRPr sz="800">
                <a:solidFill>
                  <a:schemeClr val="lt1"/>
                </a:solidFill>
                <a:latin typeface="Lexend Light"/>
                <a:ea typeface="Lexend Light"/>
                <a:cs typeface="Lexend Light"/>
                <a:sym typeface="Lexend Light"/>
              </a:defRPr>
            </a:lvl7pPr>
            <a:lvl8pPr indent="0" lvl="7" marL="0" marR="0" algn="r">
              <a:lnSpc>
                <a:spcPct val="100000"/>
              </a:lnSpc>
              <a:spcBef>
                <a:spcPts val="0"/>
              </a:spcBef>
              <a:spcAft>
                <a:spcPts val="0"/>
              </a:spcAft>
              <a:buClr>
                <a:srgbClr val="000000"/>
              </a:buClr>
              <a:buSzPts val="800"/>
              <a:buFont typeface="Arial"/>
              <a:buNone/>
              <a:defRPr sz="800">
                <a:solidFill>
                  <a:schemeClr val="lt1"/>
                </a:solidFill>
                <a:latin typeface="Lexend Light"/>
                <a:ea typeface="Lexend Light"/>
                <a:cs typeface="Lexend Light"/>
                <a:sym typeface="Lexend Light"/>
              </a:defRPr>
            </a:lvl8pPr>
            <a:lvl9pPr indent="0" lvl="8" marL="0" marR="0" algn="r">
              <a:lnSpc>
                <a:spcPct val="100000"/>
              </a:lnSpc>
              <a:spcBef>
                <a:spcPts val="0"/>
              </a:spcBef>
              <a:spcAft>
                <a:spcPts val="0"/>
              </a:spcAft>
              <a:buClr>
                <a:srgbClr val="000000"/>
              </a:buClr>
              <a:buSzPts val="800"/>
              <a:buFont typeface="Arial"/>
              <a:buNone/>
              <a:defRPr sz="800">
                <a:solidFill>
                  <a:schemeClr val="lt1"/>
                </a:solidFill>
                <a:latin typeface="Lexend Light"/>
                <a:ea typeface="Lexend Light"/>
                <a:cs typeface="Lexend Light"/>
                <a:sym typeface="Lexend Light"/>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 Alt 30">
  <p:cSld name="CUSTOM_23_1_1">
    <p:bg>
      <p:bgPr>
        <a:solidFill>
          <a:schemeClr val="dk1"/>
        </a:solidFill>
      </p:bgPr>
    </p:bg>
    <p:spTree>
      <p:nvGrpSpPr>
        <p:cNvPr id="1148" name="Shape 1148"/>
        <p:cNvGrpSpPr/>
        <p:nvPr/>
      </p:nvGrpSpPr>
      <p:grpSpPr>
        <a:xfrm>
          <a:off x="0" y="0"/>
          <a:ext cx="0" cy="0"/>
          <a:chOff x="0" y="0"/>
          <a:chExt cx="0" cy="0"/>
        </a:xfrm>
      </p:grpSpPr>
      <p:sp>
        <p:nvSpPr>
          <p:cNvPr id="1149" name="Google Shape;1149;p49"/>
          <p:cNvSpPr/>
          <p:nvPr/>
        </p:nvSpPr>
        <p:spPr>
          <a:xfrm>
            <a:off x="4676539" y="-8175"/>
            <a:ext cx="103500" cy="5151600"/>
          </a:xfrm>
          <a:prstGeom prst="rect">
            <a:avLst/>
          </a:prstGeom>
          <a:gradFill>
            <a:gsLst>
              <a:gs pos="0">
                <a:srgbClr val="96C300"/>
              </a:gs>
              <a:gs pos="37000">
                <a:srgbClr val="14B5D9"/>
              </a:gs>
              <a:gs pos="65000">
                <a:srgbClr val="C8E357"/>
              </a:gs>
              <a:gs pos="100000">
                <a:srgbClr val="96C300"/>
              </a:gs>
            </a:gsLst>
            <a:lin ang="5400012" scaled="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exend"/>
              <a:ea typeface="Lexend"/>
              <a:cs typeface="Lexend"/>
              <a:sym typeface="Lexend"/>
            </a:endParaRPr>
          </a:p>
        </p:txBody>
      </p:sp>
      <p:cxnSp>
        <p:nvCxnSpPr>
          <p:cNvPr id="1150" name="Google Shape;1150;p49"/>
          <p:cNvCxnSpPr/>
          <p:nvPr/>
        </p:nvCxnSpPr>
        <p:spPr>
          <a:xfrm>
            <a:off x="9038175" y="-1050"/>
            <a:ext cx="0" cy="5138700"/>
          </a:xfrm>
          <a:prstGeom prst="straightConnector1">
            <a:avLst/>
          </a:prstGeom>
          <a:noFill/>
          <a:ln cap="flat" cmpd="sng" w="9525">
            <a:solidFill>
              <a:schemeClr val="accent6"/>
            </a:solidFill>
            <a:prstDash val="solid"/>
            <a:round/>
            <a:headEnd len="sm" w="sm" type="none"/>
            <a:tailEnd len="sm" w="sm" type="none"/>
          </a:ln>
        </p:spPr>
      </p:cxnSp>
      <p:grpSp>
        <p:nvGrpSpPr>
          <p:cNvPr id="1151" name="Google Shape;1151;p49"/>
          <p:cNvGrpSpPr/>
          <p:nvPr/>
        </p:nvGrpSpPr>
        <p:grpSpPr>
          <a:xfrm rot="10800000">
            <a:off x="4653775" y="91898"/>
            <a:ext cx="142800" cy="4753151"/>
            <a:chOff x="-30475" y="94400"/>
            <a:chExt cx="142800" cy="4914850"/>
          </a:xfrm>
        </p:grpSpPr>
        <p:sp>
          <p:nvSpPr>
            <p:cNvPr id="1152" name="Google Shape;1152;p49"/>
            <p:cNvSpPr/>
            <p:nvPr/>
          </p:nvSpPr>
          <p:spPr>
            <a:xfrm>
              <a:off x="-29595" y="94400"/>
              <a:ext cx="141000" cy="62400"/>
            </a:xfrm>
            <a:prstGeom prst="mathMinus">
              <a:avLst>
                <a:gd fmla="val 23520" name="adj1"/>
              </a:avLst>
            </a:pr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1153" name="Google Shape;1153;p49"/>
            <p:cNvSpPr/>
            <p:nvPr/>
          </p:nvSpPr>
          <p:spPr>
            <a:xfrm>
              <a:off x="-29595" y="324226"/>
              <a:ext cx="141000" cy="62400"/>
            </a:xfrm>
            <a:prstGeom prst="mathMinus">
              <a:avLst>
                <a:gd fmla="val 23520" name="adj1"/>
              </a:avLst>
            </a:pr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1154" name="Google Shape;1154;p49"/>
            <p:cNvSpPr/>
            <p:nvPr/>
          </p:nvSpPr>
          <p:spPr>
            <a:xfrm>
              <a:off x="-29595" y="558226"/>
              <a:ext cx="141000" cy="62400"/>
            </a:xfrm>
            <a:prstGeom prst="mathMinus">
              <a:avLst>
                <a:gd fmla="val 23520" name="adj1"/>
              </a:avLst>
            </a:pr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1155" name="Google Shape;1155;p49"/>
            <p:cNvSpPr/>
            <p:nvPr/>
          </p:nvSpPr>
          <p:spPr>
            <a:xfrm>
              <a:off x="-29595" y="788052"/>
              <a:ext cx="141000" cy="62400"/>
            </a:xfrm>
            <a:prstGeom prst="mathMinus">
              <a:avLst>
                <a:gd fmla="val 23520" name="adj1"/>
              </a:avLst>
            </a:pr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1156" name="Google Shape;1156;p49"/>
            <p:cNvSpPr/>
            <p:nvPr/>
          </p:nvSpPr>
          <p:spPr>
            <a:xfrm>
              <a:off x="-29595" y="1026215"/>
              <a:ext cx="141000" cy="62400"/>
            </a:xfrm>
            <a:prstGeom prst="mathMinus">
              <a:avLst>
                <a:gd fmla="val 23520" name="adj1"/>
              </a:avLst>
            </a:pr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1157" name="Google Shape;1157;p49"/>
            <p:cNvSpPr/>
            <p:nvPr/>
          </p:nvSpPr>
          <p:spPr>
            <a:xfrm>
              <a:off x="-29595" y="1256040"/>
              <a:ext cx="141000" cy="62400"/>
            </a:xfrm>
            <a:prstGeom prst="mathMinus">
              <a:avLst>
                <a:gd fmla="val 23520" name="adj1"/>
              </a:avLst>
            </a:pr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1158" name="Google Shape;1158;p49"/>
            <p:cNvSpPr/>
            <p:nvPr/>
          </p:nvSpPr>
          <p:spPr>
            <a:xfrm>
              <a:off x="-29595" y="1490041"/>
              <a:ext cx="141000" cy="62400"/>
            </a:xfrm>
            <a:prstGeom prst="mathMinus">
              <a:avLst>
                <a:gd fmla="val 23520" name="adj1"/>
              </a:avLst>
            </a:pr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1159" name="Google Shape;1159;p49"/>
            <p:cNvSpPr/>
            <p:nvPr/>
          </p:nvSpPr>
          <p:spPr>
            <a:xfrm>
              <a:off x="-29595" y="1719867"/>
              <a:ext cx="141000" cy="62400"/>
            </a:xfrm>
            <a:prstGeom prst="mathMinus">
              <a:avLst>
                <a:gd fmla="val 23520" name="adj1"/>
              </a:avLst>
            </a:pr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1160" name="Google Shape;1160;p49"/>
            <p:cNvSpPr/>
            <p:nvPr/>
          </p:nvSpPr>
          <p:spPr>
            <a:xfrm>
              <a:off x="-29595" y="1953880"/>
              <a:ext cx="141000" cy="62400"/>
            </a:xfrm>
            <a:prstGeom prst="mathMinus">
              <a:avLst>
                <a:gd fmla="val 23520" name="adj1"/>
              </a:avLst>
            </a:pr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1161" name="Google Shape;1161;p49"/>
            <p:cNvSpPr/>
            <p:nvPr/>
          </p:nvSpPr>
          <p:spPr>
            <a:xfrm>
              <a:off x="-29595" y="2187880"/>
              <a:ext cx="141000" cy="62400"/>
            </a:xfrm>
            <a:prstGeom prst="mathMinus">
              <a:avLst>
                <a:gd fmla="val 23520" name="adj1"/>
              </a:avLst>
            </a:pr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1162" name="Google Shape;1162;p49"/>
            <p:cNvSpPr/>
            <p:nvPr/>
          </p:nvSpPr>
          <p:spPr>
            <a:xfrm>
              <a:off x="-29595" y="2417706"/>
              <a:ext cx="141000" cy="62400"/>
            </a:xfrm>
            <a:prstGeom prst="mathMinus">
              <a:avLst>
                <a:gd fmla="val 23520" name="adj1"/>
              </a:avLst>
            </a:pr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1163" name="Google Shape;1163;p49"/>
            <p:cNvSpPr/>
            <p:nvPr/>
          </p:nvSpPr>
          <p:spPr>
            <a:xfrm>
              <a:off x="-29595" y="2655869"/>
              <a:ext cx="141000" cy="62400"/>
            </a:xfrm>
            <a:prstGeom prst="mathMinus">
              <a:avLst>
                <a:gd fmla="val 23520" name="adj1"/>
              </a:avLst>
            </a:pr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1164" name="Google Shape;1164;p49"/>
            <p:cNvSpPr/>
            <p:nvPr/>
          </p:nvSpPr>
          <p:spPr>
            <a:xfrm>
              <a:off x="-29595" y="2885695"/>
              <a:ext cx="141000" cy="62400"/>
            </a:xfrm>
            <a:prstGeom prst="mathMinus">
              <a:avLst>
                <a:gd fmla="val 23520" name="adj1"/>
              </a:avLst>
            </a:pr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1165" name="Google Shape;1165;p49"/>
            <p:cNvSpPr/>
            <p:nvPr/>
          </p:nvSpPr>
          <p:spPr>
            <a:xfrm>
              <a:off x="-30475" y="3111145"/>
              <a:ext cx="142800" cy="62400"/>
            </a:xfrm>
            <a:prstGeom prst="mathMinus">
              <a:avLst>
                <a:gd fmla="val 23520" name="adj1"/>
              </a:avLst>
            </a:pr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1166" name="Google Shape;1166;p49"/>
            <p:cNvSpPr/>
            <p:nvPr/>
          </p:nvSpPr>
          <p:spPr>
            <a:xfrm>
              <a:off x="-30475" y="3336595"/>
              <a:ext cx="142800" cy="62400"/>
            </a:xfrm>
            <a:prstGeom prst="mathMinus">
              <a:avLst>
                <a:gd fmla="val 23520" name="adj1"/>
              </a:avLst>
            </a:pr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1167" name="Google Shape;1167;p49"/>
            <p:cNvSpPr/>
            <p:nvPr/>
          </p:nvSpPr>
          <p:spPr>
            <a:xfrm>
              <a:off x="-29595" y="3551197"/>
              <a:ext cx="141000" cy="62400"/>
            </a:xfrm>
            <a:prstGeom prst="mathMinus">
              <a:avLst>
                <a:gd fmla="val 23520" name="adj1"/>
              </a:avLst>
            </a:pr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1168" name="Google Shape;1168;p49"/>
            <p:cNvSpPr/>
            <p:nvPr/>
          </p:nvSpPr>
          <p:spPr>
            <a:xfrm>
              <a:off x="-29595" y="3781022"/>
              <a:ext cx="141000" cy="62400"/>
            </a:xfrm>
            <a:prstGeom prst="mathMinus">
              <a:avLst>
                <a:gd fmla="val 23520" name="adj1"/>
              </a:avLst>
            </a:pr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1169" name="Google Shape;1169;p49"/>
            <p:cNvSpPr/>
            <p:nvPr/>
          </p:nvSpPr>
          <p:spPr>
            <a:xfrm>
              <a:off x="-29595" y="4019185"/>
              <a:ext cx="141000" cy="62400"/>
            </a:xfrm>
            <a:prstGeom prst="mathMinus">
              <a:avLst>
                <a:gd fmla="val 23520" name="adj1"/>
              </a:avLst>
            </a:pr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1170" name="Google Shape;1170;p49"/>
            <p:cNvSpPr/>
            <p:nvPr/>
          </p:nvSpPr>
          <p:spPr>
            <a:xfrm>
              <a:off x="-29595" y="4249011"/>
              <a:ext cx="141000" cy="62400"/>
            </a:xfrm>
            <a:prstGeom prst="mathMinus">
              <a:avLst>
                <a:gd fmla="val 23520" name="adj1"/>
              </a:avLst>
            </a:pr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1171" name="Google Shape;1171;p49"/>
            <p:cNvSpPr/>
            <p:nvPr/>
          </p:nvSpPr>
          <p:spPr>
            <a:xfrm>
              <a:off x="-29595" y="4483011"/>
              <a:ext cx="141000" cy="62400"/>
            </a:xfrm>
            <a:prstGeom prst="mathMinus">
              <a:avLst>
                <a:gd fmla="val 23520" name="adj1"/>
              </a:avLst>
            </a:pr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1172" name="Google Shape;1172;p49"/>
            <p:cNvSpPr/>
            <p:nvPr/>
          </p:nvSpPr>
          <p:spPr>
            <a:xfrm>
              <a:off x="-29595" y="4712837"/>
              <a:ext cx="141000" cy="62400"/>
            </a:xfrm>
            <a:prstGeom prst="mathMinus">
              <a:avLst>
                <a:gd fmla="val 23520" name="adj1"/>
              </a:avLst>
            </a:pr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1173" name="Google Shape;1173;p49"/>
            <p:cNvSpPr/>
            <p:nvPr/>
          </p:nvSpPr>
          <p:spPr>
            <a:xfrm>
              <a:off x="-29595" y="4946850"/>
              <a:ext cx="141000" cy="62400"/>
            </a:xfrm>
            <a:prstGeom prst="mathMinus">
              <a:avLst>
                <a:gd fmla="val 23520" name="adj1"/>
              </a:avLst>
            </a:pr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grpSp>
      <p:cxnSp>
        <p:nvCxnSpPr>
          <p:cNvPr id="1174" name="Google Shape;1174;p49"/>
          <p:cNvCxnSpPr/>
          <p:nvPr/>
        </p:nvCxnSpPr>
        <p:spPr>
          <a:xfrm>
            <a:off x="4782200" y="2400"/>
            <a:ext cx="0" cy="5138700"/>
          </a:xfrm>
          <a:prstGeom prst="straightConnector1">
            <a:avLst/>
          </a:prstGeom>
          <a:noFill/>
          <a:ln cap="flat" cmpd="sng" w="9525">
            <a:solidFill>
              <a:schemeClr val="accent1"/>
            </a:solidFill>
            <a:prstDash val="solid"/>
            <a:round/>
            <a:headEnd len="sm" w="sm" type="none"/>
            <a:tailEnd len="sm" w="sm" type="none"/>
          </a:ln>
        </p:spPr>
      </p:cxnSp>
      <p:sp>
        <p:nvSpPr>
          <p:cNvPr id="1175" name="Google Shape;1175;p49"/>
          <p:cNvSpPr/>
          <p:nvPr/>
        </p:nvSpPr>
        <p:spPr>
          <a:xfrm rot="10800000">
            <a:off x="4654670" y="5035574"/>
            <a:ext cx="141000" cy="60300"/>
          </a:xfrm>
          <a:prstGeom prst="mathMinus">
            <a:avLst>
              <a:gd fmla="val 23520" name="adj1"/>
            </a:avLst>
          </a:prstGeom>
          <a:solidFill>
            <a:schemeClr val="accent2"/>
          </a:solidFill>
          <a:ln cap="flat" cmpd="sng" w="9525">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1176" name="Google Shape;1176;p49"/>
          <p:cNvSpPr txBox="1"/>
          <p:nvPr>
            <p:ph type="ctrTitle"/>
          </p:nvPr>
        </p:nvSpPr>
        <p:spPr>
          <a:xfrm>
            <a:off x="5067950" y="393750"/>
            <a:ext cx="3823800" cy="1674000"/>
          </a:xfrm>
          <a:prstGeom prst="rect">
            <a:avLst/>
          </a:prstGeom>
        </p:spPr>
        <p:txBody>
          <a:bodyPr anchorCtr="0" anchor="ctr" bIns="91425" lIns="91425" spcFirstLastPara="1" rIns="91425" wrap="square" tIns="91425">
            <a:normAutofit/>
          </a:bodyPr>
          <a:lstStyle>
            <a:lvl1pPr lvl="0">
              <a:lnSpc>
                <a:spcPct val="87000"/>
              </a:lnSpc>
              <a:spcBef>
                <a:spcPts val="0"/>
              </a:spcBef>
              <a:spcAft>
                <a:spcPts val="0"/>
              </a:spcAft>
              <a:buClr>
                <a:srgbClr val="C8E357"/>
              </a:buClr>
              <a:buSzPts val="5400"/>
              <a:buFont typeface="Alexandria Black"/>
              <a:buNone/>
              <a:defRPr sz="5400">
                <a:solidFill>
                  <a:srgbClr val="C8E357"/>
                </a:solidFill>
              </a:defRPr>
            </a:lvl1pPr>
            <a:lvl2pPr lvl="1">
              <a:spcBef>
                <a:spcPts val="0"/>
              </a:spcBef>
              <a:spcAft>
                <a:spcPts val="0"/>
              </a:spcAft>
              <a:buClr>
                <a:schemeClr val="lt1"/>
              </a:buClr>
              <a:buSzPts val="5500"/>
              <a:buNone/>
              <a:defRPr sz="5500">
                <a:solidFill>
                  <a:schemeClr val="lt1"/>
                </a:solidFill>
              </a:defRPr>
            </a:lvl2pPr>
            <a:lvl3pPr lvl="2">
              <a:spcBef>
                <a:spcPts val="0"/>
              </a:spcBef>
              <a:spcAft>
                <a:spcPts val="0"/>
              </a:spcAft>
              <a:buClr>
                <a:schemeClr val="lt1"/>
              </a:buClr>
              <a:buSzPts val="5500"/>
              <a:buNone/>
              <a:defRPr sz="5500">
                <a:solidFill>
                  <a:schemeClr val="lt1"/>
                </a:solidFill>
              </a:defRPr>
            </a:lvl3pPr>
            <a:lvl4pPr lvl="3">
              <a:spcBef>
                <a:spcPts val="0"/>
              </a:spcBef>
              <a:spcAft>
                <a:spcPts val="0"/>
              </a:spcAft>
              <a:buClr>
                <a:schemeClr val="lt1"/>
              </a:buClr>
              <a:buSzPts val="5500"/>
              <a:buNone/>
              <a:defRPr sz="5500">
                <a:solidFill>
                  <a:schemeClr val="lt1"/>
                </a:solidFill>
              </a:defRPr>
            </a:lvl4pPr>
            <a:lvl5pPr lvl="4">
              <a:spcBef>
                <a:spcPts val="0"/>
              </a:spcBef>
              <a:spcAft>
                <a:spcPts val="0"/>
              </a:spcAft>
              <a:buClr>
                <a:schemeClr val="lt1"/>
              </a:buClr>
              <a:buSzPts val="5500"/>
              <a:buNone/>
              <a:defRPr sz="5500">
                <a:solidFill>
                  <a:schemeClr val="lt1"/>
                </a:solidFill>
              </a:defRPr>
            </a:lvl5pPr>
            <a:lvl6pPr lvl="5">
              <a:spcBef>
                <a:spcPts val="0"/>
              </a:spcBef>
              <a:spcAft>
                <a:spcPts val="0"/>
              </a:spcAft>
              <a:buClr>
                <a:schemeClr val="lt1"/>
              </a:buClr>
              <a:buSzPts val="5500"/>
              <a:buNone/>
              <a:defRPr sz="5500">
                <a:solidFill>
                  <a:schemeClr val="lt1"/>
                </a:solidFill>
              </a:defRPr>
            </a:lvl6pPr>
            <a:lvl7pPr lvl="6">
              <a:spcBef>
                <a:spcPts val="0"/>
              </a:spcBef>
              <a:spcAft>
                <a:spcPts val="0"/>
              </a:spcAft>
              <a:buClr>
                <a:schemeClr val="lt1"/>
              </a:buClr>
              <a:buSzPts val="5500"/>
              <a:buNone/>
              <a:defRPr sz="5500">
                <a:solidFill>
                  <a:schemeClr val="lt1"/>
                </a:solidFill>
              </a:defRPr>
            </a:lvl7pPr>
            <a:lvl8pPr lvl="7">
              <a:spcBef>
                <a:spcPts val="0"/>
              </a:spcBef>
              <a:spcAft>
                <a:spcPts val="0"/>
              </a:spcAft>
              <a:buClr>
                <a:schemeClr val="lt1"/>
              </a:buClr>
              <a:buSzPts val="5500"/>
              <a:buNone/>
              <a:defRPr sz="5500">
                <a:solidFill>
                  <a:schemeClr val="lt1"/>
                </a:solidFill>
              </a:defRPr>
            </a:lvl8pPr>
            <a:lvl9pPr lvl="8">
              <a:spcBef>
                <a:spcPts val="0"/>
              </a:spcBef>
              <a:spcAft>
                <a:spcPts val="0"/>
              </a:spcAft>
              <a:buClr>
                <a:schemeClr val="lt1"/>
              </a:buClr>
              <a:buSzPts val="5500"/>
              <a:buNone/>
              <a:defRPr sz="5500">
                <a:solidFill>
                  <a:schemeClr val="lt1"/>
                </a:solidFill>
              </a:defRPr>
            </a:lvl9pPr>
          </a:lstStyle>
          <a:p/>
        </p:txBody>
      </p:sp>
      <p:sp>
        <p:nvSpPr>
          <p:cNvPr id="1177" name="Google Shape;1177;p49"/>
          <p:cNvSpPr txBox="1"/>
          <p:nvPr/>
        </p:nvSpPr>
        <p:spPr>
          <a:xfrm>
            <a:off x="7510550" y="2904500"/>
            <a:ext cx="2045400" cy="4773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SzPts val="1800"/>
              <a:buNone/>
            </a:pPr>
            <a:r>
              <a:t/>
            </a:r>
            <a:endParaRPr sz="1800">
              <a:solidFill>
                <a:schemeClr val="dk2"/>
              </a:solidFill>
            </a:endParaRPr>
          </a:p>
        </p:txBody>
      </p:sp>
      <p:sp>
        <p:nvSpPr>
          <p:cNvPr id="1178" name="Google Shape;1178;p49"/>
          <p:cNvSpPr txBox="1"/>
          <p:nvPr>
            <p:ph idx="1" type="subTitle"/>
          </p:nvPr>
        </p:nvSpPr>
        <p:spPr>
          <a:xfrm>
            <a:off x="5069795" y="2781054"/>
            <a:ext cx="3424800" cy="600600"/>
          </a:xfrm>
          <a:prstGeom prst="rect">
            <a:avLst/>
          </a:prstGeom>
        </p:spPr>
        <p:txBody>
          <a:bodyPr anchorCtr="0" anchor="t" bIns="91425" lIns="91425" spcFirstLastPara="1" rIns="91425" wrap="square" tIns="91425">
            <a:normAutofit/>
          </a:bodyPr>
          <a:lstStyle>
            <a:lvl1pPr lvl="0">
              <a:lnSpc>
                <a:spcPct val="100000"/>
              </a:lnSpc>
              <a:spcBef>
                <a:spcPts val="0"/>
              </a:spcBef>
              <a:spcAft>
                <a:spcPts val="0"/>
              </a:spcAft>
              <a:buClr>
                <a:schemeClr val="lt1"/>
              </a:buClr>
              <a:buSzPts val="2400"/>
              <a:buNone/>
              <a:defRPr sz="1600">
                <a:solidFill>
                  <a:schemeClr val="lt1"/>
                </a:solidFill>
                <a:latin typeface="Lexend Medium"/>
                <a:ea typeface="Lexend Medium"/>
                <a:cs typeface="Lexend Medium"/>
                <a:sym typeface="Lexend Medium"/>
              </a:defRPr>
            </a:lvl1pPr>
            <a:lvl2pPr lvl="1">
              <a:spcBef>
                <a:spcPts val="0"/>
              </a:spcBef>
              <a:spcAft>
                <a:spcPts val="0"/>
              </a:spcAft>
              <a:buClr>
                <a:schemeClr val="lt1"/>
              </a:buClr>
              <a:buSzPts val="1000"/>
              <a:buNone/>
              <a:defRPr sz="1000">
                <a:solidFill>
                  <a:schemeClr val="lt1"/>
                </a:solidFill>
              </a:defRPr>
            </a:lvl2pPr>
            <a:lvl3pPr lvl="2">
              <a:spcBef>
                <a:spcPts val="0"/>
              </a:spcBef>
              <a:spcAft>
                <a:spcPts val="0"/>
              </a:spcAft>
              <a:buClr>
                <a:schemeClr val="lt1"/>
              </a:buClr>
              <a:buSzPts val="1000"/>
              <a:buNone/>
              <a:defRPr sz="1000">
                <a:solidFill>
                  <a:schemeClr val="lt1"/>
                </a:solidFill>
              </a:defRPr>
            </a:lvl3pPr>
            <a:lvl4pPr lvl="3">
              <a:spcBef>
                <a:spcPts val="0"/>
              </a:spcBef>
              <a:spcAft>
                <a:spcPts val="0"/>
              </a:spcAft>
              <a:buClr>
                <a:schemeClr val="lt1"/>
              </a:buClr>
              <a:buSzPts val="1000"/>
              <a:buNone/>
              <a:defRPr sz="1000">
                <a:solidFill>
                  <a:schemeClr val="lt1"/>
                </a:solidFill>
              </a:defRPr>
            </a:lvl4pPr>
            <a:lvl5pPr lvl="4">
              <a:spcBef>
                <a:spcPts val="0"/>
              </a:spcBef>
              <a:spcAft>
                <a:spcPts val="0"/>
              </a:spcAft>
              <a:buClr>
                <a:schemeClr val="lt1"/>
              </a:buClr>
              <a:buSzPts val="1000"/>
              <a:buNone/>
              <a:defRPr sz="1000">
                <a:solidFill>
                  <a:schemeClr val="lt1"/>
                </a:solidFill>
              </a:defRPr>
            </a:lvl5pPr>
            <a:lvl6pPr lvl="5">
              <a:spcBef>
                <a:spcPts val="0"/>
              </a:spcBef>
              <a:spcAft>
                <a:spcPts val="0"/>
              </a:spcAft>
              <a:buClr>
                <a:schemeClr val="lt1"/>
              </a:buClr>
              <a:buSzPts val="1000"/>
              <a:buNone/>
              <a:defRPr sz="1000">
                <a:solidFill>
                  <a:schemeClr val="lt1"/>
                </a:solidFill>
              </a:defRPr>
            </a:lvl6pPr>
            <a:lvl7pPr lvl="6">
              <a:spcBef>
                <a:spcPts val="0"/>
              </a:spcBef>
              <a:spcAft>
                <a:spcPts val="0"/>
              </a:spcAft>
              <a:buClr>
                <a:schemeClr val="lt1"/>
              </a:buClr>
              <a:buSzPts val="1000"/>
              <a:buNone/>
              <a:defRPr sz="1000">
                <a:solidFill>
                  <a:schemeClr val="lt1"/>
                </a:solidFill>
              </a:defRPr>
            </a:lvl7pPr>
            <a:lvl8pPr lvl="7">
              <a:spcBef>
                <a:spcPts val="0"/>
              </a:spcBef>
              <a:spcAft>
                <a:spcPts val="0"/>
              </a:spcAft>
              <a:buClr>
                <a:schemeClr val="lt1"/>
              </a:buClr>
              <a:buSzPts val="1000"/>
              <a:buNone/>
              <a:defRPr sz="1000">
                <a:solidFill>
                  <a:schemeClr val="lt1"/>
                </a:solidFill>
              </a:defRPr>
            </a:lvl8pPr>
            <a:lvl9pPr lvl="8">
              <a:spcBef>
                <a:spcPts val="0"/>
              </a:spcBef>
              <a:spcAft>
                <a:spcPts val="0"/>
              </a:spcAft>
              <a:buClr>
                <a:schemeClr val="lt1"/>
              </a:buClr>
              <a:buSzPts val="1000"/>
              <a:buNone/>
              <a:defRPr sz="1000">
                <a:solidFill>
                  <a:schemeClr val="lt1"/>
                </a:solidFill>
              </a:defRPr>
            </a:lvl9pPr>
          </a:lstStyle>
          <a:p/>
        </p:txBody>
      </p:sp>
      <p:sp>
        <p:nvSpPr>
          <p:cNvPr id="1179" name="Google Shape;1179;p49"/>
          <p:cNvSpPr txBox="1"/>
          <p:nvPr>
            <p:ph idx="2" type="subTitle"/>
          </p:nvPr>
        </p:nvSpPr>
        <p:spPr>
          <a:xfrm>
            <a:off x="5069800" y="3253775"/>
            <a:ext cx="3588900" cy="1591200"/>
          </a:xfrm>
          <a:prstGeom prst="rect">
            <a:avLst/>
          </a:prstGeom>
        </p:spPr>
        <p:txBody>
          <a:bodyPr anchorCtr="0" anchor="t" bIns="91425" lIns="91425" spcFirstLastPara="1" rIns="91425" wrap="square" tIns="91425">
            <a:normAutofit/>
          </a:bodyPr>
          <a:lstStyle>
            <a:lvl1pPr lvl="0">
              <a:spcBef>
                <a:spcPts val="0"/>
              </a:spcBef>
              <a:spcAft>
                <a:spcPts val="0"/>
              </a:spcAft>
              <a:buClr>
                <a:schemeClr val="lt1"/>
              </a:buClr>
              <a:buSzPts val="1800"/>
              <a:buNone/>
              <a:defRPr sz="1000">
                <a:solidFill>
                  <a:schemeClr val="lt1"/>
                </a:solidFill>
                <a:latin typeface="Lexend Light"/>
                <a:ea typeface="Lexend Light"/>
                <a:cs typeface="Lexend Light"/>
                <a:sym typeface="Lexend Light"/>
              </a:defRPr>
            </a:lvl1pPr>
            <a:lvl2pPr lvl="1">
              <a:spcBef>
                <a:spcPts val="0"/>
              </a:spcBef>
              <a:spcAft>
                <a:spcPts val="0"/>
              </a:spcAft>
              <a:buClr>
                <a:schemeClr val="lt1"/>
              </a:buClr>
              <a:buSzPts val="1000"/>
              <a:buNone/>
              <a:defRPr sz="1000">
                <a:solidFill>
                  <a:schemeClr val="lt1"/>
                </a:solidFill>
              </a:defRPr>
            </a:lvl2pPr>
            <a:lvl3pPr lvl="2">
              <a:spcBef>
                <a:spcPts val="0"/>
              </a:spcBef>
              <a:spcAft>
                <a:spcPts val="0"/>
              </a:spcAft>
              <a:buClr>
                <a:schemeClr val="lt1"/>
              </a:buClr>
              <a:buSzPts val="1000"/>
              <a:buNone/>
              <a:defRPr sz="1000">
                <a:solidFill>
                  <a:schemeClr val="lt1"/>
                </a:solidFill>
              </a:defRPr>
            </a:lvl3pPr>
            <a:lvl4pPr lvl="3">
              <a:spcBef>
                <a:spcPts val="0"/>
              </a:spcBef>
              <a:spcAft>
                <a:spcPts val="0"/>
              </a:spcAft>
              <a:buClr>
                <a:schemeClr val="lt1"/>
              </a:buClr>
              <a:buSzPts val="1000"/>
              <a:buNone/>
              <a:defRPr sz="1000">
                <a:solidFill>
                  <a:schemeClr val="lt1"/>
                </a:solidFill>
              </a:defRPr>
            </a:lvl4pPr>
            <a:lvl5pPr lvl="4">
              <a:spcBef>
                <a:spcPts val="0"/>
              </a:spcBef>
              <a:spcAft>
                <a:spcPts val="0"/>
              </a:spcAft>
              <a:buClr>
                <a:schemeClr val="lt1"/>
              </a:buClr>
              <a:buSzPts val="1000"/>
              <a:buNone/>
              <a:defRPr sz="1000">
                <a:solidFill>
                  <a:schemeClr val="lt1"/>
                </a:solidFill>
              </a:defRPr>
            </a:lvl5pPr>
            <a:lvl6pPr lvl="5">
              <a:spcBef>
                <a:spcPts val="0"/>
              </a:spcBef>
              <a:spcAft>
                <a:spcPts val="0"/>
              </a:spcAft>
              <a:buClr>
                <a:schemeClr val="lt1"/>
              </a:buClr>
              <a:buSzPts val="1000"/>
              <a:buNone/>
              <a:defRPr sz="1000">
                <a:solidFill>
                  <a:schemeClr val="lt1"/>
                </a:solidFill>
              </a:defRPr>
            </a:lvl6pPr>
            <a:lvl7pPr lvl="6">
              <a:spcBef>
                <a:spcPts val="0"/>
              </a:spcBef>
              <a:spcAft>
                <a:spcPts val="0"/>
              </a:spcAft>
              <a:buClr>
                <a:schemeClr val="lt1"/>
              </a:buClr>
              <a:buSzPts val="1000"/>
              <a:buNone/>
              <a:defRPr sz="1000">
                <a:solidFill>
                  <a:schemeClr val="lt1"/>
                </a:solidFill>
              </a:defRPr>
            </a:lvl7pPr>
            <a:lvl8pPr lvl="7">
              <a:spcBef>
                <a:spcPts val="0"/>
              </a:spcBef>
              <a:spcAft>
                <a:spcPts val="0"/>
              </a:spcAft>
              <a:buClr>
                <a:schemeClr val="lt1"/>
              </a:buClr>
              <a:buSzPts val="1000"/>
              <a:buNone/>
              <a:defRPr sz="1000">
                <a:solidFill>
                  <a:schemeClr val="lt1"/>
                </a:solidFill>
              </a:defRPr>
            </a:lvl8pPr>
            <a:lvl9pPr lvl="8">
              <a:spcBef>
                <a:spcPts val="0"/>
              </a:spcBef>
              <a:spcAft>
                <a:spcPts val="0"/>
              </a:spcAft>
              <a:buClr>
                <a:schemeClr val="lt1"/>
              </a:buClr>
              <a:buSzPts val="1000"/>
              <a:buNone/>
              <a:defRPr sz="1000">
                <a:solidFill>
                  <a:schemeClr val="lt1"/>
                </a:solidFill>
              </a:defRPr>
            </a:lvl9pPr>
          </a:lstStyle>
          <a:p/>
        </p:txBody>
      </p:sp>
      <p:sp>
        <p:nvSpPr>
          <p:cNvPr id="1180" name="Google Shape;1180;p49"/>
          <p:cNvSpPr/>
          <p:nvPr>
            <p:ph idx="3" type="pic"/>
          </p:nvPr>
        </p:nvSpPr>
        <p:spPr>
          <a:xfrm>
            <a:off x="0" y="50"/>
            <a:ext cx="4677300" cy="5143500"/>
          </a:xfrm>
          <a:prstGeom prst="rect">
            <a:avLst/>
          </a:prstGeom>
          <a:noFill/>
          <a:ln>
            <a:noFill/>
          </a:ln>
        </p:spPr>
      </p:sp>
      <p:sp>
        <p:nvSpPr>
          <p:cNvPr id="1181" name="Google Shape;1181;p49"/>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lvl1pPr indent="0" lvl="0" marL="0" marR="0" algn="r">
              <a:lnSpc>
                <a:spcPct val="100000"/>
              </a:lnSpc>
              <a:spcBef>
                <a:spcPts val="0"/>
              </a:spcBef>
              <a:spcAft>
                <a:spcPts val="0"/>
              </a:spcAft>
              <a:buClr>
                <a:srgbClr val="000000"/>
              </a:buClr>
              <a:buSzPts val="800"/>
              <a:buFont typeface="Arial"/>
              <a:buNone/>
              <a:defRPr sz="800">
                <a:solidFill>
                  <a:schemeClr val="lt1"/>
                </a:solidFill>
                <a:latin typeface="Lexend Light"/>
                <a:ea typeface="Lexend Light"/>
                <a:cs typeface="Lexend Light"/>
                <a:sym typeface="Lexend Light"/>
              </a:defRPr>
            </a:lvl1pPr>
            <a:lvl2pPr indent="0" lvl="1" marL="0" marR="0" algn="r">
              <a:lnSpc>
                <a:spcPct val="100000"/>
              </a:lnSpc>
              <a:spcBef>
                <a:spcPts val="0"/>
              </a:spcBef>
              <a:spcAft>
                <a:spcPts val="0"/>
              </a:spcAft>
              <a:buClr>
                <a:srgbClr val="000000"/>
              </a:buClr>
              <a:buSzPts val="800"/>
              <a:buFont typeface="Arial"/>
              <a:buNone/>
              <a:defRPr sz="800">
                <a:solidFill>
                  <a:schemeClr val="lt1"/>
                </a:solidFill>
                <a:latin typeface="Lexend Light"/>
                <a:ea typeface="Lexend Light"/>
                <a:cs typeface="Lexend Light"/>
                <a:sym typeface="Lexend Light"/>
              </a:defRPr>
            </a:lvl2pPr>
            <a:lvl3pPr indent="0" lvl="2" marL="0" marR="0" algn="r">
              <a:lnSpc>
                <a:spcPct val="100000"/>
              </a:lnSpc>
              <a:spcBef>
                <a:spcPts val="0"/>
              </a:spcBef>
              <a:spcAft>
                <a:spcPts val="0"/>
              </a:spcAft>
              <a:buClr>
                <a:srgbClr val="000000"/>
              </a:buClr>
              <a:buSzPts val="800"/>
              <a:buFont typeface="Arial"/>
              <a:buNone/>
              <a:defRPr sz="800">
                <a:solidFill>
                  <a:schemeClr val="lt1"/>
                </a:solidFill>
                <a:latin typeface="Lexend Light"/>
                <a:ea typeface="Lexend Light"/>
                <a:cs typeface="Lexend Light"/>
                <a:sym typeface="Lexend Light"/>
              </a:defRPr>
            </a:lvl3pPr>
            <a:lvl4pPr indent="0" lvl="3" marL="0" marR="0" algn="r">
              <a:lnSpc>
                <a:spcPct val="100000"/>
              </a:lnSpc>
              <a:spcBef>
                <a:spcPts val="0"/>
              </a:spcBef>
              <a:spcAft>
                <a:spcPts val="0"/>
              </a:spcAft>
              <a:buClr>
                <a:srgbClr val="000000"/>
              </a:buClr>
              <a:buSzPts val="800"/>
              <a:buFont typeface="Arial"/>
              <a:buNone/>
              <a:defRPr sz="800">
                <a:solidFill>
                  <a:schemeClr val="lt1"/>
                </a:solidFill>
                <a:latin typeface="Lexend Light"/>
                <a:ea typeface="Lexend Light"/>
                <a:cs typeface="Lexend Light"/>
                <a:sym typeface="Lexend Light"/>
              </a:defRPr>
            </a:lvl4pPr>
            <a:lvl5pPr indent="0" lvl="4" marL="0" marR="0" algn="r">
              <a:lnSpc>
                <a:spcPct val="100000"/>
              </a:lnSpc>
              <a:spcBef>
                <a:spcPts val="0"/>
              </a:spcBef>
              <a:spcAft>
                <a:spcPts val="0"/>
              </a:spcAft>
              <a:buClr>
                <a:srgbClr val="000000"/>
              </a:buClr>
              <a:buSzPts val="800"/>
              <a:buFont typeface="Arial"/>
              <a:buNone/>
              <a:defRPr sz="800">
                <a:solidFill>
                  <a:schemeClr val="lt1"/>
                </a:solidFill>
                <a:latin typeface="Lexend Light"/>
                <a:ea typeface="Lexend Light"/>
                <a:cs typeface="Lexend Light"/>
                <a:sym typeface="Lexend Light"/>
              </a:defRPr>
            </a:lvl5pPr>
            <a:lvl6pPr indent="0" lvl="5" marL="0" marR="0" algn="r">
              <a:lnSpc>
                <a:spcPct val="100000"/>
              </a:lnSpc>
              <a:spcBef>
                <a:spcPts val="0"/>
              </a:spcBef>
              <a:spcAft>
                <a:spcPts val="0"/>
              </a:spcAft>
              <a:buClr>
                <a:srgbClr val="000000"/>
              </a:buClr>
              <a:buSzPts val="800"/>
              <a:buFont typeface="Arial"/>
              <a:buNone/>
              <a:defRPr sz="800">
                <a:solidFill>
                  <a:schemeClr val="lt1"/>
                </a:solidFill>
                <a:latin typeface="Lexend Light"/>
                <a:ea typeface="Lexend Light"/>
                <a:cs typeface="Lexend Light"/>
                <a:sym typeface="Lexend Light"/>
              </a:defRPr>
            </a:lvl6pPr>
            <a:lvl7pPr indent="0" lvl="6" marL="0" marR="0" algn="r">
              <a:lnSpc>
                <a:spcPct val="100000"/>
              </a:lnSpc>
              <a:spcBef>
                <a:spcPts val="0"/>
              </a:spcBef>
              <a:spcAft>
                <a:spcPts val="0"/>
              </a:spcAft>
              <a:buClr>
                <a:srgbClr val="000000"/>
              </a:buClr>
              <a:buSzPts val="800"/>
              <a:buFont typeface="Arial"/>
              <a:buNone/>
              <a:defRPr sz="800">
                <a:solidFill>
                  <a:schemeClr val="lt1"/>
                </a:solidFill>
                <a:latin typeface="Lexend Light"/>
                <a:ea typeface="Lexend Light"/>
                <a:cs typeface="Lexend Light"/>
                <a:sym typeface="Lexend Light"/>
              </a:defRPr>
            </a:lvl7pPr>
            <a:lvl8pPr indent="0" lvl="7" marL="0" marR="0" algn="r">
              <a:lnSpc>
                <a:spcPct val="100000"/>
              </a:lnSpc>
              <a:spcBef>
                <a:spcPts val="0"/>
              </a:spcBef>
              <a:spcAft>
                <a:spcPts val="0"/>
              </a:spcAft>
              <a:buClr>
                <a:srgbClr val="000000"/>
              </a:buClr>
              <a:buSzPts val="800"/>
              <a:buFont typeface="Arial"/>
              <a:buNone/>
              <a:defRPr sz="800">
                <a:solidFill>
                  <a:schemeClr val="lt1"/>
                </a:solidFill>
                <a:latin typeface="Lexend Light"/>
                <a:ea typeface="Lexend Light"/>
                <a:cs typeface="Lexend Light"/>
                <a:sym typeface="Lexend Light"/>
              </a:defRPr>
            </a:lvl8pPr>
            <a:lvl9pPr indent="0" lvl="8" marL="0" marR="0" algn="r">
              <a:lnSpc>
                <a:spcPct val="100000"/>
              </a:lnSpc>
              <a:spcBef>
                <a:spcPts val="0"/>
              </a:spcBef>
              <a:spcAft>
                <a:spcPts val="0"/>
              </a:spcAft>
              <a:buClr>
                <a:srgbClr val="000000"/>
              </a:buClr>
              <a:buSzPts val="800"/>
              <a:buFont typeface="Arial"/>
              <a:buNone/>
              <a:defRPr sz="800">
                <a:solidFill>
                  <a:schemeClr val="lt1"/>
                </a:solidFill>
                <a:latin typeface="Lexend Light"/>
                <a:ea typeface="Lexend Light"/>
                <a:cs typeface="Lexend Light"/>
                <a:sym typeface="Lexend Light"/>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5 black">
  <p:cSld name="CUSTOM_27_1">
    <p:bg>
      <p:bgPr>
        <a:solidFill>
          <a:schemeClr val="dk1"/>
        </a:solidFill>
      </p:bgPr>
    </p:bg>
    <p:spTree>
      <p:nvGrpSpPr>
        <p:cNvPr id="1182" name="Shape 1182"/>
        <p:cNvGrpSpPr/>
        <p:nvPr/>
      </p:nvGrpSpPr>
      <p:grpSpPr>
        <a:xfrm>
          <a:off x="0" y="0"/>
          <a:ext cx="0" cy="0"/>
          <a:chOff x="0" y="0"/>
          <a:chExt cx="0" cy="0"/>
        </a:xfrm>
      </p:grpSpPr>
      <p:sp>
        <p:nvSpPr>
          <p:cNvPr id="1183" name="Google Shape;1183;p50"/>
          <p:cNvSpPr/>
          <p:nvPr/>
        </p:nvSpPr>
        <p:spPr>
          <a:xfrm>
            <a:off x="0" y="-8175"/>
            <a:ext cx="103500" cy="5151600"/>
          </a:xfrm>
          <a:prstGeom prst="rect">
            <a:avLst/>
          </a:prstGeom>
          <a:gradFill>
            <a:gsLst>
              <a:gs pos="0">
                <a:srgbClr val="96C300"/>
              </a:gs>
              <a:gs pos="37000">
                <a:srgbClr val="14B5D9"/>
              </a:gs>
              <a:gs pos="65000">
                <a:srgbClr val="C8E357"/>
              </a:gs>
              <a:gs pos="100000">
                <a:srgbClr val="96C300"/>
              </a:gs>
            </a:gsLst>
            <a:lin ang="5400012" scaled="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exend"/>
              <a:ea typeface="Lexend"/>
              <a:cs typeface="Lexend"/>
              <a:sym typeface="Lexend"/>
            </a:endParaRPr>
          </a:p>
        </p:txBody>
      </p:sp>
      <p:sp>
        <p:nvSpPr>
          <p:cNvPr id="1184" name="Google Shape;1184;p50"/>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lvl1pPr indent="0" lvl="0" marL="0" marR="0" algn="r">
              <a:lnSpc>
                <a:spcPct val="100000"/>
              </a:lnSpc>
              <a:spcBef>
                <a:spcPts val="0"/>
              </a:spcBef>
              <a:spcAft>
                <a:spcPts val="0"/>
              </a:spcAft>
              <a:buClr>
                <a:srgbClr val="000000"/>
              </a:buClr>
              <a:buSzPts val="800"/>
              <a:buFont typeface="Arial"/>
              <a:buNone/>
              <a:defRPr sz="800">
                <a:solidFill>
                  <a:schemeClr val="lt1"/>
                </a:solidFill>
                <a:latin typeface="Lexend Light"/>
                <a:ea typeface="Lexend Light"/>
                <a:cs typeface="Lexend Light"/>
                <a:sym typeface="Lexend Light"/>
              </a:defRPr>
            </a:lvl1pPr>
            <a:lvl2pPr indent="0" lvl="1" marL="0" marR="0" algn="r">
              <a:lnSpc>
                <a:spcPct val="100000"/>
              </a:lnSpc>
              <a:spcBef>
                <a:spcPts val="0"/>
              </a:spcBef>
              <a:spcAft>
                <a:spcPts val="0"/>
              </a:spcAft>
              <a:buClr>
                <a:srgbClr val="000000"/>
              </a:buClr>
              <a:buSzPts val="800"/>
              <a:buFont typeface="Arial"/>
              <a:buNone/>
              <a:defRPr sz="800">
                <a:solidFill>
                  <a:schemeClr val="lt1"/>
                </a:solidFill>
                <a:latin typeface="Lexend Light"/>
                <a:ea typeface="Lexend Light"/>
                <a:cs typeface="Lexend Light"/>
                <a:sym typeface="Lexend Light"/>
              </a:defRPr>
            </a:lvl2pPr>
            <a:lvl3pPr indent="0" lvl="2" marL="0" marR="0" algn="r">
              <a:lnSpc>
                <a:spcPct val="100000"/>
              </a:lnSpc>
              <a:spcBef>
                <a:spcPts val="0"/>
              </a:spcBef>
              <a:spcAft>
                <a:spcPts val="0"/>
              </a:spcAft>
              <a:buClr>
                <a:srgbClr val="000000"/>
              </a:buClr>
              <a:buSzPts val="800"/>
              <a:buFont typeface="Arial"/>
              <a:buNone/>
              <a:defRPr sz="800">
                <a:solidFill>
                  <a:schemeClr val="lt1"/>
                </a:solidFill>
                <a:latin typeface="Lexend Light"/>
                <a:ea typeface="Lexend Light"/>
                <a:cs typeface="Lexend Light"/>
                <a:sym typeface="Lexend Light"/>
              </a:defRPr>
            </a:lvl3pPr>
            <a:lvl4pPr indent="0" lvl="3" marL="0" marR="0" algn="r">
              <a:lnSpc>
                <a:spcPct val="100000"/>
              </a:lnSpc>
              <a:spcBef>
                <a:spcPts val="0"/>
              </a:spcBef>
              <a:spcAft>
                <a:spcPts val="0"/>
              </a:spcAft>
              <a:buClr>
                <a:srgbClr val="000000"/>
              </a:buClr>
              <a:buSzPts val="800"/>
              <a:buFont typeface="Arial"/>
              <a:buNone/>
              <a:defRPr sz="800">
                <a:solidFill>
                  <a:schemeClr val="lt1"/>
                </a:solidFill>
                <a:latin typeface="Lexend Light"/>
                <a:ea typeface="Lexend Light"/>
                <a:cs typeface="Lexend Light"/>
                <a:sym typeface="Lexend Light"/>
              </a:defRPr>
            </a:lvl4pPr>
            <a:lvl5pPr indent="0" lvl="4" marL="0" marR="0" algn="r">
              <a:lnSpc>
                <a:spcPct val="100000"/>
              </a:lnSpc>
              <a:spcBef>
                <a:spcPts val="0"/>
              </a:spcBef>
              <a:spcAft>
                <a:spcPts val="0"/>
              </a:spcAft>
              <a:buClr>
                <a:srgbClr val="000000"/>
              </a:buClr>
              <a:buSzPts val="800"/>
              <a:buFont typeface="Arial"/>
              <a:buNone/>
              <a:defRPr sz="800">
                <a:solidFill>
                  <a:schemeClr val="lt1"/>
                </a:solidFill>
                <a:latin typeface="Lexend Light"/>
                <a:ea typeface="Lexend Light"/>
                <a:cs typeface="Lexend Light"/>
                <a:sym typeface="Lexend Light"/>
              </a:defRPr>
            </a:lvl5pPr>
            <a:lvl6pPr indent="0" lvl="5" marL="0" marR="0" algn="r">
              <a:lnSpc>
                <a:spcPct val="100000"/>
              </a:lnSpc>
              <a:spcBef>
                <a:spcPts val="0"/>
              </a:spcBef>
              <a:spcAft>
                <a:spcPts val="0"/>
              </a:spcAft>
              <a:buClr>
                <a:srgbClr val="000000"/>
              </a:buClr>
              <a:buSzPts val="800"/>
              <a:buFont typeface="Arial"/>
              <a:buNone/>
              <a:defRPr sz="800">
                <a:solidFill>
                  <a:schemeClr val="lt1"/>
                </a:solidFill>
                <a:latin typeface="Lexend Light"/>
                <a:ea typeface="Lexend Light"/>
                <a:cs typeface="Lexend Light"/>
                <a:sym typeface="Lexend Light"/>
              </a:defRPr>
            </a:lvl6pPr>
            <a:lvl7pPr indent="0" lvl="6" marL="0" marR="0" algn="r">
              <a:lnSpc>
                <a:spcPct val="100000"/>
              </a:lnSpc>
              <a:spcBef>
                <a:spcPts val="0"/>
              </a:spcBef>
              <a:spcAft>
                <a:spcPts val="0"/>
              </a:spcAft>
              <a:buClr>
                <a:srgbClr val="000000"/>
              </a:buClr>
              <a:buSzPts val="800"/>
              <a:buFont typeface="Arial"/>
              <a:buNone/>
              <a:defRPr sz="800">
                <a:solidFill>
                  <a:schemeClr val="lt1"/>
                </a:solidFill>
                <a:latin typeface="Lexend Light"/>
                <a:ea typeface="Lexend Light"/>
                <a:cs typeface="Lexend Light"/>
                <a:sym typeface="Lexend Light"/>
              </a:defRPr>
            </a:lvl7pPr>
            <a:lvl8pPr indent="0" lvl="7" marL="0" marR="0" algn="r">
              <a:lnSpc>
                <a:spcPct val="100000"/>
              </a:lnSpc>
              <a:spcBef>
                <a:spcPts val="0"/>
              </a:spcBef>
              <a:spcAft>
                <a:spcPts val="0"/>
              </a:spcAft>
              <a:buClr>
                <a:srgbClr val="000000"/>
              </a:buClr>
              <a:buSzPts val="800"/>
              <a:buFont typeface="Arial"/>
              <a:buNone/>
              <a:defRPr sz="800">
                <a:solidFill>
                  <a:schemeClr val="lt1"/>
                </a:solidFill>
                <a:latin typeface="Lexend Light"/>
                <a:ea typeface="Lexend Light"/>
                <a:cs typeface="Lexend Light"/>
                <a:sym typeface="Lexend Light"/>
              </a:defRPr>
            </a:lvl8pPr>
            <a:lvl9pPr indent="0" lvl="8" marL="0" marR="0" algn="r">
              <a:lnSpc>
                <a:spcPct val="100000"/>
              </a:lnSpc>
              <a:spcBef>
                <a:spcPts val="0"/>
              </a:spcBef>
              <a:spcAft>
                <a:spcPts val="0"/>
              </a:spcAft>
              <a:buClr>
                <a:srgbClr val="000000"/>
              </a:buClr>
              <a:buSzPts val="800"/>
              <a:buFont typeface="Arial"/>
              <a:buNone/>
              <a:defRPr sz="800">
                <a:solidFill>
                  <a:schemeClr val="lt1"/>
                </a:solidFill>
                <a:latin typeface="Lexend Light"/>
                <a:ea typeface="Lexend Light"/>
                <a:cs typeface="Lexend Light"/>
                <a:sym typeface="Lexend Light"/>
              </a:defRPr>
            </a:lvl9pPr>
          </a:lstStyle>
          <a:p>
            <a:pPr indent="0" lvl="0" marL="0" rtl="0" algn="r">
              <a:spcBef>
                <a:spcPts val="0"/>
              </a:spcBef>
              <a:spcAft>
                <a:spcPts val="0"/>
              </a:spcAft>
              <a:buNone/>
            </a:pPr>
            <a:fld id="{00000000-1234-1234-1234-123412341234}" type="slidenum">
              <a:rPr lang="en"/>
              <a:t>‹#›</a:t>
            </a:fld>
            <a:endParaRPr/>
          </a:p>
        </p:txBody>
      </p:sp>
      <p:sp>
        <p:nvSpPr>
          <p:cNvPr id="1185" name="Google Shape;1185;p50"/>
          <p:cNvSpPr txBox="1"/>
          <p:nvPr>
            <p:ph idx="1" type="subTitle"/>
          </p:nvPr>
        </p:nvSpPr>
        <p:spPr>
          <a:xfrm>
            <a:off x="474950" y="337950"/>
            <a:ext cx="2961900" cy="400200"/>
          </a:xfrm>
          <a:prstGeom prst="rect">
            <a:avLst/>
          </a:prstGeom>
        </p:spPr>
        <p:txBody>
          <a:bodyPr anchorCtr="0" anchor="ctr" bIns="91425" lIns="0" spcFirstLastPara="1" rIns="91425" wrap="square" tIns="91425">
            <a:normAutofit/>
          </a:bodyPr>
          <a:lstStyle>
            <a:lvl1pPr lvl="0">
              <a:lnSpc>
                <a:spcPct val="100000"/>
              </a:lnSpc>
              <a:spcBef>
                <a:spcPts val="0"/>
              </a:spcBef>
              <a:spcAft>
                <a:spcPts val="0"/>
              </a:spcAft>
              <a:buClr>
                <a:schemeClr val="lt1"/>
              </a:buClr>
              <a:buSzPts val="1000"/>
              <a:buFont typeface="Lexend"/>
              <a:buNone/>
              <a:defRPr sz="1000">
                <a:solidFill>
                  <a:schemeClr val="lt1"/>
                </a:solidFill>
              </a:defRPr>
            </a:lvl1pPr>
            <a:lvl2pPr lvl="1">
              <a:lnSpc>
                <a:spcPct val="100000"/>
              </a:lnSpc>
              <a:spcBef>
                <a:spcPts val="0"/>
              </a:spcBef>
              <a:spcAft>
                <a:spcPts val="0"/>
              </a:spcAft>
              <a:buClr>
                <a:schemeClr val="lt1"/>
              </a:buClr>
              <a:buSzPts val="1000"/>
              <a:buFont typeface="Lexend"/>
              <a:buNone/>
              <a:defRPr sz="1000">
                <a:solidFill>
                  <a:schemeClr val="lt1"/>
                </a:solidFill>
              </a:defRPr>
            </a:lvl2pPr>
            <a:lvl3pPr lvl="2">
              <a:lnSpc>
                <a:spcPct val="100000"/>
              </a:lnSpc>
              <a:spcBef>
                <a:spcPts val="0"/>
              </a:spcBef>
              <a:spcAft>
                <a:spcPts val="0"/>
              </a:spcAft>
              <a:buClr>
                <a:schemeClr val="lt1"/>
              </a:buClr>
              <a:buSzPts val="1000"/>
              <a:buFont typeface="Lexend"/>
              <a:buNone/>
              <a:defRPr sz="1000">
                <a:solidFill>
                  <a:schemeClr val="lt1"/>
                </a:solidFill>
              </a:defRPr>
            </a:lvl3pPr>
            <a:lvl4pPr lvl="3">
              <a:lnSpc>
                <a:spcPct val="100000"/>
              </a:lnSpc>
              <a:spcBef>
                <a:spcPts val="0"/>
              </a:spcBef>
              <a:spcAft>
                <a:spcPts val="0"/>
              </a:spcAft>
              <a:buClr>
                <a:schemeClr val="lt1"/>
              </a:buClr>
              <a:buSzPts val="1000"/>
              <a:buFont typeface="Lexend"/>
              <a:buNone/>
              <a:defRPr sz="1000">
                <a:solidFill>
                  <a:schemeClr val="lt1"/>
                </a:solidFill>
              </a:defRPr>
            </a:lvl4pPr>
            <a:lvl5pPr lvl="4">
              <a:lnSpc>
                <a:spcPct val="100000"/>
              </a:lnSpc>
              <a:spcBef>
                <a:spcPts val="0"/>
              </a:spcBef>
              <a:spcAft>
                <a:spcPts val="0"/>
              </a:spcAft>
              <a:buClr>
                <a:schemeClr val="lt1"/>
              </a:buClr>
              <a:buSzPts val="1000"/>
              <a:buFont typeface="Lexend"/>
              <a:buNone/>
              <a:defRPr sz="1000">
                <a:solidFill>
                  <a:schemeClr val="lt1"/>
                </a:solidFill>
              </a:defRPr>
            </a:lvl5pPr>
            <a:lvl6pPr lvl="5">
              <a:lnSpc>
                <a:spcPct val="100000"/>
              </a:lnSpc>
              <a:spcBef>
                <a:spcPts val="0"/>
              </a:spcBef>
              <a:spcAft>
                <a:spcPts val="0"/>
              </a:spcAft>
              <a:buClr>
                <a:schemeClr val="lt1"/>
              </a:buClr>
              <a:buSzPts val="1000"/>
              <a:buFont typeface="Lexend"/>
              <a:buNone/>
              <a:defRPr sz="1000">
                <a:solidFill>
                  <a:schemeClr val="lt1"/>
                </a:solidFill>
              </a:defRPr>
            </a:lvl6pPr>
            <a:lvl7pPr lvl="6">
              <a:lnSpc>
                <a:spcPct val="100000"/>
              </a:lnSpc>
              <a:spcBef>
                <a:spcPts val="0"/>
              </a:spcBef>
              <a:spcAft>
                <a:spcPts val="0"/>
              </a:spcAft>
              <a:buClr>
                <a:schemeClr val="lt1"/>
              </a:buClr>
              <a:buSzPts val="1000"/>
              <a:buFont typeface="Lexend"/>
              <a:buNone/>
              <a:defRPr sz="1000">
                <a:solidFill>
                  <a:schemeClr val="lt1"/>
                </a:solidFill>
              </a:defRPr>
            </a:lvl7pPr>
            <a:lvl8pPr lvl="7">
              <a:lnSpc>
                <a:spcPct val="100000"/>
              </a:lnSpc>
              <a:spcBef>
                <a:spcPts val="0"/>
              </a:spcBef>
              <a:spcAft>
                <a:spcPts val="0"/>
              </a:spcAft>
              <a:buClr>
                <a:schemeClr val="lt1"/>
              </a:buClr>
              <a:buSzPts val="1000"/>
              <a:buFont typeface="Lexend"/>
              <a:buNone/>
              <a:defRPr sz="1000">
                <a:solidFill>
                  <a:schemeClr val="lt1"/>
                </a:solidFill>
              </a:defRPr>
            </a:lvl8pPr>
            <a:lvl9pPr lvl="8">
              <a:lnSpc>
                <a:spcPct val="100000"/>
              </a:lnSpc>
              <a:spcBef>
                <a:spcPts val="0"/>
              </a:spcBef>
              <a:spcAft>
                <a:spcPts val="0"/>
              </a:spcAft>
              <a:buClr>
                <a:schemeClr val="lt1"/>
              </a:buClr>
              <a:buSzPts val="1000"/>
              <a:buFont typeface="Lexend"/>
              <a:buNone/>
              <a:defRPr sz="1000">
                <a:solidFill>
                  <a:schemeClr val="lt1"/>
                </a:solidFill>
              </a:defRPr>
            </a:lvl9pPr>
          </a:lstStyle>
          <a:p/>
        </p:txBody>
      </p:sp>
      <p:sp>
        <p:nvSpPr>
          <p:cNvPr id="1186" name="Google Shape;1186;p50"/>
          <p:cNvSpPr txBox="1"/>
          <p:nvPr>
            <p:ph type="ctrTitle"/>
          </p:nvPr>
        </p:nvSpPr>
        <p:spPr>
          <a:xfrm>
            <a:off x="403275" y="1527200"/>
            <a:ext cx="6930000" cy="1704900"/>
          </a:xfrm>
          <a:prstGeom prst="rect">
            <a:avLst/>
          </a:prstGeom>
        </p:spPr>
        <p:txBody>
          <a:bodyPr anchorCtr="0" anchor="ctr" bIns="91425" lIns="91425" spcFirstLastPara="1" rIns="91425" wrap="square" tIns="91425">
            <a:normAutofit/>
          </a:bodyPr>
          <a:lstStyle>
            <a:lvl1pPr lvl="0">
              <a:lnSpc>
                <a:spcPct val="87000"/>
              </a:lnSpc>
              <a:spcBef>
                <a:spcPts val="0"/>
              </a:spcBef>
              <a:spcAft>
                <a:spcPts val="0"/>
              </a:spcAft>
              <a:buClr>
                <a:srgbClr val="C8E357"/>
              </a:buClr>
              <a:buSzPts val="5500"/>
              <a:buFont typeface="Alexandria Black"/>
              <a:buNone/>
              <a:defRPr sz="5500">
                <a:solidFill>
                  <a:srgbClr val="C8E357"/>
                </a:solidFill>
              </a:defRPr>
            </a:lvl1pPr>
            <a:lvl2pPr lvl="1" algn="ctr">
              <a:spcBef>
                <a:spcPts val="0"/>
              </a:spcBef>
              <a:spcAft>
                <a:spcPts val="0"/>
              </a:spcAft>
              <a:buClr>
                <a:schemeClr val="lt1"/>
              </a:buClr>
              <a:buSzPts val="5200"/>
              <a:buNone/>
              <a:defRPr sz="5200">
                <a:solidFill>
                  <a:schemeClr val="lt1"/>
                </a:solidFill>
              </a:defRPr>
            </a:lvl2pPr>
            <a:lvl3pPr lvl="2" algn="ctr">
              <a:spcBef>
                <a:spcPts val="0"/>
              </a:spcBef>
              <a:spcAft>
                <a:spcPts val="0"/>
              </a:spcAft>
              <a:buClr>
                <a:schemeClr val="lt1"/>
              </a:buClr>
              <a:buSzPts val="5200"/>
              <a:buNone/>
              <a:defRPr sz="5200">
                <a:solidFill>
                  <a:schemeClr val="lt1"/>
                </a:solidFill>
              </a:defRPr>
            </a:lvl3pPr>
            <a:lvl4pPr lvl="3" algn="ctr">
              <a:spcBef>
                <a:spcPts val="0"/>
              </a:spcBef>
              <a:spcAft>
                <a:spcPts val="0"/>
              </a:spcAft>
              <a:buClr>
                <a:schemeClr val="lt1"/>
              </a:buClr>
              <a:buSzPts val="5200"/>
              <a:buNone/>
              <a:defRPr sz="5200">
                <a:solidFill>
                  <a:schemeClr val="lt1"/>
                </a:solidFill>
              </a:defRPr>
            </a:lvl4pPr>
            <a:lvl5pPr lvl="4" algn="ctr">
              <a:spcBef>
                <a:spcPts val="0"/>
              </a:spcBef>
              <a:spcAft>
                <a:spcPts val="0"/>
              </a:spcAft>
              <a:buClr>
                <a:schemeClr val="lt1"/>
              </a:buClr>
              <a:buSzPts val="5200"/>
              <a:buNone/>
              <a:defRPr sz="5200">
                <a:solidFill>
                  <a:schemeClr val="lt1"/>
                </a:solidFill>
              </a:defRPr>
            </a:lvl5pPr>
            <a:lvl6pPr lvl="5" algn="ctr">
              <a:spcBef>
                <a:spcPts val="0"/>
              </a:spcBef>
              <a:spcAft>
                <a:spcPts val="0"/>
              </a:spcAft>
              <a:buClr>
                <a:schemeClr val="lt1"/>
              </a:buClr>
              <a:buSzPts val="5200"/>
              <a:buNone/>
              <a:defRPr sz="5200">
                <a:solidFill>
                  <a:schemeClr val="lt1"/>
                </a:solidFill>
              </a:defRPr>
            </a:lvl6pPr>
            <a:lvl7pPr lvl="6" algn="ctr">
              <a:spcBef>
                <a:spcPts val="0"/>
              </a:spcBef>
              <a:spcAft>
                <a:spcPts val="0"/>
              </a:spcAft>
              <a:buClr>
                <a:schemeClr val="lt1"/>
              </a:buClr>
              <a:buSzPts val="5200"/>
              <a:buNone/>
              <a:defRPr sz="5200">
                <a:solidFill>
                  <a:schemeClr val="lt1"/>
                </a:solidFill>
              </a:defRPr>
            </a:lvl7pPr>
            <a:lvl8pPr lvl="7" algn="ctr">
              <a:spcBef>
                <a:spcPts val="0"/>
              </a:spcBef>
              <a:spcAft>
                <a:spcPts val="0"/>
              </a:spcAft>
              <a:buClr>
                <a:schemeClr val="lt1"/>
              </a:buClr>
              <a:buSzPts val="5200"/>
              <a:buNone/>
              <a:defRPr sz="5200">
                <a:solidFill>
                  <a:schemeClr val="lt1"/>
                </a:solidFill>
              </a:defRPr>
            </a:lvl8pPr>
            <a:lvl9pPr lvl="8" algn="ctr">
              <a:spcBef>
                <a:spcPts val="0"/>
              </a:spcBef>
              <a:spcAft>
                <a:spcPts val="0"/>
              </a:spcAft>
              <a:buClr>
                <a:schemeClr val="lt1"/>
              </a:buClr>
              <a:buSzPts val="5200"/>
              <a:buNone/>
              <a:defRPr sz="5200">
                <a:solidFill>
                  <a:schemeClr val="lt1"/>
                </a:solidFill>
              </a:defRPr>
            </a:lvl9pPr>
          </a:lstStyle>
          <a:p/>
        </p:txBody>
      </p:sp>
      <p:sp>
        <p:nvSpPr>
          <p:cNvPr id="1187" name="Google Shape;1187;p50"/>
          <p:cNvSpPr txBox="1"/>
          <p:nvPr>
            <p:ph idx="2" type="subTitle"/>
          </p:nvPr>
        </p:nvSpPr>
        <p:spPr>
          <a:xfrm>
            <a:off x="474950" y="3286875"/>
            <a:ext cx="3466800" cy="1052700"/>
          </a:xfrm>
          <a:prstGeom prst="rect">
            <a:avLst/>
          </a:prstGeom>
        </p:spPr>
        <p:txBody>
          <a:bodyPr anchorCtr="0" anchor="b" bIns="91425" lIns="0" spcFirstLastPara="1" rIns="91425" wrap="square" tIns="91425">
            <a:normAutofit/>
          </a:bodyPr>
          <a:lstStyle>
            <a:lvl1pPr lvl="0">
              <a:lnSpc>
                <a:spcPct val="100000"/>
              </a:lnSpc>
              <a:spcBef>
                <a:spcPts val="0"/>
              </a:spcBef>
              <a:spcAft>
                <a:spcPts val="0"/>
              </a:spcAft>
              <a:buClr>
                <a:schemeClr val="lt1"/>
              </a:buClr>
              <a:buSzPts val="1000"/>
              <a:buFont typeface="Lexend"/>
              <a:buNone/>
              <a:defRPr sz="1000">
                <a:solidFill>
                  <a:schemeClr val="lt1"/>
                </a:solidFill>
              </a:defRPr>
            </a:lvl1pPr>
            <a:lvl2pPr lvl="1">
              <a:lnSpc>
                <a:spcPct val="100000"/>
              </a:lnSpc>
              <a:spcBef>
                <a:spcPts val="0"/>
              </a:spcBef>
              <a:spcAft>
                <a:spcPts val="0"/>
              </a:spcAft>
              <a:buClr>
                <a:schemeClr val="lt1"/>
              </a:buClr>
              <a:buSzPts val="1000"/>
              <a:buFont typeface="Lexend"/>
              <a:buNone/>
              <a:defRPr sz="1000">
                <a:solidFill>
                  <a:schemeClr val="lt1"/>
                </a:solidFill>
              </a:defRPr>
            </a:lvl2pPr>
            <a:lvl3pPr lvl="2">
              <a:lnSpc>
                <a:spcPct val="100000"/>
              </a:lnSpc>
              <a:spcBef>
                <a:spcPts val="0"/>
              </a:spcBef>
              <a:spcAft>
                <a:spcPts val="0"/>
              </a:spcAft>
              <a:buClr>
                <a:schemeClr val="lt1"/>
              </a:buClr>
              <a:buSzPts val="1000"/>
              <a:buFont typeface="Lexend"/>
              <a:buNone/>
              <a:defRPr sz="1000">
                <a:solidFill>
                  <a:schemeClr val="lt1"/>
                </a:solidFill>
              </a:defRPr>
            </a:lvl3pPr>
            <a:lvl4pPr lvl="3">
              <a:lnSpc>
                <a:spcPct val="100000"/>
              </a:lnSpc>
              <a:spcBef>
                <a:spcPts val="0"/>
              </a:spcBef>
              <a:spcAft>
                <a:spcPts val="0"/>
              </a:spcAft>
              <a:buClr>
                <a:schemeClr val="lt1"/>
              </a:buClr>
              <a:buSzPts val="1000"/>
              <a:buFont typeface="Lexend"/>
              <a:buNone/>
              <a:defRPr sz="1000">
                <a:solidFill>
                  <a:schemeClr val="lt1"/>
                </a:solidFill>
              </a:defRPr>
            </a:lvl4pPr>
            <a:lvl5pPr lvl="4">
              <a:lnSpc>
                <a:spcPct val="100000"/>
              </a:lnSpc>
              <a:spcBef>
                <a:spcPts val="0"/>
              </a:spcBef>
              <a:spcAft>
                <a:spcPts val="0"/>
              </a:spcAft>
              <a:buClr>
                <a:schemeClr val="lt1"/>
              </a:buClr>
              <a:buSzPts val="1000"/>
              <a:buFont typeface="Lexend"/>
              <a:buNone/>
              <a:defRPr sz="1000">
                <a:solidFill>
                  <a:schemeClr val="lt1"/>
                </a:solidFill>
              </a:defRPr>
            </a:lvl5pPr>
            <a:lvl6pPr lvl="5">
              <a:lnSpc>
                <a:spcPct val="100000"/>
              </a:lnSpc>
              <a:spcBef>
                <a:spcPts val="0"/>
              </a:spcBef>
              <a:spcAft>
                <a:spcPts val="0"/>
              </a:spcAft>
              <a:buClr>
                <a:schemeClr val="lt1"/>
              </a:buClr>
              <a:buSzPts val="1000"/>
              <a:buFont typeface="Lexend"/>
              <a:buNone/>
              <a:defRPr sz="1000">
                <a:solidFill>
                  <a:schemeClr val="lt1"/>
                </a:solidFill>
              </a:defRPr>
            </a:lvl6pPr>
            <a:lvl7pPr lvl="6">
              <a:lnSpc>
                <a:spcPct val="100000"/>
              </a:lnSpc>
              <a:spcBef>
                <a:spcPts val="0"/>
              </a:spcBef>
              <a:spcAft>
                <a:spcPts val="0"/>
              </a:spcAft>
              <a:buClr>
                <a:schemeClr val="lt1"/>
              </a:buClr>
              <a:buSzPts val="1000"/>
              <a:buFont typeface="Lexend"/>
              <a:buNone/>
              <a:defRPr sz="1000">
                <a:solidFill>
                  <a:schemeClr val="lt1"/>
                </a:solidFill>
              </a:defRPr>
            </a:lvl7pPr>
            <a:lvl8pPr lvl="7">
              <a:lnSpc>
                <a:spcPct val="100000"/>
              </a:lnSpc>
              <a:spcBef>
                <a:spcPts val="0"/>
              </a:spcBef>
              <a:spcAft>
                <a:spcPts val="0"/>
              </a:spcAft>
              <a:buClr>
                <a:schemeClr val="lt1"/>
              </a:buClr>
              <a:buSzPts val="1000"/>
              <a:buFont typeface="Lexend"/>
              <a:buNone/>
              <a:defRPr sz="1000">
                <a:solidFill>
                  <a:schemeClr val="lt1"/>
                </a:solidFill>
              </a:defRPr>
            </a:lvl8pPr>
            <a:lvl9pPr lvl="8">
              <a:lnSpc>
                <a:spcPct val="100000"/>
              </a:lnSpc>
              <a:spcBef>
                <a:spcPts val="0"/>
              </a:spcBef>
              <a:spcAft>
                <a:spcPts val="0"/>
              </a:spcAft>
              <a:buClr>
                <a:schemeClr val="lt1"/>
              </a:buClr>
              <a:buSzPts val="1000"/>
              <a:buFont typeface="Lexend"/>
              <a:buNone/>
              <a:defRPr sz="1000">
                <a:solidFill>
                  <a:schemeClr val="lt1"/>
                </a:solidFill>
              </a:defRPr>
            </a:lvl9pPr>
          </a:lstStyle>
          <a:p/>
        </p:txBody>
      </p:sp>
      <p:grpSp>
        <p:nvGrpSpPr>
          <p:cNvPr id="1188" name="Google Shape;1188;p50"/>
          <p:cNvGrpSpPr/>
          <p:nvPr/>
        </p:nvGrpSpPr>
        <p:grpSpPr>
          <a:xfrm rot="10800000">
            <a:off x="-19325" y="91898"/>
            <a:ext cx="142800" cy="4753151"/>
            <a:chOff x="-30475" y="94400"/>
            <a:chExt cx="142800" cy="4914850"/>
          </a:xfrm>
        </p:grpSpPr>
        <p:sp>
          <p:nvSpPr>
            <p:cNvPr id="1189" name="Google Shape;1189;p50"/>
            <p:cNvSpPr/>
            <p:nvPr/>
          </p:nvSpPr>
          <p:spPr>
            <a:xfrm>
              <a:off x="-29595" y="94400"/>
              <a:ext cx="141000" cy="62400"/>
            </a:xfrm>
            <a:prstGeom prst="mathMinus">
              <a:avLst>
                <a:gd fmla="val 23520" name="adj1"/>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1190" name="Google Shape;1190;p50"/>
            <p:cNvSpPr/>
            <p:nvPr/>
          </p:nvSpPr>
          <p:spPr>
            <a:xfrm>
              <a:off x="-29595" y="324226"/>
              <a:ext cx="141000" cy="62400"/>
            </a:xfrm>
            <a:prstGeom prst="mathMinus">
              <a:avLst>
                <a:gd fmla="val 23520" name="adj1"/>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1191" name="Google Shape;1191;p50"/>
            <p:cNvSpPr/>
            <p:nvPr/>
          </p:nvSpPr>
          <p:spPr>
            <a:xfrm>
              <a:off x="-29595" y="558226"/>
              <a:ext cx="141000" cy="62400"/>
            </a:xfrm>
            <a:prstGeom prst="mathMinus">
              <a:avLst>
                <a:gd fmla="val 23520" name="adj1"/>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1192" name="Google Shape;1192;p50"/>
            <p:cNvSpPr/>
            <p:nvPr/>
          </p:nvSpPr>
          <p:spPr>
            <a:xfrm>
              <a:off x="-29595" y="788052"/>
              <a:ext cx="141000" cy="62400"/>
            </a:xfrm>
            <a:prstGeom prst="mathMinus">
              <a:avLst>
                <a:gd fmla="val 23520" name="adj1"/>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1193" name="Google Shape;1193;p50"/>
            <p:cNvSpPr/>
            <p:nvPr/>
          </p:nvSpPr>
          <p:spPr>
            <a:xfrm>
              <a:off x="-29595" y="1026215"/>
              <a:ext cx="141000" cy="62400"/>
            </a:xfrm>
            <a:prstGeom prst="mathMinus">
              <a:avLst>
                <a:gd fmla="val 23520" name="adj1"/>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1194" name="Google Shape;1194;p50"/>
            <p:cNvSpPr/>
            <p:nvPr/>
          </p:nvSpPr>
          <p:spPr>
            <a:xfrm>
              <a:off x="-29595" y="1256040"/>
              <a:ext cx="141000" cy="62400"/>
            </a:xfrm>
            <a:prstGeom prst="mathMinus">
              <a:avLst>
                <a:gd fmla="val 23520" name="adj1"/>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1195" name="Google Shape;1195;p50"/>
            <p:cNvSpPr/>
            <p:nvPr/>
          </p:nvSpPr>
          <p:spPr>
            <a:xfrm>
              <a:off x="-29595" y="1490041"/>
              <a:ext cx="141000" cy="62400"/>
            </a:xfrm>
            <a:prstGeom prst="mathMinus">
              <a:avLst>
                <a:gd fmla="val 23520" name="adj1"/>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1196" name="Google Shape;1196;p50"/>
            <p:cNvSpPr/>
            <p:nvPr/>
          </p:nvSpPr>
          <p:spPr>
            <a:xfrm>
              <a:off x="-29595" y="1719867"/>
              <a:ext cx="141000" cy="62400"/>
            </a:xfrm>
            <a:prstGeom prst="mathMinus">
              <a:avLst>
                <a:gd fmla="val 23520" name="adj1"/>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1197" name="Google Shape;1197;p50"/>
            <p:cNvSpPr/>
            <p:nvPr/>
          </p:nvSpPr>
          <p:spPr>
            <a:xfrm>
              <a:off x="-29595" y="1953880"/>
              <a:ext cx="141000" cy="62400"/>
            </a:xfrm>
            <a:prstGeom prst="mathMinus">
              <a:avLst>
                <a:gd fmla="val 23520" name="adj1"/>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1198" name="Google Shape;1198;p50"/>
            <p:cNvSpPr/>
            <p:nvPr/>
          </p:nvSpPr>
          <p:spPr>
            <a:xfrm>
              <a:off x="-29595" y="2187880"/>
              <a:ext cx="141000" cy="62400"/>
            </a:xfrm>
            <a:prstGeom prst="mathMinus">
              <a:avLst>
                <a:gd fmla="val 23520" name="adj1"/>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1199" name="Google Shape;1199;p50"/>
            <p:cNvSpPr/>
            <p:nvPr/>
          </p:nvSpPr>
          <p:spPr>
            <a:xfrm>
              <a:off x="-29595" y="2417706"/>
              <a:ext cx="141000" cy="62400"/>
            </a:xfrm>
            <a:prstGeom prst="mathMinus">
              <a:avLst>
                <a:gd fmla="val 23520" name="adj1"/>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1200" name="Google Shape;1200;p50"/>
            <p:cNvSpPr/>
            <p:nvPr/>
          </p:nvSpPr>
          <p:spPr>
            <a:xfrm>
              <a:off x="-29595" y="2655869"/>
              <a:ext cx="141000" cy="62400"/>
            </a:xfrm>
            <a:prstGeom prst="mathMinus">
              <a:avLst>
                <a:gd fmla="val 23520" name="adj1"/>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1201" name="Google Shape;1201;p50"/>
            <p:cNvSpPr/>
            <p:nvPr/>
          </p:nvSpPr>
          <p:spPr>
            <a:xfrm>
              <a:off x="-29595" y="2885695"/>
              <a:ext cx="141000" cy="62400"/>
            </a:xfrm>
            <a:prstGeom prst="mathMinus">
              <a:avLst>
                <a:gd fmla="val 23520" name="adj1"/>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1202" name="Google Shape;1202;p50"/>
            <p:cNvSpPr/>
            <p:nvPr/>
          </p:nvSpPr>
          <p:spPr>
            <a:xfrm>
              <a:off x="-30475" y="3111145"/>
              <a:ext cx="142800" cy="62400"/>
            </a:xfrm>
            <a:prstGeom prst="mathMinus">
              <a:avLst>
                <a:gd fmla="val 23520" name="adj1"/>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1203" name="Google Shape;1203;p50"/>
            <p:cNvSpPr/>
            <p:nvPr/>
          </p:nvSpPr>
          <p:spPr>
            <a:xfrm>
              <a:off x="-30475" y="3336595"/>
              <a:ext cx="142800" cy="62400"/>
            </a:xfrm>
            <a:prstGeom prst="mathMinus">
              <a:avLst>
                <a:gd fmla="val 23520" name="adj1"/>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1204" name="Google Shape;1204;p50"/>
            <p:cNvSpPr/>
            <p:nvPr/>
          </p:nvSpPr>
          <p:spPr>
            <a:xfrm>
              <a:off x="-29595" y="3551197"/>
              <a:ext cx="141000" cy="62400"/>
            </a:xfrm>
            <a:prstGeom prst="mathMinus">
              <a:avLst>
                <a:gd fmla="val 23520" name="adj1"/>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1205" name="Google Shape;1205;p50"/>
            <p:cNvSpPr/>
            <p:nvPr/>
          </p:nvSpPr>
          <p:spPr>
            <a:xfrm>
              <a:off x="-29595" y="3781022"/>
              <a:ext cx="141000" cy="62400"/>
            </a:xfrm>
            <a:prstGeom prst="mathMinus">
              <a:avLst>
                <a:gd fmla="val 23520" name="adj1"/>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1206" name="Google Shape;1206;p50"/>
            <p:cNvSpPr/>
            <p:nvPr/>
          </p:nvSpPr>
          <p:spPr>
            <a:xfrm>
              <a:off x="-29595" y="4019185"/>
              <a:ext cx="141000" cy="62400"/>
            </a:xfrm>
            <a:prstGeom prst="mathMinus">
              <a:avLst>
                <a:gd fmla="val 23520" name="adj1"/>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1207" name="Google Shape;1207;p50"/>
            <p:cNvSpPr/>
            <p:nvPr/>
          </p:nvSpPr>
          <p:spPr>
            <a:xfrm>
              <a:off x="-29595" y="4249011"/>
              <a:ext cx="141000" cy="62400"/>
            </a:xfrm>
            <a:prstGeom prst="mathMinus">
              <a:avLst>
                <a:gd fmla="val 23520" name="adj1"/>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1208" name="Google Shape;1208;p50"/>
            <p:cNvSpPr/>
            <p:nvPr/>
          </p:nvSpPr>
          <p:spPr>
            <a:xfrm>
              <a:off x="-29595" y="4483011"/>
              <a:ext cx="141000" cy="62400"/>
            </a:xfrm>
            <a:prstGeom prst="mathMinus">
              <a:avLst>
                <a:gd fmla="val 23520" name="adj1"/>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1209" name="Google Shape;1209;p50"/>
            <p:cNvSpPr/>
            <p:nvPr/>
          </p:nvSpPr>
          <p:spPr>
            <a:xfrm>
              <a:off x="-29595" y="4712837"/>
              <a:ext cx="141000" cy="62400"/>
            </a:xfrm>
            <a:prstGeom prst="mathMinus">
              <a:avLst>
                <a:gd fmla="val 23520" name="adj1"/>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
          <p:nvSpPr>
            <p:cNvPr id="1210" name="Google Shape;1210;p50"/>
            <p:cNvSpPr/>
            <p:nvPr/>
          </p:nvSpPr>
          <p:spPr>
            <a:xfrm>
              <a:off x="-29595" y="4946850"/>
              <a:ext cx="141000" cy="62400"/>
            </a:xfrm>
            <a:prstGeom prst="mathMinus">
              <a:avLst>
                <a:gd fmla="val 23520" name="adj1"/>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grpSp>
      <p:cxnSp>
        <p:nvCxnSpPr>
          <p:cNvPr id="1211" name="Google Shape;1211;p50"/>
          <p:cNvCxnSpPr/>
          <p:nvPr/>
        </p:nvCxnSpPr>
        <p:spPr>
          <a:xfrm>
            <a:off x="103600" y="2400"/>
            <a:ext cx="0" cy="5138700"/>
          </a:xfrm>
          <a:prstGeom prst="straightConnector1">
            <a:avLst/>
          </a:prstGeom>
          <a:noFill/>
          <a:ln cap="flat" cmpd="sng" w="9525">
            <a:solidFill>
              <a:schemeClr val="accent2"/>
            </a:solidFill>
            <a:prstDash val="solid"/>
            <a:round/>
            <a:headEnd len="sm" w="sm" type="none"/>
            <a:tailEnd len="sm" w="sm" type="none"/>
          </a:ln>
        </p:spPr>
      </p:cxnSp>
      <p:sp>
        <p:nvSpPr>
          <p:cNvPr id="1212" name="Google Shape;1212;p50"/>
          <p:cNvSpPr/>
          <p:nvPr/>
        </p:nvSpPr>
        <p:spPr>
          <a:xfrm rot="10800000">
            <a:off x="-18405" y="5013349"/>
            <a:ext cx="141000" cy="60300"/>
          </a:xfrm>
          <a:prstGeom prst="mathMinus">
            <a:avLst>
              <a:gd fmla="val 23520" name="adj1"/>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Lexend"/>
              <a:ea typeface="Lexend"/>
              <a:cs typeface="Lexend"/>
              <a:sym typeface="Lexend"/>
            </a:endParaRPr>
          </a:p>
        </p:txBody>
      </p:sp>
    </p:spTree>
  </p:cSld>
  <p:clrMapOvr>
    <a:masterClrMapping/>
  </p:clrMapOvr>
  <p:extLst>
    <p:ext uri="{DCECCB84-F9BA-43D5-87BE-67443E8EF086}">
      <p15:sldGuideLst>
        <p15:guide id="1">
          <p15:clr>
            <a:srgbClr val="E46962"/>
          </p15:clr>
        </p15:guide>
      </p15:sldGuideLst>
    </p:ext>
  </p:extLst>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1213" name="Shape 1213"/>
        <p:cNvGrpSpPr/>
        <p:nvPr/>
      </p:nvGrpSpPr>
      <p:grpSpPr>
        <a:xfrm>
          <a:off x="0" y="0"/>
          <a:ext cx="0" cy="0"/>
          <a:chOff x="0" y="0"/>
          <a:chExt cx="0" cy="0"/>
        </a:xfrm>
      </p:grpSpPr>
      <p:sp>
        <p:nvSpPr>
          <p:cNvPr id="1214" name="Google Shape;1214;p51"/>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215" name="Google Shape;1215;p51"/>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p:cSld name="Section header">
    <p:spTree>
      <p:nvGrpSpPr>
        <p:cNvPr id="1216" name="Shape 1216"/>
        <p:cNvGrpSpPr/>
        <p:nvPr/>
      </p:nvGrpSpPr>
      <p:grpSpPr>
        <a:xfrm>
          <a:off x="0" y="0"/>
          <a:ext cx="0" cy="0"/>
          <a:chOff x="0" y="0"/>
          <a:chExt cx="0" cy="0"/>
        </a:xfrm>
      </p:grpSpPr>
      <p:sp>
        <p:nvSpPr>
          <p:cNvPr id="1217" name="Google Shape;1217;p52"/>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p:cSld name="Title and body">
    <p:spTree>
      <p:nvGrpSpPr>
        <p:cNvPr id="1218" name="Shape 1218"/>
        <p:cNvGrpSpPr/>
        <p:nvPr/>
      </p:nvGrpSpPr>
      <p:grpSpPr>
        <a:xfrm>
          <a:off x="0" y="0"/>
          <a:ext cx="0" cy="0"/>
          <a:chOff x="0" y="0"/>
          <a:chExt cx="0" cy="0"/>
        </a:xfrm>
      </p:grpSpPr>
      <p:sp>
        <p:nvSpPr>
          <p:cNvPr id="1219" name="Google Shape;1219;p53"/>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220" name="Google Shape;1220;p53"/>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p:cSld name="Title and two columns">
    <p:spTree>
      <p:nvGrpSpPr>
        <p:cNvPr id="1221" name="Shape 1221"/>
        <p:cNvGrpSpPr/>
        <p:nvPr/>
      </p:nvGrpSpPr>
      <p:grpSpPr>
        <a:xfrm>
          <a:off x="0" y="0"/>
          <a:ext cx="0" cy="0"/>
          <a:chOff x="0" y="0"/>
          <a:chExt cx="0" cy="0"/>
        </a:xfrm>
      </p:grpSpPr>
      <p:sp>
        <p:nvSpPr>
          <p:cNvPr id="1222" name="Google Shape;1222;p5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223" name="Google Shape;1223;p54"/>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1224" name="Google Shape;1224;p54"/>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1225" name="Shape 1225"/>
        <p:cNvGrpSpPr/>
        <p:nvPr/>
      </p:nvGrpSpPr>
      <p:grpSpPr>
        <a:xfrm>
          <a:off x="0" y="0"/>
          <a:ext cx="0" cy="0"/>
          <a:chOff x="0" y="0"/>
          <a:chExt cx="0" cy="0"/>
        </a:xfrm>
      </p:grpSpPr>
      <p:sp>
        <p:nvSpPr>
          <p:cNvPr id="1226" name="Google Shape;1226;p5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 column text">
    <p:spTree>
      <p:nvGrpSpPr>
        <p:cNvPr id="1227" name="Shape 1227"/>
        <p:cNvGrpSpPr/>
        <p:nvPr/>
      </p:nvGrpSpPr>
      <p:grpSpPr>
        <a:xfrm>
          <a:off x="0" y="0"/>
          <a:ext cx="0" cy="0"/>
          <a:chOff x="0" y="0"/>
          <a:chExt cx="0" cy="0"/>
        </a:xfrm>
      </p:grpSpPr>
      <p:sp>
        <p:nvSpPr>
          <p:cNvPr id="1228" name="Google Shape;1228;p56"/>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1229" name="Google Shape;1229;p56"/>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 point">
    <p:spTree>
      <p:nvGrpSpPr>
        <p:cNvPr id="1230" name="Shape 1230"/>
        <p:cNvGrpSpPr/>
        <p:nvPr/>
      </p:nvGrpSpPr>
      <p:grpSpPr>
        <a:xfrm>
          <a:off x="0" y="0"/>
          <a:ext cx="0" cy="0"/>
          <a:chOff x="0" y="0"/>
          <a:chExt cx="0" cy="0"/>
        </a:xfrm>
      </p:grpSpPr>
      <p:sp>
        <p:nvSpPr>
          <p:cNvPr id="1231" name="Google Shape;1231;p57"/>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 title and description">
    <p:spTree>
      <p:nvGrpSpPr>
        <p:cNvPr id="1232" name="Shape 1232"/>
        <p:cNvGrpSpPr/>
        <p:nvPr/>
      </p:nvGrpSpPr>
      <p:grpSpPr>
        <a:xfrm>
          <a:off x="0" y="0"/>
          <a:ext cx="0" cy="0"/>
          <a:chOff x="0" y="0"/>
          <a:chExt cx="0" cy="0"/>
        </a:xfrm>
      </p:grpSpPr>
      <p:sp>
        <p:nvSpPr>
          <p:cNvPr id="1233" name="Google Shape;1233;p58"/>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1234" name="Google Shape;1234;p58"/>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1235" name="Google Shape;1235;p58"/>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
    <p:spTree>
      <p:nvGrpSpPr>
        <p:cNvPr id="1236" name="Shape 1236"/>
        <p:cNvGrpSpPr/>
        <p:nvPr/>
      </p:nvGrpSpPr>
      <p:grpSpPr>
        <a:xfrm>
          <a:off x="0" y="0"/>
          <a:ext cx="0" cy="0"/>
          <a:chOff x="0" y="0"/>
          <a:chExt cx="0" cy="0"/>
        </a:xfrm>
      </p:grpSpPr>
      <p:sp>
        <p:nvSpPr>
          <p:cNvPr id="1237" name="Google Shape;1237;p59"/>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 number">
    <p:spTree>
      <p:nvGrpSpPr>
        <p:cNvPr id="1238" name="Shape 1238"/>
        <p:cNvGrpSpPr/>
        <p:nvPr/>
      </p:nvGrpSpPr>
      <p:grpSpPr>
        <a:xfrm>
          <a:off x="0" y="0"/>
          <a:ext cx="0" cy="0"/>
          <a:chOff x="0" y="0"/>
          <a:chExt cx="0" cy="0"/>
        </a:xfrm>
      </p:grpSpPr>
      <p:sp>
        <p:nvSpPr>
          <p:cNvPr id="1239" name="Google Shape;1239;p60"/>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1240" name="Google Shape;1240;p60"/>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
    <p:spTree>
      <p:nvGrpSpPr>
        <p:cNvPr id="1241" name="Shape 1241"/>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p:cSld name="Agenda">
    <p:spTree>
      <p:nvGrpSpPr>
        <p:cNvPr id="1242" name="Shape 1242"/>
        <p:cNvGrpSpPr/>
        <p:nvPr/>
      </p:nvGrpSpPr>
      <p:grpSpPr>
        <a:xfrm>
          <a:off x="0" y="0"/>
          <a:ext cx="0" cy="0"/>
          <a:chOff x="0" y="0"/>
          <a:chExt cx="0" cy="0"/>
        </a:xfrm>
      </p:grpSpPr>
      <p:sp>
        <p:nvSpPr>
          <p:cNvPr id="1243" name="Google Shape;1243;p62"/>
          <p:cNvSpPr txBox="1"/>
          <p:nvPr>
            <p:ph type="title"/>
          </p:nvPr>
        </p:nvSpPr>
        <p:spPr>
          <a:xfrm>
            <a:off x="677325" y="1832775"/>
            <a:ext cx="3217200" cy="1484100"/>
          </a:xfrm>
          <a:prstGeom prst="rect">
            <a:avLst/>
          </a:prstGeom>
        </p:spPr>
        <p:txBody>
          <a:bodyPr anchorCtr="0" anchor="ctr" bIns="91425" lIns="91425" spcFirstLastPara="1" rIns="91425" wrap="square" tIns="91425">
            <a:normAutofit/>
          </a:bodyPr>
          <a:lstStyle>
            <a:lvl1pPr lvl="0">
              <a:spcBef>
                <a:spcPts val="0"/>
              </a:spcBef>
              <a:spcAft>
                <a:spcPts val="0"/>
              </a:spcAft>
              <a:buSzPts val="4200"/>
              <a:buNone/>
              <a:defRPr sz="42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244" name="Google Shape;1244;p62"/>
          <p:cNvSpPr txBox="1"/>
          <p:nvPr>
            <p:ph idx="1" type="subTitle"/>
          </p:nvPr>
        </p:nvSpPr>
        <p:spPr>
          <a:xfrm>
            <a:off x="4406650" y="393750"/>
            <a:ext cx="4409700" cy="5427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SzPts val="2000"/>
              <a:buNone/>
              <a:defRPr sz="2000"/>
            </a:lvl1pPr>
            <a:lvl2pPr lvl="1">
              <a:lnSpc>
                <a:spcPct val="100000"/>
              </a:lnSpc>
              <a:spcBef>
                <a:spcPts val="0"/>
              </a:spcBef>
              <a:spcAft>
                <a:spcPts val="0"/>
              </a:spcAft>
              <a:buSzPts val="2000"/>
              <a:buNone/>
              <a:defRPr sz="2000"/>
            </a:lvl2pPr>
            <a:lvl3pPr lvl="2">
              <a:lnSpc>
                <a:spcPct val="100000"/>
              </a:lnSpc>
              <a:spcBef>
                <a:spcPts val="0"/>
              </a:spcBef>
              <a:spcAft>
                <a:spcPts val="0"/>
              </a:spcAft>
              <a:buSzPts val="2000"/>
              <a:buNone/>
              <a:defRPr sz="2000"/>
            </a:lvl3pPr>
            <a:lvl4pPr lvl="3">
              <a:lnSpc>
                <a:spcPct val="100000"/>
              </a:lnSpc>
              <a:spcBef>
                <a:spcPts val="0"/>
              </a:spcBef>
              <a:spcAft>
                <a:spcPts val="0"/>
              </a:spcAft>
              <a:buSzPts val="2000"/>
              <a:buNone/>
              <a:defRPr sz="2000"/>
            </a:lvl4pPr>
            <a:lvl5pPr lvl="4">
              <a:lnSpc>
                <a:spcPct val="100000"/>
              </a:lnSpc>
              <a:spcBef>
                <a:spcPts val="0"/>
              </a:spcBef>
              <a:spcAft>
                <a:spcPts val="0"/>
              </a:spcAft>
              <a:buSzPts val="2000"/>
              <a:buNone/>
              <a:defRPr sz="2000"/>
            </a:lvl5pPr>
            <a:lvl6pPr lvl="5">
              <a:lnSpc>
                <a:spcPct val="100000"/>
              </a:lnSpc>
              <a:spcBef>
                <a:spcPts val="0"/>
              </a:spcBef>
              <a:spcAft>
                <a:spcPts val="0"/>
              </a:spcAft>
              <a:buSzPts val="2000"/>
              <a:buNone/>
              <a:defRPr sz="2000"/>
            </a:lvl6pPr>
            <a:lvl7pPr lvl="6">
              <a:lnSpc>
                <a:spcPct val="100000"/>
              </a:lnSpc>
              <a:spcBef>
                <a:spcPts val="0"/>
              </a:spcBef>
              <a:spcAft>
                <a:spcPts val="0"/>
              </a:spcAft>
              <a:buSzPts val="2000"/>
              <a:buNone/>
              <a:defRPr sz="2000"/>
            </a:lvl7pPr>
            <a:lvl8pPr lvl="7">
              <a:lnSpc>
                <a:spcPct val="100000"/>
              </a:lnSpc>
              <a:spcBef>
                <a:spcPts val="0"/>
              </a:spcBef>
              <a:spcAft>
                <a:spcPts val="0"/>
              </a:spcAft>
              <a:buSzPts val="2000"/>
              <a:buNone/>
              <a:defRPr sz="2000"/>
            </a:lvl8pPr>
            <a:lvl9pPr lvl="8">
              <a:lnSpc>
                <a:spcPct val="100000"/>
              </a:lnSpc>
              <a:spcBef>
                <a:spcPts val="0"/>
              </a:spcBef>
              <a:spcAft>
                <a:spcPts val="0"/>
              </a:spcAft>
              <a:buSzPts val="2000"/>
              <a:buNone/>
              <a:defRPr sz="2000"/>
            </a:lvl9pPr>
          </a:lstStyle>
          <a:p/>
        </p:txBody>
      </p:sp>
      <p:sp>
        <p:nvSpPr>
          <p:cNvPr id="1245" name="Google Shape;1245;p62"/>
          <p:cNvSpPr txBox="1"/>
          <p:nvPr>
            <p:ph idx="2" type="subTitle"/>
          </p:nvPr>
        </p:nvSpPr>
        <p:spPr>
          <a:xfrm>
            <a:off x="4406650" y="1151705"/>
            <a:ext cx="4409700" cy="5427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SzPts val="2000"/>
              <a:buNone/>
              <a:defRPr sz="2000"/>
            </a:lvl1pPr>
            <a:lvl2pPr lvl="1">
              <a:lnSpc>
                <a:spcPct val="100000"/>
              </a:lnSpc>
              <a:spcBef>
                <a:spcPts val="0"/>
              </a:spcBef>
              <a:spcAft>
                <a:spcPts val="0"/>
              </a:spcAft>
              <a:buSzPts val="2000"/>
              <a:buNone/>
              <a:defRPr sz="2000"/>
            </a:lvl2pPr>
            <a:lvl3pPr lvl="2">
              <a:lnSpc>
                <a:spcPct val="100000"/>
              </a:lnSpc>
              <a:spcBef>
                <a:spcPts val="0"/>
              </a:spcBef>
              <a:spcAft>
                <a:spcPts val="0"/>
              </a:spcAft>
              <a:buSzPts val="2000"/>
              <a:buNone/>
              <a:defRPr sz="2000"/>
            </a:lvl3pPr>
            <a:lvl4pPr lvl="3">
              <a:lnSpc>
                <a:spcPct val="100000"/>
              </a:lnSpc>
              <a:spcBef>
                <a:spcPts val="0"/>
              </a:spcBef>
              <a:spcAft>
                <a:spcPts val="0"/>
              </a:spcAft>
              <a:buSzPts val="2000"/>
              <a:buNone/>
              <a:defRPr sz="2000"/>
            </a:lvl4pPr>
            <a:lvl5pPr lvl="4">
              <a:lnSpc>
                <a:spcPct val="100000"/>
              </a:lnSpc>
              <a:spcBef>
                <a:spcPts val="0"/>
              </a:spcBef>
              <a:spcAft>
                <a:spcPts val="0"/>
              </a:spcAft>
              <a:buSzPts val="2000"/>
              <a:buNone/>
              <a:defRPr sz="2000"/>
            </a:lvl5pPr>
            <a:lvl6pPr lvl="5">
              <a:lnSpc>
                <a:spcPct val="100000"/>
              </a:lnSpc>
              <a:spcBef>
                <a:spcPts val="0"/>
              </a:spcBef>
              <a:spcAft>
                <a:spcPts val="0"/>
              </a:spcAft>
              <a:buSzPts val="2000"/>
              <a:buNone/>
              <a:defRPr sz="2000"/>
            </a:lvl6pPr>
            <a:lvl7pPr lvl="6">
              <a:lnSpc>
                <a:spcPct val="100000"/>
              </a:lnSpc>
              <a:spcBef>
                <a:spcPts val="0"/>
              </a:spcBef>
              <a:spcAft>
                <a:spcPts val="0"/>
              </a:spcAft>
              <a:buSzPts val="2000"/>
              <a:buNone/>
              <a:defRPr sz="2000"/>
            </a:lvl7pPr>
            <a:lvl8pPr lvl="7">
              <a:lnSpc>
                <a:spcPct val="100000"/>
              </a:lnSpc>
              <a:spcBef>
                <a:spcPts val="0"/>
              </a:spcBef>
              <a:spcAft>
                <a:spcPts val="0"/>
              </a:spcAft>
              <a:buSzPts val="2000"/>
              <a:buNone/>
              <a:defRPr sz="2000"/>
            </a:lvl8pPr>
            <a:lvl9pPr lvl="8">
              <a:lnSpc>
                <a:spcPct val="100000"/>
              </a:lnSpc>
              <a:spcBef>
                <a:spcPts val="0"/>
              </a:spcBef>
              <a:spcAft>
                <a:spcPts val="0"/>
              </a:spcAft>
              <a:buSzPts val="2000"/>
              <a:buNone/>
              <a:defRPr sz="2000"/>
            </a:lvl9pPr>
          </a:lstStyle>
          <a:p/>
        </p:txBody>
      </p:sp>
      <p:sp>
        <p:nvSpPr>
          <p:cNvPr id="1246" name="Google Shape;1246;p62"/>
          <p:cNvSpPr txBox="1"/>
          <p:nvPr>
            <p:ph idx="3" type="subTitle"/>
          </p:nvPr>
        </p:nvSpPr>
        <p:spPr>
          <a:xfrm>
            <a:off x="4406650" y="3425570"/>
            <a:ext cx="4409700" cy="5427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SzPts val="2000"/>
              <a:buNone/>
              <a:defRPr sz="2000"/>
            </a:lvl1pPr>
            <a:lvl2pPr lvl="1">
              <a:lnSpc>
                <a:spcPct val="100000"/>
              </a:lnSpc>
              <a:spcBef>
                <a:spcPts val="0"/>
              </a:spcBef>
              <a:spcAft>
                <a:spcPts val="0"/>
              </a:spcAft>
              <a:buSzPts val="2000"/>
              <a:buNone/>
              <a:defRPr sz="2000"/>
            </a:lvl2pPr>
            <a:lvl3pPr lvl="2">
              <a:lnSpc>
                <a:spcPct val="100000"/>
              </a:lnSpc>
              <a:spcBef>
                <a:spcPts val="0"/>
              </a:spcBef>
              <a:spcAft>
                <a:spcPts val="0"/>
              </a:spcAft>
              <a:buSzPts val="2000"/>
              <a:buNone/>
              <a:defRPr sz="2000"/>
            </a:lvl3pPr>
            <a:lvl4pPr lvl="3">
              <a:lnSpc>
                <a:spcPct val="100000"/>
              </a:lnSpc>
              <a:spcBef>
                <a:spcPts val="0"/>
              </a:spcBef>
              <a:spcAft>
                <a:spcPts val="0"/>
              </a:spcAft>
              <a:buSzPts val="2000"/>
              <a:buNone/>
              <a:defRPr sz="2000"/>
            </a:lvl4pPr>
            <a:lvl5pPr lvl="4">
              <a:lnSpc>
                <a:spcPct val="100000"/>
              </a:lnSpc>
              <a:spcBef>
                <a:spcPts val="0"/>
              </a:spcBef>
              <a:spcAft>
                <a:spcPts val="0"/>
              </a:spcAft>
              <a:buSzPts val="2000"/>
              <a:buNone/>
              <a:defRPr sz="2000"/>
            </a:lvl5pPr>
            <a:lvl6pPr lvl="5">
              <a:lnSpc>
                <a:spcPct val="100000"/>
              </a:lnSpc>
              <a:spcBef>
                <a:spcPts val="0"/>
              </a:spcBef>
              <a:spcAft>
                <a:spcPts val="0"/>
              </a:spcAft>
              <a:buSzPts val="2000"/>
              <a:buNone/>
              <a:defRPr sz="2000"/>
            </a:lvl6pPr>
            <a:lvl7pPr lvl="6">
              <a:lnSpc>
                <a:spcPct val="100000"/>
              </a:lnSpc>
              <a:spcBef>
                <a:spcPts val="0"/>
              </a:spcBef>
              <a:spcAft>
                <a:spcPts val="0"/>
              </a:spcAft>
              <a:buSzPts val="2000"/>
              <a:buNone/>
              <a:defRPr sz="2000"/>
            </a:lvl7pPr>
            <a:lvl8pPr lvl="7">
              <a:lnSpc>
                <a:spcPct val="100000"/>
              </a:lnSpc>
              <a:spcBef>
                <a:spcPts val="0"/>
              </a:spcBef>
              <a:spcAft>
                <a:spcPts val="0"/>
              </a:spcAft>
              <a:buSzPts val="2000"/>
              <a:buNone/>
              <a:defRPr sz="2000"/>
            </a:lvl8pPr>
            <a:lvl9pPr lvl="8">
              <a:lnSpc>
                <a:spcPct val="100000"/>
              </a:lnSpc>
              <a:spcBef>
                <a:spcPts val="0"/>
              </a:spcBef>
              <a:spcAft>
                <a:spcPts val="0"/>
              </a:spcAft>
              <a:buSzPts val="2000"/>
              <a:buNone/>
              <a:defRPr sz="2000"/>
            </a:lvl9pPr>
          </a:lstStyle>
          <a:p/>
        </p:txBody>
      </p:sp>
      <p:sp>
        <p:nvSpPr>
          <p:cNvPr id="1247" name="Google Shape;1247;p62"/>
          <p:cNvSpPr txBox="1"/>
          <p:nvPr>
            <p:ph idx="4" type="subTitle"/>
          </p:nvPr>
        </p:nvSpPr>
        <p:spPr>
          <a:xfrm>
            <a:off x="4406650" y="1909660"/>
            <a:ext cx="4409700" cy="5427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SzPts val="2000"/>
              <a:buNone/>
              <a:defRPr sz="2000"/>
            </a:lvl1pPr>
            <a:lvl2pPr lvl="1">
              <a:lnSpc>
                <a:spcPct val="100000"/>
              </a:lnSpc>
              <a:spcBef>
                <a:spcPts val="0"/>
              </a:spcBef>
              <a:spcAft>
                <a:spcPts val="0"/>
              </a:spcAft>
              <a:buSzPts val="2000"/>
              <a:buNone/>
              <a:defRPr sz="2000"/>
            </a:lvl2pPr>
            <a:lvl3pPr lvl="2">
              <a:lnSpc>
                <a:spcPct val="100000"/>
              </a:lnSpc>
              <a:spcBef>
                <a:spcPts val="0"/>
              </a:spcBef>
              <a:spcAft>
                <a:spcPts val="0"/>
              </a:spcAft>
              <a:buSzPts val="2000"/>
              <a:buNone/>
              <a:defRPr sz="2000"/>
            </a:lvl3pPr>
            <a:lvl4pPr lvl="3">
              <a:lnSpc>
                <a:spcPct val="100000"/>
              </a:lnSpc>
              <a:spcBef>
                <a:spcPts val="0"/>
              </a:spcBef>
              <a:spcAft>
                <a:spcPts val="0"/>
              </a:spcAft>
              <a:buSzPts val="2000"/>
              <a:buNone/>
              <a:defRPr sz="2000"/>
            </a:lvl4pPr>
            <a:lvl5pPr lvl="4">
              <a:lnSpc>
                <a:spcPct val="100000"/>
              </a:lnSpc>
              <a:spcBef>
                <a:spcPts val="0"/>
              </a:spcBef>
              <a:spcAft>
                <a:spcPts val="0"/>
              </a:spcAft>
              <a:buSzPts val="2000"/>
              <a:buNone/>
              <a:defRPr sz="2000"/>
            </a:lvl5pPr>
            <a:lvl6pPr lvl="5">
              <a:lnSpc>
                <a:spcPct val="100000"/>
              </a:lnSpc>
              <a:spcBef>
                <a:spcPts val="0"/>
              </a:spcBef>
              <a:spcAft>
                <a:spcPts val="0"/>
              </a:spcAft>
              <a:buSzPts val="2000"/>
              <a:buNone/>
              <a:defRPr sz="2000"/>
            </a:lvl6pPr>
            <a:lvl7pPr lvl="6">
              <a:lnSpc>
                <a:spcPct val="100000"/>
              </a:lnSpc>
              <a:spcBef>
                <a:spcPts val="0"/>
              </a:spcBef>
              <a:spcAft>
                <a:spcPts val="0"/>
              </a:spcAft>
              <a:buSzPts val="2000"/>
              <a:buNone/>
              <a:defRPr sz="2000"/>
            </a:lvl7pPr>
            <a:lvl8pPr lvl="7">
              <a:lnSpc>
                <a:spcPct val="100000"/>
              </a:lnSpc>
              <a:spcBef>
                <a:spcPts val="0"/>
              </a:spcBef>
              <a:spcAft>
                <a:spcPts val="0"/>
              </a:spcAft>
              <a:buSzPts val="2000"/>
              <a:buNone/>
              <a:defRPr sz="2000"/>
            </a:lvl8pPr>
            <a:lvl9pPr lvl="8">
              <a:lnSpc>
                <a:spcPct val="100000"/>
              </a:lnSpc>
              <a:spcBef>
                <a:spcPts val="0"/>
              </a:spcBef>
              <a:spcAft>
                <a:spcPts val="0"/>
              </a:spcAft>
              <a:buSzPts val="2000"/>
              <a:buNone/>
              <a:defRPr sz="2000"/>
            </a:lvl9pPr>
          </a:lstStyle>
          <a:p/>
        </p:txBody>
      </p:sp>
      <p:sp>
        <p:nvSpPr>
          <p:cNvPr id="1248" name="Google Shape;1248;p62"/>
          <p:cNvSpPr txBox="1"/>
          <p:nvPr>
            <p:ph idx="5" type="subTitle"/>
          </p:nvPr>
        </p:nvSpPr>
        <p:spPr>
          <a:xfrm>
            <a:off x="4406650" y="4183525"/>
            <a:ext cx="4409700" cy="5427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SzPts val="2000"/>
              <a:buNone/>
              <a:defRPr sz="2000"/>
            </a:lvl1pPr>
            <a:lvl2pPr lvl="1">
              <a:lnSpc>
                <a:spcPct val="100000"/>
              </a:lnSpc>
              <a:spcBef>
                <a:spcPts val="0"/>
              </a:spcBef>
              <a:spcAft>
                <a:spcPts val="0"/>
              </a:spcAft>
              <a:buSzPts val="2000"/>
              <a:buNone/>
              <a:defRPr sz="2000"/>
            </a:lvl2pPr>
            <a:lvl3pPr lvl="2">
              <a:lnSpc>
                <a:spcPct val="100000"/>
              </a:lnSpc>
              <a:spcBef>
                <a:spcPts val="0"/>
              </a:spcBef>
              <a:spcAft>
                <a:spcPts val="0"/>
              </a:spcAft>
              <a:buSzPts val="2000"/>
              <a:buNone/>
              <a:defRPr sz="2000"/>
            </a:lvl3pPr>
            <a:lvl4pPr lvl="3">
              <a:lnSpc>
                <a:spcPct val="100000"/>
              </a:lnSpc>
              <a:spcBef>
                <a:spcPts val="0"/>
              </a:spcBef>
              <a:spcAft>
                <a:spcPts val="0"/>
              </a:spcAft>
              <a:buSzPts val="2000"/>
              <a:buNone/>
              <a:defRPr sz="2000"/>
            </a:lvl4pPr>
            <a:lvl5pPr lvl="4">
              <a:lnSpc>
                <a:spcPct val="100000"/>
              </a:lnSpc>
              <a:spcBef>
                <a:spcPts val="0"/>
              </a:spcBef>
              <a:spcAft>
                <a:spcPts val="0"/>
              </a:spcAft>
              <a:buSzPts val="2000"/>
              <a:buNone/>
              <a:defRPr sz="2000"/>
            </a:lvl5pPr>
            <a:lvl6pPr lvl="5">
              <a:lnSpc>
                <a:spcPct val="100000"/>
              </a:lnSpc>
              <a:spcBef>
                <a:spcPts val="0"/>
              </a:spcBef>
              <a:spcAft>
                <a:spcPts val="0"/>
              </a:spcAft>
              <a:buSzPts val="2000"/>
              <a:buNone/>
              <a:defRPr sz="2000"/>
            </a:lvl6pPr>
            <a:lvl7pPr lvl="6">
              <a:lnSpc>
                <a:spcPct val="100000"/>
              </a:lnSpc>
              <a:spcBef>
                <a:spcPts val="0"/>
              </a:spcBef>
              <a:spcAft>
                <a:spcPts val="0"/>
              </a:spcAft>
              <a:buSzPts val="2000"/>
              <a:buNone/>
              <a:defRPr sz="2000"/>
            </a:lvl7pPr>
            <a:lvl8pPr lvl="7">
              <a:lnSpc>
                <a:spcPct val="100000"/>
              </a:lnSpc>
              <a:spcBef>
                <a:spcPts val="0"/>
              </a:spcBef>
              <a:spcAft>
                <a:spcPts val="0"/>
              </a:spcAft>
              <a:buSzPts val="2000"/>
              <a:buNone/>
              <a:defRPr sz="2000"/>
            </a:lvl8pPr>
            <a:lvl9pPr lvl="8">
              <a:lnSpc>
                <a:spcPct val="100000"/>
              </a:lnSpc>
              <a:spcBef>
                <a:spcPts val="0"/>
              </a:spcBef>
              <a:spcAft>
                <a:spcPts val="0"/>
              </a:spcAft>
              <a:buSzPts val="2000"/>
              <a:buNone/>
              <a:defRPr sz="2000"/>
            </a:lvl9pPr>
          </a:lstStyle>
          <a:p/>
        </p:txBody>
      </p:sp>
      <p:sp>
        <p:nvSpPr>
          <p:cNvPr id="1249" name="Google Shape;1249;p62"/>
          <p:cNvSpPr txBox="1"/>
          <p:nvPr>
            <p:ph idx="6" type="subTitle"/>
          </p:nvPr>
        </p:nvSpPr>
        <p:spPr>
          <a:xfrm>
            <a:off x="4406650" y="2667615"/>
            <a:ext cx="4409700" cy="5427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SzPts val="2000"/>
              <a:buNone/>
              <a:defRPr sz="2000"/>
            </a:lvl1pPr>
            <a:lvl2pPr lvl="1">
              <a:lnSpc>
                <a:spcPct val="100000"/>
              </a:lnSpc>
              <a:spcBef>
                <a:spcPts val="0"/>
              </a:spcBef>
              <a:spcAft>
                <a:spcPts val="0"/>
              </a:spcAft>
              <a:buSzPts val="2000"/>
              <a:buNone/>
              <a:defRPr sz="2000"/>
            </a:lvl2pPr>
            <a:lvl3pPr lvl="2">
              <a:lnSpc>
                <a:spcPct val="100000"/>
              </a:lnSpc>
              <a:spcBef>
                <a:spcPts val="0"/>
              </a:spcBef>
              <a:spcAft>
                <a:spcPts val="0"/>
              </a:spcAft>
              <a:buSzPts val="2000"/>
              <a:buNone/>
              <a:defRPr sz="2000"/>
            </a:lvl3pPr>
            <a:lvl4pPr lvl="3">
              <a:lnSpc>
                <a:spcPct val="100000"/>
              </a:lnSpc>
              <a:spcBef>
                <a:spcPts val="0"/>
              </a:spcBef>
              <a:spcAft>
                <a:spcPts val="0"/>
              </a:spcAft>
              <a:buSzPts val="2000"/>
              <a:buNone/>
              <a:defRPr sz="2000"/>
            </a:lvl4pPr>
            <a:lvl5pPr lvl="4">
              <a:lnSpc>
                <a:spcPct val="100000"/>
              </a:lnSpc>
              <a:spcBef>
                <a:spcPts val="0"/>
              </a:spcBef>
              <a:spcAft>
                <a:spcPts val="0"/>
              </a:spcAft>
              <a:buSzPts val="2000"/>
              <a:buNone/>
              <a:defRPr sz="2000"/>
            </a:lvl5pPr>
            <a:lvl6pPr lvl="5">
              <a:lnSpc>
                <a:spcPct val="100000"/>
              </a:lnSpc>
              <a:spcBef>
                <a:spcPts val="0"/>
              </a:spcBef>
              <a:spcAft>
                <a:spcPts val="0"/>
              </a:spcAft>
              <a:buSzPts val="2000"/>
              <a:buNone/>
              <a:defRPr sz="2000"/>
            </a:lvl6pPr>
            <a:lvl7pPr lvl="6">
              <a:lnSpc>
                <a:spcPct val="100000"/>
              </a:lnSpc>
              <a:spcBef>
                <a:spcPts val="0"/>
              </a:spcBef>
              <a:spcAft>
                <a:spcPts val="0"/>
              </a:spcAft>
              <a:buSzPts val="2000"/>
              <a:buNone/>
              <a:defRPr sz="2000"/>
            </a:lvl7pPr>
            <a:lvl8pPr lvl="7">
              <a:lnSpc>
                <a:spcPct val="100000"/>
              </a:lnSpc>
              <a:spcBef>
                <a:spcPts val="0"/>
              </a:spcBef>
              <a:spcAft>
                <a:spcPts val="0"/>
              </a:spcAft>
              <a:buSzPts val="2000"/>
              <a:buNone/>
              <a:defRPr sz="2000"/>
            </a:lvl8pPr>
            <a:lvl9pPr lvl="8">
              <a:lnSpc>
                <a:spcPct val="100000"/>
              </a:lnSpc>
              <a:spcBef>
                <a:spcPts val="0"/>
              </a:spcBef>
              <a:spcAft>
                <a:spcPts val="0"/>
              </a:spcAft>
              <a:buSzPts val="2000"/>
              <a:buNone/>
              <a:defRPr sz="2000"/>
            </a:lvl9pPr>
          </a:lstStyle>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body and image">
  <p:cSld name="Title, body and image">
    <p:spTree>
      <p:nvGrpSpPr>
        <p:cNvPr id="1250" name="Shape 1250"/>
        <p:cNvGrpSpPr/>
        <p:nvPr/>
      </p:nvGrpSpPr>
      <p:grpSpPr>
        <a:xfrm>
          <a:off x="0" y="0"/>
          <a:ext cx="0" cy="0"/>
          <a:chOff x="0" y="0"/>
          <a:chExt cx="0" cy="0"/>
        </a:xfrm>
      </p:grpSpPr>
      <p:sp>
        <p:nvSpPr>
          <p:cNvPr id="1251" name="Google Shape;1251;p63"/>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252" name="Google Shape;1252;p63"/>
          <p:cNvSpPr txBox="1"/>
          <p:nvPr>
            <p:ph idx="1" type="body"/>
          </p:nvPr>
        </p:nvSpPr>
        <p:spPr>
          <a:xfrm>
            <a:off x="311700" y="1152475"/>
            <a:ext cx="44739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253" name="Google Shape;1253;p63"/>
          <p:cNvSpPr/>
          <p:nvPr>
            <p:ph idx="2" type="pic"/>
          </p:nvPr>
        </p:nvSpPr>
        <p:spPr>
          <a:xfrm>
            <a:off x="4992024" y="1152775"/>
            <a:ext cx="3840300" cy="3416400"/>
          </a:xfrm>
          <a:prstGeom prst="rect">
            <a:avLst/>
          </a:prstGeom>
          <a:noFill/>
          <a:ln>
            <a:noFill/>
          </a:ln>
        </p:spPr>
      </p: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big ideas">
  <p:cSld name="Two big ideas">
    <p:spTree>
      <p:nvGrpSpPr>
        <p:cNvPr id="1254" name="Shape 1254"/>
        <p:cNvGrpSpPr/>
        <p:nvPr/>
      </p:nvGrpSpPr>
      <p:grpSpPr>
        <a:xfrm>
          <a:off x="0" y="0"/>
          <a:ext cx="0" cy="0"/>
          <a:chOff x="0" y="0"/>
          <a:chExt cx="0" cy="0"/>
        </a:xfrm>
      </p:grpSpPr>
      <p:sp>
        <p:nvSpPr>
          <p:cNvPr id="1255" name="Google Shape;1255;p64"/>
          <p:cNvSpPr txBox="1"/>
          <p:nvPr>
            <p:ph type="title"/>
          </p:nvPr>
        </p:nvSpPr>
        <p:spPr>
          <a:xfrm>
            <a:off x="483175" y="450025"/>
            <a:ext cx="8184600" cy="758100"/>
          </a:xfrm>
          <a:prstGeom prst="rect">
            <a:avLst/>
          </a:prstGeom>
        </p:spPr>
        <p:txBody>
          <a:bodyPr anchorCtr="0" anchor="ctr" bIns="91425" lIns="91425" spcFirstLastPara="1" rIns="91425" wrap="square" tIns="91425">
            <a:norm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p:txBody>
      </p:sp>
      <p:sp>
        <p:nvSpPr>
          <p:cNvPr id="1256" name="Google Shape;1256;p64"/>
          <p:cNvSpPr txBox="1"/>
          <p:nvPr>
            <p:ph idx="1" type="body"/>
          </p:nvPr>
        </p:nvSpPr>
        <p:spPr>
          <a:xfrm>
            <a:off x="483150" y="2237788"/>
            <a:ext cx="3619800" cy="23736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257" name="Google Shape;1257;p64"/>
          <p:cNvSpPr txBox="1"/>
          <p:nvPr>
            <p:ph idx="2" type="body"/>
          </p:nvPr>
        </p:nvSpPr>
        <p:spPr>
          <a:xfrm>
            <a:off x="5048000" y="2237788"/>
            <a:ext cx="3619800" cy="23736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258" name="Google Shape;1258;p64"/>
          <p:cNvSpPr txBox="1"/>
          <p:nvPr>
            <p:ph idx="3" type="subTitle"/>
          </p:nvPr>
        </p:nvSpPr>
        <p:spPr>
          <a:xfrm>
            <a:off x="483150" y="1336161"/>
            <a:ext cx="3619800" cy="5427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SzPts val="2000"/>
              <a:buNone/>
              <a:defRPr sz="2000"/>
            </a:lvl1pPr>
            <a:lvl2pPr lvl="1">
              <a:lnSpc>
                <a:spcPct val="100000"/>
              </a:lnSpc>
              <a:spcBef>
                <a:spcPts val="0"/>
              </a:spcBef>
              <a:spcAft>
                <a:spcPts val="0"/>
              </a:spcAft>
              <a:buSzPts val="2000"/>
              <a:buNone/>
              <a:defRPr sz="2000"/>
            </a:lvl2pPr>
            <a:lvl3pPr lvl="2">
              <a:lnSpc>
                <a:spcPct val="100000"/>
              </a:lnSpc>
              <a:spcBef>
                <a:spcPts val="0"/>
              </a:spcBef>
              <a:spcAft>
                <a:spcPts val="0"/>
              </a:spcAft>
              <a:buSzPts val="2000"/>
              <a:buNone/>
              <a:defRPr sz="2000"/>
            </a:lvl3pPr>
            <a:lvl4pPr lvl="3">
              <a:lnSpc>
                <a:spcPct val="100000"/>
              </a:lnSpc>
              <a:spcBef>
                <a:spcPts val="0"/>
              </a:spcBef>
              <a:spcAft>
                <a:spcPts val="0"/>
              </a:spcAft>
              <a:buSzPts val="2000"/>
              <a:buNone/>
              <a:defRPr sz="2000"/>
            </a:lvl4pPr>
            <a:lvl5pPr lvl="4">
              <a:lnSpc>
                <a:spcPct val="100000"/>
              </a:lnSpc>
              <a:spcBef>
                <a:spcPts val="0"/>
              </a:spcBef>
              <a:spcAft>
                <a:spcPts val="0"/>
              </a:spcAft>
              <a:buSzPts val="2000"/>
              <a:buNone/>
              <a:defRPr sz="2000"/>
            </a:lvl5pPr>
            <a:lvl6pPr lvl="5">
              <a:lnSpc>
                <a:spcPct val="100000"/>
              </a:lnSpc>
              <a:spcBef>
                <a:spcPts val="0"/>
              </a:spcBef>
              <a:spcAft>
                <a:spcPts val="0"/>
              </a:spcAft>
              <a:buSzPts val="2000"/>
              <a:buNone/>
              <a:defRPr sz="2000"/>
            </a:lvl6pPr>
            <a:lvl7pPr lvl="6">
              <a:lnSpc>
                <a:spcPct val="100000"/>
              </a:lnSpc>
              <a:spcBef>
                <a:spcPts val="0"/>
              </a:spcBef>
              <a:spcAft>
                <a:spcPts val="0"/>
              </a:spcAft>
              <a:buSzPts val="2000"/>
              <a:buNone/>
              <a:defRPr sz="2000"/>
            </a:lvl7pPr>
            <a:lvl8pPr lvl="7">
              <a:lnSpc>
                <a:spcPct val="100000"/>
              </a:lnSpc>
              <a:spcBef>
                <a:spcPts val="0"/>
              </a:spcBef>
              <a:spcAft>
                <a:spcPts val="0"/>
              </a:spcAft>
              <a:buSzPts val="2000"/>
              <a:buNone/>
              <a:defRPr sz="2000"/>
            </a:lvl8pPr>
            <a:lvl9pPr lvl="8">
              <a:lnSpc>
                <a:spcPct val="100000"/>
              </a:lnSpc>
              <a:spcBef>
                <a:spcPts val="0"/>
              </a:spcBef>
              <a:spcAft>
                <a:spcPts val="0"/>
              </a:spcAft>
              <a:buSzPts val="2000"/>
              <a:buNone/>
              <a:defRPr sz="2000"/>
            </a:lvl9pPr>
          </a:lstStyle>
          <a:p/>
        </p:txBody>
      </p:sp>
      <p:sp>
        <p:nvSpPr>
          <p:cNvPr id="1259" name="Google Shape;1259;p64"/>
          <p:cNvSpPr txBox="1"/>
          <p:nvPr>
            <p:ph idx="4" type="subTitle"/>
          </p:nvPr>
        </p:nvSpPr>
        <p:spPr>
          <a:xfrm>
            <a:off x="5048000" y="1336161"/>
            <a:ext cx="3619800" cy="5427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SzPts val="2000"/>
              <a:buNone/>
              <a:defRPr sz="2000"/>
            </a:lvl1pPr>
            <a:lvl2pPr lvl="1">
              <a:lnSpc>
                <a:spcPct val="100000"/>
              </a:lnSpc>
              <a:spcBef>
                <a:spcPts val="0"/>
              </a:spcBef>
              <a:spcAft>
                <a:spcPts val="0"/>
              </a:spcAft>
              <a:buSzPts val="2000"/>
              <a:buNone/>
              <a:defRPr sz="2000"/>
            </a:lvl2pPr>
            <a:lvl3pPr lvl="2">
              <a:lnSpc>
                <a:spcPct val="100000"/>
              </a:lnSpc>
              <a:spcBef>
                <a:spcPts val="0"/>
              </a:spcBef>
              <a:spcAft>
                <a:spcPts val="0"/>
              </a:spcAft>
              <a:buSzPts val="2000"/>
              <a:buNone/>
              <a:defRPr sz="2000"/>
            </a:lvl3pPr>
            <a:lvl4pPr lvl="3">
              <a:lnSpc>
                <a:spcPct val="100000"/>
              </a:lnSpc>
              <a:spcBef>
                <a:spcPts val="0"/>
              </a:spcBef>
              <a:spcAft>
                <a:spcPts val="0"/>
              </a:spcAft>
              <a:buSzPts val="2000"/>
              <a:buNone/>
              <a:defRPr sz="2000"/>
            </a:lvl4pPr>
            <a:lvl5pPr lvl="4">
              <a:lnSpc>
                <a:spcPct val="100000"/>
              </a:lnSpc>
              <a:spcBef>
                <a:spcPts val="0"/>
              </a:spcBef>
              <a:spcAft>
                <a:spcPts val="0"/>
              </a:spcAft>
              <a:buSzPts val="2000"/>
              <a:buNone/>
              <a:defRPr sz="2000"/>
            </a:lvl5pPr>
            <a:lvl6pPr lvl="5">
              <a:lnSpc>
                <a:spcPct val="100000"/>
              </a:lnSpc>
              <a:spcBef>
                <a:spcPts val="0"/>
              </a:spcBef>
              <a:spcAft>
                <a:spcPts val="0"/>
              </a:spcAft>
              <a:buSzPts val="2000"/>
              <a:buNone/>
              <a:defRPr sz="2000"/>
            </a:lvl6pPr>
            <a:lvl7pPr lvl="6">
              <a:lnSpc>
                <a:spcPct val="100000"/>
              </a:lnSpc>
              <a:spcBef>
                <a:spcPts val="0"/>
              </a:spcBef>
              <a:spcAft>
                <a:spcPts val="0"/>
              </a:spcAft>
              <a:buSzPts val="2000"/>
              <a:buNone/>
              <a:defRPr sz="2000"/>
            </a:lvl7pPr>
            <a:lvl8pPr lvl="7">
              <a:lnSpc>
                <a:spcPct val="100000"/>
              </a:lnSpc>
              <a:spcBef>
                <a:spcPts val="0"/>
              </a:spcBef>
              <a:spcAft>
                <a:spcPts val="0"/>
              </a:spcAft>
              <a:buSzPts val="2000"/>
              <a:buNone/>
              <a:defRPr sz="2000"/>
            </a:lvl8pPr>
            <a:lvl9pPr lvl="8">
              <a:lnSpc>
                <a:spcPct val="100000"/>
              </a:lnSpc>
              <a:spcBef>
                <a:spcPts val="0"/>
              </a:spcBef>
              <a:spcAft>
                <a:spcPts val="0"/>
              </a:spcAft>
              <a:buSzPts val="2000"/>
              <a:buNone/>
              <a:defRPr sz="2000"/>
            </a:lvl9pPr>
          </a:lstStyle>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big ideas">
  <p:cSld name="Three big ideas">
    <p:spTree>
      <p:nvGrpSpPr>
        <p:cNvPr id="1260" name="Shape 1260"/>
        <p:cNvGrpSpPr/>
        <p:nvPr/>
      </p:nvGrpSpPr>
      <p:grpSpPr>
        <a:xfrm>
          <a:off x="0" y="0"/>
          <a:ext cx="0" cy="0"/>
          <a:chOff x="0" y="0"/>
          <a:chExt cx="0" cy="0"/>
        </a:xfrm>
      </p:grpSpPr>
      <p:sp>
        <p:nvSpPr>
          <p:cNvPr id="1261" name="Google Shape;1261;p65"/>
          <p:cNvSpPr txBox="1"/>
          <p:nvPr>
            <p:ph idx="1" type="body"/>
          </p:nvPr>
        </p:nvSpPr>
        <p:spPr>
          <a:xfrm>
            <a:off x="483175" y="2417500"/>
            <a:ext cx="2455500" cy="23736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262" name="Google Shape;1262;p65"/>
          <p:cNvSpPr txBox="1"/>
          <p:nvPr>
            <p:ph idx="2" type="body"/>
          </p:nvPr>
        </p:nvSpPr>
        <p:spPr>
          <a:xfrm>
            <a:off x="3347725" y="2417500"/>
            <a:ext cx="2455500" cy="23736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263" name="Google Shape;1263;p65"/>
          <p:cNvSpPr txBox="1"/>
          <p:nvPr>
            <p:ph type="title"/>
          </p:nvPr>
        </p:nvSpPr>
        <p:spPr>
          <a:xfrm>
            <a:off x="483175" y="450025"/>
            <a:ext cx="8184600" cy="758100"/>
          </a:xfrm>
          <a:prstGeom prst="rect">
            <a:avLst/>
          </a:prstGeom>
        </p:spPr>
        <p:txBody>
          <a:bodyPr anchorCtr="0" anchor="ctr" bIns="91425" lIns="91425" spcFirstLastPara="1" rIns="91425" wrap="square" tIns="91425">
            <a:norm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p:txBody>
      </p:sp>
      <p:sp>
        <p:nvSpPr>
          <p:cNvPr id="1264" name="Google Shape;1264;p65"/>
          <p:cNvSpPr txBox="1"/>
          <p:nvPr>
            <p:ph idx="3" type="subTitle"/>
          </p:nvPr>
        </p:nvSpPr>
        <p:spPr>
          <a:xfrm>
            <a:off x="483175" y="1336150"/>
            <a:ext cx="2455500" cy="7785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SzPts val="2000"/>
              <a:buNone/>
              <a:defRPr sz="2000"/>
            </a:lvl1pPr>
            <a:lvl2pPr lvl="1">
              <a:lnSpc>
                <a:spcPct val="100000"/>
              </a:lnSpc>
              <a:spcBef>
                <a:spcPts val="0"/>
              </a:spcBef>
              <a:spcAft>
                <a:spcPts val="0"/>
              </a:spcAft>
              <a:buSzPts val="2000"/>
              <a:buNone/>
              <a:defRPr sz="2000"/>
            </a:lvl2pPr>
            <a:lvl3pPr lvl="2">
              <a:lnSpc>
                <a:spcPct val="100000"/>
              </a:lnSpc>
              <a:spcBef>
                <a:spcPts val="0"/>
              </a:spcBef>
              <a:spcAft>
                <a:spcPts val="0"/>
              </a:spcAft>
              <a:buSzPts val="2000"/>
              <a:buNone/>
              <a:defRPr sz="2000"/>
            </a:lvl3pPr>
            <a:lvl4pPr lvl="3">
              <a:lnSpc>
                <a:spcPct val="100000"/>
              </a:lnSpc>
              <a:spcBef>
                <a:spcPts val="0"/>
              </a:spcBef>
              <a:spcAft>
                <a:spcPts val="0"/>
              </a:spcAft>
              <a:buSzPts val="2000"/>
              <a:buNone/>
              <a:defRPr sz="2000"/>
            </a:lvl4pPr>
            <a:lvl5pPr lvl="4">
              <a:lnSpc>
                <a:spcPct val="100000"/>
              </a:lnSpc>
              <a:spcBef>
                <a:spcPts val="0"/>
              </a:spcBef>
              <a:spcAft>
                <a:spcPts val="0"/>
              </a:spcAft>
              <a:buSzPts val="2000"/>
              <a:buNone/>
              <a:defRPr sz="2000"/>
            </a:lvl5pPr>
            <a:lvl6pPr lvl="5">
              <a:lnSpc>
                <a:spcPct val="100000"/>
              </a:lnSpc>
              <a:spcBef>
                <a:spcPts val="0"/>
              </a:spcBef>
              <a:spcAft>
                <a:spcPts val="0"/>
              </a:spcAft>
              <a:buSzPts val="2000"/>
              <a:buNone/>
              <a:defRPr sz="2000"/>
            </a:lvl6pPr>
            <a:lvl7pPr lvl="6">
              <a:lnSpc>
                <a:spcPct val="100000"/>
              </a:lnSpc>
              <a:spcBef>
                <a:spcPts val="0"/>
              </a:spcBef>
              <a:spcAft>
                <a:spcPts val="0"/>
              </a:spcAft>
              <a:buSzPts val="2000"/>
              <a:buNone/>
              <a:defRPr sz="2000"/>
            </a:lvl7pPr>
            <a:lvl8pPr lvl="7">
              <a:lnSpc>
                <a:spcPct val="100000"/>
              </a:lnSpc>
              <a:spcBef>
                <a:spcPts val="0"/>
              </a:spcBef>
              <a:spcAft>
                <a:spcPts val="0"/>
              </a:spcAft>
              <a:buSzPts val="2000"/>
              <a:buNone/>
              <a:defRPr sz="2000"/>
            </a:lvl8pPr>
            <a:lvl9pPr lvl="8">
              <a:lnSpc>
                <a:spcPct val="100000"/>
              </a:lnSpc>
              <a:spcBef>
                <a:spcPts val="0"/>
              </a:spcBef>
              <a:spcAft>
                <a:spcPts val="0"/>
              </a:spcAft>
              <a:buSzPts val="2000"/>
              <a:buNone/>
              <a:defRPr sz="2000"/>
            </a:lvl9pPr>
          </a:lstStyle>
          <a:p/>
        </p:txBody>
      </p:sp>
      <p:sp>
        <p:nvSpPr>
          <p:cNvPr id="1265" name="Google Shape;1265;p65"/>
          <p:cNvSpPr txBox="1"/>
          <p:nvPr>
            <p:ph idx="4" type="subTitle"/>
          </p:nvPr>
        </p:nvSpPr>
        <p:spPr>
          <a:xfrm>
            <a:off x="3347725" y="1336150"/>
            <a:ext cx="2455500" cy="7785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SzPts val="2000"/>
              <a:buNone/>
              <a:defRPr sz="2000"/>
            </a:lvl1pPr>
            <a:lvl2pPr lvl="1">
              <a:lnSpc>
                <a:spcPct val="100000"/>
              </a:lnSpc>
              <a:spcBef>
                <a:spcPts val="0"/>
              </a:spcBef>
              <a:spcAft>
                <a:spcPts val="0"/>
              </a:spcAft>
              <a:buSzPts val="2000"/>
              <a:buNone/>
              <a:defRPr sz="2000"/>
            </a:lvl2pPr>
            <a:lvl3pPr lvl="2">
              <a:lnSpc>
                <a:spcPct val="100000"/>
              </a:lnSpc>
              <a:spcBef>
                <a:spcPts val="0"/>
              </a:spcBef>
              <a:spcAft>
                <a:spcPts val="0"/>
              </a:spcAft>
              <a:buSzPts val="2000"/>
              <a:buNone/>
              <a:defRPr sz="2000"/>
            </a:lvl3pPr>
            <a:lvl4pPr lvl="3">
              <a:lnSpc>
                <a:spcPct val="100000"/>
              </a:lnSpc>
              <a:spcBef>
                <a:spcPts val="0"/>
              </a:spcBef>
              <a:spcAft>
                <a:spcPts val="0"/>
              </a:spcAft>
              <a:buSzPts val="2000"/>
              <a:buNone/>
              <a:defRPr sz="2000"/>
            </a:lvl4pPr>
            <a:lvl5pPr lvl="4">
              <a:lnSpc>
                <a:spcPct val="100000"/>
              </a:lnSpc>
              <a:spcBef>
                <a:spcPts val="0"/>
              </a:spcBef>
              <a:spcAft>
                <a:spcPts val="0"/>
              </a:spcAft>
              <a:buSzPts val="2000"/>
              <a:buNone/>
              <a:defRPr sz="2000"/>
            </a:lvl5pPr>
            <a:lvl6pPr lvl="5">
              <a:lnSpc>
                <a:spcPct val="100000"/>
              </a:lnSpc>
              <a:spcBef>
                <a:spcPts val="0"/>
              </a:spcBef>
              <a:spcAft>
                <a:spcPts val="0"/>
              </a:spcAft>
              <a:buSzPts val="2000"/>
              <a:buNone/>
              <a:defRPr sz="2000"/>
            </a:lvl6pPr>
            <a:lvl7pPr lvl="6">
              <a:lnSpc>
                <a:spcPct val="100000"/>
              </a:lnSpc>
              <a:spcBef>
                <a:spcPts val="0"/>
              </a:spcBef>
              <a:spcAft>
                <a:spcPts val="0"/>
              </a:spcAft>
              <a:buSzPts val="2000"/>
              <a:buNone/>
              <a:defRPr sz="2000"/>
            </a:lvl7pPr>
            <a:lvl8pPr lvl="7">
              <a:lnSpc>
                <a:spcPct val="100000"/>
              </a:lnSpc>
              <a:spcBef>
                <a:spcPts val="0"/>
              </a:spcBef>
              <a:spcAft>
                <a:spcPts val="0"/>
              </a:spcAft>
              <a:buSzPts val="2000"/>
              <a:buNone/>
              <a:defRPr sz="2000"/>
            </a:lvl8pPr>
            <a:lvl9pPr lvl="8">
              <a:lnSpc>
                <a:spcPct val="100000"/>
              </a:lnSpc>
              <a:spcBef>
                <a:spcPts val="0"/>
              </a:spcBef>
              <a:spcAft>
                <a:spcPts val="0"/>
              </a:spcAft>
              <a:buSzPts val="2000"/>
              <a:buNone/>
              <a:defRPr sz="2000"/>
            </a:lvl9pPr>
          </a:lstStyle>
          <a:p/>
        </p:txBody>
      </p:sp>
      <p:sp>
        <p:nvSpPr>
          <p:cNvPr id="1266" name="Google Shape;1266;p65"/>
          <p:cNvSpPr txBox="1"/>
          <p:nvPr>
            <p:ph idx="5" type="subTitle"/>
          </p:nvPr>
        </p:nvSpPr>
        <p:spPr>
          <a:xfrm>
            <a:off x="6212275" y="1336150"/>
            <a:ext cx="2455500" cy="7785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SzPts val="2000"/>
              <a:buNone/>
              <a:defRPr sz="2000"/>
            </a:lvl1pPr>
            <a:lvl2pPr lvl="1">
              <a:lnSpc>
                <a:spcPct val="100000"/>
              </a:lnSpc>
              <a:spcBef>
                <a:spcPts val="0"/>
              </a:spcBef>
              <a:spcAft>
                <a:spcPts val="0"/>
              </a:spcAft>
              <a:buSzPts val="2000"/>
              <a:buNone/>
              <a:defRPr sz="2000"/>
            </a:lvl2pPr>
            <a:lvl3pPr lvl="2">
              <a:lnSpc>
                <a:spcPct val="100000"/>
              </a:lnSpc>
              <a:spcBef>
                <a:spcPts val="0"/>
              </a:spcBef>
              <a:spcAft>
                <a:spcPts val="0"/>
              </a:spcAft>
              <a:buSzPts val="2000"/>
              <a:buNone/>
              <a:defRPr sz="2000"/>
            </a:lvl3pPr>
            <a:lvl4pPr lvl="3">
              <a:lnSpc>
                <a:spcPct val="100000"/>
              </a:lnSpc>
              <a:spcBef>
                <a:spcPts val="0"/>
              </a:spcBef>
              <a:spcAft>
                <a:spcPts val="0"/>
              </a:spcAft>
              <a:buSzPts val="2000"/>
              <a:buNone/>
              <a:defRPr sz="2000"/>
            </a:lvl4pPr>
            <a:lvl5pPr lvl="4">
              <a:lnSpc>
                <a:spcPct val="100000"/>
              </a:lnSpc>
              <a:spcBef>
                <a:spcPts val="0"/>
              </a:spcBef>
              <a:spcAft>
                <a:spcPts val="0"/>
              </a:spcAft>
              <a:buSzPts val="2000"/>
              <a:buNone/>
              <a:defRPr sz="2000"/>
            </a:lvl5pPr>
            <a:lvl6pPr lvl="5">
              <a:lnSpc>
                <a:spcPct val="100000"/>
              </a:lnSpc>
              <a:spcBef>
                <a:spcPts val="0"/>
              </a:spcBef>
              <a:spcAft>
                <a:spcPts val="0"/>
              </a:spcAft>
              <a:buSzPts val="2000"/>
              <a:buNone/>
              <a:defRPr sz="2000"/>
            </a:lvl6pPr>
            <a:lvl7pPr lvl="6">
              <a:lnSpc>
                <a:spcPct val="100000"/>
              </a:lnSpc>
              <a:spcBef>
                <a:spcPts val="0"/>
              </a:spcBef>
              <a:spcAft>
                <a:spcPts val="0"/>
              </a:spcAft>
              <a:buSzPts val="2000"/>
              <a:buNone/>
              <a:defRPr sz="2000"/>
            </a:lvl7pPr>
            <a:lvl8pPr lvl="7">
              <a:lnSpc>
                <a:spcPct val="100000"/>
              </a:lnSpc>
              <a:spcBef>
                <a:spcPts val="0"/>
              </a:spcBef>
              <a:spcAft>
                <a:spcPts val="0"/>
              </a:spcAft>
              <a:buSzPts val="2000"/>
              <a:buNone/>
              <a:defRPr sz="2000"/>
            </a:lvl8pPr>
            <a:lvl9pPr lvl="8">
              <a:lnSpc>
                <a:spcPct val="100000"/>
              </a:lnSpc>
              <a:spcBef>
                <a:spcPts val="0"/>
              </a:spcBef>
              <a:spcAft>
                <a:spcPts val="0"/>
              </a:spcAft>
              <a:buSzPts val="2000"/>
              <a:buNone/>
              <a:defRPr sz="2000"/>
            </a:lvl9pPr>
          </a:lstStyle>
          <a:p/>
        </p:txBody>
      </p:sp>
      <p:sp>
        <p:nvSpPr>
          <p:cNvPr id="1267" name="Google Shape;1267;p65"/>
          <p:cNvSpPr txBox="1"/>
          <p:nvPr>
            <p:ph idx="6" type="body"/>
          </p:nvPr>
        </p:nvSpPr>
        <p:spPr>
          <a:xfrm>
            <a:off x="6212275" y="2417500"/>
            <a:ext cx="2455500" cy="23736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our big ideas">
  <p:cSld name="Four big ideas">
    <p:spTree>
      <p:nvGrpSpPr>
        <p:cNvPr id="1268" name="Shape 1268"/>
        <p:cNvGrpSpPr/>
        <p:nvPr/>
      </p:nvGrpSpPr>
      <p:grpSpPr>
        <a:xfrm>
          <a:off x="0" y="0"/>
          <a:ext cx="0" cy="0"/>
          <a:chOff x="0" y="0"/>
          <a:chExt cx="0" cy="0"/>
        </a:xfrm>
      </p:grpSpPr>
      <p:sp>
        <p:nvSpPr>
          <p:cNvPr id="1269" name="Google Shape;1269;p66"/>
          <p:cNvSpPr txBox="1"/>
          <p:nvPr>
            <p:ph idx="1" type="body"/>
          </p:nvPr>
        </p:nvSpPr>
        <p:spPr>
          <a:xfrm>
            <a:off x="366725" y="1759093"/>
            <a:ext cx="3838500" cy="11385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270" name="Google Shape;1270;p66"/>
          <p:cNvSpPr txBox="1"/>
          <p:nvPr>
            <p:ph idx="2" type="body"/>
          </p:nvPr>
        </p:nvSpPr>
        <p:spPr>
          <a:xfrm>
            <a:off x="4938725" y="1759093"/>
            <a:ext cx="3838500" cy="11385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271" name="Google Shape;1271;p66"/>
          <p:cNvSpPr txBox="1"/>
          <p:nvPr>
            <p:ph idx="3" type="body"/>
          </p:nvPr>
        </p:nvSpPr>
        <p:spPr>
          <a:xfrm>
            <a:off x="366750" y="3648575"/>
            <a:ext cx="3838500" cy="11385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272" name="Google Shape;1272;p66"/>
          <p:cNvSpPr txBox="1"/>
          <p:nvPr>
            <p:ph idx="4" type="body"/>
          </p:nvPr>
        </p:nvSpPr>
        <p:spPr>
          <a:xfrm>
            <a:off x="4938750" y="3648575"/>
            <a:ext cx="3838500" cy="11385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273" name="Google Shape;1273;p66"/>
          <p:cNvSpPr txBox="1"/>
          <p:nvPr>
            <p:ph type="title"/>
          </p:nvPr>
        </p:nvSpPr>
        <p:spPr>
          <a:xfrm>
            <a:off x="366750" y="450025"/>
            <a:ext cx="8184600" cy="758100"/>
          </a:xfrm>
          <a:prstGeom prst="rect">
            <a:avLst/>
          </a:prstGeom>
        </p:spPr>
        <p:txBody>
          <a:bodyPr anchorCtr="0" anchor="ctr" bIns="91425" lIns="91425" spcFirstLastPara="1" rIns="91425" wrap="square" tIns="91425">
            <a:norm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p:txBody>
      </p:sp>
      <p:sp>
        <p:nvSpPr>
          <p:cNvPr id="1274" name="Google Shape;1274;p66"/>
          <p:cNvSpPr txBox="1"/>
          <p:nvPr>
            <p:ph idx="5" type="subTitle"/>
          </p:nvPr>
        </p:nvSpPr>
        <p:spPr>
          <a:xfrm>
            <a:off x="366763" y="1277907"/>
            <a:ext cx="3838500" cy="4812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SzPts val="2000"/>
              <a:buNone/>
              <a:defRPr sz="2000"/>
            </a:lvl1pPr>
            <a:lvl2pPr lvl="1">
              <a:lnSpc>
                <a:spcPct val="100000"/>
              </a:lnSpc>
              <a:spcBef>
                <a:spcPts val="0"/>
              </a:spcBef>
              <a:spcAft>
                <a:spcPts val="0"/>
              </a:spcAft>
              <a:buSzPts val="2000"/>
              <a:buNone/>
              <a:defRPr sz="2000"/>
            </a:lvl2pPr>
            <a:lvl3pPr lvl="2">
              <a:lnSpc>
                <a:spcPct val="100000"/>
              </a:lnSpc>
              <a:spcBef>
                <a:spcPts val="0"/>
              </a:spcBef>
              <a:spcAft>
                <a:spcPts val="0"/>
              </a:spcAft>
              <a:buSzPts val="2000"/>
              <a:buNone/>
              <a:defRPr sz="2000"/>
            </a:lvl3pPr>
            <a:lvl4pPr lvl="3">
              <a:lnSpc>
                <a:spcPct val="100000"/>
              </a:lnSpc>
              <a:spcBef>
                <a:spcPts val="0"/>
              </a:spcBef>
              <a:spcAft>
                <a:spcPts val="0"/>
              </a:spcAft>
              <a:buSzPts val="2000"/>
              <a:buNone/>
              <a:defRPr sz="2000"/>
            </a:lvl4pPr>
            <a:lvl5pPr lvl="4">
              <a:lnSpc>
                <a:spcPct val="100000"/>
              </a:lnSpc>
              <a:spcBef>
                <a:spcPts val="0"/>
              </a:spcBef>
              <a:spcAft>
                <a:spcPts val="0"/>
              </a:spcAft>
              <a:buSzPts val="2000"/>
              <a:buNone/>
              <a:defRPr sz="2000"/>
            </a:lvl5pPr>
            <a:lvl6pPr lvl="5">
              <a:lnSpc>
                <a:spcPct val="100000"/>
              </a:lnSpc>
              <a:spcBef>
                <a:spcPts val="0"/>
              </a:spcBef>
              <a:spcAft>
                <a:spcPts val="0"/>
              </a:spcAft>
              <a:buSzPts val="2000"/>
              <a:buNone/>
              <a:defRPr sz="2000"/>
            </a:lvl6pPr>
            <a:lvl7pPr lvl="6">
              <a:lnSpc>
                <a:spcPct val="100000"/>
              </a:lnSpc>
              <a:spcBef>
                <a:spcPts val="0"/>
              </a:spcBef>
              <a:spcAft>
                <a:spcPts val="0"/>
              </a:spcAft>
              <a:buSzPts val="2000"/>
              <a:buNone/>
              <a:defRPr sz="2000"/>
            </a:lvl7pPr>
            <a:lvl8pPr lvl="7">
              <a:lnSpc>
                <a:spcPct val="100000"/>
              </a:lnSpc>
              <a:spcBef>
                <a:spcPts val="0"/>
              </a:spcBef>
              <a:spcAft>
                <a:spcPts val="0"/>
              </a:spcAft>
              <a:buSzPts val="2000"/>
              <a:buNone/>
              <a:defRPr sz="2000"/>
            </a:lvl8pPr>
            <a:lvl9pPr lvl="8">
              <a:lnSpc>
                <a:spcPct val="100000"/>
              </a:lnSpc>
              <a:spcBef>
                <a:spcPts val="0"/>
              </a:spcBef>
              <a:spcAft>
                <a:spcPts val="0"/>
              </a:spcAft>
              <a:buSzPts val="2000"/>
              <a:buNone/>
              <a:defRPr sz="2000"/>
            </a:lvl9pPr>
          </a:lstStyle>
          <a:p/>
        </p:txBody>
      </p:sp>
      <p:sp>
        <p:nvSpPr>
          <p:cNvPr id="1275" name="Google Shape;1275;p66"/>
          <p:cNvSpPr txBox="1"/>
          <p:nvPr>
            <p:ph idx="6" type="subTitle"/>
          </p:nvPr>
        </p:nvSpPr>
        <p:spPr>
          <a:xfrm>
            <a:off x="4938738" y="1277907"/>
            <a:ext cx="3838500" cy="4812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SzPts val="2000"/>
              <a:buNone/>
              <a:defRPr sz="2000"/>
            </a:lvl1pPr>
            <a:lvl2pPr lvl="1">
              <a:lnSpc>
                <a:spcPct val="100000"/>
              </a:lnSpc>
              <a:spcBef>
                <a:spcPts val="0"/>
              </a:spcBef>
              <a:spcAft>
                <a:spcPts val="0"/>
              </a:spcAft>
              <a:buSzPts val="2000"/>
              <a:buNone/>
              <a:defRPr sz="2000"/>
            </a:lvl2pPr>
            <a:lvl3pPr lvl="2">
              <a:lnSpc>
                <a:spcPct val="100000"/>
              </a:lnSpc>
              <a:spcBef>
                <a:spcPts val="0"/>
              </a:spcBef>
              <a:spcAft>
                <a:spcPts val="0"/>
              </a:spcAft>
              <a:buSzPts val="2000"/>
              <a:buNone/>
              <a:defRPr sz="2000"/>
            </a:lvl3pPr>
            <a:lvl4pPr lvl="3">
              <a:lnSpc>
                <a:spcPct val="100000"/>
              </a:lnSpc>
              <a:spcBef>
                <a:spcPts val="0"/>
              </a:spcBef>
              <a:spcAft>
                <a:spcPts val="0"/>
              </a:spcAft>
              <a:buSzPts val="2000"/>
              <a:buNone/>
              <a:defRPr sz="2000"/>
            </a:lvl4pPr>
            <a:lvl5pPr lvl="4">
              <a:lnSpc>
                <a:spcPct val="100000"/>
              </a:lnSpc>
              <a:spcBef>
                <a:spcPts val="0"/>
              </a:spcBef>
              <a:spcAft>
                <a:spcPts val="0"/>
              </a:spcAft>
              <a:buSzPts val="2000"/>
              <a:buNone/>
              <a:defRPr sz="2000"/>
            </a:lvl5pPr>
            <a:lvl6pPr lvl="5">
              <a:lnSpc>
                <a:spcPct val="100000"/>
              </a:lnSpc>
              <a:spcBef>
                <a:spcPts val="0"/>
              </a:spcBef>
              <a:spcAft>
                <a:spcPts val="0"/>
              </a:spcAft>
              <a:buSzPts val="2000"/>
              <a:buNone/>
              <a:defRPr sz="2000"/>
            </a:lvl6pPr>
            <a:lvl7pPr lvl="6">
              <a:lnSpc>
                <a:spcPct val="100000"/>
              </a:lnSpc>
              <a:spcBef>
                <a:spcPts val="0"/>
              </a:spcBef>
              <a:spcAft>
                <a:spcPts val="0"/>
              </a:spcAft>
              <a:buSzPts val="2000"/>
              <a:buNone/>
              <a:defRPr sz="2000"/>
            </a:lvl7pPr>
            <a:lvl8pPr lvl="7">
              <a:lnSpc>
                <a:spcPct val="100000"/>
              </a:lnSpc>
              <a:spcBef>
                <a:spcPts val="0"/>
              </a:spcBef>
              <a:spcAft>
                <a:spcPts val="0"/>
              </a:spcAft>
              <a:buSzPts val="2000"/>
              <a:buNone/>
              <a:defRPr sz="2000"/>
            </a:lvl8pPr>
            <a:lvl9pPr lvl="8">
              <a:lnSpc>
                <a:spcPct val="100000"/>
              </a:lnSpc>
              <a:spcBef>
                <a:spcPts val="0"/>
              </a:spcBef>
              <a:spcAft>
                <a:spcPts val="0"/>
              </a:spcAft>
              <a:buSzPts val="2000"/>
              <a:buNone/>
              <a:defRPr sz="2000"/>
            </a:lvl9pPr>
          </a:lstStyle>
          <a:p/>
        </p:txBody>
      </p:sp>
      <p:sp>
        <p:nvSpPr>
          <p:cNvPr id="1276" name="Google Shape;1276;p66"/>
          <p:cNvSpPr txBox="1"/>
          <p:nvPr>
            <p:ph idx="7" type="subTitle"/>
          </p:nvPr>
        </p:nvSpPr>
        <p:spPr>
          <a:xfrm>
            <a:off x="4938761" y="3167363"/>
            <a:ext cx="3838500" cy="4812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SzPts val="2000"/>
              <a:buNone/>
              <a:defRPr sz="2000"/>
            </a:lvl1pPr>
            <a:lvl2pPr lvl="1">
              <a:lnSpc>
                <a:spcPct val="100000"/>
              </a:lnSpc>
              <a:spcBef>
                <a:spcPts val="0"/>
              </a:spcBef>
              <a:spcAft>
                <a:spcPts val="0"/>
              </a:spcAft>
              <a:buSzPts val="2000"/>
              <a:buNone/>
              <a:defRPr sz="2000"/>
            </a:lvl2pPr>
            <a:lvl3pPr lvl="2">
              <a:lnSpc>
                <a:spcPct val="100000"/>
              </a:lnSpc>
              <a:spcBef>
                <a:spcPts val="0"/>
              </a:spcBef>
              <a:spcAft>
                <a:spcPts val="0"/>
              </a:spcAft>
              <a:buSzPts val="2000"/>
              <a:buNone/>
              <a:defRPr sz="2000"/>
            </a:lvl3pPr>
            <a:lvl4pPr lvl="3">
              <a:lnSpc>
                <a:spcPct val="100000"/>
              </a:lnSpc>
              <a:spcBef>
                <a:spcPts val="0"/>
              </a:spcBef>
              <a:spcAft>
                <a:spcPts val="0"/>
              </a:spcAft>
              <a:buSzPts val="2000"/>
              <a:buNone/>
              <a:defRPr sz="2000"/>
            </a:lvl4pPr>
            <a:lvl5pPr lvl="4">
              <a:lnSpc>
                <a:spcPct val="100000"/>
              </a:lnSpc>
              <a:spcBef>
                <a:spcPts val="0"/>
              </a:spcBef>
              <a:spcAft>
                <a:spcPts val="0"/>
              </a:spcAft>
              <a:buSzPts val="2000"/>
              <a:buNone/>
              <a:defRPr sz="2000"/>
            </a:lvl5pPr>
            <a:lvl6pPr lvl="5">
              <a:lnSpc>
                <a:spcPct val="100000"/>
              </a:lnSpc>
              <a:spcBef>
                <a:spcPts val="0"/>
              </a:spcBef>
              <a:spcAft>
                <a:spcPts val="0"/>
              </a:spcAft>
              <a:buSzPts val="2000"/>
              <a:buNone/>
              <a:defRPr sz="2000"/>
            </a:lvl6pPr>
            <a:lvl7pPr lvl="6">
              <a:lnSpc>
                <a:spcPct val="100000"/>
              </a:lnSpc>
              <a:spcBef>
                <a:spcPts val="0"/>
              </a:spcBef>
              <a:spcAft>
                <a:spcPts val="0"/>
              </a:spcAft>
              <a:buSzPts val="2000"/>
              <a:buNone/>
              <a:defRPr sz="2000"/>
            </a:lvl7pPr>
            <a:lvl8pPr lvl="7">
              <a:lnSpc>
                <a:spcPct val="100000"/>
              </a:lnSpc>
              <a:spcBef>
                <a:spcPts val="0"/>
              </a:spcBef>
              <a:spcAft>
                <a:spcPts val="0"/>
              </a:spcAft>
              <a:buSzPts val="2000"/>
              <a:buNone/>
              <a:defRPr sz="2000"/>
            </a:lvl8pPr>
            <a:lvl9pPr lvl="8">
              <a:lnSpc>
                <a:spcPct val="100000"/>
              </a:lnSpc>
              <a:spcBef>
                <a:spcPts val="0"/>
              </a:spcBef>
              <a:spcAft>
                <a:spcPts val="0"/>
              </a:spcAft>
              <a:buSzPts val="2000"/>
              <a:buNone/>
              <a:defRPr sz="2000"/>
            </a:lvl9pPr>
          </a:lstStyle>
          <a:p/>
        </p:txBody>
      </p:sp>
      <p:sp>
        <p:nvSpPr>
          <p:cNvPr id="1277" name="Google Shape;1277;p66"/>
          <p:cNvSpPr txBox="1"/>
          <p:nvPr>
            <p:ph idx="8" type="subTitle"/>
          </p:nvPr>
        </p:nvSpPr>
        <p:spPr>
          <a:xfrm>
            <a:off x="366750" y="3167363"/>
            <a:ext cx="3838500" cy="4812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SzPts val="2000"/>
              <a:buNone/>
              <a:defRPr sz="2000"/>
            </a:lvl1pPr>
            <a:lvl2pPr lvl="1">
              <a:lnSpc>
                <a:spcPct val="100000"/>
              </a:lnSpc>
              <a:spcBef>
                <a:spcPts val="0"/>
              </a:spcBef>
              <a:spcAft>
                <a:spcPts val="0"/>
              </a:spcAft>
              <a:buSzPts val="2000"/>
              <a:buNone/>
              <a:defRPr sz="2000"/>
            </a:lvl2pPr>
            <a:lvl3pPr lvl="2">
              <a:lnSpc>
                <a:spcPct val="100000"/>
              </a:lnSpc>
              <a:spcBef>
                <a:spcPts val="0"/>
              </a:spcBef>
              <a:spcAft>
                <a:spcPts val="0"/>
              </a:spcAft>
              <a:buSzPts val="2000"/>
              <a:buNone/>
              <a:defRPr sz="2000"/>
            </a:lvl3pPr>
            <a:lvl4pPr lvl="3">
              <a:lnSpc>
                <a:spcPct val="100000"/>
              </a:lnSpc>
              <a:spcBef>
                <a:spcPts val="0"/>
              </a:spcBef>
              <a:spcAft>
                <a:spcPts val="0"/>
              </a:spcAft>
              <a:buSzPts val="2000"/>
              <a:buNone/>
              <a:defRPr sz="2000"/>
            </a:lvl4pPr>
            <a:lvl5pPr lvl="4">
              <a:lnSpc>
                <a:spcPct val="100000"/>
              </a:lnSpc>
              <a:spcBef>
                <a:spcPts val="0"/>
              </a:spcBef>
              <a:spcAft>
                <a:spcPts val="0"/>
              </a:spcAft>
              <a:buSzPts val="2000"/>
              <a:buNone/>
              <a:defRPr sz="2000"/>
            </a:lvl5pPr>
            <a:lvl6pPr lvl="5">
              <a:lnSpc>
                <a:spcPct val="100000"/>
              </a:lnSpc>
              <a:spcBef>
                <a:spcPts val="0"/>
              </a:spcBef>
              <a:spcAft>
                <a:spcPts val="0"/>
              </a:spcAft>
              <a:buSzPts val="2000"/>
              <a:buNone/>
              <a:defRPr sz="2000"/>
            </a:lvl6pPr>
            <a:lvl7pPr lvl="6">
              <a:lnSpc>
                <a:spcPct val="100000"/>
              </a:lnSpc>
              <a:spcBef>
                <a:spcPts val="0"/>
              </a:spcBef>
              <a:spcAft>
                <a:spcPts val="0"/>
              </a:spcAft>
              <a:buSzPts val="2000"/>
              <a:buNone/>
              <a:defRPr sz="2000"/>
            </a:lvl7pPr>
            <a:lvl8pPr lvl="7">
              <a:lnSpc>
                <a:spcPct val="100000"/>
              </a:lnSpc>
              <a:spcBef>
                <a:spcPts val="0"/>
              </a:spcBef>
              <a:spcAft>
                <a:spcPts val="0"/>
              </a:spcAft>
              <a:buSzPts val="2000"/>
              <a:buNone/>
              <a:defRPr sz="2000"/>
            </a:lvl8pPr>
            <a:lvl9pPr lvl="8">
              <a:lnSpc>
                <a:spcPct val="100000"/>
              </a:lnSpc>
              <a:spcBef>
                <a:spcPts val="0"/>
              </a:spcBef>
              <a:spcAft>
                <a:spcPts val="0"/>
              </a:spcAft>
              <a:buSzPts val="2000"/>
              <a:buNone/>
              <a:defRPr sz="2000"/>
            </a:lvl9pPr>
          </a:lstStyle>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image">
  <p:cSld name="Title and image">
    <p:spTree>
      <p:nvGrpSpPr>
        <p:cNvPr id="1278" name="Shape 1278"/>
        <p:cNvGrpSpPr/>
        <p:nvPr/>
      </p:nvGrpSpPr>
      <p:grpSpPr>
        <a:xfrm>
          <a:off x="0" y="0"/>
          <a:ext cx="0" cy="0"/>
          <a:chOff x="0" y="0"/>
          <a:chExt cx="0" cy="0"/>
        </a:xfrm>
      </p:grpSpPr>
      <p:sp>
        <p:nvSpPr>
          <p:cNvPr id="1279" name="Google Shape;1279;p67"/>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280" name="Google Shape;1280;p67"/>
          <p:cNvSpPr/>
          <p:nvPr>
            <p:ph idx="2" type="pic"/>
          </p:nvPr>
        </p:nvSpPr>
        <p:spPr>
          <a:xfrm>
            <a:off x="311700" y="1170425"/>
            <a:ext cx="8520600" cy="3492900"/>
          </a:xfrm>
          <a:prstGeom prst="rect">
            <a:avLst/>
          </a:prstGeom>
          <a:noFill/>
          <a:ln>
            <a:noFill/>
          </a:ln>
        </p:spPr>
      </p:sp>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storyboards">
  <p:cSld name="Two storyboards">
    <p:spTree>
      <p:nvGrpSpPr>
        <p:cNvPr id="1281" name="Shape 1281"/>
        <p:cNvGrpSpPr/>
        <p:nvPr/>
      </p:nvGrpSpPr>
      <p:grpSpPr>
        <a:xfrm>
          <a:off x="0" y="0"/>
          <a:ext cx="0" cy="0"/>
          <a:chOff x="0" y="0"/>
          <a:chExt cx="0" cy="0"/>
        </a:xfrm>
      </p:grpSpPr>
      <p:sp>
        <p:nvSpPr>
          <p:cNvPr id="1282" name="Google Shape;1282;p68"/>
          <p:cNvSpPr txBox="1"/>
          <p:nvPr>
            <p:ph idx="1" type="body"/>
          </p:nvPr>
        </p:nvSpPr>
        <p:spPr>
          <a:xfrm>
            <a:off x="311700" y="4080225"/>
            <a:ext cx="4027500" cy="9261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1283" name="Google Shape;1283;p68"/>
          <p:cNvSpPr/>
          <p:nvPr>
            <p:ph idx="2" type="pic"/>
          </p:nvPr>
        </p:nvSpPr>
        <p:spPr>
          <a:xfrm>
            <a:off x="4804825" y="1133300"/>
            <a:ext cx="4027500" cy="2392800"/>
          </a:xfrm>
          <a:prstGeom prst="rect">
            <a:avLst/>
          </a:prstGeom>
          <a:noFill/>
          <a:ln>
            <a:noFill/>
          </a:ln>
        </p:spPr>
      </p:sp>
      <p:sp>
        <p:nvSpPr>
          <p:cNvPr id="1284" name="Google Shape;1284;p68"/>
          <p:cNvSpPr/>
          <p:nvPr>
            <p:ph idx="3" type="pic"/>
          </p:nvPr>
        </p:nvSpPr>
        <p:spPr>
          <a:xfrm>
            <a:off x="311725" y="1133300"/>
            <a:ext cx="4027500" cy="2392800"/>
          </a:xfrm>
          <a:prstGeom prst="rect">
            <a:avLst/>
          </a:prstGeom>
          <a:noFill/>
          <a:ln>
            <a:noFill/>
          </a:ln>
        </p:spPr>
      </p:sp>
      <p:sp>
        <p:nvSpPr>
          <p:cNvPr id="1285" name="Google Shape;1285;p68"/>
          <p:cNvSpPr txBox="1"/>
          <p:nvPr>
            <p:ph idx="4" type="body"/>
          </p:nvPr>
        </p:nvSpPr>
        <p:spPr>
          <a:xfrm>
            <a:off x="4804825" y="4080225"/>
            <a:ext cx="4027500" cy="9261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1286" name="Google Shape;1286;p68"/>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287" name="Google Shape;1287;p68"/>
          <p:cNvSpPr txBox="1"/>
          <p:nvPr>
            <p:ph idx="5" type="subTitle"/>
          </p:nvPr>
        </p:nvSpPr>
        <p:spPr>
          <a:xfrm>
            <a:off x="311725" y="3582900"/>
            <a:ext cx="4027500" cy="4812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SzPts val="1800"/>
              <a:buNone/>
              <a:defRPr/>
            </a:lvl1pPr>
            <a:lvl2pPr lvl="1">
              <a:lnSpc>
                <a:spcPct val="100000"/>
              </a:lnSpc>
              <a:spcBef>
                <a:spcPts val="0"/>
              </a:spcBef>
              <a:spcAft>
                <a:spcPts val="0"/>
              </a:spcAft>
              <a:buSzPts val="1800"/>
              <a:buNone/>
              <a:defRPr sz="1800"/>
            </a:lvl2pPr>
            <a:lvl3pPr lvl="2">
              <a:lnSpc>
                <a:spcPct val="100000"/>
              </a:lnSpc>
              <a:spcBef>
                <a:spcPts val="0"/>
              </a:spcBef>
              <a:spcAft>
                <a:spcPts val="0"/>
              </a:spcAft>
              <a:buSzPts val="1800"/>
              <a:buNone/>
              <a:defRPr sz="1800"/>
            </a:lvl3pPr>
            <a:lvl4pPr lvl="3">
              <a:lnSpc>
                <a:spcPct val="100000"/>
              </a:lnSpc>
              <a:spcBef>
                <a:spcPts val="0"/>
              </a:spcBef>
              <a:spcAft>
                <a:spcPts val="0"/>
              </a:spcAft>
              <a:buSzPts val="1800"/>
              <a:buNone/>
              <a:defRPr sz="1800"/>
            </a:lvl4pPr>
            <a:lvl5pPr lvl="4">
              <a:lnSpc>
                <a:spcPct val="100000"/>
              </a:lnSpc>
              <a:spcBef>
                <a:spcPts val="0"/>
              </a:spcBef>
              <a:spcAft>
                <a:spcPts val="0"/>
              </a:spcAft>
              <a:buSzPts val="1800"/>
              <a:buNone/>
              <a:defRPr sz="1800"/>
            </a:lvl5pPr>
            <a:lvl6pPr lvl="5">
              <a:lnSpc>
                <a:spcPct val="100000"/>
              </a:lnSpc>
              <a:spcBef>
                <a:spcPts val="0"/>
              </a:spcBef>
              <a:spcAft>
                <a:spcPts val="0"/>
              </a:spcAft>
              <a:buSzPts val="1800"/>
              <a:buNone/>
              <a:defRPr sz="1800"/>
            </a:lvl6pPr>
            <a:lvl7pPr lvl="6">
              <a:lnSpc>
                <a:spcPct val="100000"/>
              </a:lnSpc>
              <a:spcBef>
                <a:spcPts val="0"/>
              </a:spcBef>
              <a:spcAft>
                <a:spcPts val="0"/>
              </a:spcAft>
              <a:buSzPts val="1800"/>
              <a:buNone/>
              <a:defRPr sz="1800"/>
            </a:lvl7pPr>
            <a:lvl8pPr lvl="7">
              <a:lnSpc>
                <a:spcPct val="100000"/>
              </a:lnSpc>
              <a:spcBef>
                <a:spcPts val="0"/>
              </a:spcBef>
              <a:spcAft>
                <a:spcPts val="0"/>
              </a:spcAft>
              <a:buSzPts val="1800"/>
              <a:buNone/>
              <a:defRPr sz="1800"/>
            </a:lvl8pPr>
            <a:lvl9pPr lvl="8">
              <a:lnSpc>
                <a:spcPct val="100000"/>
              </a:lnSpc>
              <a:spcBef>
                <a:spcPts val="0"/>
              </a:spcBef>
              <a:spcAft>
                <a:spcPts val="0"/>
              </a:spcAft>
              <a:buSzPts val="1800"/>
              <a:buNone/>
              <a:defRPr sz="1800"/>
            </a:lvl9pPr>
          </a:lstStyle>
          <a:p/>
        </p:txBody>
      </p:sp>
      <p:sp>
        <p:nvSpPr>
          <p:cNvPr id="1288" name="Google Shape;1288;p68"/>
          <p:cNvSpPr txBox="1"/>
          <p:nvPr>
            <p:ph idx="6" type="subTitle"/>
          </p:nvPr>
        </p:nvSpPr>
        <p:spPr>
          <a:xfrm>
            <a:off x="4804825" y="3582900"/>
            <a:ext cx="4027500" cy="4812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SzPts val="1800"/>
              <a:buNone/>
              <a:defRPr/>
            </a:lvl1pPr>
            <a:lvl2pPr lvl="1">
              <a:lnSpc>
                <a:spcPct val="100000"/>
              </a:lnSpc>
              <a:spcBef>
                <a:spcPts val="0"/>
              </a:spcBef>
              <a:spcAft>
                <a:spcPts val="0"/>
              </a:spcAft>
              <a:buSzPts val="1800"/>
              <a:buNone/>
              <a:defRPr sz="1800"/>
            </a:lvl2pPr>
            <a:lvl3pPr lvl="2">
              <a:lnSpc>
                <a:spcPct val="100000"/>
              </a:lnSpc>
              <a:spcBef>
                <a:spcPts val="0"/>
              </a:spcBef>
              <a:spcAft>
                <a:spcPts val="0"/>
              </a:spcAft>
              <a:buSzPts val="1800"/>
              <a:buNone/>
              <a:defRPr sz="1800"/>
            </a:lvl3pPr>
            <a:lvl4pPr lvl="3">
              <a:lnSpc>
                <a:spcPct val="100000"/>
              </a:lnSpc>
              <a:spcBef>
                <a:spcPts val="0"/>
              </a:spcBef>
              <a:spcAft>
                <a:spcPts val="0"/>
              </a:spcAft>
              <a:buSzPts val="1800"/>
              <a:buNone/>
              <a:defRPr sz="1800"/>
            </a:lvl4pPr>
            <a:lvl5pPr lvl="4">
              <a:lnSpc>
                <a:spcPct val="100000"/>
              </a:lnSpc>
              <a:spcBef>
                <a:spcPts val="0"/>
              </a:spcBef>
              <a:spcAft>
                <a:spcPts val="0"/>
              </a:spcAft>
              <a:buSzPts val="1800"/>
              <a:buNone/>
              <a:defRPr sz="1800"/>
            </a:lvl5pPr>
            <a:lvl6pPr lvl="5">
              <a:lnSpc>
                <a:spcPct val="100000"/>
              </a:lnSpc>
              <a:spcBef>
                <a:spcPts val="0"/>
              </a:spcBef>
              <a:spcAft>
                <a:spcPts val="0"/>
              </a:spcAft>
              <a:buSzPts val="1800"/>
              <a:buNone/>
              <a:defRPr sz="1800"/>
            </a:lvl6pPr>
            <a:lvl7pPr lvl="6">
              <a:lnSpc>
                <a:spcPct val="100000"/>
              </a:lnSpc>
              <a:spcBef>
                <a:spcPts val="0"/>
              </a:spcBef>
              <a:spcAft>
                <a:spcPts val="0"/>
              </a:spcAft>
              <a:buSzPts val="1800"/>
              <a:buNone/>
              <a:defRPr sz="1800"/>
            </a:lvl7pPr>
            <a:lvl8pPr lvl="7">
              <a:lnSpc>
                <a:spcPct val="100000"/>
              </a:lnSpc>
              <a:spcBef>
                <a:spcPts val="0"/>
              </a:spcBef>
              <a:spcAft>
                <a:spcPts val="0"/>
              </a:spcAft>
              <a:buSzPts val="1800"/>
              <a:buNone/>
              <a:defRPr sz="1800"/>
            </a:lvl8pPr>
            <a:lvl9pPr lvl="8">
              <a:lnSpc>
                <a:spcPct val="100000"/>
              </a:lnSpc>
              <a:spcBef>
                <a:spcPts val="0"/>
              </a:spcBef>
              <a:spcAft>
                <a:spcPts val="0"/>
              </a:spcAft>
              <a:buSzPts val="1800"/>
              <a:buNone/>
              <a:defRPr sz="1800"/>
            </a:lvl9pPr>
          </a:lstStyle>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storyboards">
  <p:cSld name="Three storyboards">
    <p:spTree>
      <p:nvGrpSpPr>
        <p:cNvPr id="1289" name="Shape 1289"/>
        <p:cNvGrpSpPr/>
        <p:nvPr/>
      </p:nvGrpSpPr>
      <p:grpSpPr>
        <a:xfrm>
          <a:off x="0" y="0"/>
          <a:ext cx="0" cy="0"/>
          <a:chOff x="0" y="0"/>
          <a:chExt cx="0" cy="0"/>
        </a:xfrm>
      </p:grpSpPr>
      <p:sp>
        <p:nvSpPr>
          <p:cNvPr id="1290" name="Google Shape;1290;p69"/>
          <p:cNvSpPr txBox="1"/>
          <p:nvPr>
            <p:ph idx="1" type="body"/>
          </p:nvPr>
        </p:nvSpPr>
        <p:spPr>
          <a:xfrm>
            <a:off x="311700" y="3911700"/>
            <a:ext cx="2627100" cy="10185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1291" name="Google Shape;1291;p69"/>
          <p:cNvSpPr/>
          <p:nvPr>
            <p:ph idx="2" type="pic"/>
          </p:nvPr>
        </p:nvSpPr>
        <p:spPr>
          <a:xfrm>
            <a:off x="6205225" y="1128325"/>
            <a:ext cx="2627100" cy="2273100"/>
          </a:xfrm>
          <a:prstGeom prst="rect">
            <a:avLst/>
          </a:prstGeom>
          <a:noFill/>
          <a:ln>
            <a:noFill/>
          </a:ln>
        </p:spPr>
      </p:sp>
      <p:sp>
        <p:nvSpPr>
          <p:cNvPr id="1292" name="Google Shape;1292;p69"/>
          <p:cNvSpPr/>
          <p:nvPr>
            <p:ph idx="3" type="pic"/>
          </p:nvPr>
        </p:nvSpPr>
        <p:spPr>
          <a:xfrm>
            <a:off x="311725" y="1128325"/>
            <a:ext cx="2627100" cy="2273100"/>
          </a:xfrm>
          <a:prstGeom prst="rect">
            <a:avLst/>
          </a:prstGeom>
          <a:noFill/>
          <a:ln>
            <a:noFill/>
          </a:ln>
        </p:spPr>
      </p:sp>
      <p:sp>
        <p:nvSpPr>
          <p:cNvPr id="1293" name="Google Shape;1293;p69"/>
          <p:cNvSpPr txBox="1"/>
          <p:nvPr>
            <p:ph idx="4" type="body"/>
          </p:nvPr>
        </p:nvSpPr>
        <p:spPr>
          <a:xfrm>
            <a:off x="6205225" y="3911700"/>
            <a:ext cx="2627100" cy="10185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1294" name="Google Shape;1294;p69"/>
          <p:cNvSpPr/>
          <p:nvPr>
            <p:ph idx="5" type="pic"/>
          </p:nvPr>
        </p:nvSpPr>
        <p:spPr>
          <a:xfrm>
            <a:off x="3255250" y="1128325"/>
            <a:ext cx="2627100" cy="2273100"/>
          </a:xfrm>
          <a:prstGeom prst="rect">
            <a:avLst/>
          </a:prstGeom>
          <a:noFill/>
          <a:ln>
            <a:noFill/>
          </a:ln>
        </p:spPr>
      </p:sp>
      <p:sp>
        <p:nvSpPr>
          <p:cNvPr id="1295" name="Google Shape;1295;p69"/>
          <p:cNvSpPr txBox="1"/>
          <p:nvPr>
            <p:ph idx="6" type="body"/>
          </p:nvPr>
        </p:nvSpPr>
        <p:spPr>
          <a:xfrm>
            <a:off x="3255250" y="3911700"/>
            <a:ext cx="2627100" cy="10185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1296" name="Google Shape;1296;p69"/>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297" name="Google Shape;1297;p69"/>
          <p:cNvSpPr txBox="1"/>
          <p:nvPr>
            <p:ph idx="7" type="subTitle"/>
          </p:nvPr>
        </p:nvSpPr>
        <p:spPr>
          <a:xfrm>
            <a:off x="311725" y="3430500"/>
            <a:ext cx="2627100" cy="4812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SzPts val="1800"/>
              <a:buNone/>
              <a:defRPr/>
            </a:lvl1pPr>
            <a:lvl2pPr lvl="1">
              <a:lnSpc>
                <a:spcPct val="100000"/>
              </a:lnSpc>
              <a:spcBef>
                <a:spcPts val="0"/>
              </a:spcBef>
              <a:spcAft>
                <a:spcPts val="0"/>
              </a:spcAft>
              <a:buSzPts val="1800"/>
              <a:buNone/>
              <a:defRPr sz="1800"/>
            </a:lvl2pPr>
            <a:lvl3pPr lvl="2">
              <a:lnSpc>
                <a:spcPct val="100000"/>
              </a:lnSpc>
              <a:spcBef>
                <a:spcPts val="0"/>
              </a:spcBef>
              <a:spcAft>
                <a:spcPts val="0"/>
              </a:spcAft>
              <a:buSzPts val="1800"/>
              <a:buNone/>
              <a:defRPr sz="1800"/>
            </a:lvl3pPr>
            <a:lvl4pPr lvl="3">
              <a:lnSpc>
                <a:spcPct val="100000"/>
              </a:lnSpc>
              <a:spcBef>
                <a:spcPts val="0"/>
              </a:spcBef>
              <a:spcAft>
                <a:spcPts val="0"/>
              </a:spcAft>
              <a:buSzPts val="1800"/>
              <a:buNone/>
              <a:defRPr sz="1800"/>
            </a:lvl4pPr>
            <a:lvl5pPr lvl="4">
              <a:lnSpc>
                <a:spcPct val="100000"/>
              </a:lnSpc>
              <a:spcBef>
                <a:spcPts val="0"/>
              </a:spcBef>
              <a:spcAft>
                <a:spcPts val="0"/>
              </a:spcAft>
              <a:buSzPts val="1800"/>
              <a:buNone/>
              <a:defRPr sz="1800"/>
            </a:lvl5pPr>
            <a:lvl6pPr lvl="5">
              <a:lnSpc>
                <a:spcPct val="100000"/>
              </a:lnSpc>
              <a:spcBef>
                <a:spcPts val="0"/>
              </a:spcBef>
              <a:spcAft>
                <a:spcPts val="0"/>
              </a:spcAft>
              <a:buSzPts val="1800"/>
              <a:buNone/>
              <a:defRPr sz="1800"/>
            </a:lvl6pPr>
            <a:lvl7pPr lvl="6">
              <a:lnSpc>
                <a:spcPct val="100000"/>
              </a:lnSpc>
              <a:spcBef>
                <a:spcPts val="0"/>
              </a:spcBef>
              <a:spcAft>
                <a:spcPts val="0"/>
              </a:spcAft>
              <a:buSzPts val="1800"/>
              <a:buNone/>
              <a:defRPr sz="1800"/>
            </a:lvl7pPr>
            <a:lvl8pPr lvl="7">
              <a:lnSpc>
                <a:spcPct val="100000"/>
              </a:lnSpc>
              <a:spcBef>
                <a:spcPts val="0"/>
              </a:spcBef>
              <a:spcAft>
                <a:spcPts val="0"/>
              </a:spcAft>
              <a:buSzPts val="1800"/>
              <a:buNone/>
              <a:defRPr sz="1800"/>
            </a:lvl8pPr>
            <a:lvl9pPr lvl="8">
              <a:lnSpc>
                <a:spcPct val="100000"/>
              </a:lnSpc>
              <a:spcBef>
                <a:spcPts val="0"/>
              </a:spcBef>
              <a:spcAft>
                <a:spcPts val="0"/>
              </a:spcAft>
              <a:buSzPts val="1800"/>
              <a:buNone/>
              <a:defRPr sz="1800"/>
            </a:lvl9pPr>
          </a:lstStyle>
          <a:p/>
        </p:txBody>
      </p:sp>
      <p:sp>
        <p:nvSpPr>
          <p:cNvPr id="1298" name="Google Shape;1298;p69"/>
          <p:cNvSpPr txBox="1"/>
          <p:nvPr>
            <p:ph idx="8" type="subTitle"/>
          </p:nvPr>
        </p:nvSpPr>
        <p:spPr>
          <a:xfrm>
            <a:off x="6205225" y="3430500"/>
            <a:ext cx="2627100" cy="4812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SzPts val="1800"/>
              <a:buNone/>
              <a:defRPr/>
            </a:lvl1pPr>
            <a:lvl2pPr lvl="1">
              <a:lnSpc>
                <a:spcPct val="100000"/>
              </a:lnSpc>
              <a:spcBef>
                <a:spcPts val="0"/>
              </a:spcBef>
              <a:spcAft>
                <a:spcPts val="0"/>
              </a:spcAft>
              <a:buSzPts val="1800"/>
              <a:buNone/>
              <a:defRPr sz="1800"/>
            </a:lvl2pPr>
            <a:lvl3pPr lvl="2">
              <a:lnSpc>
                <a:spcPct val="100000"/>
              </a:lnSpc>
              <a:spcBef>
                <a:spcPts val="0"/>
              </a:spcBef>
              <a:spcAft>
                <a:spcPts val="0"/>
              </a:spcAft>
              <a:buSzPts val="1800"/>
              <a:buNone/>
              <a:defRPr sz="1800"/>
            </a:lvl3pPr>
            <a:lvl4pPr lvl="3">
              <a:lnSpc>
                <a:spcPct val="100000"/>
              </a:lnSpc>
              <a:spcBef>
                <a:spcPts val="0"/>
              </a:spcBef>
              <a:spcAft>
                <a:spcPts val="0"/>
              </a:spcAft>
              <a:buSzPts val="1800"/>
              <a:buNone/>
              <a:defRPr sz="1800"/>
            </a:lvl4pPr>
            <a:lvl5pPr lvl="4">
              <a:lnSpc>
                <a:spcPct val="100000"/>
              </a:lnSpc>
              <a:spcBef>
                <a:spcPts val="0"/>
              </a:spcBef>
              <a:spcAft>
                <a:spcPts val="0"/>
              </a:spcAft>
              <a:buSzPts val="1800"/>
              <a:buNone/>
              <a:defRPr sz="1800"/>
            </a:lvl5pPr>
            <a:lvl6pPr lvl="5">
              <a:lnSpc>
                <a:spcPct val="100000"/>
              </a:lnSpc>
              <a:spcBef>
                <a:spcPts val="0"/>
              </a:spcBef>
              <a:spcAft>
                <a:spcPts val="0"/>
              </a:spcAft>
              <a:buSzPts val="1800"/>
              <a:buNone/>
              <a:defRPr sz="1800"/>
            </a:lvl6pPr>
            <a:lvl7pPr lvl="6">
              <a:lnSpc>
                <a:spcPct val="100000"/>
              </a:lnSpc>
              <a:spcBef>
                <a:spcPts val="0"/>
              </a:spcBef>
              <a:spcAft>
                <a:spcPts val="0"/>
              </a:spcAft>
              <a:buSzPts val="1800"/>
              <a:buNone/>
              <a:defRPr sz="1800"/>
            </a:lvl7pPr>
            <a:lvl8pPr lvl="7">
              <a:lnSpc>
                <a:spcPct val="100000"/>
              </a:lnSpc>
              <a:spcBef>
                <a:spcPts val="0"/>
              </a:spcBef>
              <a:spcAft>
                <a:spcPts val="0"/>
              </a:spcAft>
              <a:buSzPts val="1800"/>
              <a:buNone/>
              <a:defRPr sz="1800"/>
            </a:lvl8pPr>
            <a:lvl9pPr lvl="8">
              <a:lnSpc>
                <a:spcPct val="100000"/>
              </a:lnSpc>
              <a:spcBef>
                <a:spcPts val="0"/>
              </a:spcBef>
              <a:spcAft>
                <a:spcPts val="0"/>
              </a:spcAft>
              <a:buSzPts val="1800"/>
              <a:buNone/>
              <a:defRPr sz="1800"/>
            </a:lvl9pPr>
          </a:lstStyle>
          <a:p/>
        </p:txBody>
      </p:sp>
      <p:sp>
        <p:nvSpPr>
          <p:cNvPr id="1299" name="Google Shape;1299;p69"/>
          <p:cNvSpPr txBox="1"/>
          <p:nvPr>
            <p:ph idx="9" type="subTitle"/>
          </p:nvPr>
        </p:nvSpPr>
        <p:spPr>
          <a:xfrm>
            <a:off x="3255250" y="3430500"/>
            <a:ext cx="2627100" cy="4812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SzPts val="1800"/>
              <a:buNone/>
              <a:defRPr/>
            </a:lvl1pPr>
            <a:lvl2pPr lvl="1">
              <a:lnSpc>
                <a:spcPct val="100000"/>
              </a:lnSpc>
              <a:spcBef>
                <a:spcPts val="0"/>
              </a:spcBef>
              <a:spcAft>
                <a:spcPts val="0"/>
              </a:spcAft>
              <a:buSzPts val="1800"/>
              <a:buNone/>
              <a:defRPr sz="1800"/>
            </a:lvl2pPr>
            <a:lvl3pPr lvl="2">
              <a:lnSpc>
                <a:spcPct val="100000"/>
              </a:lnSpc>
              <a:spcBef>
                <a:spcPts val="0"/>
              </a:spcBef>
              <a:spcAft>
                <a:spcPts val="0"/>
              </a:spcAft>
              <a:buSzPts val="1800"/>
              <a:buNone/>
              <a:defRPr sz="1800"/>
            </a:lvl3pPr>
            <a:lvl4pPr lvl="3">
              <a:lnSpc>
                <a:spcPct val="100000"/>
              </a:lnSpc>
              <a:spcBef>
                <a:spcPts val="0"/>
              </a:spcBef>
              <a:spcAft>
                <a:spcPts val="0"/>
              </a:spcAft>
              <a:buSzPts val="1800"/>
              <a:buNone/>
              <a:defRPr sz="1800"/>
            </a:lvl4pPr>
            <a:lvl5pPr lvl="4">
              <a:lnSpc>
                <a:spcPct val="100000"/>
              </a:lnSpc>
              <a:spcBef>
                <a:spcPts val="0"/>
              </a:spcBef>
              <a:spcAft>
                <a:spcPts val="0"/>
              </a:spcAft>
              <a:buSzPts val="1800"/>
              <a:buNone/>
              <a:defRPr sz="1800"/>
            </a:lvl5pPr>
            <a:lvl6pPr lvl="5">
              <a:lnSpc>
                <a:spcPct val="100000"/>
              </a:lnSpc>
              <a:spcBef>
                <a:spcPts val="0"/>
              </a:spcBef>
              <a:spcAft>
                <a:spcPts val="0"/>
              </a:spcAft>
              <a:buSzPts val="1800"/>
              <a:buNone/>
              <a:defRPr sz="1800"/>
            </a:lvl6pPr>
            <a:lvl7pPr lvl="6">
              <a:lnSpc>
                <a:spcPct val="100000"/>
              </a:lnSpc>
              <a:spcBef>
                <a:spcPts val="0"/>
              </a:spcBef>
              <a:spcAft>
                <a:spcPts val="0"/>
              </a:spcAft>
              <a:buSzPts val="1800"/>
              <a:buNone/>
              <a:defRPr sz="1800"/>
            </a:lvl7pPr>
            <a:lvl8pPr lvl="7">
              <a:lnSpc>
                <a:spcPct val="100000"/>
              </a:lnSpc>
              <a:spcBef>
                <a:spcPts val="0"/>
              </a:spcBef>
              <a:spcAft>
                <a:spcPts val="0"/>
              </a:spcAft>
              <a:buSzPts val="1800"/>
              <a:buNone/>
              <a:defRPr sz="1800"/>
            </a:lvl8pPr>
            <a:lvl9pPr lvl="8">
              <a:lnSpc>
                <a:spcPct val="100000"/>
              </a:lnSpc>
              <a:spcBef>
                <a:spcPts val="0"/>
              </a:spcBef>
              <a:spcAft>
                <a:spcPts val="0"/>
              </a:spcAft>
              <a:buSzPts val="1800"/>
              <a:buNone/>
              <a:defRPr sz="1800"/>
            </a:lvl9pPr>
          </a:lstStyle>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storyboards 1">
  <p:cSld name="Three storyboards_1">
    <p:bg>
      <p:bgPr>
        <a:solidFill>
          <a:schemeClr val="dk1"/>
        </a:solidFill>
      </p:bgPr>
    </p:bg>
    <p:spTree>
      <p:nvGrpSpPr>
        <p:cNvPr id="1300" name="Shape 1300"/>
        <p:cNvGrpSpPr/>
        <p:nvPr/>
      </p:nvGrpSpPr>
      <p:grpSpPr>
        <a:xfrm>
          <a:off x="0" y="0"/>
          <a:ext cx="0" cy="0"/>
          <a:chOff x="0" y="0"/>
          <a:chExt cx="0" cy="0"/>
        </a:xfrm>
      </p:grpSpPr>
      <p:sp>
        <p:nvSpPr>
          <p:cNvPr id="1301" name="Google Shape;1301;p70"/>
          <p:cNvSpPr/>
          <p:nvPr/>
        </p:nvSpPr>
        <p:spPr>
          <a:xfrm>
            <a:off x="766683" y="1109300"/>
            <a:ext cx="1613100" cy="1613100"/>
          </a:xfrm>
          <a:prstGeom prst="rect">
            <a:avLst/>
          </a:prstGeom>
          <a:solidFill>
            <a:srgbClr val="C8E357"/>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exend"/>
              <a:ea typeface="Lexend"/>
              <a:cs typeface="Lexend"/>
              <a:sym typeface="Lexend"/>
            </a:endParaRPr>
          </a:p>
        </p:txBody>
      </p:sp>
      <p:sp>
        <p:nvSpPr>
          <p:cNvPr id="1302" name="Google Shape;1302;p70"/>
          <p:cNvSpPr txBox="1"/>
          <p:nvPr>
            <p:ph idx="1" type="body"/>
          </p:nvPr>
        </p:nvSpPr>
        <p:spPr>
          <a:xfrm>
            <a:off x="311713" y="3606900"/>
            <a:ext cx="2627100" cy="1018500"/>
          </a:xfrm>
          <a:prstGeom prst="rect">
            <a:avLst/>
          </a:prstGeom>
        </p:spPr>
        <p:txBody>
          <a:bodyPr anchorCtr="0" anchor="t" bIns="91425" lIns="91425" spcFirstLastPara="1" rIns="91425" wrap="square" tIns="91425">
            <a:normAutofit/>
          </a:bodyPr>
          <a:lstStyle>
            <a:lvl1pPr indent="-304800" lvl="0" marL="457200" algn="ctr">
              <a:spcBef>
                <a:spcPts val="0"/>
              </a:spcBef>
              <a:spcAft>
                <a:spcPts val="0"/>
              </a:spcAft>
              <a:buClr>
                <a:schemeClr val="lt1"/>
              </a:buClr>
              <a:buSzPts val="1200"/>
              <a:buChar char="●"/>
              <a:defRPr sz="1200">
                <a:solidFill>
                  <a:schemeClr val="lt1"/>
                </a:solidFill>
              </a:defRPr>
            </a:lvl1pPr>
            <a:lvl2pPr indent="-304800" lvl="1" marL="914400" algn="ctr">
              <a:spcBef>
                <a:spcPts val="0"/>
              </a:spcBef>
              <a:spcAft>
                <a:spcPts val="0"/>
              </a:spcAft>
              <a:buClr>
                <a:schemeClr val="lt1"/>
              </a:buClr>
              <a:buSzPts val="1200"/>
              <a:buChar char="○"/>
              <a:defRPr sz="1200">
                <a:solidFill>
                  <a:schemeClr val="lt1"/>
                </a:solidFill>
              </a:defRPr>
            </a:lvl2pPr>
            <a:lvl3pPr indent="-304800" lvl="2" marL="1371600" algn="ctr">
              <a:spcBef>
                <a:spcPts val="0"/>
              </a:spcBef>
              <a:spcAft>
                <a:spcPts val="0"/>
              </a:spcAft>
              <a:buClr>
                <a:schemeClr val="lt1"/>
              </a:buClr>
              <a:buSzPts val="1200"/>
              <a:buChar char="■"/>
              <a:defRPr sz="1200">
                <a:solidFill>
                  <a:schemeClr val="lt1"/>
                </a:solidFill>
              </a:defRPr>
            </a:lvl3pPr>
            <a:lvl4pPr indent="-304800" lvl="3" marL="1828800" algn="ctr">
              <a:spcBef>
                <a:spcPts val="0"/>
              </a:spcBef>
              <a:spcAft>
                <a:spcPts val="0"/>
              </a:spcAft>
              <a:buClr>
                <a:schemeClr val="lt1"/>
              </a:buClr>
              <a:buSzPts val="1200"/>
              <a:buChar char="●"/>
              <a:defRPr sz="1200">
                <a:solidFill>
                  <a:schemeClr val="lt1"/>
                </a:solidFill>
              </a:defRPr>
            </a:lvl4pPr>
            <a:lvl5pPr indent="-304800" lvl="4" marL="2286000" algn="ctr">
              <a:spcBef>
                <a:spcPts val="0"/>
              </a:spcBef>
              <a:spcAft>
                <a:spcPts val="0"/>
              </a:spcAft>
              <a:buClr>
                <a:schemeClr val="lt1"/>
              </a:buClr>
              <a:buSzPts val="1200"/>
              <a:buChar char="○"/>
              <a:defRPr sz="1200">
                <a:solidFill>
                  <a:schemeClr val="lt1"/>
                </a:solidFill>
              </a:defRPr>
            </a:lvl5pPr>
            <a:lvl6pPr indent="-304800" lvl="5" marL="2743200" algn="ctr">
              <a:spcBef>
                <a:spcPts val="0"/>
              </a:spcBef>
              <a:spcAft>
                <a:spcPts val="0"/>
              </a:spcAft>
              <a:buClr>
                <a:schemeClr val="lt1"/>
              </a:buClr>
              <a:buSzPts val="1200"/>
              <a:buChar char="■"/>
              <a:defRPr sz="1200">
                <a:solidFill>
                  <a:schemeClr val="lt1"/>
                </a:solidFill>
              </a:defRPr>
            </a:lvl6pPr>
            <a:lvl7pPr indent="-304800" lvl="6" marL="3200400" algn="ctr">
              <a:spcBef>
                <a:spcPts val="0"/>
              </a:spcBef>
              <a:spcAft>
                <a:spcPts val="0"/>
              </a:spcAft>
              <a:buClr>
                <a:schemeClr val="lt1"/>
              </a:buClr>
              <a:buSzPts val="1200"/>
              <a:buChar char="●"/>
              <a:defRPr sz="1200">
                <a:solidFill>
                  <a:schemeClr val="lt1"/>
                </a:solidFill>
              </a:defRPr>
            </a:lvl7pPr>
            <a:lvl8pPr indent="-304800" lvl="7" marL="3657600" algn="ctr">
              <a:spcBef>
                <a:spcPts val="0"/>
              </a:spcBef>
              <a:spcAft>
                <a:spcPts val="0"/>
              </a:spcAft>
              <a:buClr>
                <a:schemeClr val="lt1"/>
              </a:buClr>
              <a:buSzPts val="1200"/>
              <a:buChar char="○"/>
              <a:defRPr sz="1200">
                <a:solidFill>
                  <a:schemeClr val="lt1"/>
                </a:solidFill>
              </a:defRPr>
            </a:lvl8pPr>
            <a:lvl9pPr indent="-304800" lvl="8" marL="4114800" algn="ctr">
              <a:spcBef>
                <a:spcPts val="0"/>
              </a:spcBef>
              <a:spcAft>
                <a:spcPts val="0"/>
              </a:spcAft>
              <a:buClr>
                <a:schemeClr val="lt1"/>
              </a:buClr>
              <a:buSzPts val="1200"/>
              <a:buChar char="■"/>
              <a:defRPr sz="1200">
                <a:solidFill>
                  <a:schemeClr val="lt1"/>
                </a:solidFill>
              </a:defRPr>
            </a:lvl9pPr>
          </a:lstStyle>
          <a:p/>
        </p:txBody>
      </p:sp>
      <p:sp>
        <p:nvSpPr>
          <p:cNvPr id="1303" name="Google Shape;1303;p70"/>
          <p:cNvSpPr txBox="1"/>
          <p:nvPr>
            <p:ph type="title"/>
          </p:nvPr>
        </p:nvSpPr>
        <p:spPr>
          <a:xfrm>
            <a:off x="311700" y="2926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Clr>
                <a:srgbClr val="C8E357"/>
              </a:buClr>
              <a:buSzPts val="2800"/>
              <a:buNone/>
              <a:defRPr>
                <a:solidFill>
                  <a:srgbClr val="C8E357"/>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304" name="Google Shape;1304;p70"/>
          <p:cNvSpPr txBox="1"/>
          <p:nvPr>
            <p:ph idx="2" type="subTitle"/>
          </p:nvPr>
        </p:nvSpPr>
        <p:spPr>
          <a:xfrm>
            <a:off x="259683" y="2889667"/>
            <a:ext cx="2627100" cy="4812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Clr>
                <a:srgbClr val="C8E357"/>
              </a:buClr>
              <a:buSzPts val="1800"/>
              <a:buNone/>
              <a:defRPr>
                <a:solidFill>
                  <a:srgbClr val="C8E357"/>
                </a:solidFill>
              </a:defRPr>
            </a:lvl1pPr>
            <a:lvl2pPr lvl="1" algn="ctr">
              <a:lnSpc>
                <a:spcPct val="100000"/>
              </a:lnSpc>
              <a:spcBef>
                <a:spcPts val="0"/>
              </a:spcBef>
              <a:spcAft>
                <a:spcPts val="0"/>
              </a:spcAft>
              <a:buClr>
                <a:srgbClr val="C8E357"/>
              </a:buClr>
              <a:buSzPts val="1800"/>
              <a:buNone/>
              <a:defRPr sz="1800">
                <a:solidFill>
                  <a:srgbClr val="C8E357"/>
                </a:solidFill>
              </a:defRPr>
            </a:lvl2pPr>
            <a:lvl3pPr lvl="2" algn="ctr">
              <a:lnSpc>
                <a:spcPct val="100000"/>
              </a:lnSpc>
              <a:spcBef>
                <a:spcPts val="0"/>
              </a:spcBef>
              <a:spcAft>
                <a:spcPts val="0"/>
              </a:spcAft>
              <a:buClr>
                <a:srgbClr val="C8E357"/>
              </a:buClr>
              <a:buSzPts val="1800"/>
              <a:buNone/>
              <a:defRPr sz="1800">
                <a:solidFill>
                  <a:srgbClr val="C8E357"/>
                </a:solidFill>
              </a:defRPr>
            </a:lvl3pPr>
            <a:lvl4pPr lvl="3" algn="ctr">
              <a:lnSpc>
                <a:spcPct val="100000"/>
              </a:lnSpc>
              <a:spcBef>
                <a:spcPts val="0"/>
              </a:spcBef>
              <a:spcAft>
                <a:spcPts val="0"/>
              </a:spcAft>
              <a:buClr>
                <a:srgbClr val="C8E357"/>
              </a:buClr>
              <a:buSzPts val="1800"/>
              <a:buNone/>
              <a:defRPr sz="1800">
                <a:solidFill>
                  <a:srgbClr val="C8E357"/>
                </a:solidFill>
              </a:defRPr>
            </a:lvl4pPr>
            <a:lvl5pPr lvl="4" algn="ctr">
              <a:lnSpc>
                <a:spcPct val="100000"/>
              </a:lnSpc>
              <a:spcBef>
                <a:spcPts val="0"/>
              </a:spcBef>
              <a:spcAft>
                <a:spcPts val="0"/>
              </a:spcAft>
              <a:buClr>
                <a:srgbClr val="C8E357"/>
              </a:buClr>
              <a:buSzPts val="1800"/>
              <a:buNone/>
              <a:defRPr sz="1800">
                <a:solidFill>
                  <a:srgbClr val="C8E357"/>
                </a:solidFill>
              </a:defRPr>
            </a:lvl5pPr>
            <a:lvl6pPr lvl="5" algn="ctr">
              <a:lnSpc>
                <a:spcPct val="100000"/>
              </a:lnSpc>
              <a:spcBef>
                <a:spcPts val="0"/>
              </a:spcBef>
              <a:spcAft>
                <a:spcPts val="0"/>
              </a:spcAft>
              <a:buClr>
                <a:srgbClr val="C8E357"/>
              </a:buClr>
              <a:buSzPts val="1800"/>
              <a:buNone/>
              <a:defRPr sz="1800">
                <a:solidFill>
                  <a:srgbClr val="C8E357"/>
                </a:solidFill>
              </a:defRPr>
            </a:lvl6pPr>
            <a:lvl7pPr lvl="6" algn="ctr">
              <a:lnSpc>
                <a:spcPct val="100000"/>
              </a:lnSpc>
              <a:spcBef>
                <a:spcPts val="0"/>
              </a:spcBef>
              <a:spcAft>
                <a:spcPts val="0"/>
              </a:spcAft>
              <a:buClr>
                <a:srgbClr val="C8E357"/>
              </a:buClr>
              <a:buSzPts val="1800"/>
              <a:buNone/>
              <a:defRPr sz="1800">
                <a:solidFill>
                  <a:srgbClr val="C8E357"/>
                </a:solidFill>
              </a:defRPr>
            </a:lvl7pPr>
            <a:lvl8pPr lvl="7" algn="ctr">
              <a:lnSpc>
                <a:spcPct val="100000"/>
              </a:lnSpc>
              <a:spcBef>
                <a:spcPts val="0"/>
              </a:spcBef>
              <a:spcAft>
                <a:spcPts val="0"/>
              </a:spcAft>
              <a:buClr>
                <a:srgbClr val="C8E357"/>
              </a:buClr>
              <a:buSzPts val="1800"/>
              <a:buNone/>
              <a:defRPr sz="1800">
                <a:solidFill>
                  <a:srgbClr val="C8E357"/>
                </a:solidFill>
              </a:defRPr>
            </a:lvl8pPr>
            <a:lvl9pPr lvl="8" algn="ctr">
              <a:lnSpc>
                <a:spcPct val="100000"/>
              </a:lnSpc>
              <a:spcBef>
                <a:spcPts val="0"/>
              </a:spcBef>
              <a:spcAft>
                <a:spcPts val="0"/>
              </a:spcAft>
              <a:buClr>
                <a:srgbClr val="C8E357"/>
              </a:buClr>
              <a:buSzPts val="1800"/>
              <a:buNone/>
              <a:defRPr sz="1800">
                <a:solidFill>
                  <a:srgbClr val="C8E357"/>
                </a:solidFill>
              </a:defRPr>
            </a:lvl9pPr>
          </a:lstStyle>
          <a:p/>
        </p:txBody>
      </p:sp>
      <p:sp>
        <p:nvSpPr>
          <p:cNvPr id="1305" name="Google Shape;1305;p70"/>
          <p:cNvSpPr/>
          <p:nvPr>
            <p:ph idx="3" type="pic"/>
          </p:nvPr>
        </p:nvSpPr>
        <p:spPr>
          <a:xfrm>
            <a:off x="822483" y="1165100"/>
            <a:ext cx="1501500" cy="1501500"/>
          </a:xfrm>
          <a:prstGeom prst="rect">
            <a:avLst/>
          </a:prstGeom>
          <a:noFill/>
          <a:ln>
            <a:noFill/>
          </a:ln>
        </p:spPr>
      </p:sp>
      <p:sp>
        <p:nvSpPr>
          <p:cNvPr id="1306" name="Google Shape;1306;p70"/>
          <p:cNvSpPr/>
          <p:nvPr/>
        </p:nvSpPr>
        <p:spPr>
          <a:xfrm>
            <a:off x="3765450" y="1109300"/>
            <a:ext cx="1613100" cy="1613100"/>
          </a:xfrm>
          <a:prstGeom prst="rect">
            <a:avLst/>
          </a:prstGeom>
          <a:solidFill>
            <a:srgbClr val="C8E357"/>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exend"/>
              <a:ea typeface="Lexend"/>
              <a:cs typeface="Lexend"/>
              <a:sym typeface="Lexend"/>
            </a:endParaRPr>
          </a:p>
        </p:txBody>
      </p:sp>
      <p:sp>
        <p:nvSpPr>
          <p:cNvPr id="1307" name="Google Shape;1307;p70"/>
          <p:cNvSpPr txBox="1"/>
          <p:nvPr>
            <p:ph idx="4" type="body"/>
          </p:nvPr>
        </p:nvSpPr>
        <p:spPr>
          <a:xfrm>
            <a:off x="3258450" y="3606900"/>
            <a:ext cx="2627100" cy="1018500"/>
          </a:xfrm>
          <a:prstGeom prst="rect">
            <a:avLst/>
          </a:prstGeom>
        </p:spPr>
        <p:txBody>
          <a:bodyPr anchorCtr="0" anchor="t" bIns="91425" lIns="91425" spcFirstLastPara="1" rIns="91425" wrap="square" tIns="91425">
            <a:normAutofit/>
          </a:bodyPr>
          <a:lstStyle>
            <a:lvl1pPr indent="-304800" lvl="0" marL="457200" rtl="0" algn="ctr">
              <a:spcBef>
                <a:spcPts val="0"/>
              </a:spcBef>
              <a:spcAft>
                <a:spcPts val="0"/>
              </a:spcAft>
              <a:buClr>
                <a:schemeClr val="lt1"/>
              </a:buClr>
              <a:buSzPts val="1200"/>
              <a:buChar char="●"/>
              <a:defRPr sz="1200">
                <a:solidFill>
                  <a:schemeClr val="lt1"/>
                </a:solidFill>
              </a:defRPr>
            </a:lvl1pPr>
            <a:lvl2pPr indent="-304800" lvl="1" marL="914400" rtl="0" algn="ctr">
              <a:spcBef>
                <a:spcPts val="0"/>
              </a:spcBef>
              <a:spcAft>
                <a:spcPts val="0"/>
              </a:spcAft>
              <a:buClr>
                <a:schemeClr val="lt1"/>
              </a:buClr>
              <a:buSzPts val="1200"/>
              <a:buChar char="○"/>
              <a:defRPr sz="1200">
                <a:solidFill>
                  <a:schemeClr val="lt1"/>
                </a:solidFill>
              </a:defRPr>
            </a:lvl2pPr>
            <a:lvl3pPr indent="-304800" lvl="2" marL="1371600" rtl="0" algn="ctr">
              <a:spcBef>
                <a:spcPts val="0"/>
              </a:spcBef>
              <a:spcAft>
                <a:spcPts val="0"/>
              </a:spcAft>
              <a:buClr>
                <a:schemeClr val="lt1"/>
              </a:buClr>
              <a:buSzPts val="1200"/>
              <a:buChar char="■"/>
              <a:defRPr sz="1200">
                <a:solidFill>
                  <a:schemeClr val="lt1"/>
                </a:solidFill>
              </a:defRPr>
            </a:lvl3pPr>
            <a:lvl4pPr indent="-304800" lvl="3" marL="1828800" rtl="0" algn="ctr">
              <a:spcBef>
                <a:spcPts val="0"/>
              </a:spcBef>
              <a:spcAft>
                <a:spcPts val="0"/>
              </a:spcAft>
              <a:buClr>
                <a:schemeClr val="lt1"/>
              </a:buClr>
              <a:buSzPts val="1200"/>
              <a:buChar char="●"/>
              <a:defRPr sz="1200">
                <a:solidFill>
                  <a:schemeClr val="lt1"/>
                </a:solidFill>
              </a:defRPr>
            </a:lvl4pPr>
            <a:lvl5pPr indent="-304800" lvl="4" marL="2286000" rtl="0" algn="ctr">
              <a:spcBef>
                <a:spcPts val="0"/>
              </a:spcBef>
              <a:spcAft>
                <a:spcPts val="0"/>
              </a:spcAft>
              <a:buClr>
                <a:schemeClr val="lt1"/>
              </a:buClr>
              <a:buSzPts val="1200"/>
              <a:buChar char="○"/>
              <a:defRPr sz="1200">
                <a:solidFill>
                  <a:schemeClr val="lt1"/>
                </a:solidFill>
              </a:defRPr>
            </a:lvl5pPr>
            <a:lvl6pPr indent="-304800" lvl="5" marL="2743200" rtl="0" algn="ctr">
              <a:spcBef>
                <a:spcPts val="0"/>
              </a:spcBef>
              <a:spcAft>
                <a:spcPts val="0"/>
              </a:spcAft>
              <a:buClr>
                <a:schemeClr val="lt1"/>
              </a:buClr>
              <a:buSzPts val="1200"/>
              <a:buChar char="■"/>
              <a:defRPr sz="1200">
                <a:solidFill>
                  <a:schemeClr val="lt1"/>
                </a:solidFill>
              </a:defRPr>
            </a:lvl6pPr>
            <a:lvl7pPr indent="-304800" lvl="6" marL="3200400" rtl="0" algn="ctr">
              <a:spcBef>
                <a:spcPts val="0"/>
              </a:spcBef>
              <a:spcAft>
                <a:spcPts val="0"/>
              </a:spcAft>
              <a:buClr>
                <a:schemeClr val="lt1"/>
              </a:buClr>
              <a:buSzPts val="1200"/>
              <a:buChar char="●"/>
              <a:defRPr sz="1200">
                <a:solidFill>
                  <a:schemeClr val="lt1"/>
                </a:solidFill>
              </a:defRPr>
            </a:lvl7pPr>
            <a:lvl8pPr indent="-304800" lvl="7" marL="3657600" rtl="0" algn="ctr">
              <a:spcBef>
                <a:spcPts val="0"/>
              </a:spcBef>
              <a:spcAft>
                <a:spcPts val="0"/>
              </a:spcAft>
              <a:buClr>
                <a:schemeClr val="lt1"/>
              </a:buClr>
              <a:buSzPts val="1200"/>
              <a:buChar char="○"/>
              <a:defRPr sz="1200">
                <a:solidFill>
                  <a:schemeClr val="lt1"/>
                </a:solidFill>
              </a:defRPr>
            </a:lvl8pPr>
            <a:lvl9pPr indent="-304800" lvl="8" marL="4114800" rtl="0" algn="ctr">
              <a:spcBef>
                <a:spcPts val="0"/>
              </a:spcBef>
              <a:spcAft>
                <a:spcPts val="0"/>
              </a:spcAft>
              <a:buClr>
                <a:schemeClr val="lt1"/>
              </a:buClr>
              <a:buSzPts val="1200"/>
              <a:buChar char="■"/>
              <a:defRPr sz="1200">
                <a:solidFill>
                  <a:schemeClr val="lt1"/>
                </a:solidFill>
              </a:defRPr>
            </a:lvl9pPr>
          </a:lstStyle>
          <a:p/>
        </p:txBody>
      </p:sp>
      <p:sp>
        <p:nvSpPr>
          <p:cNvPr id="1308" name="Google Shape;1308;p70"/>
          <p:cNvSpPr txBox="1"/>
          <p:nvPr>
            <p:ph idx="5" type="subTitle"/>
          </p:nvPr>
        </p:nvSpPr>
        <p:spPr>
          <a:xfrm>
            <a:off x="3258450" y="2889667"/>
            <a:ext cx="2627100" cy="4812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rgbClr val="C8E357"/>
              </a:buClr>
              <a:buSzPts val="1800"/>
              <a:buNone/>
              <a:defRPr>
                <a:solidFill>
                  <a:srgbClr val="C8E357"/>
                </a:solidFill>
              </a:defRPr>
            </a:lvl1pPr>
            <a:lvl2pPr lvl="1" rtl="0" algn="ctr">
              <a:lnSpc>
                <a:spcPct val="100000"/>
              </a:lnSpc>
              <a:spcBef>
                <a:spcPts val="0"/>
              </a:spcBef>
              <a:spcAft>
                <a:spcPts val="0"/>
              </a:spcAft>
              <a:buClr>
                <a:srgbClr val="C8E357"/>
              </a:buClr>
              <a:buSzPts val="1800"/>
              <a:buNone/>
              <a:defRPr sz="1800">
                <a:solidFill>
                  <a:srgbClr val="C8E357"/>
                </a:solidFill>
              </a:defRPr>
            </a:lvl2pPr>
            <a:lvl3pPr lvl="2" rtl="0" algn="ctr">
              <a:lnSpc>
                <a:spcPct val="100000"/>
              </a:lnSpc>
              <a:spcBef>
                <a:spcPts val="0"/>
              </a:spcBef>
              <a:spcAft>
                <a:spcPts val="0"/>
              </a:spcAft>
              <a:buClr>
                <a:srgbClr val="C8E357"/>
              </a:buClr>
              <a:buSzPts val="1800"/>
              <a:buNone/>
              <a:defRPr sz="1800">
                <a:solidFill>
                  <a:srgbClr val="C8E357"/>
                </a:solidFill>
              </a:defRPr>
            </a:lvl3pPr>
            <a:lvl4pPr lvl="3" rtl="0" algn="ctr">
              <a:lnSpc>
                <a:spcPct val="100000"/>
              </a:lnSpc>
              <a:spcBef>
                <a:spcPts val="0"/>
              </a:spcBef>
              <a:spcAft>
                <a:spcPts val="0"/>
              </a:spcAft>
              <a:buClr>
                <a:srgbClr val="C8E357"/>
              </a:buClr>
              <a:buSzPts val="1800"/>
              <a:buNone/>
              <a:defRPr sz="1800">
                <a:solidFill>
                  <a:srgbClr val="C8E357"/>
                </a:solidFill>
              </a:defRPr>
            </a:lvl4pPr>
            <a:lvl5pPr lvl="4" rtl="0" algn="ctr">
              <a:lnSpc>
                <a:spcPct val="100000"/>
              </a:lnSpc>
              <a:spcBef>
                <a:spcPts val="0"/>
              </a:spcBef>
              <a:spcAft>
                <a:spcPts val="0"/>
              </a:spcAft>
              <a:buClr>
                <a:srgbClr val="C8E357"/>
              </a:buClr>
              <a:buSzPts val="1800"/>
              <a:buNone/>
              <a:defRPr sz="1800">
                <a:solidFill>
                  <a:srgbClr val="C8E357"/>
                </a:solidFill>
              </a:defRPr>
            </a:lvl5pPr>
            <a:lvl6pPr lvl="5" rtl="0" algn="ctr">
              <a:lnSpc>
                <a:spcPct val="100000"/>
              </a:lnSpc>
              <a:spcBef>
                <a:spcPts val="0"/>
              </a:spcBef>
              <a:spcAft>
                <a:spcPts val="0"/>
              </a:spcAft>
              <a:buClr>
                <a:srgbClr val="C8E357"/>
              </a:buClr>
              <a:buSzPts val="1800"/>
              <a:buNone/>
              <a:defRPr sz="1800">
                <a:solidFill>
                  <a:srgbClr val="C8E357"/>
                </a:solidFill>
              </a:defRPr>
            </a:lvl6pPr>
            <a:lvl7pPr lvl="6" rtl="0" algn="ctr">
              <a:lnSpc>
                <a:spcPct val="100000"/>
              </a:lnSpc>
              <a:spcBef>
                <a:spcPts val="0"/>
              </a:spcBef>
              <a:spcAft>
                <a:spcPts val="0"/>
              </a:spcAft>
              <a:buClr>
                <a:srgbClr val="C8E357"/>
              </a:buClr>
              <a:buSzPts val="1800"/>
              <a:buNone/>
              <a:defRPr sz="1800">
                <a:solidFill>
                  <a:srgbClr val="C8E357"/>
                </a:solidFill>
              </a:defRPr>
            </a:lvl7pPr>
            <a:lvl8pPr lvl="7" rtl="0" algn="ctr">
              <a:lnSpc>
                <a:spcPct val="100000"/>
              </a:lnSpc>
              <a:spcBef>
                <a:spcPts val="0"/>
              </a:spcBef>
              <a:spcAft>
                <a:spcPts val="0"/>
              </a:spcAft>
              <a:buClr>
                <a:srgbClr val="C8E357"/>
              </a:buClr>
              <a:buSzPts val="1800"/>
              <a:buNone/>
              <a:defRPr sz="1800">
                <a:solidFill>
                  <a:srgbClr val="C8E357"/>
                </a:solidFill>
              </a:defRPr>
            </a:lvl8pPr>
            <a:lvl9pPr lvl="8" rtl="0" algn="ctr">
              <a:lnSpc>
                <a:spcPct val="100000"/>
              </a:lnSpc>
              <a:spcBef>
                <a:spcPts val="0"/>
              </a:spcBef>
              <a:spcAft>
                <a:spcPts val="0"/>
              </a:spcAft>
              <a:buClr>
                <a:srgbClr val="C8E357"/>
              </a:buClr>
              <a:buSzPts val="1800"/>
              <a:buNone/>
              <a:defRPr sz="1800">
                <a:solidFill>
                  <a:srgbClr val="C8E357"/>
                </a:solidFill>
              </a:defRPr>
            </a:lvl9pPr>
          </a:lstStyle>
          <a:p/>
        </p:txBody>
      </p:sp>
      <p:sp>
        <p:nvSpPr>
          <p:cNvPr id="1309" name="Google Shape;1309;p70"/>
          <p:cNvSpPr/>
          <p:nvPr>
            <p:ph idx="6" type="pic"/>
          </p:nvPr>
        </p:nvSpPr>
        <p:spPr>
          <a:xfrm>
            <a:off x="3821250" y="1165100"/>
            <a:ext cx="1501500" cy="1501500"/>
          </a:xfrm>
          <a:prstGeom prst="rect">
            <a:avLst/>
          </a:prstGeom>
          <a:noFill/>
          <a:ln>
            <a:noFill/>
          </a:ln>
        </p:spPr>
      </p:sp>
      <p:sp>
        <p:nvSpPr>
          <p:cNvPr id="1310" name="Google Shape;1310;p70"/>
          <p:cNvSpPr/>
          <p:nvPr/>
        </p:nvSpPr>
        <p:spPr>
          <a:xfrm>
            <a:off x="6838513" y="1109300"/>
            <a:ext cx="1613100" cy="1613100"/>
          </a:xfrm>
          <a:prstGeom prst="rect">
            <a:avLst/>
          </a:prstGeom>
          <a:solidFill>
            <a:srgbClr val="C8E357"/>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exend"/>
              <a:ea typeface="Lexend"/>
              <a:cs typeface="Lexend"/>
              <a:sym typeface="Lexend"/>
            </a:endParaRPr>
          </a:p>
        </p:txBody>
      </p:sp>
      <p:sp>
        <p:nvSpPr>
          <p:cNvPr id="1311" name="Google Shape;1311;p70"/>
          <p:cNvSpPr txBox="1"/>
          <p:nvPr>
            <p:ph idx="7" type="body"/>
          </p:nvPr>
        </p:nvSpPr>
        <p:spPr>
          <a:xfrm>
            <a:off x="6331513" y="3606900"/>
            <a:ext cx="2627100" cy="1018500"/>
          </a:xfrm>
          <a:prstGeom prst="rect">
            <a:avLst/>
          </a:prstGeom>
        </p:spPr>
        <p:txBody>
          <a:bodyPr anchorCtr="0" anchor="t" bIns="91425" lIns="91425" spcFirstLastPara="1" rIns="91425" wrap="square" tIns="91425">
            <a:normAutofit/>
          </a:bodyPr>
          <a:lstStyle>
            <a:lvl1pPr indent="-304800" lvl="0" marL="457200" rtl="0" algn="ctr">
              <a:spcBef>
                <a:spcPts val="0"/>
              </a:spcBef>
              <a:spcAft>
                <a:spcPts val="0"/>
              </a:spcAft>
              <a:buClr>
                <a:schemeClr val="lt1"/>
              </a:buClr>
              <a:buSzPts val="1200"/>
              <a:buChar char="●"/>
              <a:defRPr sz="1200">
                <a:solidFill>
                  <a:schemeClr val="lt1"/>
                </a:solidFill>
              </a:defRPr>
            </a:lvl1pPr>
            <a:lvl2pPr indent="-304800" lvl="1" marL="914400" rtl="0" algn="ctr">
              <a:spcBef>
                <a:spcPts val="0"/>
              </a:spcBef>
              <a:spcAft>
                <a:spcPts val="0"/>
              </a:spcAft>
              <a:buClr>
                <a:schemeClr val="lt1"/>
              </a:buClr>
              <a:buSzPts val="1200"/>
              <a:buChar char="○"/>
              <a:defRPr sz="1200">
                <a:solidFill>
                  <a:schemeClr val="lt1"/>
                </a:solidFill>
              </a:defRPr>
            </a:lvl2pPr>
            <a:lvl3pPr indent="-304800" lvl="2" marL="1371600" rtl="0" algn="ctr">
              <a:spcBef>
                <a:spcPts val="0"/>
              </a:spcBef>
              <a:spcAft>
                <a:spcPts val="0"/>
              </a:spcAft>
              <a:buClr>
                <a:schemeClr val="lt1"/>
              </a:buClr>
              <a:buSzPts val="1200"/>
              <a:buChar char="■"/>
              <a:defRPr sz="1200">
                <a:solidFill>
                  <a:schemeClr val="lt1"/>
                </a:solidFill>
              </a:defRPr>
            </a:lvl3pPr>
            <a:lvl4pPr indent="-304800" lvl="3" marL="1828800" rtl="0" algn="ctr">
              <a:spcBef>
                <a:spcPts val="0"/>
              </a:spcBef>
              <a:spcAft>
                <a:spcPts val="0"/>
              </a:spcAft>
              <a:buClr>
                <a:schemeClr val="lt1"/>
              </a:buClr>
              <a:buSzPts val="1200"/>
              <a:buChar char="●"/>
              <a:defRPr sz="1200">
                <a:solidFill>
                  <a:schemeClr val="lt1"/>
                </a:solidFill>
              </a:defRPr>
            </a:lvl4pPr>
            <a:lvl5pPr indent="-304800" lvl="4" marL="2286000" rtl="0" algn="ctr">
              <a:spcBef>
                <a:spcPts val="0"/>
              </a:spcBef>
              <a:spcAft>
                <a:spcPts val="0"/>
              </a:spcAft>
              <a:buClr>
                <a:schemeClr val="lt1"/>
              </a:buClr>
              <a:buSzPts val="1200"/>
              <a:buChar char="○"/>
              <a:defRPr sz="1200">
                <a:solidFill>
                  <a:schemeClr val="lt1"/>
                </a:solidFill>
              </a:defRPr>
            </a:lvl5pPr>
            <a:lvl6pPr indent="-304800" lvl="5" marL="2743200" rtl="0" algn="ctr">
              <a:spcBef>
                <a:spcPts val="0"/>
              </a:spcBef>
              <a:spcAft>
                <a:spcPts val="0"/>
              </a:spcAft>
              <a:buClr>
                <a:schemeClr val="lt1"/>
              </a:buClr>
              <a:buSzPts val="1200"/>
              <a:buChar char="■"/>
              <a:defRPr sz="1200">
                <a:solidFill>
                  <a:schemeClr val="lt1"/>
                </a:solidFill>
              </a:defRPr>
            </a:lvl6pPr>
            <a:lvl7pPr indent="-304800" lvl="6" marL="3200400" rtl="0" algn="ctr">
              <a:spcBef>
                <a:spcPts val="0"/>
              </a:spcBef>
              <a:spcAft>
                <a:spcPts val="0"/>
              </a:spcAft>
              <a:buClr>
                <a:schemeClr val="lt1"/>
              </a:buClr>
              <a:buSzPts val="1200"/>
              <a:buChar char="●"/>
              <a:defRPr sz="1200">
                <a:solidFill>
                  <a:schemeClr val="lt1"/>
                </a:solidFill>
              </a:defRPr>
            </a:lvl7pPr>
            <a:lvl8pPr indent="-304800" lvl="7" marL="3657600" rtl="0" algn="ctr">
              <a:spcBef>
                <a:spcPts val="0"/>
              </a:spcBef>
              <a:spcAft>
                <a:spcPts val="0"/>
              </a:spcAft>
              <a:buClr>
                <a:schemeClr val="lt1"/>
              </a:buClr>
              <a:buSzPts val="1200"/>
              <a:buChar char="○"/>
              <a:defRPr sz="1200">
                <a:solidFill>
                  <a:schemeClr val="lt1"/>
                </a:solidFill>
              </a:defRPr>
            </a:lvl8pPr>
            <a:lvl9pPr indent="-304800" lvl="8" marL="4114800" rtl="0" algn="ctr">
              <a:spcBef>
                <a:spcPts val="0"/>
              </a:spcBef>
              <a:spcAft>
                <a:spcPts val="0"/>
              </a:spcAft>
              <a:buClr>
                <a:schemeClr val="lt1"/>
              </a:buClr>
              <a:buSzPts val="1200"/>
              <a:buChar char="■"/>
              <a:defRPr sz="1200">
                <a:solidFill>
                  <a:schemeClr val="lt1"/>
                </a:solidFill>
              </a:defRPr>
            </a:lvl9pPr>
          </a:lstStyle>
          <a:p/>
        </p:txBody>
      </p:sp>
      <p:sp>
        <p:nvSpPr>
          <p:cNvPr id="1312" name="Google Shape;1312;p70"/>
          <p:cNvSpPr txBox="1"/>
          <p:nvPr>
            <p:ph idx="8" type="subTitle"/>
          </p:nvPr>
        </p:nvSpPr>
        <p:spPr>
          <a:xfrm>
            <a:off x="6331513" y="2889667"/>
            <a:ext cx="2627100" cy="4812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rgbClr val="C8E357"/>
              </a:buClr>
              <a:buSzPts val="1800"/>
              <a:buNone/>
              <a:defRPr>
                <a:solidFill>
                  <a:srgbClr val="C8E357"/>
                </a:solidFill>
              </a:defRPr>
            </a:lvl1pPr>
            <a:lvl2pPr lvl="1" rtl="0" algn="ctr">
              <a:lnSpc>
                <a:spcPct val="100000"/>
              </a:lnSpc>
              <a:spcBef>
                <a:spcPts val="0"/>
              </a:spcBef>
              <a:spcAft>
                <a:spcPts val="0"/>
              </a:spcAft>
              <a:buClr>
                <a:srgbClr val="C8E357"/>
              </a:buClr>
              <a:buSzPts val="1800"/>
              <a:buNone/>
              <a:defRPr sz="1800">
                <a:solidFill>
                  <a:srgbClr val="C8E357"/>
                </a:solidFill>
              </a:defRPr>
            </a:lvl2pPr>
            <a:lvl3pPr lvl="2" rtl="0" algn="ctr">
              <a:lnSpc>
                <a:spcPct val="100000"/>
              </a:lnSpc>
              <a:spcBef>
                <a:spcPts val="0"/>
              </a:spcBef>
              <a:spcAft>
                <a:spcPts val="0"/>
              </a:spcAft>
              <a:buClr>
                <a:srgbClr val="C8E357"/>
              </a:buClr>
              <a:buSzPts val="1800"/>
              <a:buNone/>
              <a:defRPr sz="1800">
                <a:solidFill>
                  <a:srgbClr val="C8E357"/>
                </a:solidFill>
              </a:defRPr>
            </a:lvl3pPr>
            <a:lvl4pPr lvl="3" rtl="0" algn="ctr">
              <a:lnSpc>
                <a:spcPct val="100000"/>
              </a:lnSpc>
              <a:spcBef>
                <a:spcPts val="0"/>
              </a:spcBef>
              <a:spcAft>
                <a:spcPts val="0"/>
              </a:spcAft>
              <a:buClr>
                <a:srgbClr val="C8E357"/>
              </a:buClr>
              <a:buSzPts val="1800"/>
              <a:buNone/>
              <a:defRPr sz="1800">
                <a:solidFill>
                  <a:srgbClr val="C8E357"/>
                </a:solidFill>
              </a:defRPr>
            </a:lvl4pPr>
            <a:lvl5pPr lvl="4" rtl="0" algn="ctr">
              <a:lnSpc>
                <a:spcPct val="100000"/>
              </a:lnSpc>
              <a:spcBef>
                <a:spcPts val="0"/>
              </a:spcBef>
              <a:spcAft>
                <a:spcPts val="0"/>
              </a:spcAft>
              <a:buClr>
                <a:srgbClr val="C8E357"/>
              </a:buClr>
              <a:buSzPts val="1800"/>
              <a:buNone/>
              <a:defRPr sz="1800">
                <a:solidFill>
                  <a:srgbClr val="C8E357"/>
                </a:solidFill>
              </a:defRPr>
            </a:lvl5pPr>
            <a:lvl6pPr lvl="5" rtl="0" algn="ctr">
              <a:lnSpc>
                <a:spcPct val="100000"/>
              </a:lnSpc>
              <a:spcBef>
                <a:spcPts val="0"/>
              </a:spcBef>
              <a:spcAft>
                <a:spcPts val="0"/>
              </a:spcAft>
              <a:buClr>
                <a:srgbClr val="C8E357"/>
              </a:buClr>
              <a:buSzPts val="1800"/>
              <a:buNone/>
              <a:defRPr sz="1800">
                <a:solidFill>
                  <a:srgbClr val="C8E357"/>
                </a:solidFill>
              </a:defRPr>
            </a:lvl6pPr>
            <a:lvl7pPr lvl="6" rtl="0" algn="ctr">
              <a:lnSpc>
                <a:spcPct val="100000"/>
              </a:lnSpc>
              <a:spcBef>
                <a:spcPts val="0"/>
              </a:spcBef>
              <a:spcAft>
                <a:spcPts val="0"/>
              </a:spcAft>
              <a:buClr>
                <a:srgbClr val="C8E357"/>
              </a:buClr>
              <a:buSzPts val="1800"/>
              <a:buNone/>
              <a:defRPr sz="1800">
                <a:solidFill>
                  <a:srgbClr val="C8E357"/>
                </a:solidFill>
              </a:defRPr>
            </a:lvl7pPr>
            <a:lvl8pPr lvl="7" rtl="0" algn="ctr">
              <a:lnSpc>
                <a:spcPct val="100000"/>
              </a:lnSpc>
              <a:spcBef>
                <a:spcPts val="0"/>
              </a:spcBef>
              <a:spcAft>
                <a:spcPts val="0"/>
              </a:spcAft>
              <a:buClr>
                <a:srgbClr val="C8E357"/>
              </a:buClr>
              <a:buSzPts val="1800"/>
              <a:buNone/>
              <a:defRPr sz="1800">
                <a:solidFill>
                  <a:srgbClr val="C8E357"/>
                </a:solidFill>
              </a:defRPr>
            </a:lvl8pPr>
            <a:lvl9pPr lvl="8" rtl="0" algn="ctr">
              <a:lnSpc>
                <a:spcPct val="100000"/>
              </a:lnSpc>
              <a:spcBef>
                <a:spcPts val="0"/>
              </a:spcBef>
              <a:spcAft>
                <a:spcPts val="0"/>
              </a:spcAft>
              <a:buClr>
                <a:srgbClr val="C8E357"/>
              </a:buClr>
              <a:buSzPts val="1800"/>
              <a:buNone/>
              <a:defRPr sz="1800">
                <a:solidFill>
                  <a:srgbClr val="C8E357"/>
                </a:solidFill>
              </a:defRPr>
            </a:lvl9pPr>
          </a:lstStyle>
          <a:p/>
        </p:txBody>
      </p:sp>
      <p:sp>
        <p:nvSpPr>
          <p:cNvPr id="1313" name="Google Shape;1313;p70"/>
          <p:cNvSpPr/>
          <p:nvPr>
            <p:ph idx="9" type="pic"/>
          </p:nvPr>
        </p:nvSpPr>
        <p:spPr>
          <a:xfrm>
            <a:off x="6894313" y="1165100"/>
            <a:ext cx="1501500" cy="1501500"/>
          </a:xfrm>
          <a:prstGeom prst="rect">
            <a:avLst/>
          </a:prstGeom>
          <a:noFill/>
          <a:ln>
            <a:noFill/>
          </a:ln>
        </p:spPr>
      </p:sp>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only">
  <p:cSld name="Image only">
    <p:spTree>
      <p:nvGrpSpPr>
        <p:cNvPr id="1314" name="Shape 1314"/>
        <p:cNvGrpSpPr/>
        <p:nvPr/>
      </p:nvGrpSpPr>
      <p:grpSpPr>
        <a:xfrm>
          <a:off x="0" y="0"/>
          <a:ext cx="0" cy="0"/>
          <a:chOff x="0" y="0"/>
          <a:chExt cx="0" cy="0"/>
        </a:xfrm>
      </p:grpSpPr>
      <p:sp>
        <p:nvSpPr>
          <p:cNvPr id="1315" name="Google Shape;1315;p71"/>
          <p:cNvSpPr/>
          <p:nvPr>
            <p:ph idx="2" type="pic"/>
          </p:nvPr>
        </p:nvSpPr>
        <p:spPr>
          <a:xfrm>
            <a:off x="311700" y="445025"/>
            <a:ext cx="8520600" cy="4218300"/>
          </a:xfrm>
          <a:prstGeom prst="rect">
            <a:avLst/>
          </a:prstGeom>
          <a:noFill/>
          <a:ln>
            <a:no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grid">
  <p:cSld name="Image grid">
    <p:spTree>
      <p:nvGrpSpPr>
        <p:cNvPr id="1316" name="Shape 1316"/>
        <p:cNvGrpSpPr/>
        <p:nvPr/>
      </p:nvGrpSpPr>
      <p:grpSpPr>
        <a:xfrm>
          <a:off x="0" y="0"/>
          <a:ext cx="0" cy="0"/>
          <a:chOff x="0" y="0"/>
          <a:chExt cx="0" cy="0"/>
        </a:xfrm>
      </p:grpSpPr>
      <p:sp>
        <p:nvSpPr>
          <p:cNvPr id="1317" name="Google Shape;1317;p72"/>
          <p:cNvSpPr/>
          <p:nvPr>
            <p:ph idx="2" type="pic"/>
          </p:nvPr>
        </p:nvSpPr>
        <p:spPr>
          <a:xfrm>
            <a:off x="3389600" y="118913"/>
            <a:ext cx="1643700" cy="1535100"/>
          </a:xfrm>
          <a:prstGeom prst="rect">
            <a:avLst/>
          </a:prstGeom>
          <a:noFill/>
          <a:ln>
            <a:noFill/>
          </a:ln>
        </p:spPr>
      </p:sp>
      <p:sp>
        <p:nvSpPr>
          <p:cNvPr id="1318" name="Google Shape;1318;p72"/>
          <p:cNvSpPr/>
          <p:nvPr>
            <p:ph idx="3" type="pic"/>
          </p:nvPr>
        </p:nvSpPr>
        <p:spPr>
          <a:xfrm>
            <a:off x="5195935" y="118913"/>
            <a:ext cx="1643700" cy="1535100"/>
          </a:xfrm>
          <a:prstGeom prst="rect">
            <a:avLst/>
          </a:prstGeom>
          <a:noFill/>
          <a:ln>
            <a:noFill/>
          </a:ln>
        </p:spPr>
      </p:sp>
      <p:sp>
        <p:nvSpPr>
          <p:cNvPr id="1319" name="Google Shape;1319;p72"/>
          <p:cNvSpPr/>
          <p:nvPr>
            <p:ph idx="4" type="pic"/>
          </p:nvPr>
        </p:nvSpPr>
        <p:spPr>
          <a:xfrm>
            <a:off x="7002270" y="118913"/>
            <a:ext cx="1643700" cy="1535100"/>
          </a:xfrm>
          <a:prstGeom prst="rect">
            <a:avLst/>
          </a:prstGeom>
          <a:noFill/>
          <a:ln>
            <a:noFill/>
          </a:ln>
        </p:spPr>
      </p:sp>
      <p:sp>
        <p:nvSpPr>
          <p:cNvPr id="1320" name="Google Shape;1320;p72"/>
          <p:cNvSpPr/>
          <p:nvPr>
            <p:ph idx="5" type="pic"/>
          </p:nvPr>
        </p:nvSpPr>
        <p:spPr>
          <a:xfrm>
            <a:off x="3389588" y="1804212"/>
            <a:ext cx="1643700" cy="1535100"/>
          </a:xfrm>
          <a:prstGeom prst="rect">
            <a:avLst/>
          </a:prstGeom>
          <a:noFill/>
          <a:ln>
            <a:noFill/>
          </a:ln>
        </p:spPr>
      </p:sp>
      <p:sp>
        <p:nvSpPr>
          <p:cNvPr id="1321" name="Google Shape;1321;p72"/>
          <p:cNvSpPr/>
          <p:nvPr>
            <p:ph idx="6" type="pic"/>
          </p:nvPr>
        </p:nvSpPr>
        <p:spPr>
          <a:xfrm>
            <a:off x="5195922" y="1804212"/>
            <a:ext cx="1643700" cy="1535100"/>
          </a:xfrm>
          <a:prstGeom prst="rect">
            <a:avLst/>
          </a:prstGeom>
          <a:noFill/>
          <a:ln>
            <a:noFill/>
          </a:ln>
        </p:spPr>
      </p:sp>
      <p:sp>
        <p:nvSpPr>
          <p:cNvPr id="1322" name="Google Shape;1322;p72"/>
          <p:cNvSpPr/>
          <p:nvPr>
            <p:ph idx="7" type="pic"/>
          </p:nvPr>
        </p:nvSpPr>
        <p:spPr>
          <a:xfrm>
            <a:off x="7002257" y="1804212"/>
            <a:ext cx="1643700" cy="1535100"/>
          </a:xfrm>
          <a:prstGeom prst="rect">
            <a:avLst/>
          </a:prstGeom>
          <a:noFill/>
          <a:ln>
            <a:noFill/>
          </a:ln>
        </p:spPr>
      </p:sp>
      <p:sp>
        <p:nvSpPr>
          <p:cNvPr id="1323" name="Google Shape;1323;p72"/>
          <p:cNvSpPr txBox="1"/>
          <p:nvPr>
            <p:ph type="title"/>
          </p:nvPr>
        </p:nvSpPr>
        <p:spPr>
          <a:xfrm>
            <a:off x="351550" y="445025"/>
            <a:ext cx="2596800" cy="1706400"/>
          </a:xfrm>
          <a:prstGeom prst="rect">
            <a:avLst/>
          </a:prstGeom>
        </p:spPr>
        <p:txBody>
          <a:bodyPr anchorCtr="0" anchor="t" bIns="91425" lIns="91425" spcFirstLastPara="1" rIns="91425" wrap="square" tIns="91425">
            <a:sp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324" name="Google Shape;1324;p72"/>
          <p:cNvSpPr/>
          <p:nvPr>
            <p:ph idx="8" type="pic"/>
          </p:nvPr>
        </p:nvSpPr>
        <p:spPr>
          <a:xfrm>
            <a:off x="3389588" y="3489487"/>
            <a:ext cx="1643700" cy="1535100"/>
          </a:xfrm>
          <a:prstGeom prst="rect">
            <a:avLst/>
          </a:prstGeom>
          <a:noFill/>
          <a:ln>
            <a:noFill/>
          </a:ln>
        </p:spPr>
      </p:sp>
      <p:sp>
        <p:nvSpPr>
          <p:cNvPr id="1325" name="Google Shape;1325;p72"/>
          <p:cNvSpPr/>
          <p:nvPr>
            <p:ph idx="9" type="pic"/>
          </p:nvPr>
        </p:nvSpPr>
        <p:spPr>
          <a:xfrm>
            <a:off x="5195922" y="3489487"/>
            <a:ext cx="1643700" cy="1535100"/>
          </a:xfrm>
          <a:prstGeom prst="rect">
            <a:avLst/>
          </a:prstGeom>
          <a:noFill/>
          <a:ln>
            <a:noFill/>
          </a:ln>
        </p:spPr>
      </p:sp>
      <p:sp>
        <p:nvSpPr>
          <p:cNvPr id="1326" name="Google Shape;1326;p72"/>
          <p:cNvSpPr/>
          <p:nvPr>
            <p:ph idx="13" type="pic"/>
          </p:nvPr>
        </p:nvSpPr>
        <p:spPr>
          <a:xfrm>
            <a:off x="7002257" y="3489487"/>
            <a:ext cx="1643700" cy="1535100"/>
          </a:xfrm>
          <a:prstGeom prst="rect">
            <a:avLst/>
          </a:prstGeom>
          <a:noFill/>
          <a:ln>
            <a:noFill/>
          </a:ln>
        </p:spPr>
      </p:sp>
    </p:spTree>
  </p:cSld>
  <p:clrMapOvr>
    <a:masterClrMapping/>
  </p:clrMapOvr>
  <p:extLst>
    <p:ext uri="{DCECCB84-F9BA-43D5-87BE-67443E8EF086}">
      <p15:sldGuideLst>
        <p15:guide id="1" pos="5564">
          <p15:clr>
            <a:srgbClr val="E46962"/>
          </p15:clr>
        </p15:guide>
      </p15:sldGuideLst>
    </p:ext>
  </p:extLst>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type="title">
  <p:cSld name="TITLE">
    <p:spTree>
      <p:nvGrpSpPr>
        <p:cNvPr id="1327" name="Shape 1327"/>
        <p:cNvGrpSpPr/>
        <p:nvPr/>
      </p:nvGrpSpPr>
      <p:grpSpPr>
        <a:xfrm>
          <a:off x="0" y="0"/>
          <a:ext cx="0" cy="0"/>
          <a:chOff x="0" y="0"/>
          <a:chExt cx="0" cy="0"/>
        </a:xfrm>
      </p:grpSpPr>
      <p:sp>
        <p:nvSpPr>
          <p:cNvPr id="1328" name="Google Shape;1328;p73"/>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329" name="Google Shape;1329;p73"/>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330" name="Google Shape;1330;p7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40" Type="http://schemas.openxmlformats.org/officeDocument/2006/relationships/slideLayout" Target="../slideLayouts/slideLayout51.xml"/><Relationship Id="rId42" Type="http://schemas.openxmlformats.org/officeDocument/2006/relationships/slideLayout" Target="../slideLayouts/slideLayout53.xml"/><Relationship Id="rId41" Type="http://schemas.openxmlformats.org/officeDocument/2006/relationships/slideLayout" Target="../slideLayouts/slideLayout52.xml"/><Relationship Id="rId44" Type="http://schemas.openxmlformats.org/officeDocument/2006/relationships/slideLayout" Target="../slideLayouts/slideLayout55.xml"/><Relationship Id="rId43" Type="http://schemas.openxmlformats.org/officeDocument/2006/relationships/slideLayout" Target="../slideLayouts/slideLayout54.xml"/><Relationship Id="rId46" Type="http://schemas.openxmlformats.org/officeDocument/2006/relationships/slideLayout" Target="../slideLayouts/slideLayout57.xml"/><Relationship Id="rId45" Type="http://schemas.openxmlformats.org/officeDocument/2006/relationships/slideLayout" Target="../slideLayouts/slideLayout56.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9" Type="http://schemas.openxmlformats.org/officeDocument/2006/relationships/slideLayout" Target="../slideLayouts/slideLayout20.xml"/><Relationship Id="rId48" Type="http://schemas.openxmlformats.org/officeDocument/2006/relationships/slideLayout" Target="../slideLayouts/slideLayout59.xml"/><Relationship Id="rId47" Type="http://schemas.openxmlformats.org/officeDocument/2006/relationships/slideLayout" Target="../slideLayouts/slideLayout58.xml"/><Relationship Id="rId49" Type="http://schemas.openxmlformats.org/officeDocument/2006/relationships/slideLayout" Target="../slideLayouts/slideLayout6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31" Type="http://schemas.openxmlformats.org/officeDocument/2006/relationships/slideLayout" Target="../slideLayouts/slideLayout42.xml"/><Relationship Id="rId30" Type="http://schemas.openxmlformats.org/officeDocument/2006/relationships/slideLayout" Target="../slideLayouts/slideLayout41.xml"/><Relationship Id="rId33" Type="http://schemas.openxmlformats.org/officeDocument/2006/relationships/slideLayout" Target="../slideLayouts/slideLayout44.xml"/><Relationship Id="rId32" Type="http://schemas.openxmlformats.org/officeDocument/2006/relationships/slideLayout" Target="../slideLayouts/slideLayout43.xml"/><Relationship Id="rId35" Type="http://schemas.openxmlformats.org/officeDocument/2006/relationships/slideLayout" Target="../slideLayouts/slideLayout46.xml"/><Relationship Id="rId34" Type="http://schemas.openxmlformats.org/officeDocument/2006/relationships/slideLayout" Target="../slideLayouts/slideLayout45.xml"/><Relationship Id="rId37" Type="http://schemas.openxmlformats.org/officeDocument/2006/relationships/slideLayout" Target="../slideLayouts/slideLayout48.xml"/><Relationship Id="rId36" Type="http://schemas.openxmlformats.org/officeDocument/2006/relationships/slideLayout" Target="../slideLayouts/slideLayout47.xml"/><Relationship Id="rId39" Type="http://schemas.openxmlformats.org/officeDocument/2006/relationships/slideLayout" Target="../slideLayouts/slideLayout50.xml"/><Relationship Id="rId38" Type="http://schemas.openxmlformats.org/officeDocument/2006/relationships/slideLayout" Target="../slideLayouts/slideLayout49.xml"/><Relationship Id="rId61" Type="http://schemas.openxmlformats.org/officeDocument/2006/relationships/theme" Target="../theme/theme3.xml"/><Relationship Id="rId20" Type="http://schemas.openxmlformats.org/officeDocument/2006/relationships/slideLayout" Target="../slideLayouts/slideLayout31.xml"/><Relationship Id="rId22" Type="http://schemas.openxmlformats.org/officeDocument/2006/relationships/slideLayout" Target="../slideLayouts/slideLayout33.xml"/><Relationship Id="rId21" Type="http://schemas.openxmlformats.org/officeDocument/2006/relationships/slideLayout" Target="../slideLayouts/slideLayout32.xml"/><Relationship Id="rId24" Type="http://schemas.openxmlformats.org/officeDocument/2006/relationships/slideLayout" Target="../slideLayouts/slideLayout35.xml"/><Relationship Id="rId23" Type="http://schemas.openxmlformats.org/officeDocument/2006/relationships/slideLayout" Target="../slideLayouts/slideLayout34.xml"/><Relationship Id="rId60" Type="http://schemas.openxmlformats.org/officeDocument/2006/relationships/slideLayout" Target="../slideLayouts/slideLayout71.xml"/><Relationship Id="rId26" Type="http://schemas.openxmlformats.org/officeDocument/2006/relationships/slideLayout" Target="../slideLayouts/slideLayout37.xml"/><Relationship Id="rId25" Type="http://schemas.openxmlformats.org/officeDocument/2006/relationships/slideLayout" Target="../slideLayouts/slideLayout36.xml"/><Relationship Id="rId28" Type="http://schemas.openxmlformats.org/officeDocument/2006/relationships/slideLayout" Target="../slideLayouts/slideLayout39.xml"/><Relationship Id="rId27" Type="http://schemas.openxmlformats.org/officeDocument/2006/relationships/slideLayout" Target="../slideLayouts/slideLayout38.xml"/><Relationship Id="rId29" Type="http://schemas.openxmlformats.org/officeDocument/2006/relationships/slideLayout" Target="../slideLayouts/slideLayout40.xml"/><Relationship Id="rId51" Type="http://schemas.openxmlformats.org/officeDocument/2006/relationships/slideLayout" Target="../slideLayouts/slideLayout62.xml"/><Relationship Id="rId50" Type="http://schemas.openxmlformats.org/officeDocument/2006/relationships/slideLayout" Target="../slideLayouts/slideLayout61.xml"/><Relationship Id="rId53" Type="http://schemas.openxmlformats.org/officeDocument/2006/relationships/slideLayout" Target="../slideLayouts/slideLayout64.xml"/><Relationship Id="rId52" Type="http://schemas.openxmlformats.org/officeDocument/2006/relationships/slideLayout" Target="../slideLayouts/slideLayout63.xml"/><Relationship Id="rId11" Type="http://schemas.openxmlformats.org/officeDocument/2006/relationships/slideLayout" Target="../slideLayouts/slideLayout22.xml"/><Relationship Id="rId55" Type="http://schemas.openxmlformats.org/officeDocument/2006/relationships/slideLayout" Target="../slideLayouts/slideLayout66.xml"/><Relationship Id="rId10" Type="http://schemas.openxmlformats.org/officeDocument/2006/relationships/slideLayout" Target="../slideLayouts/slideLayout21.xml"/><Relationship Id="rId54" Type="http://schemas.openxmlformats.org/officeDocument/2006/relationships/slideLayout" Target="../slideLayouts/slideLayout65.xml"/><Relationship Id="rId13" Type="http://schemas.openxmlformats.org/officeDocument/2006/relationships/slideLayout" Target="../slideLayouts/slideLayout24.xml"/><Relationship Id="rId57" Type="http://schemas.openxmlformats.org/officeDocument/2006/relationships/slideLayout" Target="../slideLayouts/slideLayout68.xml"/><Relationship Id="rId12" Type="http://schemas.openxmlformats.org/officeDocument/2006/relationships/slideLayout" Target="../slideLayouts/slideLayout23.xml"/><Relationship Id="rId56" Type="http://schemas.openxmlformats.org/officeDocument/2006/relationships/slideLayout" Target="../slideLayouts/slideLayout67.xml"/><Relationship Id="rId15" Type="http://schemas.openxmlformats.org/officeDocument/2006/relationships/slideLayout" Target="../slideLayouts/slideLayout26.xml"/><Relationship Id="rId59" Type="http://schemas.openxmlformats.org/officeDocument/2006/relationships/slideLayout" Target="../slideLayouts/slideLayout70.xml"/><Relationship Id="rId14" Type="http://schemas.openxmlformats.org/officeDocument/2006/relationships/slideLayout" Target="../slideLayouts/slideLayout25.xml"/><Relationship Id="rId58" Type="http://schemas.openxmlformats.org/officeDocument/2006/relationships/slideLayout" Target="../slideLayouts/slideLayout69.xml"/><Relationship Id="rId17" Type="http://schemas.openxmlformats.org/officeDocument/2006/relationships/slideLayout" Target="../slideLayouts/slideLayout28.xml"/><Relationship Id="rId16" Type="http://schemas.openxmlformats.org/officeDocument/2006/relationships/slideLayout" Target="../slideLayouts/slideLayout27.xml"/><Relationship Id="rId19" Type="http://schemas.openxmlformats.org/officeDocument/2006/relationships/slideLayout" Target="../slideLayouts/slideLayout30.xml"/><Relationship Id="rId18"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0" name="Shape 50"/>
        <p:cNvGrpSpPr/>
        <p:nvPr/>
      </p:nvGrpSpPr>
      <p:grpSpPr>
        <a:xfrm>
          <a:off x="0" y="0"/>
          <a:ext cx="0" cy="0"/>
          <a:chOff x="0" y="0"/>
          <a:chExt cx="0" cy="0"/>
        </a:xfrm>
      </p:grpSpPr>
      <p:sp>
        <p:nvSpPr>
          <p:cNvPr id="51" name="Google Shape;51;p1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Font typeface="Alexandria Black"/>
              <a:buNone/>
              <a:defRPr sz="2800">
                <a:solidFill>
                  <a:schemeClr val="dk1"/>
                </a:solidFill>
                <a:latin typeface="Alexandria Black"/>
                <a:ea typeface="Alexandria Black"/>
                <a:cs typeface="Alexandria Black"/>
                <a:sym typeface="Alexandria Black"/>
              </a:defRPr>
            </a:lvl1pPr>
            <a:lvl2pPr lvl="1">
              <a:spcBef>
                <a:spcPts val="0"/>
              </a:spcBef>
              <a:spcAft>
                <a:spcPts val="0"/>
              </a:spcAft>
              <a:buClr>
                <a:schemeClr val="dk1"/>
              </a:buClr>
              <a:buSzPts val="2800"/>
              <a:buFont typeface="Alexandria"/>
              <a:buNone/>
              <a:defRPr sz="2800">
                <a:solidFill>
                  <a:schemeClr val="dk1"/>
                </a:solidFill>
                <a:latin typeface="Alexandria"/>
                <a:ea typeface="Alexandria"/>
                <a:cs typeface="Alexandria"/>
                <a:sym typeface="Alexandria"/>
              </a:defRPr>
            </a:lvl2pPr>
            <a:lvl3pPr lvl="2">
              <a:spcBef>
                <a:spcPts val="0"/>
              </a:spcBef>
              <a:spcAft>
                <a:spcPts val="0"/>
              </a:spcAft>
              <a:buClr>
                <a:schemeClr val="dk1"/>
              </a:buClr>
              <a:buSzPts val="2800"/>
              <a:buFont typeface="Alexandria"/>
              <a:buNone/>
              <a:defRPr sz="2800">
                <a:solidFill>
                  <a:schemeClr val="dk1"/>
                </a:solidFill>
                <a:latin typeface="Alexandria"/>
                <a:ea typeface="Alexandria"/>
                <a:cs typeface="Alexandria"/>
                <a:sym typeface="Alexandria"/>
              </a:defRPr>
            </a:lvl3pPr>
            <a:lvl4pPr lvl="3">
              <a:spcBef>
                <a:spcPts val="0"/>
              </a:spcBef>
              <a:spcAft>
                <a:spcPts val="0"/>
              </a:spcAft>
              <a:buClr>
                <a:schemeClr val="dk1"/>
              </a:buClr>
              <a:buSzPts val="2800"/>
              <a:buFont typeface="Alexandria"/>
              <a:buNone/>
              <a:defRPr sz="2800">
                <a:solidFill>
                  <a:schemeClr val="dk1"/>
                </a:solidFill>
                <a:latin typeface="Alexandria"/>
                <a:ea typeface="Alexandria"/>
                <a:cs typeface="Alexandria"/>
                <a:sym typeface="Alexandria"/>
              </a:defRPr>
            </a:lvl4pPr>
            <a:lvl5pPr lvl="4">
              <a:spcBef>
                <a:spcPts val="0"/>
              </a:spcBef>
              <a:spcAft>
                <a:spcPts val="0"/>
              </a:spcAft>
              <a:buClr>
                <a:schemeClr val="dk1"/>
              </a:buClr>
              <a:buSzPts val="2800"/>
              <a:buFont typeface="Alexandria"/>
              <a:buNone/>
              <a:defRPr sz="2800">
                <a:solidFill>
                  <a:schemeClr val="dk1"/>
                </a:solidFill>
                <a:latin typeface="Alexandria"/>
                <a:ea typeface="Alexandria"/>
                <a:cs typeface="Alexandria"/>
                <a:sym typeface="Alexandria"/>
              </a:defRPr>
            </a:lvl5pPr>
            <a:lvl6pPr lvl="5">
              <a:spcBef>
                <a:spcPts val="0"/>
              </a:spcBef>
              <a:spcAft>
                <a:spcPts val="0"/>
              </a:spcAft>
              <a:buClr>
                <a:schemeClr val="dk1"/>
              </a:buClr>
              <a:buSzPts val="2800"/>
              <a:buFont typeface="Alexandria"/>
              <a:buNone/>
              <a:defRPr sz="2800">
                <a:solidFill>
                  <a:schemeClr val="dk1"/>
                </a:solidFill>
                <a:latin typeface="Alexandria"/>
                <a:ea typeface="Alexandria"/>
                <a:cs typeface="Alexandria"/>
                <a:sym typeface="Alexandria"/>
              </a:defRPr>
            </a:lvl6pPr>
            <a:lvl7pPr lvl="6">
              <a:spcBef>
                <a:spcPts val="0"/>
              </a:spcBef>
              <a:spcAft>
                <a:spcPts val="0"/>
              </a:spcAft>
              <a:buClr>
                <a:schemeClr val="dk1"/>
              </a:buClr>
              <a:buSzPts val="2800"/>
              <a:buFont typeface="Alexandria"/>
              <a:buNone/>
              <a:defRPr sz="2800">
                <a:solidFill>
                  <a:schemeClr val="dk1"/>
                </a:solidFill>
                <a:latin typeface="Alexandria"/>
                <a:ea typeface="Alexandria"/>
                <a:cs typeface="Alexandria"/>
                <a:sym typeface="Alexandria"/>
              </a:defRPr>
            </a:lvl7pPr>
            <a:lvl8pPr lvl="7">
              <a:spcBef>
                <a:spcPts val="0"/>
              </a:spcBef>
              <a:spcAft>
                <a:spcPts val="0"/>
              </a:spcAft>
              <a:buClr>
                <a:schemeClr val="dk1"/>
              </a:buClr>
              <a:buSzPts val="2800"/>
              <a:buFont typeface="Alexandria"/>
              <a:buNone/>
              <a:defRPr sz="2800">
                <a:solidFill>
                  <a:schemeClr val="dk1"/>
                </a:solidFill>
                <a:latin typeface="Alexandria"/>
                <a:ea typeface="Alexandria"/>
                <a:cs typeface="Alexandria"/>
                <a:sym typeface="Alexandria"/>
              </a:defRPr>
            </a:lvl8pPr>
            <a:lvl9pPr lvl="8">
              <a:spcBef>
                <a:spcPts val="0"/>
              </a:spcBef>
              <a:spcAft>
                <a:spcPts val="0"/>
              </a:spcAft>
              <a:buClr>
                <a:schemeClr val="dk1"/>
              </a:buClr>
              <a:buSzPts val="2800"/>
              <a:buFont typeface="Alexandria"/>
              <a:buNone/>
              <a:defRPr sz="2800">
                <a:solidFill>
                  <a:schemeClr val="dk1"/>
                </a:solidFill>
                <a:latin typeface="Alexandria"/>
                <a:ea typeface="Alexandria"/>
                <a:cs typeface="Alexandria"/>
                <a:sym typeface="Alexandria"/>
              </a:defRPr>
            </a:lvl9pPr>
          </a:lstStyle>
          <a:p/>
        </p:txBody>
      </p:sp>
      <p:sp>
        <p:nvSpPr>
          <p:cNvPr id="52" name="Google Shape;52;p13"/>
          <p:cNvSpPr txBox="1"/>
          <p:nvPr>
            <p:ph idx="1" type="body"/>
          </p:nvPr>
        </p:nvSpPr>
        <p:spPr>
          <a:xfrm>
            <a:off x="311700" y="1906500"/>
            <a:ext cx="8520600" cy="24660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1"/>
              </a:buClr>
              <a:buSzPts val="1800"/>
              <a:buFont typeface="Lexend"/>
              <a:buChar char="●"/>
              <a:defRPr sz="1800">
                <a:solidFill>
                  <a:schemeClr val="dk1"/>
                </a:solidFill>
                <a:latin typeface="Lexend"/>
                <a:ea typeface="Lexend"/>
                <a:cs typeface="Lexend"/>
                <a:sym typeface="Lexend"/>
              </a:defRPr>
            </a:lvl1pPr>
            <a:lvl2pPr indent="-317500" lvl="1" marL="914400">
              <a:lnSpc>
                <a:spcPct val="115000"/>
              </a:lnSpc>
              <a:spcBef>
                <a:spcPts val="0"/>
              </a:spcBef>
              <a:spcAft>
                <a:spcPts val="0"/>
              </a:spcAft>
              <a:buClr>
                <a:schemeClr val="dk1"/>
              </a:buClr>
              <a:buSzPts val="1400"/>
              <a:buFont typeface="Lexend"/>
              <a:buChar char="○"/>
              <a:defRPr>
                <a:solidFill>
                  <a:schemeClr val="dk1"/>
                </a:solidFill>
                <a:latin typeface="Lexend"/>
                <a:ea typeface="Lexend"/>
                <a:cs typeface="Lexend"/>
                <a:sym typeface="Lexend"/>
              </a:defRPr>
            </a:lvl2pPr>
            <a:lvl3pPr indent="-317500" lvl="2" marL="1371600">
              <a:lnSpc>
                <a:spcPct val="115000"/>
              </a:lnSpc>
              <a:spcBef>
                <a:spcPts val="0"/>
              </a:spcBef>
              <a:spcAft>
                <a:spcPts val="0"/>
              </a:spcAft>
              <a:buClr>
                <a:schemeClr val="dk1"/>
              </a:buClr>
              <a:buSzPts val="1400"/>
              <a:buFont typeface="Lexend"/>
              <a:buChar char="■"/>
              <a:defRPr>
                <a:solidFill>
                  <a:schemeClr val="dk1"/>
                </a:solidFill>
                <a:latin typeface="Lexend"/>
                <a:ea typeface="Lexend"/>
                <a:cs typeface="Lexend"/>
                <a:sym typeface="Lexend"/>
              </a:defRPr>
            </a:lvl3pPr>
            <a:lvl4pPr indent="-317500" lvl="3" marL="1828800">
              <a:lnSpc>
                <a:spcPct val="115000"/>
              </a:lnSpc>
              <a:spcBef>
                <a:spcPts val="0"/>
              </a:spcBef>
              <a:spcAft>
                <a:spcPts val="0"/>
              </a:spcAft>
              <a:buClr>
                <a:schemeClr val="dk1"/>
              </a:buClr>
              <a:buSzPts val="1400"/>
              <a:buFont typeface="Lexend"/>
              <a:buChar char="●"/>
              <a:defRPr>
                <a:solidFill>
                  <a:schemeClr val="dk1"/>
                </a:solidFill>
                <a:latin typeface="Lexend"/>
                <a:ea typeface="Lexend"/>
                <a:cs typeface="Lexend"/>
                <a:sym typeface="Lexend"/>
              </a:defRPr>
            </a:lvl4pPr>
            <a:lvl5pPr indent="-317500" lvl="4" marL="2286000">
              <a:lnSpc>
                <a:spcPct val="115000"/>
              </a:lnSpc>
              <a:spcBef>
                <a:spcPts val="0"/>
              </a:spcBef>
              <a:spcAft>
                <a:spcPts val="0"/>
              </a:spcAft>
              <a:buClr>
                <a:schemeClr val="dk1"/>
              </a:buClr>
              <a:buSzPts val="1400"/>
              <a:buFont typeface="Lexend"/>
              <a:buChar char="○"/>
              <a:defRPr>
                <a:solidFill>
                  <a:schemeClr val="dk1"/>
                </a:solidFill>
                <a:latin typeface="Lexend"/>
                <a:ea typeface="Lexend"/>
                <a:cs typeface="Lexend"/>
                <a:sym typeface="Lexend"/>
              </a:defRPr>
            </a:lvl5pPr>
            <a:lvl6pPr indent="-317500" lvl="5" marL="2743200">
              <a:lnSpc>
                <a:spcPct val="115000"/>
              </a:lnSpc>
              <a:spcBef>
                <a:spcPts val="0"/>
              </a:spcBef>
              <a:spcAft>
                <a:spcPts val="0"/>
              </a:spcAft>
              <a:buClr>
                <a:schemeClr val="dk1"/>
              </a:buClr>
              <a:buSzPts val="1400"/>
              <a:buFont typeface="Lexend"/>
              <a:buChar char="■"/>
              <a:defRPr>
                <a:solidFill>
                  <a:schemeClr val="dk1"/>
                </a:solidFill>
                <a:latin typeface="Lexend"/>
                <a:ea typeface="Lexend"/>
                <a:cs typeface="Lexend"/>
                <a:sym typeface="Lexend"/>
              </a:defRPr>
            </a:lvl6pPr>
            <a:lvl7pPr indent="-317500" lvl="6" marL="3200400">
              <a:lnSpc>
                <a:spcPct val="115000"/>
              </a:lnSpc>
              <a:spcBef>
                <a:spcPts val="0"/>
              </a:spcBef>
              <a:spcAft>
                <a:spcPts val="0"/>
              </a:spcAft>
              <a:buClr>
                <a:schemeClr val="dk1"/>
              </a:buClr>
              <a:buSzPts val="1400"/>
              <a:buFont typeface="Lexend"/>
              <a:buChar char="●"/>
              <a:defRPr>
                <a:solidFill>
                  <a:schemeClr val="dk1"/>
                </a:solidFill>
                <a:latin typeface="Lexend"/>
                <a:ea typeface="Lexend"/>
                <a:cs typeface="Lexend"/>
                <a:sym typeface="Lexend"/>
              </a:defRPr>
            </a:lvl7pPr>
            <a:lvl8pPr indent="-317500" lvl="7" marL="3657600">
              <a:lnSpc>
                <a:spcPct val="115000"/>
              </a:lnSpc>
              <a:spcBef>
                <a:spcPts val="0"/>
              </a:spcBef>
              <a:spcAft>
                <a:spcPts val="0"/>
              </a:spcAft>
              <a:buClr>
                <a:schemeClr val="dk1"/>
              </a:buClr>
              <a:buSzPts val="1400"/>
              <a:buFont typeface="Lexend"/>
              <a:buChar char="○"/>
              <a:defRPr>
                <a:solidFill>
                  <a:schemeClr val="dk1"/>
                </a:solidFill>
                <a:latin typeface="Lexend"/>
                <a:ea typeface="Lexend"/>
                <a:cs typeface="Lexend"/>
                <a:sym typeface="Lexend"/>
              </a:defRPr>
            </a:lvl8pPr>
            <a:lvl9pPr indent="-317500" lvl="8" marL="4114800">
              <a:lnSpc>
                <a:spcPct val="115000"/>
              </a:lnSpc>
              <a:spcBef>
                <a:spcPts val="0"/>
              </a:spcBef>
              <a:spcAft>
                <a:spcPts val="0"/>
              </a:spcAft>
              <a:buClr>
                <a:schemeClr val="dk1"/>
              </a:buClr>
              <a:buSzPts val="1400"/>
              <a:buFont typeface="Lexend"/>
              <a:buChar char="■"/>
              <a:defRPr>
                <a:solidFill>
                  <a:schemeClr val="dk1"/>
                </a:solidFill>
                <a:latin typeface="Lexend"/>
                <a:ea typeface="Lexend"/>
                <a:cs typeface="Lexend"/>
                <a:sym typeface="Lexend"/>
              </a:defRPr>
            </a:lvl9pPr>
          </a:lstStyle>
          <a:p/>
        </p:txBody>
      </p:sp>
      <p:sp>
        <p:nvSpPr>
          <p:cNvPr id="53" name="Google Shape;53;p1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sz="1000">
                <a:solidFill>
                  <a:schemeClr val="dk2"/>
                </a:solidFill>
                <a:latin typeface="Lexend"/>
                <a:ea typeface="Lexend"/>
                <a:cs typeface="Lexend"/>
                <a:sym typeface="Lexend"/>
              </a:defRPr>
            </a:lvl1pPr>
            <a:lvl2pPr indent="0" lvl="1" marL="0" marR="0" rtl="0" algn="r">
              <a:lnSpc>
                <a:spcPct val="100000"/>
              </a:lnSpc>
              <a:spcBef>
                <a:spcPts val="0"/>
              </a:spcBef>
              <a:spcAft>
                <a:spcPts val="0"/>
              </a:spcAft>
              <a:buClr>
                <a:srgbClr val="000000"/>
              </a:buClr>
              <a:buSzPts val="1000"/>
              <a:buFont typeface="Arial"/>
              <a:buNone/>
              <a:defRPr sz="1000">
                <a:solidFill>
                  <a:schemeClr val="dk2"/>
                </a:solidFill>
                <a:latin typeface="Lexend"/>
                <a:ea typeface="Lexend"/>
                <a:cs typeface="Lexend"/>
                <a:sym typeface="Lexend"/>
              </a:defRPr>
            </a:lvl2pPr>
            <a:lvl3pPr indent="0" lvl="2" marL="0" marR="0" rtl="0" algn="r">
              <a:lnSpc>
                <a:spcPct val="100000"/>
              </a:lnSpc>
              <a:spcBef>
                <a:spcPts val="0"/>
              </a:spcBef>
              <a:spcAft>
                <a:spcPts val="0"/>
              </a:spcAft>
              <a:buClr>
                <a:srgbClr val="000000"/>
              </a:buClr>
              <a:buSzPts val="1000"/>
              <a:buFont typeface="Arial"/>
              <a:buNone/>
              <a:defRPr sz="1000">
                <a:solidFill>
                  <a:schemeClr val="dk2"/>
                </a:solidFill>
                <a:latin typeface="Lexend"/>
                <a:ea typeface="Lexend"/>
                <a:cs typeface="Lexend"/>
                <a:sym typeface="Lexend"/>
              </a:defRPr>
            </a:lvl3pPr>
            <a:lvl4pPr indent="0" lvl="3" marL="0" marR="0" rtl="0" algn="r">
              <a:lnSpc>
                <a:spcPct val="100000"/>
              </a:lnSpc>
              <a:spcBef>
                <a:spcPts val="0"/>
              </a:spcBef>
              <a:spcAft>
                <a:spcPts val="0"/>
              </a:spcAft>
              <a:buClr>
                <a:srgbClr val="000000"/>
              </a:buClr>
              <a:buSzPts val="1000"/>
              <a:buFont typeface="Arial"/>
              <a:buNone/>
              <a:defRPr sz="1000">
                <a:solidFill>
                  <a:schemeClr val="dk2"/>
                </a:solidFill>
                <a:latin typeface="Lexend"/>
                <a:ea typeface="Lexend"/>
                <a:cs typeface="Lexend"/>
                <a:sym typeface="Lexend"/>
              </a:defRPr>
            </a:lvl4pPr>
            <a:lvl5pPr indent="0" lvl="4" marL="0" marR="0" rtl="0" algn="r">
              <a:lnSpc>
                <a:spcPct val="100000"/>
              </a:lnSpc>
              <a:spcBef>
                <a:spcPts val="0"/>
              </a:spcBef>
              <a:spcAft>
                <a:spcPts val="0"/>
              </a:spcAft>
              <a:buClr>
                <a:srgbClr val="000000"/>
              </a:buClr>
              <a:buSzPts val="1000"/>
              <a:buFont typeface="Arial"/>
              <a:buNone/>
              <a:defRPr sz="1000">
                <a:solidFill>
                  <a:schemeClr val="dk2"/>
                </a:solidFill>
                <a:latin typeface="Lexend"/>
                <a:ea typeface="Lexend"/>
                <a:cs typeface="Lexend"/>
                <a:sym typeface="Lexend"/>
              </a:defRPr>
            </a:lvl5pPr>
            <a:lvl6pPr indent="0" lvl="5" marL="0" marR="0" rtl="0" algn="r">
              <a:lnSpc>
                <a:spcPct val="100000"/>
              </a:lnSpc>
              <a:spcBef>
                <a:spcPts val="0"/>
              </a:spcBef>
              <a:spcAft>
                <a:spcPts val="0"/>
              </a:spcAft>
              <a:buClr>
                <a:srgbClr val="000000"/>
              </a:buClr>
              <a:buSzPts val="1000"/>
              <a:buFont typeface="Arial"/>
              <a:buNone/>
              <a:defRPr sz="1000">
                <a:solidFill>
                  <a:schemeClr val="dk2"/>
                </a:solidFill>
                <a:latin typeface="Lexend"/>
                <a:ea typeface="Lexend"/>
                <a:cs typeface="Lexend"/>
                <a:sym typeface="Lexend"/>
              </a:defRPr>
            </a:lvl6pPr>
            <a:lvl7pPr indent="0" lvl="6" marL="0" marR="0" rtl="0" algn="r">
              <a:lnSpc>
                <a:spcPct val="100000"/>
              </a:lnSpc>
              <a:spcBef>
                <a:spcPts val="0"/>
              </a:spcBef>
              <a:spcAft>
                <a:spcPts val="0"/>
              </a:spcAft>
              <a:buClr>
                <a:srgbClr val="000000"/>
              </a:buClr>
              <a:buSzPts val="1000"/>
              <a:buFont typeface="Arial"/>
              <a:buNone/>
              <a:defRPr sz="1000">
                <a:solidFill>
                  <a:schemeClr val="dk2"/>
                </a:solidFill>
                <a:latin typeface="Lexend"/>
                <a:ea typeface="Lexend"/>
                <a:cs typeface="Lexend"/>
                <a:sym typeface="Lexend"/>
              </a:defRPr>
            </a:lvl7pPr>
            <a:lvl8pPr indent="0" lvl="7" marL="0" marR="0" rtl="0" algn="r">
              <a:lnSpc>
                <a:spcPct val="100000"/>
              </a:lnSpc>
              <a:spcBef>
                <a:spcPts val="0"/>
              </a:spcBef>
              <a:spcAft>
                <a:spcPts val="0"/>
              </a:spcAft>
              <a:buClr>
                <a:srgbClr val="000000"/>
              </a:buClr>
              <a:buSzPts val="1000"/>
              <a:buFont typeface="Arial"/>
              <a:buNone/>
              <a:defRPr sz="1000">
                <a:solidFill>
                  <a:schemeClr val="dk2"/>
                </a:solidFill>
                <a:latin typeface="Lexend"/>
                <a:ea typeface="Lexend"/>
                <a:cs typeface="Lexend"/>
                <a:sym typeface="Lexend"/>
              </a:defRPr>
            </a:lvl8pPr>
            <a:lvl9pPr indent="0" lvl="8" marL="0" marR="0" rtl="0" algn="r">
              <a:lnSpc>
                <a:spcPct val="100000"/>
              </a:lnSpc>
              <a:spcBef>
                <a:spcPts val="0"/>
              </a:spcBef>
              <a:spcAft>
                <a:spcPts val="0"/>
              </a:spcAft>
              <a:buClr>
                <a:srgbClr val="000000"/>
              </a:buClr>
              <a:buSzPts val="1000"/>
              <a:buFont typeface="Arial"/>
              <a:buNone/>
              <a:defRPr sz="1000">
                <a:solidFill>
                  <a:schemeClr val="dk2"/>
                </a:solidFill>
                <a:latin typeface="Lexend"/>
                <a:ea typeface="Lexend"/>
                <a:cs typeface="Lexend"/>
                <a:sym typeface="Lexend"/>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 id="2147483674" r:id="rId16"/>
    <p:sldLayoutId id="2147483675" r:id="rId17"/>
    <p:sldLayoutId id="2147483676" r:id="rId18"/>
    <p:sldLayoutId id="2147483677" r:id="rId19"/>
    <p:sldLayoutId id="2147483678" r:id="rId20"/>
    <p:sldLayoutId id="2147483679" r:id="rId21"/>
    <p:sldLayoutId id="2147483680" r:id="rId22"/>
    <p:sldLayoutId id="2147483681" r:id="rId23"/>
    <p:sldLayoutId id="2147483682" r:id="rId24"/>
    <p:sldLayoutId id="2147483683" r:id="rId25"/>
    <p:sldLayoutId id="2147483684" r:id="rId26"/>
    <p:sldLayoutId id="2147483685" r:id="rId27"/>
    <p:sldLayoutId id="2147483686" r:id="rId28"/>
    <p:sldLayoutId id="2147483687" r:id="rId29"/>
    <p:sldLayoutId id="2147483688" r:id="rId30"/>
    <p:sldLayoutId id="2147483689" r:id="rId31"/>
    <p:sldLayoutId id="2147483690" r:id="rId32"/>
    <p:sldLayoutId id="2147483691" r:id="rId33"/>
    <p:sldLayoutId id="2147483692" r:id="rId34"/>
    <p:sldLayoutId id="2147483693" r:id="rId35"/>
    <p:sldLayoutId id="2147483694" r:id="rId36"/>
    <p:sldLayoutId id="2147483695" r:id="rId37"/>
    <p:sldLayoutId id="2147483696" r:id="rId38"/>
    <p:sldLayoutId id="2147483697" r:id="rId39"/>
    <p:sldLayoutId id="2147483698" r:id="rId40"/>
    <p:sldLayoutId id="2147483699" r:id="rId41"/>
    <p:sldLayoutId id="2147483700" r:id="rId42"/>
    <p:sldLayoutId id="2147483701" r:id="rId43"/>
    <p:sldLayoutId id="2147483702" r:id="rId44"/>
    <p:sldLayoutId id="2147483703" r:id="rId45"/>
    <p:sldLayoutId id="2147483704" r:id="rId46"/>
    <p:sldLayoutId id="2147483705" r:id="rId47"/>
    <p:sldLayoutId id="2147483706" r:id="rId48"/>
    <p:sldLayoutId id="2147483707" r:id="rId49"/>
    <p:sldLayoutId id="2147483708" r:id="rId50"/>
    <p:sldLayoutId id="2147483709" r:id="rId51"/>
    <p:sldLayoutId id="2147483710" r:id="rId52"/>
    <p:sldLayoutId id="2147483711" r:id="rId53"/>
    <p:sldLayoutId id="2147483712" r:id="rId54"/>
    <p:sldLayoutId id="2147483713" r:id="rId55"/>
    <p:sldLayoutId id="2147483714" r:id="rId56"/>
    <p:sldLayoutId id="2147483715" r:id="rId57"/>
    <p:sldLayoutId id="2147483716" r:id="rId58"/>
    <p:sldLayoutId id="2147483717" r:id="rId59"/>
    <p:sldLayoutId id="2147483718" r:id="rId6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 Id="rId3" Type="http://schemas.openxmlformats.org/officeDocument/2006/relationships/image" Target="../media/image12.png"/><Relationship Id="rId4" Type="http://schemas.openxmlformats.org/officeDocument/2006/relationships/image" Target="../media/image1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10.xml"/><Relationship Id="rId3" Type="http://schemas.openxmlformats.org/officeDocument/2006/relationships/image" Target="../media/image1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11.xml"/><Relationship Id="rId3" Type="http://schemas.openxmlformats.org/officeDocument/2006/relationships/image" Target="../media/image1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12.xml"/><Relationship Id="rId3" Type="http://schemas.openxmlformats.org/officeDocument/2006/relationships/image" Target="../media/image4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13.xml"/><Relationship Id="rId3" Type="http://schemas.openxmlformats.org/officeDocument/2006/relationships/image" Target="../media/image18.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14.xml"/><Relationship Id="rId3" Type="http://schemas.openxmlformats.org/officeDocument/2006/relationships/image" Target="../media/image18.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15.xml"/><Relationship Id="rId3" Type="http://schemas.openxmlformats.org/officeDocument/2006/relationships/image" Target="../media/image2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16.xml"/><Relationship Id="rId3" Type="http://schemas.openxmlformats.org/officeDocument/2006/relationships/image" Target="../media/image2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9.xml"/><Relationship Id="rId2" Type="http://schemas.openxmlformats.org/officeDocument/2006/relationships/notesSlide" Target="../notesSlides/notesSlide2.xml"/><Relationship Id="rId3" Type="http://schemas.openxmlformats.org/officeDocument/2006/relationships/image" Target="../media/image15.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9.xml"/><Relationship Id="rId2" Type="http://schemas.openxmlformats.org/officeDocument/2006/relationships/notesSlide" Target="../notesSlides/notesSlide20.xml"/><Relationship Id="rId3" Type="http://schemas.openxmlformats.org/officeDocument/2006/relationships/image" Target="../media/image19.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22.xml"/><Relationship Id="rId3" Type="http://schemas.openxmlformats.org/officeDocument/2006/relationships/image" Target="../media/image26.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23.xml"/><Relationship Id="rId3" Type="http://schemas.openxmlformats.org/officeDocument/2006/relationships/image" Target="../media/image21.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24.xml"/><Relationship Id="rId3" Type="http://schemas.openxmlformats.org/officeDocument/2006/relationships/image" Target="../media/image21.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25.xml"/><Relationship Id="rId3" Type="http://schemas.openxmlformats.org/officeDocument/2006/relationships/image" Target="../media/image21.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26.xml"/><Relationship Id="rId3" Type="http://schemas.openxmlformats.org/officeDocument/2006/relationships/image" Target="../media/image23.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27.xml"/><Relationship Id="rId3" Type="http://schemas.openxmlformats.org/officeDocument/2006/relationships/image" Target="../media/image43.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28.xml"/><Relationship Id="rId3" Type="http://schemas.openxmlformats.org/officeDocument/2006/relationships/image" Target="../media/image36.png"/><Relationship Id="rId4" Type="http://schemas.openxmlformats.org/officeDocument/2006/relationships/hyperlink" Target="https://drive.google.com/file/d/1aftdZCL0_rxkW0xFjxr32d0Z-jDEWiFA/view?usp=sharing" TargetMode="Externa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3.xml"/><Relationship Id="rId3" Type="http://schemas.openxmlformats.org/officeDocument/2006/relationships/image" Target="../media/image13.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30.xml"/><Relationship Id="rId3" Type="http://schemas.openxmlformats.org/officeDocument/2006/relationships/hyperlink" Target="https://docs.google.com/document/d/1CzB9FgWiuP8MQ_RFnVV_AWH1s5fYRmOQYmASQ_UoM0U/edit?usp=drive_link" TargetMode="External"/><Relationship Id="rId4" Type="http://schemas.openxmlformats.org/officeDocument/2006/relationships/hyperlink" Target="https://docs.google.com/document/d/1BSrIUxWIPvvcK7IvEeOURYfghjC6bLV6vkXzP_mHRGc/edit?usp=drive_link" TargetMode="External"/><Relationship Id="rId9" Type="http://schemas.openxmlformats.org/officeDocument/2006/relationships/hyperlink" Target="https://docs.google.com/document/d/1zktnxcdb-TYFQU1_smNsKU2BFGR54ByukpbQUWJrNqE/edit?usp=drive_link" TargetMode="External"/><Relationship Id="rId5" Type="http://schemas.openxmlformats.org/officeDocument/2006/relationships/hyperlink" Target="https://docs.google.com/document/d/1wTlS6nuYGWU5MOjb1HHeTDKNfSM9xGRUOWp64ZeErDs/edit?usp=drive_link" TargetMode="External"/><Relationship Id="rId6" Type="http://schemas.openxmlformats.org/officeDocument/2006/relationships/hyperlink" Target="https://docs.google.com/document/d/1-b39aaH4eKR7BHoFGhNhVy2cSGvFAavUwpFQ30gJBiQ/edit?usp=drive_link" TargetMode="External"/><Relationship Id="rId7" Type="http://schemas.openxmlformats.org/officeDocument/2006/relationships/hyperlink" Target="https://docs.google.com/document/d/16sYCa3GNidI2EgbuCI4S3j3KTA26UNo6M3IU7Hx8rtk/edit?usp=drive_link" TargetMode="External"/><Relationship Id="rId8" Type="http://schemas.openxmlformats.org/officeDocument/2006/relationships/hyperlink" Target="https://docs.google.com/document/d/1-e7BOTyc0FDoCVg1HKC0gzUbTs7D039bkgG-k-rTh_4/edit?usp=drive_link" TargetMode="External"/><Relationship Id="rId11" Type="http://schemas.openxmlformats.org/officeDocument/2006/relationships/hyperlink" Target="https://docs.google.com/document/d/1u9Zt09LYI5YJsaX-u0IMgBL5vmzJKvRRwV4NMS7IMX4/edit?usp=drive_link" TargetMode="External"/><Relationship Id="rId10" Type="http://schemas.openxmlformats.org/officeDocument/2006/relationships/hyperlink" Target="https://docs.google.com/document/d/1OjJgFfZQD4fKUTQtiTWpr2i9jwq3e6Ny7253O7KTSXA/edit?usp=drive_link" TargetMode="External"/><Relationship Id="rId13" Type="http://schemas.openxmlformats.org/officeDocument/2006/relationships/hyperlink" Target="https://docs.google.com/document/d/1TNpjBl1V-9TvB6AkZINsd49KyHFNR838Gdfz8-tpCS0/edit?usp=drive_link" TargetMode="External"/><Relationship Id="rId12" Type="http://schemas.openxmlformats.org/officeDocument/2006/relationships/hyperlink" Target="https://docs.google.com/document/d/1jKl_FtHNxP-R7O8qrDUKG1laP1C1LjytQfSPs4W3tdU/edit?usp=drive_link" TargetMode="External"/><Relationship Id="rId15" Type="http://schemas.openxmlformats.org/officeDocument/2006/relationships/hyperlink" Target="https://docs.google.com/document/d/1M7U5u79WdH9luspQWisJfTsyl0xgwPPOzawjQl-RNhk/edit?usp=drive_link" TargetMode="External"/><Relationship Id="rId14" Type="http://schemas.openxmlformats.org/officeDocument/2006/relationships/hyperlink" Target="https://docs.google.com/document/d/1IkQTeWtvGgM2JioW3O9Lvd_vAmWp-90K5v971qKnc5Y/edit?usp=drive_link" TargetMode="External"/><Relationship Id="rId17" Type="http://schemas.openxmlformats.org/officeDocument/2006/relationships/hyperlink" Target="https://docs.google.com/document/d/11cqObwfCJz0rT5ypn9eljKF8WP2rrAW3WuyivE6NOnQ/edit?usp=drive_link" TargetMode="External"/><Relationship Id="rId16" Type="http://schemas.openxmlformats.org/officeDocument/2006/relationships/hyperlink" Target="https://docs.google.com/document/d/1g_vwsb7C697EDgEDGTwhq2AQF6y7gAu2loUD5T4umns/edit?usp=drive_link" TargetMode="External"/><Relationship Id="rId18" Type="http://schemas.openxmlformats.org/officeDocument/2006/relationships/hyperlink" Target="https://docs.google.com/document/d/1POEL6nnGC3I0v8NURsCgsZVjZlJVTm-Re8JAIDv5qtc/edit?usp=drive_link" TargetMode="Externa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31.xml"/><Relationship Id="rId3" Type="http://schemas.openxmlformats.org/officeDocument/2006/relationships/image" Target="../media/image25.png"/><Relationship Id="rId4" Type="http://schemas.openxmlformats.org/officeDocument/2006/relationships/image" Target="../media/image27.png"/><Relationship Id="rId5" Type="http://schemas.openxmlformats.org/officeDocument/2006/relationships/image" Target="../media/image30.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32.xml"/><Relationship Id="rId3" Type="http://schemas.openxmlformats.org/officeDocument/2006/relationships/image" Target="../media/image34.jpg"/><Relationship Id="rId4" Type="http://schemas.openxmlformats.org/officeDocument/2006/relationships/hyperlink" Target="https://drive.google.com/file/d/1ItJI6YFrGLXOz9mCLanRsKhfgO15RepK/view?usp=drive_link" TargetMode="External"/><Relationship Id="rId5" Type="http://schemas.openxmlformats.org/officeDocument/2006/relationships/hyperlink" Target="https://drive.google.com/file/d/1mF9M5W7pqjncVQO6PiaqNq2uhFiFdpFX/view?usp=drive_link" TargetMode="External"/><Relationship Id="rId6" Type="http://schemas.openxmlformats.org/officeDocument/2006/relationships/hyperlink" Target="https://drive.google.com/file/d/1mF9M5W7pqjncVQO6PiaqNq2uhFiFdpFX/view?usp=drive_link" TargetMode="External"/><Relationship Id="rId7" Type="http://schemas.openxmlformats.org/officeDocument/2006/relationships/hyperlink" Target="https://drive.google.com/file/d/1mF9M5W7pqjncVQO6PiaqNq2uhFiFdpFX/view?usp=drive_link" TargetMode="Externa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33.xml"/><Relationship Id="rId3" Type="http://schemas.openxmlformats.org/officeDocument/2006/relationships/image" Target="../media/image34.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34.xml"/><Relationship Id="rId3" Type="http://schemas.openxmlformats.org/officeDocument/2006/relationships/image" Target="../media/image32.jpg"/><Relationship Id="rId4" Type="http://schemas.openxmlformats.org/officeDocument/2006/relationships/image" Target="../media/image31.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notesSlide" Target="../notesSlides/notesSlide35.xml"/><Relationship Id="rId3" Type="http://schemas.openxmlformats.org/officeDocument/2006/relationships/image" Target="../media/image40.jpg"/><Relationship Id="rId4" Type="http://schemas.openxmlformats.org/officeDocument/2006/relationships/image" Target="../media/image38.jpg"/><Relationship Id="rId5" Type="http://schemas.openxmlformats.org/officeDocument/2006/relationships/hyperlink" Target="https://drive.google.com/file/d/1c7BTF2g9XLNMWAg3BsSBGHBa0e7gbt4a/view?usp=drive_link" TargetMode="External"/><Relationship Id="rId6" Type="http://schemas.openxmlformats.org/officeDocument/2006/relationships/hyperlink" Target="https://drive.google.com/file/d/1omJA6qzZosewylDU58iFyXJDtQ3JETUK/view?usp=drive_link" TargetMode="Externa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36.xml"/><Relationship Id="rId3" Type="http://schemas.openxmlformats.org/officeDocument/2006/relationships/image" Target="../media/image24.jpg"/><Relationship Id="rId4" Type="http://schemas.openxmlformats.org/officeDocument/2006/relationships/hyperlink" Target="https://drive.google.com/file/d/11RS28f_knziUYGXJ0dYYFqJER3TheUus/view?usp=drive_link" TargetMode="Externa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37.xml"/><Relationship Id="rId3" Type="http://schemas.openxmlformats.org/officeDocument/2006/relationships/hyperlink" Target="https://youtube.com/shorts/vNbIfU7u8GU?feature=share" TargetMode="External"/><Relationship Id="rId4" Type="http://schemas.openxmlformats.org/officeDocument/2006/relationships/hyperlink" Target="http://www.youtube.com/watch?v=vNbIfU7u8GU" TargetMode="External"/><Relationship Id="rId5" Type="http://schemas.openxmlformats.org/officeDocument/2006/relationships/image" Target="../media/image28.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38.xml"/><Relationship Id="rId3" Type="http://schemas.openxmlformats.org/officeDocument/2006/relationships/image" Target="../media/image29.png"/><Relationship Id="rId4" Type="http://schemas.openxmlformats.org/officeDocument/2006/relationships/hyperlink" Target="https://docs.google.com/presentation/d/1u1Rj-yh5s8TtCuY1ftZQh2AxEB4Sev7-rk2PwnDp1Aw/edit?usp=sharing" TargetMode="External"/><Relationship Id="rId5" Type="http://schemas.openxmlformats.org/officeDocument/2006/relationships/hyperlink" Target="https://docs.google.com/presentation/d/1u1Rj-yh5s8TtCuY1ftZQh2AxEB4Sev7-rk2PwnDp1Aw/edit?usp=sharing" TargetMode="Externa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39.xml"/><Relationship Id="rId3" Type="http://schemas.openxmlformats.org/officeDocument/2006/relationships/image" Target="../media/image3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4.xml"/><Relationship Id="rId3" Type="http://schemas.openxmlformats.org/officeDocument/2006/relationships/image" Target="../media/image12.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41.xml"/><Relationship Id="rId3" Type="http://schemas.openxmlformats.org/officeDocument/2006/relationships/hyperlink" Target="https://youtu.be/0MIi1NJlTlI" TargetMode="External"/><Relationship Id="rId4" Type="http://schemas.openxmlformats.org/officeDocument/2006/relationships/hyperlink" Target="http://www.youtube.com/watch?v=0MIi1NJlTlI" TargetMode="External"/><Relationship Id="rId5" Type="http://schemas.openxmlformats.org/officeDocument/2006/relationships/image" Target="../media/image33.jpg"/><Relationship Id="rId6" Type="http://schemas.openxmlformats.org/officeDocument/2006/relationships/image" Target="../media/image41.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42.xml"/><Relationship Id="rId3" Type="http://schemas.openxmlformats.org/officeDocument/2006/relationships/image" Target="../media/image39.png"/><Relationship Id="rId4" Type="http://schemas.openxmlformats.org/officeDocument/2006/relationships/hyperlink" Target="https://sites.google.com/fsusd.org/semyetowellnesshub" TargetMode="Externa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4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9.xml"/><Relationship Id="rId2" Type="http://schemas.openxmlformats.org/officeDocument/2006/relationships/notesSlide" Target="../notesSlides/notesSlide7.xml"/><Relationship Id="rId3" Type="http://schemas.openxmlformats.org/officeDocument/2006/relationships/image" Target="../media/image14.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9.xml"/><Relationship Id="rId3"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4" name="Shape 1334"/>
        <p:cNvGrpSpPr/>
        <p:nvPr/>
      </p:nvGrpSpPr>
      <p:grpSpPr>
        <a:xfrm>
          <a:off x="0" y="0"/>
          <a:ext cx="0" cy="0"/>
          <a:chOff x="0" y="0"/>
          <a:chExt cx="0" cy="0"/>
        </a:xfrm>
      </p:grpSpPr>
      <p:sp>
        <p:nvSpPr>
          <p:cNvPr id="1335" name="Google Shape;1335;p74"/>
          <p:cNvSpPr txBox="1"/>
          <p:nvPr>
            <p:ph type="ctrTitle"/>
          </p:nvPr>
        </p:nvSpPr>
        <p:spPr>
          <a:xfrm>
            <a:off x="331225" y="2071100"/>
            <a:ext cx="6930000" cy="18831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b="1" i="1" lang="en" sz="3600">
                <a:solidFill>
                  <a:srgbClr val="C8E357"/>
                </a:solidFill>
                <a:latin typeface="Lato Black"/>
                <a:ea typeface="Lato Black"/>
                <a:cs typeface="Lato Black"/>
                <a:sym typeface="Lato Black"/>
              </a:rPr>
              <a:t>Embracing Mastery Based Learning to Transform a School and Evolve a District!</a:t>
            </a:r>
            <a:endParaRPr sz="1400">
              <a:solidFill>
                <a:srgbClr val="C8E357"/>
              </a:solidFill>
              <a:latin typeface="Arial"/>
              <a:ea typeface="Arial"/>
              <a:cs typeface="Arial"/>
              <a:sym typeface="Arial"/>
            </a:endParaRPr>
          </a:p>
          <a:p>
            <a:pPr indent="0" lvl="0" marL="0" rtl="0" algn="l">
              <a:lnSpc>
                <a:spcPct val="87000"/>
              </a:lnSpc>
              <a:spcBef>
                <a:spcPts val="0"/>
              </a:spcBef>
              <a:spcAft>
                <a:spcPts val="0"/>
              </a:spcAft>
              <a:buClr>
                <a:schemeClr val="dk1"/>
              </a:buClr>
              <a:buSzPts val="1100"/>
              <a:buFont typeface="Arial"/>
              <a:buNone/>
            </a:pPr>
            <a:r>
              <a:t/>
            </a:r>
            <a:endParaRPr sz="5500"/>
          </a:p>
        </p:txBody>
      </p:sp>
      <p:sp>
        <p:nvSpPr>
          <p:cNvPr id="1336" name="Google Shape;1336;p74"/>
          <p:cNvSpPr txBox="1"/>
          <p:nvPr>
            <p:ph idx="12" type="sldNum"/>
          </p:nvPr>
        </p:nvSpPr>
        <p:spPr>
          <a:xfrm>
            <a:off x="8556784" y="4749851"/>
            <a:ext cx="548700" cy="393600"/>
          </a:xfrm>
          <a:prstGeom prst="rect">
            <a:avLst/>
          </a:prstGeom>
          <a:noFill/>
        </p:spPr>
        <p:txBody>
          <a:bodyPr anchorCtr="0" anchor="t" bIns="91425" lIns="91425" spcFirstLastPara="1" rIns="91425" wrap="square" tIns="91425">
            <a:normAutofit/>
          </a:bodyPr>
          <a:lstStyle/>
          <a:p>
            <a:pPr indent="0" lvl="0" marL="0" rtl="0" algn="r">
              <a:lnSpc>
                <a:spcPct val="100000"/>
              </a:lnSpc>
              <a:spcBef>
                <a:spcPts val="0"/>
              </a:spcBef>
              <a:spcAft>
                <a:spcPts val="0"/>
              </a:spcAft>
              <a:buSzPts val="800"/>
              <a:buNone/>
            </a:pPr>
            <a:fld id="{00000000-1234-1234-1234-123412341234}" type="slidenum">
              <a:rPr lang="en"/>
              <a:t>‹#›</a:t>
            </a:fld>
            <a:endParaRPr/>
          </a:p>
        </p:txBody>
      </p:sp>
      <p:sp>
        <p:nvSpPr>
          <p:cNvPr id="1337" name="Google Shape;1337;p74"/>
          <p:cNvSpPr txBox="1"/>
          <p:nvPr>
            <p:ph idx="4294967295" type="subTitle"/>
          </p:nvPr>
        </p:nvSpPr>
        <p:spPr>
          <a:xfrm>
            <a:off x="358425" y="4455850"/>
            <a:ext cx="2961900" cy="400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None/>
            </a:pPr>
            <a:r>
              <a:rPr lang="en" sz="1000">
                <a:solidFill>
                  <a:schemeClr val="lt1"/>
                </a:solidFill>
              </a:rPr>
              <a:t>Sem Yeto High School: Fairfield California</a:t>
            </a:r>
            <a:endParaRPr sz="1000">
              <a:solidFill>
                <a:schemeClr val="lt1"/>
              </a:solidFill>
            </a:endParaRPr>
          </a:p>
          <a:p>
            <a:pPr indent="0" lvl="0" marL="0" rtl="0" algn="l">
              <a:spcBef>
                <a:spcPts val="1200"/>
              </a:spcBef>
              <a:spcAft>
                <a:spcPts val="1200"/>
              </a:spcAft>
              <a:buClr>
                <a:schemeClr val="dk1"/>
              </a:buClr>
              <a:buSzPts val="1800"/>
              <a:buFont typeface="Nunito Sans"/>
              <a:buNone/>
            </a:pPr>
            <a:r>
              <a:t/>
            </a:r>
            <a:endParaRPr sz="1000">
              <a:solidFill>
                <a:schemeClr val="lt1"/>
              </a:solidFill>
            </a:endParaRPr>
          </a:p>
        </p:txBody>
      </p:sp>
      <p:sp>
        <p:nvSpPr>
          <p:cNvPr id="1338" name="Google Shape;1338;p74"/>
          <p:cNvSpPr txBox="1"/>
          <p:nvPr>
            <p:ph idx="4294967295" type="subTitle"/>
          </p:nvPr>
        </p:nvSpPr>
        <p:spPr>
          <a:xfrm>
            <a:off x="4459250" y="4455850"/>
            <a:ext cx="2215200" cy="400200"/>
          </a:xfrm>
          <a:prstGeom prst="rect">
            <a:avLst/>
          </a:prstGeom>
        </p:spPr>
        <p:txBody>
          <a:bodyPr anchorCtr="0" anchor="t" bIns="91425" lIns="91425" spcFirstLastPara="1" rIns="91425" wrap="square" tIns="91425">
            <a:normAutofit/>
          </a:bodyPr>
          <a:lstStyle/>
          <a:p>
            <a:pPr indent="0" lvl="0" marL="0" marR="0" rtl="0" algn="r">
              <a:lnSpc>
                <a:spcPct val="90000"/>
              </a:lnSpc>
              <a:spcBef>
                <a:spcPts val="0"/>
              </a:spcBef>
              <a:spcAft>
                <a:spcPts val="700"/>
              </a:spcAft>
              <a:buClr>
                <a:schemeClr val="dk1"/>
              </a:buClr>
              <a:buSzPts val="1800"/>
              <a:buFont typeface="Nunito Sans"/>
              <a:buNone/>
            </a:pPr>
            <a:r>
              <a:rPr lang="en" sz="1000">
                <a:solidFill>
                  <a:schemeClr val="lt1"/>
                </a:solidFill>
              </a:rPr>
              <a:t>2025-26</a:t>
            </a:r>
            <a:endParaRPr sz="1000">
              <a:solidFill>
                <a:schemeClr val="lt1"/>
              </a:solidFill>
            </a:endParaRPr>
          </a:p>
        </p:txBody>
      </p:sp>
      <p:pic>
        <p:nvPicPr>
          <p:cNvPr id="1339" name="Google Shape;1339;p74" title="Artboard 2@2x.png"/>
          <p:cNvPicPr preferRelativeResize="0"/>
          <p:nvPr/>
        </p:nvPicPr>
        <p:blipFill>
          <a:blip r:embed="rId3">
            <a:alphaModFix/>
          </a:blip>
          <a:stretch>
            <a:fillRect/>
          </a:stretch>
        </p:blipFill>
        <p:spPr>
          <a:xfrm>
            <a:off x="7104775" y="2556350"/>
            <a:ext cx="1766301" cy="1766301"/>
          </a:xfrm>
          <a:prstGeom prst="rect">
            <a:avLst/>
          </a:prstGeom>
          <a:noFill/>
          <a:ln>
            <a:noFill/>
          </a:ln>
        </p:spPr>
      </p:pic>
      <p:pic>
        <p:nvPicPr>
          <p:cNvPr id="1340" name="Google Shape;1340;p74" title="FullScale Symposium Logo-Full Color.png"/>
          <p:cNvPicPr preferRelativeResize="0"/>
          <p:nvPr/>
        </p:nvPicPr>
        <p:blipFill>
          <a:blip r:embed="rId4">
            <a:alphaModFix/>
          </a:blip>
          <a:stretch>
            <a:fillRect/>
          </a:stretch>
        </p:blipFill>
        <p:spPr>
          <a:xfrm>
            <a:off x="7144301" y="4320725"/>
            <a:ext cx="1760748" cy="660275"/>
          </a:xfrm>
          <a:prstGeom prst="rect">
            <a:avLst/>
          </a:prstGeom>
          <a:noFill/>
          <a:ln>
            <a:noFill/>
          </a:ln>
        </p:spPr>
      </p:pic>
      <p:sp>
        <p:nvSpPr>
          <p:cNvPr id="1341" name="Google Shape;1341;p74"/>
          <p:cNvSpPr txBox="1"/>
          <p:nvPr/>
        </p:nvSpPr>
        <p:spPr>
          <a:xfrm>
            <a:off x="7242575" y="4298000"/>
            <a:ext cx="1564200" cy="245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100">
                <a:solidFill>
                  <a:schemeClr val="lt1"/>
                </a:solidFill>
                <a:latin typeface="Lexend"/>
                <a:ea typeface="Lexend"/>
                <a:cs typeface="Lexend"/>
                <a:sym typeface="Lexend"/>
              </a:rPr>
              <a:t>FULL SCALE</a:t>
            </a:r>
            <a:endParaRPr sz="1100">
              <a:solidFill>
                <a:schemeClr val="lt1"/>
              </a:solidFill>
              <a:latin typeface="Lexend"/>
              <a:ea typeface="Lexend"/>
              <a:cs typeface="Lexend"/>
              <a:sym typeface="Lexend"/>
            </a:endParaRPr>
          </a:p>
        </p:txBody>
      </p:sp>
      <p:sp>
        <p:nvSpPr>
          <p:cNvPr id="1342" name="Google Shape;1342;p74"/>
          <p:cNvSpPr txBox="1"/>
          <p:nvPr/>
        </p:nvSpPr>
        <p:spPr>
          <a:xfrm>
            <a:off x="7066150" y="4770174"/>
            <a:ext cx="1839000" cy="274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i="1" lang="en" sz="600">
                <a:solidFill>
                  <a:schemeClr val="lt1"/>
                </a:solidFill>
                <a:latin typeface="Lexend"/>
                <a:ea typeface="Lexend"/>
                <a:cs typeface="Lexend"/>
                <a:sym typeface="Lexend"/>
              </a:rPr>
              <a:t>Igniting</a:t>
            </a:r>
            <a:r>
              <a:rPr i="1" lang="en" sz="600">
                <a:solidFill>
                  <a:schemeClr val="lt1"/>
                </a:solidFill>
                <a:latin typeface="Lexend"/>
                <a:ea typeface="Lexend"/>
                <a:cs typeface="Lexend"/>
                <a:sym typeface="Lexend"/>
              </a:rPr>
              <a:t> Minds, Illuminating Transformation</a:t>
            </a:r>
            <a:endParaRPr i="1" sz="600">
              <a:solidFill>
                <a:schemeClr val="lt1"/>
              </a:solidFill>
              <a:latin typeface="Lexend"/>
              <a:ea typeface="Lexend"/>
              <a:cs typeface="Lexend"/>
              <a:sym typeface="Lexend"/>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3" name="Shape 1403"/>
        <p:cNvGrpSpPr/>
        <p:nvPr/>
      </p:nvGrpSpPr>
      <p:grpSpPr>
        <a:xfrm>
          <a:off x="0" y="0"/>
          <a:ext cx="0" cy="0"/>
          <a:chOff x="0" y="0"/>
          <a:chExt cx="0" cy="0"/>
        </a:xfrm>
      </p:grpSpPr>
      <p:sp>
        <p:nvSpPr>
          <p:cNvPr id="1404" name="Google Shape;1404;p83"/>
          <p:cNvSpPr txBox="1"/>
          <p:nvPr/>
        </p:nvSpPr>
        <p:spPr>
          <a:xfrm>
            <a:off x="628650" y="111125"/>
            <a:ext cx="8380200" cy="560700"/>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rPr lang="en" sz="2800">
                <a:solidFill>
                  <a:schemeClr val="lt1"/>
                </a:solidFill>
                <a:latin typeface="Alexandria Medium"/>
                <a:ea typeface="Alexandria Medium"/>
                <a:cs typeface="Alexandria Medium"/>
                <a:sym typeface="Alexandria Medium"/>
              </a:rPr>
              <a:t>HUMANIZED EDUCATION 15 INDICATORS</a:t>
            </a:r>
            <a:endParaRPr sz="2800">
              <a:solidFill>
                <a:schemeClr val="lt1"/>
              </a:solidFill>
              <a:latin typeface="Alexandria Medium"/>
              <a:ea typeface="Alexandria Medium"/>
              <a:cs typeface="Alexandria Medium"/>
              <a:sym typeface="Alexandria Medium"/>
            </a:endParaRPr>
          </a:p>
        </p:txBody>
      </p:sp>
      <p:sp>
        <p:nvSpPr>
          <p:cNvPr id="1405" name="Google Shape;1405;p83"/>
          <p:cNvSpPr txBox="1"/>
          <p:nvPr/>
        </p:nvSpPr>
        <p:spPr>
          <a:xfrm>
            <a:off x="628650" y="671735"/>
            <a:ext cx="7886700" cy="43512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None/>
            </a:pPr>
            <a:r>
              <a:rPr b="1" lang="en" sz="1200">
                <a:solidFill>
                  <a:srgbClr val="C8E357"/>
                </a:solidFill>
                <a:latin typeface="Lexend"/>
                <a:ea typeface="Lexend"/>
                <a:cs typeface="Lexend"/>
                <a:sym typeface="Lexend"/>
              </a:rPr>
              <a:t>Mastery-Based Learning</a:t>
            </a:r>
            <a:endParaRPr sz="2200">
              <a:solidFill>
                <a:srgbClr val="C8E357"/>
              </a:solidFill>
              <a:latin typeface="Lexend"/>
              <a:ea typeface="Lexend"/>
              <a:cs typeface="Lexend"/>
              <a:sym typeface="Lexend"/>
            </a:endParaRPr>
          </a:p>
          <a:p>
            <a:pPr indent="-238125" lvl="0" marL="257175" rtl="0" algn="l">
              <a:lnSpc>
                <a:spcPct val="115000"/>
              </a:lnSpc>
              <a:spcBef>
                <a:spcPts val="280"/>
              </a:spcBef>
              <a:spcAft>
                <a:spcPts val="0"/>
              </a:spcAft>
              <a:buClr>
                <a:schemeClr val="lt1"/>
              </a:buClr>
              <a:buSzPts val="1100"/>
              <a:buFont typeface="Lexend"/>
              <a:buChar char="•"/>
            </a:pPr>
            <a:r>
              <a:rPr lang="en" sz="1100">
                <a:solidFill>
                  <a:schemeClr val="lt1"/>
                </a:solidFill>
                <a:latin typeface="Lexend"/>
                <a:ea typeface="Lexend"/>
                <a:cs typeface="Lexend"/>
                <a:sym typeface="Lexend"/>
              </a:rPr>
              <a:t>Goals/Scales</a:t>
            </a:r>
            <a:endParaRPr sz="2100">
              <a:solidFill>
                <a:schemeClr val="lt1"/>
              </a:solidFill>
              <a:latin typeface="Lexend"/>
              <a:ea typeface="Lexend"/>
              <a:cs typeface="Lexend"/>
              <a:sym typeface="Lexend"/>
            </a:endParaRPr>
          </a:p>
          <a:p>
            <a:pPr indent="-238125" lvl="0" marL="257175" rtl="0" algn="l">
              <a:lnSpc>
                <a:spcPct val="115000"/>
              </a:lnSpc>
              <a:spcBef>
                <a:spcPts val="280"/>
              </a:spcBef>
              <a:spcAft>
                <a:spcPts val="0"/>
              </a:spcAft>
              <a:buClr>
                <a:schemeClr val="lt1"/>
              </a:buClr>
              <a:buSzPts val="1100"/>
              <a:buFont typeface="Lexend"/>
              <a:buChar char="•"/>
            </a:pPr>
            <a:r>
              <a:rPr lang="en" sz="1100">
                <a:solidFill>
                  <a:schemeClr val="lt1"/>
                </a:solidFill>
                <a:latin typeface="Lexend"/>
                <a:ea typeface="Lexend"/>
                <a:cs typeface="Lexend"/>
                <a:sym typeface="Lexend"/>
              </a:rPr>
              <a:t>Assessment</a:t>
            </a:r>
            <a:endParaRPr sz="2100">
              <a:solidFill>
                <a:schemeClr val="lt1"/>
              </a:solidFill>
              <a:latin typeface="Lexend"/>
              <a:ea typeface="Lexend"/>
              <a:cs typeface="Lexend"/>
              <a:sym typeface="Lexend"/>
            </a:endParaRPr>
          </a:p>
          <a:p>
            <a:pPr indent="-238125" lvl="0" marL="257175" rtl="0" algn="l">
              <a:lnSpc>
                <a:spcPct val="115000"/>
              </a:lnSpc>
              <a:spcBef>
                <a:spcPts val="280"/>
              </a:spcBef>
              <a:spcAft>
                <a:spcPts val="0"/>
              </a:spcAft>
              <a:buClr>
                <a:schemeClr val="lt1"/>
              </a:buClr>
              <a:buSzPts val="1100"/>
              <a:buFont typeface="Lexend"/>
              <a:buChar char="•"/>
            </a:pPr>
            <a:r>
              <a:rPr lang="en" sz="1100">
                <a:solidFill>
                  <a:schemeClr val="lt1"/>
                </a:solidFill>
                <a:latin typeface="Lexend"/>
                <a:ea typeface="Lexend"/>
                <a:cs typeface="Lexend"/>
                <a:sym typeface="Lexend"/>
              </a:rPr>
              <a:t>Personalized Instruction</a:t>
            </a:r>
            <a:endParaRPr sz="2100">
              <a:solidFill>
                <a:schemeClr val="lt1"/>
              </a:solidFill>
              <a:latin typeface="Lexend"/>
              <a:ea typeface="Lexend"/>
              <a:cs typeface="Lexend"/>
              <a:sym typeface="Lexend"/>
            </a:endParaRPr>
          </a:p>
          <a:p>
            <a:pPr indent="-238125" lvl="0" marL="257175" rtl="0" algn="l">
              <a:lnSpc>
                <a:spcPct val="115000"/>
              </a:lnSpc>
              <a:spcBef>
                <a:spcPts val="280"/>
              </a:spcBef>
              <a:spcAft>
                <a:spcPts val="0"/>
              </a:spcAft>
              <a:buClr>
                <a:schemeClr val="lt1"/>
              </a:buClr>
              <a:buSzPts val="1100"/>
              <a:buFont typeface="Lexend"/>
              <a:buChar char="•"/>
            </a:pPr>
            <a:r>
              <a:rPr lang="en" sz="1100">
                <a:solidFill>
                  <a:schemeClr val="lt1"/>
                </a:solidFill>
                <a:latin typeface="Lexend"/>
                <a:ea typeface="Lexend"/>
                <a:cs typeface="Lexend"/>
                <a:sym typeface="Lexend"/>
              </a:rPr>
              <a:t>Teacher Optimism</a:t>
            </a:r>
            <a:endParaRPr sz="2100">
              <a:solidFill>
                <a:schemeClr val="lt1"/>
              </a:solidFill>
              <a:latin typeface="Lexend"/>
              <a:ea typeface="Lexend"/>
              <a:cs typeface="Lexend"/>
              <a:sym typeface="Lexend"/>
            </a:endParaRPr>
          </a:p>
          <a:p>
            <a:pPr indent="-238125" lvl="0" marL="257175" rtl="0" algn="l">
              <a:lnSpc>
                <a:spcPct val="115000"/>
              </a:lnSpc>
              <a:spcBef>
                <a:spcPts val="280"/>
              </a:spcBef>
              <a:spcAft>
                <a:spcPts val="0"/>
              </a:spcAft>
              <a:buClr>
                <a:schemeClr val="lt1"/>
              </a:buClr>
              <a:buSzPts val="1100"/>
              <a:buFont typeface="Lexend"/>
              <a:buChar char="•"/>
            </a:pPr>
            <a:r>
              <a:rPr lang="en" sz="1100">
                <a:solidFill>
                  <a:schemeClr val="lt1"/>
                </a:solidFill>
                <a:latin typeface="Lexend"/>
                <a:ea typeface="Lexend"/>
                <a:cs typeface="Lexend"/>
                <a:sym typeface="Lexend"/>
              </a:rPr>
              <a:t>Student Engagement/ Efficacy</a:t>
            </a:r>
            <a:endParaRPr sz="2100">
              <a:solidFill>
                <a:schemeClr val="lt1"/>
              </a:solidFill>
              <a:latin typeface="Lexend"/>
              <a:ea typeface="Lexend"/>
              <a:cs typeface="Lexend"/>
              <a:sym typeface="Lexend"/>
            </a:endParaRPr>
          </a:p>
          <a:p>
            <a:pPr indent="0" lvl="0" marL="0" rtl="0" algn="l">
              <a:lnSpc>
                <a:spcPct val="115000"/>
              </a:lnSpc>
              <a:spcBef>
                <a:spcPts val="280"/>
              </a:spcBef>
              <a:spcAft>
                <a:spcPts val="0"/>
              </a:spcAft>
              <a:buNone/>
            </a:pPr>
            <a:r>
              <a:rPr b="1" lang="en" sz="1200">
                <a:solidFill>
                  <a:srgbClr val="C8E357"/>
                </a:solidFill>
                <a:latin typeface="Lexend"/>
                <a:ea typeface="Lexend"/>
                <a:cs typeface="Lexend"/>
                <a:sym typeface="Lexend"/>
              </a:rPr>
              <a:t>Growth-Based Schooling</a:t>
            </a:r>
            <a:endParaRPr sz="2200">
              <a:solidFill>
                <a:srgbClr val="C8E357"/>
              </a:solidFill>
              <a:latin typeface="Lexend"/>
              <a:ea typeface="Lexend"/>
              <a:cs typeface="Lexend"/>
              <a:sym typeface="Lexend"/>
            </a:endParaRPr>
          </a:p>
          <a:p>
            <a:pPr indent="-238125" lvl="0" marL="257175" rtl="0" algn="l">
              <a:lnSpc>
                <a:spcPct val="115000"/>
              </a:lnSpc>
              <a:spcBef>
                <a:spcPts val="280"/>
              </a:spcBef>
              <a:spcAft>
                <a:spcPts val="0"/>
              </a:spcAft>
              <a:buClr>
                <a:schemeClr val="lt1"/>
              </a:buClr>
              <a:buSzPts val="1100"/>
              <a:buFont typeface="Lexend"/>
              <a:buChar char="•"/>
            </a:pPr>
            <a:r>
              <a:rPr lang="en" sz="1100">
                <a:solidFill>
                  <a:schemeClr val="lt1"/>
                </a:solidFill>
                <a:latin typeface="Lexend"/>
                <a:ea typeface="Lexend"/>
                <a:cs typeface="Lexend"/>
                <a:sym typeface="Lexend"/>
              </a:rPr>
              <a:t>Positive-Safe Environment</a:t>
            </a:r>
            <a:endParaRPr sz="2100">
              <a:solidFill>
                <a:schemeClr val="lt1"/>
              </a:solidFill>
              <a:latin typeface="Lexend"/>
              <a:ea typeface="Lexend"/>
              <a:cs typeface="Lexend"/>
              <a:sym typeface="Lexend"/>
            </a:endParaRPr>
          </a:p>
          <a:p>
            <a:pPr indent="-238125" lvl="0" marL="257175" rtl="0" algn="l">
              <a:lnSpc>
                <a:spcPct val="115000"/>
              </a:lnSpc>
              <a:spcBef>
                <a:spcPts val="280"/>
              </a:spcBef>
              <a:spcAft>
                <a:spcPts val="0"/>
              </a:spcAft>
              <a:buClr>
                <a:schemeClr val="lt1"/>
              </a:buClr>
              <a:buSzPts val="1100"/>
              <a:buFont typeface="Lexend"/>
              <a:buChar char="•"/>
            </a:pPr>
            <a:r>
              <a:rPr lang="en" sz="1100">
                <a:solidFill>
                  <a:schemeClr val="lt1"/>
                </a:solidFill>
                <a:latin typeface="Lexend"/>
                <a:ea typeface="Lexend"/>
                <a:cs typeface="Lexend"/>
                <a:sym typeface="Lexend"/>
              </a:rPr>
              <a:t>Consistency &amp; Transparency	</a:t>
            </a:r>
            <a:endParaRPr sz="2100">
              <a:solidFill>
                <a:schemeClr val="lt1"/>
              </a:solidFill>
              <a:latin typeface="Lexend"/>
              <a:ea typeface="Lexend"/>
              <a:cs typeface="Lexend"/>
              <a:sym typeface="Lexend"/>
            </a:endParaRPr>
          </a:p>
          <a:p>
            <a:pPr indent="-238125" lvl="0" marL="257175" rtl="0" algn="l">
              <a:lnSpc>
                <a:spcPct val="115000"/>
              </a:lnSpc>
              <a:spcBef>
                <a:spcPts val="280"/>
              </a:spcBef>
              <a:spcAft>
                <a:spcPts val="0"/>
              </a:spcAft>
              <a:buClr>
                <a:schemeClr val="lt1"/>
              </a:buClr>
              <a:buSzPts val="1100"/>
              <a:buFont typeface="Lexend"/>
              <a:buChar char="•"/>
            </a:pPr>
            <a:r>
              <a:rPr lang="en" sz="1100">
                <a:solidFill>
                  <a:schemeClr val="lt1"/>
                </a:solidFill>
                <a:latin typeface="Lexend"/>
                <a:ea typeface="Lexend"/>
                <a:cs typeface="Lexend"/>
                <a:sym typeface="Lexend"/>
              </a:rPr>
              <a:t>Collaboration &amp; Voice </a:t>
            </a:r>
            <a:endParaRPr sz="2100">
              <a:solidFill>
                <a:schemeClr val="lt1"/>
              </a:solidFill>
              <a:latin typeface="Lexend"/>
              <a:ea typeface="Lexend"/>
              <a:cs typeface="Lexend"/>
              <a:sym typeface="Lexend"/>
            </a:endParaRPr>
          </a:p>
          <a:p>
            <a:pPr indent="-238125" lvl="0" marL="257175" rtl="0" algn="l">
              <a:lnSpc>
                <a:spcPct val="115000"/>
              </a:lnSpc>
              <a:spcBef>
                <a:spcPts val="280"/>
              </a:spcBef>
              <a:spcAft>
                <a:spcPts val="0"/>
              </a:spcAft>
              <a:buClr>
                <a:schemeClr val="lt1"/>
              </a:buClr>
              <a:buSzPts val="1100"/>
              <a:buFont typeface="Lexend"/>
              <a:buChar char="•"/>
            </a:pPr>
            <a:r>
              <a:rPr lang="en" sz="1100">
                <a:solidFill>
                  <a:schemeClr val="lt1"/>
                </a:solidFill>
                <a:latin typeface="Lexend"/>
                <a:ea typeface="Lexend"/>
                <a:cs typeface="Lexend"/>
                <a:sym typeface="Lexend"/>
              </a:rPr>
              <a:t>Well-Being </a:t>
            </a:r>
            <a:endParaRPr sz="2100">
              <a:solidFill>
                <a:schemeClr val="lt1"/>
              </a:solidFill>
              <a:latin typeface="Lexend"/>
              <a:ea typeface="Lexend"/>
              <a:cs typeface="Lexend"/>
              <a:sym typeface="Lexend"/>
            </a:endParaRPr>
          </a:p>
          <a:p>
            <a:pPr indent="-238125" lvl="0" marL="257175" rtl="0" algn="l">
              <a:lnSpc>
                <a:spcPct val="115000"/>
              </a:lnSpc>
              <a:spcBef>
                <a:spcPts val="280"/>
              </a:spcBef>
              <a:spcAft>
                <a:spcPts val="0"/>
              </a:spcAft>
              <a:buClr>
                <a:schemeClr val="lt1"/>
              </a:buClr>
              <a:buSzPts val="1100"/>
              <a:buFont typeface="Lexend"/>
              <a:buChar char="•"/>
            </a:pPr>
            <a:r>
              <a:rPr lang="en" sz="1100">
                <a:solidFill>
                  <a:schemeClr val="lt1"/>
                </a:solidFill>
                <a:latin typeface="Lexend"/>
                <a:ea typeface="Lexend"/>
                <a:cs typeface="Lexend"/>
                <a:sym typeface="Lexend"/>
              </a:rPr>
              <a:t>Self-Regulation </a:t>
            </a:r>
            <a:endParaRPr sz="2100">
              <a:solidFill>
                <a:schemeClr val="lt1"/>
              </a:solidFill>
              <a:latin typeface="Lexend"/>
              <a:ea typeface="Lexend"/>
              <a:cs typeface="Lexend"/>
              <a:sym typeface="Lexend"/>
            </a:endParaRPr>
          </a:p>
          <a:p>
            <a:pPr indent="0" lvl="0" marL="0" rtl="0" algn="l">
              <a:lnSpc>
                <a:spcPct val="115000"/>
              </a:lnSpc>
              <a:spcBef>
                <a:spcPts val="280"/>
              </a:spcBef>
              <a:spcAft>
                <a:spcPts val="0"/>
              </a:spcAft>
              <a:buNone/>
            </a:pPr>
            <a:r>
              <a:rPr b="1" lang="en" sz="1200">
                <a:solidFill>
                  <a:srgbClr val="C8E357"/>
                </a:solidFill>
                <a:latin typeface="Lexend"/>
                <a:ea typeface="Lexend"/>
                <a:cs typeface="Lexend"/>
                <a:sym typeface="Lexend"/>
              </a:rPr>
              <a:t>Strength-Based Teaching</a:t>
            </a:r>
            <a:endParaRPr sz="2200">
              <a:solidFill>
                <a:srgbClr val="C8E357"/>
              </a:solidFill>
              <a:latin typeface="Lexend"/>
              <a:ea typeface="Lexend"/>
              <a:cs typeface="Lexend"/>
              <a:sym typeface="Lexend"/>
            </a:endParaRPr>
          </a:p>
          <a:p>
            <a:pPr indent="-238125" lvl="0" marL="257175" rtl="0" algn="l">
              <a:lnSpc>
                <a:spcPct val="115000"/>
              </a:lnSpc>
              <a:spcBef>
                <a:spcPts val="280"/>
              </a:spcBef>
              <a:spcAft>
                <a:spcPts val="0"/>
              </a:spcAft>
              <a:buClr>
                <a:schemeClr val="lt1"/>
              </a:buClr>
              <a:buSzPts val="1100"/>
              <a:buFont typeface="Lexend"/>
              <a:buChar char="•"/>
            </a:pPr>
            <a:r>
              <a:rPr lang="en" sz="1100">
                <a:solidFill>
                  <a:schemeClr val="lt1"/>
                </a:solidFill>
                <a:latin typeface="Lexend"/>
                <a:ea typeface="Lexend"/>
                <a:cs typeface="Lexend"/>
                <a:sym typeface="Lexend"/>
              </a:rPr>
              <a:t>Access</a:t>
            </a:r>
            <a:endParaRPr sz="2100">
              <a:solidFill>
                <a:schemeClr val="lt1"/>
              </a:solidFill>
              <a:latin typeface="Lexend"/>
              <a:ea typeface="Lexend"/>
              <a:cs typeface="Lexend"/>
              <a:sym typeface="Lexend"/>
            </a:endParaRPr>
          </a:p>
          <a:p>
            <a:pPr indent="-238125" lvl="0" marL="257175" rtl="0" algn="l">
              <a:lnSpc>
                <a:spcPct val="115000"/>
              </a:lnSpc>
              <a:spcBef>
                <a:spcPts val="280"/>
              </a:spcBef>
              <a:spcAft>
                <a:spcPts val="0"/>
              </a:spcAft>
              <a:buClr>
                <a:schemeClr val="lt1"/>
              </a:buClr>
              <a:buSzPts val="1100"/>
              <a:buFont typeface="Lexend"/>
              <a:buChar char="•"/>
            </a:pPr>
            <a:r>
              <a:rPr lang="en" sz="1100">
                <a:solidFill>
                  <a:schemeClr val="lt1"/>
                </a:solidFill>
                <a:latin typeface="Lexend"/>
                <a:ea typeface="Lexend"/>
                <a:cs typeface="Lexend"/>
                <a:sym typeface="Lexend"/>
              </a:rPr>
              <a:t>Academic Press	</a:t>
            </a:r>
            <a:endParaRPr sz="2100">
              <a:solidFill>
                <a:schemeClr val="lt1"/>
              </a:solidFill>
              <a:latin typeface="Lexend"/>
              <a:ea typeface="Lexend"/>
              <a:cs typeface="Lexend"/>
              <a:sym typeface="Lexend"/>
            </a:endParaRPr>
          </a:p>
          <a:p>
            <a:pPr indent="-238125" lvl="0" marL="257175" rtl="0" algn="l">
              <a:lnSpc>
                <a:spcPct val="115000"/>
              </a:lnSpc>
              <a:spcBef>
                <a:spcPts val="280"/>
              </a:spcBef>
              <a:spcAft>
                <a:spcPts val="0"/>
              </a:spcAft>
              <a:buClr>
                <a:schemeClr val="lt1"/>
              </a:buClr>
              <a:buSzPts val="1100"/>
              <a:buFont typeface="Lexend"/>
              <a:buChar char="•"/>
            </a:pPr>
            <a:r>
              <a:rPr lang="en" sz="1100">
                <a:solidFill>
                  <a:schemeClr val="lt1"/>
                </a:solidFill>
                <a:latin typeface="Lexend"/>
                <a:ea typeface="Lexend"/>
                <a:cs typeface="Lexend"/>
                <a:sym typeface="Lexend"/>
              </a:rPr>
              <a:t>Meaning &amp; Motivation</a:t>
            </a:r>
            <a:endParaRPr sz="1100">
              <a:solidFill>
                <a:schemeClr val="lt1"/>
              </a:solidFill>
              <a:latin typeface="Lexend"/>
              <a:ea typeface="Lexend"/>
              <a:cs typeface="Lexend"/>
              <a:sym typeface="Lexend"/>
            </a:endParaRPr>
          </a:p>
          <a:p>
            <a:pPr indent="-238125" lvl="0" marL="257175" rtl="0" algn="l">
              <a:lnSpc>
                <a:spcPct val="115000"/>
              </a:lnSpc>
              <a:spcBef>
                <a:spcPts val="280"/>
              </a:spcBef>
              <a:spcAft>
                <a:spcPts val="0"/>
              </a:spcAft>
              <a:buClr>
                <a:schemeClr val="lt1"/>
              </a:buClr>
              <a:buSzPts val="1100"/>
              <a:buFont typeface="Lexend"/>
              <a:buChar char="•"/>
            </a:pPr>
            <a:r>
              <a:rPr lang="en" sz="1100">
                <a:solidFill>
                  <a:schemeClr val="lt1"/>
                </a:solidFill>
                <a:latin typeface="Lexend"/>
                <a:ea typeface="Lexend"/>
                <a:cs typeface="Lexend"/>
                <a:sym typeface="Lexend"/>
              </a:rPr>
              <a:t>Teacher as Facilitator</a:t>
            </a:r>
            <a:endParaRPr sz="1100">
              <a:solidFill>
                <a:schemeClr val="lt1"/>
              </a:solidFill>
              <a:latin typeface="Lexend"/>
              <a:ea typeface="Lexend"/>
              <a:cs typeface="Lexend"/>
              <a:sym typeface="Lexend"/>
            </a:endParaRPr>
          </a:p>
          <a:p>
            <a:pPr indent="-238125" lvl="0" marL="257175" rtl="0" algn="l">
              <a:lnSpc>
                <a:spcPct val="115000"/>
              </a:lnSpc>
              <a:spcBef>
                <a:spcPts val="280"/>
              </a:spcBef>
              <a:spcAft>
                <a:spcPts val="0"/>
              </a:spcAft>
              <a:buClr>
                <a:schemeClr val="lt1"/>
              </a:buClr>
              <a:buSzPts val="1100"/>
              <a:buFont typeface="Lexend"/>
              <a:buChar char="•"/>
            </a:pPr>
            <a:r>
              <a:rPr lang="en" sz="1100">
                <a:solidFill>
                  <a:schemeClr val="lt1"/>
                </a:solidFill>
                <a:latin typeface="Lexend"/>
                <a:ea typeface="Lexend"/>
                <a:cs typeface="Lexend"/>
                <a:sym typeface="Lexend"/>
              </a:rPr>
              <a:t>Culture &amp; Community</a:t>
            </a:r>
            <a:endParaRPr sz="1100">
              <a:solidFill>
                <a:schemeClr val="lt1"/>
              </a:solidFill>
              <a:latin typeface="Lexend"/>
              <a:ea typeface="Lexend"/>
              <a:cs typeface="Lexend"/>
              <a:sym typeface="Lexend"/>
            </a:endParaRPr>
          </a:p>
          <a:p>
            <a:pPr indent="-168275" lvl="0" marL="257175" rtl="0" algn="l">
              <a:spcBef>
                <a:spcPts val="280"/>
              </a:spcBef>
              <a:spcAft>
                <a:spcPts val="0"/>
              </a:spcAft>
              <a:buNone/>
            </a:pPr>
            <a:r>
              <a:t/>
            </a:r>
            <a:endParaRPr sz="1300">
              <a:solidFill>
                <a:schemeClr val="lt1"/>
              </a:solidFill>
              <a:latin typeface="Lexend"/>
              <a:ea typeface="Lexend"/>
              <a:cs typeface="Lexend"/>
              <a:sym typeface="Lexend"/>
            </a:endParaRPr>
          </a:p>
          <a:p>
            <a:pPr indent="-168275" lvl="0" marL="257175" rtl="0" algn="l">
              <a:spcBef>
                <a:spcPts val="280"/>
              </a:spcBef>
              <a:spcAft>
                <a:spcPts val="0"/>
              </a:spcAft>
              <a:buNone/>
            </a:pPr>
            <a:r>
              <a:t/>
            </a:r>
            <a:endParaRPr>
              <a:solidFill>
                <a:schemeClr val="lt1"/>
              </a:solidFill>
              <a:latin typeface="Lexend"/>
              <a:ea typeface="Lexend"/>
              <a:cs typeface="Lexend"/>
              <a:sym typeface="Lexend"/>
            </a:endParaRPr>
          </a:p>
          <a:p>
            <a:pPr indent="-168275" lvl="0" marL="257175" rtl="0" algn="l">
              <a:spcBef>
                <a:spcPts val="280"/>
              </a:spcBef>
              <a:spcAft>
                <a:spcPts val="0"/>
              </a:spcAft>
              <a:buNone/>
            </a:pPr>
            <a:r>
              <a:t/>
            </a:r>
            <a:endParaRPr>
              <a:solidFill>
                <a:schemeClr val="lt1"/>
              </a:solidFill>
              <a:latin typeface="Lexend"/>
              <a:ea typeface="Lexend"/>
              <a:cs typeface="Lexend"/>
              <a:sym typeface="Lexend"/>
            </a:endParaRPr>
          </a:p>
          <a:p>
            <a:pPr indent="0" lvl="0" marL="0" rtl="0" algn="l">
              <a:spcBef>
                <a:spcPts val="280"/>
              </a:spcBef>
              <a:spcAft>
                <a:spcPts val="0"/>
              </a:spcAft>
              <a:buNone/>
            </a:pPr>
            <a:r>
              <a:t/>
            </a:r>
            <a:endParaRPr>
              <a:solidFill>
                <a:schemeClr val="lt1"/>
              </a:solidFill>
              <a:latin typeface="Lexend"/>
              <a:ea typeface="Lexend"/>
              <a:cs typeface="Lexend"/>
              <a:sym typeface="Lexend"/>
            </a:endParaRPr>
          </a:p>
        </p:txBody>
      </p:sp>
      <p:pic>
        <p:nvPicPr>
          <p:cNvPr id="1406" name="Google Shape;1406;p83"/>
          <p:cNvPicPr preferRelativeResize="0"/>
          <p:nvPr/>
        </p:nvPicPr>
        <p:blipFill rotWithShape="1">
          <a:blip r:embed="rId3">
            <a:alphaModFix/>
          </a:blip>
          <a:srcRect b="1153" l="0" r="0" t="1153"/>
          <a:stretch/>
        </p:blipFill>
        <p:spPr>
          <a:xfrm>
            <a:off x="4694599" y="758048"/>
            <a:ext cx="4178856" cy="4080510"/>
          </a:xfrm>
          <a:custGeom>
            <a:rect b="b" l="l" r="r" t="t"/>
            <a:pathLst>
              <a:path extrusionOk="0" h="6858000" w="6878775">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0" name="Shape 1410"/>
        <p:cNvGrpSpPr/>
        <p:nvPr/>
      </p:nvGrpSpPr>
      <p:grpSpPr>
        <a:xfrm>
          <a:off x="0" y="0"/>
          <a:ext cx="0" cy="0"/>
          <a:chOff x="0" y="0"/>
          <a:chExt cx="0" cy="0"/>
        </a:xfrm>
      </p:grpSpPr>
      <p:sp>
        <p:nvSpPr>
          <p:cNvPr id="1411" name="Google Shape;1411;p84"/>
          <p:cNvSpPr txBox="1"/>
          <p:nvPr/>
        </p:nvSpPr>
        <p:spPr>
          <a:xfrm>
            <a:off x="628650" y="111125"/>
            <a:ext cx="8380200" cy="560700"/>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rPr lang="en" sz="2800">
                <a:solidFill>
                  <a:schemeClr val="lt1"/>
                </a:solidFill>
                <a:latin typeface="Alexandria Medium"/>
                <a:ea typeface="Alexandria Medium"/>
                <a:cs typeface="Alexandria Medium"/>
                <a:sym typeface="Alexandria Medium"/>
              </a:rPr>
              <a:t>HUMANIZED EDUCATION 15 INDICATORS</a:t>
            </a:r>
            <a:endParaRPr sz="2800">
              <a:solidFill>
                <a:schemeClr val="lt1"/>
              </a:solidFill>
              <a:latin typeface="Alexandria Medium"/>
              <a:ea typeface="Alexandria Medium"/>
              <a:cs typeface="Alexandria Medium"/>
              <a:sym typeface="Alexandria Medium"/>
            </a:endParaRPr>
          </a:p>
        </p:txBody>
      </p:sp>
      <p:sp>
        <p:nvSpPr>
          <p:cNvPr id="1412" name="Google Shape;1412;p84"/>
          <p:cNvSpPr txBox="1"/>
          <p:nvPr/>
        </p:nvSpPr>
        <p:spPr>
          <a:xfrm>
            <a:off x="628650" y="671735"/>
            <a:ext cx="7886700" cy="43512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None/>
            </a:pPr>
            <a:r>
              <a:rPr b="1" lang="en" sz="1200">
                <a:solidFill>
                  <a:srgbClr val="C8E357"/>
                </a:solidFill>
                <a:latin typeface="Lexend"/>
                <a:ea typeface="Lexend"/>
                <a:cs typeface="Lexend"/>
                <a:sym typeface="Lexend"/>
              </a:rPr>
              <a:t>Mastery-Based Learning</a:t>
            </a:r>
            <a:endParaRPr sz="2200">
              <a:solidFill>
                <a:srgbClr val="C8E357"/>
              </a:solidFill>
              <a:latin typeface="Lexend"/>
              <a:ea typeface="Lexend"/>
              <a:cs typeface="Lexend"/>
              <a:sym typeface="Lexend"/>
            </a:endParaRPr>
          </a:p>
          <a:p>
            <a:pPr indent="-238125" lvl="0" marL="257175" rtl="0" algn="l">
              <a:lnSpc>
                <a:spcPct val="115000"/>
              </a:lnSpc>
              <a:spcBef>
                <a:spcPts val="280"/>
              </a:spcBef>
              <a:spcAft>
                <a:spcPts val="0"/>
              </a:spcAft>
              <a:buClr>
                <a:schemeClr val="lt1"/>
              </a:buClr>
              <a:buSzPts val="1100"/>
              <a:buFont typeface="Lexend"/>
              <a:buChar char="•"/>
            </a:pPr>
            <a:r>
              <a:rPr lang="en" sz="1100">
                <a:solidFill>
                  <a:schemeClr val="lt1"/>
                </a:solidFill>
                <a:latin typeface="Lexend"/>
                <a:ea typeface="Lexend"/>
                <a:cs typeface="Lexend"/>
                <a:sym typeface="Lexend"/>
              </a:rPr>
              <a:t>Goals/Scales</a:t>
            </a:r>
            <a:endParaRPr sz="2100">
              <a:solidFill>
                <a:schemeClr val="lt1"/>
              </a:solidFill>
              <a:latin typeface="Lexend"/>
              <a:ea typeface="Lexend"/>
              <a:cs typeface="Lexend"/>
              <a:sym typeface="Lexend"/>
            </a:endParaRPr>
          </a:p>
          <a:p>
            <a:pPr indent="-238125" lvl="0" marL="257175" rtl="0" algn="l">
              <a:lnSpc>
                <a:spcPct val="115000"/>
              </a:lnSpc>
              <a:spcBef>
                <a:spcPts val="280"/>
              </a:spcBef>
              <a:spcAft>
                <a:spcPts val="0"/>
              </a:spcAft>
              <a:buClr>
                <a:schemeClr val="lt1"/>
              </a:buClr>
              <a:buSzPts val="1100"/>
              <a:buFont typeface="Lexend"/>
              <a:buChar char="•"/>
            </a:pPr>
            <a:r>
              <a:rPr lang="en" sz="1100">
                <a:solidFill>
                  <a:schemeClr val="lt1"/>
                </a:solidFill>
                <a:latin typeface="Lexend"/>
                <a:ea typeface="Lexend"/>
                <a:cs typeface="Lexend"/>
                <a:sym typeface="Lexend"/>
              </a:rPr>
              <a:t>Assessment</a:t>
            </a:r>
            <a:endParaRPr sz="2100">
              <a:solidFill>
                <a:schemeClr val="lt1"/>
              </a:solidFill>
              <a:latin typeface="Lexend"/>
              <a:ea typeface="Lexend"/>
              <a:cs typeface="Lexend"/>
              <a:sym typeface="Lexend"/>
            </a:endParaRPr>
          </a:p>
          <a:p>
            <a:pPr indent="-238125" lvl="0" marL="257175" rtl="0" algn="l">
              <a:lnSpc>
                <a:spcPct val="115000"/>
              </a:lnSpc>
              <a:spcBef>
                <a:spcPts val="280"/>
              </a:spcBef>
              <a:spcAft>
                <a:spcPts val="0"/>
              </a:spcAft>
              <a:buClr>
                <a:schemeClr val="lt1"/>
              </a:buClr>
              <a:buSzPts val="1100"/>
              <a:buFont typeface="Lexend"/>
              <a:buChar char="•"/>
            </a:pPr>
            <a:r>
              <a:rPr lang="en" sz="1100">
                <a:solidFill>
                  <a:schemeClr val="lt1"/>
                </a:solidFill>
                <a:latin typeface="Lexend"/>
                <a:ea typeface="Lexend"/>
                <a:cs typeface="Lexend"/>
                <a:sym typeface="Lexend"/>
              </a:rPr>
              <a:t>Personalized Instruction</a:t>
            </a:r>
            <a:endParaRPr sz="2100">
              <a:solidFill>
                <a:schemeClr val="lt1"/>
              </a:solidFill>
              <a:latin typeface="Lexend"/>
              <a:ea typeface="Lexend"/>
              <a:cs typeface="Lexend"/>
              <a:sym typeface="Lexend"/>
            </a:endParaRPr>
          </a:p>
          <a:p>
            <a:pPr indent="-238125" lvl="0" marL="257175" rtl="0" algn="l">
              <a:lnSpc>
                <a:spcPct val="115000"/>
              </a:lnSpc>
              <a:spcBef>
                <a:spcPts val="280"/>
              </a:spcBef>
              <a:spcAft>
                <a:spcPts val="0"/>
              </a:spcAft>
              <a:buClr>
                <a:schemeClr val="lt1"/>
              </a:buClr>
              <a:buSzPts val="1100"/>
              <a:buFont typeface="Lexend"/>
              <a:buChar char="•"/>
            </a:pPr>
            <a:r>
              <a:rPr lang="en" sz="1100">
                <a:solidFill>
                  <a:schemeClr val="lt1"/>
                </a:solidFill>
                <a:latin typeface="Lexend"/>
                <a:ea typeface="Lexend"/>
                <a:cs typeface="Lexend"/>
                <a:sym typeface="Lexend"/>
              </a:rPr>
              <a:t>Teacher Optimism</a:t>
            </a:r>
            <a:endParaRPr sz="2100">
              <a:solidFill>
                <a:schemeClr val="lt1"/>
              </a:solidFill>
              <a:latin typeface="Lexend"/>
              <a:ea typeface="Lexend"/>
              <a:cs typeface="Lexend"/>
              <a:sym typeface="Lexend"/>
            </a:endParaRPr>
          </a:p>
          <a:p>
            <a:pPr indent="-238125" lvl="0" marL="257175" rtl="0" algn="l">
              <a:lnSpc>
                <a:spcPct val="115000"/>
              </a:lnSpc>
              <a:spcBef>
                <a:spcPts val="280"/>
              </a:spcBef>
              <a:spcAft>
                <a:spcPts val="0"/>
              </a:spcAft>
              <a:buClr>
                <a:schemeClr val="lt1"/>
              </a:buClr>
              <a:buSzPts val="1100"/>
              <a:buFont typeface="Lexend"/>
              <a:buChar char="•"/>
            </a:pPr>
            <a:r>
              <a:rPr lang="en" sz="1100">
                <a:solidFill>
                  <a:schemeClr val="lt1"/>
                </a:solidFill>
                <a:latin typeface="Lexend"/>
                <a:ea typeface="Lexend"/>
                <a:cs typeface="Lexend"/>
                <a:sym typeface="Lexend"/>
              </a:rPr>
              <a:t>Student Engagement/ Efficacy</a:t>
            </a:r>
            <a:endParaRPr sz="2100">
              <a:solidFill>
                <a:schemeClr val="lt1"/>
              </a:solidFill>
              <a:latin typeface="Lexend"/>
              <a:ea typeface="Lexend"/>
              <a:cs typeface="Lexend"/>
              <a:sym typeface="Lexend"/>
            </a:endParaRPr>
          </a:p>
          <a:p>
            <a:pPr indent="0" lvl="0" marL="0" rtl="0" algn="l">
              <a:lnSpc>
                <a:spcPct val="115000"/>
              </a:lnSpc>
              <a:spcBef>
                <a:spcPts val="280"/>
              </a:spcBef>
              <a:spcAft>
                <a:spcPts val="0"/>
              </a:spcAft>
              <a:buNone/>
            </a:pPr>
            <a:r>
              <a:rPr b="1" lang="en" sz="1200">
                <a:solidFill>
                  <a:srgbClr val="C8E357"/>
                </a:solidFill>
                <a:latin typeface="Lexend"/>
                <a:ea typeface="Lexend"/>
                <a:cs typeface="Lexend"/>
                <a:sym typeface="Lexend"/>
              </a:rPr>
              <a:t>Growth-Based Schooling</a:t>
            </a:r>
            <a:endParaRPr sz="2200">
              <a:solidFill>
                <a:srgbClr val="C8E357"/>
              </a:solidFill>
              <a:latin typeface="Lexend"/>
              <a:ea typeface="Lexend"/>
              <a:cs typeface="Lexend"/>
              <a:sym typeface="Lexend"/>
            </a:endParaRPr>
          </a:p>
          <a:p>
            <a:pPr indent="-238125" lvl="0" marL="257175" rtl="0" algn="l">
              <a:lnSpc>
                <a:spcPct val="115000"/>
              </a:lnSpc>
              <a:spcBef>
                <a:spcPts val="280"/>
              </a:spcBef>
              <a:spcAft>
                <a:spcPts val="0"/>
              </a:spcAft>
              <a:buClr>
                <a:schemeClr val="lt1"/>
              </a:buClr>
              <a:buSzPts val="1100"/>
              <a:buFont typeface="Lexend"/>
              <a:buChar char="•"/>
            </a:pPr>
            <a:r>
              <a:rPr lang="en" sz="1100">
                <a:solidFill>
                  <a:schemeClr val="lt1"/>
                </a:solidFill>
                <a:latin typeface="Lexend"/>
                <a:ea typeface="Lexend"/>
                <a:cs typeface="Lexend"/>
                <a:sym typeface="Lexend"/>
              </a:rPr>
              <a:t>Positive-Safe Environment</a:t>
            </a:r>
            <a:endParaRPr sz="2100">
              <a:solidFill>
                <a:schemeClr val="lt1"/>
              </a:solidFill>
              <a:latin typeface="Lexend"/>
              <a:ea typeface="Lexend"/>
              <a:cs typeface="Lexend"/>
              <a:sym typeface="Lexend"/>
            </a:endParaRPr>
          </a:p>
          <a:p>
            <a:pPr indent="-238125" lvl="0" marL="257175" rtl="0" algn="l">
              <a:lnSpc>
                <a:spcPct val="115000"/>
              </a:lnSpc>
              <a:spcBef>
                <a:spcPts val="280"/>
              </a:spcBef>
              <a:spcAft>
                <a:spcPts val="0"/>
              </a:spcAft>
              <a:buClr>
                <a:schemeClr val="lt1"/>
              </a:buClr>
              <a:buSzPts val="1100"/>
              <a:buFont typeface="Lexend"/>
              <a:buChar char="•"/>
            </a:pPr>
            <a:r>
              <a:rPr lang="en" sz="1100">
                <a:solidFill>
                  <a:schemeClr val="lt1"/>
                </a:solidFill>
                <a:latin typeface="Lexend"/>
                <a:ea typeface="Lexend"/>
                <a:cs typeface="Lexend"/>
                <a:sym typeface="Lexend"/>
              </a:rPr>
              <a:t>Consistency &amp; Transparency	</a:t>
            </a:r>
            <a:endParaRPr sz="2100">
              <a:solidFill>
                <a:schemeClr val="lt1"/>
              </a:solidFill>
              <a:latin typeface="Lexend"/>
              <a:ea typeface="Lexend"/>
              <a:cs typeface="Lexend"/>
              <a:sym typeface="Lexend"/>
            </a:endParaRPr>
          </a:p>
          <a:p>
            <a:pPr indent="-238125" lvl="0" marL="257175" rtl="0" algn="l">
              <a:lnSpc>
                <a:spcPct val="115000"/>
              </a:lnSpc>
              <a:spcBef>
                <a:spcPts val="280"/>
              </a:spcBef>
              <a:spcAft>
                <a:spcPts val="0"/>
              </a:spcAft>
              <a:buClr>
                <a:schemeClr val="lt1"/>
              </a:buClr>
              <a:buSzPts val="1100"/>
              <a:buFont typeface="Lexend"/>
              <a:buChar char="•"/>
            </a:pPr>
            <a:r>
              <a:rPr lang="en" sz="1100">
                <a:solidFill>
                  <a:schemeClr val="lt1"/>
                </a:solidFill>
                <a:latin typeface="Lexend"/>
                <a:ea typeface="Lexend"/>
                <a:cs typeface="Lexend"/>
                <a:sym typeface="Lexend"/>
              </a:rPr>
              <a:t>Collaboration &amp; Voice </a:t>
            </a:r>
            <a:endParaRPr sz="2100">
              <a:solidFill>
                <a:schemeClr val="lt1"/>
              </a:solidFill>
              <a:latin typeface="Lexend"/>
              <a:ea typeface="Lexend"/>
              <a:cs typeface="Lexend"/>
              <a:sym typeface="Lexend"/>
            </a:endParaRPr>
          </a:p>
          <a:p>
            <a:pPr indent="-238125" lvl="0" marL="257175" rtl="0" algn="l">
              <a:lnSpc>
                <a:spcPct val="115000"/>
              </a:lnSpc>
              <a:spcBef>
                <a:spcPts val="280"/>
              </a:spcBef>
              <a:spcAft>
                <a:spcPts val="0"/>
              </a:spcAft>
              <a:buClr>
                <a:schemeClr val="lt1"/>
              </a:buClr>
              <a:buSzPts val="1100"/>
              <a:buFont typeface="Lexend"/>
              <a:buChar char="•"/>
            </a:pPr>
            <a:r>
              <a:rPr lang="en" sz="1100">
                <a:solidFill>
                  <a:schemeClr val="lt1"/>
                </a:solidFill>
                <a:latin typeface="Lexend"/>
                <a:ea typeface="Lexend"/>
                <a:cs typeface="Lexend"/>
                <a:sym typeface="Lexend"/>
              </a:rPr>
              <a:t>Well-Being </a:t>
            </a:r>
            <a:endParaRPr sz="2100">
              <a:solidFill>
                <a:schemeClr val="lt1"/>
              </a:solidFill>
              <a:latin typeface="Lexend"/>
              <a:ea typeface="Lexend"/>
              <a:cs typeface="Lexend"/>
              <a:sym typeface="Lexend"/>
            </a:endParaRPr>
          </a:p>
          <a:p>
            <a:pPr indent="-238125" lvl="0" marL="257175" rtl="0" algn="l">
              <a:lnSpc>
                <a:spcPct val="115000"/>
              </a:lnSpc>
              <a:spcBef>
                <a:spcPts val="280"/>
              </a:spcBef>
              <a:spcAft>
                <a:spcPts val="0"/>
              </a:spcAft>
              <a:buClr>
                <a:schemeClr val="lt1"/>
              </a:buClr>
              <a:buSzPts val="1100"/>
              <a:buFont typeface="Lexend"/>
              <a:buChar char="•"/>
            </a:pPr>
            <a:r>
              <a:rPr lang="en" sz="1100">
                <a:solidFill>
                  <a:schemeClr val="lt1"/>
                </a:solidFill>
                <a:latin typeface="Lexend"/>
                <a:ea typeface="Lexend"/>
                <a:cs typeface="Lexend"/>
                <a:sym typeface="Lexend"/>
              </a:rPr>
              <a:t>Self-Regulation </a:t>
            </a:r>
            <a:endParaRPr sz="2100">
              <a:solidFill>
                <a:schemeClr val="lt1"/>
              </a:solidFill>
              <a:latin typeface="Lexend"/>
              <a:ea typeface="Lexend"/>
              <a:cs typeface="Lexend"/>
              <a:sym typeface="Lexend"/>
            </a:endParaRPr>
          </a:p>
          <a:p>
            <a:pPr indent="0" lvl="0" marL="0" rtl="0" algn="l">
              <a:lnSpc>
                <a:spcPct val="115000"/>
              </a:lnSpc>
              <a:spcBef>
                <a:spcPts val="280"/>
              </a:spcBef>
              <a:spcAft>
                <a:spcPts val="0"/>
              </a:spcAft>
              <a:buNone/>
            </a:pPr>
            <a:r>
              <a:rPr b="1" lang="en" sz="1200">
                <a:solidFill>
                  <a:srgbClr val="C8E357"/>
                </a:solidFill>
                <a:latin typeface="Lexend"/>
                <a:ea typeface="Lexend"/>
                <a:cs typeface="Lexend"/>
                <a:sym typeface="Lexend"/>
              </a:rPr>
              <a:t>Strength-Based Teaching</a:t>
            </a:r>
            <a:endParaRPr sz="2200">
              <a:solidFill>
                <a:srgbClr val="C8E357"/>
              </a:solidFill>
              <a:latin typeface="Lexend"/>
              <a:ea typeface="Lexend"/>
              <a:cs typeface="Lexend"/>
              <a:sym typeface="Lexend"/>
            </a:endParaRPr>
          </a:p>
          <a:p>
            <a:pPr indent="-238125" lvl="0" marL="257175" rtl="0" algn="l">
              <a:lnSpc>
                <a:spcPct val="115000"/>
              </a:lnSpc>
              <a:spcBef>
                <a:spcPts val="280"/>
              </a:spcBef>
              <a:spcAft>
                <a:spcPts val="0"/>
              </a:spcAft>
              <a:buClr>
                <a:schemeClr val="lt1"/>
              </a:buClr>
              <a:buSzPts val="1100"/>
              <a:buFont typeface="Lexend"/>
              <a:buChar char="•"/>
            </a:pPr>
            <a:r>
              <a:rPr lang="en" sz="1100">
                <a:solidFill>
                  <a:schemeClr val="lt1"/>
                </a:solidFill>
                <a:latin typeface="Lexend"/>
                <a:ea typeface="Lexend"/>
                <a:cs typeface="Lexend"/>
                <a:sym typeface="Lexend"/>
              </a:rPr>
              <a:t>Access</a:t>
            </a:r>
            <a:endParaRPr sz="2100">
              <a:solidFill>
                <a:schemeClr val="lt1"/>
              </a:solidFill>
              <a:latin typeface="Lexend"/>
              <a:ea typeface="Lexend"/>
              <a:cs typeface="Lexend"/>
              <a:sym typeface="Lexend"/>
            </a:endParaRPr>
          </a:p>
          <a:p>
            <a:pPr indent="-238125" lvl="0" marL="257175" rtl="0" algn="l">
              <a:lnSpc>
                <a:spcPct val="115000"/>
              </a:lnSpc>
              <a:spcBef>
                <a:spcPts val="280"/>
              </a:spcBef>
              <a:spcAft>
                <a:spcPts val="0"/>
              </a:spcAft>
              <a:buClr>
                <a:schemeClr val="lt1"/>
              </a:buClr>
              <a:buSzPts val="1100"/>
              <a:buFont typeface="Lexend"/>
              <a:buChar char="•"/>
            </a:pPr>
            <a:r>
              <a:rPr lang="en" sz="1100">
                <a:solidFill>
                  <a:schemeClr val="lt1"/>
                </a:solidFill>
                <a:latin typeface="Lexend"/>
                <a:ea typeface="Lexend"/>
                <a:cs typeface="Lexend"/>
                <a:sym typeface="Lexend"/>
              </a:rPr>
              <a:t>Academic Press	</a:t>
            </a:r>
            <a:endParaRPr sz="2100">
              <a:solidFill>
                <a:schemeClr val="lt1"/>
              </a:solidFill>
              <a:latin typeface="Lexend"/>
              <a:ea typeface="Lexend"/>
              <a:cs typeface="Lexend"/>
              <a:sym typeface="Lexend"/>
            </a:endParaRPr>
          </a:p>
          <a:p>
            <a:pPr indent="-238125" lvl="0" marL="257175" rtl="0" algn="l">
              <a:lnSpc>
                <a:spcPct val="115000"/>
              </a:lnSpc>
              <a:spcBef>
                <a:spcPts val="280"/>
              </a:spcBef>
              <a:spcAft>
                <a:spcPts val="0"/>
              </a:spcAft>
              <a:buClr>
                <a:schemeClr val="lt1"/>
              </a:buClr>
              <a:buSzPts val="1100"/>
              <a:buFont typeface="Lexend"/>
              <a:buChar char="•"/>
            </a:pPr>
            <a:r>
              <a:rPr lang="en" sz="1100">
                <a:solidFill>
                  <a:schemeClr val="lt1"/>
                </a:solidFill>
                <a:latin typeface="Lexend"/>
                <a:ea typeface="Lexend"/>
                <a:cs typeface="Lexend"/>
                <a:sym typeface="Lexend"/>
              </a:rPr>
              <a:t>Meaning &amp; Motivation</a:t>
            </a:r>
            <a:endParaRPr sz="1100">
              <a:solidFill>
                <a:schemeClr val="lt1"/>
              </a:solidFill>
              <a:latin typeface="Lexend"/>
              <a:ea typeface="Lexend"/>
              <a:cs typeface="Lexend"/>
              <a:sym typeface="Lexend"/>
            </a:endParaRPr>
          </a:p>
          <a:p>
            <a:pPr indent="-238125" lvl="0" marL="257175" rtl="0" algn="l">
              <a:lnSpc>
                <a:spcPct val="115000"/>
              </a:lnSpc>
              <a:spcBef>
                <a:spcPts val="280"/>
              </a:spcBef>
              <a:spcAft>
                <a:spcPts val="0"/>
              </a:spcAft>
              <a:buClr>
                <a:schemeClr val="lt1"/>
              </a:buClr>
              <a:buSzPts val="1100"/>
              <a:buFont typeface="Lexend"/>
              <a:buChar char="•"/>
            </a:pPr>
            <a:r>
              <a:rPr lang="en" sz="1100">
                <a:solidFill>
                  <a:schemeClr val="lt1"/>
                </a:solidFill>
                <a:latin typeface="Lexend"/>
                <a:ea typeface="Lexend"/>
                <a:cs typeface="Lexend"/>
                <a:sym typeface="Lexend"/>
              </a:rPr>
              <a:t>Teacher as Facilitator</a:t>
            </a:r>
            <a:endParaRPr sz="1100">
              <a:solidFill>
                <a:schemeClr val="lt1"/>
              </a:solidFill>
              <a:latin typeface="Lexend"/>
              <a:ea typeface="Lexend"/>
              <a:cs typeface="Lexend"/>
              <a:sym typeface="Lexend"/>
            </a:endParaRPr>
          </a:p>
          <a:p>
            <a:pPr indent="-238125" lvl="0" marL="257175" rtl="0" algn="l">
              <a:lnSpc>
                <a:spcPct val="115000"/>
              </a:lnSpc>
              <a:spcBef>
                <a:spcPts val="280"/>
              </a:spcBef>
              <a:spcAft>
                <a:spcPts val="0"/>
              </a:spcAft>
              <a:buClr>
                <a:schemeClr val="lt1"/>
              </a:buClr>
              <a:buSzPts val="1100"/>
              <a:buFont typeface="Lexend"/>
              <a:buChar char="•"/>
            </a:pPr>
            <a:r>
              <a:rPr lang="en" sz="1100">
                <a:solidFill>
                  <a:schemeClr val="lt1"/>
                </a:solidFill>
                <a:latin typeface="Lexend"/>
                <a:ea typeface="Lexend"/>
                <a:cs typeface="Lexend"/>
                <a:sym typeface="Lexend"/>
              </a:rPr>
              <a:t>Culture &amp; Community</a:t>
            </a:r>
            <a:endParaRPr sz="1100">
              <a:solidFill>
                <a:schemeClr val="lt1"/>
              </a:solidFill>
              <a:latin typeface="Lexend"/>
              <a:ea typeface="Lexend"/>
              <a:cs typeface="Lexend"/>
              <a:sym typeface="Lexend"/>
            </a:endParaRPr>
          </a:p>
          <a:p>
            <a:pPr indent="-168275" lvl="0" marL="257175" rtl="0" algn="l">
              <a:spcBef>
                <a:spcPts val="280"/>
              </a:spcBef>
              <a:spcAft>
                <a:spcPts val="0"/>
              </a:spcAft>
              <a:buNone/>
            </a:pPr>
            <a:r>
              <a:t/>
            </a:r>
            <a:endParaRPr sz="1300">
              <a:solidFill>
                <a:schemeClr val="lt1"/>
              </a:solidFill>
              <a:latin typeface="Lexend"/>
              <a:ea typeface="Lexend"/>
              <a:cs typeface="Lexend"/>
              <a:sym typeface="Lexend"/>
            </a:endParaRPr>
          </a:p>
          <a:p>
            <a:pPr indent="-168275" lvl="0" marL="257175" rtl="0" algn="l">
              <a:spcBef>
                <a:spcPts val="280"/>
              </a:spcBef>
              <a:spcAft>
                <a:spcPts val="0"/>
              </a:spcAft>
              <a:buNone/>
            </a:pPr>
            <a:r>
              <a:t/>
            </a:r>
            <a:endParaRPr>
              <a:solidFill>
                <a:schemeClr val="lt1"/>
              </a:solidFill>
              <a:latin typeface="Lexend"/>
              <a:ea typeface="Lexend"/>
              <a:cs typeface="Lexend"/>
              <a:sym typeface="Lexend"/>
            </a:endParaRPr>
          </a:p>
          <a:p>
            <a:pPr indent="-168275" lvl="0" marL="257175" rtl="0" algn="l">
              <a:spcBef>
                <a:spcPts val="280"/>
              </a:spcBef>
              <a:spcAft>
                <a:spcPts val="0"/>
              </a:spcAft>
              <a:buNone/>
            </a:pPr>
            <a:r>
              <a:t/>
            </a:r>
            <a:endParaRPr>
              <a:solidFill>
                <a:schemeClr val="lt1"/>
              </a:solidFill>
              <a:latin typeface="Lexend"/>
              <a:ea typeface="Lexend"/>
              <a:cs typeface="Lexend"/>
              <a:sym typeface="Lexend"/>
            </a:endParaRPr>
          </a:p>
          <a:p>
            <a:pPr indent="0" lvl="0" marL="0" rtl="0" algn="l">
              <a:spcBef>
                <a:spcPts val="280"/>
              </a:spcBef>
              <a:spcAft>
                <a:spcPts val="0"/>
              </a:spcAft>
              <a:buNone/>
            </a:pPr>
            <a:r>
              <a:t/>
            </a:r>
            <a:endParaRPr>
              <a:solidFill>
                <a:schemeClr val="lt1"/>
              </a:solidFill>
              <a:latin typeface="Lexend"/>
              <a:ea typeface="Lexend"/>
              <a:cs typeface="Lexend"/>
              <a:sym typeface="Lexend"/>
            </a:endParaRPr>
          </a:p>
        </p:txBody>
      </p:sp>
      <p:pic>
        <p:nvPicPr>
          <p:cNvPr id="1413" name="Google Shape;1413;p84"/>
          <p:cNvPicPr preferRelativeResize="0"/>
          <p:nvPr/>
        </p:nvPicPr>
        <p:blipFill rotWithShape="1">
          <a:blip r:embed="rId3">
            <a:alphaModFix/>
          </a:blip>
          <a:srcRect b="1153" l="0" r="0" t="1153"/>
          <a:stretch/>
        </p:blipFill>
        <p:spPr>
          <a:xfrm>
            <a:off x="4694599" y="758048"/>
            <a:ext cx="4178856" cy="4080510"/>
          </a:xfrm>
          <a:custGeom>
            <a:rect b="b" l="l" r="r" t="t"/>
            <a:pathLst>
              <a:path extrusionOk="0" h="6858000" w="6878775">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7" name="Shape 1417"/>
        <p:cNvGrpSpPr/>
        <p:nvPr/>
      </p:nvGrpSpPr>
      <p:grpSpPr>
        <a:xfrm>
          <a:off x="0" y="0"/>
          <a:ext cx="0" cy="0"/>
          <a:chOff x="0" y="0"/>
          <a:chExt cx="0" cy="0"/>
        </a:xfrm>
      </p:grpSpPr>
      <p:sp>
        <p:nvSpPr>
          <p:cNvPr id="1418" name="Google Shape;1418;p85"/>
          <p:cNvSpPr txBox="1"/>
          <p:nvPr>
            <p:ph type="ctrTitle"/>
          </p:nvPr>
        </p:nvSpPr>
        <p:spPr>
          <a:xfrm>
            <a:off x="4151575" y="361300"/>
            <a:ext cx="4333500" cy="16482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SzPts val="990"/>
              <a:buNone/>
            </a:pPr>
            <a:r>
              <a:rPr lang="en" sz="3200"/>
              <a:t>Translating Theory into Practice</a:t>
            </a:r>
            <a:endParaRPr sz="3200"/>
          </a:p>
        </p:txBody>
      </p:sp>
      <p:sp>
        <p:nvSpPr>
          <p:cNvPr id="1419" name="Google Shape;1419;p85"/>
          <p:cNvSpPr txBox="1"/>
          <p:nvPr>
            <p:ph idx="1" type="subTitle"/>
          </p:nvPr>
        </p:nvSpPr>
        <p:spPr>
          <a:xfrm>
            <a:off x="4151575" y="1313394"/>
            <a:ext cx="4468200" cy="755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600">
                <a:solidFill>
                  <a:srgbClr val="C8E357"/>
                </a:solidFill>
              </a:rPr>
              <a:t>How does humanized education look in the classroom?</a:t>
            </a:r>
            <a:endParaRPr sz="1600">
              <a:solidFill>
                <a:srgbClr val="C8E357"/>
              </a:solidFill>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1420" name="Google Shape;1420;p85"/>
          <p:cNvSpPr txBox="1"/>
          <p:nvPr>
            <p:ph idx="3" type="subTitle"/>
          </p:nvPr>
        </p:nvSpPr>
        <p:spPr>
          <a:xfrm>
            <a:off x="4151575" y="2009500"/>
            <a:ext cx="4656900" cy="3011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Clr>
                <a:schemeClr val="dk1"/>
              </a:buClr>
              <a:buSzPts val="1100"/>
              <a:buFont typeface="Arial"/>
              <a:buNone/>
            </a:pPr>
            <a:r>
              <a:rPr lang="en" sz="1200">
                <a:latin typeface="Lexend"/>
                <a:ea typeface="Lexend"/>
                <a:cs typeface="Lexend"/>
                <a:sym typeface="Lexend"/>
              </a:rPr>
              <a:t>We understand Trauma. We understand how it affects student performance. </a:t>
            </a:r>
            <a:endParaRPr sz="1200">
              <a:latin typeface="Lexend"/>
              <a:ea typeface="Lexend"/>
              <a:cs typeface="Lexend"/>
              <a:sym typeface="Lexend"/>
            </a:endParaRPr>
          </a:p>
          <a:p>
            <a:pPr indent="0" lvl="0" marL="0" rtl="0" algn="l">
              <a:spcBef>
                <a:spcPts val="0"/>
              </a:spcBef>
              <a:spcAft>
                <a:spcPts val="0"/>
              </a:spcAft>
              <a:buClr>
                <a:schemeClr val="dk1"/>
              </a:buClr>
              <a:buSzPts val="1100"/>
              <a:buFont typeface="Arial"/>
              <a:buNone/>
            </a:pPr>
            <a:r>
              <a:t/>
            </a:r>
            <a:endParaRPr sz="1200">
              <a:latin typeface="Lexend"/>
              <a:ea typeface="Lexend"/>
              <a:cs typeface="Lexend"/>
              <a:sym typeface="Lexend"/>
            </a:endParaRPr>
          </a:p>
          <a:p>
            <a:pPr indent="0" lvl="0" marL="0" rtl="0" algn="l">
              <a:spcBef>
                <a:spcPts val="0"/>
              </a:spcBef>
              <a:spcAft>
                <a:spcPts val="0"/>
              </a:spcAft>
              <a:buNone/>
            </a:pPr>
            <a:r>
              <a:rPr lang="en" sz="1200">
                <a:latin typeface="Lexend"/>
                <a:ea typeface="Lexend"/>
                <a:cs typeface="Lexend"/>
                <a:sym typeface="Lexend"/>
              </a:rPr>
              <a:t>We need to build bridges with our students.</a:t>
            </a:r>
            <a:endParaRPr sz="1200">
              <a:latin typeface="Lexend"/>
              <a:ea typeface="Lexend"/>
              <a:cs typeface="Lexend"/>
              <a:sym typeface="Lexend"/>
            </a:endParaRPr>
          </a:p>
          <a:p>
            <a:pPr indent="-304800" lvl="0" marL="457200" rtl="0" algn="l">
              <a:spcBef>
                <a:spcPts val="0"/>
              </a:spcBef>
              <a:spcAft>
                <a:spcPts val="0"/>
              </a:spcAft>
              <a:buSzPts val="1200"/>
              <a:buFont typeface="Lexend"/>
              <a:buChar char="●"/>
            </a:pPr>
            <a:r>
              <a:rPr lang="en" sz="1200">
                <a:latin typeface="Lexend"/>
                <a:ea typeface="Lexend"/>
                <a:cs typeface="Lexend"/>
                <a:sym typeface="Lexend"/>
              </a:rPr>
              <a:t>Start with getting to know your students </a:t>
            </a:r>
            <a:r>
              <a:rPr lang="en" sz="1200">
                <a:solidFill>
                  <a:srgbClr val="C8E357"/>
                </a:solidFill>
                <a:latin typeface="Lexend"/>
                <a:ea typeface="Lexend"/>
                <a:cs typeface="Lexend"/>
                <a:sym typeface="Lexend"/>
              </a:rPr>
              <a:t>(Empathy)</a:t>
            </a:r>
            <a:endParaRPr sz="1200">
              <a:solidFill>
                <a:srgbClr val="C8E357"/>
              </a:solidFill>
              <a:latin typeface="Lexend"/>
              <a:ea typeface="Lexend"/>
              <a:cs typeface="Lexend"/>
              <a:sym typeface="Lexend"/>
            </a:endParaRPr>
          </a:p>
          <a:p>
            <a:pPr indent="-304800" lvl="0" marL="457200" rtl="0" algn="l">
              <a:spcBef>
                <a:spcPts val="0"/>
              </a:spcBef>
              <a:spcAft>
                <a:spcPts val="0"/>
              </a:spcAft>
              <a:buSzPts val="1200"/>
              <a:buFont typeface="Lexend"/>
              <a:buChar char="●"/>
            </a:pPr>
            <a:r>
              <a:rPr lang="en" sz="1200">
                <a:latin typeface="Lexend"/>
                <a:ea typeface="Lexend"/>
                <a:cs typeface="Lexend"/>
                <a:sym typeface="Lexend"/>
              </a:rPr>
              <a:t>Make connections</a:t>
            </a:r>
            <a:endParaRPr sz="1200">
              <a:latin typeface="Lexend"/>
              <a:ea typeface="Lexend"/>
              <a:cs typeface="Lexend"/>
              <a:sym typeface="Lexend"/>
            </a:endParaRPr>
          </a:p>
          <a:p>
            <a:pPr indent="-304800" lvl="0" marL="457200" rtl="0" algn="l">
              <a:spcBef>
                <a:spcPts val="0"/>
              </a:spcBef>
              <a:spcAft>
                <a:spcPts val="0"/>
              </a:spcAft>
              <a:buSzPts val="1200"/>
              <a:buFont typeface="Lexend"/>
              <a:buChar char="●"/>
            </a:pPr>
            <a:r>
              <a:rPr lang="en" sz="1200">
                <a:latin typeface="Lexend"/>
                <a:ea typeface="Lexend"/>
                <a:cs typeface="Lexend"/>
                <a:sym typeface="Lexend"/>
              </a:rPr>
              <a:t>Establish </a:t>
            </a:r>
            <a:r>
              <a:rPr b="1" lang="en" sz="1200">
                <a:solidFill>
                  <a:srgbClr val="C8E357"/>
                </a:solidFill>
                <a:latin typeface="Lexend"/>
                <a:ea typeface="Lexend"/>
                <a:cs typeface="Lexend"/>
                <a:sym typeface="Lexend"/>
              </a:rPr>
              <a:t>Academic Press via</a:t>
            </a:r>
            <a:r>
              <a:rPr lang="en" sz="1200">
                <a:latin typeface="Lexend"/>
                <a:ea typeface="Lexend"/>
                <a:cs typeface="Lexend"/>
                <a:sym typeface="Lexend"/>
              </a:rPr>
              <a:t> </a:t>
            </a:r>
            <a:r>
              <a:rPr b="1" lang="en" sz="1200">
                <a:solidFill>
                  <a:srgbClr val="C8E357"/>
                </a:solidFill>
                <a:latin typeface="Lexend"/>
                <a:ea typeface="Lexend"/>
                <a:cs typeface="Lexend"/>
                <a:sym typeface="Lexend"/>
              </a:rPr>
              <a:t>High Expectations</a:t>
            </a:r>
            <a:r>
              <a:rPr lang="en" sz="1200">
                <a:latin typeface="Lexend"/>
                <a:ea typeface="Lexend"/>
                <a:cs typeface="Lexend"/>
                <a:sym typeface="Lexend"/>
              </a:rPr>
              <a:t> and help them to meet these expectations</a:t>
            </a:r>
            <a:endParaRPr sz="1200">
              <a:latin typeface="Lexend"/>
              <a:ea typeface="Lexend"/>
              <a:cs typeface="Lexend"/>
              <a:sym typeface="Lexend"/>
            </a:endParaRPr>
          </a:p>
          <a:p>
            <a:pPr indent="0" lvl="0" marL="0" rtl="0" algn="l">
              <a:spcBef>
                <a:spcPts val="0"/>
              </a:spcBef>
              <a:spcAft>
                <a:spcPts val="0"/>
              </a:spcAft>
              <a:buNone/>
            </a:pPr>
            <a:r>
              <a:t/>
            </a:r>
            <a:endParaRPr sz="1200">
              <a:latin typeface="Lexend"/>
              <a:ea typeface="Lexend"/>
              <a:cs typeface="Lexend"/>
              <a:sym typeface="Lexend"/>
            </a:endParaRPr>
          </a:p>
          <a:p>
            <a:pPr indent="0" lvl="0" marL="0" rtl="0" algn="l">
              <a:spcBef>
                <a:spcPts val="0"/>
              </a:spcBef>
              <a:spcAft>
                <a:spcPts val="0"/>
              </a:spcAft>
              <a:buClr>
                <a:schemeClr val="dk1"/>
              </a:buClr>
              <a:buSzPts val="1100"/>
              <a:buFont typeface="Arial"/>
              <a:buNone/>
            </a:pPr>
            <a:r>
              <a:rPr lang="en" sz="1200">
                <a:latin typeface="Lexend"/>
                <a:ea typeface="Lexend"/>
                <a:cs typeface="Lexend"/>
                <a:sym typeface="Lexend"/>
              </a:rPr>
              <a:t>Using </a:t>
            </a:r>
            <a:r>
              <a:rPr b="1" i="1" lang="en" sz="1200">
                <a:solidFill>
                  <a:srgbClr val="C8E357"/>
                </a:solidFill>
                <a:latin typeface="Lexend"/>
                <a:ea typeface="Lexend"/>
                <a:cs typeface="Lexend"/>
                <a:sym typeface="Lexend"/>
              </a:rPr>
              <a:t>Personalized Competency Based Education</a:t>
            </a:r>
            <a:r>
              <a:rPr lang="en" sz="1200">
                <a:latin typeface="Lexend"/>
                <a:ea typeface="Lexend"/>
                <a:cs typeface="Lexend"/>
                <a:sym typeface="Lexend"/>
              </a:rPr>
              <a:t>  to get your students ready for the next level and society in general.</a:t>
            </a:r>
            <a:endParaRPr sz="1200">
              <a:latin typeface="Lexend"/>
              <a:ea typeface="Lexend"/>
              <a:cs typeface="Lexend"/>
              <a:sym typeface="Lexend"/>
            </a:endParaRPr>
          </a:p>
          <a:p>
            <a:pPr indent="0" lvl="0" marL="0" rtl="0" algn="l">
              <a:spcBef>
                <a:spcPts val="0"/>
              </a:spcBef>
              <a:spcAft>
                <a:spcPts val="0"/>
              </a:spcAft>
              <a:buNone/>
            </a:pPr>
            <a:r>
              <a:t/>
            </a:r>
            <a:endParaRPr/>
          </a:p>
        </p:txBody>
      </p:sp>
      <p:pic>
        <p:nvPicPr>
          <p:cNvPr id="1421" name="Google Shape;1421;p85" title="Gemini_Generated_Image_za3jm7za3jm7za3j.png"/>
          <p:cNvPicPr preferRelativeResize="0"/>
          <p:nvPr>
            <p:ph idx="4" type="pic"/>
          </p:nvPr>
        </p:nvPicPr>
        <p:blipFill rotWithShape="1">
          <a:blip r:embed="rId3">
            <a:alphaModFix/>
          </a:blip>
          <a:srcRect b="0" l="14917" r="14917" t="0"/>
          <a:stretch/>
        </p:blipFill>
        <p:spPr>
          <a:xfrm>
            <a:off x="0" y="0"/>
            <a:ext cx="3614400" cy="5151300"/>
          </a:xfrm>
          <a:prstGeom prst="roundRect">
            <a:avLst>
              <a:gd fmla="val 16667" name="adj"/>
            </a:avLst>
          </a:prstGeom>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5" name="Shape 1425"/>
        <p:cNvGrpSpPr/>
        <p:nvPr/>
      </p:nvGrpSpPr>
      <p:grpSpPr>
        <a:xfrm>
          <a:off x="0" y="0"/>
          <a:ext cx="0" cy="0"/>
          <a:chOff x="0" y="0"/>
          <a:chExt cx="0" cy="0"/>
        </a:xfrm>
      </p:grpSpPr>
      <p:sp>
        <p:nvSpPr>
          <p:cNvPr id="1426" name="Google Shape;1426;p86"/>
          <p:cNvSpPr txBox="1"/>
          <p:nvPr>
            <p:ph type="ctrTitle"/>
          </p:nvPr>
        </p:nvSpPr>
        <p:spPr>
          <a:xfrm>
            <a:off x="4151575" y="285100"/>
            <a:ext cx="4333500" cy="549000"/>
          </a:xfrm>
          <a:prstGeom prst="rect">
            <a:avLst/>
          </a:prstGeom>
        </p:spPr>
        <p:txBody>
          <a:bodyPr anchorCtr="0" anchor="t" bIns="91425" lIns="91425" spcFirstLastPara="1" rIns="91425" wrap="square" tIns="91425">
            <a:normAutofit/>
          </a:bodyPr>
          <a:lstStyle/>
          <a:p>
            <a:pPr indent="0" lvl="0" marL="0" rtl="0" algn="l">
              <a:lnSpc>
                <a:spcPct val="115000"/>
              </a:lnSpc>
              <a:spcBef>
                <a:spcPts val="0"/>
              </a:spcBef>
              <a:spcAft>
                <a:spcPts val="0"/>
              </a:spcAft>
              <a:buClr>
                <a:schemeClr val="dk1"/>
              </a:buClr>
              <a:buSzPts val="1100"/>
              <a:buFont typeface="Arial"/>
              <a:buNone/>
            </a:pPr>
            <a:r>
              <a:rPr b="1" lang="en" sz="1800">
                <a:solidFill>
                  <a:srgbClr val="C8E357"/>
                </a:solidFill>
                <a:latin typeface="Lexend"/>
                <a:ea typeface="Lexend"/>
                <a:cs typeface="Lexend"/>
                <a:sym typeface="Lexend"/>
              </a:rPr>
              <a:t>Mastery-Based Learning</a:t>
            </a:r>
            <a:endParaRPr sz="4600"/>
          </a:p>
        </p:txBody>
      </p:sp>
      <p:sp>
        <p:nvSpPr>
          <p:cNvPr id="1427" name="Google Shape;1427;p86"/>
          <p:cNvSpPr txBox="1"/>
          <p:nvPr>
            <p:ph idx="1" type="subTitle"/>
          </p:nvPr>
        </p:nvSpPr>
        <p:spPr>
          <a:xfrm>
            <a:off x="4151575" y="636525"/>
            <a:ext cx="3821100" cy="313200"/>
          </a:xfrm>
          <a:prstGeom prst="rect">
            <a:avLst/>
          </a:prstGeom>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2000"/>
              <a:t>Benefits</a:t>
            </a:r>
            <a:endParaRPr/>
          </a:p>
        </p:txBody>
      </p:sp>
      <p:pic>
        <p:nvPicPr>
          <p:cNvPr id="1428" name="Google Shape;1428;p86" title="IMG_0150.jpeg"/>
          <p:cNvPicPr preferRelativeResize="0"/>
          <p:nvPr>
            <p:ph idx="3" type="pic"/>
          </p:nvPr>
        </p:nvPicPr>
        <p:blipFill rotWithShape="1">
          <a:blip r:embed="rId3">
            <a:alphaModFix/>
          </a:blip>
          <a:srcRect b="0" l="14917" r="14917" t="0"/>
          <a:stretch/>
        </p:blipFill>
        <p:spPr>
          <a:xfrm>
            <a:off x="0" y="0"/>
            <a:ext cx="3614400" cy="5151300"/>
          </a:xfrm>
          <a:prstGeom prst="roundRect">
            <a:avLst>
              <a:gd fmla="val 16667" name="adj"/>
            </a:avLst>
          </a:prstGeom>
        </p:spPr>
      </p:pic>
      <p:sp>
        <p:nvSpPr>
          <p:cNvPr id="1429" name="Google Shape;1429;p86"/>
          <p:cNvSpPr txBox="1"/>
          <p:nvPr>
            <p:ph idx="2" type="subTitle"/>
          </p:nvPr>
        </p:nvSpPr>
        <p:spPr>
          <a:xfrm>
            <a:off x="4151575" y="1047650"/>
            <a:ext cx="4434600" cy="3475500"/>
          </a:xfrm>
          <a:prstGeom prst="rect">
            <a:avLst/>
          </a:prstGeom>
        </p:spPr>
        <p:txBody>
          <a:bodyPr anchorCtr="0" anchor="t" bIns="91425" lIns="91425" spcFirstLastPara="1" rIns="91425" wrap="square" tIns="91425">
            <a:noAutofit/>
          </a:bodyPr>
          <a:lstStyle/>
          <a:p>
            <a:pPr indent="0" lvl="0" marL="0" rtl="0" algn="l">
              <a:lnSpc>
                <a:spcPct val="105000"/>
              </a:lnSpc>
              <a:spcBef>
                <a:spcPts val="0"/>
              </a:spcBef>
              <a:spcAft>
                <a:spcPts val="0"/>
              </a:spcAft>
              <a:buSzPts val="1018"/>
              <a:buNone/>
            </a:pPr>
            <a:r>
              <a:rPr b="1" lang="en" sz="1210">
                <a:solidFill>
                  <a:srgbClr val="C8E357"/>
                </a:solidFill>
                <a:latin typeface="Lexend"/>
                <a:ea typeface="Lexend"/>
                <a:cs typeface="Lexend"/>
                <a:sym typeface="Lexend"/>
              </a:rPr>
              <a:t>Learning is Competency-Focused: </a:t>
            </a:r>
            <a:r>
              <a:rPr lang="en" sz="1210">
                <a:latin typeface="Lexend"/>
                <a:ea typeface="Lexend"/>
                <a:cs typeface="Lexend"/>
                <a:sym typeface="Lexend"/>
              </a:rPr>
              <a:t>Students progress when they master clearly defined learning targets, not just when a unit ends.</a:t>
            </a:r>
            <a:endParaRPr sz="1210">
              <a:latin typeface="Lexend"/>
              <a:ea typeface="Lexend"/>
              <a:cs typeface="Lexend"/>
              <a:sym typeface="Lexend"/>
            </a:endParaRPr>
          </a:p>
          <a:p>
            <a:pPr indent="0" lvl="0" marL="0" rtl="0" algn="l">
              <a:lnSpc>
                <a:spcPct val="105000"/>
              </a:lnSpc>
              <a:spcBef>
                <a:spcPts val="0"/>
              </a:spcBef>
              <a:spcAft>
                <a:spcPts val="0"/>
              </a:spcAft>
              <a:buSzPts val="1018"/>
              <a:buNone/>
            </a:pPr>
            <a:r>
              <a:t/>
            </a:r>
            <a:endParaRPr sz="1210">
              <a:latin typeface="Lexend"/>
              <a:ea typeface="Lexend"/>
              <a:cs typeface="Lexend"/>
              <a:sym typeface="Lexend"/>
            </a:endParaRPr>
          </a:p>
          <a:p>
            <a:pPr indent="0" lvl="0" marL="0" rtl="0" algn="l">
              <a:lnSpc>
                <a:spcPct val="105000"/>
              </a:lnSpc>
              <a:spcBef>
                <a:spcPts val="0"/>
              </a:spcBef>
              <a:spcAft>
                <a:spcPts val="0"/>
              </a:spcAft>
              <a:buSzPts val="1018"/>
              <a:buNone/>
            </a:pPr>
            <a:r>
              <a:rPr b="1" lang="en" sz="1210">
                <a:solidFill>
                  <a:srgbClr val="C8E357"/>
                </a:solidFill>
                <a:latin typeface="Lexend"/>
                <a:ea typeface="Lexend"/>
                <a:cs typeface="Lexend"/>
                <a:sym typeface="Lexend"/>
              </a:rPr>
              <a:t>Pacing is Flexible:</a:t>
            </a:r>
            <a:r>
              <a:rPr lang="en" sz="1210">
                <a:solidFill>
                  <a:srgbClr val="C8E357"/>
                </a:solidFill>
                <a:latin typeface="Lexend"/>
                <a:ea typeface="Lexend"/>
                <a:cs typeface="Lexend"/>
                <a:sym typeface="Lexend"/>
              </a:rPr>
              <a:t> </a:t>
            </a:r>
            <a:r>
              <a:rPr lang="en" sz="1210">
                <a:latin typeface="Lexend"/>
                <a:ea typeface="Lexend"/>
                <a:cs typeface="Lexend"/>
                <a:sym typeface="Lexend"/>
              </a:rPr>
              <a:t>Students can move faster if they demonstrate mastery early, or spend extra time on challenging skills.</a:t>
            </a:r>
            <a:endParaRPr sz="1210">
              <a:latin typeface="Lexend"/>
              <a:ea typeface="Lexend"/>
              <a:cs typeface="Lexend"/>
              <a:sym typeface="Lexend"/>
            </a:endParaRPr>
          </a:p>
          <a:p>
            <a:pPr indent="0" lvl="0" marL="0" rtl="0" algn="l">
              <a:lnSpc>
                <a:spcPct val="105000"/>
              </a:lnSpc>
              <a:spcBef>
                <a:spcPts val="0"/>
              </a:spcBef>
              <a:spcAft>
                <a:spcPts val="0"/>
              </a:spcAft>
              <a:buSzPts val="1018"/>
              <a:buNone/>
            </a:pPr>
            <a:r>
              <a:t/>
            </a:r>
            <a:endParaRPr sz="1210">
              <a:latin typeface="Lexend"/>
              <a:ea typeface="Lexend"/>
              <a:cs typeface="Lexend"/>
              <a:sym typeface="Lexend"/>
            </a:endParaRPr>
          </a:p>
          <a:p>
            <a:pPr indent="0" lvl="0" marL="0" rtl="0" algn="l">
              <a:lnSpc>
                <a:spcPct val="105000"/>
              </a:lnSpc>
              <a:spcBef>
                <a:spcPts val="0"/>
              </a:spcBef>
              <a:spcAft>
                <a:spcPts val="0"/>
              </a:spcAft>
              <a:buSzPts val="1018"/>
              <a:buNone/>
            </a:pPr>
            <a:r>
              <a:rPr b="1" lang="en" sz="1210">
                <a:solidFill>
                  <a:srgbClr val="C8E357"/>
                </a:solidFill>
                <a:latin typeface="Lexend"/>
                <a:ea typeface="Lexend"/>
                <a:cs typeface="Lexend"/>
                <a:sym typeface="Lexend"/>
              </a:rPr>
              <a:t>Assessment is for Learning</a:t>
            </a:r>
            <a:r>
              <a:rPr lang="en" sz="1210">
                <a:solidFill>
                  <a:srgbClr val="C8E357"/>
                </a:solidFill>
                <a:latin typeface="Lexend"/>
                <a:ea typeface="Lexend"/>
                <a:cs typeface="Lexend"/>
                <a:sym typeface="Lexend"/>
              </a:rPr>
              <a:t>:</a:t>
            </a:r>
            <a:r>
              <a:rPr lang="en" sz="1210">
                <a:latin typeface="Lexend"/>
                <a:ea typeface="Lexend"/>
                <a:cs typeface="Lexend"/>
                <a:sym typeface="Lexend"/>
              </a:rPr>
              <a:t> Frequent, low-stakes assessments help students see what they know and what they still need to work on.</a:t>
            </a:r>
            <a:endParaRPr sz="1210">
              <a:latin typeface="Lexend"/>
              <a:ea typeface="Lexend"/>
              <a:cs typeface="Lexend"/>
              <a:sym typeface="Lexend"/>
            </a:endParaRPr>
          </a:p>
          <a:p>
            <a:pPr indent="0" lvl="0" marL="0" rtl="0" algn="l">
              <a:lnSpc>
                <a:spcPct val="105000"/>
              </a:lnSpc>
              <a:spcBef>
                <a:spcPts val="0"/>
              </a:spcBef>
              <a:spcAft>
                <a:spcPts val="0"/>
              </a:spcAft>
              <a:buSzPts val="1018"/>
              <a:buNone/>
            </a:pPr>
            <a:r>
              <a:t/>
            </a:r>
            <a:endParaRPr sz="1210">
              <a:latin typeface="Lexend"/>
              <a:ea typeface="Lexend"/>
              <a:cs typeface="Lexend"/>
              <a:sym typeface="Lexend"/>
            </a:endParaRPr>
          </a:p>
          <a:p>
            <a:pPr indent="0" lvl="0" marL="0" rtl="0" algn="l">
              <a:lnSpc>
                <a:spcPct val="105000"/>
              </a:lnSpc>
              <a:spcBef>
                <a:spcPts val="0"/>
              </a:spcBef>
              <a:spcAft>
                <a:spcPts val="0"/>
              </a:spcAft>
              <a:buSzPts val="1018"/>
              <a:buNone/>
            </a:pPr>
            <a:r>
              <a:rPr b="1" lang="en" sz="1210">
                <a:solidFill>
                  <a:srgbClr val="C8E357"/>
                </a:solidFill>
                <a:latin typeface="Lexend"/>
                <a:ea typeface="Lexend"/>
                <a:cs typeface="Lexend"/>
                <a:sym typeface="Lexend"/>
              </a:rPr>
              <a:t>Feedback is Actionable</a:t>
            </a:r>
            <a:r>
              <a:rPr lang="en" sz="1210">
                <a:solidFill>
                  <a:srgbClr val="C8E357"/>
                </a:solidFill>
                <a:latin typeface="Lexend"/>
                <a:ea typeface="Lexend"/>
                <a:cs typeface="Lexend"/>
                <a:sym typeface="Lexend"/>
              </a:rPr>
              <a:t>:</a:t>
            </a:r>
            <a:r>
              <a:rPr lang="en" sz="1210">
                <a:latin typeface="Lexend"/>
                <a:ea typeface="Lexend"/>
                <a:cs typeface="Lexend"/>
                <a:sym typeface="Lexend"/>
              </a:rPr>
              <a:t> Students receive meaningful feedback and have chances to revise and improve their work.</a:t>
            </a:r>
            <a:endParaRPr sz="1210">
              <a:latin typeface="Lexend"/>
              <a:ea typeface="Lexend"/>
              <a:cs typeface="Lexend"/>
              <a:sym typeface="Lexend"/>
            </a:endParaRPr>
          </a:p>
          <a:p>
            <a:pPr indent="0" lvl="0" marL="0" rtl="0" algn="l">
              <a:lnSpc>
                <a:spcPct val="105000"/>
              </a:lnSpc>
              <a:spcBef>
                <a:spcPts val="0"/>
              </a:spcBef>
              <a:spcAft>
                <a:spcPts val="0"/>
              </a:spcAft>
              <a:buSzPts val="1018"/>
              <a:buNone/>
            </a:pPr>
            <a:r>
              <a:t/>
            </a:r>
            <a:endParaRPr sz="1210">
              <a:latin typeface="Lexend"/>
              <a:ea typeface="Lexend"/>
              <a:cs typeface="Lexend"/>
              <a:sym typeface="Lexend"/>
            </a:endParaRPr>
          </a:p>
          <a:p>
            <a:pPr indent="0" lvl="0" marL="0" rtl="0" algn="l">
              <a:lnSpc>
                <a:spcPct val="105000"/>
              </a:lnSpc>
              <a:spcBef>
                <a:spcPts val="0"/>
              </a:spcBef>
              <a:spcAft>
                <a:spcPts val="0"/>
              </a:spcAft>
              <a:buSzPts val="1018"/>
              <a:buNone/>
            </a:pPr>
            <a:r>
              <a:rPr b="1" lang="en" sz="1210">
                <a:solidFill>
                  <a:srgbClr val="C8E357"/>
                </a:solidFill>
                <a:latin typeface="Lexend"/>
                <a:ea typeface="Lexend"/>
                <a:cs typeface="Lexend"/>
                <a:sym typeface="Lexend"/>
              </a:rPr>
              <a:t>Transparency</a:t>
            </a:r>
            <a:r>
              <a:rPr lang="en" sz="1210">
                <a:solidFill>
                  <a:srgbClr val="C8E357"/>
                </a:solidFill>
                <a:latin typeface="Lexend"/>
                <a:ea typeface="Lexend"/>
                <a:cs typeface="Lexend"/>
                <a:sym typeface="Lexend"/>
              </a:rPr>
              <a:t>:</a:t>
            </a:r>
            <a:r>
              <a:rPr lang="en" sz="1210">
                <a:latin typeface="Lexend"/>
                <a:ea typeface="Lexend"/>
                <a:cs typeface="Lexend"/>
                <a:sym typeface="Lexend"/>
              </a:rPr>
              <a:t> Learning targets and success criteria are clearly communicated, so students know exactly what “mastery” looks like.</a:t>
            </a:r>
            <a:endParaRPr sz="1210">
              <a:latin typeface="Lexend"/>
              <a:ea typeface="Lexend"/>
              <a:cs typeface="Lexend"/>
              <a:sym typeface="Lexend"/>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3" name="Shape 1433"/>
        <p:cNvGrpSpPr/>
        <p:nvPr/>
      </p:nvGrpSpPr>
      <p:grpSpPr>
        <a:xfrm>
          <a:off x="0" y="0"/>
          <a:ext cx="0" cy="0"/>
          <a:chOff x="0" y="0"/>
          <a:chExt cx="0" cy="0"/>
        </a:xfrm>
      </p:grpSpPr>
      <p:sp>
        <p:nvSpPr>
          <p:cNvPr id="1434" name="Google Shape;1434;p87"/>
          <p:cNvSpPr txBox="1"/>
          <p:nvPr>
            <p:ph type="ctrTitle"/>
          </p:nvPr>
        </p:nvSpPr>
        <p:spPr>
          <a:xfrm>
            <a:off x="4151575" y="285100"/>
            <a:ext cx="4333500" cy="549000"/>
          </a:xfrm>
          <a:prstGeom prst="rect">
            <a:avLst/>
          </a:prstGeom>
        </p:spPr>
        <p:txBody>
          <a:bodyPr anchorCtr="0" anchor="t" bIns="91425" lIns="91425" spcFirstLastPara="1" rIns="91425" wrap="square" tIns="91425">
            <a:normAutofit/>
          </a:bodyPr>
          <a:lstStyle/>
          <a:p>
            <a:pPr indent="0" lvl="0" marL="0" rtl="0" algn="l">
              <a:lnSpc>
                <a:spcPct val="115000"/>
              </a:lnSpc>
              <a:spcBef>
                <a:spcPts val="0"/>
              </a:spcBef>
              <a:spcAft>
                <a:spcPts val="0"/>
              </a:spcAft>
              <a:buClr>
                <a:schemeClr val="dk1"/>
              </a:buClr>
              <a:buSzPts val="1100"/>
              <a:buFont typeface="Arial"/>
              <a:buNone/>
            </a:pPr>
            <a:r>
              <a:rPr b="1" lang="en" sz="1800">
                <a:solidFill>
                  <a:srgbClr val="C8E357"/>
                </a:solidFill>
                <a:latin typeface="Lexend"/>
                <a:ea typeface="Lexend"/>
                <a:cs typeface="Lexend"/>
                <a:sym typeface="Lexend"/>
              </a:rPr>
              <a:t>Mastery-Based Learning</a:t>
            </a:r>
            <a:endParaRPr sz="4600"/>
          </a:p>
        </p:txBody>
      </p:sp>
      <p:sp>
        <p:nvSpPr>
          <p:cNvPr id="1435" name="Google Shape;1435;p87"/>
          <p:cNvSpPr txBox="1"/>
          <p:nvPr>
            <p:ph idx="1" type="subTitle"/>
          </p:nvPr>
        </p:nvSpPr>
        <p:spPr>
          <a:xfrm>
            <a:off x="4151575" y="636525"/>
            <a:ext cx="3821100" cy="313200"/>
          </a:xfrm>
          <a:prstGeom prst="rect">
            <a:avLst/>
          </a:prstGeom>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2000"/>
              <a:t>Benefits</a:t>
            </a:r>
            <a:endParaRPr/>
          </a:p>
        </p:txBody>
      </p:sp>
      <p:pic>
        <p:nvPicPr>
          <p:cNvPr id="1436" name="Google Shape;1436;p87" title="IMG_0150.jpeg"/>
          <p:cNvPicPr preferRelativeResize="0"/>
          <p:nvPr>
            <p:ph idx="3" type="pic"/>
          </p:nvPr>
        </p:nvPicPr>
        <p:blipFill rotWithShape="1">
          <a:blip r:embed="rId3">
            <a:alphaModFix/>
          </a:blip>
          <a:srcRect b="0" l="14917" r="14917" t="0"/>
          <a:stretch/>
        </p:blipFill>
        <p:spPr>
          <a:xfrm>
            <a:off x="0" y="0"/>
            <a:ext cx="3614400" cy="5151300"/>
          </a:xfrm>
          <a:prstGeom prst="roundRect">
            <a:avLst>
              <a:gd fmla="val 16667" name="adj"/>
            </a:avLst>
          </a:prstGeom>
        </p:spPr>
      </p:pic>
      <p:sp>
        <p:nvSpPr>
          <p:cNvPr id="1437" name="Google Shape;1437;p87"/>
          <p:cNvSpPr txBox="1"/>
          <p:nvPr>
            <p:ph idx="2" type="subTitle"/>
          </p:nvPr>
        </p:nvSpPr>
        <p:spPr>
          <a:xfrm>
            <a:off x="4151575" y="1047650"/>
            <a:ext cx="4434600" cy="3475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400">
                <a:solidFill>
                  <a:srgbClr val="C8E357"/>
                </a:solidFill>
                <a:latin typeface="Lexend"/>
                <a:ea typeface="Lexend"/>
                <a:cs typeface="Lexend"/>
                <a:sym typeface="Lexend"/>
              </a:rPr>
              <a:t>Promotes Equity</a:t>
            </a:r>
            <a:r>
              <a:rPr lang="en" sz="1400">
                <a:solidFill>
                  <a:srgbClr val="C8E357"/>
                </a:solidFill>
                <a:latin typeface="Lexend"/>
                <a:ea typeface="Lexend"/>
                <a:cs typeface="Lexend"/>
                <a:sym typeface="Lexend"/>
              </a:rPr>
              <a:t> </a:t>
            </a:r>
            <a:r>
              <a:rPr lang="en" sz="1400">
                <a:latin typeface="Lexend"/>
                <a:ea typeface="Lexend"/>
                <a:cs typeface="Lexend"/>
                <a:sym typeface="Lexend"/>
              </a:rPr>
              <a:t>– All students have the opportunity to achieve mastery of vital skills and knowledge, not just those who “get it” on the first try.</a:t>
            </a:r>
            <a:endParaRPr sz="1400">
              <a:latin typeface="Lexend"/>
              <a:ea typeface="Lexend"/>
              <a:cs typeface="Lexend"/>
              <a:sym typeface="Lexend"/>
            </a:endParaRPr>
          </a:p>
          <a:p>
            <a:pPr indent="0" lvl="0" marL="0" rtl="0" algn="l">
              <a:spcBef>
                <a:spcPts val="0"/>
              </a:spcBef>
              <a:spcAft>
                <a:spcPts val="0"/>
              </a:spcAft>
              <a:buClr>
                <a:schemeClr val="dk1"/>
              </a:buClr>
              <a:buSzPts val="1100"/>
              <a:buFont typeface="Arial"/>
              <a:buNone/>
            </a:pPr>
            <a:r>
              <a:t/>
            </a:r>
            <a:endParaRPr sz="1400">
              <a:latin typeface="Lexend"/>
              <a:ea typeface="Lexend"/>
              <a:cs typeface="Lexend"/>
              <a:sym typeface="Lexend"/>
            </a:endParaRPr>
          </a:p>
          <a:p>
            <a:pPr indent="0" lvl="0" marL="0" rtl="0" algn="l">
              <a:spcBef>
                <a:spcPts val="0"/>
              </a:spcBef>
              <a:spcAft>
                <a:spcPts val="0"/>
              </a:spcAft>
              <a:buClr>
                <a:schemeClr val="dk1"/>
              </a:buClr>
              <a:buSzPts val="1100"/>
              <a:buFont typeface="Arial"/>
              <a:buNone/>
            </a:pPr>
            <a:r>
              <a:rPr b="1" lang="en" sz="1400">
                <a:solidFill>
                  <a:srgbClr val="C8E357"/>
                </a:solidFill>
                <a:latin typeface="Lexend"/>
                <a:ea typeface="Lexend"/>
                <a:cs typeface="Lexend"/>
                <a:sym typeface="Lexend"/>
              </a:rPr>
              <a:t>Builds Confidence</a:t>
            </a:r>
            <a:r>
              <a:rPr lang="en" sz="1400">
                <a:latin typeface="Lexend"/>
                <a:ea typeface="Lexend"/>
                <a:cs typeface="Lexend"/>
                <a:sym typeface="Lexend"/>
              </a:rPr>
              <a:t> – Students see progress through growth and persistence.</a:t>
            </a:r>
            <a:endParaRPr sz="1400">
              <a:latin typeface="Lexend"/>
              <a:ea typeface="Lexend"/>
              <a:cs typeface="Lexend"/>
              <a:sym typeface="Lexend"/>
            </a:endParaRPr>
          </a:p>
          <a:p>
            <a:pPr indent="0" lvl="0" marL="0" rtl="0" algn="l">
              <a:spcBef>
                <a:spcPts val="0"/>
              </a:spcBef>
              <a:spcAft>
                <a:spcPts val="0"/>
              </a:spcAft>
              <a:buClr>
                <a:schemeClr val="dk1"/>
              </a:buClr>
              <a:buSzPts val="1100"/>
              <a:buFont typeface="Arial"/>
              <a:buNone/>
            </a:pPr>
            <a:r>
              <a:t/>
            </a:r>
            <a:endParaRPr sz="1400">
              <a:latin typeface="Lexend"/>
              <a:ea typeface="Lexend"/>
              <a:cs typeface="Lexend"/>
              <a:sym typeface="Lexend"/>
            </a:endParaRPr>
          </a:p>
          <a:p>
            <a:pPr indent="0" lvl="0" marL="0" rtl="0" algn="l">
              <a:spcBef>
                <a:spcPts val="0"/>
              </a:spcBef>
              <a:spcAft>
                <a:spcPts val="0"/>
              </a:spcAft>
              <a:buClr>
                <a:schemeClr val="dk1"/>
              </a:buClr>
              <a:buSzPts val="1100"/>
              <a:buFont typeface="Arial"/>
              <a:buNone/>
            </a:pPr>
            <a:r>
              <a:rPr b="1" lang="en" sz="1400">
                <a:solidFill>
                  <a:srgbClr val="C8E357"/>
                </a:solidFill>
                <a:latin typeface="Lexend"/>
                <a:ea typeface="Lexend"/>
                <a:cs typeface="Lexend"/>
                <a:sym typeface="Lexend"/>
              </a:rPr>
              <a:t>Prepares for Real Life</a:t>
            </a:r>
            <a:r>
              <a:rPr lang="en" sz="1400">
                <a:solidFill>
                  <a:srgbClr val="C8E357"/>
                </a:solidFill>
                <a:latin typeface="Lexend"/>
                <a:ea typeface="Lexend"/>
                <a:cs typeface="Lexend"/>
                <a:sym typeface="Lexend"/>
              </a:rPr>
              <a:t> </a:t>
            </a:r>
            <a:r>
              <a:rPr lang="en" sz="1400">
                <a:latin typeface="Lexend"/>
                <a:ea typeface="Lexend"/>
                <a:cs typeface="Lexend"/>
                <a:sym typeface="Lexend"/>
              </a:rPr>
              <a:t>– Reflects real-world expectations where competence matters more than time spent.</a:t>
            </a:r>
            <a:endParaRPr sz="1400">
              <a:latin typeface="Lexend"/>
              <a:ea typeface="Lexend"/>
              <a:cs typeface="Lexend"/>
              <a:sym typeface="Lexend"/>
            </a:endParaRPr>
          </a:p>
          <a:p>
            <a:pPr indent="0" lvl="0" marL="0" rtl="0" algn="l">
              <a:spcBef>
                <a:spcPts val="0"/>
              </a:spcBef>
              <a:spcAft>
                <a:spcPts val="0"/>
              </a:spcAft>
              <a:buClr>
                <a:schemeClr val="dk1"/>
              </a:buClr>
              <a:buSzPts val="1100"/>
              <a:buFont typeface="Arial"/>
              <a:buNone/>
            </a:pPr>
            <a:r>
              <a:t/>
            </a:r>
            <a:endParaRPr sz="1400">
              <a:latin typeface="Lexend"/>
              <a:ea typeface="Lexend"/>
              <a:cs typeface="Lexend"/>
              <a:sym typeface="Lexend"/>
            </a:endParaRPr>
          </a:p>
          <a:p>
            <a:pPr indent="0" lvl="0" marL="0" rtl="0" algn="l">
              <a:spcBef>
                <a:spcPts val="0"/>
              </a:spcBef>
              <a:spcAft>
                <a:spcPts val="0"/>
              </a:spcAft>
              <a:buClr>
                <a:schemeClr val="dk1"/>
              </a:buClr>
              <a:buSzPts val="1100"/>
              <a:buFont typeface="Arial"/>
              <a:buNone/>
            </a:pPr>
            <a:r>
              <a:rPr b="1" lang="en" sz="1400">
                <a:solidFill>
                  <a:srgbClr val="C8E357"/>
                </a:solidFill>
                <a:latin typeface="Lexend"/>
                <a:ea typeface="Lexend"/>
                <a:cs typeface="Lexend"/>
                <a:sym typeface="Lexend"/>
              </a:rPr>
              <a:t>Encourages Deeper Learning</a:t>
            </a:r>
            <a:r>
              <a:rPr lang="en" sz="1400">
                <a:latin typeface="Lexend"/>
                <a:ea typeface="Lexend"/>
                <a:cs typeface="Lexend"/>
                <a:sym typeface="Lexend"/>
              </a:rPr>
              <a:t> – Emphasizes understanding, not memorization or rushing through material.</a:t>
            </a:r>
            <a:endParaRPr b="1" sz="1400">
              <a:latin typeface="Lexend"/>
              <a:ea typeface="Lexend"/>
              <a:cs typeface="Lexend"/>
              <a:sym typeface="Lexend"/>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1" name="Shape 1441"/>
        <p:cNvGrpSpPr/>
        <p:nvPr/>
      </p:nvGrpSpPr>
      <p:grpSpPr>
        <a:xfrm>
          <a:off x="0" y="0"/>
          <a:ext cx="0" cy="0"/>
          <a:chOff x="0" y="0"/>
          <a:chExt cx="0" cy="0"/>
        </a:xfrm>
      </p:grpSpPr>
      <p:sp>
        <p:nvSpPr>
          <p:cNvPr id="1442" name="Google Shape;1442;p88"/>
          <p:cNvSpPr txBox="1"/>
          <p:nvPr>
            <p:ph type="ctrTitle"/>
          </p:nvPr>
        </p:nvSpPr>
        <p:spPr>
          <a:xfrm>
            <a:off x="4151575" y="285100"/>
            <a:ext cx="4333500" cy="549000"/>
          </a:xfrm>
          <a:prstGeom prst="rect">
            <a:avLst/>
          </a:prstGeom>
        </p:spPr>
        <p:txBody>
          <a:bodyPr anchorCtr="0" anchor="t" bIns="91425" lIns="91425" spcFirstLastPara="1" rIns="91425" wrap="square" tIns="91425">
            <a:normAutofit/>
          </a:bodyPr>
          <a:lstStyle/>
          <a:p>
            <a:pPr indent="0" lvl="0" marL="0" rtl="0" algn="l">
              <a:lnSpc>
                <a:spcPct val="115000"/>
              </a:lnSpc>
              <a:spcBef>
                <a:spcPts val="280"/>
              </a:spcBef>
              <a:spcAft>
                <a:spcPts val="0"/>
              </a:spcAft>
              <a:buNone/>
            </a:pPr>
            <a:r>
              <a:rPr b="1" lang="en" sz="1800">
                <a:solidFill>
                  <a:srgbClr val="C8E357"/>
                </a:solidFill>
                <a:latin typeface="Lexend"/>
                <a:ea typeface="Lexend"/>
                <a:cs typeface="Lexend"/>
                <a:sym typeface="Lexend"/>
              </a:rPr>
              <a:t>Growth-Based Schooling</a:t>
            </a:r>
            <a:endParaRPr sz="4600"/>
          </a:p>
        </p:txBody>
      </p:sp>
      <p:sp>
        <p:nvSpPr>
          <p:cNvPr id="1443" name="Google Shape;1443;p88"/>
          <p:cNvSpPr txBox="1"/>
          <p:nvPr>
            <p:ph idx="1" type="subTitle"/>
          </p:nvPr>
        </p:nvSpPr>
        <p:spPr>
          <a:xfrm>
            <a:off x="4151575" y="636525"/>
            <a:ext cx="3821100" cy="313200"/>
          </a:xfrm>
          <a:prstGeom prst="rect">
            <a:avLst/>
          </a:prstGeom>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000"/>
              <a:t>Benefits</a:t>
            </a:r>
            <a:endParaRPr b="1" sz="2000"/>
          </a:p>
        </p:txBody>
      </p:sp>
      <p:pic>
        <p:nvPicPr>
          <p:cNvPr id="1444" name="Google Shape;1444;p88" title="IMG_4604.png"/>
          <p:cNvPicPr preferRelativeResize="0"/>
          <p:nvPr>
            <p:ph idx="3" type="pic"/>
          </p:nvPr>
        </p:nvPicPr>
        <p:blipFill rotWithShape="1">
          <a:blip r:embed="rId3">
            <a:alphaModFix/>
          </a:blip>
          <a:srcRect b="0" l="14917" r="14917" t="0"/>
          <a:stretch/>
        </p:blipFill>
        <p:spPr>
          <a:xfrm>
            <a:off x="0" y="0"/>
            <a:ext cx="3614400" cy="5151300"/>
          </a:xfrm>
          <a:prstGeom prst="roundRect">
            <a:avLst>
              <a:gd fmla="val 16667" name="adj"/>
            </a:avLst>
          </a:prstGeom>
        </p:spPr>
      </p:pic>
      <p:sp>
        <p:nvSpPr>
          <p:cNvPr id="1445" name="Google Shape;1445;p88"/>
          <p:cNvSpPr txBox="1"/>
          <p:nvPr>
            <p:ph idx="2" type="subTitle"/>
          </p:nvPr>
        </p:nvSpPr>
        <p:spPr>
          <a:xfrm>
            <a:off x="4151575" y="1047650"/>
            <a:ext cx="4333500" cy="34755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en" sz="1400">
                <a:solidFill>
                  <a:srgbClr val="C8E357"/>
                </a:solidFill>
                <a:latin typeface="Arial"/>
                <a:ea typeface="Arial"/>
                <a:cs typeface="Arial"/>
                <a:sym typeface="Arial"/>
              </a:rPr>
              <a:t>Motivates All Learners</a:t>
            </a:r>
            <a:r>
              <a:rPr lang="en" sz="1400">
                <a:solidFill>
                  <a:srgbClr val="FFFFFF"/>
                </a:solidFill>
                <a:latin typeface="Arial"/>
                <a:ea typeface="Arial"/>
                <a:cs typeface="Arial"/>
                <a:sym typeface="Arial"/>
              </a:rPr>
              <a:t> – Students who start below grade level still earn recognition for improvement.</a:t>
            </a:r>
            <a:endParaRPr sz="1400">
              <a:solidFill>
                <a:srgbClr val="FFFFFF"/>
              </a:solidFill>
              <a:latin typeface="Arial"/>
              <a:ea typeface="Arial"/>
              <a:cs typeface="Arial"/>
              <a:sym typeface="Arial"/>
            </a:endParaRPr>
          </a:p>
          <a:p>
            <a:pPr indent="0" lvl="0" marL="0" rtl="0" algn="l">
              <a:spcBef>
                <a:spcPts val="0"/>
              </a:spcBef>
              <a:spcAft>
                <a:spcPts val="0"/>
              </a:spcAft>
              <a:buClr>
                <a:schemeClr val="dk1"/>
              </a:buClr>
              <a:buSzPts val="1100"/>
              <a:buFont typeface="Arial"/>
              <a:buNone/>
            </a:pPr>
            <a:r>
              <a:t/>
            </a:r>
            <a:endParaRPr sz="1400">
              <a:solidFill>
                <a:srgbClr val="FFFFFF"/>
              </a:solidFill>
              <a:latin typeface="Arial"/>
              <a:ea typeface="Arial"/>
              <a:cs typeface="Arial"/>
              <a:sym typeface="Arial"/>
            </a:endParaRPr>
          </a:p>
          <a:p>
            <a:pPr indent="0" lvl="0" marL="0" rtl="0" algn="l">
              <a:spcBef>
                <a:spcPts val="0"/>
              </a:spcBef>
              <a:spcAft>
                <a:spcPts val="0"/>
              </a:spcAft>
              <a:buNone/>
            </a:pPr>
            <a:r>
              <a:rPr b="1" lang="en" sz="1400">
                <a:solidFill>
                  <a:srgbClr val="C8E357"/>
                </a:solidFill>
                <a:latin typeface="Arial"/>
                <a:ea typeface="Arial"/>
                <a:cs typeface="Arial"/>
                <a:sym typeface="Arial"/>
              </a:rPr>
              <a:t>Reduces Stress</a:t>
            </a:r>
            <a:r>
              <a:rPr lang="en" sz="1400">
                <a:solidFill>
                  <a:srgbClr val="FFFFFF"/>
                </a:solidFill>
                <a:latin typeface="Arial"/>
                <a:ea typeface="Arial"/>
                <a:cs typeface="Arial"/>
                <a:sym typeface="Arial"/>
              </a:rPr>
              <a:t> – Emphasizes progress rather than perfection.</a:t>
            </a:r>
            <a:endParaRPr sz="1400">
              <a:solidFill>
                <a:srgbClr val="FFFFFF"/>
              </a:solidFill>
              <a:latin typeface="Arial"/>
              <a:ea typeface="Arial"/>
              <a:cs typeface="Arial"/>
              <a:sym typeface="Arial"/>
            </a:endParaRPr>
          </a:p>
          <a:p>
            <a:pPr indent="0" lvl="0" marL="0" rtl="0" algn="l">
              <a:spcBef>
                <a:spcPts val="0"/>
              </a:spcBef>
              <a:spcAft>
                <a:spcPts val="0"/>
              </a:spcAft>
              <a:buClr>
                <a:schemeClr val="dk1"/>
              </a:buClr>
              <a:buSzPts val="1100"/>
              <a:buFont typeface="Arial"/>
              <a:buNone/>
            </a:pPr>
            <a:r>
              <a:t/>
            </a:r>
            <a:endParaRPr sz="1400">
              <a:solidFill>
                <a:srgbClr val="FFFFFF"/>
              </a:solidFill>
              <a:latin typeface="Arial"/>
              <a:ea typeface="Arial"/>
              <a:cs typeface="Arial"/>
              <a:sym typeface="Arial"/>
            </a:endParaRPr>
          </a:p>
          <a:p>
            <a:pPr indent="0" lvl="0" marL="0" rtl="0" algn="l">
              <a:spcBef>
                <a:spcPts val="0"/>
              </a:spcBef>
              <a:spcAft>
                <a:spcPts val="0"/>
              </a:spcAft>
              <a:buClr>
                <a:schemeClr val="dk1"/>
              </a:buClr>
              <a:buSzPts val="1100"/>
              <a:buFont typeface="Arial"/>
              <a:buNone/>
            </a:pPr>
            <a:r>
              <a:rPr b="1" lang="en" sz="1400">
                <a:solidFill>
                  <a:srgbClr val="C8E357"/>
                </a:solidFill>
                <a:latin typeface="Arial"/>
                <a:ea typeface="Arial"/>
                <a:cs typeface="Arial"/>
                <a:sym typeface="Arial"/>
              </a:rPr>
              <a:t>Promotes Equity</a:t>
            </a:r>
            <a:r>
              <a:rPr lang="en" sz="1400">
                <a:solidFill>
                  <a:srgbClr val="FFFFFF"/>
                </a:solidFill>
                <a:latin typeface="Arial"/>
                <a:ea typeface="Arial"/>
                <a:cs typeface="Arial"/>
                <a:sym typeface="Arial"/>
              </a:rPr>
              <a:t> – Gives credit to students making significant gains, even if they haven’t reached the “finish line.”</a:t>
            </a:r>
            <a:endParaRPr sz="1400">
              <a:solidFill>
                <a:srgbClr val="FFFFFF"/>
              </a:solidFill>
              <a:latin typeface="Arial"/>
              <a:ea typeface="Arial"/>
              <a:cs typeface="Arial"/>
              <a:sym typeface="Arial"/>
            </a:endParaRPr>
          </a:p>
          <a:p>
            <a:pPr indent="0" lvl="0" marL="0" rtl="0" algn="l">
              <a:spcBef>
                <a:spcPts val="0"/>
              </a:spcBef>
              <a:spcAft>
                <a:spcPts val="0"/>
              </a:spcAft>
              <a:buNone/>
            </a:pPr>
            <a:r>
              <a:t/>
            </a:r>
            <a:endParaRPr sz="1400">
              <a:solidFill>
                <a:srgbClr val="FFFFFF"/>
              </a:solidFill>
              <a:latin typeface="Arial"/>
              <a:ea typeface="Arial"/>
              <a:cs typeface="Arial"/>
              <a:sym typeface="Arial"/>
            </a:endParaRPr>
          </a:p>
          <a:p>
            <a:pPr indent="0" lvl="0" marL="0" rtl="0" algn="l">
              <a:spcBef>
                <a:spcPts val="0"/>
              </a:spcBef>
              <a:spcAft>
                <a:spcPts val="0"/>
              </a:spcAft>
              <a:buNone/>
            </a:pPr>
            <a:r>
              <a:rPr b="1" lang="en" sz="1400">
                <a:solidFill>
                  <a:srgbClr val="C8E357"/>
                </a:solidFill>
                <a:latin typeface="Arial"/>
                <a:ea typeface="Arial"/>
                <a:cs typeface="Arial"/>
                <a:sym typeface="Arial"/>
              </a:rPr>
              <a:t>Builds Lifelong Skills</a:t>
            </a:r>
            <a:r>
              <a:rPr lang="en" sz="1400">
                <a:solidFill>
                  <a:srgbClr val="FFFFFF"/>
                </a:solidFill>
                <a:latin typeface="Arial"/>
                <a:ea typeface="Arial"/>
                <a:cs typeface="Arial"/>
                <a:sym typeface="Arial"/>
              </a:rPr>
              <a:t> – Encourages resilience and persistence in learning.</a:t>
            </a:r>
            <a:endParaRPr b="1" sz="1500">
              <a:solidFill>
                <a:srgbClr val="FFFFFF"/>
              </a:solidFill>
              <a:latin typeface="Lexend"/>
              <a:ea typeface="Lexend"/>
              <a:cs typeface="Lexend"/>
              <a:sym typeface="Lexend"/>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9" name="Shape 1449"/>
        <p:cNvGrpSpPr/>
        <p:nvPr/>
      </p:nvGrpSpPr>
      <p:grpSpPr>
        <a:xfrm>
          <a:off x="0" y="0"/>
          <a:ext cx="0" cy="0"/>
          <a:chOff x="0" y="0"/>
          <a:chExt cx="0" cy="0"/>
        </a:xfrm>
      </p:grpSpPr>
      <p:sp>
        <p:nvSpPr>
          <p:cNvPr id="1450" name="Google Shape;1450;p89"/>
          <p:cNvSpPr txBox="1"/>
          <p:nvPr>
            <p:ph type="ctrTitle"/>
          </p:nvPr>
        </p:nvSpPr>
        <p:spPr>
          <a:xfrm>
            <a:off x="4151575" y="285100"/>
            <a:ext cx="4333500" cy="549000"/>
          </a:xfrm>
          <a:prstGeom prst="rect">
            <a:avLst/>
          </a:prstGeom>
        </p:spPr>
        <p:txBody>
          <a:bodyPr anchorCtr="0" anchor="t" bIns="91425" lIns="91425" spcFirstLastPara="1" rIns="91425" wrap="square" tIns="91425">
            <a:normAutofit/>
          </a:bodyPr>
          <a:lstStyle/>
          <a:p>
            <a:pPr indent="0" lvl="0" marL="0" rtl="0" algn="l">
              <a:lnSpc>
                <a:spcPct val="115000"/>
              </a:lnSpc>
              <a:spcBef>
                <a:spcPts val="280"/>
              </a:spcBef>
              <a:spcAft>
                <a:spcPts val="0"/>
              </a:spcAft>
              <a:buNone/>
            </a:pPr>
            <a:r>
              <a:rPr b="1" lang="en" sz="1800">
                <a:solidFill>
                  <a:srgbClr val="C8E357"/>
                </a:solidFill>
                <a:latin typeface="Lexend"/>
                <a:ea typeface="Lexend"/>
                <a:cs typeface="Lexend"/>
                <a:sym typeface="Lexend"/>
              </a:rPr>
              <a:t>Strength-Based Teaching</a:t>
            </a:r>
            <a:endParaRPr sz="1900"/>
          </a:p>
        </p:txBody>
      </p:sp>
      <p:sp>
        <p:nvSpPr>
          <p:cNvPr id="1451" name="Google Shape;1451;p89"/>
          <p:cNvSpPr txBox="1"/>
          <p:nvPr>
            <p:ph idx="1" type="subTitle"/>
          </p:nvPr>
        </p:nvSpPr>
        <p:spPr>
          <a:xfrm>
            <a:off x="4151575" y="636525"/>
            <a:ext cx="3821100" cy="313200"/>
          </a:xfrm>
          <a:prstGeom prst="rect">
            <a:avLst/>
          </a:prstGeom>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2000"/>
              <a:t>Benefits</a:t>
            </a:r>
            <a:endParaRPr b="1" sz="2000"/>
          </a:p>
          <a:p>
            <a:pPr indent="0" lvl="0" marL="0" rtl="0" algn="l">
              <a:spcBef>
                <a:spcPts val="0"/>
              </a:spcBef>
              <a:spcAft>
                <a:spcPts val="0"/>
              </a:spcAft>
              <a:buNone/>
            </a:pPr>
            <a:r>
              <a:t/>
            </a:r>
            <a:endParaRPr/>
          </a:p>
        </p:txBody>
      </p:sp>
      <p:pic>
        <p:nvPicPr>
          <p:cNvPr id="1452" name="Google Shape;1452;p89" title="IMG_4603.png"/>
          <p:cNvPicPr preferRelativeResize="0"/>
          <p:nvPr>
            <p:ph idx="3" type="pic"/>
          </p:nvPr>
        </p:nvPicPr>
        <p:blipFill rotWithShape="1">
          <a:blip r:embed="rId3">
            <a:alphaModFix/>
          </a:blip>
          <a:srcRect b="0" l="14917" r="14917" t="0"/>
          <a:stretch/>
        </p:blipFill>
        <p:spPr>
          <a:xfrm>
            <a:off x="0" y="0"/>
            <a:ext cx="3614400" cy="5151300"/>
          </a:xfrm>
          <a:prstGeom prst="roundRect">
            <a:avLst>
              <a:gd fmla="val 16667" name="adj"/>
            </a:avLst>
          </a:prstGeom>
        </p:spPr>
      </p:pic>
      <p:sp>
        <p:nvSpPr>
          <p:cNvPr id="1453" name="Google Shape;1453;p89"/>
          <p:cNvSpPr txBox="1"/>
          <p:nvPr>
            <p:ph idx="2" type="subTitle"/>
          </p:nvPr>
        </p:nvSpPr>
        <p:spPr>
          <a:xfrm>
            <a:off x="4151575" y="1047650"/>
            <a:ext cx="4333500" cy="34755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1400">
                <a:solidFill>
                  <a:srgbClr val="C8E357"/>
                </a:solidFill>
                <a:latin typeface="Lexend"/>
                <a:ea typeface="Lexend"/>
                <a:cs typeface="Lexend"/>
                <a:sym typeface="Lexend"/>
              </a:rPr>
              <a:t>Boosts Motivation:</a:t>
            </a:r>
            <a:r>
              <a:rPr lang="en" sz="1400">
                <a:latin typeface="Lexend"/>
                <a:ea typeface="Lexend"/>
                <a:cs typeface="Lexend"/>
                <a:sym typeface="Lexend"/>
              </a:rPr>
              <a:t> Students are more engaged when their strengths are recognized and used as a foundation for learning.</a:t>
            </a:r>
            <a:endParaRPr sz="1400">
              <a:latin typeface="Lexend"/>
              <a:ea typeface="Lexend"/>
              <a:cs typeface="Lexend"/>
              <a:sym typeface="Lexend"/>
            </a:endParaRPr>
          </a:p>
          <a:p>
            <a:pPr indent="0" lvl="0" marL="0" rtl="0" algn="l">
              <a:spcBef>
                <a:spcPts val="0"/>
              </a:spcBef>
              <a:spcAft>
                <a:spcPts val="0"/>
              </a:spcAft>
              <a:buNone/>
            </a:pPr>
            <a:r>
              <a:t/>
            </a:r>
            <a:endParaRPr sz="1400">
              <a:latin typeface="Lexend"/>
              <a:ea typeface="Lexend"/>
              <a:cs typeface="Lexend"/>
              <a:sym typeface="Lexend"/>
            </a:endParaRPr>
          </a:p>
          <a:p>
            <a:pPr indent="0" lvl="0" marL="0" rtl="0" algn="l">
              <a:spcBef>
                <a:spcPts val="0"/>
              </a:spcBef>
              <a:spcAft>
                <a:spcPts val="0"/>
              </a:spcAft>
              <a:buNone/>
            </a:pPr>
            <a:r>
              <a:rPr lang="en" sz="1400">
                <a:solidFill>
                  <a:srgbClr val="C8E357"/>
                </a:solidFill>
                <a:latin typeface="Lexend"/>
                <a:ea typeface="Lexend"/>
                <a:cs typeface="Lexend"/>
                <a:sym typeface="Lexend"/>
              </a:rPr>
              <a:t>Improves Self-Efficacy:</a:t>
            </a:r>
            <a:r>
              <a:rPr lang="en" sz="1400">
                <a:latin typeface="Lexend"/>
                <a:ea typeface="Lexend"/>
                <a:cs typeface="Lexend"/>
                <a:sym typeface="Lexend"/>
              </a:rPr>
              <a:t> Helps students believe they are capable of growth and success.</a:t>
            </a:r>
            <a:endParaRPr sz="1400">
              <a:latin typeface="Lexend"/>
              <a:ea typeface="Lexend"/>
              <a:cs typeface="Lexend"/>
              <a:sym typeface="Lexend"/>
            </a:endParaRPr>
          </a:p>
          <a:p>
            <a:pPr indent="0" lvl="0" marL="0" rtl="0" algn="l">
              <a:spcBef>
                <a:spcPts val="0"/>
              </a:spcBef>
              <a:spcAft>
                <a:spcPts val="0"/>
              </a:spcAft>
              <a:buNone/>
            </a:pPr>
            <a:r>
              <a:t/>
            </a:r>
            <a:endParaRPr sz="1400">
              <a:latin typeface="Lexend"/>
              <a:ea typeface="Lexend"/>
              <a:cs typeface="Lexend"/>
              <a:sym typeface="Lexend"/>
            </a:endParaRPr>
          </a:p>
          <a:p>
            <a:pPr indent="0" lvl="0" marL="0" rtl="0" algn="l">
              <a:spcBef>
                <a:spcPts val="0"/>
              </a:spcBef>
              <a:spcAft>
                <a:spcPts val="0"/>
              </a:spcAft>
              <a:buNone/>
            </a:pPr>
            <a:r>
              <a:rPr lang="en" sz="1400">
                <a:solidFill>
                  <a:srgbClr val="C8E357"/>
                </a:solidFill>
                <a:latin typeface="Lexend"/>
                <a:ea typeface="Lexend"/>
                <a:cs typeface="Lexend"/>
                <a:sym typeface="Lexend"/>
              </a:rPr>
              <a:t>Fosters Resilience:</a:t>
            </a:r>
            <a:r>
              <a:rPr lang="en" sz="1400">
                <a:latin typeface="Lexend"/>
                <a:ea typeface="Lexend"/>
                <a:cs typeface="Lexend"/>
                <a:sym typeface="Lexend"/>
              </a:rPr>
              <a:t> Encourages students to use their strengths to overcome obstacles.</a:t>
            </a:r>
            <a:endParaRPr sz="1400">
              <a:latin typeface="Lexend"/>
              <a:ea typeface="Lexend"/>
              <a:cs typeface="Lexend"/>
              <a:sym typeface="Lexend"/>
            </a:endParaRPr>
          </a:p>
          <a:p>
            <a:pPr indent="0" lvl="0" marL="0" rtl="0" algn="l">
              <a:spcBef>
                <a:spcPts val="0"/>
              </a:spcBef>
              <a:spcAft>
                <a:spcPts val="0"/>
              </a:spcAft>
              <a:buNone/>
            </a:pPr>
            <a:r>
              <a:t/>
            </a:r>
            <a:endParaRPr sz="1400">
              <a:latin typeface="Lexend"/>
              <a:ea typeface="Lexend"/>
              <a:cs typeface="Lexend"/>
              <a:sym typeface="Lexend"/>
            </a:endParaRPr>
          </a:p>
          <a:p>
            <a:pPr indent="0" lvl="0" marL="0" rtl="0" algn="l">
              <a:spcBef>
                <a:spcPts val="0"/>
              </a:spcBef>
              <a:spcAft>
                <a:spcPts val="0"/>
              </a:spcAft>
              <a:buNone/>
            </a:pPr>
            <a:r>
              <a:rPr lang="en" sz="1400">
                <a:solidFill>
                  <a:srgbClr val="C8E357"/>
                </a:solidFill>
                <a:latin typeface="Lexend"/>
                <a:ea typeface="Lexend"/>
                <a:cs typeface="Lexend"/>
                <a:sym typeface="Lexend"/>
              </a:rPr>
              <a:t>Builds Relationships:</a:t>
            </a:r>
            <a:r>
              <a:rPr lang="en" sz="1400">
                <a:latin typeface="Lexend"/>
                <a:ea typeface="Lexend"/>
                <a:cs typeface="Lexend"/>
                <a:sym typeface="Lexend"/>
              </a:rPr>
              <a:t> Teachers get to know students deeply, which increases trust and respect in the classroom.</a:t>
            </a:r>
            <a:endParaRPr sz="1400">
              <a:latin typeface="Lexend"/>
              <a:ea typeface="Lexend"/>
              <a:cs typeface="Lexend"/>
              <a:sym typeface="Lexend"/>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7" name="Shape 1457"/>
        <p:cNvGrpSpPr/>
        <p:nvPr/>
      </p:nvGrpSpPr>
      <p:grpSpPr>
        <a:xfrm>
          <a:off x="0" y="0"/>
          <a:ext cx="0" cy="0"/>
          <a:chOff x="0" y="0"/>
          <a:chExt cx="0" cy="0"/>
        </a:xfrm>
      </p:grpSpPr>
      <p:sp>
        <p:nvSpPr>
          <p:cNvPr id="1458" name="Google Shape;1458;p90"/>
          <p:cNvSpPr txBox="1"/>
          <p:nvPr>
            <p:ph type="title"/>
          </p:nvPr>
        </p:nvSpPr>
        <p:spPr>
          <a:xfrm>
            <a:off x="389000" y="916525"/>
            <a:ext cx="8194800" cy="7110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 sz="3800"/>
              <a:t>Healing leads to better Fitness</a:t>
            </a:r>
            <a:endParaRPr sz="3800"/>
          </a:p>
        </p:txBody>
      </p:sp>
      <p:sp>
        <p:nvSpPr>
          <p:cNvPr id="1459" name="Google Shape;1459;p90"/>
          <p:cNvSpPr txBox="1"/>
          <p:nvPr>
            <p:ph idx="2" type="subTitle"/>
          </p:nvPr>
        </p:nvSpPr>
        <p:spPr>
          <a:xfrm>
            <a:off x="489660" y="1561400"/>
            <a:ext cx="5766000" cy="400200"/>
          </a:xfrm>
          <a:prstGeom prst="rect">
            <a:avLst/>
          </a:prstGeom>
        </p:spPr>
        <p:txBody>
          <a:bodyPr anchorCtr="0" anchor="ctr" bIns="91425" lIns="0" spcFirstLastPara="1" rIns="91425" wrap="square" tIns="91425">
            <a:noAutofit/>
          </a:bodyPr>
          <a:lstStyle/>
          <a:p>
            <a:pPr indent="0" lvl="0" marL="0" rtl="0" algn="l">
              <a:spcBef>
                <a:spcPts val="0"/>
              </a:spcBef>
              <a:spcAft>
                <a:spcPts val="0"/>
              </a:spcAft>
              <a:buNone/>
            </a:pPr>
            <a:r>
              <a:rPr lang="en" sz="1600"/>
              <a:t>If you feel good, you will do good…</a:t>
            </a:r>
            <a:endParaRPr sz="1600"/>
          </a:p>
        </p:txBody>
      </p:sp>
      <p:sp>
        <p:nvSpPr>
          <p:cNvPr id="1460" name="Google Shape;1460;p90"/>
          <p:cNvSpPr txBox="1"/>
          <p:nvPr>
            <p:ph idx="3" type="title"/>
          </p:nvPr>
        </p:nvSpPr>
        <p:spPr>
          <a:xfrm>
            <a:off x="474950" y="2469600"/>
            <a:ext cx="7779000" cy="2482500"/>
          </a:xfrm>
          <a:prstGeom prst="rect">
            <a:avLst/>
          </a:prstGeom>
          <a:effectLst>
            <a:outerShdw blurRad="57150" rotWithShape="0" algn="bl" dir="5400000" dist="19050">
              <a:srgbClr val="000000">
                <a:alpha val="70000"/>
              </a:srgbClr>
            </a:outerShdw>
          </a:effectLst>
        </p:spPr>
        <p:txBody>
          <a:bodyPr anchorCtr="0" anchor="t" bIns="91425" lIns="0" spcFirstLastPara="1" rIns="91425" wrap="square" tIns="91425">
            <a:normAutofit/>
          </a:bodyPr>
          <a:lstStyle/>
          <a:p>
            <a:pPr indent="-193675" lvl="0" marL="257175" rtl="0" algn="l">
              <a:spcBef>
                <a:spcPts val="0"/>
              </a:spcBef>
              <a:spcAft>
                <a:spcPts val="0"/>
              </a:spcAft>
              <a:buClr>
                <a:srgbClr val="C8E357"/>
              </a:buClr>
              <a:buSzPts val="2200"/>
              <a:buFont typeface="Lexend Medium"/>
              <a:buChar char="•"/>
            </a:pPr>
            <a:r>
              <a:rPr lang="en" sz="2200">
                <a:solidFill>
                  <a:srgbClr val="C8E357"/>
                </a:solidFill>
                <a:latin typeface="Lexend Medium"/>
                <a:ea typeface="Lexend Medium"/>
                <a:cs typeface="Lexend Medium"/>
                <a:sym typeface="Lexend Medium"/>
              </a:rPr>
              <a:t>Mastery Based Learning = Academic Fitness</a:t>
            </a:r>
            <a:endParaRPr sz="2200">
              <a:solidFill>
                <a:srgbClr val="C8E357"/>
              </a:solidFill>
              <a:latin typeface="Lexend Medium"/>
              <a:ea typeface="Lexend Medium"/>
              <a:cs typeface="Lexend Medium"/>
              <a:sym typeface="Lexend Medium"/>
            </a:endParaRPr>
          </a:p>
          <a:p>
            <a:pPr indent="0" lvl="0" marL="0" rtl="0" algn="l">
              <a:spcBef>
                <a:spcPts val="640"/>
              </a:spcBef>
              <a:spcAft>
                <a:spcPts val="0"/>
              </a:spcAft>
              <a:buClr>
                <a:schemeClr val="dk1"/>
              </a:buClr>
              <a:buSzPts val="3200"/>
              <a:buFont typeface="Arial"/>
              <a:buNone/>
            </a:pPr>
            <a:r>
              <a:t/>
            </a:r>
            <a:endParaRPr sz="2200">
              <a:solidFill>
                <a:srgbClr val="C8E357"/>
              </a:solidFill>
              <a:latin typeface="Lexend Medium"/>
              <a:ea typeface="Lexend Medium"/>
              <a:cs typeface="Lexend Medium"/>
              <a:sym typeface="Lexend Medium"/>
            </a:endParaRPr>
          </a:p>
          <a:p>
            <a:pPr indent="-193675" lvl="0" marL="257175" rtl="0" algn="l">
              <a:spcBef>
                <a:spcPts val="640"/>
              </a:spcBef>
              <a:spcAft>
                <a:spcPts val="0"/>
              </a:spcAft>
              <a:buClr>
                <a:srgbClr val="C8E357"/>
              </a:buClr>
              <a:buSzPts val="2200"/>
              <a:buFont typeface="Lexend Medium"/>
              <a:buChar char="•"/>
            </a:pPr>
            <a:r>
              <a:rPr lang="en" sz="2200">
                <a:solidFill>
                  <a:srgbClr val="C8E357"/>
                </a:solidFill>
                <a:latin typeface="Lexend Medium"/>
                <a:ea typeface="Lexend Medium"/>
                <a:cs typeface="Lexend Medium"/>
                <a:sym typeface="Lexend Medium"/>
              </a:rPr>
              <a:t>Growth Based Schooling = Mental Fitness</a:t>
            </a:r>
            <a:endParaRPr sz="2200">
              <a:solidFill>
                <a:srgbClr val="C8E357"/>
              </a:solidFill>
              <a:latin typeface="Lexend Medium"/>
              <a:ea typeface="Lexend Medium"/>
              <a:cs typeface="Lexend Medium"/>
              <a:sym typeface="Lexend Medium"/>
            </a:endParaRPr>
          </a:p>
          <a:p>
            <a:pPr indent="-53975" lvl="0" marL="257175" rtl="0" algn="l">
              <a:spcBef>
                <a:spcPts val="640"/>
              </a:spcBef>
              <a:spcAft>
                <a:spcPts val="0"/>
              </a:spcAft>
              <a:buClr>
                <a:schemeClr val="dk1"/>
              </a:buClr>
              <a:buSzPts val="3200"/>
              <a:buFont typeface="Arial"/>
              <a:buNone/>
            </a:pPr>
            <a:r>
              <a:t/>
            </a:r>
            <a:endParaRPr sz="2200">
              <a:solidFill>
                <a:srgbClr val="C8E357"/>
              </a:solidFill>
              <a:latin typeface="Lexend Medium"/>
              <a:ea typeface="Lexend Medium"/>
              <a:cs typeface="Lexend Medium"/>
              <a:sym typeface="Lexend Medium"/>
            </a:endParaRPr>
          </a:p>
          <a:p>
            <a:pPr indent="-193675" lvl="0" marL="257175" rtl="0" algn="l">
              <a:spcBef>
                <a:spcPts val="640"/>
              </a:spcBef>
              <a:spcAft>
                <a:spcPts val="0"/>
              </a:spcAft>
              <a:buClr>
                <a:srgbClr val="C8E357"/>
              </a:buClr>
              <a:buSzPts val="2200"/>
              <a:buFont typeface="Lexend Medium"/>
              <a:buChar char="•"/>
            </a:pPr>
            <a:r>
              <a:rPr lang="en" sz="2200">
                <a:solidFill>
                  <a:srgbClr val="C8E357"/>
                </a:solidFill>
                <a:latin typeface="Lexend Medium"/>
                <a:ea typeface="Lexend Medium"/>
                <a:cs typeface="Lexend Medium"/>
                <a:sym typeface="Lexend Medium"/>
              </a:rPr>
              <a:t>Strength Based Teaching = Psychological Fitness</a:t>
            </a:r>
            <a:endParaRPr sz="2200">
              <a:solidFill>
                <a:srgbClr val="C8E357"/>
              </a:solidFill>
              <a:latin typeface="Lexend Medium"/>
              <a:ea typeface="Lexend Medium"/>
              <a:cs typeface="Lexend Medium"/>
              <a:sym typeface="Lexend Medium"/>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4" name="Shape 1464"/>
        <p:cNvGrpSpPr/>
        <p:nvPr/>
      </p:nvGrpSpPr>
      <p:grpSpPr>
        <a:xfrm>
          <a:off x="0" y="0"/>
          <a:ext cx="0" cy="0"/>
          <a:chOff x="0" y="0"/>
          <a:chExt cx="0" cy="0"/>
        </a:xfrm>
      </p:grpSpPr>
      <p:sp>
        <p:nvSpPr>
          <p:cNvPr id="1465" name="Google Shape;1465;p91"/>
          <p:cNvSpPr txBox="1"/>
          <p:nvPr>
            <p:ph idx="2" type="title"/>
          </p:nvPr>
        </p:nvSpPr>
        <p:spPr>
          <a:xfrm>
            <a:off x="406400" y="810050"/>
            <a:ext cx="8119500" cy="711000"/>
          </a:xfrm>
          <a:prstGeom prst="rect">
            <a:avLst/>
          </a:prstGeom>
        </p:spPr>
        <p:txBody>
          <a:bodyPr anchorCtr="0" anchor="t" bIns="91425" lIns="91425" spcFirstLastPara="1" rIns="91425" wrap="square" tIns="91425">
            <a:spAutoFit/>
          </a:bodyPr>
          <a:lstStyle/>
          <a:p>
            <a:pPr indent="0" lvl="0" marL="0" rtl="0" algn="l">
              <a:lnSpc>
                <a:spcPct val="90000"/>
              </a:lnSpc>
              <a:spcBef>
                <a:spcPts val="0"/>
              </a:spcBef>
              <a:spcAft>
                <a:spcPts val="0"/>
              </a:spcAft>
              <a:buClr>
                <a:schemeClr val="dk1"/>
              </a:buClr>
              <a:buSzPts val="1100"/>
              <a:buFont typeface="Arial"/>
              <a:buNone/>
            </a:pPr>
            <a:r>
              <a:rPr lang="en" sz="3800">
                <a:latin typeface="Alexandria Black"/>
                <a:ea typeface="Alexandria Black"/>
                <a:cs typeface="Alexandria Black"/>
                <a:sym typeface="Alexandria Black"/>
              </a:rPr>
              <a:t>We Need All </a:t>
            </a:r>
            <a:r>
              <a:rPr lang="en" sz="3800">
                <a:solidFill>
                  <a:srgbClr val="C8E357"/>
                </a:solidFill>
                <a:latin typeface="Alexandria Black"/>
                <a:ea typeface="Alexandria Black"/>
                <a:cs typeface="Alexandria Black"/>
                <a:sym typeface="Alexandria Black"/>
              </a:rPr>
              <a:t>Three!</a:t>
            </a:r>
            <a:endParaRPr b="1" sz="2800">
              <a:solidFill>
                <a:srgbClr val="C8E357"/>
              </a:solidFill>
              <a:latin typeface="Lexend"/>
              <a:ea typeface="Lexend"/>
              <a:cs typeface="Lexend"/>
              <a:sym typeface="Lexend"/>
            </a:endParaRPr>
          </a:p>
        </p:txBody>
      </p:sp>
      <p:sp>
        <p:nvSpPr>
          <p:cNvPr id="1466" name="Google Shape;1466;p91"/>
          <p:cNvSpPr txBox="1"/>
          <p:nvPr/>
        </p:nvSpPr>
        <p:spPr>
          <a:xfrm>
            <a:off x="406400" y="1770075"/>
            <a:ext cx="8063100" cy="21780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i="1" lang="en" sz="1800">
                <a:solidFill>
                  <a:schemeClr val="lt1"/>
                </a:solidFill>
                <a:latin typeface="Lexend Medium"/>
                <a:ea typeface="Lexend Medium"/>
                <a:cs typeface="Lexend Medium"/>
                <a:sym typeface="Lexend Medium"/>
              </a:rPr>
              <a:t>Simply stated, mastery-based learning, growth-based schooling, and strength-based teaching are solid initiatives that are insufficient by themselves to shift the existing educational paradigm. </a:t>
            </a:r>
            <a:endParaRPr sz="1800">
              <a:solidFill>
                <a:schemeClr val="lt1"/>
              </a:solidFill>
              <a:latin typeface="Lexend Medium"/>
              <a:ea typeface="Lexend Medium"/>
              <a:cs typeface="Lexend Medium"/>
              <a:sym typeface="Lexend Medium"/>
            </a:endParaRPr>
          </a:p>
          <a:p>
            <a:pPr indent="0" lvl="0" marL="0" rtl="0" algn="l">
              <a:lnSpc>
                <a:spcPct val="115000"/>
              </a:lnSpc>
              <a:spcBef>
                <a:spcPts val="480"/>
              </a:spcBef>
              <a:spcAft>
                <a:spcPts val="0"/>
              </a:spcAft>
              <a:buNone/>
            </a:pPr>
            <a:r>
              <a:t/>
            </a:r>
            <a:endParaRPr i="1" sz="1800">
              <a:solidFill>
                <a:schemeClr val="lt1"/>
              </a:solidFill>
              <a:latin typeface="Lexend Medium"/>
              <a:ea typeface="Lexend Medium"/>
              <a:cs typeface="Lexend Medium"/>
              <a:sym typeface="Lexend Medium"/>
            </a:endParaRPr>
          </a:p>
          <a:p>
            <a:pPr indent="0" lvl="0" marL="0" rtl="0" algn="l">
              <a:lnSpc>
                <a:spcPct val="115000"/>
              </a:lnSpc>
              <a:spcBef>
                <a:spcPts val="480"/>
              </a:spcBef>
              <a:spcAft>
                <a:spcPts val="0"/>
              </a:spcAft>
              <a:buNone/>
            </a:pPr>
            <a:r>
              <a:rPr i="1" lang="en" sz="1800">
                <a:solidFill>
                  <a:schemeClr val="lt1"/>
                </a:solidFill>
                <a:latin typeface="Lexend Medium"/>
                <a:ea typeface="Lexend Medium"/>
                <a:cs typeface="Lexend Medium"/>
                <a:sym typeface="Lexend Medium"/>
              </a:rPr>
              <a:t>But their combined force in a comprehensive system can form a new model of schooling that is ultimately transformational.</a:t>
            </a:r>
            <a:endParaRPr sz="1800">
              <a:solidFill>
                <a:schemeClr val="lt1"/>
              </a:solidFill>
              <a:latin typeface="Lexend Medium"/>
              <a:ea typeface="Lexend Medium"/>
              <a:cs typeface="Lexend Medium"/>
              <a:sym typeface="Lexend Medium"/>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465"/>
                                        </p:tgtEl>
                                        <p:attrNameLst>
                                          <p:attrName>style.visibility</p:attrName>
                                        </p:attrNameLst>
                                      </p:cBhvr>
                                      <p:to>
                                        <p:strVal val="visible"/>
                                      </p:to>
                                    </p:set>
                                    <p:animEffect filter="fade" transition="in">
                                      <p:cBhvr>
                                        <p:cTn dur="2000"/>
                                        <p:tgtEl>
                                          <p:spTgt spid="146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0" name="Shape 1470"/>
        <p:cNvGrpSpPr/>
        <p:nvPr/>
      </p:nvGrpSpPr>
      <p:grpSpPr>
        <a:xfrm>
          <a:off x="0" y="0"/>
          <a:ext cx="0" cy="0"/>
          <a:chOff x="0" y="0"/>
          <a:chExt cx="0" cy="0"/>
        </a:xfrm>
      </p:grpSpPr>
      <p:sp>
        <p:nvSpPr>
          <p:cNvPr id="1471" name="Google Shape;1471;p92"/>
          <p:cNvSpPr txBox="1"/>
          <p:nvPr>
            <p:ph type="title"/>
          </p:nvPr>
        </p:nvSpPr>
        <p:spPr>
          <a:xfrm>
            <a:off x="3160338" y="140255"/>
            <a:ext cx="3823800" cy="461700"/>
          </a:xfrm>
          <a:prstGeom prst="rect">
            <a:avLst/>
          </a:prstGeom>
        </p:spPr>
        <p:txBody>
          <a:bodyPr anchorCtr="0" anchor="t" bIns="91425" lIns="91425" spcFirstLastPara="1" rIns="91425" wrap="square" tIns="91425">
            <a:spAutoFit/>
          </a:bodyPr>
          <a:lstStyle/>
          <a:p>
            <a:pPr indent="0" lvl="0" marL="0" rtl="0" algn="l">
              <a:lnSpc>
                <a:spcPct val="115000"/>
              </a:lnSpc>
              <a:spcBef>
                <a:spcPts val="0"/>
              </a:spcBef>
              <a:spcAft>
                <a:spcPts val="0"/>
              </a:spcAft>
              <a:buClr>
                <a:schemeClr val="dk1"/>
              </a:buClr>
              <a:buSzPts val="1100"/>
              <a:buFont typeface="Arial"/>
              <a:buNone/>
            </a:pPr>
            <a:r>
              <a:rPr b="1" lang="en" sz="1800">
                <a:solidFill>
                  <a:srgbClr val="C8E357"/>
                </a:solidFill>
              </a:rPr>
              <a:t>We need all Three</a:t>
            </a:r>
            <a:endParaRPr sz="3400"/>
          </a:p>
        </p:txBody>
      </p:sp>
      <p:sp>
        <p:nvSpPr>
          <p:cNvPr id="1472" name="Google Shape;1472;p92"/>
          <p:cNvSpPr txBox="1"/>
          <p:nvPr/>
        </p:nvSpPr>
        <p:spPr>
          <a:xfrm>
            <a:off x="3192613" y="553230"/>
            <a:ext cx="4279800" cy="42756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lang="en" sz="1300">
                <a:solidFill>
                  <a:schemeClr val="lt1"/>
                </a:solidFill>
                <a:latin typeface="Lexend Light"/>
                <a:ea typeface="Lexend Light"/>
                <a:cs typeface="Lexend Light"/>
                <a:sym typeface="Lexend Light"/>
              </a:rPr>
              <a:t>Until we create schools that actively focus on the overall health of the brains, bodies, and psyches of the humans in the building, the quality of the curriculum, instruction, and assessments is irrelevant. </a:t>
            </a:r>
            <a:endParaRPr sz="1300">
              <a:solidFill>
                <a:schemeClr val="lt1"/>
              </a:solidFill>
              <a:latin typeface="Lexend Light"/>
              <a:ea typeface="Lexend Light"/>
              <a:cs typeface="Lexend Light"/>
              <a:sym typeface="Lexend Light"/>
            </a:endParaRPr>
          </a:p>
          <a:p>
            <a:pPr indent="0" lvl="0" marL="0" rtl="0" algn="l">
              <a:lnSpc>
                <a:spcPct val="150000"/>
              </a:lnSpc>
              <a:spcBef>
                <a:spcPts val="0"/>
              </a:spcBef>
              <a:spcAft>
                <a:spcPts val="0"/>
              </a:spcAft>
              <a:buNone/>
            </a:pPr>
            <a:r>
              <a:t/>
            </a:r>
            <a:endParaRPr sz="1200">
              <a:solidFill>
                <a:schemeClr val="lt1"/>
              </a:solidFill>
              <a:latin typeface="Lexend Light"/>
              <a:ea typeface="Lexend Light"/>
              <a:cs typeface="Lexend Light"/>
              <a:sym typeface="Lexend Light"/>
            </a:endParaRPr>
          </a:p>
          <a:p>
            <a:pPr indent="0" lvl="0" marL="0" rtl="0" algn="l">
              <a:lnSpc>
                <a:spcPct val="150000"/>
              </a:lnSpc>
              <a:spcBef>
                <a:spcPts val="480"/>
              </a:spcBef>
              <a:spcAft>
                <a:spcPts val="0"/>
              </a:spcAft>
              <a:buNone/>
            </a:pPr>
            <a:r>
              <a:rPr lang="en" sz="1300">
                <a:solidFill>
                  <a:schemeClr val="lt1"/>
                </a:solidFill>
                <a:latin typeface="Lexend Light"/>
                <a:ea typeface="Lexend Light"/>
                <a:cs typeface="Lexend Light"/>
                <a:sym typeface="Lexend Light"/>
              </a:rPr>
              <a:t>Thus,</a:t>
            </a:r>
            <a:r>
              <a:rPr lang="en" sz="1300">
                <a:solidFill>
                  <a:srgbClr val="005288"/>
                </a:solidFill>
                <a:latin typeface="Lexend Light"/>
                <a:ea typeface="Lexend Light"/>
                <a:cs typeface="Lexend Light"/>
                <a:sym typeface="Lexend Light"/>
              </a:rPr>
              <a:t> </a:t>
            </a:r>
            <a:r>
              <a:rPr lang="en" sz="1300">
                <a:solidFill>
                  <a:srgbClr val="C8E357"/>
                </a:solidFill>
                <a:latin typeface="Lexend Light"/>
                <a:ea typeface="Lexend Light"/>
                <a:cs typeface="Lexend Light"/>
                <a:sym typeface="Lexend Light"/>
              </a:rPr>
              <a:t>there is a critical responsibility for the adults </a:t>
            </a:r>
            <a:r>
              <a:rPr lang="en" sz="1300">
                <a:solidFill>
                  <a:schemeClr val="lt1"/>
                </a:solidFill>
                <a:latin typeface="Lexend Light"/>
                <a:ea typeface="Lexend Light"/>
                <a:cs typeface="Lexend Light"/>
                <a:sym typeface="Lexend Light"/>
              </a:rPr>
              <a:t>in the educational system to </a:t>
            </a:r>
            <a:r>
              <a:rPr b="1" lang="en" sz="1300">
                <a:solidFill>
                  <a:schemeClr val="lt1"/>
                </a:solidFill>
                <a:latin typeface="Lexend"/>
                <a:ea typeface="Lexend"/>
                <a:cs typeface="Lexend"/>
                <a:sym typeface="Lexend"/>
              </a:rPr>
              <a:t>adjust</a:t>
            </a:r>
            <a:r>
              <a:rPr lang="en" sz="1300">
                <a:solidFill>
                  <a:schemeClr val="lt1"/>
                </a:solidFill>
                <a:latin typeface="Lexend Light"/>
                <a:ea typeface="Lexend Light"/>
                <a:cs typeface="Lexend Light"/>
                <a:sym typeface="Lexend Light"/>
              </a:rPr>
              <a:t> their professional orientation away from simply delivering curriculum, providing instruction, and maintaining traditional grading systems,</a:t>
            </a:r>
            <a:r>
              <a:rPr lang="en" sz="1300">
                <a:solidFill>
                  <a:srgbClr val="005288"/>
                </a:solidFill>
                <a:latin typeface="Lexend Light"/>
                <a:ea typeface="Lexend Light"/>
                <a:cs typeface="Lexend Light"/>
                <a:sym typeface="Lexend Light"/>
              </a:rPr>
              <a:t> </a:t>
            </a:r>
            <a:r>
              <a:rPr lang="en" sz="1300">
                <a:solidFill>
                  <a:srgbClr val="C8E357"/>
                </a:solidFill>
                <a:latin typeface="Lexend Light"/>
                <a:ea typeface="Lexend Light"/>
                <a:cs typeface="Lexend Light"/>
                <a:sym typeface="Lexend Light"/>
              </a:rPr>
              <a:t>to adopting and growing within a humanized educational model that recognizes the individuality of the students before them and helping them grow to the greatest capacity possible.</a:t>
            </a:r>
            <a:r>
              <a:rPr b="1" lang="en" sz="1200">
                <a:solidFill>
                  <a:srgbClr val="C8E357"/>
                </a:solidFill>
                <a:latin typeface="Lato"/>
                <a:ea typeface="Lato"/>
                <a:cs typeface="Lato"/>
                <a:sym typeface="Lato"/>
              </a:rPr>
              <a:t> </a:t>
            </a:r>
            <a:endParaRPr sz="1200">
              <a:solidFill>
                <a:srgbClr val="C8E357"/>
              </a:solidFill>
              <a:latin typeface="Lato"/>
              <a:ea typeface="Lato"/>
              <a:cs typeface="Lato"/>
              <a:sym typeface="Lato"/>
            </a:endParaRPr>
          </a:p>
          <a:p>
            <a:pPr indent="0" lvl="0" marL="0" rtl="0" algn="l">
              <a:lnSpc>
                <a:spcPct val="150000"/>
              </a:lnSpc>
              <a:spcBef>
                <a:spcPts val="0"/>
              </a:spcBef>
              <a:spcAft>
                <a:spcPts val="0"/>
              </a:spcAft>
              <a:buNone/>
            </a:pPr>
            <a:r>
              <a:t/>
            </a:r>
            <a:endParaRPr sz="1300">
              <a:solidFill>
                <a:schemeClr val="lt1"/>
              </a:solidFill>
              <a:latin typeface="Lexend"/>
              <a:ea typeface="Lexend"/>
              <a:cs typeface="Lexend"/>
              <a:sym typeface="Lexend"/>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6" name="Shape 1346"/>
        <p:cNvGrpSpPr/>
        <p:nvPr/>
      </p:nvGrpSpPr>
      <p:grpSpPr>
        <a:xfrm>
          <a:off x="0" y="0"/>
          <a:ext cx="0" cy="0"/>
          <a:chOff x="0" y="0"/>
          <a:chExt cx="0" cy="0"/>
        </a:xfrm>
      </p:grpSpPr>
      <p:pic>
        <p:nvPicPr>
          <p:cNvPr descr="Beautify this slide" id="1347" name="Google Shape;1347;p75"/>
          <p:cNvPicPr preferRelativeResize="0"/>
          <p:nvPr/>
        </p:nvPicPr>
        <p:blipFill>
          <a:blip r:embed="rId3">
            <a:alphaModFix/>
          </a:blip>
          <a:stretch>
            <a:fillRect/>
          </a:stretch>
        </p:blipFill>
        <p:spPr>
          <a:xfrm>
            <a:off x="-35700" y="0"/>
            <a:ext cx="9210675" cy="51435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6" name="Shape 1476"/>
        <p:cNvGrpSpPr/>
        <p:nvPr/>
      </p:nvGrpSpPr>
      <p:grpSpPr>
        <a:xfrm>
          <a:off x="0" y="0"/>
          <a:ext cx="0" cy="0"/>
          <a:chOff x="0" y="0"/>
          <a:chExt cx="0" cy="0"/>
        </a:xfrm>
      </p:grpSpPr>
      <p:pic>
        <p:nvPicPr>
          <p:cNvPr descr="Replace the image in the slide with a Yeti working with students" id="1477" name="Google Shape;1477;p93"/>
          <p:cNvPicPr preferRelativeResize="0"/>
          <p:nvPr/>
        </p:nvPicPr>
        <p:blipFill>
          <a:blip r:embed="rId3">
            <a:alphaModFix/>
          </a:blip>
          <a:stretch>
            <a:fillRect/>
          </a:stretch>
        </p:blipFill>
        <p:spPr>
          <a:xfrm>
            <a:off x="-35700" y="0"/>
            <a:ext cx="9210675" cy="51435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1" name="Shape 1481"/>
        <p:cNvGrpSpPr/>
        <p:nvPr/>
      </p:nvGrpSpPr>
      <p:grpSpPr>
        <a:xfrm>
          <a:off x="0" y="0"/>
          <a:ext cx="0" cy="0"/>
          <a:chOff x="0" y="0"/>
          <a:chExt cx="0" cy="0"/>
        </a:xfrm>
      </p:grpSpPr>
      <p:sp>
        <p:nvSpPr>
          <p:cNvPr id="1482" name="Google Shape;1482;p94"/>
          <p:cNvSpPr txBox="1"/>
          <p:nvPr>
            <p:ph idx="1" type="subTitle"/>
          </p:nvPr>
        </p:nvSpPr>
        <p:spPr>
          <a:xfrm>
            <a:off x="512600" y="1153200"/>
            <a:ext cx="8182500" cy="894600"/>
          </a:xfrm>
          <a:prstGeom prst="rect">
            <a:avLst/>
          </a:prstGeom>
        </p:spPr>
        <p:txBody>
          <a:bodyPr anchorCtr="0" anchor="t" bIns="91425" lIns="0" spcFirstLastPara="1" rIns="18000" wrap="square" tIns="91425">
            <a:noAutofit/>
          </a:bodyPr>
          <a:lstStyle/>
          <a:p>
            <a:pPr indent="0" lvl="0" marL="0" rtl="0" algn="l">
              <a:lnSpc>
                <a:spcPct val="150000"/>
              </a:lnSpc>
              <a:spcBef>
                <a:spcPts val="0"/>
              </a:spcBef>
              <a:spcAft>
                <a:spcPts val="0"/>
              </a:spcAft>
              <a:buNone/>
            </a:pPr>
            <a:r>
              <a:rPr lang="en" sz="1600"/>
              <a:t>Transforming classrooms into dynamic, student centered, learning </a:t>
            </a:r>
            <a:r>
              <a:rPr lang="en" sz="1600"/>
              <a:t>Environments</a:t>
            </a:r>
            <a:r>
              <a:rPr lang="en" sz="1600"/>
              <a:t> </a:t>
            </a:r>
            <a:endParaRPr sz="1600">
              <a:solidFill>
                <a:srgbClr val="C8E357"/>
              </a:solidFill>
            </a:endParaRPr>
          </a:p>
        </p:txBody>
      </p:sp>
      <p:sp>
        <p:nvSpPr>
          <p:cNvPr id="1483" name="Google Shape;1483;p94"/>
          <p:cNvSpPr txBox="1"/>
          <p:nvPr>
            <p:ph type="ctrTitle"/>
          </p:nvPr>
        </p:nvSpPr>
        <p:spPr>
          <a:xfrm>
            <a:off x="403275" y="313225"/>
            <a:ext cx="8561100" cy="4926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SzPts val="891"/>
              <a:buNone/>
            </a:pPr>
            <a:r>
              <a:rPr lang="en" sz="3020"/>
              <a:t>Why Proficiency Scales?</a:t>
            </a:r>
            <a:endParaRPr sz="3020"/>
          </a:p>
        </p:txBody>
      </p:sp>
      <p:sp>
        <p:nvSpPr>
          <p:cNvPr id="1484" name="Google Shape;1484;p94"/>
          <p:cNvSpPr txBox="1"/>
          <p:nvPr>
            <p:ph idx="2" type="subTitle"/>
          </p:nvPr>
        </p:nvSpPr>
        <p:spPr>
          <a:xfrm>
            <a:off x="512600" y="697500"/>
            <a:ext cx="7829400" cy="492600"/>
          </a:xfrm>
          <a:prstGeom prst="rect">
            <a:avLst/>
          </a:prstGeom>
        </p:spPr>
        <p:txBody>
          <a:bodyPr anchorCtr="0" anchor="ctr" bIns="91425" lIns="0" spcFirstLastPara="1" rIns="18000" wrap="square" tIns="91425">
            <a:normAutofit/>
          </a:bodyPr>
          <a:lstStyle/>
          <a:p>
            <a:pPr indent="0" lvl="0" marL="0" rtl="0" algn="l">
              <a:spcBef>
                <a:spcPts val="0"/>
              </a:spcBef>
              <a:spcAft>
                <a:spcPts val="0"/>
              </a:spcAft>
              <a:buNone/>
            </a:pPr>
            <a:r>
              <a:rPr lang="en"/>
              <a:t>The why…</a:t>
            </a:r>
            <a:endParaRPr/>
          </a:p>
        </p:txBody>
      </p:sp>
      <p:sp>
        <p:nvSpPr>
          <p:cNvPr id="1485" name="Google Shape;1485;p94"/>
          <p:cNvSpPr txBox="1"/>
          <p:nvPr/>
        </p:nvSpPr>
        <p:spPr>
          <a:xfrm>
            <a:off x="505075" y="1719980"/>
            <a:ext cx="4236300" cy="894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600">
                <a:solidFill>
                  <a:srgbClr val="C8E357"/>
                </a:solidFill>
                <a:latin typeface="Lexend"/>
                <a:ea typeface="Lexend"/>
                <a:cs typeface="Lexend"/>
                <a:sym typeface="Lexend"/>
              </a:rPr>
              <a:t>What we are using scales for</a:t>
            </a:r>
            <a:endParaRPr sz="1600">
              <a:solidFill>
                <a:srgbClr val="C8E357"/>
              </a:solidFill>
              <a:latin typeface="Lexend"/>
              <a:ea typeface="Lexend"/>
              <a:cs typeface="Lexend"/>
              <a:sym typeface="Lexend"/>
            </a:endParaRPr>
          </a:p>
        </p:txBody>
      </p:sp>
      <p:sp>
        <p:nvSpPr>
          <p:cNvPr id="1486" name="Google Shape;1486;p94"/>
          <p:cNvSpPr txBox="1"/>
          <p:nvPr/>
        </p:nvSpPr>
        <p:spPr>
          <a:xfrm>
            <a:off x="506675" y="2186375"/>
            <a:ext cx="7497000" cy="2469900"/>
          </a:xfrm>
          <a:prstGeom prst="rect">
            <a:avLst/>
          </a:prstGeom>
          <a:noFill/>
          <a:ln>
            <a:noFill/>
          </a:ln>
        </p:spPr>
        <p:txBody>
          <a:bodyPr anchorCtr="0" anchor="t" bIns="91425" lIns="91425" spcFirstLastPara="1" rIns="91425" wrap="square" tIns="91425">
            <a:noAutofit/>
          </a:bodyPr>
          <a:lstStyle/>
          <a:p>
            <a:pPr indent="-304800" lvl="0" marL="457200" rtl="0" algn="l">
              <a:lnSpc>
                <a:spcPct val="150000"/>
              </a:lnSpc>
              <a:spcBef>
                <a:spcPts val="0"/>
              </a:spcBef>
              <a:spcAft>
                <a:spcPts val="0"/>
              </a:spcAft>
              <a:buClr>
                <a:schemeClr val="lt1"/>
              </a:buClr>
              <a:buSzPts val="1200"/>
              <a:buFont typeface="Lexend"/>
              <a:buChar char="●"/>
            </a:pPr>
            <a:r>
              <a:rPr lang="en" sz="1200">
                <a:solidFill>
                  <a:schemeClr val="lt1"/>
                </a:solidFill>
                <a:latin typeface="Lexend"/>
                <a:ea typeface="Lexend"/>
                <a:cs typeface="Lexend"/>
                <a:sym typeface="Lexend"/>
              </a:rPr>
              <a:t>Clear Learning Targets</a:t>
            </a:r>
            <a:endParaRPr sz="1200">
              <a:solidFill>
                <a:schemeClr val="lt1"/>
              </a:solidFill>
              <a:latin typeface="Lexend"/>
              <a:ea typeface="Lexend"/>
              <a:cs typeface="Lexend"/>
              <a:sym typeface="Lexend"/>
            </a:endParaRPr>
          </a:p>
          <a:p>
            <a:pPr indent="-304800" lvl="0" marL="457200" rtl="0" algn="l">
              <a:lnSpc>
                <a:spcPct val="150000"/>
              </a:lnSpc>
              <a:spcBef>
                <a:spcPts val="0"/>
              </a:spcBef>
              <a:spcAft>
                <a:spcPts val="0"/>
              </a:spcAft>
              <a:buClr>
                <a:schemeClr val="lt1"/>
              </a:buClr>
              <a:buSzPts val="1200"/>
              <a:buFont typeface="Lexend"/>
              <a:buChar char="●"/>
            </a:pPr>
            <a:r>
              <a:rPr lang="en" sz="1200">
                <a:solidFill>
                  <a:schemeClr val="lt1"/>
                </a:solidFill>
                <a:latin typeface="Lexend"/>
                <a:ea typeface="Lexend"/>
                <a:cs typeface="Lexend"/>
                <a:sym typeface="Lexend"/>
              </a:rPr>
              <a:t>Differentiation</a:t>
            </a:r>
            <a:endParaRPr sz="1200">
              <a:solidFill>
                <a:schemeClr val="lt1"/>
              </a:solidFill>
              <a:latin typeface="Lexend"/>
              <a:ea typeface="Lexend"/>
              <a:cs typeface="Lexend"/>
              <a:sym typeface="Lexend"/>
            </a:endParaRPr>
          </a:p>
          <a:p>
            <a:pPr indent="-304800" lvl="0" marL="457200" rtl="0" algn="l">
              <a:lnSpc>
                <a:spcPct val="150000"/>
              </a:lnSpc>
              <a:spcBef>
                <a:spcPts val="0"/>
              </a:spcBef>
              <a:spcAft>
                <a:spcPts val="0"/>
              </a:spcAft>
              <a:buClr>
                <a:schemeClr val="lt1"/>
              </a:buClr>
              <a:buSzPts val="1200"/>
              <a:buFont typeface="Lexend"/>
              <a:buChar char="●"/>
            </a:pPr>
            <a:r>
              <a:rPr lang="en" sz="1200">
                <a:solidFill>
                  <a:schemeClr val="lt1"/>
                </a:solidFill>
                <a:latin typeface="Lexend"/>
                <a:ea typeface="Lexend"/>
                <a:cs typeface="Lexend"/>
                <a:sym typeface="Lexend"/>
              </a:rPr>
              <a:t>Progress Monitoring</a:t>
            </a:r>
            <a:endParaRPr sz="1200">
              <a:solidFill>
                <a:schemeClr val="lt1"/>
              </a:solidFill>
              <a:latin typeface="Lexend"/>
              <a:ea typeface="Lexend"/>
              <a:cs typeface="Lexend"/>
              <a:sym typeface="Lexend"/>
            </a:endParaRPr>
          </a:p>
          <a:p>
            <a:pPr indent="-304800" lvl="0" marL="457200" rtl="0" algn="l">
              <a:lnSpc>
                <a:spcPct val="150000"/>
              </a:lnSpc>
              <a:spcBef>
                <a:spcPts val="0"/>
              </a:spcBef>
              <a:spcAft>
                <a:spcPts val="0"/>
              </a:spcAft>
              <a:buClr>
                <a:schemeClr val="lt1"/>
              </a:buClr>
              <a:buSzPts val="1200"/>
              <a:buFont typeface="Lexend"/>
              <a:buChar char="●"/>
            </a:pPr>
            <a:r>
              <a:rPr lang="en" sz="1200">
                <a:solidFill>
                  <a:schemeClr val="lt1"/>
                </a:solidFill>
                <a:latin typeface="Lexend"/>
                <a:ea typeface="Lexend"/>
                <a:cs typeface="Lexend"/>
                <a:sym typeface="Lexend"/>
              </a:rPr>
              <a:t>Goal Setting</a:t>
            </a:r>
            <a:endParaRPr sz="1200">
              <a:solidFill>
                <a:schemeClr val="lt1"/>
              </a:solidFill>
              <a:latin typeface="Lexend"/>
              <a:ea typeface="Lexend"/>
              <a:cs typeface="Lexend"/>
              <a:sym typeface="Lexend"/>
            </a:endParaRPr>
          </a:p>
          <a:p>
            <a:pPr indent="-304800" lvl="0" marL="457200" rtl="0" algn="l">
              <a:lnSpc>
                <a:spcPct val="150000"/>
              </a:lnSpc>
              <a:spcBef>
                <a:spcPts val="0"/>
              </a:spcBef>
              <a:spcAft>
                <a:spcPts val="0"/>
              </a:spcAft>
              <a:buClr>
                <a:schemeClr val="lt1"/>
              </a:buClr>
              <a:buSzPts val="1200"/>
              <a:buFont typeface="Lexend"/>
              <a:buChar char="●"/>
            </a:pPr>
            <a:r>
              <a:rPr lang="en" sz="1200">
                <a:solidFill>
                  <a:schemeClr val="lt1"/>
                </a:solidFill>
                <a:latin typeface="Lexend"/>
                <a:ea typeface="Lexend"/>
                <a:cs typeface="Lexend"/>
                <a:sym typeface="Lexend"/>
              </a:rPr>
              <a:t>Student/Parent Engagement</a:t>
            </a:r>
            <a:endParaRPr sz="1200">
              <a:solidFill>
                <a:schemeClr val="lt1"/>
              </a:solidFill>
              <a:latin typeface="Lexend"/>
              <a:ea typeface="Lexend"/>
              <a:cs typeface="Lexend"/>
              <a:sym typeface="Lexend"/>
            </a:endParaRPr>
          </a:p>
          <a:p>
            <a:pPr indent="-304800" lvl="0" marL="457200" rtl="0" algn="l">
              <a:lnSpc>
                <a:spcPct val="150000"/>
              </a:lnSpc>
              <a:spcBef>
                <a:spcPts val="0"/>
              </a:spcBef>
              <a:spcAft>
                <a:spcPts val="0"/>
              </a:spcAft>
              <a:buClr>
                <a:schemeClr val="lt1"/>
              </a:buClr>
              <a:buSzPts val="1200"/>
              <a:buFont typeface="Lexend"/>
              <a:buChar char="●"/>
            </a:pPr>
            <a:r>
              <a:rPr lang="en" sz="1200">
                <a:solidFill>
                  <a:schemeClr val="lt1"/>
                </a:solidFill>
                <a:latin typeface="Lexend"/>
                <a:ea typeface="Lexend"/>
                <a:cs typeface="Lexend"/>
                <a:sym typeface="Lexend"/>
              </a:rPr>
              <a:t>Aligned Assessment and Instruction</a:t>
            </a:r>
            <a:r>
              <a:rPr lang="en" sz="1200">
                <a:solidFill>
                  <a:schemeClr val="lt1"/>
                </a:solidFill>
                <a:latin typeface="Lexend"/>
                <a:ea typeface="Lexend"/>
                <a:cs typeface="Lexend"/>
                <a:sym typeface="Lexend"/>
              </a:rPr>
              <a:t> </a:t>
            </a:r>
            <a:endParaRPr sz="1200">
              <a:solidFill>
                <a:schemeClr val="lt1"/>
              </a:solidFill>
              <a:latin typeface="Lexend"/>
              <a:ea typeface="Lexend"/>
              <a:cs typeface="Lexend"/>
              <a:sym typeface="Lexend"/>
            </a:endParaRPr>
          </a:p>
          <a:p>
            <a:pPr indent="-304800" lvl="0" marL="457200" rtl="0" algn="l">
              <a:lnSpc>
                <a:spcPct val="150000"/>
              </a:lnSpc>
              <a:spcBef>
                <a:spcPts val="0"/>
              </a:spcBef>
              <a:spcAft>
                <a:spcPts val="0"/>
              </a:spcAft>
              <a:buClr>
                <a:schemeClr val="lt1"/>
              </a:buClr>
              <a:buSzPts val="1200"/>
              <a:buFont typeface="Lexend"/>
              <a:buChar char="●"/>
            </a:pPr>
            <a:r>
              <a:rPr lang="en" sz="1200">
                <a:solidFill>
                  <a:schemeClr val="lt1"/>
                </a:solidFill>
                <a:latin typeface="Lexend"/>
                <a:ea typeface="Lexend"/>
                <a:cs typeface="Lexend"/>
                <a:sym typeface="Lexend"/>
              </a:rPr>
              <a:t>Formative Feedback</a:t>
            </a:r>
            <a:endParaRPr sz="1200">
              <a:solidFill>
                <a:schemeClr val="lt1"/>
              </a:solidFill>
              <a:latin typeface="Lexend"/>
              <a:ea typeface="Lexend"/>
              <a:cs typeface="Lexend"/>
              <a:sym typeface="Lexend"/>
            </a:endParaRPr>
          </a:p>
          <a:p>
            <a:pPr indent="-304800" lvl="0" marL="457200" rtl="0" algn="l">
              <a:lnSpc>
                <a:spcPct val="150000"/>
              </a:lnSpc>
              <a:spcBef>
                <a:spcPts val="0"/>
              </a:spcBef>
              <a:spcAft>
                <a:spcPts val="0"/>
              </a:spcAft>
              <a:buClr>
                <a:schemeClr val="lt1"/>
              </a:buClr>
              <a:buSzPts val="1200"/>
              <a:buFont typeface="Lexend"/>
              <a:buChar char="●"/>
            </a:pPr>
            <a:r>
              <a:rPr lang="en" sz="1200">
                <a:solidFill>
                  <a:schemeClr val="lt1"/>
                </a:solidFill>
                <a:latin typeface="Lexend"/>
                <a:ea typeface="Lexend"/>
                <a:cs typeface="Lexend"/>
                <a:sym typeface="Lexend"/>
              </a:rPr>
              <a:t>Circular Development</a:t>
            </a:r>
            <a:endParaRPr sz="1200">
              <a:solidFill>
                <a:schemeClr val="lt1"/>
              </a:solidFill>
              <a:latin typeface="Lexend"/>
              <a:ea typeface="Lexend"/>
              <a:cs typeface="Lexend"/>
              <a:sym typeface="Lexend"/>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0" name="Shape 1490"/>
        <p:cNvGrpSpPr/>
        <p:nvPr/>
      </p:nvGrpSpPr>
      <p:grpSpPr>
        <a:xfrm>
          <a:off x="0" y="0"/>
          <a:ext cx="0" cy="0"/>
          <a:chOff x="0" y="0"/>
          <a:chExt cx="0" cy="0"/>
        </a:xfrm>
      </p:grpSpPr>
      <p:sp>
        <p:nvSpPr>
          <p:cNvPr id="1491" name="Google Shape;1491;p95"/>
          <p:cNvSpPr txBox="1"/>
          <p:nvPr>
            <p:ph type="ctrTitle"/>
          </p:nvPr>
        </p:nvSpPr>
        <p:spPr>
          <a:xfrm>
            <a:off x="4151575" y="361300"/>
            <a:ext cx="4333500" cy="7305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3600"/>
              <a:t>This Year’s Focus</a:t>
            </a:r>
            <a:endParaRPr sz="3600"/>
          </a:p>
        </p:txBody>
      </p:sp>
      <p:sp>
        <p:nvSpPr>
          <p:cNvPr id="1492" name="Google Shape;1492;p95"/>
          <p:cNvSpPr txBox="1"/>
          <p:nvPr>
            <p:ph idx="1" type="subTitle"/>
          </p:nvPr>
        </p:nvSpPr>
        <p:spPr>
          <a:xfrm>
            <a:off x="4151575" y="1091800"/>
            <a:ext cx="3821100" cy="3005700"/>
          </a:xfrm>
          <a:prstGeom prst="rect">
            <a:avLst/>
          </a:prstGeom>
        </p:spPr>
        <p:txBody>
          <a:bodyPr anchorCtr="0" anchor="t" bIns="91425" lIns="91425" spcFirstLastPara="1" rIns="91425" wrap="square" tIns="91425">
            <a:noAutofit/>
          </a:bodyPr>
          <a:lstStyle/>
          <a:p>
            <a:pPr indent="-219075" lvl="0" marL="257175" rtl="0" algn="l">
              <a:lnSpc>
                <a:spcPct val="100000"/>
              </a:lnSpc>
              <a:spcBef>
                <a:spcPts val="0"/>
              </a:spcBef>
              <a:spcAft>
                <a:spcPts val="0"/>
              </a:spcAft>
              <a:buClr>
                <a:srgbClr val="C8E357"/>
              </a:buClr>
              <a:buSzPts val="1800"/>
              <a:buFont typeface="Lexend"/>
              <a:buChar char="•"/>
            </a:pPr>
            <a:r>
              <a:rPr lang="en" sz="1800">
                <a:solidFill>
                  <a:srgbClr val="C8E357"/>
                </a:solidFill>
              </a:rPr>
              <a:t>Proficiency Scales drive all teaching and learning…</a:t>
            </a:r>
            <a:endParaRPr sz="1800">
              <a:solidFill>
                <a:srgbClr val="C8E357"/>
              </a:solidFill>
            </a:endParaRPr>
          </a:p>
          <a:p>
            <a:pPr indent="-104775" lvl="0" marL="257175" rtl="0" algn="l">
              <a:lnSpc>
                <a:spcPct val="100000"/>
              </a:lnSpc>
              <a:spcBef>
                <a:spcPts val="480"/>
              </a:spcBef>
              <a:spcAft>
                <a:spcPts val="0"/>
              </a:spcAft>
              <a:buClr>
                <a:schemeClr val="dk1"/>
              </a:buClr>
              <a:buSzPts val="2400"/>
              <a:buFont typeface="Arial"/>
              <a:buNone/>
            </a:pPr>
            <a:r>
              <a:t/>
            </a:r>
            <a:endParaRPr sz="1800">
              <a:solidFill>
                <a:srgbClr val="C8E357"/>
              </a:solidFill>
            </a:endParaRPr>
          </a:p>
          <a:p>
            <a:pPr indent="-219075" lvl="0" marL="257175" rtl="0" algn="l">
              <a:lnSpc>
                <a:spcPct val="100000"/>
              </a:lnSpc>
              <a:spcBef>
                <a:spcPts val="480"/>
              </a:spcBef>
              <a:spcAft>
                <a:spcPts val="0"/>
              </a:spcAft>
              <a:buClr>
                <a:srgbClr val="C8E357"/>
              </a:buClr>
              <a:buSzPts val="1800"/>
              <a:buFont typeface="Lexend"/>
              <a:buChar char="•"/>
            </a:pPr>
            <a:r>
              <a:rPr lang="en" sz="1800">
                <a:solidFill>
                  <a:srgbClr val="C8E357"/>
                </a:solidFill>
              </a:rPr>
              <a:t>Increasing </a:t>
            </a:r>
            <a:r>
              <a:rPr i="1" lang="en" sz="1800">
                <a:solidFill>
                  <a:srgbClr val="C8E357"/>
                </a:solidFill>
              </a:rPr>
              <a:t>Access</a:t>
            </a:r>
            <a:r>
              <a:rPr lang="en" sz="1800">
                <a:solidFill>
                  <a:srgbClr val="C8E357"/>
                </a:solidFill>
              </a:rPr>
              <a:t> by focusing on high level vocabulary instruction.</a:t>
            </a:r>
            <a:endParaRPr sz="1800">
              <a:solidFill>
                <a:srgbClr val="C8E357"/>
              </a:solidFill>
            </a:endParaRPr>
          </a:p>
          <a:p>
            <a:pPr indent="-104775" lvl="0" marL="257175" rtl="0" algn="l">
              <a:lnSpc>
                <a:spcPct val="100000"/>
              </a:lnSpc>
              <a:spcBef>
                <a:spcPts val="480"/>
              </a:spcBef>
              <a:spcAft>
                <a:spcPts val="0"/>
              </a:spcAft>
              <a:buClr>
                <a:schemeClr val="dk1"/>
              </a:buClr>
              <a:buSzPts val="2400"/>
              <a:buFont typeface="Arial"/>
              <a:buNone/>
            </a:pPr>
            <a:r>
              <a:t/>
            </a:r>
            <a:endParaRPr sz="1800">
              <a:solidFill>
                <a:srgbClr val="C8E357"/>
              </a:solidFill>
            </a:endParaRPr>
          </a:p>
          <a:p>
            <a:pPr indent="-219075" lvl="0" marL="257175" rtl="0" algn="l">
              <a:lnSpc>
                <a:spcPct val="100000"/>
              </a:lnSpc>
              <a:spcBef>
                <a:spcPts val="480"/>
              </a:spcBef>
              <a:spcAft>
                <a:spcPts val="0"/>
              </a:spcAft>
              <a:buClr>
                <a:srgbClr val="C8E357"/>
              </a:buClr>
              <a:buSzPts val="1800"/>
              <a:buFont typeface="Lexend"/>
              <a:buChar char="•"/>
            </a:pPr>
            <a:r>
              <a:rPr lang="en" sz="1800">
                <a:solidFill>
                  <a:srgbClr val="C8E357"/>
                </a:solidFill>
              </a:rPr>
              <a:t>Mindfulness practices daily to facilitate healing and resilience</a:t>
            </a:r>
            <a:endParaRPr sz="1800">
              <a:solidFill>
                <a:srgbClr val="C8E357"/>
              </a:solidFill>
            </a:endParaRPr>
          </a:p>
          <a:p>
            <a:pPr indent="0" lvl="0" marL="0" rtl="0" algn="l">
              <a:spcBef>
                <a:spcPts val="0"/>
              </a:spcBef>
              <a:spcAft>
                <a:spcPts val="0"/>
              </a:spcAft>
              <a:buNone/>
            </a:pPr>
            <a:r>
              <a:t/>
            </a:r>
            <a:endParaRPr sz="1800"/>
          </a:p>
        </p:txBody>
      </p:sp>
      <p:pic>
        <p:nvPicPr>
          <p:cNvPr id="1493" name="Google Shape;1493;p95"/>
          <p:cNvPicPr preferRelativeResize="0"/>
          <p:nvPr>
            <p:ph idx="4294967295" type="body"/>
          </p:nvPr>
        </p:nvPicPr>
        <p:blipFill rotWithShape="1">
          <a:blip r:embed="rId3">
            <a:alphaModFix/>
          </a:blip>
          <a:srcRect b="0" l="0" r="0" t="0"/>
          <a:stretch/>
        </p:blipFill>
        <p:spPr>
          <a:xfrm rot="5400000">
            <a:off x="-760875" y="761100"/>
            <a:ext cx="5147100" cy="36249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7" name="Shape 1497"/>
        <p:cNvGrpSpPr/>
        <p:nvPr/>
      </p:nvGrpSpPr>
      <p:grpSpPr>
        <a:xfrm>
          <a:off x="0" y="0"/>
          <a:ext cx="0" cy="0"/>
          <a:chOff x="0" y="0"/>
          <a:chExt cx="0" cy="0"/>
        </a:xfrm>
      </p:grpSpPr>
      <p:sp>
        <p:nvSpPr>
          <p:cNvPr id="1498" name="Google Shape;1498;p96"/>
          <p:cNvSpPr txBox="1"/>
          <p:nvPr>
            <p:ph type="ctrTitle"/>
          </p:nvPr>
        </p:nvSpPr>
        <p:spPr>
          <a:xfrm>
            <a:off x="3106550" y="187753"/>
            <a:ext cx="5985000" cy="554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 sz="2340"/>
              <a:t>Understanding Key Concepts</a:t>
            </a:r>
            <a:endParaRPr sz="2340"/>
          </a:p>
        </p:txBody>
      </p:sp>
      <p:sp>
        <p:nvSpPr>
          <p:cNvPr id="1499" name="Google Shape;1499;p96"/>
          <p:cNvSpPr txBox="1"/>
          <p:nvPr>
            <p:ph idx="1" type="subTitle"/>
          </p:nvPr>
        </p:nvSpPr>
        <p:spPr>
          <a:xfrm>
            <a:off x="3240250" y="1467025"/>
            <a:ext cx="5631000" cy="34326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a:latin typeface="Arial"/>
                <a:ea typeface="Arial"/>
                <a:cs typeface="Arial"/>
                <a:sym typeface="Arial"/>
              </a:rPr>
              <a:t>1. Clear Learning Targets</a:t>
            </a:r>
            <a:endParaRPr b="1">
              <a:latin typeface="Arial"/>
              <a:ea typeface="Arial"/>
              <a:cs typeface="Arial"/>
              <a:sym typeface="Arial"/>
            </a:endParaRPr>
          </a:p>
          <a:p>
            <a:pPr indent="-292100" lvl="0" marL="457200" rtl="0" algn="l">
              <a:spcBef>
                <a:spcPts val="1200"/>
              </a:spcBef>
              <a:spcAft>
                <a:spcPts val="0"/>
              </a:spcAft>
              <a:buClr>
                <a:schemeClr val="lt1"/>
              </a:buClr>
              <a:buSzPts val="1000"/>
              <a:buFont typeface="Arial"/>
              <a:buChar char="●"/>
            </a:pPr>
            <a:r>
              <a:rPr lang="en" sz="1000">
                <a:latin typeface="Arial"/>
                <a:ea typeface="Arial"/>
                <a:cs typeface="Arial"/>
                <a:sym typeface="Arial"/>
              </a:rPr>
              <a:t>Break standards or objectives into specific, measurable skills or knowledge.</a:t>
            </a:r>
            <a:br>
              <a:rPr lang="en" sz="1000">
                <a:latin typeface="Arial"/>
                <a:ea typeface="Arial"/>
                <a:cs typeface="Arial"/>
                <a:sym typeface="Arial"/>
              </a:rPr>
            </a:br>
            <a:endParaRPr sz="1000">
              <a:latin typeface="Arial"/>
              <a:ea typeface="Arial"/>
              <a:cs typeface="Arial"/>
              <a:sym typeface="Arial"/>
            </a:endParaRPr>
          </a:p>
          <a:p>
            <a:pPr indent="-292100" lvl="0" marL="457200" rtl="0" algn="l">
              <a:spcBef>
                <a:spcPts val="0"/>
              </a:spcBef>
              <a:spcAft>
                <a:spcPts val="0"/>
              </a:spcAft>
              <a:buClr>
                <a:schemeClr val="lt1"/>
              </a:buClr>
              <a:buSzPts val="1000"/>
              <a:buFont typeface="Arial"/>
              <a:buChar char="●"/>
            </a:pPr>
            <a:r>
              <a:rPr lang="en" sz="1000">
                <a:latin typeface="Arial"/>
                <a:ea typeface="Arial"/>
                <a:cs typeface="Arial"/>
                <a:sym typeface="Arial"/>
              </a:rPr>
              <a:t>Define exactly what students should know or be able to do.</a:t>
            </a:r>
            <a:br>
              <a:rPr lang="en" sz="1000">
                <a:latin typeface="Arial"/>
                <a:ea typeface="Arial"/>
                <a:cs typeface="Arial"/>
                <a:sym typeface="Arial"/>
              </a:rPr>
            </a:br>
            <a:endParaRPr sz="1000">
              <a:latin typeface="Arial"/>
              <a:ea typeface="Arial"/>
              <a:cs typeface="Arial"/>
              <a:sym typeface="Arial"/>
            </a:endParaRPr>
          </a:p>
          <a:p>
            <a:pPr indent="0" lvl="0" marL="0" rtl="0" algn="l">
              <a:spcBef>
                <a:spcPts val="1400"/>
              </a:spcBef>
              <a:spcAft>
                <a:spcPts val="0"/>
              </a:spcAft>
              <a:buNone/>
            </a:pPr>
            <a:r>
              <a:rPr b="1" lang="en">
                <a:latin typeface="Arial"/>
                <a:ea typeface="Arial"/>
                <a:cs typeface="Arial"/>
                <a:sym typeface="Arial"/>
              </a:rPr>
              <a:t>2. Levels of Proficiency</a:t>
            </a:r>
            <a:endParaRPr b="1">
              <a:latin typeface="Arial"/>
              <a:ea typeface="Arial"/>
              <a:cs typeface="Arial"/>
              <a:sym typeface="Arial"/>
            </a:endParaRPr>
          </a:p>
          <a:p>
            <a:pPr indent="-292100" lvl="0" marL="457200" rtl="0" algn="l">
              <a:spcBef>
                <a:spcPts val="1200"/>
              </a:spcBef>
              <a:spcAft>
                <a:spcPts val="0"/>
              </a:spcAft>
              <a:buClr>
                <a:schemeClr val="lt1"/>
              </a:buClr>
              <a:buSzPts val="1000"/>
              <a:buFont typeface="Arial"/>
              <a:buChar char="●"/>
            </a:pPr>
            <a:r>
              <a:rPr lang="en" sz="1000">
                <a:latin typeface="Arial"/>
                <a:ea typeface="Arial"/>
                <a:cs typeface="Arial"/>
                <a:sym typeface="Arial"/>
              </a:rPr>
              <a:t>Typically a </a:t>
            </a:r>
            <a:r>
              <a:rPr b="1" lang="en" sz="1000">
                <a:latin typeface="Arial"/>
                <a:ea typeface="Arial"/>
                <a:cs typeface="Arial"/>
                <a:sym typeface="Arial"/>
              </a:rPr>
              <a:t>4-point scale</a:t>
            </a:r>
            <a:r>
              <a:rPr lang="en" sz="1000">
                <a:latin typeface="Arial"/>
                <a:ea typeface="Arial"/>
                <a:cs typeface="Arial"/>
                <a:sym typeface="Arial"/>
              </a:rPr>
              <a:t> (though 3- or 5-point models exist):</a:t>
            </a:r>
            <a:br>
              <a:rPr lang="en" sz="1000">
                <a:latin typeface="Arial"/>
                <a:ea typeface="Arial"/>
                <a:cs typeface="Arial"/>
                <a:sym typeface="Arial"/>
              </a:rPr>
            </a:br>
            <a:endParaRPr sz="1000">
              <a:latin typeface="Arial"/>
              <a:ea typeface="Arial"/>
              <a:cs typeface="Arial"/>
              <a:sym typeface="Arial"/>
            </a:endParaRPr>
          </a:p>
          <a:p>
            <a:pPr indent="-292100" lvl="1" marL="914400" rtl="0" algn="l">
              <a:spcBef>
                <a:spcPts val="0"/>
              </a:spcBef>
              <a:spcAft>
                <a:spcPts val="0"/>
              </a:spcAft>
              <a:buClr>
                <a:schemeClr val="lt1"/>
              </a:buClr>
              <a:buSzPts val="1000"/>
              <a:buFont typeface="Arial"/>
              <a:buChar char="○"/>
            </a:pPr>
            <a:r>
              <a:rPr b="1" lang="en" sz="1000">
                <a:latin typeface="Arial"/>
                <a:ea typeface="Arial"/>
                <a:cs typeface="Arial"/>
                <a:sym typeface="Arial"/>
              </a:rPr>
              <a:t>Level 4</a:t>
            </a:r>
            <a:r>
              <a:rPr lang="en" sz="1000">
                <a:latin typeface="Arial"/>
                <a:ea typeface="Arial"/>
                <a:cs typeface="Arial"/>
                <a:sym typeface="Arial"/>
              </a:rPr>
              <a:t> – Exceeds expectations (transfer or extension of learning)</a:t>
            </a:r>
            <a:br>
              <a:rPr lang="en" sz="1000">
                <a:latin typeface="Arial"/>
                <a:ea typeface="Arial"/>
                <a:cs typeface="Arial"/>
                <a:sym typeface="Arial"/>
              </a:rPr>
            </a:br>
            <a:endParaRPr sz="1000">
              <a:latin typeface="Arial"/>
              <a:ea typeface="Arial"/>
              <a:cs typeface="Arial"/>
              <a:sym typeface="Arial"/>
            </a:endParaRPr>
          </a:p>
          <a:p>
            <a:pPr indent="-292100" lvl="1" marL="914400" rtl="0" algn="l">
              <a:spcBef>
                <a:spcPts val="0"/>
              </a:spcBef>
              <a:spcAft>
                <a:spcPts val="0"/>
              </a:spcAft>
              <a:buClr>
                <a:schemeClr val="lt1"/>
              </a:buClr>
              <a:buSzPts val="1000"/>
              <a:buFont typeface="Arial"/>
              <a:buChar char="○"/>
            </a:pPr>
            <a:r>
              <a:rPr b="1" lang="en" sz="1000">
                <a:latin typeface="Arial"/>
                <a:ea typeface="Arial"/>
                <a:cs typeface="Arial"/>
                <a:sym typeface="Arial"/>
              </a:rPr>
              <a:t>Level 3</a:t>
            </a:r>
            <a:r>
              <a:rPr lang="en" sz="1000">
                <a:latin typeface="Arial"/>
                <a:ea typeface="Arial"/>
                <a:cs typeface="Arial"/>
                <a:sym typeface="Arial"/>
              </a:rPr>
              <a:t> – Proficient (meets grade-level expectations independently)</a:t>
            </a:r>
            <a:br>
              <a:rPr lang="en" sz="1000">
                <a:latin typeface="Arial"/>
                <a:ea typeface="Arial"/>
                <a:cs typeface="Arial"/>
                <a:sym typeface="Arial"/>
              </a:rPr>
            </a:br>
            <a:endParaRPr sz="1000">
              <a:latin typeface="Arial"/>
              <a:ea typeface="Arial"/>
              <a:cs typeface="Arial"/>
              <a:sym typeface="Arial"/>
            </a:endParaRPr>
          </a:p>
          <a:p>
            <a:pPr indent="-292100" lvl="1" marL="914400" rtl="0" algn="l">
              <a:spcBef>
                <a:spcPts val="0"/>
              </a:spcBef>
              <a:spcAft>
                <a:spcPts val="0"/>
              </a:spcAft>
              <a:buClr>
                <a:schemeClr val="lt1"/>
              </a:buClr>
              <a:buSzPts val="1000"/>
              <a:buFont typeface="Arial"/>
              <a:buChar char="○"/>
            </a:pPr>
            <a:r>
              <a:rPr b="1" lang="en" sz="1000">
                <a:latin typeface="Arial"/>
                <a:ea typeface="Arial"/>
                <a:cs typeface="Arial"/>
                <a:sym typeface="Arial"/>
              </a:rPr>
              <a:t>Level 2</a:t>
            </a:r>
            <a:r>
              <a:rPr lang="en" sz="1000">
                <a:latin typeface="Arial"/>
                <a:ea typeface="Arial"/>
                <a:cs typeface="Arial"/>
                <a:sym typeface="Arial"/>
              </a:rPr>
              <a:t> – Approaching (basic understanding with some support)</a:t>
            </a:r>
            <a:br>
              <a:rPr lang="en" sz="1000">
                <a:latin typeface="Arial"/>
                <a:ea typeface="Arial"/>
                <a:cs typeface="Arial"/>
                <a:sym typeface="Arial"/>
              </a:rPr>
            </a:br>
            <a:endParaRPr sz="1000">
              <a:latin typeface="Arial"/>
              <a:ea typeface="Arial"/>
              <a:cs typeface="Arial"/>
              <a:sym typeface="Arial"/>
            </a:endParaRPr>
          </a:p>
          <a:p>
            <a:pPr indent="-292100" lvl="1" marL="914400" rtl="0" algn="l">
              <a:spcBef>
                <a:spcPts val="0"/>
              </a:spcBef>
              <a:spcAft>
                <a:spcPts val="0"/>
              </a:spcAft>
              <a:buClr>
                <a:schemeClr val="lt1"/>
              </a:buClr>
              <a:buSzPts val="1000"/>
              <a:buFont typeface="Arial"/>
              <a:buChar char="○"/>
            </a:pPr>
            <a:r>
              <a:rPr b="1" lang="en" sz="1000">
                <a:latin typeface="Arial"/>
                <a:ea typeface="Arial"/>
                <a:cs typeface="Arial"/>
                <a:sym typeface="Arial"/>
              </a:rPr>
              <a:t>Level 1</a:t>
            </a:r>
            <a:r>
              <a:rPr lang="en" sz="1000">
                <a:latin typeface="Arial"/>
                <a:ea typeface="Arial"/>
                <a:cs typeface="Arial"/>
                <a:sym typeface="Arial"/>
              </a:rPr>
              <a:t> – Beginning (limited understanding, needs significant support)</a:t>
            </a:r>
            <a:br>
              <a:rPr lang="en" sz="1000">
                <a:latin typeface="Arial"/>
                <a:ea typeface="Arial"/>
                <a:cs typeface="Arial"/>
                <a:sym typeface="Arial"/>
              </a:rPr>
            </a:br>
            <a:br>
              <a:rPr lang="en" sz="1000">
                <a:latin typeface="Arial"/>
                <a:ea typeface="Arial"/>
                <a:cs typeface="Arial"/>
                <a:sym typeface="Arial"/>
              </a:rPr>
            </a:br>
            <a:endParaRPr sz="1300"/>
          </a:p>
        </p:txBody>
      </p:sp>
      <p:pic>
        <p:nvPicPr>
          <p:cNvPr id="1500" name="Google Shape;1500;p96" title="IMG_0138.jpeg"/>
          <p:cNvPicPr preferRelativeResize="0"/>
          <p:nvPr>
            <p:ph idx="4" type="pic"/>
          </p:nvPr>
        </p:nvPicPr>
        <p:blipFill rotWithShape="1">
          <a:blip r:embed="rId3">
            <a:alphaModFix/>
          </a:blip>
          <a:srcRect b="0" l="27856" r="18180" t="0"/>
          <a:stretch/>
        </p:blipFill>
        <p:spPr>
          <a:xfrm>
            <a:off x="0" y="0"/>
            <a:ext cx="2779800" cy="5151300"/>
          </a:xfrm>
          <a:prstGeom prst="roundRect">
            <a:avLst>
              <a:gd fmla="val 16667" name="adj"/>
            </a:avLst>
          </a:prstGeom>
        </p:spPr>
      </p:pic>
      <p:sp>
        <p:nvSpPr>
          <p:cNvPr id="1501" name="Google Shape;1501;p96"/>
          <p:cNvSpPr txBox="1"/>
          <p:nvPr/>
        </p:nvSpPr>
        <p:spPr>
          <a:xfrm>
            <a:off x="3106550" y="687400"/>
            <a:ext cx="5853300" cy="681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C8E357"/>
                </a:solidFill>
                <a:latin typeface="Lexend"/>
                <a:ea typeface="Lexend"/>
                <a:cs typeface="Lexend"/>
                <a:sym typeface="Lexend"/>
              </a:rPr>
              <a:t>Proficiency</a:t>
            </a:r>
            <a:r>
              <a:rPr lang="en">
                <a:solidFill>
                  <a:srgbClr val="C8E357"/>
                </a:solidFill>
                <a:latin typeface="Lexend"/>
                <a:ea typeface="Lexend"/>
                <a:cs typeface="Lexend"/>
                <a:sym typeface="Lexend"/>
              </a:rPr>
              <a:t> Scales focus on Key Concepts that students will be able to clearly define and communicate understanding.</a:t>
            </a:r>
            <a:endParaRPr sz="1500">
              <a:solidFill>
                <a:srgbClr val="C8E357"/>
              </a:solidFill>
              <a:latin typeface="Lexend"/>
              <a:ea typeface="Lexend"/>
              <a:cs typeface="Lexend"/>
              <a:sym typeface="Lexend"/>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05" name="Shape 1505"/>
        <p:cNvGrpSpPr/>
        <p:nvPr/>
      </p:nvGrpSpPr>
      <p:grpSpPr>
        <a:xfrm>
          <a:off x="0" y="0"/>
          <a:ext cx="0" cy="0"/>
          <a:chOff x="0" y="0"/>
          <a:chExt cx="0" cy="0"/>
        </a:xfrm>
      </p:grpSpPr>
      <p:pic>
        <p:nvPicPr>
          <p:cNvPr id="1506" name="Google Shape;1506;p97" title="IMG_0138.jpeg"/>
          <p:cNvPicPr preferRelativeResize="0"/>
          <p:nvPr>
            <p:ph idx="4" type="pic"/>
          </p:nvPr>
        </p:nvPicPr>
        <p:blipFill rotWithShape="1">
          <a:blip r:embed="rId3">
            <a:alphaModFix/>
          </a:blip>
          <a:srcRect b="0" l="27856" r="18180" t="0"/>
          <a:stretch/>
        </p:blipFill>
        <p:spPr>
          <a:xfrm>
            <a:off x="0" y="0"/>
            <a:ext cx="2779800" cy="5151300"/>
          </a:xfrm>
          <a:prstGeom prst="roundRect">
            <a:avLst>
              <a:gd fmla="val 16667" name="adj"/>
            </a:avLst>
          </a:prstGeom>
        </p:spPr>
      </p:pic>
      <p:sp>
        <p:nvSpPr>
          <p:cNvPr id="1507" name="Google Shape;1507;p97"/>
          <p:cNvSpPr txBox="1"/>
          <p:nvPr/>
        </p:nvSpPr>
        <p:spPr>
          <a:xfrm>
            <a:off x="3216650" y="966500"/>
            <a:ext cx="5639100" cy="33189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1400"/>
              </a:spcBef>
              <a:spcAft>
                <a:spcPts val="0"/>
              </a:spcAft>
              <a:buNone/>
            </a:pPr>
            <a:r>
              <a:rPr b="1" lang="en" sz="1300">
                <a:solidFill>
                  <a:schemeClr val="lt1"/>
                </a:solidFill>
              </a:rPr>
              <a:t>3. Progressive Skill Development</a:t>
            </a:r>
            <a:endParaRPr b="1" sz="1300">
              <a:solidFill>
                <a:schemeClr val="lt1"/>
              </a:solidFill>
            </a:endParaRPr>
          </a:p>
          <a:p>
            <a:pPr indent="-298450" lvl="0" marL="457200" rtl="0" algn="l">
              <a:lnSpc>
                <a:spcPct val="100000"/>
              </a:lnSpc>
              <a:spcBef>
                <a:spcPts val="1200"/>
              </a:spcBef>
              <a:spcAft>
                <a:spcPts val="0"/>
              </a:spcAft>
              <a:buClr>
                <a:schemeClr val="lt1"/>
              </a:buClr>
              <a:buSzPts val="1100"/>
              <a:buChar char="●"/>
            </a:pPr>
            <a:r>
              <a:rPr lang="en" sz="1100">
                <a:solidFill>
                  <a:schemeClr val="lt1"/>
                </a:solidFill>
              </a:rPr>
              <a:t>Each level describes a continuum of mastery, not just a grade.</a:t>
            </a:r>
            <a:br>
              <a:rPr lang="en" sz="1100">
                <a:solidFill>
                  <a:schemeClr val="lt1"/>
                </a:solidFill>
              </a:rPr>
            </a:br>
            <a:endParaRPr sz="1100">
              <a:solidFill>
                <a:schemeClr val="lt1"/>
              </a:solidFill>
            </a:endParaRPr>
          </a:p>
          <a:p>
            <a:pPr indent="-298450" lvl="0" marL="457200" rtl="0" algn="l">
              <a:lnSpc>
                <a:spcPct val="100000"/>
              </a:lnSpc>
              <a:spcBef>
                <a:spcPts val="0"/>
              </a:spcBef>
              <a:spcAft>
                <a:spcPts val="0"/>
              </a:spcAft>
              <a:buClr>
                <a:schemeClr val="lt1"/>
              </a:buClr>
              <a:buSzPts val="1100"/>
              <a:buChar char="●"/>
            </a:pPr>
            <a:r>
              <a:rPr lang="en" sz="1100">
                <a:solidFill>
                  <a:schemeClr val="lt1"/>
                </a:solidFill>
              </a:rPr>
              <a:t>Students see </a:t>
            </a:r>
            <a:r>
              <a:rPr b="1" lang="en" sz="1100">
                <a:solidFill>
                  <a:schemeClr val="lt1"/>
                </a:solidFill>
              </a:rPr>
              <a:t>what growth looks like</a:t>
            </a:r>
            <a:r>
              <a:rPr lang="en" sz="1100">
                <a:solidFill>
                  <a:schemeClr val="lt1"/>
                </a:solidFill>
              </a:rPr>
              <a:t> and what’s needed to move forward.</a:t>
            </a:r>
            <a:br>
              <a:rPr lang="en" sz="1100">
                <a:solidFill>
                  <a:schemeClr val="lt1"/>
                </a:solidFill>
              </a:rPr>
            </a:br>
            <a:endParaRPr sz="1100">
              <a:solidFill>
                <a:schemeClr val="lt1"/>
              </a:solidFill>
            </a:endParaRPr>
          </a:p>
          <a:p>
            <a:pPr indent="0" lvl="0" marL="0" rtl="0" algn="l">
              <a:lnSpc>
                <a:spcPct val="100000"/>
              </a:lnSpc>
              <a:spcBef>
                <a:spcPts val="1400"/>
              </a:spcBef>
              <a:spcAft>
                <a:spcPts val="0"/>
              </a:spcAft>
              <a:buNone/>
            </a:pPr>
            <a:r>
              <a:rPr b="1" lang="en" sz="1300">
                <a:solidFill>
                  <a:schemeClr val="lt1"/>
                </a:solidFill>
              </a:rPr>
              <a:t>4. Student-Friendly Language</a:t>
            </a:r>
            <a:endParaRPr b="1" sz="1300">
              <a:solidFill>
                <a:schemeClr val="lt1"/>
              </a:solidFill>
            </a:endParaRPr>
          </a:p>
          <a:p>
            <a:pPr indent="-298450" lvl="0" marL="457200" rtl="0" algn="l">
              <a:lnSpc>
                <a:spcPct val="100000"/>
              </a:lnSpc>
              <a:spcBef>
                <a:spcPts val="1200"/>
              </a:spcBef>
              <a:spcAft>
                <a:spcPts val="0"/>
              </a:spcAft>
              <a:buClr>
                <a:schemeClr val="lt1"/>
              </a:buClr>
              <a:buSzPts val="1100"/>
              <a:buChar char="●"/>
            </a:pPr>
            <a:r>
              <a:rPr lang="en" sz="1100">
                <a:solidFill>
                  <a:schemeClr val="lt1"/>
                </a:solidFill>
              </a:rPr>
              <a:t>Descriptors should be written so students can understand what each level means.</a:t>
            </a:r>
            <a:br>
              <a:rPr lang="en" sz="1100">
                <a:solidFill>
                  <a:schemeClr val="lt1"/>
                </a:solidFill>
              </a:rPr>
            </a:br>
            <a:endParaRPr sz="1100">
              <a:solidFill>
                <a:schemeClr val="lt1"/>
              </a:solidFill>
            </a:endParaRPr>
          </a:p>
          <a:p>
            <a:pPr indent="-298450" lvl="0" marL="457200" rtl="0" algn="l">
              <a:lnSpc>
                <a:spcPct val="100000"/>
              </a:lnSpc>
              <a:spcBef>
                <a:spcPts val="0"/>
              </a:spcBef>
              <a:spcAft>
                <a:spcPts val="0"/>
              </a:spcAft>
              <a:buClr>
                <a:schemeClr val="lt1"/>
              </a:buClr>
              <a:buSzPts val="1100"/>
              <a:buChar char="●"/>
            </a:pPr>
            <a:r>
              <a:rPr lang="en" sz="1100">
                <a:solidFill>
                  <a:schemeClr val="lt1"/>
                </a:solidFill>
              </a:rPr>
              <a:t>Encourages self-assessment and goal setting.</a:t>
            </a:r>
            <a:br>
              <a:rPr lang="en" sz="1100">
                <a:solidFill>
                  <a:schemeClr val="lt1"/>
                </a:solidFill>
              </a:rPr>
            </a:br>
            <a:endParaRPr sz="1100">
              <a:solidFill>
                <a:schemeClr val="lt1"/>
              </a:solidFill>
            </a:endParaRPr>
          </a:p>
          <a:p>
            <a:pPr indent="0" lvl="0" marL="0" rtl="0" algn="l">
              <a:lnSpc>
                <a:spcPct val="100000"/>
              </a:lnSpc>
              <a:spcBef>
                <a:spcPts val="1400"/>
              </a:spcBef>
              <a:spcAft>
                <a:spcPts val="0"/>
              </a:spcAft>
              <a:buNone/>
            </a:pPr>
            <a:r>
              <a:rPr b="1" lang="en" sz="1300">
                <a:solidFill>
                  <a:schemeClr val="lt1"/>
                </a:solidFill>
              </a:rPr>
              <a:t>5. Consistency in Assessment</a:t>
            </a:r>
            <a:endParaRPr b="1" sz="1300">
              <a:solidFill>
                <a:schemeClr val="lt1"/>
              </a:solidFill>
            </a:endParaRPr>
          </a:p>
          <a:p>
            <a:pPr indent="-298450" lvl="0" marL="457200" rtl="0" algn="l">
              <a:lnSpc>
                <a:spcPct val="100000"/>
              </a:lnSpc>
              <a:spcBef>
                <a:spcPts val="1200"/>
              </a:spcBef>
              <a:spcAft>
                <a:spcPts val="0"/>
              </a:spcAft>
              <a:buClr>
                <a:schemeClr val="lt1"/>
              </a:buClr>
              <a:buSzPts val="1100"/>
              <a:buChar char="●"/>
            </a:pPr>
            <a:r>
              <a:rPr lang="en" sz="1100">
                <a:solidFill>
                  <a:schemeClr val="lt1"/>
                </a:solidFill>
              </a:rPr>
              <a:t>Teachers use the same scale across tasks, ensuring fair and clear evaluation.</a:t>
            </a:r>
            <a:br>
              <a:rPr lang="en" sz="1100">
                <a:solidFill>
                  <a:schemeClr val="lt1"/>
                </a:solidFill>
              </a:rPr>
            </a:br>
            <a:endParaRPr sz="1100">
              <a:solidFill>
                <a:schemeClr val="lt1"/>
              </a:solidFill>
            </a:endParaRPr>
          </a:p>
          <a:p>
            <a:pPr indent="-285750" lvl="0" marL="457200" rtl="0" algn="l">
              <a:lnSpc>
                <a:spcPct val="100000"/>
              </a:lnSpc>
              <a:spcBef>
                <a:spcPts val="0"/>
              </a:spcBef>
              <a:spcAft>
                <a:spcPts val="0"/>
              </a:spcAft>
              <a:buClr>
                <a:schemeClr val="lt1"/>
              </a:buClr>
              <a:buSzPts val="900"/>
              <a:buChar char="●"/>
            </a:pPr>
            <a:r>
              <a:rPr lang="en" sz="1100">
                <a:solidFill>
                  <a:schemeClr val="lt1"/>
                </a:solidFill>
              </a:rPr>
              <a:t>Focuses on evidence of learning rather than completion or effort.</a:t>
            </a:r>
            <a:endParaRPr sz="1800">
              <a:solidFill>
                <a:schemeClr val="dk1"/>
              </a:solidFill>
              <a:latin typeface="Lexend"/>
              <a:ea typeface="Lexend"/>
              <a:cs typeface="Lexend"/>
              <a:sym typeface="Lexend"/>
            </a:endParaRPr>
          </a:p>
        </p:txBody>
      </p:sp>
      <p:sp>
        <p:nvSpPr>
          <p:cNvPr id="1508" name="Google Shape;1508;p97"/>
          <p:cNvSpPr txBox="1"/>
          <p:nvPr>
            <p:ph type="ctrTitle"/>
          </p:nvPr>
        </p:nvSpPr>
        <p:spPr>
          <a:xfrm>
            <a:off x="3106550" y="187753"/>
            <a:ext cx="5985000" cy="554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 sz="2340"/>
              <a:t>Understanding Key Concepts</a:t>
            </a:r>
            <a:endParaRPr sz="2340"/>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12" name="Shape 1512"/>
        <p:cNvGrpSpPr/>
        <p:nvPr/>
      </p:nvGrpSpPr>
      <p:grpSpPr>
        <a:xfrm>
          <a:off x="0" y="0"/>
          <a:ext cx="0" cy="0"/>
          <a:chOff x="0" y="0"/>
          <a:chExt cx="0" cy="0"/>
        </a:xfrm>
      </p:grpSpPr>
      <p:pic>
        <p:nvPicPr>
          <p:cNvPr id="1513" name="Google Shape;1513;p98" title="IMG_0138.jpeg"/>
          <p:cNvPicPr preferRelativeResize="0"/>
          <p:nvPr>
            <p:ph idx="4" type="pic"/>
          </p:nvPr>
        </p:nvPicPr>
        <p:blipFill rotWithShape="1">
          <a:blip r:embed="rId3">
            <a:alphaModFix/>
          </a:blip>
          <a:srcRect b="0" l="27856" r="18180" t="0"/>
          <a:stretch/>
        </p:blipFill>
        <p:spPr>
          <a:xfrm>
            <a:off x="0" y="0"/>
            <a:ext cx="2779800" cy="5151300"/>
          </a:xfrm>
          <a:prstGeom prst="roundRect">
            <a:avLst>
              <a:gd fmla="val 16667" name="adj"/>
            </a:avLst>
          </a:prstGeom>
        </p:spPr>
      </p:pic>
      <p:sp>
        <p:nvSpPr>
          <p:cNvPr id="1514" name="Google Shape;1514;p98"/>
          <p:cNvSpPr txBox="1"/>
          <p:nvPr>
            <p:ph type="ctrTitle"/>
          </p:nvPr>
        </p:nvSpPr>
        <p:spPr>
          <a:xfrm>
            <a:off x="3106550" y="187753"/>
            <a:ext cx="5985000" cy="554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 sz="2340"/>
              <a:t>Understanding Key Concepts</a:t>
            </a:r>
            <a:endParaRPr sz="2340"/>
          </a:p>
        </p:txBody>
      </p:sp>
      <p:sp>
        <p:nvSpPr>
          <p:cNvPr id="1515" name="Google Shape;1515;p98"/>
          <p:cNvSpPr txBox="1"/>
          <p:nvPr/>
        </p:nvSpPr>
        <p:spPr>
          <a:xfrm>
            <a:off x="3232372" y="881900"/>
            <a:ext cx="5520900" cy="3318900"/>
          </a:xfrm>
          <a:prstGeom prst="rect">
            <a:avLst/>
          </a:prstGeom>
          <a:noFill/>
          <a:ln>
            <a:noFill/>
          </a:ln>
        </p:spPr>
        <p:txBody>
          <a:bodyPr anchorCtr="0" anchor="t" bIns="91425" lIns="91425" spcFirstLastPara="1" rIns="91425" wrap="square" tIns="91425">
            <a:noAutofit/>
          </a:bodyPr>
          <a:lstStyle/>
          <a:p>
            <a:pPr indent="0" lvl="0" marL="0" rtl="0" algn="l">
              <a:spcBef>
                <a:spcPts val="1400"/>
              </a:spcBef>
              <a:spcAft>
                <a:spcPts val="0"/>
              </a:spcAft>
              <a:buNone/>
            </a:pPr>
            <a:r>
              <a:rPr b="1" lang="en" sz="1300">
                <a:solidFill>
                  <a:schemeClr val="lt1"/>
                </a:solidFill>
              </a:rPr>
              <a:t>6. Feedback and Reflection</a:t>
            </a:r>
            <a:endParaRPr b="1" sz="1300">
              <a:solidFill>
                <a:schemeClr val="lt1"/>
              </a:solidFill>
            </a:endParaRPr>
          </a:p>
          <a:p>
            <a:pPr indent="-298450" lvl="0" marL="457200" rtl="0" algn="l">
              <a:spcBef>
                <a:spcPts val="1200"/>
              </a:spcBef>
              <a:spcAft>
                <a:spcPts val="0"/>
              </a:spcAft>
              <a:buClr>
                <a:schemeClr val="lt1"/>
              </a:buClr>
              <a:buSzPts val="1100"/>
              <a:buChar char="●"/>
            </a:pPr>
            <a:r>
              <a:rPr lang="en" sz="1100">
                <a:solidFill>
                  <a:schemeClr val="lt1"/>
                </a:solidFill>
              </a:rPr>
              <a:t>Proficiency scales guide feedback: instead of “right/wrong,” feedback shows where students are on the scale and how to improve.</a:t>
            </a:r>
            <a:br>
              <a:rPr lang="en" sz="1100">
                <a:solidFill>
                  <a:schemeClr val="lt1"/>
                </a:solidFill>
              </a:rPr>
            </a:br>
            <a:endParaRPr sz="1100">
              <a:solidFill>
                <a:schemeClr val="lt1"/>
              </a:solidFill>
            </a:endParaRPr>
          </a:p>
          <a:p>
            <a:pPr indent="-298450" lvl="0" marL="457200" rtl="0" algn="l">
              <a:spcBef>
                <a:spcPts val="0"/>
              </a:spcBef>
              <a:spcAft>
                <a:spcPts val="0"/>
              </a:spcAft>
              <a:buClr>
                <a:schemeClr val="lt1"/>
              </a:buClr>
              <a:buSzPts val="1100"/>
              <a:buChar char="●"/>
            </a:pPr>
            <a:r>
              <a:rPr lang="en" sz="1100">
                <a:solidFill>
                  <a:schemeClr val="lt1"/>
                </a:solidFill>
              </a:rPr>
              <a:t>Students can reflect: </a:t>
            </a:r>
            <a:r>
              <a:rPr i="1" lang="en" sz="1100">
                <a:solidFill>
                  <a:schemeClr val="lt1"/>
                </a:solidFill>
              </a:rPr>
              <a:t>“I’m at Level 2 because I can identify symbols but not yet explain their meaning.”</a:t>
            </a:r>
            <a:br>
              <a:rPr i="1" lang="en" sz="1100">
                <a:solidFill>
                  <a:schemeClr val="lt1"/>
                </a:solidFill>
              </a:rPr>
            </a:br>
            <a:endParaRPr i="1" sz="1100">
              <a:solidFill>
                <a:schemeClr val="lt1"/>
              </a:solidFill>
            </a:endParaRPr>
          </a:p>
          <a:p>
            <a:pPr indent="0" lvl="0" marL="0" rtl="0" algn="l">
              <a:spcBef>
                <a:spcPts val="1400"/>
              </a:spcBef>
              <a:spcAft>
                <a:spcPts val="0"/>
              </a:spcAft>
              <a:buNone/>
            </a:pPr>
            <a:r>
              <a:rPr b="1" lang="en" sz="1300">
                <a:solidFill>
                  <a:schemeClr val="lt1"/>
                </a:solidFill>
              </a:rPr>
              <a:t>7. Instructional Alignment</a:t>
            </a:r>
            <a:endParaRPr b="1" sz="1300">
              <a:solidFill>
                <a:schemeClr val="lt1"/>
              </a:solidFill>
            </a:endParaRPr>
          </a:p>
          <a:p>
            <a:pPr indent="-298450" lvl="0" marL="457200" rtl="0" algn="l">
              <a:spcBef>
                <a:spcPts val="1200"/>
              </a:spcBef>
              <a:spcAft>
                <a:spcPts val="0"/>
              </a:spcAft>
              <a:buClr>
                <a:schemeClr val="lt1"/>
              </a:buClr>
              <a:buSzPts val="1100"/>
              <a:buChar char="●"/>
            </a:pPr>
            <a:r>
              <a:rPr lang="en" sz="1100">
                <a:solidFill>
                  <a:schemeClr val="lt1"/>
                </a:solidFill>
              </a:rPr>
              <a:t>Teachers design lessons and assessments that target movement along the scale.</a:t>
            </a:r>
            <a:br>
              <a:rPr lang="en" sz="1100">
                <a:solidFill>
                  <a:schemeClr val="lt1"/>
                </a:solidFill>
              </a:rPr>
            </a:br>
            <a:endParaRPr sz="1100">
              <a:solidFill>
                <a:schemeClr val="lt1"/>
              </a:solidFill>
            </a:endParaRPr>
          </a:p>
          <a:p>
            <a:pPr indent="-298450" lvl="0" marL="457200" rtl="0" algn="l">
              <a:spcBef>
                <a:spcPts val="0"/>
              </a:spcBef>
              <a:spcAft>
                <a:spcPts val="0"/>
              </a:spcAft>
              <a:buClr>
                <a:schemeClr val="lt1"/>
              </a:buClr>
              <a:buSzPts val="1100"/>
              <a:buChar char="●"/>
            </a:pPr>
            <a:r>
              <a:rPr lang="en" sz="1100">
                <a:solidFill>
                  <a:schemeClr val="lt1"/>
                </a:solidFill>
              </a:rPr>
              <a:t>Differentiation becomes clearer—supporting those at Level 1–2 while extending learning for Level 4.</a:t>
            </a:r>
            <a:endParaRPr>
              <a:solidFill>
                <a:schemeClr val="lt1"/>
              </a:solidFill>
              <a:latin typeface="Lexend"/>
              <a:ea typeface="Lexend"/>
              <a:cs typeface="Lexend"/>
              <a:sym typeface="Lexend"/>
            </a:endParaRPr>
          </a:p>
          <a:p>
            <a:pPr indent="0" lvl="0" marL="0" rtl="0" algn="l">
              <a:lnSpc>
                <a:spcPct val="100000"/>
              </a:lnSpc>
              <a:spcBef>
                <a:spcPts val="1200"/>
              </a:spcBef>
              <a:spcAft>
                <a:spcPts val="0"/>
              </a:spcAft>
              <a:buNone/>
            </a:pPr>
            <a:r>
              <a:t/>
            </a:r>
            <a:endParaRPr b="1" sz="1100">
              <a:solidFill>
                <a:schemeClr val="lt1"/>
              </a:solidFill>
            </a:endParaRPr>
          </a:p>
          <a:p>
            <a:pPr indent="0" lvl="0" marL="0" rtl="0" algn="l">
              <a:lnSpc>
                <a:spcPct val="100000"/>
              </a:lnSpc>
              <a:spcBef>
                <a:spcPts val="1200"/>
              </a:spcBef>
              <a:spcAft>
                <a:spcPts val="0"/>
              </a:spcAft>
              <a:buNone/>
            </a:pPr>
            <a:r>
              <a:t/>
            </a:r>
            <a:endParaRPr sz="1800">
              <a:solidFill>
                <a:schemeClr val="dk1"/>
              </a:solidFill>
              <a:latin typeface="Lexend"/>
              <a:ea typeface="Lexend"/>
              <a:cs typeface="Lexend"/>
              <a:sym typeface="Lexend"/>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19" name="Shape 1519"/>
        <p:cNvGrpSpPr/>
        <p:nvPr/>
      </p:nvGrpSpPr>
      <p:grpSpPr>
        <a:xfrm>
          <a:off x="0" y="0"/>
          <a:ext cx="0" cy="0"/>
          <a:chOff x="0" y="0"/>
          <a:chExt cx="0" cy="0"/>
        </a:xfrm>
      </p:grpSpPr>
      <p:sp>
        <p:nvSpPr>
          <p:cNvPr id="1520" name="Google Shape;1520;p99"/>
          <p:cNvSpPr txBox="1"/>
          <p:nvPr>
            <p:ph type="ctrTitle"/>
          </p:nvPr>
        </p:nvSpPr>
        <p:spPr>
          <a:xfrm>
            <a:off x="4151575" y="361300"/>
            <a:ext cx="4333500" cy="6276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990"/>
              <a:buNone/>
            </a:pPr>
            <a:r>
              <a:rPr b="1" lang="en" sz="2020">
                <a:latin typeface="Alexandria"/>
                <a:ea typeface="Alexandria"/>
                <a:cs typeface="Alexandria"/>
                <a:sym typeface="Alexandria"/>
              </a:rPr>
              <a:t>Proficiency Scales drive all teaching and learning</a:t>
            </a:r>
            <a:endParaRPr b="1" sz="2866">
              <a:latin typeface="Alexandria"/>
              <a:ea typeface="Alexandria"/>
              <a:cs typeface="Alexandria"/>
              <a:sym typeface="Alexandria"/>
            </a:endParaRPr>
          </a:p>
        </p:txBody>
      </p:sp>
      <p:sp>
        <p:nvSpPr>
          <p:cNvPr id="1521" name="Google Shape;1521;p99"/>
          <p:cNvSpPr txBox="1"/>
          <p:nvPr>
            <p:ph idx="1" type="subTitle"/>
          </p:nvPr>
        </p:nvSpPr>
        <p:spPr>
          <a:xfrm>
            <a:off x="4151575" y="1778650"/>
            <a:ext cx="4767000" cy="2770200"/>
          </a:xfrm>
          <a:prstGeom prst="rect">
            <a:avLst/>
          </a:prstGeom>
        </p:spPr>
        <p:txBody>
          <a:bodyPr anchorCtr="0" anchor="t" bIns="91425" lIns="91425" spcFirstLastPara="1" rIns="91425" wrap="square" tIns="91425">
            <a:noAutofit/>
          </a:bodyPr>
          <a:lstStyle/>
          <a:p>
            <a:pPr indent="-317500" lvl="0" marL="457200" rtl="0" algn="l">
              <a:lnSpc>
                <a:spcPct val="100000"/>
              </a:lnSpc>
              <a:spcBef>
                <a:spcPts val="0"/>
              </a:spcBef>
              <a:spcAft>
                <a:spcPts val="0"/>
              </a:spcAft>
              <a:buSzPts val="1400"/>
              <a:buChar char="●"/>
            </a:pPr>
            <a:r>
              <a:rPr lang="en" sz="1400"/>
              <a:t>Are students gaining mastery</a:t>
            </a:r>
            <a:endParaRPr sz="1400"/>
          </a:p>
          <a:p>
            <a:pPr indent="0" lvl="0" marL="457200" rtl="0" algn="l">
              <a:lnSpc>
                <a:spcPct val="100000"/>
              </a:lnSpc>
              <a:spcBef>
                <a:spcPts val="480"/>
              </a:spcBef>
              <a:spcAft>
                <a:spcPts val="0"/>
              </a:spcAft>
              <a:buNone/>
            </a:pPr>
            <a:r>
              <a:t/>
            </a:r>
            <a:endParaRPr sz="1400"/>
          </a:p>
          <a:p>
            <a:pPr indent="-317500" lvl="0" marL="457200" rtl="0" algn="l">
              <a:lnSpc>
                <a:spcPct val="100000"/>
              </a:lnSpc>
              <a:spcBef>
                <a:spcPts val="0"/>
              </a:spcBef>
              <a:spcAft>
                <a:spcPts val="0"/>
              </a:spcAft>
              <a:buSzPts val="1400"/>
              <a:buChar char="●"/>
            </a:pPr>
            <a:r>
              <a:rPr lang="en" sz="1400"/>
              <a:t>Are students taking ownership of their education</a:t>
            </a:r>
            <a:r>
              <a:rPr lang="en" sz="1400">
                <a:solidFill>
                  <a:srgbClr val="C8E357"/>
                </a:solidFill>
              </a:rPr>
              <a:t> (Agency)</a:t>
            </a:r>
            <a:endParaRPr sz="1400">
              <a:solidFill>
                <a:srgbClr val="C8E357"/>
              </a:solidFill>
            </a:endParaRPr>
          </a:p>
          <a:p>
            <a:pPr indent="0" lvl="0" marL="457200" rtl="0" algn="l">
              <a:lnSpc>
                <a:spcPct val="100000"/>
              </a:lnSpc>
              <a:spcBef>
                <a:spcPts val="480"/>
              </a:spcBef>
              <a:spcAft>
                <a:spcPts val="0"/>
              </a:spcAft>
              <a:buNone/>
            </a:pPr>
            <a:r>
              <a:t/>
            </a:r>
            <a:endParaRPr sz="1400"/>
          </a:p>
          <a:p>
            <a:pPr indent="-317500" lvl="0" marL="457200" rtl="0" algn="l">
              <a:lnSpc>
                <a:spcPct val="100000"/>
              </a:lnSpc>
              <a:spcBef>
                <a:spcPts val="0"/>
              </a:spcBef>
              <a:spcAft>
                <a:spcPts val="0"/>
              </a:spcAft>
              <a:buSzPts val="1400"/>
              <a:buChar char="●"/>
            </a:pPr>
            <a:r>
              <a:rPr lang="en" sz="1400"/>
              <a:t>Easier to </a:t>
            </a:r>
            <a:r>
              <a:rPr lang="en" sz="1400"/>
              <a:t>monitor</a:t>
            </a:r>
            <a:r>
              <a:rPr lang="en" sz="1400"/>
              <a:t> growth </a:t>
            </a:r>
            <a:endParaRPr sz="1400"/>
          </a:p>
          <a:p>
            <a:pPr indent="0" lvl="0" marL="457200" rtl="0" algn="l">
              <a:lnSpc>
                <a:spcPct val="100000"/>
              </a:lnSpc>
              <a:spcBef>
                <a:spcPts val="0"/>
              </a:spcBef>
              <a:spcAft>
                <a:spcPts val="0"/>
              </a:spcAft>
              <a:buNone/>
            </a:pPr>
            <a:r>
              <a:t/>
            </a:r>
            <a:endParaRPr sz="1400"/>
          </a:p>
          <a:p>
            <a:pPr indent="-317500" lvl="0" marL="457200" rtl="0" algn="l">
              <a:lnSpc>
                <a:spcPct val="100000"/>
              </a:lnSpc>
              <a:spcBef>
                <a:spcPts val="0"/>
              </a:spcBef>
              <a:spcAft>
                <a:spcPts val="0"/>
              </a:spcAft>
              <a:buSzPts val="1400"/>
              <a:buChar char="●"/>
            </a:pPr>
            <a:r>
              <a:rPr lang="en" sz="1400"/>
              <a:t>Provides </a:t>
            </a:r>
            <a:r>
              <a:rPr lang="en" sz="1400"/>
              <a:t>clarity</a:t>
            </a:r>
            <a:r>
              <a:rPr lang="en" sz="1400"/>
              <a:t>: </a:t>
            </a:r>
            <a:r>
              <a:rPr lang="en" sz="1400">
                <a:solidFill>
                  <a:srgbClr val="C8E357"/>
                </a:solidFill>
              </a:rPr>
              <a:t>Where I am and Where I need to be!</a:t>
            </a:r>
            <a:endParaRPr sz="1600">
              <a:solidFill>
                <a:srgbClr val="C8E357"/>
              </a:solidFill>
            </a:endParaRPr>
          </a:p>
          <a:p>
            <a:pPr indent="0" lvl="0" marL="0" rtl="0" algn="l">
              <a:spcBef>
                <a:spcPts val="0"/>
              </a:spcBef>
              <a:spcAft>
                <a:spcPts val="0"/>
              </a:spcAft>
              <a:buNone/>
            </a:pPr>
            <a:r>
              <a:t/>
            </a:r>
            <a:endParaRPr sz="1600"/>
          </a:p>
        </p:txBody>
      </p:sp>
      <p:pic>
        <p:nvPicPr>
          <p:cNvPr id="1522" name="Google Shape;1522;p99" title="IMG_4587.jpeg"/>
          <p:cNvPicPr preferRelativeResize="0"/>
          <p:nvPr>
            <p:ph idx="4" type="pic"/>
          </p:nvPr>
        </p:nvPicPr>
        <p:blipFill rotWithShape="1">
          <a:blip r:embed="rId3">
            <a:alphaModFix/>
          </a:blip>
          <a:srcRect b="0" l="14917" r="14917" t="0"/>
          <a:stretch/>
        </p:blipFill>
        <p:spPr>
          <a:xfrm>
            <a:off x="0" y="0"/>
            <a:ext cx="3614400" cy="5151300"/>
          </a:xfrm>
          <a:prstGeom prst="roundRect">
            <a:avLst>
              <a:gd fmla="val 16667" name="adj"/>
            </a:avLst>
          </a:prstGeom>
        </p:spPr>
      </p:pic>
      <p:sp>
        <p:nvSpPr>
          <p:cNvPr id="1523" name="Google Shape;1523;p99"/>
          <p:cNvSpPr txBox="1"/>
          <p:nvPr/>
        </p:nvSpPr>
        <p:spPr>
          <a:xfrm>
            <a:off x="4164481" y="1052967"/>
            <a:ext cx="4677900" cy="681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C8E357"/>
                </a:solidFill>
                <a:latin typeface="Lexend"/>
                <a:ea typeface="Lexend"/>
                <a:cs typeface="Lexend"/>
                <a:sym typeface="Lexend"/>
              </a:rPr>
              <a:t>Using Proficiency Scales to drive our instruction and reflect on how effective was our instruction. </a:t>
            </a:r>
            <a:endParaRPr sz="1500">
              <a:solidFill>
                <a:srgbClr val="C8E357"/>
              </a:solidFill>
              <a:latin typeface="Lexend"/>
              <a:ea typeface="Lexend"/>
              <a:cs typeface="Lexend"/>
              <a:sym typeface="Lexend"/>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7" name="Shape 1527"/>
        <p:cNvGrpSpPr/>
        <p:nvPr/>
      </p:nvGrpSpPr>
      <p:grpSpPr>
        <a:xfrm>
          <a:off x="0" y="0"/>
          <a:ext cx="0" cy="0"/>
          <a:chOff x="0" y="0"/>
          <a:chExt cx="0" cy="0"/>
        </a:xfrm>
      </p:grpSpPr>
      <p:pic>
        <p:nvPicPr>
          <p:cNvPr id="1528" name="Google Shape;1528;p100" title="Gemini_Generated_Image_7exf7v7exf7v7exf.png"/>
          <p:cNvPicPr preferRelativeResize="0"/>
          <p:nvPr>
            <p:ph idx="4" type="pic"/>
          </p:nvPr>
        </p:nvPicPr>
        <p:blipFill rotWithShape="1">
          <a:blip r:embed="rId3">
            <a:alphaModFix/>
          </a:blip>
          <a:srcRect b="0" l="23021" r="23015" t="0"/>
          <a:stretch/>
        </p:blipFill>
        <p:spPr>
          <a:xfrm>
            <a:off x="0" y="0"/>
            <a:ext cx="2779800" cy="5151300"/>
          </a:xfrm>
          <a:prstGeom prst="roundRect">
            <a:avLst>
              <a:gd fmla="val 16667" name="adj"/>
            </a:avLst>
          </a:prstGeom>
        </p:spPr>
      </p:pic>
      <p:sp>
        <p:nvSpPr>
          <p:cNvPr id="1529" name="Google Shape;1529;p100"/>
          <p:cNvSpPr txBox="1"/>
          <p:nvPr>
            <p:ph type="ctrTitle"/>
          </p:nvPr>
        </p:nvSpPr>
        <p:spPr>
          <a:xfrm>
            <a:off x="3194975" y="229878"/>
            <a:ext cx="5640600" cy="694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The Starting point</a:t>
            </a:r>
            <a:endParaRPr/>
          </a:p>
        </p:txBody>
      </p:sp>
      <p:sp>
        <p:nvSpPr>
          <p:cNvPr id="1530" name="Google Shape;1530;p100"/>
          <p:cNvSpPr txBox="1"/>
          <p:nvPr>
            <p:ph idx="1" type="subTitle"/>
          </p:nvPr>
        </p:nvSpPr>
        <p:spPr>
          <a:xfrm>
            <a:off x="3250175" y="866403"/>
            <a:ext cx="5364300" cy="694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600">
                <a:solidFill>
                  <a:srgbClr val="C8E357"/>
                </a:solidFill>
              </a:rPr>
              <a:t>Making Changes with the English Department</a:t>
            </a:r>
            <a:endParaRPr sz="1600">
              <a:solidFill>
                <a:srgbClr val="C8E357"/>
              </a:solidFill>
            </a:endParaRPr>
          </a:p>
        </p:txBody>
      </p:sp>
      <p:sp>
        <p:nvSpPr>
          <p:cNvPr id="1531" name="Google Shape;1531;p100"/>
          <p:cNvSpPr txBox="1"/>
          <p:nvPr>
            <p:ph idx="3" type="subTitle"/>
          </p:nvPr>
        </p:nvSpPr>
        <p:spPr>
          <a:xfrm>
            <a:off x="3281750" y="1328003"/>
            <a:ext cx="5609100" cy="3549900"/>
          </a:xfrm>
          <a:prstGeom prst="rect">
            <a:avLst/>
          </a:prstGeom>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lang="en" sz="1300">
                <a:latin typeface="Lexend"/>
                <a:ea typeface="Lexend"/>
                <a:cs typeface="Lexend"/>
                <a:sym typeface="Lexend"/>
              </a:rPr>
              <a:t>Looking at what Sacramento St was doing.</a:t>
            </a:r>
            <a:endParaRPr sz="1300">
              <a:latin typeface="Lexend"/>
              <a:ea typeface="Lexend"/>
              <a:cs typeface="Lexend"/>
              <a:sym typeface="Lexend"/>
            </a:endParaRPr>
          </a:p>
          <a:p>
            <a:pPr indent="-311150" lvl="0" marL="457200" rtl="0" algn="l">
              <a:lnSpc>
                <a:spcPct val="150000"/>
              </a:lnSpc>
              <a:spcBef>
                <a:spcPts val="0"/>
              </a:spcBef>
              <a:spcAft>
                <a:spcPts val="0"/>
              </a:spcAft>
              <a:buSzPts val="1300"/>
              <a:buFont typeface="Lexend"/>
              <a:buChar char="●"/>
            </a:pPr>
            <a:r>
              <a:rPr lang="en" sz="1300">
                <a:latin typeface="Lexend"/>
                <a:ea typeface="Lexend"/>
                <a:cs typeface="Lexend"/>
                <a:sym typeface="Lexend"/>
              </a:rPr>
              <a:t>E.R.W.C.: Expository Reading &amp; Writing Course</a:t>
            </a:r>
            <a:endParaRPr sz="1300">
              <a:latin typeface="Lexend"/>
              <a:ea typeface="Lexend"/>
              <a:cs typeface="Lexend"/>
              <a:sym typeface="Lexend"/>
            </a:endParaRPr>
          </a:p>
          <a:p>
            <a:pPr indent="0" lvl="0" marL="0" rtl="0" algn="l">
              <a:lnSpc>
                <a:spcPct val="150000"/>
              </a:lnSpc>
              <a:spcBef>
                <a:spcPts val="0"/>
              </a:spcBef>
              <a:spcAft>
                <a:spcPts val="0"/>
              </a:spcAft>
              <a:buNone/>
            </a:pPr>
            <a:r>
              <a:t/>
            </a:r>
            <a:endParaRPr sz="1300">
              <a:latin typeface="Lexend"/>
              <a:ea typeface="Lexend"/>
              <a:cs typeface="Lexend"/>
              <a:sym typeface="Lexend"/>
            </a:endParaRPr>
          </a:p>
          <a:p>
            <a:pPr indent="0" lvl="0" marL="0" rtl="0" algn="l">
              <a:lnSpc>
                <a:spcPct val="150000"/>
              </a:lnSpc>
              <a:spcBef>
                <a:spcPts val="0"/>
              </a:spcBef>
              <a:spcAft>
                <a:spcPts val="0"/>
              </a:spcAft>
              <a:buNone/>
            </a:pPr>
            <a:r>
              <a:rPr lang="en" sz="1300">
                <a:latin typeface="Lexend"/>
                <a:ea typeface="Lexend"/>
                <a:cs typeface="Lexend"/>
                <a:sym typeface="Lexend"/>
              </a:rPr>
              <a:t>The English department took the </a:t>
            </a:r>
            <a:r>
              <a:rPr lang="en" sz="1300">
                <a:latin typeface="Lexend"/>
                <a:ea typeface="Lexend"/>
                <a:cs typeface="Lexend"/>
                <a:sym typeface="Lexend"/>
              </a:rPr>
              <a:t>strategies</a:t>
            </a:r>
            <a:r>
              <a:rPr lang="en" sz="1300">
                <a:latin typeface="Lexend"/>
                <a:ea typeface="Lexend"/>
                <a:cs typeface="Lexend"/>
                <a:sym typeface="Lexend"/>
              </a:rPr>
              <a:t> and applied them to our high school students at their proficiency levels</a:t>
            </a:r>
            <a:endParaRPr sz="1300">
              <a:latin typeface="Lexend"/>
              <a:ea typeface="Lexend"/>
              <a:cs typeface="Lexend"/>
              <a:sym typeface="Lexend"/>
            </a:endParaRPr>
          </a:p>
          <a:p>
            <a:pPr indent="0" lvl="0" marL="0" rtl="0" algn="l">
              <a:lnSpc>
                <a:spcPct val="150000"/>
              </a:lnSpc>
              <a:spcBef>
                <a:spcPts val="0"/>
              </a:spcBef>
              <a:spcAft>
                <a:spcPts val="0"/>
              </a:spcAft>
              <a:buNone/>
            </a:pPr>
            <a:r>
              <a:t/>
            </a:r>
            <a:endParaRPr sz="1300">
              <a:latin typeface="Lexend"/>
              <a:ea typeface="Lexend"/>
              <a:cs typeface="Lexend"/>
              <a:sym typeface="Lexend"/>
            </a:endParaRPr>
          </a:p>
          <a:p>
            <a:pPr indent="0" lvl="0" marL="0" rtl="0" algn="l">
              <a:lnSpc>
                <a:spcPct val="150000"/>
              </a:lnSpc>
              <a:spcBef>
                <a:spcPts val="0"/>
              </a:spcBef>
              <a:spcAft>
                <a:spcPts val="0"/>
              </a:spcAft>
              <a:buNone/>
            </a:pPr>
            <a:r>
              <a:rPr lang="en" sz="1300">
                <a:latin typeface="Lexend"/>
                <a:ea typeface="Lexend"/>
                <a:cs typeface="Lexend"/>
                <a:sym typeface="Lexend"/>
              </a:rPr>
              <a:t>Created classes that were adaptable to various proficiency levels.</a:t>
            </a:r>
            <a:endParaRPr sz="1300">
              <a:latin typeface="Lexend"/>
              <a:ea typeface="Lexend"/>
              <a:cs typeface="Lexend"/>
              <a:sym typeface="Lexend"/>
            </a:endParaRPr>
          </a:p>
          <a:p>
            <a:pPr indent="0" lvl="0" marL="0" rtl="0" algn="l">
              <a:lnSpc>
                <a:spcPct val="150000"/>
              </a:lnSpc>
              <a:spcBef>
                <a:spcPts val="0"/>
              </a:spcBef>
              <a:spcAft>
                <a:spcPts val="0"/>
              </a:spcAft>
              <a:buNone/>
            </a:pPr>
            <a:r>
              <a:rPr lang="en" sz="1300">
                <a:solidFill>
                  <a:srgbClr val="C8E357"/>
                </a:solidFill>
                <a:latin typeface="Lexend"/>
                <a:ea typeface="Lexend"/>
                <a:cs typeface="Lexend"/>
                <a:sym typeface="Lexend"/>
              </a:rPr>
              <a:t>It’s Lit - Ethics &amp; Morality - Mythology &amp; Modernity</a:t>
            </a:r>
            <a:endParaRPr sz="1300">
              <a:solidFill>
                <a:srgbClr val="C8E357"/>
              </a:solidFill>
              <a:latin typeface="Lexend"/>
              <a:ea typeface="Lexend"/>
              <a:cs typeface="Lexend"/>
              <a:sym typeface="Lexend"/>
            </a:endParaRPr>
          </a:p>
          <a:p>
            <a:pPr indent="0" lvl="0" marL="0" rtl="0" algn="l">
              <a:lnSpc>
                <a:spcPct val="150000"/>
              </a:lnSpc>
              <a:spcBef>
                <a:spcPts val="0"/>
              </a:spcBef>
              <a:spcAft>
                <a:spcPts val="0"/>
              </a:spcAft>
              <a:buNone/>
            </a:pPr>
            <a:r>
              <a:t/>
            </a:r>
            <a:endParaRPr sz="1300">
              <a:latin typeface="Lexend"/>
              <a:ea typeface="Lexend"/>
              <a:cs typeface="Lexend"/>
              <a:sym typeface="Lexend"/>
            </a:endParaRPr>
          </a:p>
          <a:p>
            <a:pPr indent="0" lvl="0" marL="0" rtl="0" algn="l">
              <a:lnSpc>
                <a:spcPct val="150000"/>
              </a:lnSpc>
              <a:spcBef>
                <a:spcPts val="0"/>
              </a:spcBef>
              <a:spcAft>
                <a:spcPts val="0"/>
              </a:spcAft>
              <a:buNone/>
            </a:pPr>
            <a:r>
              <a:rPr lang="en" sz="1300">
                <a:latin typeface="Lexend"/>
                <a:ea typeface="Lexend"/>
                <a:cs typeface="Lexend"/>
                <a:sym typeface="Lexend"/>
              </a:rPr>
              <a:t>Applied courses with texts (books) that students enjoyed reading</a:t>
            </a:r>
            <a:endParaRPr sz="1300">
              <a:latin typeface="Lexend"/>
              <a:ea typeface="Lexend"/>
              <a:cs typeface="Lexend"/>
              <a:sym typeface="Lexend"/>
            </a:endParaRPr>
          </a:p>
          <a:p>
            <a:pPr indent="-311150" lvl="0" marL="457200" rtl="0" algn="l">
              <a:lnSpc>
                <a:spcPct val="150000"/>
              </a:lnSpc>
              <a:spcBef>
                <a:spcPts val="0"/>
              </a:spcBef>
              <a:spcAft>
                <a:spcPts val="0"/>
              </a:spcAft>
              <a:buClr>
                <a:srgbClr val="C8E357"/>
              </a:buClr>
              <a:buSzPts val="1300"/>
              <a:buFont typeface="Lexend"/>
              <a:buChar char="●"/>
            </a:pPr>
            <a:r>
              <a:rPr lang="en" sz="1300">
                <a:solidFill>
                  <a:srgbClr val="C8E357"/>
                </a:solidFill>
                <a:latin typeface="Lexend"/>
                <a:ea typeface="Lexend"/>
                <a:cs typeface="Lexend"/>
                <a:sym typeface="Lexend"/>
              </a:rPr>
              <a:t>Students Vote on Reading Materials. What to keep and what to change</a:t>
            </a:r>
            <a:endParaRPr sz="1300">
              <a:solidFill>
                <a:srgbClr val="C8E357"/>
              </a:solidFill>
              <a:latin typeface="Lexend"/>
              <a:ea typeface="Lexend"/>
              <a:cs typeface="Lexend"/>
              <a:sym typeface="Lexend"/>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5" name="Shape 1535"/>
        <p:cNvGrpSpPr/>
        <p:nvPr/>
      </p:nvGrpSpPr>
      <p:grpSpPr>
        <a:xfrm>
          <a:off x="0" y="0"/>
          <a:ext cx="0" cy="0"/>
          <a:chOff x="0" y="0"/>
          <a:chExt cx="0" cy="0"/>
        </a:xfrm>
      </p:grpSpPr>
      <p:sp>
        <p:nvSpPr>
          <p:cNvPr id="1536" name="Google Shape;1536;p101"/>
          <p:cNvSpPr txBox="1"/>
          <p:nvPr>
            <p:ph idx="4294967295" type="title"/>
          </p:nvPr>
        </p:nvSpPr>
        <p:spPr>
          <a:xfrm>
            <a:off x="73825" y="152400"/>
            <a:ext cx="5292300" cy="5244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990"/>
              <a:buFont typeface="Arial"/>
              <a:buNone/>
            </a:pPr>
            <a:r>
              <a:rPr b="1" lang="en" sz="1720">
                <a:solidFill>
                  <a:srgbClr val="C8E357"/>
                </a:solidFill>
              </a:rPr>
              <a:t>English </a:t>
            </a:r>
            <a:r>
              <a:rPr b="1" lang="en" sz="1720">
                <a:solidFill>
                  <a:srgbClr val="C8E357"/>
                </a:solidFill>
              </a:rPr>
              <a:t>: Proficiency Scales</a:t>
            </a:r>
            <a:endParaRPr sz="3160"/>
          </a:p>
        </p:txBody>
      </p:sp>
      <p:sp>
        <p:nvSpPr>
          <p:cNvPr id="1537" name="Google Shape;1537;p101"/>
          <p:cNvSpPr txBox="1"/>
          <p:nvPr/>
        </p:nvSpPr>
        <p:spPr>
          <a:xfrm>
            <a:off x="172275" y="492200"/>
            <a:ext cx="5120100" cy="4233000"/>
          </a:xfrm>
          <a:prstGeom prst="rect">
            <a:avLst/>
          </a:prstGeom>
          <a:noFill/>
          <a:ln>
            <a:noFill/>
          </a:ln>
        </p:spPr>
        <p:txBody>
          <a:bodyPr anchorCtr="0" anchor="t" bIns="91425" lIns="91425" spcFirstLastPara="1" rIns="91425" wrap="square" tIns="91425">
            <a:noAutofit/>
          </a:bodyPr>
          <a:lstStyle/>
          <a:p>
            <a:pPr indent="0" lvl="0" marL="0" rtl="0" algn="l">
              <a:lnSpc>
                <a:spcPct val="95000"/>
              </a:lnSpc>
              <a:spcBef>
                <a:spcPts val="1200"/>
              </a:spcBef>
              <a:spcAft>
                <a:spcPts val="0"/>
              </a:spcAft>
              <a:buNone/>
            </a:pPr>
            <a:r>
              <a:rPr lang="en" sz="1300">
                <a:solidFill>
                  <a:schemeClr val="lt1"/>
                </a:solidFill>
              </a:rPr>
              <a:t>Provide the structure needed to unify feedback systems and clearly communicate expectations across all content areas:</a:t>
            </a:r>
            <a:endParaRPr sz="1300">
              <a:solidFill>
                <a:schemeClr val="lt1"/>
              </a:solidFill>
            </a:endParaRPr>
          </a:p>
          <a:p>
            <a:pPr indent="-311150" lvl="0" marL="457200" rtl="0" algn="l">
              <a:lnSpc>
                <a:spcPct val="95000"/>
              </a:lnSpc>
              <a:spcBef>
                <a:spcPts val="1200"/>
              </a:spcBef>
              <a:spcAft>
                <a:spcPts val="0"/>
              </a:spcAft>
              <a:buClr>
                <a:schemeClr val="lt1"/>
              </a:buClr>
              <a:buSzPts val="1300"/>
              <a:buChar char="●"/>
            </a:pPr>
            <a:r>
              <a:rPr b="1" lang="en" sz="1300">
                <a:solidFill>
                  <a:schemeClr val="lt1"/>
                </a:solidFill>
              </a:rPr>
              <a:t>Clarity of Learning Goals</a:t>
            </a:r>
            <a:br>
              <a:rPr b="1" lang="en" sz="1300">
                <a:solidFill>
                  <a:schemeClr val="lt1"/>
                </a:solidFill>
              </a:rPr>
            </a:br>
            <a:r>
              <a:rPr lang="en" sz="1300">
                <a:solidFill>
                  <a:schemeClr val="lt1"/>
                </a:solidFill>
              </a:rPr>
              <a:t>Each unit includes a </a:t>
            </a:r>
            <a:r>
              <a:rPr i="1" lang="en" sz="1300">
                <a:solidFill>
                  <a:schemeClr val="lt1"/>
                </a:solidFill>
              </a:rPr>
              <a:t>Level 3</a:t>
            </a:r>
            <a:r>
              <a:rPr lang="en" sz="1300">
                <a:solidFill>
                  <a:schemeClr val="lt1"/>
                </a:solidFill>
              </a:rPr>
              <a:t> target aligned to rigorous content standards. Students know exactly what they must demonstrate to be considered “proficient.”</a:t>
            </a:r>
            <a:br>
              <a:rPr lang="en" sz="1300">
                <a:solidFill>
                  <a:schemeClr val="lt1"/>
                </a:solidFill>
              </a:rPr>
            </a:br>
            <a:endParaRPr sz="1300">
              <a:solidFill>
                <a:schemeClr val="lt1"/>
              </a:solidFill>
            </a:endParaRPr>
          </a:p>
          <a:p>
            <a:pPr indent="-311150" lvl="0" marL="457200" rtl="0" algn="l">
              <a:lnSpc>
                <a:spcPct val="95000"/>
              </a:lnSpc>
              <a:spcBef>
                <a:spcPts val="0"/>
              </a:spcBef>
              <a:spcAft>
                <a:spcPts val="0"/>
              </a:spcAft>
              <a:buClr>
                <a:schemeClr val="lt1"/>
              </a:buClr>
              <a:buSzPts val="1300"/>
              <a:buChar char="●"/>
            </a:pPr>
            <a:r>
              <a:rPr b="1" lang="en" sz="1300">
                <a:solidFill>
                  <a:schemeClr val="lt1"/>
                </a:solidFill>
              </a:rPr>
              <a:t>Pathways to Growth</a:t>
            </a:r>
            <a:br>
              <a:rPr b="1" lang="en" sz="1300">
                <a:solidFill>
                  <a:schemeClr val="lt1"/>
                </a:solidFill>
              </a:rPr>
            </a:br>
            <a:r>
              <a:rPr i="1" lang="en" sz="1300">
                <a:solidFill>
                  <a:schemeClr val="lt1"/>
                </a:solidFill>
              </a:rPr>
              <a:t>Level 2</a:t>
            </a:r>
            <a:r>
              <a:rPr lang="en" sz="1300">
                <a:solidFill>
                  <a:schemeClr val="lt1"/>
                </a:solidFill>
              </a:rPr>
              <a:t> subskills break down the foundational steps required to reach Level 3, offering both students and teachers a roadmap for practice and intervention.</a:t>
            </a:r>
            <a:br>
              <a:rPr lang="en" sz="1300">
                <a:solidFill>
                  <a:schemeClr val="lt1"/>
                </a:solidFill>
              </a:rPr>
            </a:br>
            <a:endParaRPr sz="1300">
              <a:solidFill>
                <a:schemeClr val="lt1"/>
              </a:solidFill>
            </a:endParaRPr>
          </a:p>
          <a:p>
            <a:pPr indent="-311150" lvl="0" marL="457200" rtl="0" algn="l">
              <a:lnSpc>
                <a:spcPct val="95000"/>
              </a:lnSpc>
              <a:spcBef>
                <a:spcPts val="0"/>
              </a:spcBef>
              <a:spcAft>
                <a:spcPts val="0"/>
              </a:spcAft>
              <a:buClr>
                <a:schemeClr val="lt1"/>
              </a:buClr>
              <a:buSzPts val="1300"/>
              <a:buChar char="●"/>
            </a:pPr>
            <a:r>
              <a:rPr b="1" lang="en" sz="1300">
                <a:solidFill>
                  <a:schemeClr val="lt1"/>
                </a:solidFill>
              </a:rPr>
              <a:t>Extension and Excellence</a:t>
            </a:r>
            <a:br>
              <a:rPr b="1" lang="en" sz="1300">
                <a:solidFill>
                  <a:schemeClr val="lt1"/>
                </a:solidFill>
              </a:rPr>
            </a:br>
            <a:r>
              <a:rPr i="1" lang="en" sz="1300">
                <a:solidFill>
                  <a:schemeClr val="lt1"/>
                </a:solidFill>
              </a:rPr>
              <a:t>Level 4</a:t>
            </a:r>
            <a:r>
              <a:rPr lang="en" sz="1300">
                <a:solidFill>
                  <a:schemeClr val="lt1"/>
                </a:solidFill>
              </a:rPr>
              <a:t> encourages creative, independent application of skills—an opportunity to move beyond compliance into mastery and innovation.</a:t>
            </a:r>
            <a:br>
              <a:rPr lang="en" sz="1300">
                <a:solidFill>
                  <a:schemeClr val="lt1"/>
                </a:solidFill>
              </a:rPr>
            </a:br>
            <a:endParaRPr sz="1300">
              <a:solidFill>
                <a:schemeClr val="lt1"/>
              </a:solidFill>
            </a:endParaRPr>
          </a:p>
          <a:p>
            <a:pPr indent="-311150" lvl="0" marL="457200" rtl="0" algn="l">
              <a:lnSpc>
                <a:spcPct val="95000"/>
              </a:lnSpc>
              <a:spcBef>
                <a:spcPts val="0"/>
              </a:spcBef>
              <a:spcAft>
                <a:spcPts val="0"/>
              </a:spcAft>
              <a:buClr>
                <a:schemeClr val="lt1"/>
              </a:buClr>
              <a:buSzPts val="1300"/>
              <a:buChar char="●"/>
            </a:pPr>
            <a:r>
              <a:rPr b="1" lang="en" sz="1300">
                <a:solidFill>
                  <a:schemeClr val="lt1"/>
                </a:solidFill>
              </a:rPr>
              <a:t>Accountability and Feedback</a:t>
            </a:r>
            <a:br>
              <a:rPr b="1" lang="en" sz="1300">
                <a:solidFill>
                  <a:schemeClr val="lt1"/>
                </a:solidFill>
              </a:rPr>
            </a:br>
            <a:r>
              <a:rPr lang="en" sz="1300">
                <a:solidFill>
                  <a:schemeClr val="lt1"/>
                </a:solidFill>
              </a:rPr>
              <a:t>These scales transform vague comments like “try harder” into concrete learning targets. Teachers and students both know </a:t>
            </a:r>
            <a:r>
              <a:rPr b="1" lang="en" sz="1300">
                <a:solidFill>
                  <a:schemeClr val="lt1"/>
                </a:solidFill>
              </a:rPr>
              <a:t>what success looks like</a:t>
            </a:r>
            <a:r>
              <a:rPr lang="en" sz="1300">
                <a:solidFill>
                  <a:schemeClr val="lt1"/>
                </a:solidFill>
              </a:rPr>
              <a:t>—and how to get there.</a:t>
            </a:r>
            <a:endParaRPr sz="1600">
              <a:solidFill>
                <a:schemeClr val="lt1"/>
              </a:solidFill>
            </a:endParaRPr>
          </a:p>
        </p:txBody>
      </p:sp>
      <p:pic>
        <p:nvPicPr>
          <p:cNvPr id="1538" name="Google Shape;1538;p101" title="Screenshot 2025-10-07 at 11.37.22 AM.png"/>
          <p:cNvPicPr preferRelativeResize="0"/>
          <p:nvPr/>
        </p:nvPicPr>
        <p:blipFill>
          <a:blip r:embed="rId3">
            <a:alphaModFix/>
          </a:blip>
          <a:stretch>
            <a:fillRect/>
          </a:stretch>
        </p:blipFill>
        <p:spPr>
          <a:xfrm>
            <a:off x="5377600" y="152400"/>
            <a:ext cx="3657226" cy="4838700"/>
          </a:xfrm>
          <a:prstGeom prst="rect">
            <a:avLst/>
          </a:prstGeom>
          <a:noFill/>
          <a:ln>
            <a:noFill/>
          </a:ln>
        </p:spPr>
      </p:pic>
      <p:sp>
        <p:nvSpPr>
          <p:cNvPr id="1539" name="Google Shape;1539;p101"/>
          <p:cNvSpPr/>
          <p:nvPr/>
        </p:nvSpPr>
        <p:spPr>
          <a:xfrm>
            <a:off x="8059775" y="572100"/>
            <a:ext cx="923400" cy="578400"/>
          </a:xfrm>
          <a:prstGeom prst="wedgeRoundRectCallout">
            <a:avLst>
              <a:gd fmla="val -125956" name="adj1"/>
              <a:gd fmla="val -38287" name="adj2"/>
              <a:gd fmla="val 0" name="adj3"/>
            </a:avLst>
          </a:prstGeom>
          <a:solidFill>
            <a:srgbClr val="2DA8C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latin typeface="Lexend"/>
                <a:ea typeface="Lexend"/>
                <a:cs typeface="Lexend"/>
                <a:sym typeface="Lexend"/>
              </a:rPr>
              <a:t>Every Unit has a scale</a:t>
            </a:r>
            <a:endParaRPr b="1" sz="1200">
              <a:latin typeface="Lexend"/>
              <a:ea typeface="Lexend"/>
              <a:cs typeface="Lexend"/>
              <a:sym typeface="Lexend"/>
            </a:endParaRPr>
          </a:p>
        </p:txBody>
      </p:sp>
      <p:sp>
        <p:nvSpPr>
          <p:cNvPr id="1540" name="Google Shape;1540;p101"/>
          <p:cNvSpPr txBox="1"/>
          <p:nvPr/>
        </p:nvSpPr>
        <p:spPr>
          <a:xfrm>
            <a:off x="0" y="4725125"/>
            <a:ext cx="5292300" cy="319800"/>
          </a:xfrm>
          <a:prstGeom prst="rect">
            <a:avLst/>
          </a:prstGeom>
          <a:solidFill>
            <a:srgbClr val="C8E357"/>
          </a:solidFill>
          <a:ln>
            <a:noFill/>
          </a:ln>
        </p:spPr>
        <p:txBody>
          <a:bodyPr anchorCtr="0" anchor="ctr" bIns="91425" lIns="91425" spcFirstLastPara="1" rIns="91425" wrap="square" tIns="91425">
            <a:noAutofit/>
          </a:bodyPr>
          <a:lstStyle/>
          <a:p>
            <a:pPr indent="0" lvl="0" marL="0" rtl="0" algn="ctr">
              <a:spcBef>
                <a:spcPts val="0"/>
              </a:spcBef>
              <a:spcAft>
                <a:spcPts val="0"/>
              </a:spcAft>
              <a:buSzPts val="688"/>
              <a:buNone/>
            </a:pPr>
            <a:r>
              <a:rPr lang="en" sz="2075" u="sng">
                <a:solidFill>
                  <a:schemeClr val="hlink"/>
                </a:solidFill>
                <a:latin typeface="Lexend"/>
                <a:ea typeface="Lexend"/>
                <a:cs typeface="Lexend"/>
                <a:sym typeface="Lexend"/>
                <a:hlinkClick r:id="rId4"/>
              </a:rPr>
              <a:t>Link to Example ELA Scales</a:t>
            </a:r>
            <a:endParaRPr sz="2075">
              <a:solidFill>
                <a:schemeClr val="dk1"/>
              </a:solidFill>
              <a:latin typeface="Lexend"/>
              <a:ea typeface="Lexend"/>
              <a:cs typeface="Lexend"/>
              <a:sym typeface="Lexend"/>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4" name="Shape 1544"/>
        <p:cNvGrpSpPr/>
        <p:nvPr/>
      </p:nvGrpSpPr>
      <p:grpSpPr>
        <a:xfrm>
          <a:off x="0" y="0"/>
          <a:ext cx="0" cy="0"/>
          <a:chOff x="0" y="0"/>
          <a:chExt cx="0" cy="0"/>
        </a:xfrm>
      </p:grpSpPr>
      <p:sp>
        <p:nvSpPr>
          <p:cNvPr id="1545" name="Google Shape;1545;p102"/>
          <p:cNvSpPr txBox="1"/>
          <p:nvPr>
            <p:ph idx="4294967295" type="title"/>
          </p:nvPr>
        </p:nvSpPr>
        <p:spPr>
          <a:xfrm>
            <a:off x="285425" y="221500"/>
            <a:ext cx="3000000" cy="1353600"/>
          </a:xfrm>
          <a:prstGeom prst="rect">
            <a:avLst/>
          </a:prstGeom>
        </p:spPr>
        <p:txBody>
          <a:bodyPr anchorCtr="0" anchor="t" bIns="91425" lIns="91425" spcFirstLastPara="1" rIns="91425" wrap="square" tIns="91425">
            <a:normAutofit/>
          </a:bodyPr>
          <a:lstStyle/>
          <a:p>
            <a:pPr indent="0" lvl="0" marL="0" rtl="0" algn="l">
              <a:lnSpc>
                <a:spcPct val="115000"/>
              </a:lnSpc>
              <a:spcBef>
                <a:spcPts val="0"/>
              </a:spcBef>
              <a:spcAft>
                <a:spcPts val="0"/>
              </a:spcAft>
              <a:buClr>
                <a:schemeClr val="dk1"/>
              </a:buClr>
              <a:buSzPts val="1100"/>
              <a:buFont typeface="Arial"/>
              <a:buNone/>
            </a:pPr>
            <a:r>
              <a:rPr b="1" lang="en" sz="2000">
                <a:solidFill>
                  <a:srgbClr val="C8E357"/>
                </a:solidFill>
              </a:rPr>
              <a:t>The Turning Point: Reflection, Stamps, and Self-Efficacy</a:t>
            </a:r>
            <a:endParaRPr sz="3600"/>
          </a:p>
        </p:txBody>
      </p:sp>
      <p:sp>
        <p:nvSpPr>
          <p:cNvPr id="1546" name="Google Shape;1546;p102"/>
          <p:cNvSpPr/>
          <p:nvPr/>
        </p:nvSpPr>
        <p:spPr>
          <a:xfrm>
            <a:off x="285425" y="1568850"/>
            <a:ext cx="2877000" cy="3070200"/>
          </a:xfrm>
          <a:prstGeom prst="wedgeRoundRectCallout">
            <a:avLst>
              <a:gd fmla="val 69246" name="adj1"/>
              <a:gd fmla="val -29759" name="adj2"/>
              <a:gd fmla="val 0" name="adj3"/>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lnSpc>
                <a:spcPct val="115000"/>
              </a:lnSpc>
              <a:spcBef>
                <a:spcPts val="1200"/>
              </a:spcBef>
              <a:spcAft>
                <a:spcPts val="0"/>
              </a:spcAft>
              <a:buNone/>
            </a:pPr>
            <a:r>
              <a:rPr b="1" lang="en" sz="1200">
                <a:solidFill>
                  <a:schemeClr val="dk1"/>
                </a:solidFill>
              </a:rPr>
              <a:t> Students stopped asking, </a:t>
            </a:r>
            <a:endParaRPr b="1" sz="1200">
              <a:solidFill>
                <a:schemeClr val="dk1"/>
              </a:solidFill>
            </a:endParaRPr>
          </a:p>
          <a:p>
            <a:pPr indent="0" lvl="0" marL="0" rtl="0" algn="r">
              <a:lnSpc>
                <a:spcPct val="115000"/>
              </a:lnSpc>
              <a:spcBef>
                <a:spcPts val="1200"/>
              </a:spcBef>
              <a:spcAft>
                <a:spcPts val="0"/>
              </a:spcAft>
              <a:buNone/>
            </a:pPr>
            <a:r>
              <a:rPr b="1" lang="en" sz="1200">
                <a:solidFill>
                  <a:schemeClr val="dk1"/>
                </a:solidFill>
              </a:rPr>
              <a:t>“Did I get my Credit?”</a:t>
            </a:r>
            <a:endParaRPr b="1" sz="1200">
              <a:solidFill>
                <a:schemeClr val="dk1"/>
              </a:solidFill>
            </a:endParaRPr>
          </a:p>
          <a:p>
            <a:pPr indent="0" lvl="0" marL="0" rtl="0" algn="l">
              <a:lnSpc>
                <a:spcPct val="115000"/>
              </a:lnSpc>
              <a:spcBef>
                <a:spcPts val="1200"/>
              </a:spcBef>
              <a:spcAft>
                <a:spcPts val="0"/>
              </a:spcAft>
              <a:buNone/>
            </a:pPr>
            <a:r>
              <a:rPr b="1" lang="en" sz="1200">
                <a:solidFill>
                  <a:schemeClr val="dk1"/>
                </a:solidFill>
              </a:rPr>
              <a:t>they began asking for feedback: </a:t>
            </a:r>
            <a:endParaRPr b="1" sz="1200">
              <a:solidFill>
                <a:schemeClr val="dk1"/>
              </a:solidFill>
            </a:endParaRPr>
          </a:p>
          <a:p>
            <a:pPr indent="0" lvl="0" marL="0" rtl="0" algn="r">
              <a:lnSpc>
                <a:spcPct val="115000"/>
              </a:lnSpc>
              <a:spcBef>
                <a:spcPts val="1200"/>
              </a:spcBef>
              <a:spcAft>
                <a:spcPts val="0"/>
              </a:spcAft>
              <a:buNone/>
            </a:pPr>
            <a:r>
              <a:rPr b="1" lang="en" sz="1200">
                <a:solidFill>
                  <a:schemeClr val="dk1"/>
                </a:solidFill>
              </a:rPr>
              <a:t>“Is this good enough?”</a:t>
            </a:r>
            <a:endParaRPr b="1" sz="1200">
              <a:solidFill>
                <a:schemeClr val="dk1"/>
              </a:solidFill>
            </a:endParaRPr>
          </a:p>
          <a:p>
            <a:pPr indent="0" lvl="0" marL="0" rtl="0" algn="l">
              <a:lnSpc>
                <a:spcPct val="115000"/>
              </a:lnSpc>
              <a:spcBef>
                <a:spcPts val="1200"/>
              </a:spcBef>
              <a:spcAft>
                <a:spcPts val="1200"/>
              </a:spcAft>
              <a:buNone/>
            </a:pPr>
            <a:r>
              <a:rPr b="1" lang="en" sz="1200">
                <a:solidFill>
                  <a:schemeClr val="dk1"/>
                </a:solidFill>
              </a:rPr>
              <a:t>They started taking ownership of outcomes, but something was still missing. </a:t>
            </a:r>
            <a:endParaRPr b="1" sz="1200">
              <a:solidFill>
                <a:schemeClr val="dk1"/>
              </a:solidFill>
            </a:endParaRPr>
          </a:p>
        </p:txBody>
      </p:sp>
      <p:sp>
        <p:nvSpPr>
          <p:cNvPr id="1547" name="Google Shape;1547;p102"/>
          <p:cNvSpPr txBox="1"/>
          <p:nvPr/>
        </p:nvSpPr>
        <p:spPr>
          <a:xfrm>
            <a:off x="3396175" y="221500"/>
            <a:ext cx="5574300" cy="46512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1200"/>
              </a:spcBef>
              <a:spcAft>
                <a:spcPts val="0"/>
              </a:spcAft>
              <a:buNone/>
            </a:pPr>
            <a:r>
              <a:rPr lang="en" sz="1600">
                <a:solidFill>
                  <a:schemeClr val="lt1"/>
                </a:solidFill>
              </a:rPr>
              <a:t>To address Self Efficacy, we introduced two critical systems:</a:t>
            </a:r>
            <a:endParaRPr sz="1600">
              <a:solidFill>
                <a:schemeClr val="lt1"/>
              </a:solidFill>
            </a:endParaRPr>
          </a:p>
          <a:p>
            <a:pPr indent="-317500" lvl="0" marL="457200" rtl="0" algn="l">
              <a:lnSpc>
                <a:spcPct val="115000"/>
              </a:lnSpc>
              <a:spcBef>
                <a:spcPts val="1200"/>
              </a:spcBef>
              <a:spcAft>
                <a:spcPts val="0"/>
              </a:spcAft>
              <a:buClr>
                <a:schemeClr val="lt1"/>
              </a:buClr>
              <a:buSzPts val="1400"/>
              <a:buAutoNum type="arabicPeriod"/>
            </a:pPr>
            <a:r>
              <a:rPr b="1" lang="en" sz="1800">
                <a:solidFill>
                  <a:srgbClr val="C8E357"/>
                </a:solidFill>
              </a:rPr>
              <a:t>The Stamp System</a:t>
            </a:r>
            <a:r>
              <a:rPr b="1" lang="en" sz="1600">
                <a:solidFill>
                  <a:schemeClr val="lt1"/>
                </a:solidFill>
              </a:rPr>
              <a:t> </a:t>
            </a:r>
            <a:r>
              <a:rPr lang="en" sz="1600">
                <a:solidFill>
                  <a:schemeClr val="lt1"/>
                </a:solidFill>
              </a:rPr>
              <a:t>Assignments turned in only once they’ve earned a </a:t>
            </a:r>
            <a:r>
              <a:rPr b="1" lang="en" sz="1600">
                <a:solidFill>
                  <a:schemeClr val="lt1"/>
                </a:solidFill>
              </a:rPr>
              <a:t>stamp</a:t>
            </a:r>
            <a:r>
              <a:rPr lang="en" sz="1600">
                <a:solidFill>
                  <a:schemeClr val="lt1"/>
                </a:solidFill>
              </a:rPr>
              <a:t>, which signifies </a:t>
            </a:r>
            <a:r>
              <a:rPr b="1" lang="en" sz="1600">
                <a:solidFill>
                  <a:schemeClr val="lt1"/>
                </a:solidFill>
              </a:rPr>
              <a:t>proficiency</a:t>
            </a:r>
            <a:r>
              <a:rPr lang="en" sz="1600">
                <a:solidFill>
                  <a:schemeClr val="lt1"/>
                </a:solidFill>
              </a:rPr>
              <a:t>—not just completion. If an assignment doesn’t meet the standard, the teacher responds </a:t>
            </a:r>
            <a:r>
              <a:rPr b="1" lang="en" sz="1600">
                <a:solidFill>
                  <a:schemeClr val="lt1"/>
                </a:solidFill>
              </a:rPr>
              <a:t>immediately with corrective feedback</a:t>
            </a:r>
            <a:r>
              <a:rPr lang="en" sz="1600">
                <a:solidFill>
                  <a:schemeClr val="lt1"/>
                </a:solidFill>
              </a:rPr>
              <a:t>, guiding students in real-time toward revision and growth. This system actually motivated students to seek feedback.</a:t>
            </a:r>
            <a:endParaRPr b="1" sz="1800">
              <a:solidFill>
                <a:srgbClr val="96C300"/>
              </a:solidFill>
            </a:endParaRPr>
          </a:p>
          <a:p>
            <a:pPr indent="-317500" lvl="0" marL="457200" rtl="0" algn="l">
              <a:lnSpc>
                <a:spcPct val="115000"/>
              </a:lnSpc>
              <a:spcBef>
                <a:spcPts val="1000"/>
              </a:spcBef>
              <a:spcAft>
                <a:spcPts val="0"/>
              </a:spcAft>
              <a:buClr>
                <a:schemeClr val="lt1"/>
              </a:buClr>
              <a:buSzPts val="1400"/>
              <a:buAutoNum type="arabicPeriod"/>
            </a:pPr>
            <a:r>
              <a:rPr b="1" lang="en" sz="1800">
                <a:solidFill>
                  <a:srgbClr val="C8E357"/>
                </a:solidFill>
              </a:rPr>
              <a:t>Daily Reflections</a:t>
            </a:r>
            <a:r>
              <a:rPr lang="en" sz="1800">
                <a:solidFill>
                  <a:srgbClr val="96C300"/>
                </a:solidFill>
              </a:rPr>
              <a:t> </a:t>
            </a:r>
            <a:r>
              <a:rPr lang="en" sz="1600">
                <a:solidFill>
                  <a:schemeClr val="lt1"/>
                </a:solidFill>
              </a:rPr>
              <a:t> These guided prompts fostered </a:t>
            </a:r>
            <a:r>
              <a:rPr b="1" lang="en" sz="1600">
                <a:solidFill>
                  <a:schemeClr val="lt1"/>
                </a:solidFill>
              </a:rPr>
              <a:t>metacognitive habits</a:t>
            </a:r>
            <a:r>
              <a:rPr lang="en" sz="1600">
                <a:solidFill>
                  <a:schemeClr val="lt1"/>
                </a:solidFill>
              </a:rPr>
              <a:t> in students. By reflecting each day on what they learned, how they grew, and what they still needed, students began to take ownership of their learning process and became much more accurate in their self assessment. </a:t>
            </a:r>
            <a:endParaRPr b="1" sz="1600">
              <a:solidFill>
                <a:schemeClr val="lt1"/>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1" name="Shape 1351"/>
        <p:cNvGrpSpPr/>
        <p:nvPr/>
      </p:nvGrpSpPr>
      <p:grpSpPr>
        <a:xfrm>
          <a:off x="0" y="0"/>
          <a:ext cx="0" cy="0"/>
          <a:chOff x="0" y="0"/>
          <a:chExt cx="0" cy="0"/>
        </a:xfrm>
      </p:grpSpPr>
      <p:pic>
        <p:nvPicPr>
          <p:cNvPr id="1352" name="Google Shape;1352;p76" title="IMG_4526.jpeg"/>
          <p:cNvPicPr preferRelativeResize="0"/>
          <p:nvPr>
            <p:ph idx="3" type="pic"/>
          </p:nvPr>
        </p:nvPicPr>
        <p:blipFill rotWithShape="1">
          <a:blip r:embed="rId3">
            <a:alphaModFix/>
          </a:blip>
          <a:srcRect b="0" l="4529" r="4538" t="0"/>
          <a:stretch/>
        </p:blipFill>
        <p:spPr>
          <a:xfrm>
            <a:off x="0" y="50"/>
            <a:ext cx="4677300" cy="5143500"/>
          </a:xfrm>
          <a:prstGeom prst="rect">
            <a:avLst/>
          </a:prstGeom>
        </p:spPr>
      </p:pic>
      <p:sp>
        <p:nvSpPr>
          <p:cNvPr id="1353" name="Google Shape;1353;p76"/>
          <p:cNvSpPr txBox="1"/>
          <p:nvPr>
            <p:ph type="ctrTitle"/>
          </p:nvPr>
        </p:nvSpPr>
        <p:spPr>
          <a:xfrm>
            <a:off x="4907550" y="211875"/>
            <a:ext cx="4107900" cy="11724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4100"/>
              <a:t>Sem Yeto H.S.</a:t>
            </a:r>
            <a:endParaRPr sz="4100"/>
          </a:p>
          <a:p>
            <a:pPr indent="0" lvl="0" marL="0" rtl="0" algn="l">
              <a:spcBef>
                <a:spcPts val="0"/>
              </a:spcBef>
              <a:spcAft>
                <a:spcPts val="0"/>
              </a:spcAft>
              <a:buNone/>
            </a:pPr>
            <a:r>
              <a:rPr lang="en" sz="1944">
                <a:latin typeface="Alexandria"/>
                <a:ea typeface="Alexandria"/>
                <a:cs typeface="Alexandria"/>
                <a:sym typeface="Alexandria"/>
              </a:rPr>
              <a:t>Questions We Asked Ourselves</a:t>
            </a:r>
            <a:endParaRPr sz="1944">
              <a:latin typeface="Alexandria"/>
              <a:ea typeface="Alexandria"/>
              <a:cs typeface="Alexandria"/>
              <a:sym typeface="Alexandria"/>
            </a:endParaRPr>
          </a:p>
        </p:txBody>
      </p:sp>
      <p:sp>
        <p:nvSpPr>
          <p:cNvPr id="1354" name="Google Shape;1354;p76"/>
          <p:cNvSpPr txBox="1"/>
          <p:nvPr/>
        </p:nvSpPr>
        <p:spPr>
          <a:xfrm>
            <a:off x="4876362" y="1518725"/>
            <a:ext cx="4170300" cy="32088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None/>
            </a:pPr>
            <a:r>
              <a:rPr lang="en" sz="1900">
                <a:solidFill>
                  <a:schemeClr val="lt1"/>
                </a:solidFill>
                <a:latin typeface="Lato"/>
                <a:ea typeface="Lato"/>
                <a:cs typeface="Lato"/>
                <a:sym typeface="Lato"/>
              </a:rPr>
              <a:t>Who are we?</a:t>
            </a:r>
            <a:endParaRPr sz="1900">
              <a:solidFill>
                <a:schemeClr val="lt1"/>
              </a:solidFill>
              <a:latin typeface="Lato"/>
              <a:ea typeface="Lato"/>
              <a:cs typeface="Lato"/>
              <a:sym typeface="Lato"/>
            </a:endParaRPr>
          </a:p>
          <a:p>
            <a:pPr indent="0" lvl="0" marL="0" rtl="0" algn="l">
              <a:lnSpc>
                <a:spcPct val="90000"/>
              </a:lnSpc>
              <a:spcBef>
                <a:spcPts val="0"/>
              </a:spcBef>
              <a:spcAft>
                <a:spcPts val="0"/>
              </a:spcAft>
              <a:buNone/>
            </a:pPr>
            <a:r>
              <a:t/>
            </a:r>
            <a:endParaRPr sz="1900">
              <a:solidFill>
                <a:schemeClr val="lt1"/>
              </a:solidFill>
              <a:latin typeface="Lato"/>
              <a:ea typeface="Lato"/>
              <a:cs typeface="Lato"/>
              <a:sym typeface="Lato"/>
            </a:endParaRPr>
          </a:p>
          <a:p>
            <a:pPr indent="0" lvl="0" marL="0" rtl="0" algn="l">
              <a:lnSpc>
                <a:spcPct val="90000"/>
              </a:lnSpc>
              <a:spcBef>
                <a:spcPts val="0"/>
              </a:spcBef>
              <a:spcAft>
                <a:spcPts val="0"/>
              </a:spcAft>
              <a:buNone/>
            </a:pPr>
            <a:r>
              <a:rPr lang="en" sz="1900">
                <a:solidFill>
                  <a:schemeClr val="lt1"/>
                </a:solidFill>
                <a:latin typeface="Lato"/>
                <a:ea typeface="Lato"/>
                <a:cs typeface="Lato"/>
                <a:sym typeface="Lato"/>
              </a:rPr>
              <a:t>Making the change: </a:t>
            </a:r>
            <a:endParaRPr sz="1900">
              <a:solidFill>
                <a:schemeClr val="lt1"/>
              </a:solidFill>
              <a:latin typeface="Lato"/>
              <a:ea typeface="Lato"/>
              <a:cs typeface="Lato"/>
              <a:sym typeface="Lato"/>
            </a:endParaRPr>
          </a:p>
          <a:p>
            <a:pPr indent="0" lvl="0" marL="0" rtl="0" algn="l">
              <a:lnSpc>
                <a:spcPct val="90000"/>
              </a:lnSpc>
              <a:spcBef>
                <a:spcPts val="0"/>
              </a:spcBef>
              <a:spcAft>
                <a:spcPts val="0"/>
              </a:spcAft>
              <a:buNone/>
            </a:pPr>
            <a:r>
              <a:t/>
            </a:r>
            <a:endParaRPr sz="1900">
              <a:solidFill>
                <a:schemeClr val="lt1"/>
              </a:solidFill>
              <a:latin typeface="Lato"/>
              <a:ea typeface="Lato"/>
              <a:cs typeface="Lato"/>
              <a:sym typeface="Lato"/>
            </a:endParaRPr>
          </a:p>
          <a:p>
            <a:pPr indent="-349250" lvl="0" marL="457200" rtl="0" algn="l">
              <a:lnSpc>
                <a:spcPct val="90000"/>
              </a:lnSpc>
              <a:spcBef>
                <a:spcPts val="0"/>
              </a:spcBef>
              <a:spcAft>
                <a:spcPts val="0"/>
              </a:spcAft>
              <a:buClr>
                <a:schemeClr val="lt1"/>
              </a:buClr>
              <a:buSzPts val="1900"/>
              <a:buFont typeface="Lato"/>
              <a:buChar char="●"/>
            </a:pPr>
            <a:r>
              <a:rPr lang="en" sz="1900">
                <a:solidFill>
                  <a:schemeClr val="lt1"/>
                </a:solidFill>
                <a:latin typeface="Lato"/>
                <a:ea typeface="Lato"/>
                <a:cs typeface="Lato"/>
                <a:sym typeface="Lato"/>
              </a:rPr>
              <a:t>Steps taken</a:t>
            </a:r>
            <a:endParaRPr sz="1900">
              <a:solidFill>
                <a:schemeClr val="lt1"/>
              </a:solidFill>
              <a:latin typeface="Lato"/>
              <a:ea typeface="Lato"/>
              <a:cs typeface="Lato"/>
              <a:sym typeface="Lato"/>
            </a:endParaRPr>
          </a:p>
          <a:p>
            <a:pPr indent="-349250" lvl="0" marL="457200" rtl="0" algn="l">
              <a:lnSpc>
                <a:spcPct val="90000"/>
              </a:lnSpc>
              <a:spcBef>
                <a:spcPts val="0"/>
              </a:spcBef>
              <a:spcAft>
                <a:spcPts val="0"/>
              </a:spcAft>
              <a:buClr>
                <a:schemeClr val="lt1"/>
              </a:buClr>
              <a:buSzPts val="1900"/>
              <a:buFont typeface="Lato"/>
              <a:buChar char="●"/>
            </a:pPr>
            <a:r>
              <a:rPr lang="en" sz="1900">
                <a:solidFill>
                  <a:schemeClr val="lt1"/>
                </a:solidFill>
                <a:latin typeface="Lato"/>
                <a:ea typeface="Lato"/>
                <a:cs typeface="Lato"/>
                <a:sym typeface="Lato"/>
              </a:rPr>
              <a:t>Mistakes made</a:t>
            </a:r>
            <a:endParaRPr sz="1900">
              <a:solidFill>
                <a:schemeClr val="lt1"/>
              </a:solidFill>
              <a:latin typeface="Lato"/>
              <a:ea typeface="Lato"/>
              <a:cs typeface="Lato"/>
              <a:sym typeface="Lato"/>
            </a:endParaRPr>
          </a:p>
          <a:p>
            <a:pPr indent="-349250" lvl="0" marL="457200" rtl="0" algn="l">
              <a:lnSpc>
                <a:spcPct val="90000"/>
              </a:lnSpc>
              <a:spcBef>
                <a:spcPts val="0"/>
              </a:spcBef>
              <a:spcAft>
                <a:spcPts val="0"/>
              </a:spcAft>
              <a:buClr>
                <a:schemeClr val="lt1"/>
              </a:buClr>
              <a:buSzPts val="1900"/>
              <a:buFont typeface="Lato"/>
              <a:buChar char="●"/>
            </a:pPr>
            <a:r>
              <a:rPr lang="en" sz="1900">
                <a:solidFill>
                  <a:schemeClr val="lt1"/>
                </a:solidFill>
                <a:latin typeface="Lato"/>
                <a:ea typeface="Lato"/>
                <a:cs typeface="Lato"/>
                <a:sym typeface="Lato"/>
              </a:rPr>
              <a:t>Mindsets changed</a:t>
            </a:r>
            <a:endParaRPr sz="1900">
              <a:solidFill>
                <a:schemeClr val="lt1"/>
              </a:solidFill>
              <a:latin typeface="Lato"/>
              <a:ea typeface="Lato"/>
              <a:cs typeface="Lato"/>
              <a:sym typeface="Lato"/>
            </a:endParaRPr>
          </a:p>
          <a:p>
            <a:pPr indent="0" lvl="0" marL="0" rtl="0" algn="l">
              <a:lnSpc>
                <a:spcPct val="90000"/>
              </a:lnSpc>
              <a:spcBef>
                <a:spcPts val="0"/>
              </a:spcBef>
              <a:spcAft>
                <a:spcPts val="0"/>
              </a:spcAft>
              <a:buNone/>
            </a:pPr>
            <a:r>
              <a:t/>
            </a:r>
            <a:endParaRPr sz="1900">
              <a:solidFill>
                <a:schemeClr val="lt1"/>
              </a:solidFill>
              <a:latin typeface="Lato"/>
              <a:ea typeface="Lato"/>
              <a:cs typeface="Lato"/>
              <a:sym typeface="Lato"/>
            </a:endParaRPr>
          </a:p>
          <a:p>
            <a:pPr indent="0" lvl="0" marL="0" rtl="0" algn="l">
              <a:lnSpc>
                <a:spcPct val="90000"/>
              </a:lnSpc>
              <a:spcBef>
                <a:spcPts val="0"/>
              </a:spcBef>
              <a:spcAft>
                <a:spcPts val="0"/>
              </a:spcAft>
              <a:buClr>
                <a:schemeClr val="dk1"/>
              </a:buClr>
              <a:buSzPts val="1100"/>
              <a:buFont typeface="Arial"/>
              <a:buNone/>
            </a:pPr>
            <a:r>
              <a:rPr lang="en" sz="1900">
                <a:solidFill>
                  <a:schemeClr val="lt1"/>
                </a:solidFill>
                <a:latin typeface="Lato"/>
                <a:ea typeface="Lato"/>
                <a:cs typeface="Lato"/>
                <a:sym typeface="Lato"/>
              </a:rPr>
              <a:t>What does Competency Based Education (CBE)  look like at Sem Yeto?</a:t>
            </a:r>
            <a:endParaRPr sz="1900">
              <a:solidFill>
                <a:schemeClr val="lt1"/>
              </a:solidFill>
              <a:latin typeface="Lato"/>
              <a:ea typeface="Lato"/>
              <a:cs typeface="Lato"/>
              <a:sym typeface="Lato"/>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1" name="Shape 1551"/>
        <p:cNvGrpSpPr/>
        <p:nvPr/>
      </p:nvGrpSpPr>
      <p:grpSpPr>
        <a:xfrm>
          <a:off x="0" y="0"/>
          <a:ext cx="0" cy="0"/>
          <a:chOff x="0" y="0"/>
          <a:chExt cx="0" cy="0"/>
        </a:xfrm>
      </p:grpSpPr>
      <p:sp>
        <p:nvSpPr>
          <p:cNvPr id="1552" name="Google Shape;1552;p103"/>
          <p:cNvSpPr txBox="1"/>
          <p:nvPr>
            <p:ph idx="4294967295" type="title"/>
          </p:nvPr>
        </p:nvSpPr>
        <p:spPr>
          <a:xfrm>
            <a:off x="314700" y="221500"/>
            <a:ext cx="8514600" cy="500100"/>
          </a:xfrm>
          <a:prstGeom prst="rect">
            <a:avLst/>
          </a:prstGeom>
        </p:spPr>
        <p:txBody>
          <a:bodyPr anchorCtr="0" anchor="t" bIns="91425" lIns="91425" spcFirstLastPara="1" rIns="91425" wrap="square" tIns="91425">
            <a:normAutofit/>
          </a:bodyPr>
          <a:lstStyle/>
          <a:p>
            <a:pPr indent="0" lvl="0" marL="0" rtl="0" algn="l">
              <a:lnSpc>
                <a:spcPct val="115000"/>
              </a:lnSpc>
              <a:spcBef>
                <a:spcPts val="0"/>
              </a:spcBef>
              <a:spcAft>
                <a:spcPts val="0"/>
              </a:spcAft>
              <a:buClr>
                <a:schemeClr val="dk1"/>
              </a:buClr>
              <a:buSzPts val="1100"/>
              <a:buFont typeface="Arial"/>
              <a:buNone/>
            </a:pPr>
            <a:r>
              <a:rPr b="1" lang="en" sz="2000">
                <a:solidFill>
                  <a:srgbClr val="C8E357"/>
                </a:solidFill>
              </a:rPr>
              <a:t>English Matriculation in a Quarter System</a:t>
            </a:r>
            <a:endParaRPr sz="3600"/>
          </a:p>
        </p:txBody>
      </p:sp>
      <p:graphicFrame>
        <p:nvGraphicFramePr>
          <p:cNvPr id="1553" name="Google Shape;1553;p103"/>
          <p:cNvGraphicFramePr/>
          <p:nvPr/>
        </p:nvGraphicFramePr>
        <p:xfrm>
          <a:off x="314688" y="777813"/>
          <a:ext cx="3000000" cy="3000000"/>
        </p:xfrm>
        <a:graphic>
          <a:graphicData uri="http://schemas.openxmlformats.org/drawingml/2006/table">
            <a:tbl>
              <a:tblPr>
                <a:noFill/>
                <a:tableStyleId>{553957A1-A6B1-49EE-BC8D-4E488BCCA312}</a:tableStyleId>
              </a:tblPr>
              <a:tblGrid>
                <a:gridCol w="1501575"/>
                <a:gridCol w="1753250"/>
                <a:gridCol w="1753250"/>
                <a:gridCol w="1753250"/>
                <a:gridCol w="1753250"/>
              </a:tblGrid>
              <a:tr h="513950">
                <a:tc>
                  <a:txBody>
                    <a:bodyPr/>
                    <a:lstStyle/>
                    <a:p>
                      <a:pPr indent="0" lvl="0" marL="0" rtl="0" algn="ctr">
                        <a:spcBef>
                          <a:spcPts val="0"/>
                        </a:spcBef>
                        <a:spcAft>
                          <a:spcPts val="0"/>
                        </a:spcAft>
                        <a:buNone/>
                      </a:pPr>
                      <a:r>
                        <a:rPr b="1" lang="en" sz="2200">
                          <a:solidFill>
                            <a:schemeClr val="lt1"/>
                          </a:solidFill>
                        </a:rPr>
                        <a:t>Quarter</a:t>
                      </a:r>
                      <a:endParaRPr b="1" sz="2200">
                        <a:solidFill>
                          <a:schemeClr val="lt1"/>
                        </a:solidFill>
                      </a:endParaRPr>
                    </a:p>
                  </a:txBody>
                  <a:tcPr marT="63500" marB="63500" marR="63500" marL="63500" anchor="ctr">
                    <a:lnL cap="flat" cmpd="sng" w="12700">
                      <a:solidFill>
                        <a:srgbClr val="C8E357"/>
                      </a:solidFill>
                      <a:prstDash val="solid"/>
                      <a:round/>
                      <a:headEnd len="sm" w="sm" type="none"/>
                      <a:tailEnd len="sm" w="sm" type="none"/>
                    </a:lnL>
                    <a:lnR cap="flat" cmpd="sng" w="12700">
                      <a:solidFill>
                        <a:srgbClr val="C8E357"/>
                      </a:solidFill>
                      <a:prstDash val="solid"/>
                      <a:round/>
                      <a:headEnd len="sm" w="sm" type="none"/>
                      <a:tailEnd len="sm" w="sm" type="none"/>
                    </a:lnR>
                    <a:lnT cap="flat" cmpd="sng" w="12700">
                      <a:solidFill>
                        <a:srgbClr val="C8E357"/>
                      </a:solidFill>
                      <a:prstDash val="solid"/>
                      <a:round/>
                      <a:headEnd len="sm" w="sm" type="none"/>
                      <a:tailEnd len="sm" w="sm" type="none"/>
                    </a:lnT>
                    <a:lnB cap="flat" cmpd="sng" w="12700">
                      <a:solidFill>
                        <a:srgbClr val="C8E357"/>
                      </a:solidFill>
                      <a:prstDash val="solid"/>
                      <a:round/>
                      <a:headEnd len="sm" w="sm" type="none"/>
                      <a:tailEnd len="sm" w="sm" type="none"/>
                    </a:lnB>
                  </a:tcPr>
                </a:tc>
                <a:tc>
                  <a:txBody>
                    <a:bodyPr/>
                    <a:lstStyle/>
                    <a:p>
                      <a:pPr indent="0" lvl="0" marL="0" rtl="0" algn="ctr">
                        <a:spcBef>
                          <a:spcPts val="1000"/>
                        </a:spcBef>
                        <a:spcAft>
                          <a:spcPts val="1000"/>
                        </a:spcAft>
                        <a:buNone/>
                      </a:pPr>
                      <a:r>
                        <a:rPr b="1" lang="en" sz="2100">
                          <a:solidFill>
                            <a:schemeClr val="lt1"/>
                          </a:solidFill>
                        </a:rPr>
                        <a:t>Q1</a:t>
                      </a:r>
                      <a:endParaRPr b="1" sz="2100">
                        <a:solidFill>
                          <a:schemeClr val="lt1"/>
                        </a:solidFill>
                      </a:endParaRPr>
                    </a:p>
                  </a:txBody>
                  <a:tcPr marT="63500" marB="63500" marR="63500" marL="63500" anchor="ctr">
                    <a:lnL cap="flat" cmpd="sng" w="12700">
                      <a:solidFill>
                        <a:srgbClr val="C8E357"/>
                      </a:solidFill>
                      <a:prstDash val="solid"/>
                      <a:round/>
                      <a:headEnd len="sm" w="sm" type="none"/>
                      <a:tailEnd len="sm" w="sm" type="none"/>
                    </a:lnL>
                    <a:lnR cap="flat" cmpd="sng" w="12700">
                      <a:solidFill>
                        <a:srgbClr val="C8E357"/>
                      </a:solidFill>
                      <a:prstDash val="solid"/>
                      <a:round/>
                      <a:headEnd len="sm" w="sm" type="none"/>
                      <a:tailEnd len="sm" w="sm" type="none"/>
                    </a:lnR>
                    <a:lnT cap="flat" cmpd="sng" w="12700">
                      <a:solidFill>
                        <a:srgbClr val="C8E357"/>
                      </a:solidFill>
                      <a:prstDash val="solid"/>
                      <a:round/>
                      <a:headEnd len="sm" w="sm" type="none"/>
                      <a:tailEnd len="sm" w="sm" type="none"/>
                    </a:lnT>
                    <a:lnB cap="flat" cmpd="sng" w="12700">
                      <a:solidFill>
                        <a:srgbClr val="C8E357"/>
                      </a:solidFill>
                      <a:prstDash val="solid"/>
                      <a:round/>
                      <a:headEnd len="sm" w="sm" type="none"/>
                      <a:tailEnd len="sm" w="sm" type="none"/>
                    </a:lnB>
                  </a:tcPr>
                </a:tc>
                <a:tc>
                  <a:txBody>
                    <a:bodyPr/>
                    <a:lstStyle/>
                    <a:p>
                      <a:pPr indent="0" lvl="0" marL="0" rtl="0" algn="ctr">
                        <a:spcBef>
                          <a:spcPts val="1000"/>
                        </a:spcBef>
                        <a:spcAft>
                          <a:spcPts val="1000"/>
                        </a:spcAft>
                        <a:buNone/>
                      </a:pPr>
                      <a:r>
                        <a:rPr b="1" lang="en" sz="2100">
                          <a:solidFill>
                            <a:schemeClr val="lt1"/>
                          </a:solidFill>
                        </a:rPr>
                        <a:t>Q2</a:t>
                      </a:r>
                      <a:endParaRPr b="1" sz="2100">
                        <a:solidFill>
                          <a:schemeClr val="lt1"/>
                        </a:solidFill>
                      </a:endParaRPr>
                    </a:p>
                  </a:txBody>
                  <a:tcPr marT="63500" marB="63500" marR="63500" marL="63500" anchor="ctr">
                    <a:lnL cap="flat" cmpd="sng" w="12700">
                      <a:solidFill>
                        <a:srgbClr val="C8E357"/>
                      </a:solidFill>
                      <a:prstDash val="solid"/>
                      <a:round/>
                      <a:headEnd len="sm" w="sm" type="none"/>
                      <a:tailEnd len="sm" w="sm" type="none"/>
                    </a:lnL>
                    <a:lnR cap="flat" cmpd="sng" w="12700">
                      <a:solidFill>
                        <a:srgbClr val="C8E357"/>
                      </a:solidFill>
                      <a:prstDash val="solid"/>
                      <a:round/>
                      <a:headEnd len="sm" w="sm" type="none"/>
                      <a:tailEnd len="sm" w="sm" type="none"/>
                    </a:lnR>
                    <a:lnT cap="flat" cmpd="sng" w="12700">
                      <a:solidFill>
                        <a:srgbClr val="C8E357"/>
                      </a:solidFill>
                      <a:prstDash val="solid"/>
                      <a:round/>
                      <a:headEnd len="sm" w="sm" type="none"/>
                      <a:tailEnd len="sm" w="sm" type="none"/>
                    </a:lnT>
                    <a:lnB cap="flat" cmpd="sng" w="12700">
                      <a:solidFill>
                        <a:srgbClr val="C8E357"/>
                      </a:solidFill>
                      <a:prstDash val="solid"/>
                      <a:round/>
                      <a:headEnd len="sm" w="sm" type="none"/>
                      <a:tailEnd len="sm" w="sm" type="none"/>
                    </a:lnB>
                  </a:tcPr>
                </a:tc>
                <a:tc>
                  <a:txBody>
                    <a:bodyPr/>
                    <a:lstStyle/>
                    <a:p>
                      <a:pPr indent="0" lvl="0" marL="0" rtl="0" algn="ctr">
                        <a:spcBef>
                          <a:spcPts val="1000"/>
                        </a:spcBef>
                        <a:spcAft>
                          <a:spcPts val="1000"/>
                        </a:spcAft>
                        <a:buNone/>
                      </a:pPr>
                      <a:r>
                        <a:rPr b="1" lang="en" sz="2100">
                          <a:solidFill>
                            <a:schemeClr val="lt1"/>
                          </a:solidFill>
                        </a:rPr>
                        <a:t>Q3</a:t>
                      </a:r>
                      <a:endParaRPr b="1" sz="2100">
                        <a:solidFill>
                          <a:schemeClr val="lt1"/>
                        </a:solidFill>
                      </a:endParaRPr>
                    </a:p>
                  </a:txBody>
                  <a:tcPr marT="63500" marB="63500" marR="63500" marL="63500" anchor="ctr">
                    <a:lnL cap="flat" cmpd="sng" w="12700">
                      <a:solidFill>
                        <a:srgbClr val="C8E357"/>
                      </a:solidFill>
                      <a:prstDash val="solid"/>
                      <a:round/>
                      <a:headEnd len="sm" w="sm" type="none"/>
                      <a:tailEnd len="sm" w="sm" type="none"/>
                    </a:lnL>
                    <a:lnR cap="flat" cmpd="sng" w="12700">
                      <a:solidFill>
                        <a:srgbClr val="C8E357"/>
                      </a:solidFill>
                      <a:prstDash val="solid"/>
                      <a:round/>
                      <a:headEnd len="sm" w="sm" type="none"/>
                      <a:tailEnd len="sm" w="sm" type="none"/>
                    </a:lnR>
                    <a:lnT cap="flat" cmpd="sng" w="12700">
                      <a:solidFill>
                        <a:srgbClr val="C8E357"/>
                      </a:solidFill>
                      <a:prstDash val="solid"/>
                      <a:round/>
                      <a:headEnd len="sm" w="sm" type="none"/>
                      <a:tailEnd len="sm" w="sm" type="none"/>
                    </a:lnT>
                    <a:lnB cap="flat" cmpd="sng" w="12700">
                      <a:solidFill>
                        <a:srgbClr val="C8E357"/>
                      </a:solidFill>
                      <a:prstDash val="solid"/>
                      <a:round/>
                      <a:headEnd len="sm" w="sm" type="none"/>
                      <a:tailEnd len="sm" w="sm" type="none"/>
                    </a:lnB>
                  </a:tcPr>
                </a:tc>
                <a:tc>
                  <a:txBody>
                    <a:bodyPr/>
                    <a:lstStyle/>
                    <a:p>
                      <a:pPr indent="0" lvl="0" marL="0" rtl="0" algn="ctr">
                        <a:spcBef>
                          <a:spcPts val="1000"/>
                        </a:spcBef>
                        <a:spcAft>
                          <a:spcPts val="1000"/>
                        </a:spcAft>
                        <a:buNone/>
                      </a:pPr>
                      <a:r>
                        <a:rPr b="1" lang="en" sz="2100">
                          <a:solidFill>
                            <a:schemeClr val="lt1"/>
                          </a:solidFill>
                        </a:rPr>
                        <a:t>Q4</a:t>
                      </a:r>
                      <a:endParaRPr b="1" sz="2100">
                        <a:solidFill>
                          <a:schemeClr val="lt1"/>
                        </a:solidFill>
                      </a:endParaRPr>
                    </a:p>
                  </a:txBody>
                  <a:tcPr marT="63500" marB="63500" marR="63500" marL="63500" anchor="ctr">
                    <a:lnL cap="flat" cmpd="sng" w="12700">
                      <a:solidFill>
                        <a:srgbClr val="C8E357"/>
                      </a:solidFill>
                      <a:prstDash val="solid"/>
                      <a:round/>
                      <a:headEnd len="sm" w="sm" type="none"/>
                      <a:tailEnd len="sm" w="sm" type="none"/>
                    </a:lnL>
                    <a:lnR cap="flat" cmpd="sng" w="12700">
                      <a:solidFill>
                        <a:srgbClr val="C8E357"/>
                      </a:solidFill>
                      <a:prstDash val="solid"/>
                      <a:round/>
                      <a:headEnd len="sm" w="sm" type="none"/>
                      <a:tailEnd len="sm" w="sm" type="none"/>
                    </a:lnR>
                    <a:lnT cap="flat" cmpd="sng" w="12700">
                      <a:solidFill>
                        <a:srgbClr val="C8E357"/>
                      </a:solidFill>
                      <a:prstDash val="solid"/>
                      <a:round/>
                      <a:headEnd len="sm" w="sm" type="none"/>
                      <a:tailEnd len="sm" w="sm" type="none"/>
                    </a:lnT>
                    <a:lnB cap="flat" cmpd="sng" w="12700">
                      <a:solidFill>
                        <a:srgbClr val="C8E357"/>
                      </a:solidFill>
                      <a:prstDash val="solid"/>
                      <a:round/>
                      <a:headEnd len="sm" w="sm" type="none"/>
                      <a:tailEnd len="sm" w="sm" type="none"/>
                    </a:lnB>
                  </a:tcPr>
                </a:tc>
              </a:tr>
              <a:tr h="1708425">
                <a:tc>
                  <a:txBody>
                    <a:bodyPr/>
                    <a:lstStyle/>
                    <a:p>
                      <a:pPr indent="0" lvl="0" marL="0" rtl="0" algn="ctr">
                        <a:spcBef>
                          <a:spcPts val="0"/>
                        </a:spcBef>
                        <a:spcAft>
                          <a:spcPts val="0"/>
                        </a:spcAft>
                        <a:buClr>
                          <a:schemeClr val="dk1"/>
                        </a:buClr>
                        <a:buSzPts val="1100"/>
                        <a:buFont typeface="Arial"/>
                        <a:buNone/>
                      </a:pPr>
                      <a:r>
                        <a:rPr b="1" lang="en" sz="1200">
                          <a:solidFill>
                            <a:schemeClr val="lt1"/>
                          </a:solidFill>
                        </a:rPr>
                        <a:t>Students Needing English 1, 2, or </a:t>
                      </a:r>
                      <a:endParaRPr b="1" sz="1200">
                        <a:solidFill>
                          <a:schemeClr val="lt1"/>
                        </a:solidFill>
                      </a:endParaRPr>
                    </a:p>
                    <a:p>
                      <a:pPr indent="0" lvl="0" marL="0" rtl="0" algn="ctr">
                        <a:spcBef>
                          <a:spcPts val="0"/>
                        </a:spcBef>
                        <a:spcAft>
                          <a:spcPts val="0"/>
                        </a:spcAft>
                        <a:buClr>
                          <a:schemeClr val="dk1"/>
                        </a:buClr>
                        <a:buSzPts val="1100"/>
                        <a:buFont typeface="Arial"/>
                        <a:buNone/>
                      </a:pPr>
                      <a:r>
                        <a:rPr b="1" lang="en" sz="1200">
                          <a:solidFill>
                            <a:schemeClr val="lt1"/>
                          </a:solidFill>
                        </a:rPr>
                        <a:t>Elective credits</a:t>
                      </a:r>
                      <a:endParaRPr b="1" sz="1200">
                        <a:solidFill>
                          <a:schemeClr val="lt1"/>
                        </a:solidFill>
                      </a:endParaRPr>
                    </a:p>
                  </a:txBody>
                  <a:tcPr marT="63500" marB="63500" marR="63500" marL="63500" anchor="ctr">
                    <a:lnL cap="flat" cmpd="sng" w="12700">
                      <a:solidFill>
                        <a:srgbClr val="C8E357"/>
                      </a:solidFill>
                      <a:prstDash val="solid"/>
                      <a:round/>
                      <a:headEnd len="sm" w="sm" type="none"/>
                      <a:tailEnd len="sm" w="sm" type="none"/>
                    </a:lnL>
                    <a:lnR cap="flat" cmpd="sng" w="12700">
                      <a:solidFill>
                        <a:srgbClr val="C8E357"/>
                      </a:solidFill>
                      <a:prstDash val="solid"/>
                      <a:round/>
                      <a:headEnd len="sm" w="sm" type="none"/>
                      <a:tailEnd len="sm" w="sm" type="none"/>
                    </a:lnR>
                    <a:lnT cap="flat" cmpd="sng" w="12700">
                      <a:solidFill>
                        <a:srgbClr val="C8E357"/>
                      </a:solidFill>
                      <a:prstDash val="solid"/>
                      <a:round/>
                      <a:headEnd len="sm" w="sm" type="none"/>
                      <a:tailEnd len="sm" w="sm" type="none"/>
                    </a:lnT>
                    <a:lnB cap="flat" cmpd="sng" w="12700">
                      <a:solidFill>
                        <a:srgbClr val="C8E357"/>
                      </a:solidFill>
                      <a:prstDash val="solid"/>
                      <a:round/>
                      <a:headEnd len="sm" w="sm" type="none"/>
                      <a:tailEnd len="sm" w="sm" type="none"/>
                    </a:lnB>
                  </a:tcPr>
                </a:tc>
                <a:tc>
                  <a:txBody>
                    <a:bodyPr/>
                    <a:lstStyle/>
                    <a:p>
                      <a:pPr indent="0" lvl="0" marL="114300" rtl="0" algn="l">
                        <a:lnSpc>
                          <a:spcPct val="100000"/>
                        </a:lnSpc>
                        <a:spcBef>
                          <a:spcPts val="0"/>
                        </a:spcBef>
                        <a:spcAft>
                          <a:spcPts val="0"/>
                        </a:spcAft>
                        <a:buNone/>
                      </a:pPr>
                      <a:r>
                        <a:t/>
                      </a:r>
                      <a:endParaRPr b="1" sz="1200">
                        <a:solidFill>
                          <a:schemeClr val="accent6"/>
                        </a:solidFill>
                      </a:endParaRPr>
                    </a:p>
                    <a:p>
                      <a:pPr indent="0" lvl="0" marL="114300" rtl="0" algn="l">
                        <a:lnSpc>
                          <a:spcPct val="100000"/>
                        </a:lnSpc>
                        <a:spcBef>
                          <a:spcPts val="0"/>
                        </a:spcBef>
                        <a:spcAft>
                          <a:spcPts val="0"/>
                        </a:spcAft>
                        <a:buNone/>
                      </a:pPr>
                      <a:r>
                        <a:rPr b="1" lang="en" sz="1200">
                          <a:solidFill>
                            <a:schemeClr val="accent6"/>
                          </a:solidFill>
                        </a:rPr>
                        <a:t>Ethics &amp; </a:t>
                      </a:r>
                      <a:endParaRPr b="1" sz="1200">
                        <a:solidFill>
                          <a:schemeClr val="accent6"/>
                        </a:solidFill>
                      </a:endParaRPr>
                    </a:p>
                    <a:p>
                      <a:pPr indent="0" lvl="0" marL="114300" rtl="0" algn="l">
                        <a:lnSpc>
                          <a:spcPct val="100000"/>
                        </a:lnSpc>
                        <a:spcBef>
                          <a:spcPts val="0"/>
                        </a:spcBef>
                        <a:spcAft>
                          <a:spcPts val="0"/>
                        </a:spcAft>
                        <a:buNone/>
                      </a:pPr>
                      <a:r>
                        <a:rPr b="1" lang="en" sz="1200">
                          <a:solidFill>
                            <a:schemeClr val="accent6"/>
                          </a:solidFill>
                        </a:rPr>
                        <a:t>Morality in Lit</a:t>
                      </a:r>
                      <a:endParaRPr b="1" sz="1200">
                        <a:solidFill>
                          <a:schemeClr val="accent6"/>
                        </a:solidFill>
                      </a:endParaRPr>
                    </a:p>
                    <a:p>
                      <a:pPr indent="-120650" lvl="0" marL="285750" rtl="0" algn="l">
                        <a:spcBef>
                          <a:spcPts val="1000"/>
                        </a:spcBef>
                        <a:spcAft>
                          <a:spcPts val="0"/>
                        </a:spcAft>
                        <a:buClr>
                          <a:schemeClr val="accent6"/>
                        </a:buClr>
                        <a:buSzPts val="1000"/>
                        <a:buChar char="●"/>
                      </a:pPr>
                      <a:r>
                        <a:rPr lang="en" sz="1000">
                          <a:solidFill>
                            <a:schemeClr val="accent6"/>
                          </a:solidFill>
                        </a:rPr>
                        <a:t>U1 </a:t>
                      </a:r>
                      <a:r>
                        <a:rPr lang="en" sz="1000" u="sng">
                          <a:solidFill>
                            <a:schemeClr val="accent6"/>
                          </a:solidFill>
                          <a:hlinkClick r:id="rId3">
                            <a:extLst>
                              <a:ext uri="{A12FA001-AC4F-418D-AE19-62706E023703}">
                                <ahyp:hlinkClr val="tx"/>
                              </a:ext>
                            </a:extLst>
                          </a:hlinkClick>
                        </a:rPr>
                        <a:t>Defining Morality &amp; Ethics</a:t>
                      </a:r>
                      <a:endParaRPr sz="1000">
                        <a:solidFill>
                          <a:schemeClr val="accent6"/>
                        </a:solidFill>
                      </a:endParaRPr>
                    </a:p>
                    <a:p>
                      <a:pPr indent="-120650" lvl="0" marL="285750" rtl="0" algn="l">
                        <a:lnSpc>
                          <a:spcPct val="115000"/>
                        </a:lnSpc>
                        <a:spcBef>
                          <a:spcPts val="1000"/>
                        </a:spcBef>
                        <a:spcAft>
                          <a:spcPts val="1000"/>
                        </a:spcAft>
                        <a:buClr>
                          <a:schemeClr val="accent6"/>
                        </a:buClr>
                        <a:buSzPts val="1000"/>
                        <a:buChar char="●"/>
                      </a:pPr>
                      <a:r>
                        <a:rPr lang="en" sz="1000">
                          <a:solidFill>
                            <a:schemeClr val="accent6"/>
                          </a:solidFill>
                        </a:rPr>
                        <a:t>U2 </a:t>
                      </a:r>
                      <a:r>
                        <a:rPr lang="en" sz="1000" u="sng">
                          <a:solidFill>
                            <a:schemeClr val="accent6"/>
                          </a:solidFill>
                          <a:hlinkClick r:id="rId4">
                            <a:extLst>
                              <a:ext uri="{A12FA001-AC4F-418D-AE19-62706E023703}">
                                <ahyp:hlinkClr val="tx"/>
                              </a:ext>
                            </a:extLst>
                          </a:hlinkClick>
                        </a:rPr>
                        <a:t>The Road to Hell</a:t>
                      </a:r>
                      <a:endParaRPr b="1" sz="1000">
                        <a:solidFill>
                          <a:schemeClr val="accent6"/>
                        </a:solidFill>
                      </a:endParaRPr>
                    </a:p>
                  </a:txBody>
                  <a:tcPr marT="63500" marB="63500" marR="63500" marL="63500">
                    <a:lnL cap="flat" cmpd="sng" w="12700">
                      <a:solidFill>
                        <a:srgbClr val="C8E357"/>
                      </a:solidFill>
                      <a:prstDash val="solid"/>
                      <a:round/>
                      <a:headEnd len="sm" w="sm" type="none"/>
                      <a:tailEnd len="sm" w="sm" type="none"/>
                    </a:lnL>
                    <a:lnR cap="flat" cmpd="sng" w="12700">
                      <a:solidFill>
                        <a:srgbClr val="C8E357"/>
                      </a:solidFill>
                      <a:prstDash val="solid"/>
                      <a:round/>
                      <a:headEnd len="sm" w="sm" type="none"/>
                      <a:tailEnd len="sm" w="sm" type="none"/>
                    </a:lnR>
                    <a:lnT cap="flat" cmpd="sng" w="12700">
                      <a:solidFill>
                        <a:srgbClr val="C8E357"/>
                      </a:solidFill>
                      <a:prstDash val="solid"/>
                      <a:round/>
                      <a:headEnd len="sm" w="sm" type="none"/>
                      <a:tailEnd len="sm" w="sm" type="none"/>
                    </a:lnT>
                    <a:lnB cap="flat" cmpd="sng" w="12700">
                      <a:solidFill>
                        <a:srgbClr val="C8E357"/>
                      </a:solidFill>
                      <a:prstDash val="solid"/>
                      <a:round/>
                      <a:headEnd len="sm" w="sm" type="none"/>
                      <a:tailEnd len="sm" w="sm" type="none"/>
                    </a:lnB>
                    <a:solidFill>
                      <a:schemeClr val="lt1"/>
                    </a:solidFill>
                  </a:tcPr>
                </a:tc>
                <a:tc>
                  <a:txBody>
                    <a:bodyPr/>
                    <a:lstStyle/>
                    <a:p>
                      <a:pPr indent="0" lvl="0" marL="114300" rtl="0" algn="l">
                        <a:spcBef>
                          <a:spcPts val="0"/>
                        </a:spcBef>
                        <a:spcAft>
                          <a:spcPts val="0"/>
                        </a:spcAft>
                        <a:buNone/>
                      </a:pPr>
                      <a:r>
                        <a:t/>
                      </a:r>
                      <a:endParaRPr b="1" sz="1200">
                        <a:solidFill>
                          <a:schemeClr val="accent6"/>
                        </a:solidFill>
                      </a:endParaRPr>
                    </a:p>
                    <a:p>
                      <a:pPr indent="0" lvl="0" marL="114300" rtl="0" algn="l">
                        <a:spcBef>
                          <a:spcPts val="0"/>
                        </a:spcBef>
                        <a:spcAft>
                          <a:spcPts val="0"/>
                        </a:spcAft>
                        <a:buNone/>
                      </a:pPr>
                      <a:r>
                        <a:rPr b="1" lang="en" sz="1200">
                          <a:solidFill>
                            <a:schemeClr val="accent6"/>
                          </a:solidFill>
                        </a:rPr>
                        <a:t>Its Lit</a:t>
                      </a:r>
                      <a:endParaRPr b="1" sz="1200">
                        <a:solidFill>
                          <a:schemeClr val="accent6"/>
                        </a:solidFill>
                      </a:endParaRPr>
                    </a:p>
                    <a:p>
                      <a:pPr indent="0" lvl="0" marL="0" rtl="0" algn="l">
                        <a:spcBef>
                          <a:spcPts val="0"/>
                        </a:spcBef>
                        <a:spcAft>
                          <a:spcPts val="0"/>
                        </a:spcAft>
                        <a:buNone/>
                      </a:pPr>
                      <a:r>
                        <a:t/>
                      </a:r>
                      <a:endParaRPr b="1" sz="1200">
                        <a:solidFill>
                          <a:schemeClr val="accent6"/>
                        </a:solidFill>
                      </a:endParaRPr>
                    </a:p>
                    <a:p>
                      <a:pPr indent="-120650" lvl="0" marL="285750" rtl="0" algn="l">
                        <a:spcBef>
                          <a:spcPts val="1000"/>
                        </a:spcBef>
                        <a:spcAft>
                          <a:spcPts val="0"/>
                        </a:spcAft>
                        <a:buClr>
                          <a:schemeClr val="accent6"/>
                        </a:buClr>
                        <a:buSzPts val="1000"/>
                        <a:buChar char="●"/>
                      </a:pPr>
                      <a:r>
                        <a:rPr lang="en" sz="1000">
                          <a:solidFill>
                            <a:schemeClr val="accent6"/>
                          </a:solidFill>
                        </a:rPr>
                        <a:t>U1 </a:t>
                      </a:r>
                      <a:r>
                        <a:rPr lang="en" sz="1000" u="sng">
                          <a:solidFill>
                            <a:schemeClr val="accent6"/>
                          </a:solidFill>
                          <a:hlinkClick r:id="rId5">
                            <a:extLst>
                              <a:ext uri="{A12FA001-AC4F-418D-AE19-62706E023703}">
                                <ahyp:hlinkClr val="tx"/>
                              </a:ext>
                            </a:extLst>
                          </a:hlinkClick>
                        </a:rPr>
                        <a:t>Defining Terms of Character</a:t>
                      </a:r>
                      <a:endParaRPr sz="1000">
                        <a:solidFill>
                          <a:schemeClr val="accent6"/>
                        </a:solidFill>
                      </a:endParaRPr>
                    </a:p>
                    <a:p>
                      <a:pPr indent="-120650" lvl="0" marL="285750" rtl="0" algn="l">
                        <a:lnSpc>
                          <a:spcPct val="115000"/>
                        </a:lnSpc>
                        <a:spcBef>
                          <a:spcPts val="1000"/>
                        </a:spcBef>
                        <a:spcAft>
                          <a:spcPts val="1000"/>
                        </a:spcAft>
                        <a:buClr>
                          <a:schemeClr val="accent6"/>
                        </a:buClr>
                        <a:buSzPts val="1000"/>
                        <a:buChar char="●"/>
                      </a:pPr>
                      <a:r>
                        <a:rPr lang="en" sz="1000">
                          <a:solidFill>
                            <a:schemeClr val="accent6"/>
                          </a:solidFill>
                        </a:rPr>
                        <a:t>U2 </a:t>
                      </a:r>
                      <a:r>
                        <a:rPr lang="en" sz="1000" u="sng">
                          <a:solidFill>
                            <a:schemeClr val="accent6"/>
                          </a:solidFill>
                          <a:hlinkClick r:id="rId6">
                            <a:extLst>
                              <a:ext uri="{A12FA001-AC4F-418D-AE19-62706E023703}">
                                <ahyp:hlinkClr val="tx"/>
                              </a:ext>
                            </a:extLst>
                          </a:hlinkClick>
                        </a:rPr>
                        <a:t>Going Crazy</a:t>
                      </a:r>
                      <a:endParaRPr b="1" sz="1000">
                        <a:solidFill>
                          <a:schemeClr val="accent6"/>
                        </a:solidFill>
                      </a:endParaRPr>
                    </a:p>
                  </a:txBody>
                  <a:tcPr marT="63500" marB="63500" marR="63500" marL="63500">
                    <a:lnL cap="flat" cmpd="sng" w="12700">
                      <a:solidFill>
                        <a:srgbClr val="C8E357"/>
                      </a:solidFill>
                      <a:prstDash val="solid"/>
                      <a:round/>
                      <a:headEnd len="sm" w="sm" type="none"/>
                      <a:tailEnd len="sm" w="sm" type="none"/>
                    </a:lnL>
                    <a:lnR cap="flat" cmpd="sng" w="12700">
                      <a:solidFill>
                        <a:srgbClr val="C8E357"/>
                      </a:solidFill>
                      <a:prstDash val="solid"/>
                      <a:round/>
                      <a:headEnd len="sm" w="sm" type="none"/>
                      <a:tailEnd len="sm" w="sm" type="none"/>
                    </a:lnR>
                    <a:lnT cap="flat" cmpd="sng" w="12700">
                      <a:solidFill>
                        <a:srgbClr val="C8E357"/>
                      </a:solidFill>
                      <a:prstDash val="solid"/>
                      <a:round/>
                      <a:headEnd len="sm" w="sm" type="none"/>
                      <a:tailEnd len="sm" w="sm" type="none"/>
                    </a:lnT>
                    <a:lnB cap="flat" cmpd="sng" w="12700">
                      <a:solidFill>
                        <a:srgbClr val="C8E357"/>
                      </a:solidFill>
                      <a:prstDash val="solid"/>
                      <a:round/>
                      <a:headEnd len="sm" w="sm" type="none"/>
                      <a:tailEnd len="sm" w="sm" type="none"/>
                    </a:lnB>
                    <a:solidFill>
                      <a:schemeClr val="lt1"/>
                    </a:solidFill>
                  </a:tcPr>
                </a:tc>
                <a:tc>
                  <a:txBody>
                    <a:bodyPr/>
                    <a:lstStyle/>
                    <a:p>
                      <a:pPr indent="0" lvl="0" marL="114300" rtl="0" algn="l">
                        <a:spcBef>
                          <a:spcPts val="0"/>
                        </a:spcBef>
                        <a:spcAft>
                          <a:spcPts val="0"/>
                        </a:spcAft>
                        <a:buNone/>
                      </a:pPr>
                      <a:r>
                        <a:t/>
                      </a:r>
                      <a:endParaRPr b="1" sz="1200">
                        <a:solidFill>
                          <a:schemeClr val="accent6"/>
                        </a:solidFill>
                      </a:endParaRPr>
                    </a:p>
                    <a:p>
                      <a:pPr indent="0" lvl="0" marL="114300" rtl="0" algn="l">
                        <a:spcBef>
                          <a:spcPts val="0"/>
                        </a:spcBef>
                        <a:spcAft>
                          <a:spcPts val="0"/>
                        </a:spcAft>
                        <a:buNone/>
                      </a:pPr>
                      <a:r>
                        <a:rPr b="1" lang="en" sz="1200">
                          <a:solidFill>
                            <a:schemeClr val="accent6"/>
                          </a:solidFill>
                        </a:rPr>
                        <a:t>Let’s be Frank, </a:t>
                      </a:r>
                      <a:endParaRPr b="1" sz="1200">
                        <a:solidFill>
                          <a:schemeClr val="accent6"/>
                        </a:solidFill>
                      </a:endParaRPr>
                    </a:p>
                    <a:p>
                      <a:pPr indent="0" lvl="0" marL="114300" rtl="0" algn="l">
                        <a:spcBef>
                          <a:spcPts val="0"/>
                        </a:spcBef>
                        <a:spcAft>
                          <a:spcPts val="0"/>
                        </a:spcAft>
                        <a:buNone/>
                      </a:pPr>
                      <a:r>
                        <a:rPr b="1" lang="en" sz="1200">
                          <a:solidFill>
                            <a:schemeClr val="accent6"/>
                          </a:solidFill>
                        </a:rPr>
                        <a:t>Tech &amp; Me</a:t>
                      </a:r>
                      <a:endParaRPr b="1" sz="1200">
                        <a:solidFill>
                          <a:schemeClr val="accent6"/>
                        </a:solidFill>
                      </a:endParaRPr>
                    </a:p>
                    <a:p>
                      <a:pPr indent="-120650" lvl="0" marL="285750" rtl="0" algn="l">
                        <a:spcBef>
                          <a:spcPts val="1000"/>
                        </a:spcBef>
                        <a:spcAft>
                          <a:spcPts val="0"/>
                        </a:spcAft>
                        <a:buClr>
                          <a:schemeClr val="accent6"/>
                        </a:buClr>
                        <a:buSzPts val="1000"/>
                        <a:buChar char="●"/>
                      </a:pPr>
                      <a:r>
                        <a:rPr lang="en" sz="1000">
                          <a:solidFill>
                            <a:schemeClr val="accent6"/>
                          </a:solidFill>
                        </a:rPr>
                        <a:t>U1 </a:t>
                      </a:r>
                      <a:r>
                        <a:rPr lang="en" sz="1000" u="sng">
                          <a:solidFill>
                            <a:schemeClr val="accent6"/>
                          </a:solidFill>
                          <a:hlinkClick r:id="rId7">
                            <a:extLst>
                              <a:ext uri="{A12FA001-AC4F-418D-AE19-62706E023703}">
                                <ahyp:hlinkClr val="tx"/>
                              </a:ext>
                            </a:extLst>
                          </a:hlinkClick>
                        </a:rPr>
                        <a:t>Tech &amp; Me</a:t>
                      </a:r>
                      <a:endParaRPr sz="1000">
                        <a:solidFill>
                          <a:schemeClr val="accent6"/>
                        </a:solidFill>
                      </a:endParaRPr>
                    </a:p>
                    <a:p>
                      <a:pPr indent="-120650" lvl="0" marL="285750" rtl="0" algn="l">
                        <a:lnSpc>
                          <a:spcPct val="115000"/>
                        </a:lnSpc>
                        <a:spcBef>
                          <a:spcPts val="1000"/>
                        </a:spcBef>
                        <a:spcAft>
                          <a:spcPts val="1000"/>
                        </a:spcAft>
                        <a:buClr>
                          <a:schemeClr val="accent6"/>
                        </a:buClr>
                        <a:buSzPts val="1000"/>
                        <a:buChar char="●"/>
                      </a:pPr>
                      <a:r>
                        <a:rPr lang="en" sz="1000">
                          <a:solidFill>
                            <a:schemeClr val="accent6"/>
                          </a:solidFill>
                        </a:rPr>
                        <a:t>U2 </a:t>
                      </a:r>
                      <a:r>
                        <a:rPr lang="en" sz="1000" u="sng">
                          <a:solidFill>
                            <a:schemeClr val="accent6"/>
                          </a:solidFill>
                          <a:hlinkClick r:id="rId8">
                            <a:extLst>
                              <a:ext uri="{A12FA001-AC4F-418D-AE19-62706E023703}">
                                <ahyp:hlinkClr val="tx"/>
                              </a:ext>
                            </a:extLst>
                          </a:hlinkClick>
                        </a:rPr>
                        <a:t>Let’s Be Frank</a:t>
                      </a:r>
                      <a:endParaRPr b="1" sz="1000">
                        <a:solidFill>
                          <a:schemeClr val="accent6"/>
                        </a:solidFill>
                      </a:endParaRPr>
                    </a:p>
                  </a:txBody>
                  <a:tcPr marT="63500" marB="63500" marR="63500" marL="63500">
                    <a:lnL cap="flat" cmpd="sng" w="12700">
                      <a:solidFill>
                        <a:srgbClr val="C8E357"/>
                      </a:solidFill>
                      <a:prstDash val="solid"/>
                      <a:round/>
                      <a:headEnd len="sm" w="sm" type="none"/>
                      <a:tailEnd len="sm" w="sm" type="none"/>
                    </a:lnL>
                    <a:lnR cap="flat" cmpd="sng" w="12700">
                      <a:solidFill>
                        <a:srgbClr val="C8E357"/>
                      </a:solidFill>
                      <a:prstDash val="solid"/>
                      <a:round/>
                      <a:headEnd len="sm" w="sm" type="none"/>
                      <a:tailEnd len="sm" w="sm" type="none"/>
                    </a:lnR>
                    <a:lnT cap="flat" cmpd="sng" w="12700">
                      <a:solidFill>
                        <a:srgbClr val="C8E357"/>
                      </a:solidFill>
                      <a:prstDash val="solid"/>
                      <a:round/>
                      <a:headEnd len="sm" w="sm" type="none"/>
                      <a:tailEnd len="sm" w="sm" type="none"/>
                    </a:lnT>
                    <a:lnB cap="flat" cmpd="sng" w="12700">
                      <a:solidFill>
                        <a:srgbClr val="C8E357"/>
                      </a:solidFill>
                      <a:prstDash val="solid"/>
                      <a:round/>
                      <a:headEnd len="sm" w="sm" type="none"/>
                      <a:tailEnd len="sm" w="sm" type="none"/>
                    </a:lnB>
                    <a:solidFill>
                      <a:schemeClr val="lt1"/>
                    </a:solidFill>
                  </a:tcPr>
                </a:tc>
                <a:tc>
                  <a:txBody>
                    <a:bodyPr/>
                    <a:lstStyle/>
                    <a:p>
                      <a:pPr indent="0" lvl="0" marL="114300" rtl="0" algn="l">
                        <a:spcBef>
                          <a:spcPts val="0"/>
                        </a:spcBef>
                        <a:spcAft>
                          <a:spcPts val="0"/>
                        </a:spcAft>
                        <a:buNone/>
                      </a:pPr>
                      <a:r>
                        <a:t/>
                      </a:r>
                      <a:endParaRPr b="1" sz="1200">
                        <a:solidFill>
                          <a:schemeClr val="accent6"/>
                        </a:solidFill>
                      </a:endParaRPr>
                    </a:p>
                    <a:p>
                      <a:pPr indent="0" lvl="0" marL="114300" rtl="0" algn="l">
                        <a:spcBef>
                          <a:spcPts val="0"/>
                        </a:spcBef>
                        <a:spcAft>
                          <a:spcPts val="0"/>
                        </a:spcAft>
                        <a:buNone/>
                      </a:pPr>
                      <a:r>
                        <a:rPr b="1" lang="en" sz="1200">
                          <a:solidFill>
                            <a:schemeClr val="accent6"/>
                          </a:solidFill>
                        </a:rPr>
                        <a:t>Mythology &amp; </a:t>
                      </a:r>
                      <a:endParaRPr b="1" sz="1200">
                        <a:solidFill>
                          <a:schemeClr val="accent6"/>
                        </a:solidFill>
                      </a:endParaRPr>
                    </a:p>
                    <a:p>
                      <a:pPr indent="0" lvl="0" marL="114300" rtl="0" algn="l">
                        <a:spcBef>
                          <a:spcPts val="0"/>
                        </a:spcBef>
                        <a:spcAft>
                          <a:spcPts val="0"/>
                        </a:spcAft>
                        <a:buNone/>
                      </a:pPr>
                      <a:r>
                        <a:rPr b="1" lang="en" sz="1200">
                          <a:solidFill>
                            <a:schemeClr val="accent6"/>
                          </a:solidFill>
                        </a:rPr>
                        <a:t>Modernity </a:t>
                      </a:r>
                      <a:endParaRPr b="1" sz="1200">
                        <a:solidFill>
                          <a:schemeClr val="accent6"/>
                        </a:solidFill>
                      </a:endParaRPr>
                    </a:p>
                    <a:p>
                      <a:pPr indent="-120650" lvl="0" marL="285750" rtl="0" algn="l">
                        <a:spcBef>
                          <a:spcPts val="1000"/>
                        </a:spcBef>
                        <a:spcAft>
                          <a:spcPts val="0"/>
                        </a:spcAft>
                        <a:buClr>
                          <a:schemeClr val="accent6"/>
                        </a:buClr>
                        <a:buSzPts val="1000"/>
                        <a:buChar char="●"/>
                      </a:pPr>
                      <a:r>
                        <a:rPr lang="en" sz="1000">
                          <a:solidFill>
                            <a:schemeClr val="accent6"/>
                          </a:solidFill>
                        </a:rPr>
                        <a:t>U1 </a:t>
                      </a:r>
                      <a:r>
                        <a:rPr lang="en" sz="1000" u="sng">
                          <a:solidFill>
                            <a:schemeClr val="accent6"/>
                          </a:solidFill>
                          <a:hlinkClick r:id="rId9">
                            <a:extLst>
                              <a:ext uri="{A12FA001-AC4F-418D-AE19-62706E023703}">
                                <ahyp:hlinkClr val="tx"/>
                              </a:ext>
                            </a:extLst>
                          </a:hlinkClick>
                        </a:rPr>
                        <a:t>Myth to Modern Reality</a:t>
                      </a:r>
                      <a:endParaRPr sz="1000">
                        <a:solidFill>
                          <a:schemeClr val="accent6"/>
                        </a:solidFill>
                      </a:endParaRPr>
                    </a:p>
                    <a:p>
                      <a:pPr indent="-120650" lvl="0" marL="285750" rtl="0" algn="l">
                        <a:lnSpc>
                          <a:spcPct val="115000"/>
                        </a:lnSpc>
                        <a:spcBef>
                          <a:spcPts val="1000"/>
                        </a:spcBef>
                        <a:spcAft>
                          <a:spcPts val="1000"/>
                        </a:spcAft>
                        <a:buClr>
                          <a:schemeClr val="accent6"/>
                        </a:buClr>
                        <a:buSzPts val="1000"/>
                        <a:buChar char="●"/>
                      </a:pPr>
                      <a:r>
                        <a:rPr lang="en" sz="1000">
                          <a:solidFill>
                            <a:schemeClr val="accent6"/>
                          </a:solidFill>
                        </a:rPr>
                        <a:t>U2 </a:t>
                      </a:r>
                      <a:r>
                        <a:rPr lang="en" sz="1000" u="sng">
                          <a:solidFill>
                            <a:schemeClr val="accent6"/>
                          </a:solidFill>
                          <a:hlinkClick r:id="rId10">
                            <a:extLst>
                              <a:ext uri="{A12FA001-AC4F-418D-AE19-62706E023703}">
                                <ahyp:hlinkClr val="tx"/>
                              </a:ext>
                            </a:extLst>
                          </a:hlinkClick>
                        </a:rPr>
                        <a:t>The Eternal Odyssey </a:t>
                      </a:r>
                      <a:endParaRPr b="1" sz="1000">
                        <a:solidFill>
                          <a:schemeClr val="accent6"/>
                        </a:solidFill>
                      </a:endParaRPr>
                    </a:p>
                  </a:txBody>
                  <a:tcPr marT="63500" marB="63500" marR="63500" marL="63500">
                    <a:lnL cap="flat" cmpd="sng" w="12700">
                      <a:solidFill>
                        <a:srgbClr val="C8E357"/>
                      </a:solidFill>
                      <a:prstDash val="solid"/>
                      <a:round/>
                      <a:headEnd len="sm" w="sm" type="none"/>
                      <a:tailEnd len="sm" w="sm" type="none"/>
                    </a:lnL>
                    <a:lnR cap="flat" cmpd="sng" w="12700">
                      <a:solidFill>
                        <a:srgbClr val="C8E357"/>
                      </a:solidFill>
                      <a:prstDash val="solid"/>
                      <a:round/>
                      <a:headEnd len="sm" w="sm" type="none"/>
                      <a:tailEnd len="sm" w="sm" type="none"/>
                    </a:lnR>
                    <a:lnT cap="flat" cmpd="sng" w="12700">
                      <a:solidFill>
                        <a:srgbClr val="C8E357"/>
                      </a:solidFill>
                      <a:prstDash val="solid"/>
                      <a:round/>
                      <a:headEnd len="sm" w="sm" type="none"/>
                      <a:tailEnd len="sm" w="sm" type="none"/>
                    </a:lnT>
                    <a:lnB cap="flat" cmpd="sng" w="12700">
                      <a:solidFill>
                        <a:srgbClr val="C8E357"/>
                      </a:solidFill>
                      <a:prstDash val="solid"/>
                      <a:round/>
                      <a:headEnd len="sm" w="sm" type="none"/>
                      <a:tailEnd len="sm" w="sm" type="none"/>
                    </a:lnB>
                    <a:solidFill>
                      <a:schemeClr val="lt1"/>
                    </a:solidFill>
                  </a:tcPr>
                </a:tc>
              </a:tr>
              <a:tr h="1606850">
                <a:tc>
                  <a:txBody>
                    <a:bodyPr/>
                    <a:lstStyle/>
                    <a:p>
                      <a:pPr indent="0" lvl="0" marL="0" rtl="0" algn="ctr">
                        <a:spcBef>
                          <a:spcPts val="0"/>
                        </a:spcBef>
                        <a:spcAft>
                          <a:spcPts val="0"/>
                        </a:spcAft>
                        <a:buNone/>
                      </a:pPr>
                      <a:r>
                        <a:rPr b="1" lang="en" sz="1200">
                          <a:solidFill>
                            <a:schemeClr val="lt1"/>
                          </a:solidFill>
                        </a:rPr>
                        <a:t>Students Needing English 3, 4, or </a:t>
                      </a:r>
                      <a:endParaRPr b="1" sz="1200">
                        <a:solidFill>
                          <a:schemeClr val="lt1"/>
                        </a:solidFill>
                      </a:endParaRPr>
                    </a:p>
                    <a:p>
                      <a:pPr indent="0" lvl="0" marL="0" rtl="0" algn="ctr">
                        <a:spcBef>
                          <a:spcPts val="0"/>
                        </a:spcBef>
                        <a:spcAft>
                          <a:spcPts val="0"/>
                        </a:spcAft>
                        <a:buNone/>
                      </a:pPr>
                      <a:r>
                        <a:rPr b="1" lang="en" sz="1200">
                          <a:solidFill>
                            <a:schemeClr val="lt1"/>
                          </a:solidFill>
                        </a:rPr>
                        <a:t>Elective credits</a:t>
                      </a:r>
                      <a:endParaRPr b="1" sz="1200">
                        <a:solidFill>
                          <a:schemeClr val="lt1"/>
                        </a:solidFill>
                      </a:endParaRPr>
                    </a:p>
                  </a:txBody>
                  <a:tcPr marT="63500" marB="63500" marR="63500" marL="63500" anchor="ctr">
                    <a:lnL cap="flat" cmpd="sng" w="12700">
                      <a:solidFill>
                        <a:srgbClr val="C8E357"/>
                      </a:solidFill>
                      <a:prstDash val="solid"/>
                      <a:round/>
                      <a:headEnd len="sm" w="sm" type="none"/>
                      <a:tailEnd len="sm" w="sm" type="none"/>
                    </a:lnL>
                    <a:lnR cap="flat" cmpd="sng" w="12700">
                      <a:solidFill>
                        <a:srgbClr val="C8E357"/>
                      </a:solidFill>
                      <a:prstDash val="solid"/>
                      <a:round/>
                      <a:headEnd len="sm" w="sm" type="none"/>
                      <a:tailEnd len="sm" w="sm" type="none"/>
                    </a:lnR>
                    <a:lnT cap="flat" cmpd="sng" w="12700">
                      <a:solidFill>
                        <a:srgbClr val="C8E357"/>
                      </a:solidFill>
                      <a:prstDash val="solid"/>
                      <a:round/>
                      <a:headEnd len="sm" w="sm" type="none"/>
                      <a:tailEnd len="sm" w="sm" type="none"/>
                    </a:lnT>
                    <a:lnB cap="flat" cmpd="sng" w="12700">
                      <a:solidFill>
                        <a:srgbClr val="C8E357"/>
                      </a:solidFill>
                      <a:prstDash val="solid"/>
                      <a:round/>
                      <a:headEnd len="sm" w="sm" type="none"/>
                      <a:tailEnd len="sm" w="sm" type="none"/>
                    </a:lnB>
                  </a:tcPr>
                </a:tc>
                <a:tc>
                  <a:txBody>
                    <a:bodyPr/>
                    <a:lstStyle/>
                    <a:p>
                      <a:pPr indent="0" lvl="0" marL="114300" rtl="0" algn="l">
                        <a:lnSpc>
                          <a:spcPct val="115000"/>
                        </a:lnSpc>
                        <a:spcBef>
                          <a:spcPts val="1000"/>
                        </a:spcBef>
                        <a:spcAft>
                          <a:spcPts val="0"/>
                        </a:spcAft>
                        <a:buNone/>
                      </a:pPr>
                      <a:r>
                        <a:rPr b="1" lang="en" sz="1200">
                          <a:solidFill>
                            <a:schemeClr val="dk1"/>
                          </a:solidFill>
                        </a:rPr>
                        <a:t>Power of Lit </a:t>
                      </a:r>
                      <a:endParaRPr sz="1200">
                        <a:solidFill>
                          <a:schemeClr val="dk1"/>
                        </a:solidFill>
                      </a:endParaRPr>
                    </a:p>
                    <a:p>
                      <a:pPr indent="-120650" lvl="0" marL="285750" rtl="0" algn="l">
                        <a:lnSpc>
                          <a:spcPct val="115000"/>
                        </a:lnSpc>
                        <a:spcBef>
                          <a:spcPts val="1000"/>
                        </a:spcBef>
                        <a:spcAft>
                          <a:spcPts val="0"/>
                        </a:spcAft>
                        <a:buClr>
                          <a:schemeClr val="dk1"/>
                        </a:buClr>
                        <a:buSzPts val="1000"/>
                        <a:buChar char="●"/>
                      </a:pPr>
                      <a:r>
                        <a:rPr lang="en" sz="1000">
                          <a:solidFill>
                            <a:schemeClr val="dk1"/>
                          </a:solidFill>
                        </a:rPr>
                        <a:t>U1 </a:t>
                      </a:r>
                      <a:r>
                        <a:rPr lang="en" sz="1000" u="sng">
                          <a:solidFill>
                            <a:schemeClr val="dk1"/>
                          </a:solidFill>
                          <a:hlinkClick r:id="rId11">
                            <a:extLst>
                              <a:ext uri="{A12FA001-AC4F-418D-AE19-62706E023703}">
                                <ahyp:hlinkClr val="tx"/>
                              </a:ext>
                            </a:extLst>
                          </a:hlinkClick>
                        </a:rPr>
                        <a:t>Appeal of Autobiographies</a:t>
                      </a:r>
                      <a:endParaRPr sz="1000">
                        <a:solidFill>
                          <a:schemeClr val="dk1"/>
                        </a:solidFill>
                      </a:endParaRPr>
                    </a:p>
                    <a:p>
                      <a:pPr indent="-120650" lvl="0" marL="285750" rtl="0" algn="l">
                        <a:lnSpc>
                          <a:spcPct val="115000"/>
                        </a:lnSpc>
                        <a:spcBef>
                          <a:spcPts val="1000"/>
                        </a:spcBef>
                        <a:spcAft>
                          <a:spcPts val="1000"/>
                        </a:spcAft>
                        <a:buClr>
                          <a:schemeClr val="dk1"/>
                        </a:buClr>
                        <a:buSzPts val="1000"/>
                        <a:buChar char="●"/>
                      </a:pPr>
                      <a:r>
                        <a:rPr lang="en" sz="1000">
                          <a:solidFill>
                            <a:schemeClr val="dk1"/>
                          </a:solidFill>
                        </a:rPr>
                        <a:t>U2 </a:t>
                      </a:r>
                      <a:r>
                        <a:rPr lang="en" sz="1000" u="sng">
                          <a:solidFill>
                            <a:schemeClr val="dk1"/>
                          </a:solidFill>
                          <a:hlinkClick r:id="rId12">
                            <a:extLst>
                              <a:ext uri="{A12FA001-AC4F-418D-AE19-62706E023703}">
                                <ahyp:hlinkClr val="tx"/>
                              </a:ext>
                            </a:extLst>
                          </a:hlinkClick>
                        </a:rPr>
                        <a:t>Rhetorical Statistics</a:t>
                      </a:r>
                      <a:endParaRPr b="1" sz="1000">
                        <a:solidFill>
                          <a:schemeClr val="dk1"/>
                        </a:solidFill>
                      </a:endParaRPr>
                    </a:p>
                  </a:txBody>
                  <a:tcPr marT="63500" marB="63500" marR="63500" marL="63500">
                    <a:lnL cap="flat" cmpd="sng" w="12700">
                      <a:solidFill>
                        <a:srgbClr val="C8E357"/>
                      </a:solidFill>
                      <a:prstDash val="solid"/>
                      <a:round/>
                      <a:headEnd len="sm" w="sm" type="none"/>
                      <a:tailEnd len="sm" w="sm" type="none"/>
                    </a:lnL>
                    <a:lnR cap="flat" cmpd="sng" w="12700">
                      <a:solidFill>
                        <a:srgbClr val="C8E357"/>
                      </a:solidFill>
                      <a:prstDash val="solid"/>
                      <a:round/>
                      <a:headEnd len="sm" w="sm" type="none"/>
                      <a:tailEnd len="sm" w="sm" type="none"/>
                    </a:lnR>
                    <a:lnT cap="flat" cmpd="sng" w="12700">
                      <a:solidFill>
                        <a:srgbClr val="C8E357"/>
                      </a:solidFill>
                      <a:prstDash val="solid"/>
                      <a:round/>
                      <a:headEnd len="sm" w="sm" type="none"/>
                      <a:tailEnd len="sm" w="sm" type="none"/>
                    </a:lnT>
                    <a:lnB cap="flat" cmpd="sng" w="12700">
                      <a:solidFill>
                        <a:srgbClr val="C8E357"/>
                      </a:solidFill>
                      <a:prstDash val="solid"/>
                      <a:round/>
                      <a:headEnd len="sm" w="sm" type="none"/>
                      <a:tailEnd len="sm" w="sm" type="none"/>
                    </a:lnB>
                    <a:solidFill>
                      <a:schemeClr val="lt1"/>
                    </a:solidFill>
                  </a:tcPr>
                </a:tc>
                <a:tc>
                  <a:txBody>
                    <a:bodyPr/>
                    <a:lstStyle/>
                    <a:p>
                      <a:pPr indent="0" lvl="0" marL="114300" rtl="0" algn="l">
                        <a:lnSpc>
                          <a:spcPct val="115000"/>
                        </a:lnSpc>
                        <a:spcBef>
                          <a:spcPts val="1000"/>
                        </a:spcBef>
                        <a:spcAft>
                          <a:spcPts val="0"/>
                        </a:spcAft>
                        <a:buNone/>
                      </a:pPr>
                      <a:r>
                        <a:rPr b="1" lang="en" sz="1200">
                          <a:solidFill>
                            <a:schemeClr val="dk1"/>
                          </a:solidFill>
                        </a:rPr>
                        <a:t>Building Character </a:t>
                      </a:r>
                      <a:endParaRPr sz="1200">
                        <a:solidFill>
                          <a:schemeClr val="dk1"/>
                        </a:solidFill>
                      </a:endParaRPr>
                    </a:p>
                    <a:p>
                      <a:pPr indent="-120650" lvl="0" marL="285750" rtl="0" algn="l">
                        <a:lnSpc>
                          <a:spcPct val="115000"/>
                        </a:lnSpc>
                        <a:spcBef>
                          <a:spcPts val="1000"/>
                        </a:spcBef>
                        <a:spcAft>
                          <a:spcPts val="0"/>
                        </a:spcAft>
                        <a:buClr>
                          <a:schemeClr val="dk1"/>
                        </a:buClr>
                        <a:buSzPts val="1000"/>
                        <a:buChar char="●"/>
                      </a:pPr>
                      <a:r>
                        <a:rPr lang="en" sz="1000">
                          <a:solidFill>
                            <a:schemeClr val="dk1"/>
                          </a:solidFill>
                        </a:rPr>
                        <a:t>U1 </a:t>
                      </a:r>
                      <a:r>
                        <a:rPr lang="en" sz="1000" u="sng">
                          <a:solidFill>
                            <a:schemeClr val="dk1"/>
                          </a:solidFill>
                          <a:hlinkClick r:id="rId13">
                            <a:extLst>
                              <a:ext uri="{A12FA001-AC4F-418D-AE19-62706E023703}">
                                <ahyp:hlinkClr val="tx"/>
                              </a:ext>
                            </a:extLst>
                          </a:hlinkClick>
                        </a:rPr>
                        <a:t>Mindset </a:t>
                      </a:r>
                      <a:endParaRPr sz="1000">
                        <a:solidFill>
                          <a:schemeClr val="dk1"/>
                        </a:solidFill>
                      </a:endParaRPr>
                    </a:p>
                    <a:p>
                      <a:pPr indent="-120650" lvl="0" marL="285750" rtl="0" algn="l">
                        <a:lnSpc>
                          <a:spcPct val="115000"/>
                        </a:lnSpc>
                        <a:spcBef>
                          <a:spcPts val="1000"/>
                        </a:spcBef>
                        <a:spcAft>
                          <a:spcPts val="1000"/>
                        </a:spcAft>
                        <a:buClr>
                          <a:schemeClr val="dk1"/>
                        </a:buClr>
                        <a:buSzPts val="1000"/>
                        <a:buChar char="●"/>
                      </a:pPr>
                      <a:r>
                        <a:rPr lang="en" sz="1000">
                          <a:solidFill>
                            <a:schemeClr val="dk1"/>
                          </a:solidFill>
                        </a:rPr>
                        <a:t>U2 </a:t>
                      </a:r>
                      <a:r>
                        <a:rPr lang="en" sz="1000" u="sng">
                          <a:solidFill>
                            <a:schemeClr val="dk1"/>
                          </a:solidFill>
                          <a:hlinkClick r:id="rId14">
                            <a:extLst>
                              <a:ext uri="{A12FA001-AC4F-418D-AE19-62706E023703}">
                                <ahyp:hlinkClr val="tx"/>
                              </a:ext>
                            </a:extLst>
                          </a:hlinkClick>
                        </a:rPr>
                        <a:t>Grit</a:t>
                      </a:r>
                      <a:endParaRPr b="1" sz="1000">
                        <a:solidFill>
                          <a:schemeClr val="dk1"/>
                        </a:solidFill>
                      </a:endParaRPr>
                    </a:p>
                  </a:txBody>
                  <a:tcPr marT="63500" marB="63500" marR="63500" marL="63500">
                    <a:lnL cap="flat" cmpd="sng" w="12700">
                      <a:solidFill>
                        <a:srgbClr val="C8E357"/>
                      </a:solidFill>
                      <a:prstDash val="solid"/>
                      <a:round/>
                      <a:headEnd len="sm" w="sm" type="none"/>
                      <a:tailEnd len="sm" w="sm" type="none"/>
                    </a:lnL>
                    <a:lnR cap="flat" cmpd="sng" w="12700">
                      <a:solidFill>
                        <a:srgbClr val="C8E357"/>
                      </a:solidFill>
                      <a:prstDash val="solid"/>
                      <a:round/>
                      <a:headEnd len="sm" w="sm" type="none"/>
                      <a:tailEnd len="sm" w="sm" type="none"/>
                    </a:lnR>
                    <a:lnT cap="flat" cmpd="sng" w="12700">
                      <a:solidFill>
                        <a:srgbClr val="C8E357"/>
                      </a:solidFill>
                      <a:prstDash val="solid"/>
                      <a:round/>
                      <a:headEnd len="sm" w="sm" type="none"/>
                      <a:tailEnd len="sm" w="sm" type="none"/>
                    </a:lnT>
                    <a:lnB cap="flat" cmpd="sng" w="12700">
                      <a:solidFill>
                        <a:srgbClr val="C8E357"/>
                      </a:solidFill>
                      <a:prstDash val="solid"/>
                      <a:round/>
                      <a:headEnd len="sm" w="sm" type="none"/>
                      <a:tailEnd len="sm" w="sm" type="none"/>
                    </a:lnB>
                    <a:solidFill>
                      <a:schemeClr val="lt1"/>
                    </a:solidFill>
                  </a:tcPr>
                </a:tc>
                <a:tc>
                  <a:txBody>
                    <a:bodyPr/>
                    <a:lstStyle/>
                    <a:p>
                      <a:pPr indent="0" lvl="0" marL="114300" rtl="0" algn="l">
                        <a:lnSpc>
                          <a:spcPct val="115000"/>
                        </a:lnSpc>
                        <a:spcBef>
                          <a:spcPts val="1000"/>
                        </a:spcBef>
                        <a:spcAft>
                          <a:spcPts val="0"/>
                        </a:spcAft>
                        <a:buNone/>
                      </a:pPr>
                      <a:r>
                        <a:rPr b="1" lang="en" sz="1200">
                          <a:solidFill>
                            <a:schemeClr val="dk1"/>
                          </a:solidFill>
                        </a:rPr>
                        <a:t>Creative Writing </a:t>
                      </a:r>
                      <a:endParaRPr sz="1200">
                        <a:solidFill>
                          <a:schemeClr val="dk1"/>
                        </a:solidFill>
                      </a:endParaRPr>
                    </a:p>
                    <a:p>
                      <a:pPr indent="-120650" lvl="0" marL="285750" rtl="0" algn="l">
                        <a:lnSpc>
                          <a:spcPct val="115000"/>
                        </a:lnSpc>
                        <a:spcBef>
                          <a:spcPts val="1000"/>
                        </a:spcBef>
                        <a:spcAft>
                          <a:spcPts val="0"/>
                        </a:spcAft>
                        <a:buClr>
                          <a:schemeClr val="dk1"/>
                        </a:buClr>
                        <a:buSzPts val="1000"/>
                        <a:buChar char="●"/>
                      </a:pPr>
                      <a:r>
                        <a:rPr lang="en" sz="1000">
                          <a:solidFill>
                            <a:schemeClr val="dk1"/>
                          </a:solidFill>
                        </a:rPr>
                        <a:t>U1 </a:t>
                      </a:r>
                      <a:r>
                        <a:rPr lang="en" sz="1000" u="sng">
                          <a:solidFill>
                            <a:schemeClr val="dk1"/>
                          </a:solidFill>
                          <a:hlinkClick r:id="rId15">
                            <a:extLst>
                              <a:ext uri="{A12FA001-AC4F-418D-AE19-62706E023703}">
                                <ahyp:hlinkClr val="tx"/>
                              </a:ext>
                            </a:extLst>
                          </a:hlinkClick>
                        </a:rPr>
                        <a:t>Story vs Plot</a:t>
                      </a:r>
                      <a:endParaRPr sz="1000">
                        <a:solidFill>
                          <a:schemeClr val="dk1"/>
                        </a:solidFill>
                      </a:endParaRPr>
                    </a:p>
                    <a:p>
                      <a:pPr indent="-120650" lvl="0" marL="285750" rtl="0" algn="l">
                        <a:lnSpc>
                          <a:spcPct val="115000"/>
                        </a:lnSpc>
                        <a:spcBef>
                          <a:spcPts val="1000"/>
                        </a:spcBef>
                        <a:spcAft>
                          <a:spcPts val="1000"/>
                        </a:spcAft>
                        <a:buClr>
                          <a:schemeClr val="dk1"/>
                        </a:buClr>
                        <a:buSzPts val="1000"/>
                        <a:buChar char="●"/>
                      </a:pPr>
                      <a:r>
                        <a:rPr lang="en" sz="1000">
                          <a:solidFill>
                            <a:schemeClr val="dk1"/>
                          </a:solidFill>
                        </a:rPr>
                        <a:t>U2 </a:t>
                      </a:r>
                      <a:r>
                        <a:rPr lang="en" sz="1000" u="sng">
                          <a:solidFill>
                            <a:schemeClr val="dk1"/>
                          </a:solidFill>
                          <a:hlinkClick r:id="rId16">
                            <a:extLst>
                              <a:ext uri="{A12FA001-AC4F-418D-AE19-62706E023703}">
                                <ahyp:hlinkClr val="tx"/>
                              </a:ext>
                            </a:extLst>
                          </a:hlinkClick>
                        </a:rPr>
                        <a:t>Metaphorical</a:t>
                      </a:r>
                      <a:endParaRPr b="1" sz="1000">
                        <a:solidFill>
                          <a:schemeClr val="dk1"/>
                        </a:solidFill>
                      </a:endParaRPr>
                    </a:p>
                  </a:txBody>
                  <a:tcPr marT="63500" marB="63500" marR="63500" marL="63500">
                    <a:lnL cap="flat" cmpd="sng" w="12700">
                      <a:solidFill>
                        <a:srgbClr val="C8E357"/>
                      </a:solidFill>
                      <a:prstDash val="solid"/>
                      <a:round/>
                      <a:headEnd len="sm" w="sm" type="none"/>
                      <a:tailEnd len="sm" w="sm" type="none"/>
                    </a:lnL>
                    <a:lnR cap="flat" cmpd="sng" w="12700">
                      <a:solidFill>
                        <a:srgbClr val="C8E357"/>
                      </a:solidFill>
                      <a:prstDash val="solid"/>
                      <a:round/>
                      <a:headEnd len="sm" w="sm" type="none"/>
                      <a:tailEnd len="sm" w="sm" type="none"/>
                    </a:lnR>
                    <a:lnT cap="flat" cmpd="sng" w="12700">
                      <a:solidFill>
                        <a:srgbClr val="C8E357"/>
                      </a:solidFill>
                      <a:prstDash val="solid"/>
                      <a:round/>
                      <a:headEnd len="sm" w="sm" type="none"/>
                      <a:tailEnd len="sm" w="sm" type="none"/>
                    </a:lnT>
                    <a:lnB cap="flat" cmpd="sng" w="12700">
                      <a:solidFill>
                        <a:srgbClr val="C8E357"/>
                      </a:solidFill>
                      <a:prstDash val="solid"/>
                      <a:round/>
                      <a:headEnd len="sm" w="sm" type="none"/>
                      <a:tailEnd len="sm" w="sm" type="none"/>
                    </a:lnB>
                    <a:solidFill>
                      <a:schemeClr val="lt1"/>
                    </a:solidFill>
                  </a:tcPr>
                </a:tc>
                <a:tc>
                  <a:txBody>
                    <a:bodyPr/>
                    <a:lstStyle/>
                    <a:p>
                      <a:pPr indent="0" lvl="0" marL="114300" rtl="0" algn="l">
                        <a:lnSpc>
                          <a:spcPct val="115000"/>
                        </a:lnSpc>
                        <a:spcBef>
                          <a:spcPts val="1000"/>
                        </a:spcBef>
                        <a:spcAft>
                          <a:spcPts val="0"/>
                        </a:spcAft>
                        <a:buNone/>
                      </a:pPr>
                      <a:r>
                        <a:rPr b="1" lang="en" sz="1200">
                          <a:solidFill>
                            <a:schemeClr val="dk1"/>
                          </a:solidFill>
                        </a:rPr>
                        <a:t>Writing Workshop </a:t>
                      </a:r>
                      <a:endParaRPr sz="1200">
                        <a:solidFill>
                          <a:schemeClr val="dk1"/>
                        </a:solidFill>
                      </a:endParaRPr>
                    </a:p>
                    <a:p>
                      <a:pPr indent="-120650" lvl="0" marL="285750" rtl="0" algn="l">
                        <a:lnSpc>
                          <a:spcPct val="115000"/>
                        </a:lnSpc>
                        <a:spcBef>
                          <a:spcPts val="1000"/>
                        </a:spcBef>
                        <a:spcAft>
                          <a:spcPts val="0"/>
                        </a:spcAft>
                        <a:buClr>
                          <a:schemeClr val="dk1"/>
                        </a:buClr>
                        <a:buSzPts val="1000"/>
                        <a:buChar char="●"/>
                      </a:pPr>
                      <a:r>
                        <a:rPr lang="en" sz="1000">
                          <a:solidFill>
                            <a:schemeClr val="dk1"/>
                          </a:solidFill>
                        </a:rPr>
                        <a:t>U1 </a:t>
                      </a:r>
                      <a:r>
                        <a:rPr lang="en" sz="1000" u="sng">
                          <a:solidFill>
                            <a:schemeClr val="dk1"/>
                          </a:solidFill>
                          <a:hlinkClick r:id="rId17">
                            <a:extLst>
                              <a:ext uri="{A12FA001-AC4F-418D-AE19-62706E023703}">
                                <ahyp:hlinkClr val="tx"/>
                              </a:ext>
                            </a:extLst>
                          </a:hlinkClick>
                        </a:rPr>
                        <a:t>LTGs &amp; Resumes</a:t>
                      </a:r>
                      <a:endParaRPr sz="1000">
                        <a:solidFill>
                          <a:schemeClr val="dk1"/>
                        </a:solidFill>
                      </a:endParaRPr>
                    </a:p>
                    <a:p>
                      <a:pPr indent="-120650" lvl="0" marL="285750" rtl="0" algn="l">
                        <a:lnSpc>
                          <a:spcPct val="115000"/>
                        </a:lnSpc>
                        <a:spcBef>
                          <a:spcPts val="1000"/>
                        </a:spcBef>
                        <a:spcAft>
                          <a:spcPts val="1000"/>
                        </a:spcAft>
                        <a:buClr>
                          <a:schemeClr val="dk1"/>
                        </a:buClr>
                        <a:buSzPts val="1000"/>
                        <a:buChar char="●"/>
                      </a:pPr>
                      <a:r>
                        <a:rPr lang="en" sz="1000">
                          <a:solidFill>
                            <a:schemeClr val="dk1"/>
                          </a:solidFill>
                        </a:rPr>
                        <a:t>U2 </a:t>
                      </a:r>
                      <a:r>
                        <a:rPr lang="en" sz="1000" u="sng">
                          <a:solidFill>
                            <a:schemeClr val="dk1"/>
                          </a:solidFill>
                          <a:hlinkClick r:id="rId18">
                            <a:extLst>
                              <a:ext uri="{A12FA001-AC4F-418D-AE19-62706E023703}">
                                <ahyp:hlinkClr val="tx"/>
                              </a:ext>
                            </a:extLst>
                          </a:hlinkClick>
                        </a:rPr>
                        <a:t>Talking to the Pros</a:t>
                      </a:r>
                      <a:endParaRPr b="1" sz="1000">
                        <a:solidFill>
                          <a:schemeClr val="dk1"/>
                        </a:solidFill>
                      </a:endParaRPr>
                    </a:p>
                  </a:txBody>
                  <a:tcPr marT="63500" marB="63500" marR="63500" marL="63500">
                    <a:lnL cap="flat" cmpd="sng" w="12700">
                      <a:solidFill>
                        <a:srgbClr val="C8E357"/>
                      </a:solidFill>
                      <a:prstDash val="solid"/>
                      <a:round/>
                      <a:headEnd len="sm" w="sm" type="none"/>
                      <a:tailEnd len="sm" w="sm" type="none"/>
                    </a:lnL>
                    <a:lnR cap="flat" cmpd="sng" w="12700">
                      <a:solidFill>
                        <a:srgbClr val="C8E357"/>
                      </a:solidFill>
                      <a:prstDash val="solid"/>
                      <a:round/>
                      <a:headEnd len="sm" w="sm" type="none"/>
                      <a:tailEnd len="sm" w="sm" type="none"/>
                    </a:lnR>
                    <a:lnT cap="flat" cmpd="sng" w="12700">
                      <a:solidFill>
                        <a:srgbClr val="C8E357"/>
                      </a:solidFill>
                      <a:prstDash val="solid"/>
                      <a:round/>
                      <a:headEnd len="sm" w="sm" type="none"/>
                      <a:tailEnd len="sm" w="sm" type="none"/>
                    </a:lnT>
                    <a:lnB cap="flat" cmpd="sng" w="12700">
                      <a:solidFill>
                        <a:srgbClr val="C8E357"/>
                      </a:solidFill>
                      <a:prstDash val="solid"/>
                      <a:round/>
                      <a:headEnd len="sm" w="sm" type="none"/>
                      <a:tailEnd len="sm" w="sm" type="none"/>
                    </a:lnB>
                    <a:solidFill>
                      <a:schemeClr val="lt1"/>
                    </a:solidFill>
                  </a:tcPr>
                </a:tc>
              </a:tr>
            </a:tbl>
          </a:graphicData>
        </a:graphic>
      </p:graphicFrame>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7" name="Shape 1557"/>
        <p:cNvGrpSpPr/>
        <p:nvPr/>
      </p:nvGrpSpPr>
      <p:grpSpPr>
        <a:xfrm>
          <a:off x="0" y="0"/>
          <a:ext cx="0" cy="0"/>
          <a:chOff x="0" y="0"/>
          <a:chExt cx="0" cy="0"/>
        </a:xfrm>
      </p:grpSpPr>
      <p:sp>
        <p:nvSpPr>
          <p:cNvPr id="1558" name="Google Shape;1558;p104"/>
          <p:cNvSpPr/>
          <p:nvPr/>
        </p:nvSpPr>
        <p:spPr>
          <a:xfrm>
            <a:off x="3554238" y="2771450"/>
            <a:ext cx="1603500" cy="2129400"/>
          </a:xfrm>
          <a:prstGeom prst="rect">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exend"/>
              <a:ea typeface="Lexend"/>
              <a:cs typeface="Lexend"/>
              <a:sym typeface="Lexend"/>
            </a:endParaRPr>
          </a:p>
        </p:txBody>
      </p:sp>
      <p:pic>
        <p:nvPicPr>
          <p:cNvPr id="1559" name="Google Shape;1559;p104" title="Screenshot 2025-10-07 at 12.10.28 PM.png"/>
          <p:cNvPicPr preferRelativeResize="0"/>
          <p:nvPr/>
        </p:nvPicPr>
        <p:blipFill>
          <a:blip r:embed="rId3">
            <a:alphaModFix/>
          </a:blip>
          <a:stretch>
            <a:fillRect/>
          </a:stretch>
        </p:blipFill>
        <p:spPr>
          <a:xfrm>
            <a:off x="5261300" y="152400"/>
            <a:ext cx="3709980" cy="4838702"/>
          </a:xfrm>
          <a:prstGeom prst="rect">
            <a:avLst/>
          </a:prstGeom>
          <a:noFill/>
          <a:ln>
            <a:noFill/>
          </a:ln>
        </p:spPr>
      </p:pic>
      <p:pic>
        <p:nvPicPr>
          <p:cNvPr id="1560" name="Google Shape;1560;p104" title="Screenshot 2025-10-07 at 12.14.32 PM.png"/>
          <p:cNvPicPr preferRelativeResize="0"/>
          <p:nvPr/>
        </p:nvPicPr>
        <p:blipFill>
          <a:blip r:embed="rId4">
            <a:alphaModFix/>
          </a:blip>
          <a:stretch>
            <a:fillRect/>
          </a:stretch>
        </p:blipFill>
        <p:spPr>
          <a:xfrm>
            <a:off x="124850" y="152400"/>
            <a:ext cx="5037175" cy="2548851"/>
          </a:xfrm>
          <a:prstGeom prst="rect">
            <a:avLst/>
          </a:prstGeom>
          <a:noFill/>
          <a:ln>
            <a:noFill/>
          </a:ln>
        </p:spPr>
      </p:pic>
      <p:sp>
        <p:nvSpPr>
          <p:cNvPr id="1561" name="Google Shape;1561;p104"/>
          <p:cNvSpPr txBox="1"/>
          <p:nvPr>
            <p:ph idx="4294967295" type="title"/>
          </p:nvPr>
        </p:nvSpPr>
        <p:spPr>
          <a:xfrm>
            <a:off x="3794438" y="2851700"/>
            <a:ext cx="1384200" cy="19689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en" sz="1100">
                <a:latin typeface="Lexend"/>
                <a:ea typeface="Lexend"/>
                <a:cs typeface="Lexend"/>
                <a:sym typeface="Lexend"/>
              </a:rPr>
              <a:t>Students complete a Pre &amp; Post Skills self assessment</a:t>
            </a:r>
            <a:endParaRPr b="1" sz="1100">
              <a:latin typeface="Lexend"/>
              <a:ea typeface="Lexend"/>
              <a:cs typeface="Lexend"/>
              <a:sym typeface="Lexend"/>
            </a:endParaRPr>
          </a:p>
          <a:p>
            <a:pPr indent="0" lvl="0" marL="0" rtl="0" algn="ctr">
              <a:lnSpc>
                <a:spcPct val="115000"/>
              </a:lnSpc>
              <a:spcBef>
                <a:spcPts val="0"/>
              </a:spcBef>
              <a:spcAft>
                <a:spcPts val="0"/>
              </a:spcAft>
              <a:buClr>
                <a:schemeClr val="dk1"/>
              </a:buClr>
              <a:buSzPts val="1100"/>
              <a:buFont typeface="Arial"/>
              <a:buNone/>
            </a:pPr>
            <a:r>
              <a:t/>
            </a:r>
            <a:endParaRPr b="1" sz="1100">
              <a:latin typeface="Lexend"/>
              <a:ea typeface="Lexend"/>
              <a:cs typeface="Lexend"/>
              <a:sym typeface="Lexend"/>
            </a:endParaRPr>
          </a:p>
          <a:p>
            <a:pPr indent="0" lvl="0" marL="0" rtl="0" algn="l">
              <a:lnSpc>
                <a:spcPct val="115000"/>
              </a:lnSpc>
              <a:spcBef>
                <a:spcPts val="0"/>
              </a:spcBef>
              <a:spcAft>
                <a:spcPts val="0"/>
              </a:spcAft>
              <a:buClr>
                <a:schemeClr val="dk1"/>
              </a:buClr>
              <a:buSzPts val="1100"/>
              <a:buFont typeface="Arial"/>
              <a:buNone/>
            </a:pPr>
            <a:r>
              <a:rPr b="1" lang="en" sz="1100">
                <a:latin typeface="Lexend"/>
                <a:ea typeface="Lexend"/>
                <a:cs typeface="Lexend"/>
                <a:sym typeface="Lexend"/>
              </a:rPr>
              <a:t>Students now have clear set goals and assess their own growth daily. </a:t>
            </a:r>
            <a:endParaRPr b="1" sz="1100">
              <a:latin typeface="Lexend"/>
              <a:ea typeface="Lexend"/>
              <a:cs typeface="Lexend"/>
              <a:sym typeface="Lexend"/>
            </a:endParaRPr>
          </a:p>
        </p:txBody>
      </p:sp>
      <p:sp>
        <p:nvSpPr>
          <p:cNvPr id="1562" name="Google Shape;1562;p104"/>
          <p:cNvSpPr/>
          <p:nvPr/>
        </p:nvSpPr>
        <p:spPr>
          <a:xfrm>
            <a:off x="4966325" y="2812750"/>
            <a:ext cx="545100" cy="373200"/>
          </a:xfrm>
          <a:prstGeom prst="rightArrow">
            <a:avLst>
              <a:gd fmla="val 50000" name="adj1"/>
              <a:gd fmla="val 50000" name="adj2"/>
            </a:avLst>
          </a:prstGeom>
          <a:solidFill>
            <a:srgbClr val="96C3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exend"/>
              <a:ea typeface="Lexend"/>
              <a:cs typeface="Lexend"/>
              <a:sym typeface="Lexend"/>
            </a:endParaRPr>
          </a:p>
        </p:txBody>
      </p:sp>
      <p:pic>
        <p:nvPicPr>
          <p:cNvPr id="1563" name="Google Shape;1563;p104" title="Screenshot 2025-10-07 at 1.58.56 PM.png"/>
          <p:cNvPicPr preferRelativeResize="0"/>
          <p:nvPr/>
        </p:nvPicPr>
        <p:blipFill>
          <a:blip r:embed="rId5">
            <a:alphaModFix/>
          </a:blip>
          <a:stretch>
            <a:fillRect/>
          </a:stretch>
        </p:blipFill>
        <p:spPr>
          <a:xfrm>
            <a:off x="124850" y="2807671"/>
            <a:ext cx="3586924" cy="2093179"/>
          </a:xfrm>
          <a:prstGeom prst="rect">
            <a:avLst/>
          </a:prstGeom>
          <a:noFill/>
          <a:ln>
            <a:noFill/>
          </a:ln>
        </p:spPr>
      </p:pic>
      <p:sp>
        <p:nvSpPr>
          <p:cNvPr id="1564" name="Google Shape;1564;p104"/>
          <p:cNvSpPr/>
          <p:nvPr/>
        </p:nvSpPr>
        <p:spPr>
          <a:xfrm rot="10800000">
            <a:off x="3405875" y="3825325"/>
            <a:ext cx="430500" cy="373200"/>
          </a:xfrm>
          <a:prstGeom prst="rightArrow">
            <a:avLst>
              <a:gd fmla="val 50000" name="adj1"/>
              <a:gd fmla="val 50000" name="adj2"/>
            </a:avLst>
          </a:prstGeom>
          <a:solidFill>
            <a:srgbClr val="96C3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exend"/>
              <a:ea typeface="Lexend"/>
              <a:cs typeface="Lexend"/>
              <a:sym typeface="Lexend"/>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8" name="Shape 1568"/>
        <p:cNvGrpSpPr/>
        <p:nvPr/>
      </p:nvGrpSpPr>
      <p:grpSpPr>
        <a:xfrm>
          <a:off x="0" y="0"/>
          <a:ext cx="0" cy="0"/>
          <a:chOff x="0" y="0"/>
          <a:chExt cx="0" cy="0"/>
        </a:xfrm>
      </p:grpSpPr>
      <p:pic>
        <p:nvPicPr>
          <p:cNvPr id="1569" name="Google Shape;1569;p105" title="LF Unit 1 - Real Number Operations Proficiceny Scale - Google Docs-1.jpg"/>
          <p:cNvPicPr preferRelativeResize="0"/>
          <p:nvPr/>
        </p:nvPicPr>
        <p:blipFill rotWithShape="1">
          <a:blip r:embed="rId3">
            <a:alphaModFix/>
          </a:blip>
          <a:srcRect b="22064" l="0" r="0" t="0"/>
          <a:stretch/>
        </p:blipFill>
        <p:spPr>
          <a:xfrm>
            <a:off x="4113250" y="166650"/>
            <a:ext cx="4773824" cy="4810199"/>
          </a:xfrm>
          <a:prstGeom prst="rect">
            <a:avLst/>
          </a:prstGeom>
          <a:noFill/>
          <a:ln>
            <a:noFill/>
          </a:ln>
        </p:spPr>
      </p:pic>
      <p:sp>
        <p:nvSpPr>
          <p:cNvPr id="1570" name="Google Shape;1570;p105"/>
          <p:cNvSpPr txBox="1"/>
          <p:nvPr>
            <p:ph idx="4294967295" type="title"/>
          </p:nvPr>
        </p:nvSpPr>
        <p:spPr>
          <a:xfrm>
            <a:off x="368347" y="281825"/>
            <a:ext cx="2840400" cy="461700"/>
          </a:xfrm>
          <a:prstGeom prst="rect">
            <a:avLst/>
          </a:prstGeom>
        </p:spPr>
        <p:txBody>
          <a:bodyPr anchorCtr="0" anchor="t" bIns="91425" lIns="91425" spcFirstLastPara="1" rIns="91425" wrap="square" tIns="91425">
            <a:normAutofit/>
          </a:bodyPr>
          <a:lstStyle/>
          <a:p>
            <a:pPr indent="0" lvl="0" marL="0" rtl="0" algn="l">
              <a:lnSpc>
                <a:spcPct val="115000"/>
              </a:lnSpc>
              <a:spcBef>
                <a:spcPts val="0"/>
              </a:spcBef>
              <a:spcAft>
                <a:spcPts val="0"/>
              </a:spcAft>
              <a:buClr>
                <a:schemeClr val="dk1"/>
              </a:buClr>
              <a:buSzPts val="1100"/>
              <a:buFont typeface="Arial"/>
              <a:buNone/>
            </a:pPr>
            <a:r>
              <a:rPr b="1" lang="en" sz="1800">
                <a:solidFill>
                  <a:srgbClr val="C8E357"/>
                </a:solidFill>
              </a:rPr>
              <a:t>Math Scales</a:t>
            </a:r>
            <a:endParaRPr sz="3400"/>
          </a:p>
        </p:txBody>
      </p:sp>
      <p:sp>
        <p:nvSpPr>
          <p:cNvPr id="1571" name="Google Shape;1571;p105"/>
          <p:cNvSpPr txBox="1"/>
          <p:nvPr/>
        </p:nvSpPr>
        <p:spPr>
          <a:xfrm>
            <a:off x="368350" y="775000"/>
            <a:ext cx="3421200" cy="32439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lang="en" sz="1300">
                <a:solidFill>
                  <a:schemeClr val="lt1"/>
                </a:solidFill>
                <a:latin typeface="Lexend Light"/>
                <a:ea typeface="Lexend Light"/>
                <a:cs typeface="Lexend Light"/>
                <a:sym typeface="Lexend Light"/>
              </a:rPr>
              <a:t>A math scale is a Road Map for </a:t>
            </a:r>
            <a:r>
              <a:rPr lang="en" sz="1300">
                <a:solidFill>
                  <a:schemeClr val="lt1"/>
                </a:solidFill>
                <a:latin typeface="Lexend Light"/>
                <a:ea typeface="Lexend Light"/>
                <a:cs typeface="Lexend Light"/>
                <a:sym typeface="Lexend Light"/>
              </a:rPr>
              <a:t>students</a:t>
            </a:r>
            <a:r>
              <a:rPr lang="en" sz="1300">
                <a:solidFill>
                  <a:schemeClr val="lt1"/>
                </a:solidFill>
                <a:latin typeface="Lexend Light"/>
                <a:ea typeface="Lexend Light"/>
                <a:cs typeface="Lexend Light"/>
                <a:sym typeface="Lexend Light"/>
              </a:rPr>
              <a:t> learning. It breaks down a learning goal into levels four levels, from beginner to advanced. </a:t>
            </a:r>
            <a:endParaRPr sz="1300">
              <a:solidFill>
                <a:schemeClr val="lt1"/>
              </a:solidFill>
              <a:latin typeface="Lexend Light"/>
              <a:ea typeface="Lexend Light"/>
              <a:cs typeface="Lexend Light"/>
              <a:sym typeface="Lexend Light"/>
            </a:endParaRPr>
          </a:p>
          <a:p>
            <a:pPr indent="0" lvl="0" marL="0" rtl="0" algn="l">
              <a:lnSpc>
                <a:spcPct val="150000"/>
              </a:lnSpc>
              <a:spcBef>
                <a:spcPts val="0"/>
              </a:spcBef>
              <a:spcAft>
                <a:spcPts val="0"/>
              </a:spcAft>
              <a:buNone/>
            </a:pPr>
            <a:r>
              <a:rPr lang="en" sz="1300">
                <a:solidFill>
                  <a:schemeClr val="lt1"/>
                </a:solidFill>
                <a:latin typeface="Lexend Light"/>
                <a:ea typeface="Lexend Light"/>
                <a:cs typeface="Lexend Light"/>
                <a:sym typeface="Lexend Light"/>
              </a:rPr>
              <a:t>Teacher can use it to guide and differentiate instruction.</a:t>
            </a:r>
            <a:endParaRPr sz="1300">
              <a:solidFill>
                <a:schemeClr val="lt1"/>
              </a:solidFill>
              <a:latin typeface="Lexend Light"/>
              <a:ea typeface="Lexend Light"/>
              <a:cs typeface="Lexend Light"/>
              <a:sym typeface="Lexend Light"/>
            </a:endParaRPr>
          </a:p>
          <a:p>
            <a:pPr indent="0" lvl="0" marL="0" rtl="0" algn="l">
              <a:lnSpc>
                <a:spcPct val="150000"/>
              </a:lnSpc>
              <a:spcBef>
                <a:spcPts val="0"/>
              </a:spcBef>
              <a:spcAft>
                <a:spcPts val="0"/>
              </a:spcAft>
              <a:buNone/>
            </a:pPr>
            <a:r>
              <a:rPr lang="en" sz="1200">
                <a:solidFill>
                  <a:schemeClr val="lt1"/>
                </a:solidFill>
                <a:latin typeface="Lexend Light"/>
                <a:ea typeface="Lexend Light"/>
                <a:cs typeface="Lexend Light"/>
                <a:sym typeface="Lexend Light"/>
              </a:rPr>
              <a:t>Students</a:t>
            </a:r>
            <a:r>
              <a:rPr lang="en" sz="1200">
                <a:solidFill>
                  <a:schemeClr val="lt1"/>
                </a:solidFill>
                <a:latin typeface="Lexend Light"/>
                <a:ea typeface="Lexend Light"/>
                <a:cs typeface="Lexend Light"/>
                <a:sym typeface="Lexend Light"/>
              </a:rPr>
              <a:t> use it to answer questions such as Where am I know? What is my goal? How do I get there? </a:t>
            </a:r>
            <a:endParaRPr sz="1200">
              <a:solidFill>
                <a:schemeClr val="lt1"/>
              </a:solidFill>
              <a:latin typeface="Lexend Light"/>
              <a:ea typeface="Lexend Light"/>
              <a:cs typeface="Lexend Light"/>
              <a:sym typeface="Lexend Light"/>
            </a:endParaRPr>
          </a:p>
          <a:p>
            <a:pPr indent="0" lvl="0" marL="0" rtl="0" algn="l">
              <a:lnSpc>
                <a:spcPct val="150000"/>
              </a:lnSpc>
              <a:spcBef>
                <a:spcPts val="0"/>
              </a:spcBef>
              <a:spcAft>
                <a:spcPts val="0"/>
              </a:spcAft>
              <a:buNone/>
            </a:pPr>
            <a:r>
              <a:rPr lang="en" sz="1200">
                <a:solidFill>
                  <a:schemeClr val="lt1"/>
                </a:solidFill>
                <a:latin typeface="Lexend Light"/>
                <a:ea typeface="Lexend Light"/>
                <a:cs typeface="Lexend Light"/>
                <a:sym typeface="Lexend Light"/>
              </a:rPr>
              <a:t>The scales contain concrete examples so </a:t>
            </a:r>
            <a:r>
              <a:rPr lang="en" sz="1200">
                <a:solidFill>
                  <a:schemeClr val="lt1"/>
                </a:solidFill>
                <a:latin typeface="Lexend Light"/>
                <a:ea typeface="Lexend Light"/>
                <a:cs typeface="Lexend Light"/>
                <a:sym typeface="Lexend Light"/>
              </a:rPr>
              <a:t>students</a:t>
            </a:r>
            <a:r>
              <a:rPr lang="en" sz="1200">
                <a:solidFill>
                  <a:schemeClr val="lt1"/>
                </a:solidFill>
                <a:latin typeface="Lexend Light"/>
                <a:ea typeface="Lexend Light"/>
                <a:cs typeface="Lexend Light"/>
                <a:sym typeface="Lexend Light"/>
              </a:rPr>
              <a:t> can answer these questions.</a:t>
            </a:r>
            <a:endParaRPr sz="1200">
              <a:solidFill>
                <a:schemeClr val="lt1"/>
              </a:solidFill>
              <a:latin typeface="Lexend Light"/>
              <a:ea typeface="Lexend Light"/>
              <a:cs typeface="Lexend Light"/>
              <a:sym typeface="Lexend Light"/>
            </a:endParaRPr>
          </a:p>
          <a:p>
            <a:pPr indent="0" lvl="0" marL="0" rtl="0" algn="l">
              <a:lnSpc>
                <a:spcPct val="150000"/>
              </a:lnSpc>
              <a:spcBef>
                <a:spcPts val="0"/>
              </a:spcBef>
              <a:spcAft>
                <a:spcPts val="0"/>
              </a:spcAft>
              <a:buNone/>
            </a:pPr>
            <a:r>
              <a:t/>
            </a:r>
            <a:endParaRPr sz="1300">
              <a:solidFill>
                <a:schemeClr val="lt1"/>
              </a:solidFill>
              <a:latin typeface="Lexend"/>
              <a:ea typeface="Lexend"/>
              <a:cs typeface="Lexend"/>
              <a:sym typeface="Lexend"/>
            </a:endParaRPr>
          </a:p>
        </p:txBody>
      </p:sp>
      <p:sp>
        <p:nvSpPr>
          <p:cNvPr id="1572" name="Google Shape;1572;p105"/>
          <p:cNvSpPr txBox="1"/>
          <p:nvPr/>
        </p:nvSpPr>
        <p:spPr>
          <a:xfrm>
            <a:off x="368350" y="4121100"/>
            <a:ext cx="3312300" cy="393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rgbClr val="FFC724"/>
                </a:solidFill>
                <a:latin typeface="Lexend"/>
                <a:ea typeface="Lexend"/>
                <a:cs typeface="Lexend"/>
                <a:sym typeface="Lexend"/>
                <a:hlinkClick r:id="rId4">
                  <a:extLst>
                    <a:ext uri="{A12FA001-AC4F-418D-AE19-62706E023703}">
                      <ahyp:hlinkClr val="tx"/>
                    </a:ext>
                  </a:extLst>
                </a:hlinkClick>
              </a:rPr>
              <a:t>Link to revised scale PDF</a:t>
            </a:r>
            <a:endParaRPr>
              <a:solidFill>
                <a:srgbClr val="FFC724"/>
              </a:solidFill>
              <a:latin typeface="Lexend"/>
              <a:ea typeface="Lexend"/>
              <a:cs typeface="Lexend"/>
              <a:sym typeface="Lexend"/>
            </a:endParaRPr>
          </a:p>
        </p:txBody>
      </p:sp>
      <p:sp>
        <p:nvSpPr>
          <p:cNvPr id="1573" name="Google Shape;1573;p105"/>
          <p:cNvSpPr txBox="1"/>
          <p:nvPr/>
        </p:nvSpPr>
        <p:spPr>
          <a:xfrm>
            <a:off x="368350" y="4556100"/>
            <a:ext cx="3421200" cy="306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rgbClr val="C8E357"/>
                </a:solidFill>
                <a:latin typeface="Lexend"/>
                <a:ea typeface="Lexend"/>
                <a:cs typeface="Lexend"/>
                <a:sym typeface="Lexend"/>
                <a:hlinkClick r:id="rId5">
                  <a:extLst>
                    <a:ext uri="{A12FA001-AC4F-418D-AE19-62706E023703}">
                      <ahyp:hlinkClr val="tx"/>
                    </a:ext>
                  </a:extLst>
                </a:hlinkClick>
              </a:rPr>
              <a:t>Link to </a:t>
            </a:r>
            <a:r>
              <a:rPr lang="en" u="sng">
                <a:solidFill>
                  <a:srgbClr val="C8E357"/>
                </a:solidFill>
                <a:latin typeface="Lexend"/>
                <a:ea typeface="Lexend"/>
                <a:cs typeface="Lexend"/>
                <a:sym typeface="Lexend"/>
                <a:hlinkClick r:id="rId6">
                  <a:extLst>
                    <a:ext uri="{A12FA001-AC4F-418D-AE19-62706E023703}">
                      <ahyp:hlinkClr val="tx"/>
                    </a:ext>
                  </a:extLst>
                </a:hlinkClick>
              </a:rPr>
              <a:t>Progression</a:t>
            </a:r>
            <a:r>
              <a:rPr lang="en" u="sng">
                <a:solidFill>
                  <a:srgbClr val="C8E357"/>
                </a:solidFill>
                <a:latin typeface="Lexend"/>
                <a:ea typeface="Lexend"/>
                <a:cs typeface="Lexend"/>
                <a:sym typeface="Lexend"/>
                <a:hlinkClick r:id="rId7">
                  <a:extLst>
                    <a:ext uri="{A12FA001-AC4F-418D-AE19-62706E023703}">
                      <ahyp:hlinkClr val="tx"/>
                    </a:ext>
                  </a:extLst>
                </a:hlinkClick>
              </a:rPr>
              <a:t> example of scales</a:t>
            </a:r>
            <a:endParaRPr>
              <a:solidFill>
                <a:srgbClr val="C8E357"/>
              </a:solidFill>
              <a:latin typeface="Lexend"/>
              <a:ea typeface="Lexend"/>
              <a:cs typeface="Lexend"/>
              <a:sym typeface="Lexend"/>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7" name="Shape 1577"/>
        <p:cNvGrpSpPr/>
        <p:nvPr/>
      </p:nvGrpSpPr>
      <p:grpSpPr>
        <a:xfrm>
          <a:off x="0" y="0"/>
          <a:ext cx="0" cy="0"/>
          <a:chOff x="0" y="0"/>
          <a:chExt cx="0" cy="0"/>
        </a:xfrm>
      </p:grpSpPr>
      <p:pic>
        <p:nvPicPr>
          <p:cNvPr id="1578" name="Google Shape;1578;p106" title="LF Unit 1 - Real Number Operations Proficiceny Scale - Google Docs-1.jpg"/>
          <p:cNvPicPr preferRelativeResize="0"/>
          <p:nvPr/>
        </p:nvPicPr>
        <p:blipFill rotWithShape="1">
          <a:blip r:embed="rId3">
            <a:alphaModFix/>
          </a:blip>
          <a:srcRect b="22064" l="0" r="0" t="0"/>
          <a:stretch/>
        </p:blipFill>
        <p:spPr>
          <a:xfrm>
            <a:off x="4113250" y="166650"/>
            <a:ext cx="4773824" cy="4810199"/>
          </a:xfrm>
          <a:prstGeom prst="rect">
            <a:avLst/>
          </a:prstGeom>
          <a:noFill/>
          <a:ln>
            <a:noFill/>
          </a:ln>
        </p:spPr>
      </p:pic>
      <p:sp>
        <p:nvSpPr>
          <p:cNvPr id="1579" name="Google Shape;1579;p106"/>
          <p:cNvSpPr txBox="1"/>
          <p:nvPr>
            <p:ph idx="4294967295" type="title"/>
          </p:nvPr>
        </p:nvSpPr>
        <p:spPr>
          <a:xfrm>
            <a:off x="368347" y="281825"/>
            <a:ext cx="2840400" cy="461700"/>
          </a:xfrm>
          <a:prstGeom prst="rect">
            <a:avLst/>
          </a:prstGeom>
        </p:spPr>
        <p:txBody>
          <a:bodyPr anchorCtr="0" anchor="t" bIns="91425" lIns="91425" spcFirstLastPara="1" rIns="91425" wrap="square" tIns="91425">
            <a:normAutofit/>
          </a:bodyPr>
          <a:lstStyle/>
          <a:p>
            <a:pPr indent="0" lvl="0" marL="0" rtl="0" algn="l">
              <a:lnSpc>
                <a:spcPct val="115000"/>
              </a:lnSpc>
              <a:spcBef>
                <a:spcPts val="0"/>
              </a:spcBef>
              <a:spcAft>
                <a:spcPts val="0"/>
              </a:spcAft>
              <a:buClr>
                <a:schemeClr val="dk1"/>
              </a:buClr>
              <a:buSzPts val="1100"/>
              <a:buFont typeface="Arial"/>
              <a:buNone/>
            </a:pPr>
            <a:r>
              <a:rPr b="1" lang="en" sz="1800">
                <a:solidFill>
                  <a:srgbClr val="C8E357"/>
                </a:solidFill>
              </a:rPr>
              <a:t>Math Scales</a:t>
            </a:r>
            <a:endParaRPr sz="3400"/>
          </a:p>
        </p:txBody>
      </p:sp>
      <p:sp>
        <p:nvSpPr>
          <p:cNvPr id="1580" name="Google Shape;1580;p106"/>
          <p:cNvSpPr txBox="1"/>
          <p:nvPr/>
        </p:nvSpPr>
        <p:spPr>
          <a:xfrm>
            <a:off x="368350" y="775000"/>
            <a:ext cx="3421200" cy="32439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lang="en" sz="1300">
                <a:solidFill>
                  <a:schemeClr val="lt1"/>
                </a:solidFill>
                <a:latin typeface="Lexend Light"/>
                <a:ea typeface="Lexend Light"/>
                <a:cs typeface="Lexend Light"/>
                <a:sym typeface="Lexend Light"/>
              </a:rPr>
              <a:t>In addition to answering content-specific questions, students are explicitly taught high-utility academic vocabulary used across core subjects, helping them transition more easily between disciplines like from Math to Social Science.</a:t>
            </a:r>
            <a:endParaRPr sz="1200">
              <a:solidFill>
                <a:schemeClr val="lt1"/>
              </a:solidFill>
              <a:latin typeface="Lexend Light"/>
              <a:ea typeface="Lexend Light"/>
              <a:cs typeface="Lexend Light"/>
              <a:sym typeface="Lexend Light"/>
            </a:endParaRPr>
          </a:p>
          <a:p>
            <a:pPr indent="0" lvl="0" marL="0" rtl="0" algn="l">
              <a:lnSpc>
                <a:spcPct val="150000"/>
              </a:lnSpc>
              <a:spcBef>
                <a:spcPts val="0"/>
              </a:spcBef>
              <a:spcAft>
                <a:spcPts val="0"/>
              </a:spcAft>
              <a:buNone/>
            </a:pPr>
            <a:r>
              <a:t/>
            </a:r>
            <a:endParaRPr sz="1300">
              <a:solidFill>
                <a:schemeClr val="lt1"/>
              </a:solidFill>
              <a:latin typeface="Lexend"/>
              <a:ea typeface="Lexend"/>
              <a:cs typeface="Lexend"/>
              <a:sym typeface="Lexend"/>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84" name="Shape 1584"/>
        <p:cNvGrpSpPr/>
        <p:nvPr/>
      </p:nvGrpSpPr>
      <p:grpSpPr>
        <a:xfrm>
          <a:off x="0" y="0"/>
          <a:ext cx="0" cy="0"/>
          <a:chOff x="0" y="0"/>
          <a:chExt cx="0" cy="0"/>
        </a:xfrm>
      </p:grpSpPr>
      <p:pic>
        <p:nvPicPr>
          <p:cNvPr id="1585" name="Google Shape;1585;p107" title="LF Unit 1 - Real Number Operations Proficiceny Scale - Google Docs-2.jpg"/>
          <p:cNvPicPr preferRelativeResize="0"/>
          <p:nvPr/>
        </p:nvPicPr>
        <p:blipFill>
          <a:blip r:embed="rId3">
            <a:alphaModFix/>
          </a:blip>
          <a:stretch>
            <a:fillRect/>
          </a:stretch>
        </p:blipFill>
        <p:spPr>
          <a:xfrm>
            <a:off x="5062276" y="123388"/>
            <a:ext cx="3787300" cy="4896727"/>
          </a:xfrm>
          <a:prstGeom prst="rect">
            <a:avLst/>
          </a:prstGeom>
          <a:noFill/>
          <a:ln>
            <a:noFill/>
          </a:ln>
        </p:spPr>
      </p:pic>
      <p:pic>
        <p:nvPicPr>
          <p:cNvPr id="1586" name="Google Shape;1586;p107" title="LF Unit 1 - Real Number Operations Proficiceny Scale - Google Docs-1.jpg"/>
          <p:cNvPicPr preferRelativeResize="0"/>
          <p:nvPr/>
        </p:nvPicPr>
        <p:blipFill>
          <a:blip r:embed="rId4">
            <a:alphaModFix/>
          </a:blip>
          <a:stretch>
            <a:fillRect/>
          </a:stretch>
        </p:blipFill>
        <p:spPr>
          <a:xfrm>
            <a:off x="958325" y="152400"/>
            <a:ext cx="3787300" cy="4899799"/>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0" name="Shape 1590"/>
        <p:cNvGrpSpPr/>
        <p:nvPr/>
      </p:nvGrpSpPr>
      <p:grpSpPr>
        <a:xfrm>
          <a:off x="0" y="0"/>
          <a:ext cx="0" cy="0"/>
          <a:chOff x="0" y="0"/>
          <a:chExt cx="0" cy="0"/>
        </a:xfrm>
      </p:grpSpPr>
      <p:pic>
        <p:nvPicPr>
          <p:cNvPr id="1591" name="Google Shape;1591;p108" title="img20251002_10185699.jpg"/>
          <p:cNvPicPr preferRelativeResize="0"/>
          <p:nvPr/>
        </p:nvPicPr>
        <p:blipFill>
          <a:blip r:embed="rId3">
            <a:alphaModFix/>
          </a:blip>
          <a:stretch>
            <a:fillRect/>
          </a:stretch>
        </p:blipFill>
        <p:spPr>
          <a:xfrm>
            <a:off x="6510799" y="262500"/>
            <a:ext cx="2415615" cy="3127168"/>
          </a:xfrm>
          <a:prstGeom prst="rect">
            <a:avLst/>
          </a:prstGeom>
          <a:noFill/>
          <a:ln>
            <a:noFill/>
          </a:ln>
        </p:spPr>
      </p:pic>
      <p:pic>
        <p:nvPicPr>
          <p:cNvPr id="1592" name="Google Shape;1592;p108" title="img20251002_10193087.jpg"/>
          <p:cNvPicPr preferRelativeResize="0"/>
          <p:nvPr/>
        </p:nvPicPr>
        <p:blipFill>
          <a:blip r:embed="rId4">
            <a:alphaModFix/>
          </a:blip>
          <a:stretch>
            <a:fillRect/>
          </a:stretch>
        </p:blipFill>
        <p:spPr>
          <a:xfrm>
            <a:off x="3974464" y="262500"/>
            <a:ext cx="2415615" cy="3127168"/>
          </a:xfrm>
          <a:prstGeom prst="rect">
            <a:avLst/>
          </a:prstGeom>
          <a:noFill/>
          <a:ln>
            <a:noFill/>
          </a:ln>
        </p:spPr>
      </p:pic>
      <p:sp>
        <p:nvSpPr>
          <p:cNvPr id="1593" name="Google Shape;1593;p108"/>
          <p:cNvSpPr txBox="1"/>
          <p:nvPr/>
        </p:nvSpPr>
        <p:spPr>
          <a:xfrm>
            <a:off x="338175" y="1242625"/>
            <a:ext cx="3546900" cy="26583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600">
                <a:solidFill>
                  <a:schemeClr val="lt1"/>
                </a:solidFill>
                <a:latin typeface="Lexend"/>
                <a:ea typeface="Lexend"/>
                <a:cs typeface="Lexend"/>
                <a:sym typeface="Lexend"/>
              </a:rPr>
              <a:t>Students reviewed each others answers to a writing prompt which was “Describe the basic features of different Economic Systems”. </a:t>
            </a:r>
            <a:endParaRPr sz="1600">
              <a:solidFill>
                <a:schemeClr val="lt1"/>
              </a:solidFill>
              <a:latin typeface="Lexend"/>
              <a:ea typeface="Lexend"/>
              <a:cs typeface="Lexend"/>
              <a:sym typeface="Lexend"/>
            </a:endParaRPr>
          </a:p>
          <a:p>
            <a:pPr indent="0" lvl="0" marL="0" rtl="0" algn="l">
              <a:lnSpc>
                <a:spcPct val="115000"/>
              </a:lnSpc>
              <a:spcBef>
                <a:spcPts val="0"/>
              </a:spcBef>
              <a:spcAft>
                <a:spcPts val="0"/>
              </a:spcAft>
              <a:buNone/>
            </a:pPr>
            <a:r>
              <a:t/>
            </a:r>
            <a:endParaRPr sz="1600">
              <a:solidFill>
                <a:schemeClr val="lt1"/>
              </a:solidFill>
              <a:latin typeface="Lexend"/>
              <a:ea typeface="Lexend"/>
              <a:cs typeface="Lexend"/>
              <a:sym typeface="Lexend"/>
            </a:endParaRPr>
          </a:p>
          <a:p>
            <a:pPr indent="0" lvl="0" marL="0" rtl="0" algn="l">
              <a:lnSpc>
                <a:spcPct val="115000"/>
              </a:lnSpc>
              <a:spcBef>
                <a:spcPts val="0"/>
              </a:spcBef>
              <a:spcAft>
                <a:spcPts val="0"/>
              </a:spcAft>
              <a:buNone/>
            </a:pPr>
            <a:r>
              <a:rPr lang="en" sz="1600">
                <a:solidFill>
                  <a:schemeClr val="lt1"/>
                </a:solidFill>
                <a:latin typeface="Lexend"/>
                <a:ea typeface="Lexend"/>
                <a:cs typeface="Lexend"/>
                <a:sym typeface="Lexend"/>
              </a:rPr>
              <a:t>They ranked the best answers and </a:t>
            </a:r>
            <a:r>
              <a:rPr lang="en" sz="1600">
                <a:solidFill>
                  <a:schemeClr val="lt1"/>
                </a:solidFill>
                <a:latin typeface="Lexend"/>
                <a:ea typeface="Lexend"/>
                <a:cs typeface="Lexend"/>
                <a:sym typeface="Lexend"/>
              </a:rPr>
              <a:t>categorized</a:t>
            </a:r>
            <a:r>
              <a:rPr lang="en" sz="1600">
                <a:solidFill>
                  <a:schemeClr val="lt1"/>
                </a:solidFill>
                <a:latin typeface="Lexend"/>
                <a:ea typeface="Lexend"/>
                <a:cs typeface="Lexend"/>
                <a:sym typeface="Lexend"/>
              </a:rPr>
              <a:t> what areas of improvement the class needed.</a:t>
            </a:r>
            <a:endParaRPr sz="1600">
              <a:solidFill>
                <a:schemeClr val="lt1"/>
              </a:solidFill>
              <a:latin typeface="Lexend"/>
              <a:ea typeface="Lexend"/>
              <a:cs typeface="Lexend"/>
              <a:sym typeface="Lexend"/>
            </a:endParaRPr>
          </a:p>
        </p:txBody>
      </p:sp>
      <p:sp>
        <p:nvSpPr>
          <p:cNvPr id="1594" name="Google Shape;1594;p108"/>
          <p:cNvSpPr txBox="1"/>
          <p:nvPr/>
        </p:nvSpPr>
        <p:spPr>
          <a:xfrm>
            <a:off x="338175" y="4097500"/>
            <a:ext cx="8053500" cy="778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rgbClr val="C8E357"/>
                </a:solidFill>
                <a:latin typeface="Lexend"/>
                <a:ea typeface="Lexend"/>
                <a:cs typeface="Lexend"/>
                <a:sym typeface="Lexend"/>
              </a:rPr>
              <a:t>The purpose  of this was to show students an array of mixed skill answers  and to reflect on their own level.</a:t>
            </a:r>
            <a:endParaRPr sz="1800">
              <a:solidFill>
                <a:srgbClr val="C8E357"/>
              </a:solidFill>
              <a:latin typeface="Lexend"/>
              <a:ea typeface="Lexend"/>
              <a:cs typeface="Lexend"/>
              <a:sym typeface="Lexend"/>
            </a:endParaRPr>
          </a:p>
        </p:txBody>
      </p:sp>
      <p:sp>
        <p:nvSpPr>
          <p:cNvPr id="1595" name="Google Shape;1595;p108"/>
          <p:cNvSpPr txBox="1"/>
          <p:nvPr/>
        </p:nvSpPr>
        <p:spPr>
          <a:xfrm>
            <a:off x="393225" y="243800"/>
            <a:ext cx="3439800" cy="951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rgbClr val="C8E357"/>
                </a:solidFill>
                <a:latin typeface="Lexend"/>
                <a:ea typeface="Lexend"/>
                <a:cs typeface="Lexend"/>
                <a:sym typeface="Lexend"/>
              </a:rPr>
              <a:t>Economics: Using proficiency scales for students to </a:t>
            </a:r>
            <a:r>
              <a:rPr lang="en" sz="1800">
                <a:solidFill>
                  <a:srgbClr val="C8E357"/>
                </a:solidFill>
                <a:latin typeface="Lexend"/>
                <a:ea typeface="Lexend"/>
                <a:cs typeface="Lexend"/>
                <a:sym typeface="Lexend"/>
              </a:rPr>
              <a:t>evaluate</a:t>
            </a:r>
            <a:r>
              <a:rPr lang="en" sz="1800">
                <a:solidFill>
                  <a:srgbClr val="C8E357"/>
                </a:solidFill>
                <a:latin typeface="Lexend"/>
                <a:ea typeface="Lexend"/>
                <a:cs typeface="Lexend"/>
                <a:sym typeface="Lexend"/>
              </a:rPr>
              <a:t> themselves.</a:t>
            </a:r>
            <a:endParaRPr sz="1800">
              <a:solidFill>
                <a:srgbClr val="C8E357"/>
              </a:solidFill>
              <a:latin typeface="Lexend"/>
              <a:ea typeface="Lexend"/>
              <a:cs typeface="Lexend"/>
              <a:sym typeface="Lexend"/>
            </a:endParaRPr>
          </a:p>
        </p:txBody>
      </p:sp>
      <p:sp>
        <p:nvSpPr>
          <p:cNvPr id="1596" name="Google Shape;1596;p108"/>
          <p:cNvSpPr txBox="1"/>
          <p:nvPr/>
        </p:nvSpPr>
        <p:spPr>
          <a:xfrm>
            <a:off x="7054625" y="3429000"/>
            <a:ext cx="1478400" cy="416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u="sng">
                <a:solidFill>
                  <a:srgbClr val="FFC724"/>
                </a:solidFill>
                <a:latin typeface="Lexend"/>
                <a:ea typeface="Lexend"/>
                <a:cs typeface="Lexend"/>
                <a:sym typeface="Lexend"/>
                <a:hlinkClick r:id="rId5">
                  <a:extLst>
                    <a:ext uri="{A12FA001-AC4F-418D-AE19-62706E023703}">
                      <ahyp:hlinkClr val="tx"/>
                    </a:ext>
                  </a:extLst>
                </a:hlinkClick>
              </a:rPr>
              <a:t>Link</a:t>
            </a:r>
            <a:endParaRPr>
              <a:solidFill>
                <a:srgbClr val="FFC724"/>
              </a:solidFill>
              <a:latin typeface="Lexend"/>
              <a:ea typeface="Lexend"/>
              <a:cs typeface="Lexend"/>
              <a:sym typeface="Lexend"/>
            </a:endParaRPr>
          </a:p>
        </p:txBody>
      </p:sp>
      <p:sp>
        <p:nvSpPr>
          <p:cNvPr id="1597" name="Google Shape;1597;p108"/>
          <p:cNvSpPr txBox="1"/>
          <p:nvPr/>
        </p:nvSpPr>
        <p:spPr>
          <a:xfrm>
            <a:off x="4333450" y="3429000"/>
            <a:ext cx="1635900" cy="369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u="sng">
                <a:solidFill>
                  <a:srgbClr val="FFC724"/>
                </a:solidFill>
                <a:latin typeface="Lexend"/>
                <a:ea typeface="Lexend"/>
                <a:cs typeface="Lexend"/>
                <a:sym typeface="Lexend"/>
                <a:hlinkClick r:id="rId6">
                  <a:extLst>
                    <a:ext uri="{A12FA001-AC4F-418D-AE19-62706E023703}">
                      <ahyp:hlinkClr val="tx"/>
                    </a:ext>
                  </a:extLst>
                </a:hlinkClick>
              </a:rPr>
              <a:t>Link</a:t>
            </a:r>
            <a:endParaRPr>
              <a:solidFill>
                <a:srgbClr val="FFC724"/>
              </a:solidFill>
              <a:latin typeface="Lexend"/>
              <a:ea typeface="Lexend"/>
              <a:cs typeface="Lexend"/>
              <a:sym typeface="Lexend"/>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01" name="Shape 1601"/>
        <p:cNvGrpSpPr/>
        <p:nvPr/>
      </p:nvGrpSpPr>
      <p:grpSpPr>
        <a:xfrm>
          <a:off x="0" y="0"/>
          <a:ext cx="0" cy="0"/>
          <a:chOff x="0" y="0"/>
          <a:chExt cx="0" cy="0"/>
        </a:xfrm>
      </p:grpSpPr>
      <p:pic>
        <p:nvPicPr>
          <p:cNvPr id="1602" name="Google Shape;1602;p109" title="US. Ideals &amp; Origins CHecklist Screenshot.jpg"/>
          <p:cNvPicPr preferRelativeResize="0"/>
          <p:nvPr/>
        </p:nvPicPr>
        <p:blipFill>
          <a:blip r:embed="rId3">
            <a:alphaModFix/>
          </a:blip>
          <a:stretch>
            <a:fillRect/>
          </a:stretch>
        </p:blipFill>
        <p:spPr>
          <a:xfrm>
            <a:off x="4447675" y="273150"/>
            <a:ext cx="4172500" cy="4597201"/>
          </a:xfrm>
          <a:prstGeom prst="rect">
            <a:avLst/>
          </a:prstGeom>
          <a:noFill/>
          <a:ln>
            <a:noFill/>
          </a:ln>
        </p:spPr>
      </p:pic>
      <p:sp>
        <p:nvSpPr>
          <p:cNvPr id="1603" name="Google Shape;1603;p109"/>
          <p:cNvSpPr txBox="1"/>
          <p:nvPr>
            <p:ph idx="4294967295" type="title"/>
          </p:nvPr>
        </p:nvSpPr>
        <p:spPr>
          <a:xfrm>
            <a:off x="368347" y="281825"/>
            <a:ext cx="2840400" cy="461700"/>
          </a:xfrm>
          <a:prstGeom prst="rect">
            <a:avLst/>
          </a:prstGeom>
        </p:spPr>
        <p:txBody>
          <a:bodyPr anchorCtr="0" anchor="t" bIns="91425" lIns="91425" spcFirstLastPara="1" rIns="91425" wrap="square" tIns="91425">
            <a:normAutofit/>
          </a:bodyPr>
          <a:lstStyle/>
          <a:p>
            <a:pPr indent="0" lvl="0" marL="0" rtl="0" algn="l">
              <a:lnSpc>
                <a:spcPct val="115000"/>
              </a:lnSpc>
              <a:spcBef>
                <a:spcPts val="0"/>
              </a:spcBef>
              <a:spcAft>
                <a:spcPts val="0"/>
              </a:spcAft>
              <a:buClr>
                <a:schemeClr val="dk1"/>
              </a:buClr>
              <a:buSzPts val="1100"/>
              <a:buFont typeface="Arial"/>
              <a:buNone/>
            </a:pPr>
            <a:r>
              <a:rPr b="1" lang="en" sz="1800">
                <a:solidFill>
                  <a:srgbClr val="C8E357"/>
                </a:solidFill>
              </a:rPr>
              <a:t>Social Science </a:t>
            </a:r>
            <a:r>
              <a:rPr b="1" lang="en" sz="1800">
                <a:solidFill>
                  <a:srgbClr val="C8E357"/>
                </a:solidFill>
              </a:rPr>
              <a:t>Scales</a:t>
            </a:r>
            <a:endParaRPr sz="3400"/>
          </a:p>
        </p:txBody>
      </p:sp>
      <p:sp>
        <p:nvSpPr>
          <p:cNvPr id="1604" name="Google Shape;1604;p109"/>
          <p:cNvSpPr txBox="1"/>
          <p:nvPr/>
        </p:nvSpPr>
        <p:spPr>
          <a:xfrm>
            <a:off x="236475" y="743525"/>
            <a:ext cx="3942900" cy="40134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lang="en" sz="1600" u="sng">
                <a:solidFill>
                  <a:srgbClr val="FFC724"/>
                </a:solidFill>
                <a:latin typeface="Lexend Light"/>
                <a:ea typeface="Lexend Light"/>
                <a:cs typeface="Lexend Light"/>
                <a:sym typeface="Lexend Light"/>
                <a:hlinkClick r:id="rId4">
                  <a:extLst>
                    <a:ext uri="{A12FA001-AC4F-418D-AE19-62706E023703}">
                      <ahyp:hlinkClr val="tx"/>
                    </a:ext>
                  </a:extLst>
                </a:hlinkClick>
              </a:rPr>
              <a:t>Link to PDF </a:t>
            </a:r>
            <a:endParaRPr sz="1600">
              <a:solidFill>
                <a:srgbClr val="FFC724"/>
              </a:solidFill>
              <a:latin typeface="Lexend Light"/>
              <a:ea typeface="Lexend Light"/>
              <a:cs typeface="Lexend Light"/>
              <a:sym typeface="Lexend Light"/>
            </a:endParaRPr>
          </a:p>
          <a:p>
            <a:pPr indent="0" lvl="0" marL="0" rtl="0" algn="l">
              <a:lnSpc>
                <a:spcPct val="150000"/>
              </a:lnSpc>
              <a:spcBef>
                <a:spcPts val="0"/>
              </a:spcBef>
              <a:spcAft>
                <a:spcPts val="0"/>
              </a:spcAft>
              <a:buNone/>
            </a:pPr>
            <a:r>
              <a:rPr lang="en" sz="1300">
                <a:solidFill>
                  <a:schemeClr val="lt1"/>
                </a:solidFill>
                <a:latin typeface="Lexend Light"/>
                <a:ea typeface="Lexend Light"/>
                <a:cs typeface="Lexend Light"/>
                <a:sym typeface="Lexend Light"/>
              </a:rPr>
              <a:t>The purpose of this </a:t>
            </a:r>
            <a:r>
              <a:rPr lang="en" sz="1300">
                <a:solidFill>
                  <a:schemeClr val="lt1"/>
                </a:solidFill>
                <a:latin typeface="Lexend Light"/>
                <a:ea typeface="Lexend Light"/>
                <a:cs typeface="Lexend Light"/>
                <a:sym typeface="Lexend Light"/>
              </a:rPr>
              <a:t>checklist</a:t>
            </a:r>
            <a:r>
              <a:rPr lang="en" sz="1300">
                <a:solidFill>
                  <a:schemeClr val="lt1"/>
                </a:solidFill>
                <a:latin typeface="Lexend Light"/>
                <a:ea typeface="Lexend Light"/>
                <a:cs typeface="Lexend Light"/>
                <a:sym typeface="Lexend Light"/>
              </a:rPr>
              <a:t> is for </a:t>
            </a:r>
            <a:r>
              <a:rPr lang="en" sz="1300">
                <a:solidFill>
                  <a:schemeClr val="lt1"/>
                </a:solidFill>
                <a:latin typeface="Lexend Light"/>
                <a:ea typeface="Lexend Light"/>
                <a:cs typeface="Lexend Light"/>
                <a:sym typeface="Lexend Light"/>
              </a:rPr>
              <a:t>students</a:t>
            </a:r>
            <a:r>
              <a:rPr lang="en" sz="1300">
                <a:solidFill>
                  <a:schemeClr val="lt1"/>
                </a:solidFill>
                <a:latin typeface="Lexend Light"/>
                <a:ea typeface="Lexend Light"/>
                <a:cs typeface="Lexend Light"/>
                <a:sym typeface="Lexend Light"/>
              </a:rPr>
              <a:t> to assess what they have learned in class and </a:t>
            </a:r>
            <a:r>
              <a:rPr lang="en" sz="1300">
                <a:solidFill>
                  <a:schemeClr val="lt1"/>
                </a:solidFill>
                <a:latin typeface="Lexend Light"/>
                <a:ea typeface="Lexend Light"/>
                <a:cs typeface="Lexend Light"/>
                <a:sym typeface="Lexend Light"/>
              </a:rPr>
              <a:t>whether</a:t>
            </a:r>
            <a:r>
              <a:rPr lang="en" sz="1300">
                <a:solidFill>
                  <a:schemeClr val="lt1"/>
                </a:solidFill>
                <a:latin typeface="Lexend Light"/>
                <a:ea typeface="Lexend Light"/>
                <a:cs typeface="Lexend Light"/>
                <a:sym typeface="Lexend Light"/>
              </a:rPr>
              <a:t> or not they have mastered the specific skill or concept. </a:t>
            </a:r>
            <a:endParaRPr sz="1300">
              <a:solidFill>
                <a:schemeClr val="lt1"/>
              </a:solidFill>
              <a:latin typeface="Lexend Light"/>
              <a:ea typeface="Lexend Light"/>
              <a:cs typeface="Lexend Light"/>
              <a:sym typeface="Lexend Light"/>
            </a:endParaRPr>
          </a:p>
          <a:p>
            <a:pPr indent="0" lvl="0" marL="0" rtl="0" algn="l">
              <a:lnSpc>
                <a:spcPct val="150000"/>
              </a:lnSpc>
              <a:spcBef>
                <a:spcPts val="0"/>
              </a:spcBef>
              <a:spcAft>
                <a:spcPts val="0"/>
              </a:spcAft>
              <a:buNone/>
            </a:pPr>
            <a:r>
              <a:t/>
            </a:r>
            <a:endParaRPr sz="1300">
              <a:solidFill>
                <a:schemeClr val="lt1"/>
              </a:solidFill>
              <a:latin typeface="Lexend Light"/>
              <a:ea typeface="Lexend Light"/>
              <a:cs typeface="Lexend Light"/>
              <a:sym typeface="Lexend Light"/>
            </a:endParaRPr>
          </a:p>
          <a:p>
            <a:pPr indent="0" lvl="0" marL="0" rtl="0" algn="l">
              <a:lnSpc>
                <a:spcPct val="150000"/>
              </a:lnSpc>
              <a:spcBef>
                <a:spcPts val="0"/>
              </a:spcBef>
              <a:spcAft>
                <a:spcPts val="0"/>
              </a:spcAft>
              <a:buNone/>
            </a:pPr>
            <a:r>
              <a:rPr lang="en" sz="1300">
                <a:solidFill>
                  <a:schemeClr val="lt1"/>
                </a:solidFill>
                <a:latin typeface="Lexend Light"/>
                <a:ea typeface="Lexend Light"/>
                <a:cs typeface="Lexend Light"/>
                <a:sym typeface="Lexend Light"/>
              </a:rPr>
              <a:t>Students will write down </a:t>
            </a:r>
            <a:r>
              <a:rPr lang="en" sz="1300">
                <a:solidFill>
                  <a:schemeClr val="lt1"/>
                </a:solidFill>
                <a:latin typeface="Lexend Light"/>
                <a:ea typeface="Lexend Light"/>
                <a:cs typeface="Lexend Light"/>
                <a:sym typeface="Lexend Light"/>
              </a:rPr>
              <a:t>evidence</a:t>
            </a:r>
            <a:r>
              <a:rPr lang="en" sz="1300">
                <a:solidFill>
                  <a:schemeClr val="lt1"/>
                </a:solidFill>
                <a:latin typeface="Lexend Light"/>
                <a:ea typeface="Lexend Light"/>
                <a:cs typeface="Lexend Light"/>
                <a:sym typeface="Lexend Light"/>
              </a:rPr>
              <a:t> such as </a:t>
            </a:r>
            <a:r>
              <a:rPr lang="en" sz="1300">
                <a:solidFill>
                  <a:schemeClr val="lt1"/>
                </a:solidFill>
                <a:latin typeface="Lexend Light"/>
                <a:ea typeface="Lexend Light"/>
                <a:cs typeface="Lexend Light"/>
                <a:sym typeface="Lexend Light"/>
              </a:rPr>
              <a:t>documents, quizzes and projects to show they are proficient in the skill. They will gather all their physical evidence and staple it together. Once they are done writing and gathering  their evidence they will complete final  reflective questions for the proficiency scale. </a:t>
            </a:r>
            <a:endParaRPr sz="1300">
              <a:solidFill>
                <a:schemeClr val="lt1"/>
              </a:solidFill>
              <a:latin typeface="Lexend Light"/>
              <a:ea typeface="Lexend Light"/>
              <a:cs typeface="Lexend Light"/>
              <a:sym typeface="Lexend Light"/>
            </a:endParaRPr>
          </a:p>
          <a:p>
            <a:pPr indent="0" lvl="0" marL="0" rtl="0" algn="l">
              <a:lnSpc>
                <a:spcPct val="150000"/>
              </a:lnSpc>
              <a:spcBef>
                <a:spcPts val="0"/>
              </a:spcBef>
              <a:spcAft>
                <a:spcPts val="0"/>
              </a:spcAft>
              <a:buNone/>
            </a:pPr>
            <a:r>
              <a:rPr lang="en" sz="1300">
                <a:solidFill>
                  <a:schemeClr val="lt1"/>
                </a:solidFill>
                <a:latin typeface="Lexend Light"/>
                <a:ea typeface="Lexend Light"/>
                <a:cs typeface="Lexend Light"/>
                <a:sym typeface="Lexend Light"/>
              </a:rPr>
              <a:t> </a:t>
            </a:r>
            <a:endParaRPr sz="1300">
              <a:solidFill>
                <a:schemeClr val="lt1"/>
              </a:solidFill>
              <a:latin typeface="Lexend Light"/>
              <a:ea typeface="Lexend Light"/>
              <a:cs typeface="Lexend Light"/>
              <a:sym typeface="Lexend Light"/>
            </a:endParaRPr>
          </a:p>
          <a:p>
            <a:pPr indent="0" lvl="0" marL="0" rtl="0" algn="l">
              <a:lnSpc>
                <a:spcPct val="150000"/>
              </a:lnSpc>
              <a:spcBef>
                <a:spcPts val="0"/>
              </a:spcBef>
              <a:spcAft>
                <a:spcPts val="0"/>
              </a:spcAft>
              <a:buNone/>
            </a:pPr>
            <a:r>
              <a:t/>
            </a:r>
            <a:endParaRPr sz="1200">
              <a:solidFill>
                <a:schemeClr val="lt1"/>
              </a:solidFill>
              <a:latin typeface="Lexend Light"/>
              <a:ea typeface="Lexend Light"/>
              <a:cs typeface="Lexend Light"/>
              <a:sym typeface="Lexend Light"/>
            </a:endParaRPr>
          </a:p>
          <a:p>
            <a:pPr indent="0" lvl="0" marL="0" rtl="0" algn="l">
              <a:lnSpc>
                <a:spcPct val="150000"/>
              </a:lnSpc>
              <a:spcBef>
                <a:spcPts val="0"/>
              </a:spcBef>
              <a:spcAft>
                <a:spcPts val="0"/>
              </a:spcAft>
              <a:buNone/>
            </a:pPr>
            <a:r>
              <a:t/>
            </a:r>
            <a:endParaRPr sz="1300">
              <a:solidFill>
                <a:schemeClr val="lt1"/>
              </a:solidFill>
              <a:latin typeface="Lexend"/>
              <a:ea typeface="Lexend"/>
              <a:cs typeface="Lexend"/>
              <a:sym typeface="Lexend"/>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08" name="Shape 1608"/>
        <p:cNvGrpSpPr/>
        <p:nvPr/>
      </p:nvGrpSpPr>
      <p:grpSpPr>
        <a:xfrm>
          <a:off x="0" y="0"/>
          <a:ext cx="0" cy="0"/>
          <a:chOff x="0" y="0"/>
          <a:chExt cx="0" cy="0"/>
        </a:xfrm>
      </p:grpSpPr>
      <p:sp>
        <p:nvSpPr>
          <p:cNvPr id="1609" name="Google Shape;1609;p110"/>
          <p:cNvSpPr/>
          <p:nvPr/>
        </p:nvSpPr>
        <p:spPr>
          <a:xfrm>
            <a:off x="3290050" y="1185600"/>
            <a:ext cx="4884000" cy="2801700"/>
          </a:xfrm>
          <a:prstGeom prst="rect">
            <a:avLst/>
          </a:prstGeom>
          <a:solidFill>
            <a:srgbClr val="C8E357"/>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1800">
              <a:solidFill>
                <a:schemeClr val="accent1"/>
              </a:solidFill>
              <a:latin typeface="Lexend"/>
              <a:ea typeface="Lexend"/>
              <a:cs typeface="Lexend"/>
              <a:sym typeface="Lexend"/>
            </a:endParaRPr>
          </a:p>
        </p:txBody>
      </p:sp>
      <p:sp>
        <p:nvSpPr>
          <p:cNvPr id="1610" name="Google Shape;1610;p110"/>
          <p:cNvSpPr txBox="1"/>
          <p:nvPr/>
        </p:nvSpPr>
        <p:spPr>
          <a:xfrm>
            <a:off x="859700" y="336700"/>
            <a:ext cx="7472700" cy="490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200">
                <a:solidFill>
                  <a:srgbClr val="C8E357"/>
                </a:solidFill>
                <a:latin typeface="Lexend"/>
                <a:ea typeface="Lexend"/>
                <a:cs typeface="Lexend"/>
                <a:sym typeface="Lexend"/>
              </a:rPr>
              <a:t>Mastery Learning in Action</a:t>
            </a:r>
            <a:endParaRPr sz="2200">
              <a:solidFill>
                <a:srgbClr val="C8E357"/>
              </a:solidFill>
              <a:latin typeface="Lexend"/>
              <a:ea typeface="Lexend"/>
              <a:cs typeface="Lexend"/>
              <a:sym typeface="Lexend"/>
            </a:endParaRPr>
          </a:p>
        </p:txBody>
      </p:sp>
      <p:sp>
        <p:nvSpPr>
          <p:cNvPr id="1611" name="Google Shape;1611;p110"/>
          <p:cNvSpPr txBox="1"/>
          <p:nvPr/>
        </p:nvSpPr>
        <p:spPr>
          <a:xfrm>
            <a:off x="3313650" y="4097500"/>
            <a:ext cx="4860300" cy="416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800" u="sng">
                <a:solidFill>
                  <a:srgbClr val="FFC724"/>
                </a:solidFill>
                <a:latin typeface="Lexend"/>
                <a:ea typeface="Lexend"/>
                <a:cs typeface="Lexend"/>
                <a:sym typeface="Lexend"/>
                <a:hlinkClick r:id="rId3">
                  <a:extLst>
                    <a:ext uri="{A12FA001-AC4F-418D-AE19-62706E023703}">
                      <ahyp:hlinkClr val="tx"/>
                    </a:ext>
                  </a:extLst>
                </a:hlinkClick>
              </a:rPr>
              <a:t>Direct Link to video</a:t>
            </a:r>
            <a:endParaRPr sz="1800" u="sng">
              <a:solidFill>
                <a:srgbClr val="FFC724"/>
              </a:solidFill>
              <a:latin typeface="Lexend"/>
              <a:ea typeface="Lexend"/>
              <a:cs typeface="Lexend"/>
              <a:sym typeface="Lexend"/>
            </a:endParaRPr>
          </a:p>
        </p:txBody>
      </p:sp>
      <p:sp>
        <p:nvSpPr>
          <p:cNvPr id="1612" name="Google Shape;1612;p110"/>
          <p:cNvSpPr txBox="1"/>
          <p:nvPr/>
        </p:nvSpPr>
        <p:spPr>
          <a:xfrm>
            <a:off x="298850" y="998825"/>
            <a:ext cx="2899500" cy="3436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600">
                <a:solidFill>
                  <a:schemeClr val="lt1"/>
                </a:solidFill>
                <a:latin typeface="Lexend"/>
                <a:ea typeface="Lexend"/>
                <a:cs typeface="Lexend"/>
                <a:sym typeface="Lexend"/>
              </a:rPr>
              <a:t>Purpose: This check-in was designed to help students monitor their own learning, practice self-assessment, and make connections between their work, the proficiency scale, and their personal growth. The clip you’ll see focuses on Step 3, where students engaged in reflective writing about their progress.</a:t>
            </a:r>
            <a:endParaRPr sz="1600">
              <a:solidFill>
                <a:schemeClr val="lt1"/>
              </a:solidFill>
              <a:latin typeface="Lexend"/>
              <a:ea typeface="Lexend"/>
              <a:cs typeface="Lexend"/>
              <a:sym typeface="Lexend"/>
            </a:endParaRPr>
          </a:p>
        </p:txBody>
      </p:sp>
      <p:pic>
        <p:nvPicPr>
          <p:cNvPr descr="Brief video of History instruction using scales" id="1613" name="Google Shape;1613;p110" title="Michelle teaching video">
            <a:hlinkClick r:id="rId4"/>
          </p:cNvPr>
          <p:cNvPicPr preferRelativeResize="0"/>
          <p:nvPr/>
        </p:nvPicPr>
        <p:blipFill>
          <a:blip r:embed="rId5">
            <a:alphaModFix/>
          </a:blip>
          <a:stretch>
            <a:fillRect/>
          </a:stretch>
        </p:blipFill>
        <p:spPr>
          <a:xfrm>
            <a:off x="3413266" y="1286913"/>
            <a:ext cx="4633050" cy="26061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13"/>
                                        </p:tgtEl>
                                        <p:attrNameLst>
                                          <p:attrName>style.visibility</p:attrName>
                                        </p:attrNameLst>
                                      </p:cBhvr>
                                      <p:to>
                                        <p:strVal val="visible"/>
                                      </p:to>
                                    </p:set>
                                    <p:animEffect filter="fade" transition="in">
                                      <p:cBhvr>
                                        <p:cTn dur="1000"/>
                                        <p:tgtEl>
                                          <p:spTgt spid="161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17" name="Shape 1617"/>
        <p:cNvGrpSpPr/>
        <p:nvPr/>
      </p:nvGrpSpPr>
      <p:grpSpPr>
        <a:xfrm>
          <a:off x="0" y="0"/>
          <a:ext cx="0" cy="0"/>
          <a:chOff x="0" y="0"/>
          <a:chExt cx="0" cy="0"/>
        </a:xfrm>
      </p:grpSpPr>
      <p:sp>
        <p:nvSpPr>
          <p:cNvPr id="1618" name="Google Shape;1618;p111"/>
          <p:cNvSpPr txBox="1"/>
          <p:nvPr>
            <p:ph type="ctrTitle"/>
          </p:nvPr>
        </p:nvSpPr>
        <p:spPr>
          <a:xfrm>
            <a:off x="4151575" y="361300"/>
            <a:ext cx="4333500" cy="6276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SzPct val="36131"/>
              <a:buNone/>
            </a:pPr>
            <a:r>
              <a:rPr lang="en" sz="2740"/>
              <a:t>Vocabulary Instruction</a:t>
            </a:r>
            <a:endParaRPr sz="2740"/>
          </a:p>
        </p:txBody>
      </p:sp>
      <p:sp>
        <p:nvSpPr>
          <p:cNvPr id="1619" name="Google Shape;1619;p111"/>
          <p:cNvSpPr txBox="1"/>
          <p:nvPr>
            <p:ph idx="1" type="subTitle"/>
          </p:nvPr>
        </p:nvSpPr>
        <p:spPr>
          <a:xfrm>
            <a:off x="4151575" y="1626241"/>
            <a:ext cx="4518900" cy="2770200"/>
          </a:xfrm>
          <a:prstGeom prst="rect">
            <a:avLst/>
          </a:prstGeom>
        </p:spPr>
        <p:txBody>
          <a:bodyPr anchorCtr="0" anchor="t" bIns="91425" lIns="91425" spcFirstLastPara="1" rIns="91425" wrap="square" tIns="91425">
            <a:noAutofit/>
          </a:bodyPr>
          <a:lstStyle/>
          <a:p>
            <a:pPr indent="-317500" lvl="0" marL="457200" rtl="0" algn="l">
              <a:lnSpc>
                <a:spcPct val="100000"/>
              </a:lnSpc>
              <a:spcBef>
                <a:spcPts val="0"/>
              </a:spcBef>
              <a:spcAft>
                <a:spcPts val="0"/>
              </a:spcAft>
              <a:buSzPts val="1400"/>
              <a:buChar char="●"/>
            </a:pPr>
            <a:r>
              <a:rPr lang="en" sz="1400"/>
              <a:t>Look for any words in the definition that students might struggle with</a:t>
            </a:r>
            <a:endParaRPr sz="1400"/>
          </a:p>
          <a:p>
            <a:pPr indent="0" lvl="0" marL="457200" rtl="0" algn="l">
              <a:lnSpc>
                <a:spcPct val="100000"/>
              </a:lnSpc>
              <a:spcBef>
                <a:spcPts val="480"/>
              </a:spcBef>
              <a:spcAft>
                <a:spcPts val="0"/>
              </a:spcAft>
              <a:buNone/>
            </a:pPr>
            <a:r>
              <a:t/>
            </a:r>
            <a:endParaRPr sz="1400"/>
          </a:p>
          <a:p>
            <a:pPr indent="-317500" lvl="0" marL="457200" rtl="0" algn="l">
              <a:lnSpc>
                <a:spcPct val="100000"/>
              </a:lnSpc>
              <a:spcBef>
                <a:spcPts val="480"/>
              </a:spcBef>
              <a:spcAft>
                <a:spcPts val="0"/>
              </a:spcAft>
              <a:buSzPts val="1400"/>
              <a:buChar char="●"/>
            </a:pPr>
            <a:r>
              <a:rPr lang="en" sz="1400"/>
              <a:t>Have students explain the definition in their </a:t>
            </a:r>
            <a:r>
              <a:rPr lang="en" sz="1400"/>
              <a:t>own</a:t>
            </a:r>
            <a:r>
              <a:rPr lang="en" sz="1400"/>
              <a:t> words</a:t>
            </a:r>
            <a:endParaRPr sz="1400"/>
          </a:p>
          <a:p>
            <a:pPr indent="0" lvl="0" marL="457200" rtl="0" algn="l">
              <a:lnSpc>
                <a:spcPct val="100000"/>
              </a:lnSpc>
              <a:spcBef>
                <a:spcPts val="480"/>
              </a:spcBef>
              <a:spcAft>
                <a:spcPts val="0"/>
              </a:spcAft>
              <a:buNone/>
            </a:pPr>
            <a:r>
              <a:t/>
            </a:r>
            <a:endParaRPr sz="1400"/>
          </a:p>
          <a:p>
            <a:pPr indent="-317500" lvl="0" marL="457200" rtl="0" algn="l">
              <a:lnSpc>
                <a:spcPct val="100000"/>
              </a:lnSpc>
              <a:spcBef>
                <a:spcPts val="480"/>
              </a:spcBef>
              <a:spcAft>
                <a:spcPts val="0"/>
              </a:spcAft>
              <a:buSzPts val="1400"/>
              <a:buChar char="●"/>
            </a:pPr>
            <a:r>
              <a:rPr lang="en" sz="1400"/>
              <a:t>Provide visual examples for the vocabulary words when possible</a:t>
            </a:r>
            <a:endParaRPr sz="1400"/>
          </a:p>
          <a:p>
            <a:pPr indent="0" lvl="0" marL="457200" rtl="0" algn="l">
              <a:lnSpc>
                <a:spcPct val="100000"/>
              </a:lnSpc>
              <a:spcBef>
                <a:spcPts val="480"/>
              </a:spcBef>
              <a:spcAft>
                <a:spcPts val="0"/>
              </a:spcAft>
              <a:buNone/>
            </a:pPr>
            <a:r>
              <a:t/>
            </a:r>
            <a:endParaRPr sz="1400"/>
          </a:p>
          <a:p>
            <a:pPr indent="-317500" lvl="0" marL="457200" rtl="0" algn="l">
              <a:lnSpc>
                <a:spcPct val="100000"/>
              </a:lnSpc>
              <a:spcBef>
                <a:spcPts val="480"/>
              </a:spcBef>
              <a:spcAft>
                <a:spcPts val="0"/>
              </a:spcAft>
              <a:buSzPts val="1400"/>
              <a:buChar char="●"/>
            </a:pPr>
            <a:r>
              <a:rPr lang="en" sz="1400"/>
              <a:t>Give context for the vocabulary words</a:t>
            </a:r>
            <a:endParaRPr sz="1400"/>
          </a:p>
          <a:p>
            <a:pPr indent="0" lvl="0" marL="257175" rtl="0" algn="l">
              <a:lnSpc>
                <a:spcPct val="100000"/>
              </a:lnSpc>
              <a:spcBef>
                <a:spcPts val="480"/>
              </a:spcBef>
              <a:spcAft>
                <a:spcPts val="0"/>
              </a:spcAft>
              <a:buNone/>
            </a:pPr>
            <a:r>
              <a:t/>
            </a:r>
            <a:endParaRPr sz="1600"/>
          </a:p>
          <a:p>
            <a:pPr indent="0" lvl="0" marL="0" rtl="0" algn="l">
              <a:spcBef>
                <a:spcPts val="0"/>
              </a:spcBef>
              <a:spcAft>
                <a:spcPts val="0"/>
              </a:spcAft>
              <a:buNone/>
            </a:pPr>
            <a:r>
              <a:t/>
            </a:r>
            <a:endParaRPr sz="1600"/>
          </a:p>
        </p:txBody>
      </p:sp>
      <p:pic>
        <p:nvPicPr>
          <p:cNvPr id="1620" name="Google Shape;1620;p111" title="IMG_0180.png"/>
          <p:cNvPicPr preferRelativeResize="0"/>
          <p:nvPr>
            <p:ph idx="4" type="pic"/>
          </p:nvPr>
        </p:nvPicPr>
        <p:blipFill rotWithShape="1">
          <a:blip r:embed="rId3">
            <a:alphaModFix/>
          </a:blip>
          <a:srcRect b="0" l="14917" r="14917" t="0"/>
          <a:stretch/>
        </p:blipFill>
        <p:spPr>
          <a:xfrm>
            <a:off x="0" y="0"/>
            <a:ext cx="3614400" cy="5151300"/>
          </a:xfrm>
          <a:prstGeom prst="roundRect">
            <a:avLst>
              <a:gd fmla="val 16667" name="adj"/>
            </a:avLst>
          </a:prstGeom>
        </p:spPr>
      </p:pic>
      <p:sp>
        <p:nvSpPr>
          <p:cNvPr id="1621" name="Google Shape;1621;p111"/>
          <p:cNvSpPr txBox="1"/>
          <p:nvPr/>
        </p:nvSpPr>
        <p:spPr>
          <a:xfrm>
            <a:off x="4193900" y="836825"/>
            <a:ext cx="4677900" cy="681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C8E357"/>
                </a:solidFill>
                <a:latin typeface="Lexend"/>
                <a:ea typeface="Lexend"/>
                <a:cs typeface="Lexend"/>
                <a:sym typeface="Lexend"/>
              </a:rPr>
              <a:t>What is the point of teaching Vocabulary if students don’t understand the definition?  Our </a:t>
            </a:r>
            <a:r>
              <a:rPr b="1" lang="en" sz="1500">
                <a:solidFill>
                  <a:srgbClr val="C8E357"/>
                </a:solidFill>
                <a:latin typeface="Lexend"/>
                <a:ea typeface="Lexend"/>
                <a:cs typeface="Lexend"/>
                <a:sym typeface="Lexend"/>
              </a:rPr>
              <a:t>goal</a:t>
            </a:r>
            <a:r>
              <a:rPr lang="en">
                <a:solidFill>
                  <a:srgbClr val="C8E357"/>
                </a:solidFill>
                <a:latin typeface="Lexend"/>
                <a:ea typeface="Lexend"/>
                <a:cs typeface="Lexend"/>
                <a:sym typeface="Lexend"/>
              </a:rPr>
              <a:t> is teaching</a:t>
            </a:r>
            <a:r>
              <a:rPr b="1" lang="en">
                <a:solidFill>
                  <a:srgbClr val="C8E357"/>
                </a:solidFill>
                <a:latin typeface="Lexend"/>
                <a:ea typeface="Lexend"/>
                <a:cs typeface="Lexend"/>
                <a:sym typeface="Lexend"/>
              </a:rPr>
              <a:t> </a:t>
            </a:r>
            <a:r>
              <a:rPr b="1" lang="en" sz="1500">
                <a:solidFill>
                  <a:srgbClr val="C8E357"/>
                </a:solidFill>
                <a:latin typeface="Lexend"/>
                <a:ea typeface="Lexend"/>
                <a:cs typeface="Lexend"/>
                <a:sym typeface="Lexend"/>
              </a:rPr>
              <a:t>Mastery</a:t>
            </a:r>
            <a:r>
              <a:rPr lang="en" sz="1500">
                <a:solidFill>
                  <a:srgbClr val="C8E357"/>
                </a:solidFill>
                <a:latin typeface="Lexend"/>
                <a:ea typeface="Lexend"/>
                <a:cs typeface="Lexend"/>
                <a:sym typeface="Lexend"/>
              </a:rPr>
              <a:t>!</a:t>
            </a:r>
            <a:endParaRPr sz="1500">
              <a:solidFill>
                <a:srgbClr val="C8E357"/>
              </a:solidFill>
              <a:latin typeface="Lexend"/>
              <a:ea typeface="Lexend"/>
              <a:cs typeface="Lexend"/>
              <a:sym typeface="Lexend"/>
            </a:endParaRPr>
          </a:p>
        </p:txBody>
      </p:sp>
      <p:sp>
        <p:nvSpPr>
          <p:cNvPr id="1622" name="Google Shape;1622;p111">
            <a:hlinkClick r:id="rId4"/>
          </p:cNvPr>
          <p:cNvSpPr txBox="1"/>
          <p:nvPr/>
        </p:nvSpPr>
        <p:spPr>
          <a:xfrm>
            <a:off x="4718575" y="4396375"/>
            <a:ext cx="2804700" cy="284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u="sng">
                <a:solidFill>
                  <a:srgbClr val="FFC724"/>
                </a:solidFill>
                <a:latin typeface="Lexend"/>
                <a:ea typeface="Lexend"/>
                <a:cs typeface="Lexend"/>
                <a:sym typeface="Lexend"/>
                <a:hlinkClick r:id="rId5">
                  <a:extLst>
                    <a:ext uri="{A12FA001-AC4F-418D-AE19-62706E023703}">
                      <ahyp:hlinkClr val="tx"/>
                    </a:ext>
                  </a:extLst>
                </a:hlinkClick>
              </a:rPr>
              <a:t>Link to Line Vocabulary</a:t>
            </a:r>
            <a:endParaRPr sz="1200">
              <a:solidFill>
                <a:srgbClr val="FFC724"/>
              </a:solidFill>
              <a:latin typeface="Lexend"/>
              <a:ea typeface="Lexend"/>
              <a:cs typeface="Lexend"/>
              <a:sym typeface="Lexend"/>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26" name="Shape 1626"/>
        <p:cNvGrpSpPr/>
        <p:nvPr/>
      </p:nvGrpSpPr>
      <p:grpSpPr>
        <a:xfrm>
          <a:off x="0" y="0"/>
          <a:ext cx="0" cy="0"/>
          <a:chOff x="0" y="0"/>
          <a:chExt cx="0" cy="0"/>
        </a:xfrm>
      </p:grpSpPr>
      <p:sp>
        <p:nvSpPr>
          <p:cNvPr id="1627" name="Google Shape;1627;p112"/>
          <p:cNvSpPr txBox="1"/>
          <p:nvPr>
            <p:ph type="ctrTitle"/>
          </p:nvPr>
        </p:nvSpPr>
        <p:spPr>
          <a:xfrm>
            <a:off x="4151575" y="361300"/>
            <a:ext cx="4333500" cy="627600"/>
          </a:xfrm>
          <a:prstGeom prst="rect">
            <a:avLst/>
          </a:prstGeom>
        </p:spPr>
        <p:txBody>
          <a:bodyPr anchorCtr="0" anchor="t" bIns="91425" lIns="91425" spcFirstLastPara="1" rIns="91425" wrap="square" tIns="91425">
            <a:noAutofit/>
          </a:bodyPr>
          <a:lstStyle/>
          <a:p>
            <a:pPr indent="0" lvl="0" marL="0" rtl="0" algn="l">
              <a:lnSpc>
                <a:spcPct val="100000"/>
              </a:lnSpc>
              <a:spcBef>
                <a:spcPts val="480"/>
              </a:spcBef>
              <a:spcAft>
                <a:spcPts val="0"/>
              </a:spcAft>
              <a:buSzPts val="990"/>
              <a:buNone/>
            </a:pPr>
            <a:r>
              <a:rPr b="1" lang="en" sz="1920">
                <a:latin typeface="Alexandria"/>
                <a:ea typeface="Alexandria"/>
                <a:cs typeface="Alexandria"/>
                <a:sym typeface="Alexandria"/>
              </a:rPr>
              <a:t>Mindfulness practices daily to facilitate healing and resilience</a:t>
            </a:r>
            <a:endParaRPr b="1" sz="2766">
              <a:latin typeface="Alexandria"/>
              <a:ea typeface="Alexandria"/>
              <a:cs typeface="Alexandria"/>
              <a:sym typeface="Alexandria"/>
            </a:endParaRPr>
          </a:p>
        </p:txBody>
      </p:sp>
      <p:sp>
        <p:nvSpPr>
          <p:cNvPr id="1628" name="Google Shape;1628;p112"/>
          <p:cNvSpPr txBox="1"/>
          <p:nvPr>
            <p:ph idx="1" type="subTitle"/>
          </p:nvPr>
        </p:nvSpPr>
        <p:spPr>
          <a:xfrm>
            <a:off x="4151575" y="1854841"/>
            <a:ext cx="4518900" cy="2770200"/>
          </a:xfrm>
          <a:prstGeom prst="rect">
            <a:avLst/>
          </a:prstGeom>
        </p:spPr>
        <p:txBody>
          <a:bodyPr anchorCtr="0" anchor="t" bIns="91425" lIns="91425" spcFirstLastPara="1" rIns="91425" wrap="square" tIns="91425">
            <a:noAutofit/>
          </a:bodyPr>
          <a:lstStyle/>
          <a:p>
            <a:pPr indent="-317500" lvl="0" marL="457200" rtl="0" algn="l">
              <a:lnSpc>
                <a:spcPct val="100000"/>
              </a:lnSpc>
              <a:spcBef>
                <a:spcPts val="0"/>
              </a:spcBef>
              <a:spcAft>
                <a:spcPts val="0"/>
              </a:spcAft>
              <a:buSzPts val="1400"/>
              <a:buChar char="●"/>
            </a:pPr>
            <a:r>
              <a:rPr lang="en" sz="1400"/>
              <a:t>Fostering a positive environment</a:t>
            </a:r>
            <a:endParaRPr sz="1400"/>
          </a:p>
          <a:p>
            <a:pPr indent="0" lvl="0" marL="457200" rtl="0" algn="l">
              <a:lnSpc>
                <a:spcPct val="100000"/>
              </a:lnSpc>
              <a:spcBef>
                <a:spcPts val="480"/>
              </a:spcBef>
              <a:spcAft>
                <a:spcPts val="0"/>
              </a:spcAft>
              <a:buNone/>
            </a:pPr>
            <a:r>
              <a:t/>
            </a:r>
            <a:endParaRPr sz="1400"/>
          </a:p>
          <a:p>
            <a:pPr indent="-317500" lvl="0" marL="457200" rtl="0" algn="l">
              <a:lnSpc>
                <a:spcPct val="100000"/>
              </a:lnSpc>
              <a:spcBef>
                <a:spcPts val="0"/>
              </a:spcBef>
              <a:spcAft>
                <a:spcPts val="0"/>
              </a:spcAft>
              <a:buSzPts val="1400"/>
              <a:buChar char="●"/>
            </a:pPr>
            <a:r>
              <a:rPr lang="en" sz="1400"/>
              <a:t>Addressing emotional needs </a:t>
            </a:r>
            <a:endParaRPr sz="1400"/>
          </a:p>
          <a:p>
            <a:pPr indent="0" lvl="0" marL="457200" rtl="0" algn="l">
              <a:lnSpc>
                <a:spcPct val="100000"/>
              </a:lnSpc>
              <a:spcBef>
                <a:spcPts val="480"/>
              </a:spcBef>
              <a:spcAft>
                <a:spcPts val="0"/>
              </a:spcAft>
              <a:buNone/>
            </a:pPr>
            <a:r>
              <a:t/>
            </a:r>
            <a:endParaRPr sz="1400"/>
          </a:p>
          <a:p>
            <a:pPr indent="-317500" lvl="0" marL="457200" rtl="0" algn="l">
              <a:lnSpc>
                <a:spcPct val="100000"/>
              </a:lnSpc>
              <a:spcBef>
                <a:spcPts val="0"/>
              </a:spcBef>
              <a:spcAft>
                <a:spcPts val="0"/>
              </a:spcAft>
              <a:buSzPts val="1400"/>
              <a:buChar char="●"/>
            </a:pPr>
            <a:r>
              <a:rPr lang="en" sz="1400"/>
              <a:t>Tying</a:t>
            </a:r>
            <a:r>
              <a:rPr lang="en" sz="1400"/>
              <a:t> in healthy minds and positive outlooks to increase performance and success</a:t>
            </a:r>
            <a:endParaRPr sz="1400"/>
          </a:p>
          <a:p>
            <a:pPr indent="0" lvl="0" marL="457200" rtl="0" algn="l">
              <a:lnSpc>
                <a:spcPct val="100000"/>
              </a:lnSpc>
              <a:spcBef>
                <a:spcPts val="480"/>
              </a:spcBef>
              <a:spcAft>
                <a:spcPts val="0"/>
              </a:spcAft>
              <a:buNone/>
            </a:pPr>
            <a:r>
              <a:t/>
            </a:r>
            <a:endParaRPr sz="1400"/>
          </a:p>
          <a:p>
            <a:pPr indent="-317500" lvl="0" marL="457200" rtl="0" algn="l">
              <a:lnSpc>
                <a:spcPct val="100000"/>
              </a:lnSpc>
              <a:spcBef>
                <a:spcPts val="0"/>
              </a:spcBef>
              <a:spcAft>
                <a:spcPts val="0"/>
              </a:spcAft>
              <a:buSzPts val="1400"/>
              <a:buChar char="●"/>
            </a:pPr>
            <a:r>
              <a:rPr lang="en" sz="1400"/>
              <a:t>Growth in proficiency leads into “buying in” on themselves.</a:t>
            </a:r>
            <a:endParaRPr sz="1600"/>
          </a:p>
          <a:p>
            <a:pPr indent="0" lvl="0" marL="0" rtl="0" algn="l">
              <a:spcBef>
                <a:spcPts val="0"/>
              </a:spcBef>
              <a:spcAft>
                <a:spcPts val="0"/>
              </a:spcAft>
              <a:buNone/>
            </a:pPr>
            <a:r>
              <a:t/>
            </a:r>
            <a:endParaRPr sz="1600"/>
          </a:p>
        </p:txBody>
      </p:sp>
      <p:pic>
        <p:nvPicPr>
          <p:cNvPr id="1629" name="Google Shape;1629;p112" title="glqrRTupc0BCWchDzk9BL.png"/>
          <p:cNvPicPr preferRelativeResize="0"/>
          <p:nvPr>
            <p:ph idx="4" type="pic"/>
          </p:nvPr>
        </p:nvPicPr>
        <p:blipFill rotWithShape="1">
          <a:blip r:embed="rId3">
            <a:alphaModFix/>
          </a:blip>
          <a:srcRect b="0" l="4899" r="4889" t="0"/>
          <a:stretch/>
        </p:blipFill>
        <p:spPr>
          <a:xfrm>
            <a:off x="0" y="0"/>
            <a:ext cx="3614400" cy="5151300"/>
          </a:xfrm>
          <a:prstGeom prst="roundRect">
            <a:avLst>
              <a:gd fmla="val 16667" name="adj"/>
            </a:avLst>
          </a:prstGeom>
        </p:spPr>
      </p:pic>
      <p:sp>
        <p:nvSpPr>
          <p:cNvPr id="1630" name="Google Shape;1630;p112"/>
          <p:cNvSpPr txBox="1"/>
          <p:nvPr/>
        </p:nvSpPr>
        <p:spPr>
          <a:xfrm>
            <a:off x="4193900" y="1016393"/>
            <a:ext cx="4677900" cy="681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C8E357"/>
                </a:solidFill>
                <a:latin typeface="Lexend"/>
                <a:ea typeface="Lexend"/>
                <a:cs typeface="Lexend"/>
                <a:sym typeface="Lexend"/>
              </a:rPr>
              <a:t>As teachers and school sites we need to accept the reality that many of our students lack Social Emotional Skills and we have to fill in the gaps!</a:t>
            </a:r>
            <a:endParaRPr sz="1500">
              <a:solidFill>
                <a:srgbClr val="C8E357"/>
              </a:solidFill>
              <a:latin typeface="Lexend"/>
              <a:ea typeface="Lexend"/>
              <a:cs typeface="Lexend"/>
              <a:sym typeface="Lexend"/>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8" name="Shape 1358"/>
        <p:cNvGrpSpPr/>
        <p:nvPr/>
      </p:nvGrpSpPr>
      <p:grpSpPr>
        <a:xfrm>
          <a:off x="0" y="0"/>
          <a:ext cx="0" cy="0"/>
          <a:chOff x="0" y="0"/>
          <a:chExt cx="0" cy="0"/>
        </a:xfrm>
      </p:grpSpPr>
      <p:sp>
        <p:nvSpPr>
          <p:cNvPr id="1359" name="Google Shape;1359;p77"/>
          <p:cNvSpPr txBox="1"/>
          <p:nvPr>
            <p:ph type="ctrTitle"/>
          </p:nvPr>
        </p:nvSpPr>
        <p:spPr>
          <a:xfrm>
            <a:off x="464025" y="1140375"/>
            <a:ext cx="6320100" cy="3669000"/>
          </a:xfrm>
          <a:prstGeom prst="rect">
            <a:avLst/>
          </a:prstGeom>
          <a:effectLst>
            <a:outerShdw blurRad="28575" rotWithShape="0" algn="bl" dir="5580000" dist="38100">
              <a:srgbClr val="000000">
                <a:alpha val="71000"/>
              </a:srgbClr>
            </a:outerShdw>
          </a:effectLst>
        </p:spPr>
        <p:txBody>
          <a:bodyPr anchorCtr="0" anchor="t" bIns="91425" lIns="91425" spcFirstLastPara="1" rIns="0" wrap="square" tIns="91425">
            <a:normAutofit/>
          </a:bodyPr>
          <a:lstStyle/>
          <a:p>
            <a:pPr indent="0" lvl="0" marL="0" rtl="0" algn="l">
              <a:spcBef>
                <a:spcPts val="0"/>
              </a:spcBef>
              <a:spcAft>
                <a:spcPts val="0"/>
              </a:spcAft>
              <a:buNone/>
            </a:pPr>
            <a:r>
              <a:rPr lang="en" sz="4000">
                <a:latin typeface="Lexend SemiBold"/>
                <a:ea typeface="Lexend SemiBold"/>
                <a:cs typeface="Lexend SemiBold"/>
                <a:sym typeface="Lexend SemiBold"/>
              </a:rPr>
              <a:t>How can we transform Sem Yeto from a focus on credits to a focus on learning?</a:t>
            </a:r>
            <a:endParaRPr sz="4000">
              <a:latin typeface="Lexend SemiBold"/>
              <a:ea typeface="Lexend SemiBold"/>
              <a:cs typeface="Lexend SemiBold"/>
              <a:sym typeface="Lexend SemiBold"/>
            </a:endParaRPr>
          </a:p>
        </p:txBody>
      </p:sp>
      <p:sp>
        <p:nvSpPr>
          <p:cNvPr id="1360" name="Google Shape;1360;p77"/>
          <p:cNvSpPr txBox="1"/>
          <p:nvPr>
            <p:ph idx="2" type="ctrTitle"/>
          </p:nvPr>
        </p:nvSpPr>
        <p:spPr>
          <a:xfrm>
            <a:off x="394350" y="259059"/>
            <a:ext cx="8390400" cy="818400"/>
          </a:xfrm>
          <a:prstGeom prst="rect">
            <a:avLst/>
          </a:prstGeom>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0" lvl="0" marL="0" rtl="0" algn="l">
              <a:spcBef>
                <a:spcPts val="0"/>
              </a:spcBef>
              <a:spcAft>
                <a:spcPts val="0"/>
              </a:spcAft>
              <a:buNone/>
            </a:pPr>
            <a:r>
              <a:rPr lang="en" sz="5600"/>
              <a:t>The Big Question</a:t>
            </a:r>
            <a:endParaRPr sz="5600"/>
          </a:p>
        </p:txBody>
      </p:sp>
      <p:pic>
        <p:nvPicPr>
          <p:cNvPr id="1361" name="Google Shape;1361;p77" title="Artboard 2@2x.png"/>
          <p:cNvPicPr preferRelativeResize="0"/>
          <p:nvPr/>
        </p:nvPicPr>
        <p:blipFill>
          <a:blip r:embed="rId3">
            <a:alphaModFix/>
          </a:blip>
          <a:stretch>
            <a:fillRect/>
          </a:stretch>
        </p:blipFill>
        <p:spPr>
          <a:xfrm>
            <a:off x="7254200" y="3099000"/>
            <a:ext cx="1766301" cy="1766301"/>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4" name="Shape 1634"/>
        <p:cNvGrpSpPr/>
        <p:nvPr/>
      </p:nvGrpSpPr>
      <p:grpSpPr>
        <a:xfrm>
          <a:off x="0" y="0"/>
          <a:ext cx="0" cy="0"/>
          <a:chOff x="0" y="0"/>
          <a:chExt cx="0" cy="0"/>
        </a:xfrm>
      </p:grpSpPr>
      <p:sp>
        <p:nvSpPr>
          <p:cNvPr id="1635" name="Google Shape;1635;p113"/>
          <p:cNvSpPr txBox="1"/>
          <p:nvPr>
            <p:ph type="title"/>
          </p:nvPr>
        </p:nvSpPr>
        <p:spPr>
          <a:xfrm>
            <a:off x="427100" y="154525"/>
            <a:ext cx="8156700" cy="11544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 sz="3500"/>
              <a:t>What are some of the things that we are doing to make changes?</a:t>
            </a:r>
            <a:endParaRPr sz="3500"/>
          </a:p>
        </p:txBody>
      </p:sp>
      <p:sp>
        <p:nvSpPr>
          <p:cNvPr id="1636" name="Google Shape;1636;p113"/>
          <p:cNvSpPr txBox="1"/>
          <p:nvPr>
            <p:ph idx="2" type="subTitle"/>
          </p:nvPr>
        </p:nvSpPr>
        <p:spPr>
          <a:xfrm>
            <a:off x="474950" y="1561400"/>
            <a:ext cx="7224600" cy="400200"/>
          </a:xfrm>
          <a:prstGeom prst="rect">
            <a:avLst/>
          </a:prstGeom>
        </p:spPr>
        <p:txBody>
          <a:bodyPr anchorCtr="0" anchor="ctr" bIns="91425" lIns="0" spcFirstLastPara="1" rIns="91425" wrap="square" tIns="91425">
            <a:noAutofit/>
          </a:bodyPr>
          <a:lstStyle/>
          <a:p>
            <a:pPr indent="0" lvl="0" marL="0" rtl="0" algn="l">
              <a:spcBef>
                <a:spcPts val="0"/>
              </a:spcBef>
              <a:spcAft>
                <a:spcPts val="0"/>
              </a:spcAft>
              <a:buNone/>
            </a:pPr>
            <a:r>
              <a:rPr lang="en" sz="1800">
                <a:solidFill>
                  <a:srgbClr val="96C300"/>
                </a:solidFill>
              </a:rPr>
              <a:t>Addressing the social emotional need of our students</a:t>
            </a:r>
            <a:endParaRPr sz="1800">
              <a:solidFill>
                <a:srgbClr val="96C300"/>
              </a:solidFill>
            </a:endParaRPr>
          </a:p>
        </p:txBody>
      </p:sp>
      <p:sp>
        <p:nvSpPr>
          <p:cNvPr id="1637" name="Google Shape;1637;p113"/>
          <p:cNvSpPr txBox="1"/>
          <p:nvPr>
            <p:ph idx="3" type="title"/>
          </p:nvPr>
        </p:nvSpPr>
        <p:spPr>
          <a:xfrm>
            <a:off x="474950" y="2542450"/>
            <a:ext cx="7460400" cy="2276100"/>
          </a:xfrm>
          <a:prstGeom prst="rect">
            <a:avLst/>
          </a:prstGeom>
          <a:effectLst>
            <a:outerShdw blurRad="57150" rotWithShape="0" algn="bl" dir="5400000" dist="19050">
              <a:srgbClr val="000000">
                <a:alpha val="50000"/>
              </a:srgbClr>
            </a:outerShdw>
          </a:effectLst>
        </p:spPr>
        <p:txBody>
          <a:bodyPr anchorCtr="0" anchor="t" bIns="91425" lIns="0" spcFirstLastPara="1" rIns="91425" wrap="square" tIns="91425">
            <a:noAutofit/>
          </a:bodyPr>
          <a:lstStyle/>
          <a:p>
            <a:pPr indent="0" lvl="0" marL="0" rtl="0" algn="l">
              <a:lnSpc>
                <a:spcPct val="115000"/>
              </a:lnSpc>
              <a:spcBef>
                <a:spcPts val="0"/>
              </a:spcBef>
              <a:spcAft>
                <a:spcPts val="0"/>
              </a:spcAft>
              <a:buNone/>
            </a:pPr>
            <a:r>
              <a:rPr lang="en" sz="1900"/>
              <a:t>What steps are you taking as a campus and in the classroom to build more </a:t>
            </a:r>
            <a:r>
              <a:rPr lang="en" sz="1900"/>
              <a:t>conducive</a:t>
            </a:r>
            <a:r>
              <a:rPr lang="en" sz="1900"/>
              <a:t> environments for students to thrive in?</a:t>
            </a:r>
            <a:endParaRPr sz="1900"/>
          </a:p>
          <a:p>
            <a:pPr indent="0" lvl="0" marL="0" rtl="0" algn="l">
              <a:lnSpc>
                <a:spcPct val="115000"/>
              </a:lnSpc>
              <a:spcBef>
                <a:spcPts val="0"/>
              </a:spcBef>
              <a:spcAft>
                <a:spcPts val="0"/>
              </a:spcAft>
              <a:buNone/>
            </a:pPr>
            <a:r>
              <a:t/>
            </a:r>
            <a:endParaRPr sz="1900"/>
          </a:p>
          <a:p>
            <a:pPr indent="0" lvl="0" marL="0" rtl="0" algn="l">
              <a:lnSpc>
                <a:spcPct val="115000"/>
              </a:lnSpc>
              <a:spcBef>
                <a:spcPts val="0"/>
              </a:spcBef>
              <a:spcAft>
                <a:spcPts val="0"/>
              </a:spcAft>
              <a:buNone/>
            </a:pPr>
            <a:r>
              <a:rPr lang="en" sz="1900">
                <a:solidFill>
                  <a:srgbClr val="C8E357"/>
                </a:solidFill>
              </a:rPr>
              <a:t>This a question that must be answered by every school site.</a:t>
            </a:r>
            <a:endParaRPr sz="1900">
              <a:solidFill>
                <a:srgbClr val="C8E357"/>
              </a:solidFill>
            </a:endParaRPr>
          </a:p>
          <a:p>
            <a:pPr indent="0" lvl="0" marL="0" rtl="0" algn="l">
              <a:lnSpc>
                <a:spcPct val="115000"/>
              </a:lnSpc>
              <a:spcBef>
                <a:spcPts val="0"/>
              </a:spcBef>
              <a:spcAft>
                <a:spcPts val="0"/>
              </a:spcAft>
              <a:buNone/>
            </a:pPr>
            <a:r>
              <a:rPr lang="en" sz="1900"/>
              <a:t>Here are a few things from the classroom.</a:t>
            </a:r>
            <a:endParaRPr sz="1900"/>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41" name="Shape 1641"/>
        <p:cNvGrpSpPr/>
        <p:nvPr/>
      </p:nvGrpSpPr>
      <p:grpSpPr>
        <a:xfrm>
          <a:off x="0" y="0"/>
          <a:ext cx="0" cy="0"/>
          <a:chOff x="0" y="0"/>
          <a:chExt cx="0" cy="0"/>
        </a:xfrm>
      </p:grpSpPr>
      <p:sp>
        <p:nvSpPr>
          <p:cNvPr id="1642" name="Google Shape;1642;p114"/>
          <p:cNvSpPr/>
          <p:nvPr/>
        </p:nvSpPr>
        <p:spPr>
          <a:xfrm>
            <a:off x="2114450" y="1088650"/>
            <a:ext cx="4535700" cy="2622600"/>
          </a:xfrm>
          <a:prstGeom prst="rect">
            <a:avLst/>
          </a:prstGeom>
          <a:solidFill>
            <a:srgbClr val="C8E357"/>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1800">
              <a:solidFill>
                <a:schemeClr val="accent1"/>
              </a:solidFill>
              <a:latin typeface="Lexend"/>
              <a:ea typeface="Lexend"/>
              <a:cs typeface="Lexend"/>
              <a:sym typeface="Lexend"/>
            </a:endParaRPr>
          </a:p>
        </p:txBody>
      </p:sp>
      <p:sp>
        <p:nvSpPr>
          <p:cNvPr id="1643" name="Google Shape;1643;p114"/>
          <p:cNvSpPr txBox="1"/>
          <p:nvPr/>
        </p:nvSpPr>
        <p:spPr>
          <a:xfrm>
            <a:off x="433875" y="336700"/>
            <a:ext cx="8417400" cy="490200"/>
          </a:xfrm>
          <a:prstGeom prst="rect">
            <a:avLst/>
          </a:prstGeom>
          <a:noFill/>
          <a:ln>
            <a:noFill/>
          </a:ln>
        </p:spPr>
        <p:txBody>
          <a:bodyPr anchorCtr="0" anchor="t" bIns="91425" lIns="91425" spcFirstLastPara="1" rIns="91425" wrap="square" tIns="91425">
            <a:noAutofit/>
          </a:bodyPr>
          <a:lstStyle/>
          <a:p>
            <a:pPr indent="0" lvl="0" marL="0" rtl="0" algn="l">
              <a:spcBef>
                <a:spcPts val="480"/>
              </a:spcBef>
              <a:spcAft>
                <a:spcPts val="0"/>
              </a:spcAft>
              <a:buClr>
                <a:schemeClr val="dk1"/>
              </a:buClr>
              <a:buSzPts val="990"/>
              <a:buFont typeface="Arial"/>
              <a:buNone/>
            </a:pPr>
            <a:r>
              <a:rPr b="1" lang="en" sz="1920">
                <a:solidFill>
                  <a:srgbClr val="C8E357"/>
                </a:solidFill>
                <a:latin typeface="Alexandria"/>
                <a:ea typeface="Alexandria"/>
                <a:cs typeface="Alexandria"/>
                <a:sym typeface="Alexandria"/>
              </a:rPr>
              <a:t>Mindfulness practices daily to facilitate healing and resilience</a:t>
            </a:r>
            <a:endParaRPr sz="2200">
              <a:solidFill>
                <a:srgbClr val="C8E357"/>
              </a:solidFill>
              <a:latin typeface="Lexend"/>
              <a:ea typeface="Lexend"/>
              <a:cs typeface="Lexend"/>
              <a:sym typeface="Lexend"/>
            </a:endParaRPr>
          </a:p>
        </p:txBody>
      </p:sp>
      <p:sp>
        <p:nvSpPr>
          <p:cNvPr id="1644" name="Google Shape;1644;p114"/>
          <p:cNvSpPr txBox="1"/>
          <p:nvPr/>
        </p:nvSpPr>
        <p:spPr>
          <a:xfrm>
            <a:off x="2114450" y="3813525"/>
            <a:ext cx="4535700" cy="416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800" u="sng">
                <a:solidFill>
                  <a:srgbClr val="FFC724"/>
                </a:solidFill>
                <a:latin typeface="Lexend"/>
                <a:ea typeface="Lexend"/>
                <a:cs typeface="Lexend"/>
                <a:sym typeface="Lexend"/>
                <a:hlinkClick r:id="rId3">
                  <a:extLst>
                    <a:ext uri="{A12FA001-AC4F-418D-AE19-62706E023703}">
                      <ahyp:hlinkClr val="tx"/>
                    </a:ext>
                  </a:extLst>
                </a:hlinkClick>
              </a:rPr>
              <a:t>Direct Link to Video</a:t>
            </a:r>
            <a:endParaRPr sz="1800" u="sng">
              <a:solidFill>
                <a:srgbClr val="FFC724"/>
              </a:solidFill>
              <a:latin typeface="Lexend"/>
              <a:ea typeface="Lexend"/>
              <a:cs typeface="Lexend"/>
              <a:sym typeface="Lexend"/>
            </a:endParaRPr>
          </a:p>
        </p:txBody>
      </p:sp>
      <p:sp>
        <p:nvSpPr>
          <p:cNvPr id="1645" name="Google Shape;1645;p114"/>
          <p:cNvSpPr txBox="1"/>
          <p:nvPr/>
        </p:nvSpPr>
        <p:spPr>
          <a:xfrm>
            <a:off x="70250" y="998825"/>
            <a:ext cx="2044200" cy="31902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b="1" lang="en" sz="1600">
                <a:solidFill>
                  <a:schemeClr val="lt1"/>
                </a:solidFill>
                <a:latin typeface="Lexend"/>
                <a:ea typeface="Lexend"/>
                <a:cs typeface="Lexend"/>
                <a:sym typeface="Lexend"/>
              </a:rPr>
              <a:t>The Affirmation Wall</a:t>
            </a:r>
            <a:endParaRPr b="1" sz="1600">
              <a:solidFill>
                <a:schemeClr val="lt1"/>
              </a:solidFill>
              <a:latin typeface="Lexend"/>
              <a:ea typeface="Lexend"/>
              <a:cs typeface="Lexend"/>
              <a:sym typeface="Lexend"/>
            </a:endParaRPr>
          </a:p>
          <a:p>
            <a:pPr indent="0" lvl="0" marL="0" rtl="0" algn="ctr">
              <a:lnSpc>
                <a:spcPct val="115000"/>
              </a:lnSpc>
              <a:spcBef>
                <a:spcPts val="0"/>
              </a:spcBef>
              <a:spcAft>
                <a:spcPts val="0"/>
              </a:spcAft>
              <a:buNone/>
            </a:pPr>
            <a:r>
              <a:t/>
            </a:r>
            <a:endParaRPr>
              <a:solidFill>
                <a:schemeClr val="lt1"/>
              </a:solidFill>
              <a:latin typeface="Lexend"/>
              <a:ea typeface="Lexend"/>
              <a:cs typeface="Lexend"/>
              <a:sym typeface="Lexend"/>
            </a:endParaRPr>
          </a:p>
          <a:p>
            <a:pPr indent="0" lvl="0" marL="0" rtl="0" algn="ctr">
              <a:lnSpc>
                <a:spcPct val="150000"/>
              </a:lnSpc>
              <a:spcBef>
                <a:spcPts val="0"/>
              </a:spcBef>
              <a:spcAft>
                <a:spcPts val="0"/>
              </a:spcAft>
              <a:buNone/>
            </a:pPr>
            <a:r>
              <a:rPr lang="en">
                <a:solidFill>
                  <a:schemeClr val="lt1"/>
                </a:solidFill>
                <a:latin typeface="Lexend"/>
                <a:ea typeface="Lexend"/>
                <a:cs typeface="Lexend"/>
                <a:sym typeface="Lexend"/>
              </a:rPr>
              <a:t>Students like to look at themselves in the mirror. Ms. Diaz has one set up at her door surrounded with Affirmations</a:t>
            </a:r>
            <a:endParaRPr>
              <a:solidFill>
                <a:schemeClr val="lt1"/>
              </a:solidFill>
              <a:latin typeface="Lexend"/>
              <a:ea typeface="Lexend"/>
              <a:cs typeface="Lexend"/>
              <a:sym typeface="Lexend"/>
            </a:endParaRPr>
          </a:p>
          <a:p>
            <a:pPr indent="0" lvl="0" marL="0" rtl="0" algn="ctr">
              <a:lnSpc>
                <a:spcPct val="115000"/>
              </a:lnSpc>
              <a:spcBef>
                <a:spcPts val="0"/>
              </a:spcBef>
              <a:spcAft>
                <a:spcPts val="0"/>
              </a:spcAft>
              <a:buNone/>
            </a:pPr>
            <a:r>
              <a:t/>
            </a:r>
            <a:endParaRPr>
              <a:solidFill>
                <a:schemeClr val="lt1"/>
              </a:solidFill>
              <a:latin typeface="Lexend"/>
              <a:ea typeface="Lexend"/>
              <a:cs typeface="Lexend"/>
              <a:sym typeface="Lexend"/>
            </a:endParaRPr>
          </a:p>
        </p:txBody>
      </p:sp>
      <p:pic>
        <p:nvPicPr>
          <p:cNvPr descr="Ms. Diaz discusses her student awareness/agency wall!" id="1646" name="Google Shape;1646;p114" title="Diaz film">
            <a:hlinkClick r:id="rId4"/>
          </p:cNvPr>
          <p:cNvPicPr preferRelativeResize="0"/>
          <p:nvPr/>
        </p:nvPicPr>
        <p:blipFill>
          <a:blip r:embed="rId5">
            <a:alphaModFix/>
          </a:blip>
          <a:stretch>
            <a:fillRect/>
          </a:stretch>
        </p:blipFill>
        <p:spPr>
          <a:xfrm>
            <a:off x="2181100" y="1151774"/>
            <a:ext cx="4375650" cy="2461300"/>
          </a:xfrm>
          <a:prstGeom prst="rect">
            <a:avLst/>
          </a:prstGeom>
          <a:noFill/>
          <a:ln>
            <a:noFill/>
          </a:ln>
        </p:spPr>
      </p:pic>
      <p:pic>
        <p:nvPicPr>
          <p:cNvPr id="1647" name="Google Shape;1647;p114"/>
          <p:cNvPicPr preferRelativeResize="0"/>
          <p:nvPr/>
        </p:nvPicPr>
        <p:blipFill rotWithShape="1">
          <a:blip r:embed="rId6">
            <a:alphaModFix/>
          </a:blip>
          <a:srcRect b="0" l="13225" r="0" t="0"/>
          <a:stretch/>
        </p:blipFill>
        <p:spPr>
          <a:xfrm>
            <a:off x="6760700" y="1088650"/>
            <a:ext cx="2209725" cy="3395400"/>
          </a:xfrm>
          <a:prstGeom prst="rect">
            <a:avLst/>
          </a:prstGeom>
          <a:noFill/>
          <a:ln cap="flat" cmpd="sng" w="19050">
            <a:solidFill>
              <a:srgbClr val="C8E357"/>
            </a:solidFill>
            <a:prstDash val="solid"/>
            <a:round/>
            <a:headEnd len="sm" w="sm" type="none"/>
            <a:tailEnd len="sm" w="sm" type="none"/>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46"/>
                                        </p:tgtEl>
                                        <p:attrNameLst>
                                          <p:attrName>style.visibility</p:attrName>
                                        </p:attrNameLst>
                                      </p:cBhvr>
                                      <p:to>
                                        <p:strVal val="visible"/>
                                      </p:to>
                                    </p:set>
                                    <p:animEffect filter="fade" transition="in">
                                      <p:cBhvr>
                                        <p:cTn dur="1000"/>
                                        <p:tgtEl>
                                          <p:spTgt spid="164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51" name="Shape 1651"/>
        <p:cNvGrpSpPr/>
        <p:nvPr/>
      </p:nvGrpSpPr>
      <p:grpSpPr>
        <a:xfrm>
          <a:off x="0" y="0"/>
          <a:ext cx="0" cy="0"/>
          <a:chOff x="0" y="0"/>
          <a:chExt cx="0" cy="0"/>
        </a:xfrm>
      </p:grpSpPr>
      <p:pic>
        <p:nvPicPr>
          <p:cNvPr id="1652" name="Google Shape;1652;p115" title="H4GfT9ZaX_1O6sgtMi-Gk (1).png"/>
          <p:cNvPicPr preferRelativeResize="0"/>
          <p:nvPr>
            <p:ph idx="4" type="pic"/>
          </p:nvPr>
        </p:nvPicPr>
        <p:blipFill rotWithShape="1">
          <a:blip r:embed="rId3">
            <a:alphaModFix/>
          </a:blip>
          <a:srcRect b="0" l="4899" r="4889" t="0"/>
          <a:stretch/>
        </p:blipFill>
        <p:spPr>
          <a:xfrm>
            <a:off x="0" y="0"/>
            <a:ext cx="3614400" cy="5151300"/>
          </a:xfrm>
          <a:prstGeom prst="roundRect">
            <a:avLst>
              <a:gd fmla="val 16667" name="adj"/>
            </a:avLst>
          </a:prstGeom>
        </p:spPr>
      </p:pic>
      <p:sp>
        <p:nvSpPr>
          <p:cNvPr id="1653" name="Google Shape;1653;p115"/>
          <p:cNvSpPr txBox="1"/>
          <p:nvPr/>
        </p:nvSpPr>
        <p:spPr>
          <a:xfrm>
            <a:off x="4061525" y="113850"/>
            <a:ext cx="4829100" cy="608400"/>
          </a:xfrm>
          <a:prstGeom prst="rect">
            <a:avLst/>
          </a:prstGeom>
          <a:noFill/>
          <a:ln>
            <a:noFill/>
          </a:ln>
          <a:effectLst>
            <a:outerShdw blurRad="42863" rotWithShape="0" algn="bl" dir="5400000" dist="9525">
              <a:srgbClr val="082A44">
                <a:alpha val="85000"/>
              </a:srgbClr>
            </a:outerShdw>
          </a:effectLst>
        </p:spPr>
        <p:txBody>
          <a:bodyPr anchorCtr="0" anchor="b" bIns="0" lIns="0" spcFirstLastPara="1" rIns="0" wrap="square" tIns="0">
            <a:noAutofit/>
          </a:bodyPr>
          <a:lstStyle/>
          <a:p>
            <a:pPr indent="0" lvl="0" marL="0" rtl="0" algn="l">
              <a:spcBef>
                <a:spcPts val="0"/>
              </a:spcBef>
              <a:spcAft>
                <a:spcPts val="0"/>
              </a:spcAft>
              <a:buNone/>
            </a:pPr>
            <a:r>
              <a:rPr b="1" lang="en" sz="2800">
                <a:solidFill>
                  <a:srgbClr val="FFFFFF"/>
                </a:solidFill>
                <a:latin typeface="Alexandria"/>
                <a:ea typeface="Alexandria"/>
                <a:cs typeface="Alexandria"/>
                <a:sym typeface="Alexandria"/>
              </a:rPr>
              <a:t>Mental Health &amp; Wellness</a:t>
            </a:r>
            <a:endParaRPr b="1" sz="2800">
              <a:solidFill>
                <a:srgbClr val="FFFFFF"/>
              </a:solidFill>
              <a:latin typeface="Alexandria"/>
              <a:ea typeface="Alexandria"/>
              <a:cs typeface="Alexandria"/>
              <a:sym typeface="Alexandria"/>
            </a:endParaRPr>
          </a:p>
        </p:txBody>
      </p:sp>
      <p:sp>
        <p:nvSpPr>
          <p:cNvPr id="1654" name="Google Shape;1654;p115"/>
          <p:cNvSpPr txBox="1"/>
          <p:nvPr/>
        </p:nvSpPr>
        <p:spPr>
          <a:xfrm>
            <a:off x="4086025" y="766375"/>
            <a:ext cx="4670400" cy="795600"/>
          </a:xfrm>
          <a:prstGeom prst="rect">
            <a:avLst/>
          </a:prstGeom>
          <a:noFill/>
          <a:ln>
            <a:noFill/>
          </a:ln>
          <a:effectLst>
            <a:outerShdw blurRad="42863" rotWithShape="0" algn="bl" dir="5400000" dist="9525">
              <a:srgbClr val="082A44">
                <a:alpha val="25000"/>
              </a:srgbClr>
            </a:outerShdw>
          </a:effectLst>
        </p:spPr>
        <p:txBody>
          <a:bodyPr anchorCtr="0" anchor="t" bIns="0" lIns="0" spcFirstLastPara="1" rIns="0" wrap="square" tIns="0">
            <a:noAutofit/>
          </a:bodyPr>
          <a:lstStyle/>
          <a:p>
            <a:pPr indent="0" lvl="0" marL="0" rtl="0" algn="l">
              <a:lnSpc>
                <a:spcPct val="115000"/>
              </a:lnSpc>
              <a:spcBef>
                <a:spcPts val="0"/>
              </a:spcBef>
              <a:spcAft>
                <a:spcPts val="600"/>
              </a:spcAft>
              <a:buNone/>
            </a:pPr>
            <a:r>
              <a:rPr lang="en">
                <a:solidFill>
                  <a:srgbClr val="C8E357"/>
                </a:solidFill>
                <a:latin typeface="Lexend"/>
                <a:ea typeface="Lexend"/>
                <a:cs typeface="Lexend"/>
                <a:sym typeface="Lexend"/>
              </a:rPr>
              <a:t>Provides school based interventions that increases student’s access to education by </a:t>
            </a:r>
            <a:r>
              <a:rPr lang="en">
                <a:solidFill>
                  <a:srgbClr val="C8E357"/>
                </a:solidFill>
                <a:latin typeface="Lexend"/>
                <a:ea typeface="Lexend"/>
                <a:cs typeface="Lexend"/>
                <a:sym typeface="Lexend"/>
              </a:rPr>
              <a:t>tailoring</a:t>
            </a:r>
            <a:r>
              <a:rPr lang="en">
                <a:solidFill>
                  <a:srgbClr val="C8E357"/>
                </a:solidFill>
                <a:latin typeface="Lexend"/>
                <a:ea typeface="Lexend"/>
                <a:cs typeface="Lexend"/>
                <a:sym typeface="Lexend"/>
              </a:rPr>
              <a:t> short term personalized services to meet their holistic needs.</a:t>
            </a:r>
            <a:endParaRPr>
              <a:solidFill>
                <a:srgbClr val="C8E357"/>
              </a:solidFill>
              <a:latin typeface="Lexend"/>
              <a:ea typeface="Lexend"/>
              <a:cs typeface="Lexend"/>
              <a:sym typeface="Lexend"/>
            </a:endParaRPr>
          </a:p>
        </p:txBody>
      </p:sp>
      <p:sp>
        <p:nvSpPr>
          <p:cNvPr id="1655" name="Google Shape;1655;p115"/>
          <p:cNvSpPr txBox="1"/>
          <p:nvPr/>
        </p:nvSpPr>
        <p:spPr>
          <a:xfrm>
            <a:off x="4061525" y="1561975"/>
            <a:ext cx="4592400" cy="2816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rgbClr val="FFFFFF"/>
                </a:solidFill>
                <a:latin typeface="Inria Sans Light"/>
                <a:ea typeface="Inria Sans Light"/>
                <a:cs typeface="Inria Sans Light"/>
                <a:sym typeface="Inria Sans Light"/>
              </a:rPr>
              <a:t>Services include:</a:t>
            </a:r>
            <a:endParaRPr sz="1800">
              <a:solidFill>
                <a:srgbClr val="FFFFFF"/>
              </a:solidFill>
              <a:latin typeface="Inria Sans Light"/>
              <a:ea typeface="Inria Sans Light"/>
              <a:cs typeface="Inria Sans Light"/>
              <a:sym typeface="Inria Sans Light"/>
            </a:endParaRPr>
          </a:p>
          <a:p>
            <a:pPr indent="0" lvl="0" marL="0" rtl="0" algn="l">
              <a:spcBef>
                <a:spcPts val="0"/>
              </a:spcBef>
              <a:spcAft>
                <a:spcPts val="0"/>
              </a:spcAft>
              <a:buNone/>
            </a:pPr>
            <a:r>
              <a:t/>
            </a:r>
            <a:endParaRPr sz="1800">
              <a:solidFill>
                <a:srgbClr val="FFFFFF"/>
              </a:solidFill>
              <a:latin typeface="Inria Sans Light"/>
              <a:ea typeface="Inria Sans Light"/>
              <a:cs typeface="Inria Sans Light"/>
              <a:sym typeface="Inria Sans Light"/>
            </a:endParaRPr>
          </a:p>
          <a:p>
            <a:pPr indent="-342900" lvl="0" marL="457200" rtl="0" algn="l">
              <a:lnSpc>
                <a:spcPct val="150000"/>
              </a:lnSpc>
              <a:spcBef>
                <a:spcPts val="0"/>
              </a:spcBef>
              <a:spcAft>
                <a:spcPts val="0"/>
              </a:spcAft>
              <a:buClr>
                <a:srgbClr val="FFFFFF"/>
              </a:buClr>
              <a:buSzPts val="1800"/>
              <a:buFont typeface="Inria Sans Light"/>
              <a:buChar char="●"/>
            </a:pPr>
            <a:r>
              <a:rPr lang="en" sz="1800">
                <a:solidFill>
                  <a:srgbClr val="FFFFFF"/>
                </a:solidFill>
                <a:latin typeface="Inria Sans Light"/>
                <a:ea typeface="Inria Sans Light"/>
                <a:cs typeface="Inria Sans Light"/>
                <a:sym typeface="Inria Sans Light"/>
              </a:rPr>
              <a:t>Staff Consultation regarding student needs</a:t>
            </a:r>
            <a:endParaRPr sz="1800">
              <a:solidFill>
                <a:srgbClr val="FFFFFF"/>
              </a:solidFill>
              <a:latin typeface="Inria Sans Light"/>
              <a:ea typeface="Inria Sans Light"/>
              <a:cs typeface="Inria Sans Light"/>
              <a:sym typeface="Inria Sans Light"/>
            </a:endParaRPr>
          </a:p>
          <a:p>
            <a:pPr indent="-342900" lvl="0" marL="457200" rtl="0" algn="l">
              <a:lnSpc>
                <a:spcPct val="150000"/>
              </a:lnSpc>
              <a:spcBef>
                <a:spcPts val="0"/>
              </a:spcBef>
              <a:spcAft>
                <a:spcPts val="0"/>
              </a:spcAft>
              <a:buClr>
                <a:srgbClr val="FFFFFF"/>
              </a:buClr>
              <a:buSzPts val="1800"/>
              <a:buFont typeface="Inria Sans Light"/>
              <a:buChar char="●"/>
            </a:pPr>
            <a:r>
              <a:rPr lang="en" sz="1800">
                <a:solidFill>
                  <a:srgbClr val="FFFFFF"/>
                </a:solidFill>
                <a:latin typeface="Inria Sans Light"/>
                <a:ea typeface="Inria Sans Light"/>
                <a:cs typeface="Inria Sans Light"/>
                <a:sym typeface="Inria Sans Light"/>
              </a:rPr>
              <a:t>Individual/Group/Parent </a:t>
            </a:r>
            <a:r>
              <a:rPr lang="en" sz="1800">
                <a:solidFill>
                  <a:srgbClr val="FFFFFF"/>
                </a:solidFill>
                <a:latin typeface="Inria Sans Light"/>
                <a:ea typeface="Inria Sans Light"/>
                <a:cs typeface="Inria Sans Light"/>
                <a:sym typeface="Inria Sans Light"/>
              </a:rPr>
              <a:t>Counseling</a:t>
            </a:r>
            <a:r>
              <a:rPr lang="en" sz="1800">
                <a:solidFill>
                  <a:srgbClr val="FFFFFF"/>
                </a:solidFill>
                <a:latin typeface="Inria Sans Light"/>
                <a:ea typeface="Inria Sans Light"/>
                <a:cs typeface="Inria Sans Light"/>
                <a:sym typeface="Inria Sans Light"/>
              </a:rPr>
              <a:t> </a:t>
            </a:r>
            <a:endParaRPr sz="1800">
              <a:solidFill>
                <a:srgbClr val="FFFFFF"/>
              </a:solidFill>
              <a:latin typeface="Inria Sans Light"/>
              <a:ea typeface="Inria Sans Light"/>
              <a:cs typeface="Inria Sans Light"/>
              <a:sym typeface="Inria Sans Light"/>
            </a:endParaRPr>
          </a:p>
          <a:p>
            <a:pPr indent="-342900" lvl="0" marL="457200" rtl="0" algn="l">
              <a:lnSpc>
                <a:spcPct val="150000"/>
              </a:lnSpc>
              <a:spcBef>
                <a:spcPts val="0"/>
              </a:spcBef>
              <a:spcAft>
                <a:spcPts val="0"/>
              </a:spcAft>
              <a:buClr>
                <a:srgbClr val="FFFFFF"/>
              </a:buClr>
              <a:buSzPts val="1800"/>
              <a:buFont typeface="Inria Sans Light"/>
              <a:buChar char="●"/>
            </a:pPr>
            <a:r>
              <a:rPr lang="en" sz="1800">
                <a:solidFill>
                  <a:srgbClr val="FFFFFF"/>
                </a:solidFill>
                <a:latin typeface="Inria Sans Light"/>
                <a:ea typeface="Inria Sans Light"/>
                <a:cs typeface="Inria Sans Light"/>
                <a:sym typeface="Inria Sans Light"/>
              </a:rPr>
              <a:t>Crisis Intervention &amp; Response</a:t>
            </a:r>
            <a:endParaRPr sz="1800">
              <a:solidFill>
                <a:srgbClr val="FFFFFF"/>
              </a:solidFill>
              <a:latin typeface="Inria Sans Light"/>
              <a:ea typeface="Inria Sans Light"/>
              <a:cs typeface="Inria Sans Light"/>
              <a:sym typeface="Inria Sans Light"/>
            </a:endParaRPr>
          </a:p>
          <a:p>
            <a:pPr indent="-342900" lvl="0" marL="457200" rtl="0" algn="l">
              <a:lnSpc>
                <a:spcPct val="150000"/>
              </a:lnSpc>
              <a:spcBef>
                <a:spcPts val="0"/>
              </a:spcBef>
              <a:spcAft>
                <a:spcPts val="0"/>
              </a:spcAft>
              <a:buClr>
                <a:srgbClr val="FFFFFF"/>
              </a:buClr>
              <a:buSzPts val="1800"/>
              <a:buFont typeface="Inria Sans Light"/>
              <a:buChar char="●"/>
            </a:pPr>
            <a:r>
              <a:rPr lang="en" sz="1800">
                <a:solidFill>
                  <a:srgbClr val="FFFFFF"/>
                </a:solidFill>
                <a:latin typeface="Inria Sans Light"/>
                <a:ea typeface="Inria Sans Light"/>
                <a:cs typeface="Inria Sans Light"/>
                <a:sym typeface="Inria Sans Light"/>
              </a:rPr>
              <a:t>Conflict Mediations/Resolution</a:t>
            </a:r>
            <a:endParaRPr sz="1800">
              <a:solidFill>
                <a:srgbClr val="FFFFFF"/>
              </a:solidFill>
              <a:latin typeface="Inria Sans Light"/>
              <a:ea typeface="Inria Sans Light"/>
              <a:cs typeface="Inria Sans Light"/>
              <a:sym typeface="Inria Sans Light"/>
            </a:endParaRPr>
          </a:p>
        </p:txBody>
      </p:sp>
      <p:sp>
        <p:nvSpPr>
          <p:cNvPr id="1656" name="Google Shape;1656;p115"/>
          <p:cNvSpPr txBox="1"/>
          <p:nvPr/>
        </p:nvSpPr>
        <p:spPr>
          <a:xfrm>
            <a:off x="4196850" y="4315188"/>
            <a:ext cx="4094400" cy="426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600" u="sng">
                <a:solidFill>
                  <a:srgbClr val="FFC724"/>
                </a:solidFill>
                <a:latin typeface="Lexend"/>
                <a:ea typeface="Lexend"/>
                <a:cs typeface="Lexend"/>
                <a:sym typeface="Lexend"/>
                <a:hlinkClick r:id="rId4">
                  <a:extLst>
                    <a:ext uri="{A12FA001-AC4F-418D-AE19-62706E023703}">
                      <ahyp:hlinkClr val="tx"/>
                    </a:ext>
                  </a:extLst>
                </a:hlinkClick>
              </a:rPr>
              <a:t>Link to Virtual Wellness Center</a:t>
            </a:r>
            <a:endParaRPr sz="1600">
              <a:solidFill>
                <a:srgbClr val="FFC724"/>
              </a:solidFill>
              <a:latin typeface="Lexend"/>
              <a:ea typeface="Lexend"/>
              <a:cs typeface="Lexend"/>
              <a:sym typeface="Lexend"/>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60" name="Shape 1660"/>
        <p:cNvGrpSpPr/>
        <p:nvPr/>
      </p:nvGrpSpPr>
      <p:grpSpPr>
        <a:xfrm>
          <a:off x="0" y="0"/>
          <a:ext cx="0" cy="0"/>
          <a:chOff x="0" y="0"/>
          <a:chExt cx="0" cy="0"/>
        </a:xfrm>
      </p:grpSpPr>
      <p:sp>
        <p:nvSpPr>
          <p:cNvPr id="1661" name="Google Shape;1661;p116"/>
          <p:cNvSpPr txBox="1"/>
          <p:nvPr>
            <p:ph type="title"/>
          </p:nvPr>
        </p:nvSpPr>
        <p:spPr>
          <a:xfrm>
            <a:off x="3160356" y="140250"/>
            <a:ext cx="5628000" cy="780300"/>
          </a:xfrm>
          <a:prstGeom prst="rect">
            <a:avLst/>
          </a:prstGeom>
        </p:spPr>
        <p:txBody>
          <a:bodyPr anchorCtr="0" anchor="t" bIns="91425" lIns="91425" spcFirstLastPara="1" rIns="91425" wrap="square" tIns="91425">
            <a:spAutoFit/>
          </a:bodyPr>
          <a:lstStyle/>
          <a:p>
            <a:pPr indent="0" lvl="0" marL="0" rtl="0" algn="l">
              <a:lnSpc>
                <a:spcPct val="115000"/>
              </a:lnSpc>
              <a:spcBef>
                <a:spcPts val="0"/>
              </a:spcBef>
              <a:spcAft>
                <a:spcPts val="0"/>
              </a:spcAft>
              <a:buClr>
                <a:schemeClr val="dk1"/>
              </a:buClr>
              <a:buSzPts val="1100"/>
              <a:buFont typeface="Arial"/>
              <a:buNone/>
            </a:pPr>
            <a:r>
              <a:rPr b="1" lang="en" sz="1800">
                <a:solidFill>
                  <a:srgbClr val="C8E357"/>
                </a:solidFill>
              </a:rPr>
              <a:t>Why are talking about this in a </a:t>
            </a:r>
            <a:r>
              <a:rPr b="1" lang="en" sz="1800" u="sng">
                <a:solidFill>
                  <a:srgbClr val="C8E357"/>
                </a:solidFill>
              </a:rPr>
              <a:t>Proficiency Scales</a:t>
            </a:r>
            <a:r>
              <a:rPr b="1" lang="en" sz="1800">
                <a:solidFill>
                  <a:srgbClr val="C8E357"/>
                </a:solidFill>
              </a:rPr>
              <a:t> presentation?</a:t>
            </a:r>
            <a:endParaRPr sz="3400"/>
          </a:p>
        </p:txBody>
      </p:sp>
      <p:sp>
        <p:nvSpPr>
          <p:cNvPr id="1662" name="Google Shape;1662;p116"/>
          <p:cNvSpPr txBox="1"/>
          <p:nvPr/>
        </p:nvSpPr>
        <p:spPr>
          <a:xfrm>
            <a:off x="3192625" y="1037850"/>
            <a:ext cx="4110000" cy="37908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lang="en" sz="1300">
                <a:solidFill>
                  <a:schemeClr val="lt1"/>
                </a:solidFill>
                <a:latin typeface="Lexend Light"/>
                <a:ea typeface="Lexend Light"/>
                <a:cs typeface="Lexend Light"/>
                <a:sym typeface="Lexend Light"/>
              </a:rPr>
              <a:t>The whole concept of </a:t>
            </a:r>
            <a:r>
              <a:rPr lang="en" sz="1300">
                <a:solidFill>
                  <a:srgbClr val="C8E357"/>
                </a:solidFill>
                <a:latin typeface="Lexend Light"/>
                <a:ea typeface="Lexend Light"/>
                <a:cs typeface="Lexend Light"/>
                <a:sym typeface="Lexend Light"/>
              </a:rPr>
              <a:t>“Embracing Mastery Based  Learning”</a:t>
            </a:r>
            <a:r>
              <a:rPr lang="en" sz="1300">
                <a:solidFill>
                  <a:schemeClr val="lt1"/>
                </a:solidFill>
                <a:latin typeface="Lexend Light"/>
                <a:ea typeface="Lexend Light"/>
                <a:cs typeface="Lexend Light"/>
                <a:sym typeface="Lexend Light"/>
              </a:rPr>
              <a:t> is more than implementing </a:t>
            </a:r>
            <a:r>
              <a:rPr lang="en" sz="1300">
                <a:solidFill>
                  <a:srgbClr val="C8E357"/>
                </a:solidFill>
                <a:latin typeface="Lexend Light"/>
                <a:ea typeface="Lexend Light"/>
                <a:cs typeface="Lexend Light"/>
                <a:sym typeface="Lexend Light"/>
              </a:rPr>
              <a:t>“Proficiency Scales”</a:t>
            </a:r>
            <a:r>
              <a:rPr lang="en" sz="1300">
                <a:solidFill>
                  <a:schemeClr val="lt1"/>
                </a:solidFill>
                <a:latin typeface="Lexend Light"/>
                <a:ea typeface="Lexend Light"/>
                <a:cs typeface="Lexend Light"/>
                <a:sym typeface="Lexend Light"/>
              </a:rPr>
              <a:t>.  It is simply a part of the </a:t>
            </a:r>
            <a:r>
              <a:rPr b="1" lang="en" sz="1300">
                <a:solidFill>
                  <a:srgbClr val="B4A7D6"/>
                </a:solidFill>
                <a:latin typeface="Lexend"/>
                <a:ea typeface="Lexend"/>
                <a:cs typeface="Lexend"/>
                <a:sym typeface="Lexend"/>
              </a:rPr>
              <a:t>Humanized Education Model</a:t>
            </a:r>
            <a:r>
              <a:rPr lang="en" sz="1300">
                <a:solidFill>
                  <a:schemeClr val="lt1"/>
                </a:solidFill>
                <a:latin typeface="Lexend Light"/>
                <a:ea typeface="Lexend Light"/>
                <a:cs typeface="Lexend Light"/>
                <a:sym typeface="Lexend Light"/>
              </a:rPr>
              <a:t> which includes the social emotional aspects of education. Especially as it pertains to the </a:t>
            </a:r>
            <a:r>
              <a:rPr i="1" lang="en" sz="1300">
                <a:solidFill>
                  <a:schemeClr val="lt1"/>
                </a:solidFill>
                <a:latin typeface="Lexend SemiBold"/>
                <a:ea typeface="Lexend SemiBold"/>
                <a:cs typeface="Lexend SemiBold"/>
                <a:sym typeface="Lexend SemiBold"/>
              </a:rPr>
              <a:t>Economically Challenged</a:t>
            </a:r>
            <a:r>
              <a:rPr lang="en" sz="1300">
                <a:solidFill>
                  <a:schemeClr val="lt1"/>
                </a:solidFill>
                <a:latin typeface="Lexend Light"/>
                <a:ea typeface="Lexend Light"/>
                <a:cs typeface="Lexend Light"/>
                <a:sym typeface="Lexend Light"/>
              </a:rPr>
              <a:t> portion of our communities that are often underserved and come into our school system with </a:t>
            </a:r>
            <a:r>
              <a:rPr i="1" lang="en" sz="1300">
                <a:solidFill>
                  <a:schemeClr val="lt1"/>
                </a:solidFill>
                <a:latin typeface="Lexend SemiBold"/>
                <a:ea typeface="Lexend SemiBold"/>
                <a:cs typeface="Lexend SemiBold"/>
                <a:sym typeface="Lexend SemiBold"/>
              </a:rPr>
              <a:t>underlying </a:t>
            </a:r>
            <a:r>
              <a:rPr i="1" lang="en" sz="1300">
                <a:solidFill>
                  <a:schemeClr val="lt1"/>
                </a:solidFill>
                <a:latin typeface="Lexend SemiBold"/>
                <a:ea typeface="Lexend SemiBold"/>
                <a:cs typeface="Lexend SemiBold"/>
                <a:sym typeface="Lexend SemiBold"/>
              </a:rPr>
              <a:t>trauma</a:t>
            </a:r>
            <a:r>
              <a:rPr lang="en" sz="1300">
                <a:solidFill>
                  <a:schemeClr val="lt1"/>
                </a:solidFill>
                <a:latin typeface="Lexend Light"/>
                <a:ea typeface="Lexend Light"/>
                <a:cs typeface="Lexend Light"/>
                <a:sym typeface="Lexend Light"/>
              </a:rPr>
              <a:t> that affects their </a:t>
            </a:r>
            <a:r>
              <a:rPr i="1" lang="en" sz="1300">
                <a:solidFill>
                  <a:schemeClr val="lt1"/>
                </a:solidFill>
                <a:latin typeface="Lexend SemiBold"/>
                <a:ea typeface="Lexend SemiBold"/>
                <a:cs typeface="Lexend SemiBold"/>
                <a:sym typeface="Lexend SemiBold"/>
              </a:rPr>
              <a:t>academic growth</a:t>
            </a:r>
            <a:r>
              <a:rPr lang="en" sz="1300">
                <a:solidFill>
                  <a:schemeClr val="lt1"/>
                </a:solidFill>
                <a:latin typeface="Lexend Light"/>
                <a:ea typeface="Lexend Light"/>
                <a:cs typeface="Lexend Light"/>
                <a:sym typeface="Lexend Light"/>
              </a:rPr>
              <a:t>.</a:t>
            </a:r>
            <a:endParaRPr sz="1300">
              <a:solidFill>
                <a:schemeClr val="lt1"/>
              </a:solidFill>
              <a:latin typeface="Lexend Light"/>
              <a:ea typeface="Lexend Light"/>
              <a:cs typeface="Lexend Light"/>
              <a:sym typeface="Lexend Light"/>
            </a:endParaRPr>
          </a:p>
          <a:p>
            <a:pPr indent="0" lvl="0" marL="0" rtl="0" algn="l">
              <a:lnSpc>
                <a:spcPct val="150000"/>
              </a:lnSpc>
              <a:spcBef>
                <a:spcPts val="0"/>
              </a:spcBef>
              <a:spcAft>
                <a:spcPts val="0"/>
              </a:spcAft>
              <a:buNone/>
            </a:pPr>
            <a:r>
              <a:t/>
            </a:r>
            <a:endParaRPr sz="1300">
              <a:solidFill>
                <a:schemeClr val="lt1"/>
              </a:solidFill>
              <a:latin typeface="Lexend Light"/>
              <a:ea typeface="Lexend Light"/>
              <a:cs typeface="Lexend Light"/>
              <a:sym typeface="Lexend Light"/>
            </a:endParaRPr>
          </a:p>
          <a:p>
            <a:pPr indent="0" lvl="0" marL="0" rtl="0" algn="l">
              <a:lnSpc>
                <a:spcPct val="150000"/>
              </a:lnSpc>
              <a:spcBef>
                <a:spcPts val="0"/>
              </a:spcBef>
              <a:spcAft>
                <a:spcPts val="0"/>
              </a:spcAft>
              <a:buNone/>
            </a:pPr>
            <a:r>
              <a:t/>
            </a:r>
            <a:endParaRPr sz="1300">
              <a:solidFill>
                <a:schemeClr val="lt1"/>
              </a:solidFill>
              <a:latin typeface="Lexend Light"/>
              <a:ea typeface="Lexend Light"/>
              <a:cs typeface="Lexend Light"/>
              <a:sym typeface="Lexend Light"/>
            </a:endParaRPr>
          </a:p>
          <a:p>
            <a:pPr indent="0" lvl="0" marL="0" rtl="0" algn="l">
              <a:lnSpc>
                <a:spcPct val="150000"/>
              </a:lnSpc>
              <a:spcBef>
                <a:spcPts val="0"/>
              </a:spcBef>
              <a:spcAft>
                <a:spcPts val="0"/>
              </a:spcAft>
              <a:buNone/>
            </a:pPr>
            <a:r>
              <a:t/>
            </a:r>
            <a:endParaRPr sz="1300">
              <a:solidFill>
                <a:schemeClr val="lt1"/>
              </a:solidFill>
              <a:latin typeface="Lexend Light"/>
              <a:ea typeface="Lexend Light"/>
              <a:cs typeface="Lexend Light"/>
              <a:sym typeface="Lexend Light"/>
            </a:endParaRPr>
          </a:p>
          <a:p>
            <a:pPr indent="0" lvl="0" marL="0" rtl="0" algn="l">
              <a:lnSpc>
                <a:spcPct val="150000"/>
              </a:lnSpc>
              <a:spcBef>
                <a:spcPts val="0"/>
              </a:spcBef>
              <a:spcAft>
                <a:spcPts val="0"/>
              </a:spcAft>
              <a:buNone/>
            </a:pPr>
            <a:r>
              <a:t/>
            </a:r>
            <a:endParaRPr sz="1300">
              <a:solidFill>
                <a:schemeClr val="lt1"/>
              </a:solidFill>
              <a:latin typeface="Lexend Light"/>
              <a:ea typeface="Lexend Light"/>
              <a:cs typeface="Lexend Light"/>
              <a:sym typeface="Lexend Light"/>
            </a:endParaRPr>
          </a:p>
          <a:p>
            <a:pPr indent="0" lvl="0" marL="0" rtl="0" algn="l">
              <a:lnSpc>
                <a:spcPct val="150000"/>
              </a:lnSpc>
              <a:spcBef>
                <a:spcPts val="0"/>
              </a:spcBef>
              <a:spcAft>
                <a:spcPts val="0"/>
              </a:spcAft>
              <a:buNone/>
            </a:pPr>
            <a:r>
              <a:t/>
            </a:r>
            <a:endParaRPr sz="1200">
              <a:solidFill>
                <a:schemeClr val="lt1"/>
              </a:solidFill>
              <a:latin typeface="Lexend Light"/>
              <a:ea typeface="Lexend Light"/>
              <a:cs typeface="Lexend Light"/>
              <a:sym typeface="Lexend Light"/>
            </a:endParaRPr>
          </a:p>
          <a:p>
            <a:pPr indent="0" lvl="0" marL="0" rtl="0" algn="l">
              <a:lnSpc>
                <a:spcPct val="150000"/>
              </a:lnSpc>
              <a:spcBef>
                <a:spcPts val="0"/>
              </a:spcBef>
              <a:spcAft>
                <a:spcPts val="0"/>
              </a:spcAft>
              <a:buNone/>
            </a:pPr>
            <a:r>
              <a:t/>
            </a:r>
            <a:endParaRPr sz="1300">
              <a:solidFill>
                <a:schemeClr val="lt1"/>
              </a:solidFill>
              <a:latin typeface="Lexend"/>
              <a:ea typeface="Lexend"/>
              <a:cs typeface="Lexend"/>
              <a:sym typeface="Lexend"/>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5" name="Shape 1365"/>
        <p:cNvGrpSpPr/>
        <p:nvPr/>
      </p:nvGrpSpPr>
      <p:grpSpPr>
        <a:xfrm>
          <a:off x="0" y="0"/>
          <a:ext cx="0" cy="0"/>
          <a:chOff x="0" y="0"/>
          <a:chExt cx="0" cy="0"/>
        </a:xfrm>
      </p:grpSpPr>
      <p:sp>
        <p:nvSpPr>
          <p:cNvPr id="1366" name="Google Shape;1366;p78"/>
          <p:cNvSpPr txBox="1"/>
          <p:nvPr>
            <p:ph type="ctrTitle"/>
          </p:nvPr>
        </p:nvSpPr>
        <p:spPr>
          <a:xfrm>
            <a:off x="403275" y="313225"/>
            <a:ext cx="8561100" cy="571200"/>
          </a:xfrm>
          <a:prstGeom prst="rect">
            <a:avLst/>
          </a:prstGeom>
        </p:spPr>
        <p:txBody>
          <a:bodyPr anchorCtr="0" anchor="t" bIns="91425" lIns="91425" spcFirstLastPara="1" rIns="91425" wrap="square" tIns="91425">
            <a:normAutofit fontScale="90000"/>
          </a:bodyPr>
          <a:lstStyle/>
          <a:p>
            <a:pPr indent="0" lvl="0" marL="0" rtl="0" algn="l">
              <a:lnSpc>
                <a:spcPct val="100000"/>
              </a:lnSpc>
              <a:spcBef>
                <a:spcPts val="480"/>
              </a:spcBef>
              <a:spcAft>
                <a:spcPts val="0"/>
              </a:spcAft>
              <a:buNone/>
            </a:pPr>
            <a:r>
              <a:rPr b="1" lang="en" sz="2650">
                <a:latin typeface="Alexandria"/>
                <a:ea typeface="Alexandria"/>
                <a:cs typeface="Alexandria"/>
                <a:sym typeface="Alexandria"/>
              </a:rPr>
              <a:t>The Big Question</a:t>
            </a:r>
            <a:endParaRPr b="1" sz="2650">
              <a:latin typeface="Alexandria"/>
              <a:ea typeface="Alexandria"/>
              <a:cs typeface="Alexandria"/>
              <a:sym typeface="Alexandria"/>
            </a:endParaRPr>
          </a:p>
          <a:p>
            <a:pPr indent="0" lvl="0" marL="0" rtl="0" algn="l">
              <a:spcBef>
                <a:spcPts val="0"/>
              </a:spcBef>
              <a:spcAft>
                <a:spcPts val="0"/>
              </a:spcAft>
              <a:buNone/>
            </a:pPr>
            <a:r>
              <a:t/>
            </a:r>
            <a:endParaRPr/>
          </a:p>
        </p:txBody>
      </p:sp>
      <p:sp>
        <p:nvSpPr>
          <p:cNvPr id="1367" name="Google Shape;1367;p78"/>
          <p:cNvSpPr txBox="1"/>
          <p:nvPr>
            <p:ph idx="1" type="subTitle"/>
          </p:nvPr>
        </p:nvSpPr>
        <p:spPr>
          <a:xfrm>
            <a:off x="512600" y="1250547"/>
            <a:ext cx="8182500" cy="786600"/>
          </a:xfrm>
          <a:prstGeom prst="rect">
            <a:avLst/>
          </a:prstGeom>
        </p:spPr>
        <p:txBody>
          <a:bodyPr anchorCtr="0" anchor="t" bIns="91425" lIns="0" spcFirstLastPara="1" rIns="18000" wrap="square" tIns="91425">
            <a:noAutofit/>
          </a:bodyPr>
          <a:lstStyle/>
          <a:p>
            <a:pPr indent="0" lvl="0" marL="0" rtl="0" algn="l">
              <a:lnSpc>
                <a:spcPct val="150000"/>
              </a:lnSpc>
              <a:spcBef>
                <a:spcPts val="0"/>
              </a:spcBef>
              <a:spcAft>
                <a:spcPts val="0"/>
              </a:spcAft>
              <a:buNone/>
            </a:pPr>
            <a:r>
              <a:rPr lang="en" sz="1400"/>
              <a:t>Before we changed our approach to credit recovery and proficiency levels, we were required to mirror traditional high school courses—for example, offering English 9 through 12. But we realized something important: what’s the benefit of assigning </a:t>
            </a:r>
            <a:r>
              <a:rPr b="1" lang="en" sz="1400">
                <a:latin typeface="Lexend"/>
                <a:ea typeface="Lexend"/>
                <a:cs typeface="Lexend"/>
                <a:sym typeface="Lexend"/>
              </a:rPr>
              <a:t>12th-grade material</a:t>
            </a:r>
            <a:r>
              <a:rPr lang="en" sz="1400"/>
              <a:t> to a </a:t>
            </a:r>
            <a:r>
              <a:rPr b="1" lang="en" sz="1400">
                <a:latin typeface="Lexend"/>
                <a:ea typeface="Lexend"/>
                <a:cs typeface="Lexend"/>
                <a:sym typeface="Lexend"/>
              </a:rPr>
              <a:t>senior</a:t>
            </a:r>
            <a:r>
              <a:rPr lang="en" sz="1400"/>
              <a:t> who reads </a:t>
            </a:r>
            <a:r>
              <a:rPr b="1" lang="en" sz="1400">
                <a:latin typeface="Lexend"/>
                <a:ea typeface="Lexend"/>
                <a:cs typeface="Lexend"/>
                <a:sym typeface="Lexend"/>
              </a:rPr>
              <a:t>below an 8th-grade level</a:t>
            </a:r>
            <a:r>
              <a:rPr lang="en" sz="1400"/>
              <a:t>?</a:t>
            </a:r>
            <a:endParaRPr sz="1400"/>
          </a:p>
        </p:txBody>
      </p:sp>
      <p:sp>
        <p:nvSpPr>
          <p:cNvPr id="1368" name="Google Shape;1368;p78"/>
          <p:cNvSpPr txBox="1"/>
          <p:nvPr>
            <p:ph idx="2" type="subTitle"/>
          </p:nvPr>
        </p:nvSpPr>
        <p:spPr>
          <a:xfrm>
            <a:off x="512600" y="794847"/>
            <a:ext cx="4206300" cy="492600"/>
          </a:xfrm>
          <a:prstGeom prst="rect">
            <a:avLst/>
          </a:prstGeom>
        </p:spPr>
        <p:txBody>
          <a:bodyPr anchorCtr="0" anchor="ctr" bIns="91425" lIns="0" spcFirstLastPara="1" rIns="18000" wrap="square" tIns="91425">
            <a:normAutofit/>
          </a:bodyPr>
          <a:lstStyle/>
          <a:p>
            <a:pPr indent="0" lvl="0" marL="0" rtl="0" algn="l">
              <a:spcBef>
                <a:spcPts val="0"/>
              </a:spcBef>
              <a:spcAft>
                <a:spcPts val="0"/>
              </a:spcAft>
              <a:buNone/>
            </a:pPr>
            <a:r>
              <a:rPr lang="en"/>
              <a:t>What it was like</a:t>
            </a:r>
            <a:endParaRPr/>
          </a:p>
        </p:txBody>
      </p:sp>
      <p:sp>
        <p:nvSpPr>
          <p:cNvPr id="1369" name="Google Shape;1369;p78"/>
          <p:cNvSpPr txBox="1"/>
          <p:nvPr>
            <p:ph idx="3" type="subTitle"/>
          </p:nvPr>
        </p:nvSpPr>
        <p:spPr>
          <a:xfrm>
            <a:off x="512600" y="3140175"/>
            <a:ext cx="8151600" cy="1550100"/>
          </a:xfrm>
          <a:prstGeom prst="rect">
            <a:avLst/>
          </a:prstGeom>
        </p:spPr>
        <p:txBody>
          <a:bodyPr anchorCtr="0" anchor="t" bIns="91425" lIns="0" spcFirstLastPara="1" rIns="18000" wrap="square" tIns="91425">
            <a:noAutofit/>
          </a:bodyPr>
          <a:lstStyle/>
          <a:p>
            <a:pPr indent="0" lvl="0" marL="0" rtl="0" algn="l">
              <a:lnSpc>
                <a:spcPct val="150000"/>
              </a:lnSpc>
              <a:spcBef>
                <a:spcPts val="0"/>
              </a:spcBef>
              <a:spcAft>
                <a:spcPts val="0"/>
              </a:spcAft>
              <a:buSzPts val="1018"/>
              <a:buNone/>
            </a:pPr>
            <a:r>
              <a:rPr lang="en" sz="1425"/>
              <a:t>As a staff we realized we needed to find a way to match what we offer to the very specific needs of our student </a:t>
            </a:r>
            <a:r>
              <a:rPr lang="en" sz="1425"/>
              <a:t>population</a:t>
            </a:r>
            <a:r>
              <a:rPr lang="en" sz="1425"/>
              <a:t>. We also needed to make sure our instructional material and methods were flexible to accommodate the wide range of proficiency levels found at Sem Yeto.  This does not mean less rigor. Our goal is to build student </a:t>
            </a:r>
            <a:r>
              <a:rPr lang="en" sz="1425"/>
              <a:t>proficiency based on their levels.</a:t>
            </a:r>
            <a:r>
              <a:rPr lang="en" sz="1425"/>
              <a:t> </a:t>
            </a:r>
            <a:endParaRPr sz="1425"/>
          </a:p>
        </p:txBody>
      </p:sp>
      <p:sp>
        <p:nvSpPr>
          <p:cNvPr id="1370" name="Google Shape;1370;p78"/>
          <p:cNvSpPr txBox="1"/>
          <p:nvPr>
            <p:ph idx="4" type="subTitle"/>
          </p:nvPr>
        </p:nvSpPr>
        <p:spPr>
          <a:xfrm>
            <a:off x="512600" y="2718724"/>
            <a:ext cx="4206300" cy="450900"/>
          </a:xfrm>
          <a:prstGeom prst="rect">
            <a:avLst/>
          </a:prstGeom>
        </p:spPr>
        <p:txBody>
          <a:bodyPr anchorCtr="0" anchor="t" bIns="91425" lIns="0" spcFirstLastPara="1" rIns="18000" wrap="square" tIns="91425">
            <a:normAutofit lnSpcReduction="20000"/>
          </a:bodyPr>
          <a:lstStyle/>
          <a:p>
            <a:pPr indent="0" lvl="0" marL="0" rtl="0" algn="l">
              <a:spcBef>
                <a:spcPts val="0"/>
              </a:spcBef>
              <a:spcAft>
                <a:spcPts val="0"/>
              </a:spcAft>
              <a:buNone/>
            </a:pPr>
            <a:r>
              <a:rPr lang="en"/>
              <a:t>Making the Switch</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4" name="Shape 1374"/>
        <p:cNvGrpSpPr/>
        <p:nvPr/>
      </p:nvGrpSpPr>
      <p:grpSpPr>
        <a:xfrm>
          <a:off x="0" y="0"/>
          <a:ext cx="0" cy="0"/>
          <a:chOff x="0" y="0"/>
          <a:chExt cx="0" cy="0"/>
        </a:xfrm>
      </p:grpSpPr>
      <p:sp>
        <p:nvSpPr>
          <p:cNvPr id="1375" name="Google Shape;1375;p79"/>
          <p:cNvSpPr txBox="1"/>
          <p:nvPr>
            <p:ph type="ctrTitle"/>
          </p:nvPr>
        </p:nvSpPr>
        <p:spPr>
          <a:xfrm>
            <a:off x="403275" y="313225"/>
            <a:ext cx="8561100" cy="6825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None/>
            </a:pPr>
            <a:r>
              <a:rPr lang="en"/>
              <a:t>Who Are We ?</a:t>
            </a:r>
            <a:endParaRPr/>
          </a:p>
        </p:txBody>
      </p:sp>
      <p:sp>
        <p:nvSpPr>
          <p:cNvPr id="1376" name="Google Shape;1376;p79"/>
          <p:cNvSpPr txBox="1"/>
          <p:nvPr>
            <p:ph idx="1" type="subTitle"/>
          </p:nvPr>
        </p:nvSpPr>
        <p:spPr>
          <a:xfrm>
            <a:off x="512600" y="1381800"/>
            <a:ext cx="8364000" cy="908700"/>
          </a:xfrm>
          <a:prstGeom prst="rect">
            <a:avLst/>
          </a:prstGeom>
        </p:spPr>
        <p:txBody>
          <a:bodyPr anchorCtr="0" anchor="t" bIns="91425" lIns="0" spcFirstLastPara="1" rIns="18000" wrap="square" tIns="91425">
            <a:noAutofit/>
          </a:bodyPr>
          <a:lstStyle/>
          <a:p>
            <a:pPr indent="0" lvl="0" marL="0" rtl="0" algn="l">
              <a:lnSpc>
                <a:spcPct val="115000"/>
              </a:lnSpc>
              <a:spcBef>
                <a:spcPts val="0"/>
              </a:spcBef>
              <a:spcAft>
                <a:spcPts val="0"/>
              </a:spcAft>
              <a:buSzPts val="1100"/>
              <a:buNone/>
            </a:pPr>
            <a:r>
              <a:rPr lang="en" sz="1200"/>
              <a:t>Our students represent a wide range of backgrounds and needs. Some arrive credit deficient due to circumstances beyond their control and simply need an opportunity to recover credits. Others come to Sem Yeto because they have struggled in traditional school settings, performing below proficiency and lacking foundational learning skills. Still others once disengaged from school, fell far behind in credits, and would be unable to graduate without additional support.</a:t>
            </a:r>
            <a:endParaRPr sz="1200"/>
          </a:p>
        </p:txBody>
      </p:sp>
      <p:sp>
        <p:nvSpPr>
          <p:cNvPr id="1377" name="Google Shape;1377;p79"/>
          <p:cNvSpPr txBox="1"/>
          <p:nvPr>
            <p:ph idx="2" type="subTitle"/>
          </p:nvPr>
        </p:nvSpPr>
        <p:spPr>
          <a:xfrm>
            <a:off x="512600" y="926100"/>
            <a:ext cx="4206300" cy="492600"/>
          </a:xfrm>
          <a:prstGeom prst="rect">
            <a:avLst/>
          </a:prstGeom>
        </p:spPr>
        <p:txBody>
          <a:bodyPr anchorCtr="0" anchor="ctr" bIns="91425" lIns="0" spcFirstLastPara="1" rIns="18000" wrap="square" tIns="91425">
            <a:normAutofit/>
          </a:bodyPr>
          <a:lstStyle/>
          <a:p>
            <a:pPr indent="0" lvl="0" marL="0" rtl="0" algn="l">
              <a:spcBef>
                <a:spcPts val="0"/>
              </a:spcBef>
              <a:spcAft>
                <a:spcPts val="0"/>
              </a:spcAft>
              <a:buClr>
                <a:schemeClr val="dk1"/>
              </a:buClr>
              <a:buSzPts val="1100"/>
              <a:buFont typeface="Arial"/>
              <a:buNone/>
            </a:pPr>
            <a:r>
              <a:rPr lang="en"/>
              <a:t>Demographics</a:t>
            </a:r>
            <a:endParaRPr/>
          </a:p>
        </p:txBody>
      </p:sp>
      <p:sp>
        <p:nvSpPr>
          <p:cNvPr id="1378" name="Google Shape;1378;p79"/>
          <p:cNvSpPr txBox="1"/>
          <p:nvPr>
            <p:ph idx="3" type="subTitle"/>
          </p:nvPr>
        </p:nvSpPr>
        <p:spPr>
          <a:xfrm>
            <a:off x="512600" y="2928536"/>
            <a:ext cx="8151600" cy="571200"/>
          </a:xfrm>
          <a:prstGeom prst="rect">
            <a:avLst/>
          </a:prstGeom>
        </p:spPr>
        <p:txBody>
          <a:bodyPr anchorCtr="0" anchor="t" bIns="91425" lIns="0" spcFirstLastPara="1" rIns="18000" wrap="square" tIns="91425">
            <a:noAutofit/>
          </a:bodyPr>
          <a:lstStyle/>
          <a:p>
            <a:pPr indent="0" lvl="0" marL="0" rtl="0" algn="l">
              <a:lnSpc>
                <a:spcPct val="140000"/>
              </a:lnSpc>
              <a:spcBef>
                <a:spcPts val="0"/>
              </a:spcBef>
              <a:spcAft>
                <a:spcPts val="0"/>
              </a:spcAft>
              <a:buClr>
                <a:schemeClr val="dk1"/>
              </a:buClr>
              <a:buSzPts val="935"/>
              <a:buFont typeface="Arial"/>
              <a:buNone/>
            </a:pPr>
            <a:r>
              <a:rPr lang="en" sz="1237"/>
              <a:t>Sem Yeto is a continuation school designed to get our students back on track to graduate and transform them from reluctant learners to lifelong learners.</a:t>
            </a:r>
            <a:endParaRPr sz="1050"/>
          </a:p>
        </p:txBody>
      </p:sp>
      <p:sp>
        <p:nvSpPr>
          <p:cNvPr id="1379" name="Google Shape;1379;p79"/>
          <p:cNvSpPr txBox="1"/>
          <p:nvPr>
            <p:ph idx="4" type="subTitle"/>
          </p:nvPr>
        </p:nvSpPr>
        <p:spPr>
          <a:xfrm>
            <a:off x="512600" y="2507074"/>
            <a:ext cx="4206300" cy="492600"/>
          </a:xfrm>
          <a:prstGeom prst="rect">
            <a:avLst/>
          </a:prstGeom>
        </p:spPr>
        <p:txBody>
          <a:bodyPr anchorCtr="0" anchor="ctr" bIns="91425" lIns="0" spcFirstLastPara="1" rIns="18000" wrap="square" tIns="91425">
            <a:normAutofit/>
          </a:bodyPr>
          <a:lstStyle/>
          <a:p>
            <a:pPr indent="0" lvl="0" marL="0" rtl="0" algn="l">
              <a:spcBef>
                <a:spcPts val="0"/>
              </a:spcBef>
              <a:spcAft>
                <a:spcPts val="0"/>
              </a:spcAft>
              <a:buNone/>
            </a:pPr>
            <a:r>
              <a:rPr lang="en"/>
              <a:t>Purpose</a:t>
            </a:r>
            <a:endParaRPr/>
          </a:p>
        </p:txBody>
      </p:sp>
      <p:sp>
        <p:nvSpPr>
          <p:cNvPr id="1380" name="Google Shape;1380;p79"/>
          <p:cNvSpPr txBox="1"/>
          <p:nvPr>
            <p:ph idx="5" type="subTitle"/>
          </p:nvPr>
        </p:nvSpPr>
        <p:spPr>
          <a:xfrm>
            <a:off x="512600" y="3986549"/>
            <a:ext cx="8182500" cy="571200"/>
          </a:xfrm>
          <a:prstGeom prst="rect">
            <a:avLst/>
          </a:prstGeom>
        </p:spPr>
        <p:txBody>
          <a:bodyPr anchorCtr="0" anchor="t" bIns="91425" lIns="0" spcFirstLastPara="1" rIns="18000" wrap="square" tIns="91425">
            <a:noAutofit/>
          </a:bodyPr>
          <a:lstStyle/>
          <a:p>
            <a:pPr indent="0" lvl="0" marL="0" rtl="0" algn="l">
              <a:spcBef>
                <a:spcPts val="0"/>
              </a:spcBef>
              <a:spcAft>
                <a:spcPts val="0"/>
              </a:spcAft>
              <a:buNone/>
            </a:pPr>
            <a:r>
              <a:rPr lang="en" sz="1200"/>
              <a:t>Because students come to Sem Yeto for many different reasons, our population reflects a wide range of learning abilities, proficiency levels, and credit needs—ranging from freshman requirements through senior-level courses.</a:t>
            </a:r>
            <a:r>
              <a:rPr lang="en" sz="1200"/>
              <a:t> </a:t>
            </a:r>
            <a:endParaRPr sz="1200"/>
          </a:p>
        </p:txBody>
      </p:sp>
      <p:sp>
        <p:nvSpPr>
          <p:cNvPr id="1381" name="Google Shape;1381;p79"/>
          <p:cNvSpPr txBox="1"/>
          <p:nvPr>
            <p:ph idx="6" type="subTitle"/>
          </p:nvPr>
        </p:nvSpPr>
        <p:spPr>
          <a:xfrm>
            <a:off x="512600" y="3520725"/>
            <a:ext cx="3830700" cy="492600"/>
          </a:xfrm>
          <a:prstGeom prst="rect">
            <a:avLst/>
          </a:prstGeom>
        </p:spPr>
        <p:txBody>
          <a:bodyPr anchorCtr="0" anchor="ctr" bIns="91425" lIns="0" spcFirstLastPara="1" rIns="18000" wrap="square" tIns="91425">
            <a:normAutofit/>
          </a:bodyPr>
          <a:lstStyle/>
          <a:p>
            <a:pPr indent="0" lvl="0" marL="0" rtl="0" algn="l">
              <a:spcBef>
                <a:spcPts val="0"/>
              </a:spcBef>
              <a:spcAft>
                <a:spcPts val="0"/>
              </a:spcAft>
              <a:buNone/>
            </a:pPr>
            <a:r>
              <a:rPr lang="en"/>
              <a:t>Specific Challenges</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5" name="Shape 1385"/>
        <p:cNvGrpSpPr/>
        <p:nvPr/>
      </p:nvGrpSpPr>
      <p:grpSpPr>
        <a:xfrm>
          <a:off x="0" y="0"/>
          <a:ext cx="0" cy="0"/>
          <a:chOff x="0" y="0"/>
          <a:chExt cx="0" cy="0"/>
        </a:xfrm>
      </p:grpSpPr>
      <p:pic>
        <p:nvPicPr>
          <p:cNvPr descr="Beautify this slide" id="1386" name="Google Shape;1386;p80"/>
          <p:cNvPicPr preferRelativeResize="0"/>
          <p:nvPr/>
        </p:nvPicPr>
        <p:blipFill>
          <a:blip r:embed="rId3">
            <a:alphaModFix/>
          </a:blip>
          <a:stretch>
            <a:fillRect/>
          </a:stretch>
        </p:blipFill>
        <p:spPr>
          <a:xfrm>
            <a:off x="-35700" y="0"/>
            <a:ext cx="9210675" cy="51435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0" name="Shape 1390"/>
        <p:cNvGrpSpPr/>
        <p:nvPr/>
      </p:nvGrpSpPr>
      <p:grpSpPr>
        <a:xfrm>
          <a:off x="0" y="0"/>
          <a:ext cx="0" cy="0"/>
          <a:chOff x="0" y="0"/>
          <a:chExt cx="0" cy="0"/>
        </a:xfrm>
      </p:grpSpPr>
      <p:sp>
        <p:nvSpPr>
          <p:cNvPr id="1391" name="Google Shape;1391;p81"/>
          <p:cNvSpPr txBox="1"/>
          <p:nvPr>
            <p:ph type="ctrTitle"/>
          </p:nvPr>
        </p:nvSpPr>
        <p:spPr>
          <a:xfrm>
            <a:off x="403275" y="313225"/>
            <a:ext cx="8566500" cy="631500"/>
          </a:xfrm>
          <a:prstGeom prst="rect">
            <a:avLst/>
          </a:prstGeom>
        </p:spPr>
        <p:txBody>
          <a:bodyPr anchorCtr="0" anchor="t" bIns="91425" lIns="91425" spcFirstLastPara="1" rIns="91425" wrap="square" tIns="91425">
            <a:normAutofit fontScale="90000"/>
          </a:bodyPr>
          <a:lstStyle/>
          <a:p>
            <a:pPr indent="0" lvl="0" marL="0" rtl="0" algn="l">
              <a:lnSpc>
                <a:spcPct val="100000"/>
              </a:lnSpc>
              <a:spcBef>
                <a:spcPts val="480"/>
              </a:spcBef>
              <a:spcAft>
                <a:spcPts val="0"/>
              </a:spcAft>
              <a:buNone/>
            </a:pPr>
            <a:r>
              <a:rPr b="1" lang="en" sz="2444">
                <a:latin typeface="Alexandria"/>
                <a:ea typeface="Alexandria"/>
                <a:cs typeface="Alexandria"/>
                <a:sym typeface="Alexandria"/>
              </a:rPr>
              <a:t>Why Did We Embrace The </a:t>
            </a:r>
            <a:r>
              <a:rPr b="1" i="1" lang="en" sz="2444">
                <a:latin typeface="Alexandria"/>
                <a:ea typeface="Alexandria"/>
                <a:cs typeface="Alexandria"/>
                <a:sym typeface="Alexandria"/>
              </a:rPr>
              <a:t>Humanized Education </a:t>
            </a:r>
            <a:r>
              <a:rPr b="1" lang="en" sz="2444">
                <a:latin typeface="Alexandria"/>
                <a:ea typeface="Alexandria"/>
                <a:cs typeface="Alexandria"/>
                <a:sym typeface="Alexandria"/>
              </a:rPr>
              <a:t>Model?</a:t>
            </a:r>
            <a:endParaRPr b="1" sz="2444">
              <a:latin typeface="Alexandria"/>
              <a:ea typeface="Alexandria"/>
              <a:cs typeface="Alexandria"/>
              <a:sym typeface="Alexandria"/>
            </a:endParaRPr>
          </a:p>
          <a:p>
            <a:pPr indent="0" lvl="0" marL="0" rtl="0" algn="l">
              <a:spcBef>
                <a:spcPts val="0"/>
              </a:spcBef>
              <a:spcAft>
                <a:spcPts val="0"/>
              </a:spcAft>
              <a:buNone/>
            </a:pPr>
            <a:r>
              <a:t/>
            </a:r>
            <a:endParaRPr/>
          </a:p>
        </p:txBody>
      </p:sp>
      <p:sp>
        <p:nvSpPr>
          <p:cNvPr id="1392" name="Google Shape;1392;p81"/>
          <p:cNvSpPr txBox="1"/>
          <p:nvPr>
            <p:ph idx="1" type="subTitle"/>
          </p:nvPr>
        </p:nvSpPr>
        <p:spPr>
          <a:xfrm>
            <a:off x="512600" y="1077075"/>
            <a:ext cx="8182500" cy="3525600"/>
          </a:xfrm>
          <a:prstGeom prst="rect">
            <a:avLst/>
          </a:prstGeom>
        </p:spPr>
        <p:txBody>
          <a:bodyPr anchorCtr="0" anchor="t" bIns="91425" lIns="0" spcFirstLastPara="1" rIns="18000" wrap="square" tIns="91425">
            <a:noAutofit/>
          </a:bodyPr>
          <a:lstStyle/>
          <a:p>
            <a:pPr indent="0" lvl="0" marL="0" rtl="0" algn="l">
              <a:lnSpc>
                <a:spcPct val="150000"/>
              </a:lnSpc>
              <a:spcBef>
                <a:spcPts val="1200"/>
              </a:spcBef>
              <a:spcAft>
                <a:spcPts val="0"/>
              </a:spcAft>
              <a:buNone/>
            </a:pPr>
            <a:r>
              <a:rPr lang="en" sz="1400">
                <a:latin typeface="Arial"/>
                <a:ea typeface="Arial"/>
                <a:cs typeface="Arial"/>
                <a:sym typeface="Arial"/>
              </a:rPr>
              <a:t>We embraced the </a:t>
            </a:r>
            <a:r>
              <a:rPr b="1" lang="en" sz="1400">
                <a:solidFill>
                  <a:srgbClr val="C8E357"/>
                </a:solidFill>
                <a:latin typeface="Arial"/>
                <a:ea typeface="Arial"/>
                <a:cs typeface="Arial"/>
                <a:sym typeface="Arial"/>
              </a:rPr>
              <a:t>Humanized Education Model</a:t>
            </a:r>
            <a:r>
              <a:rPr lang="en" sz="1400">
                <a:latin typeface="Arial"/>
                <a:ea typeface="Arial"/>
                <a:cs typeface="Arial"/>
                <a:sym typeface="Arial"/>
              </a:rPr>
              <a:t> because it places </a:t>
            </a:r>
            <a:r>
              <a:rPr i="1" lang="en" sz="1400">
                <a:solidFill>
                  <a:srgbClr val="96C300"/>
                </a:solidFill>
                <a:latin typeface="Arial"/>
                <a:ea typeface="Arial"/>
                <a:cs typeface="Arial"/>
                <a:sym typeface="Arial"/>
              </a:rPr>
              <a:t>literacy, equity, student agency ,relationships, and brain health (neurophysiology) </a:t>
            </a:r>
            <a:r>
              <a:rPr lang="en" sz="1400">
                <a:latin typeface="Arial"/>
                <a:ea typeface="Arial"/>
                <a:cs typeface="Arial"/>
                <a:sym typeface="Arial"/>
              </a:rPr>
              <a:t>at the center of learning. Rather than focusing only on content delivery, this approach values the </a:t>
            </a:r>
            <a:r>
              <a:rPr b="1" lang="en" sz="1400">
                <a:solidFill>
                  <a:srgbClr val="C8E357"/>
                </a:solidFill>
                <a:latin typeface="Arial"/>
                <a:ea typeface="Arial"/>
                <a:cs typeface="Arial"/>
                <a:sym typeface="Arial"/>
              </a:rPr>
              <a:t>whole person</a:t>
            </a:r>
            <a:r>
              <a:rPr lang="en" sz="1400">
                <a:latin typeface="Arial"/>
                <a:ea typeface="Arial"/>
                <a:cs typeface="Arial"/>
                <a:sym typeface="Arial"/>
              </a:rPr>
              <a:t>—their backgrounds, cultures, and unique learning needs.</a:t>
            </a:r>
            <a:endParaRPr sz="1400">
              <a:latin typeface="Arial"/>
              <a:ea typeface="Arial"/>
              <a:cs typeface="Arial"/>
              <a:sym typeface="Arial"/>
            </a:endParaRPr>
          </a:p>
          <a:p>
            <a:pPr indent="0" lvl="0" marL="0" rtl="0" algn="l">
              <a:lnSpc>
                <a:spcPct val="150000"/>
              </a:lnSpc>
              <a:spcBef>
                <a:spcPts val="1200"/>
              </a:spcBef>
              <a:spcAft>
                <a:spcPts val="0"/>
              </a:spcAft>
              <a:buNone/>
            </a:pPr>
            <a:r>
              <a:rPr lang="en" sz="1400">
                <a:latin typeface="Arial"/>
                <a:ea typeface="Arial"/>
                <a:cs typeface="Arial"/>
                <a:sym typeface="Arial"/>
              </a:rPr>
              <a:t>By fostering </a:t>
            </a:r>
            <a:r>
              <a:rPr b="1" lang="en" sz="1400">
                <a:solidFill>
                  <a:srgbClr val="C8E357"/>
                </a:solidFill>
                <a:latin typeface="Arial"/>
                <a:ea typeface="Arial"/>
                <a:cs typeface="Arial"/>
                <a:sym typeface="Arial"/>
              </a:rPr>
              <a:t>connection, trust, and belonging</a:t>
            </a:r>
            <a:r>
              <a:rPr lang="en" sz="1400">
                <a:solidFill>
                  <a:srgbClr val="C8E357"/>
                </a:solidFill>
                <a:latin typeface="Arial"/>
                <a:ea typeface="Arial"/>
                <a:cs typeface="Arial"/>
                <a:sym typeface="Arial"/>
              </a:rPr>
              <a:t>,</a:t>
            </a:r>
            <a:r>
              <a:rPr lang="en" sz="1400">
                <a:latin typeface="Arial"/>
                <a:ea typeface="Arial"/>
                <a:cs typeface="Arial"/>
                <a:sym typeface="Arial"/>
              </a:rPr>
              <a:t> students feel safe to take intellectual risks, ask questions, and engage more deeply. It also encourages </a:t>
            </a:r>
            <a:r>
              <a:rPr b="1" lang="en" sz="1400">
                <a:latin typeface="Arial"/>
                <a:ea typeface="Arial"/>
                <a:cs typeface="Arial"/>
                <a:sym typeface="Arial"/>
              </a:rPr>
              <a:t>active participation and collaboration</a:t>
            </a:r>
            <a:r>
              <a:rPr lang="en" sz="1400">
                <a:latin typeface="Arial"/>
                <a:ea typeface="Arial"/>
                <a:cs typeface="Arial"/>
                <a:sym typeface="Arial"/>
              </a:rPr>
              <a:t>, helping learners develop critical thinking, creativity, and self-motivation—skills essential beyond the classroom, while supporting learning at every </a:t>
            </a:r>
            <a:r>
              <a:rPr b="1" lang="en" sz="1400">
                <a:solidFill>
                  <a:srgbClr val="C8E357"/>
                </a:solidFill>
                <a:latin typeface="Arial"/>
                <a:ea typeface="Arial"/>
                <a:cs typeface="Arial"/>
                <a:sym typeface="Arial"/>
              </a:rPr>
              <a:t>Depth of Knowledge</a:t>
            </a:r>
            <a:r>
              <a:rPr b="1" lang="en" sz="1400">
                <a:latin typeface="Arial"/>
                <a:ea typeface="Arial"/>
                <a:cs typeface="Arial"/>
                <a:sym typeface="Arial"/>
              </a:rPr>
              <a:t> (DOK) level</a:t>
            </a:r>
            <a:r>
              <a:rPr lang="en" sz="1400">
                <a:latin typeface="Arial"/>
                <a:ea typeface="Arial"/>
                <a:cs typeface="Arial"/>
                <a:sym typeface="Arial"/>
              </a:rPr>
              <a:t>.</a:t>
            </a:r>
            <a:endParaRPr sz="1400">
              <a:latin typeface="Arial"/>
              <a:ea typeface="Arial"/>
              <a:cs typeface="Arial"/>
              <a:sym typeface="Arial"/>
            </a:endParaRPr>
          </a:p>
          <a:p>
            <a:pPr indent="0" lvl="0" marL="0" rtl="0" algn="l">
              <a:lnSpc>
                <a:spcPct val="150000"/>
              </a:lnSpc>
              <a:spcBef>
                <a:spcPts val="1200"/>
              </a:spcBef>
              <a:spcAft>
                <a:spcPts val="0"/>
              </a:spcAft>
              <a:buNone/>
            </a:pPr>
            <a:r>
              <a:rPr lang="en" sz="1400">
                <a:latin typeface="Arial"/>
                <a:ea typeface="Arial"/>
                <a:cs typeface="Arial"/>
                <a:sym typeface="Arial"/>
              </a:rPr>
              <a:t>Ultimately, we chose this model because </a:t>
            </a:r>
            <a:r>
              <a:rPr b="1" lang="en" sz="1400">
                <a:solidFill>
                  <a:srgbClr val="C8E357"/>
                </a:solidFill>
                <a:latin typeface="Arial"/>
                <a:ea typeface="Arial"/>
                <a:cs typeface="Arial"/>
                <a:sym typeface="Arial"/>
              </a:rPr>
              <a:t>learning is most powerful when students feel seen</a:t>
            </a:r>
            <a:r>
              <a:rPr b="1" lang="en" sz="1400">
                <a:latin typeface="Arial"/>
                <a:ea typeface="Arial"/>
                <a:cs typeface="Arial"/>
                <a:sym typeface="Arial"/>
              </a:rPr>
              <a:t>, </a:t>
            </a:r>
            <a:r>
              <a:rPr b="1" lang="en" sz="1400">
                <a:solidFill>
                  <a:srgbClr val="C8E357"/>
                </a:solidFill>
                <a:latin typeface="Arial"/>
                <a:ea typeface="Arial"/>
                <a:cs typeface="Arial"/>
                <a:sym typeface="Arial"/>
              </a:rPr>
              <a:t>respected</a:t>
            </a:r>
            <a:r>
              <a:rPr b="1" lang="en" sz="1400">
                <a:latin typeface="Arial"/>
                <a:ea typeface="Arial"/>
                <a:cs typeface="Arial"/>
                <a:sym typeface="Arial"/>
              </a:rPr>
              <a:t>, </a:t>
            </a:r>
            <a:r>
              <a:rPr b="1" lang="en" sz="1400">
                <a:solidFill>
                  <a:srgbClr val="C8E357"/>
                </a:solidFill>
                <a:latin typeface="Arial"/>
                <a:ea typeface="Arial"/>
                <a:cs typeface="Arial"/>
                <a:sym typeface="Arial"/>
              </a:rPr>
              <a:t>supported</a:t>
            </a:r>
            <a:r>
              <a:rPr lang="en" sz="1400">
                <a:latin typeface="Arial"/>
                <a:ea typeface="Arial"/>
                <a:cs typeface="Arial"/>
                <a:sym typeface="Arial"/>
              </a:rPr>
              <a:t>, </a:t>
            </a:r>
            <a:r>
              <a:rPr b="1" lang="en" sz="1400">
                <a:solidFill>
                  <a:srgbClr val="96C300"/>
                </a:solidFill>
                <a:latin typeface="Arial"/>
                <a:ea typeface="Arial"/>
                <a:cs typeface="Arial"/>
                <a:sym typeface="Arial"/>
              </a:rPr>
              <a:t>yet held to high academic standards</a:t>
            </a:r>
            <a:r>
              <a:rPr lang="en" sz="1400">
                <a:latin typeface="Arial"/>
                <a:ea typeface="Arial"/>
                <a:cs typeface="Arial"/>
                <a:sym typeface="Arial"/>
              </a:rPr>
              <a:t>… The </a:t>
            </a:r>
            <a:r>
              <a:rPr i="1" lang="en" sz="1400">
                <a:solidFill>
                  <a:srgbClr val="C8E357"/>
                </a:solidFill>
                <a:latin typeface="Arial"/>
                <a:ea typeface="Arial"/>
                <a:cs typeface="Arial"/>
                <a:sym typeface="Arial"/>
              </a:rPr>
              <a:t>Humanized Education Model</a:t>
            </a:r>
            <a:r>
              <a:rPr lang="en" sz="1400">
                <a:latin typeface="Arial"/>
                <a:ea typeface="Arial"/>
                <a:cs typeface="Arial"/>
                <a:sym typeface="Arial"/>
              </a:rPr>
              <a:t> provides a framework to make that happen.</a:t>
            </a:r>
            <a:endParaRPr sz="1400">
              <a:latin typeface="Arial"/>
              <a:ea typeface="Arial"/>
              <a:cs typeface="Arial"/>
              <a:sym typeface="Arial"/>
            </a:endParaRPr>
          </a:p>
          <a:p>
            <a:pPr indent="0" lvl="0" marL="0" rtl="0" algn="l">
              <a:spcBef>
                <a:spcPts val="1200"/>
              </a:spcBef>
              <a:spcAft>
                <a:spcPts val="0"/>
              </a:spcAft>
              <a:buNone/>
            </a:pPr>
            <a:r>
              <a:t/>
            </a:r>
            <a:endParaRPr sz="2200"/>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6" name="Shape 1396"/>
        <p:cNvGrpSpPr/>
        <p:nvPr/>
      </p:nvGrpSpPr>
      <p:grpSpPr>
        <a:xfrm>
          <a:off x="0" y="0"/>
          <a:ext cx="0" cy="0"/>
          <a:chOff x="0" y="0"/>
          <a:chExt cx="0" cy="0"/>
        </a:xfrm>
      </p:grpSpPr>
      <p:sp>
        <p:nvSpPr>
          <p:cNvPr id="1397" name="Google Shape;1397;p82"/>
          <p:cNvSpPr txBox="1"/>
          <p:nvPr/>
        </p:nvSpPr>
        <p:spPr>
          <a:xfrm>
            <a:off x="628650" y="111125"/>
            <a:ext cx="8380200" cy="560700"/>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rPr lang="en" sz="2800">
                <a:solidFill>
                  <a:schemeClr val="lt1"/>
                </a:solidFill>
                <a:latin typeface="Alexandria Medium"/>
                <a:ea typeface="Alexandria Medium"/>
                <a:cs typeface="Alexandria Medium"/>
                <a:sym typeface="Alexandria Medium"/>
              </a:rPr>
              <a:t>HUMANIZED EDUCATION 15 INDICATORS</a:t>
            </a:r>
            <a:endParaRPr sz="2800">
              <a:solidFill>
                <a:schemeClr val="lt1"/>
              </a:solidFill>
              <a:latin typeface="Alexandria Medium"/>
              <a:ea typeface="Alexandria Medium"/>
              <a:cs typeface="Alexandria Medium"/>
              <a:sym typeface="Alexandria Medium"/>
            </a:endParaRPr>
          </a:p>
        </p:txBody>
      </p:sp>
      <p:sp>
        <p:nvSpPr>
          <p:cNvPr id="1398" name="Google Shape;1398;p82"/>
          <p:cNvSpPr txBox="1"/>
          <p:nvPr/>
        </p:nvSpPr>
        <p:spPr>
          <a:xfrm>
            <a:off x="628650" y="671735"/>
            <a:ext cx="7886700" cy="43512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None/>
            </a:pPr>
            <a:r>
              <a:rPr b="1" lang="en" sz="1200">
                <a:solidFill>
                  <a:srgbClr val="C8E357"/>
                </a:solidFill>
                <a:latin typeface="Lexend"/>
                <a:ea typeface="Lexend"/>
                <a:cs typeface="Lexend"/>
                <a:sym typeface="Lexend"/>
              </a:rPr>
              <a:t>Mastery-Based Learning</a:t>
            </a:r>
            <a:endParaRPr sz="2200">
              <a:solidFill>
                <a:srgbClr val="C8E357"/>
              </a:solidFill>
              <a:latin typeface="Lexend"/>
              <a:ea typeface="Lexend"/>
              <a:cs typeface="Lexend"/>
              <a:sym typeface="Lexend"/>
            </a:endParaRPr>
          </a:p>
          <a:p>
            <a:pPr indent="-238125" lvl="0" marL="257175" rtl="0" algn="l">
              <a:lnSpc>
                <a:spcPct val="115000"/>
              </a:lnSpc>
              <a:spcBef>
                <a:spcPts val="280"/>
              </a:spcBef>
              <a:spcAft>
                <a:spcPts val="0"/>
              </a:spcAft>
              <a:buClr>
                <a:schemeClr val="lt1"/>
              </a:buClr>
              <a:buSzPts val="1100"/>
              <a:buFont typeface="Lexend"/>
              <a:buChar char="•"/>
            </a:pPr>
            <a:r>
              <a:rPr lang="en" sz="1100">
                <a:solidFill>
                  <a:schemeClr val="lt1"/>
                </a:solidFill>
                <a:latin typeface="Lexend"/>
                <a:ea typeface="Lexend"/>
                <a:cs typeface="Lexend"/>
                <a:sym typeface="Lexend"/>
              </a:rPr>
              <a:t>Goals/Scales</a:t>
            </a:r>
            <a:endParaRPr sz="2100">
              <a:solidFill>
                <a:schemeClr val="lt1"/>
              </a:solidFill>
              <a:latin typeface="Lexend"/>
              <a:ea typeface="Lexend"/>
              <a:cs typeface="Lexend"/>
              <a:sym typeface="Lexend"/>
            </a:endParaRPr>
          </a:p>
          <a:p>
            <a:pPr indent="-238125" lvl="0" marL="257175" rtl="0" algn="l">
              <a:lnSpc>
                <a:spcPct val="115000"/>
              </a:lnSpc>
              <a:spcBef>
                <a:spcPts val="280"/>
              </a:spcBef>
              <a:spcAft>
                <a:spcPts val="0"/>
              </a:spcAft>
              <a:buClr>
                <a:schemeClr val="lt1"/>
              </a:buClr>
              <a:buSzPts val="1100"/>
              <a:buFont typeface="Lexend"/>
              <a:buChar char="•"/>
            </a:pPr>
            <a:r>
              <a:rPr lang="en" sz="1100">
                <a:solidFill>
                  <a:schemeClr val="lt1"/>
                </a:solidFill>
                <a:latin typeface="Lexend"/>
                <a:ea typeface="Lexend"/>
                <a:cs typeface="Lexend"/>
                <a:sym typeface="Lexend"/>
              </a:rPr>
              <a:t>Assessment</a:t>
            </a:r>
            <a:endParaRPr sz="2100">
              <a:solidFill>
                <a:schemeClr val="lt1"/>
              </a:solidFill>
              <a:latin typeface="Lexend"/>
              <a:ea typeface="Lexend"/>
              <a:cs typeface="Lexend"/>
              <a:sym typeface="Lexend"/>
            </a:endParaRPr>
          </a:p>
          <a:p>
            <a:pPr indent="-238125" lvl="0" marL="257175" rtl="0" algn="l">
              <a:lnSpc>
                <a:spcPct val="115000"/>
              </a:lnSpc>
              <a:spcBef>
                <a:spcPts val="280"/>
              </a:spcBef>
              <a:spcAft>
                <a:spcPts val="0"/>
              </a:spcAft>
              <a:buClr>
                <a:schemeClr val="lt1"/>
              </a:buClr>
              <a:buSzPts val="1100"/>
              <a:buFont typeface="Lexend"/>
              <a:buChar char="•"/>
            </a:pPr>
            <a:r>
              <a:rPr lang="en" sz="1100">
                <a:solidFill>
                  <a:schemeClr val="lt1"/>
                </a:solidFill>
                <a:latin typeface="Lexend"/>
                <a:ea typeface="Lexend"/>
                <a:cs typeface="Lexend"/>
                <a:sym typeface="Lexend"/>
              </a:rPr>
              <a:t>Personalized Instruction</a:t>
            </a:r>
            <a:endParaRPr sz="2100">
              <a:solidFill>
                <a:schemeClr val="lt1"/>
              </a:solidFill>
              <a:latin typeface="Lexend"/>
              <a:ea typeface="Lexend"/>
              <a:cs typeface="Lexend"/>
              <a:sym typeface="Lexend"/>
            </a:endParaRPr>
          </a:p>
          <a:p>
            <a:pPr indent="-238125" lvl="0" marL="257175" rtl="0" algn="l">
              <a:lnSpc>
                <a:spcPct val="115000"/>
              </a:lnSpc>
              <a:spcBef>
                <a:spcPts val="280"/>
              </a:spcBef>
              <a:spcAft>
                <a:spcPts val="0"/>
              </a:spcAft>
              <a:buClr>
                <a:schemeClr val="lt1"/>
              </a:buClr>
              <a:buSzPts val="1100"/>
              <a:buFont typeface="Lexend"/>
              <a:buChar char="•"/>
            </a:pPr>
            <a:r>
              <a:rPr lang="en" sz="1100">
                <a:solidFill>
                  <a:schemeClr val="lt1"/>
                </a:solidFill>
                <a:latin typeface="Lexend"/>
                <a:ea typeface="Lexend"/>
                <a:cs typeface="Lexend"/>
                <a:sym typeface="Lexend"/>
              </a:rPr>
              <a:t>Teacher Optimism</a:t>
            </a:r>
            <a:endParaRPr sz="2100">
              <a:solidFill>
                <a:schemeClr val="lt1"/>
              </a:solidFill>
              <a:latin typeface="Lexend"/>
              <a:ea typeface="Lexend"/>
              <a:cs typeface="Lexend"/>
              <a:sym typeface="Lexend"/>
            </a:endParaRPr>
          </a:p>
          <a:p>
            <a:pPr indent="-238125" lvl="0" marL="257175" rtl="0" algn="l">
              <a:lnSpc>
                <a:spcPct val="115000"/>
              </a:lnSpc>
              <a:spcBef>
                <a:spcPts val="280"/>
              </a:spcBef>
              <a:spcAft>
                <a:spcPts val="0"/>
              </a:spcAft>
              <a:buClr>
                <a:schemeClr val="lt1"/>
              </a:buClr>
              <a:buSzPts val="1100"/>
              <a:buFont typeface="Lexend"/>
              <a:buChar char="•"/>
            </a:pPr>
            <a:r>
              <a:rPr lang="en" sz="1100">
                <a:solidFill>
                  <a:schemeClr val="lt1"/>
                </a:solidFill>
                <a:latin typeface="Lexend"/>
                <a:ea typeface="Lexend"/>
                <a:cs typeface="Lexend"/>
                <a:sym typeface="Lexend"/>
              </a:rPr>
              <a:t>Student Engagement/ Efficacy</a:t>
            </a:r>
            <a:endParaRPr sz="2100">
              <a:solidFill>
                <a:schemeClr val="lt1"/>
              </a:solidFill>
              <a:latin typeface="Lexend"/>
              <a:ea typeface="Lexend"/>
              <a:cs typeface="Lexend"/>
              <a:sym typeface="Lexend"/>
            </a:endParaRPr>
          </a:p>
          <a:p>
            <a:pPr indent="0" lvl="0" marL="0" rtl="0" algn="l">
              <a:lnSpc>
                <a:spcPct val="115000"/>
              </a:lnSpc>
              <a:spcBef>
                <a:spcPts val="280"/>
              </a:spcBef>
              <a:spcAft>
                <a:spcPts val="0"/>
              </a:spcAft>
              <a:buNone/>
            </a:pPr>
            <a:r>
              <a:rPr b="1" lang="en" sz="1200">
                <a:solidFill>
                  <a:srgbClr val="C8E357"/>
                </a:solidFill>
                <a:latin typeface="Lexend"/>
                <a:ea typeface="Lexend"/>
                <a:cs typeface="Lexend"/>
                <a:sym typeface="Lexend"/>
              </a:rPr>
              <a:t>Growth-Based Schooling</a:t>
            </a:r>
            <a:endParaRPr sz="2200">
              <a:solidFill>
                <a:srgbClr val="C8E357"/>
              </a:solidFill>
              <a:latin typeface="Lexend"/>
              <a:ea typeface="Lexend"/>
              <a:cs typeface="Lexend"/>
              <a:sym typeface="Lexend"/>
            </a:endParaRPr>
          </a:p>
          <a:p>
            <a:pPr indent="-238125" lvl="0" marL="257175" rtl="0" algn="l">
              <a:lnSpc>
                <a:spcPct val="115000"/>
              </a:lnSpc>
              <a:spcBef>
                <a:spcPts val="280"/>
              </a:spcBef>
              <a:spcAft>
                <a:spcPts val="0"/>
              </a:spcAft>
              <a:buClr>
                <a:schemeClr val="lt1"/>
              </a:buClr>
              <a:buSzPts val="1100"/>
              <a:buFont typeface="Lexend"/>
              <a:buChar char="•"/>
            </a:pPr>
            <a:r>
              <a:rPr lang="en" sz="1100">
                <a:solidFill>
                  <a:schemeClr val="lt1"/>
                </a:solidFill>
                <a:latin typeface="Lexend"/>
                <a:ea typeface="Lexend"/>
                <a:cs typeface="Lexend"/>
                <a:sym typeface="Lexend"/>
              </a:rPr>
              <a:t>Positive-Safe Environment</a:t>
            </a:r>
            <a:endParaRPr sz="2100">
              <a:solidFill>
                <a:schemeClr val="lt1"/>
              </a:solidFill>
              <a:latin typeface="Lexend"/>
              <a:ea typeface="Lexend"/>
              <a:cs typeface="Lexend"/>
              <a:sym typeface="Lexend"/>
            </a:endParaRPr>
          </a:p>
          <a:p>
            <a:pPr indent="-238125" lvl="0" marL="257175" rtl="0" algn="l">
              <a:lnSpc>
                <a:spcPct val="115000"/>
              </a:lnSpc>
              <a:spcBef>
                <a:spcPts val="280"/>
              </a:spcBef>
              <a:spcAft>
                <a:spcPts val="0"/>
              </a:spcAft>
              <a:buClr>
                <a:schemeClr val="lt1"/>
              </a:buClr>
              <a:buSzPts val="1100"/>
              <a:buFont typeface="Lexend"/>
              <a:buChar char="•"/>
            </a:pPr>
            <a:r>
              <a:rPr lang="en" sz="1100">
                <a:solidFill>
                  <a:schemeClr val="lt1"/>
                </a:solidFill>
                <a:latin typeface="Lexend"/>
                <a:ea typeface="Lexend"/>
                <a:cs typeface="Lexend"/>
                <a:sym typeface="Lexend"/>
              </a:rPr>
              <a:t>Consistency &amp; Transparency	</a:t>
            </a:r>
            <a:endParaRPr sz="2100">
              <a:solidFill>
                <a:schemeClr val="lt1"/>
              </a:solidFill>
              <a:latin typeface="Lexend"/>
              <a:ea typeface="Lexend"/>
              <a:cs typeface="Lexend"/>
              <a:sym typeface="Lexend"/>
            </a:endParaRPr>
          </a:p>
          <a:p>
            <a:pPr indent="-238125" lvl="0" marL="257175" rtl="0" algn="l">
              <a:lnSpc>
                <a:spcPct val="115000"/>
              </a:lnSpc>
              <a:spcBef>
                <a:spcPts val="280"/>
              </a:spcBef>
              <a:spcAft>
                <a:spcPts val="0"/>
              </a:spcAft>
              <a:buClr>
                <a:schemeClr val="lt1"/>
              </a:buClr>
              <a:buSzPts val="1100"/>
              <a:buFont typeface="Lexend"/>
              <a:buChar char="•"/>
            </a:pPr>
            <a:r>
              <a:rPr lang="en" sz="1100">
                <a:solidFill>
                  <a:schemeClr val="lt1"/>
                </a:solidFill>
                <a:latin typeface="Lexend"/>
                <a:ea typeface="Lexend"/>
                <a:cs typeface="Lexend"/>
                <a:sym typeface="Lexend"/>
              </a:rPr>
              <a:t>Collaboration &amp; Voice </a:t>
            </a:r>
            <a:endParaRPr sz="2100">
              <a:solidFill>
                <a:schemeClr val="lt1"/>
              </a:solidFill>
              <a:latin typeface="Lexend"/>
              <a:ea typeface="Lexend"/>
              <a:cs typeface="Lexend"/>
              <a:sym typeface="Lexend"/>
            </a:endParaRPr>
          </a:p>
          <a:p>
            <a:pPr indent="-238125" lvl="0" marL="257175" rtl="0" algn="l">
              <a:lnSpc>
                <a:spcPct val="115000"/>
              </a:lnSpc>
              <a:spcBef>
                <a:spcPts val="280"/>
              </a:spcBef>
              <a:spcAft>
                <a:spcPts val="0"/>
              </a:spcAft>
              <a:buClr>
                <a:schemeClr val="lt1"/>
              </a:buClr>
              <a:buSzPts val="1100"/>
              <a:buFont typeface="Lexend"/>
              <a:buChar char="•"/>
            </a:pPr>
            <a:r>
              <a:rPr lang="en" sz="1100">
                <a:solidFill>
                  <a:schemeClr val="lt1"/>
                </a:solidFill>
                <a:latin typeface="Lexend"/>
                <a:ea typeface="Lexend"/>
                <a:cs typeface="Lexend"/>
                <a:sym typeface="Lexend"/>
              </a:rPr>
              <a:t>Well-Being </a:t>
            </a:r>
            <a:endParaRPr sz="2100">
              <a:solidFill>
                <a:schemeClr val="lt1"/>
              </a:solidFill>
              <a:latin typeface="Lexend"/>
              <a:ea typeface="Lexend"/>
              <a:cs typeface="Lexend"/>
              <a:sym typeface="Lexend"/>
            </a:endParaRPr>
          </a:p>
          <a:p>
            <a:pPr indent="-238125" lvl="0" marL="257175" rtl="0" algn="l">
              <a:lnSpc>
                <a:spcPct val="115000"/>
              </a:lnSpc>
              <a:spcBef>
                <a:spcPts val="280"/>
              </a:spcBef>
              <a:spcAft>
                <a:spcPts val="0"/>
              </a:spcAft>
              <a:buClr>
                <a:schemeClr val="lt1"/>
              </a:buClr>
              <a:buSzPts val="1100"/>
              <a:buFont typeface="Lexend"/>
              <a:buChar char="•"/>
            </a:pPr>
            <a:r>
              <a:rPr lang="en" sz="1100">
                <a:solidFill>
                  <a:schemeClr val="lt1"/>
                </a:solidFill>
                <a:latin typeface="Lexend"/>
                <a:ea typeface="Lexend"/>
                <a:cs typeface="Lexend"/>
                <a:sym typeface="Lexend"/>
              </a:rPr>
              <a:t>Self-Regulation </a:t>
            </a:r>
            <a:endParaRPr sz="2100">
              <a:solidFill>
                <a:schemeClr val="lt1"/>
              </a:solidFill>
              <a:latin typeface="Lexend"/>
              <a:ea typeface="Lexend"/>
              <a:cs typeface="Lexend"/>
              <a:sym typeface="Lexend"/>
            </a:endParaRPr>
          </a:p>
          <a:p>
            <a:pPr indent="0" lvl="0" marL="0" rtl="0" algn="l">
              <a:lnSpc>
                <a:spcPct val="115000"/>
              </a:lnSpc>
              <a:spcBef>
                <a:spcPts val="280"/>
              </a:spcBef>
              <a:spcAft>
                <a:spcPts val="0"/>
              </a:spcAft>
              <a:buNone/>
            </a:pPr>
            <a:r>
              <a:rPr b="1" lang="en" sz="1200">
                <a:solidFill>
                  <a:srgbClr val="C8E357"/>
                </a:solidFill>
                <a:latin typeface="Lexend"/>
                <a:ea typeface="Lexend"/>
                <a:cs typeface="Lexend"/>
                <a:sym typeface="Lexend"/>
              </a:rPr>
              <a:t>Strength-Based Teaching</a:t>
            </a:r>
            <a:endParaRPr sz="2200">
              <a:solidFill>
                <a:srgbClr val="C8E357"/>
              </a:solidFill>
              <a:latin typeface="Lexend"/>
              <a:ea typeface="Lexend"/>
              <a:cs typeface="Lexend"/>
              <a:sym typeface="Lexend"/>
            </a:endParaRPr>
          </a:p>
          <a:p>
            <a:pPr indent="-238125" lvl="0" marL="257175" rtl="0" algn="l">
              <a:lnSpc>
                <a:spcPct val="115000"/>
              </a:lnSpc>
              <a:spcBef>
                <a:spcPts val="280"/>
              </a:spcBef>
              <a:spcAft>
                <a:spcPts val="0"/>
              </a:spcAft>
              <a:buClr>
                <a:schemeClr val="lt1"/>
              </a:buClr>
              <a:buSzPts val="1100"/>
              <a:buFont typeface="Lexend"/>
              <a:buChar char="•"/>
            </a:pPr>
            <a:r>
              <a:rPr lang="en" sz="1100">
                <a:solidFill>
                  <a:schemeClr val="lt1"/>
                </a:solidFill>
                <a:latin typeface="Lexend"/>
                <a:ea typeface="Lexend"/>
                <a:cs typeface="Lexend"/>
                <a:sym typeface="Lexend"/>
              </a:rPr>
              <a:t>Access</a:t>
            </a:r>
            <a:endParaRPr sz="2100">
              <a:solidFill>
                <a:schemeClr val="lt1"/>
              </a:solidFill>
              <a:latin typeface="Lexend"/>
              <a:ea typeface="Lexend"/>
              <a:cs typeface="Lexend"/>
              <a:sym typeface="Lexend"/>
            </a:endParaRPr>
          </a:p>
          <a:p>
            <a:pPr indent="-238125" lvl="0" marL="257175" rtl="0" algn="l">
              <a:lnSpc>
                <a:spcPct val="115000"/>
              </a:lnSpc>
              <a:spcBef>
                <a:spcPts val="280"/>
              </a:spcBef>
              <a:spcAft>
                <a:spcPts val="0"/>
              </a:spcAft>
              <a:buClr>
                <a:schemeClr val="lt1"/>
              </a:buClr>
              <a:buSzPts val="1100"/>
              <a:buFont typeface="Lexend"/>
              <a:buChar char="•"/>
            </a:pPr>
            <a:r>
              <a:rPr lang="en" sz="1100">
                <a:solidFill>
                  <a:schemeClr val="lt1"/>
                </a:solidFill>
                <a:latin typeface="Lexend"/>
                <a:ea typeface="Lexend"/>
                <a:cs typeface="Lexend"/>
                <a:sym typeface="Lexend"/>
              </a:rPr>
              <a:t>Academic Press	</a:t>
            </a:r>
            <a:endParaRPr sz="2100">
              <a:solidFill>
                <a:schemeClr val="lt1"/>
              </a:solidFill>
              <a:latin typeface="Lexend"/>
              <a:ea typeface="Lexend"/>
              <a:cs typeface="Lexend"/>
              <a:sym typeface="Lexend"/>
            </a:endParaRPr>
          </a:p>
          <a:p>
            <a:pPr indent="-238125" lvl="0" marL="257175" rtl="0" algn="l">
              <a:lnSpc>
                <a:spcPct val="115000"/>
              </a:lnSpc>
              <a:spcBef>
                <a:spcPts val="280"/>
              </a:spcBef>
              <a:spcAft>
                <a:spcPts val="0"/>
              </a:spcAft>
              <a:buClr>
                <a:schemeClr val="lt1"/>
              </a:buClr>
              <a:buSzPts val="1100"/>
              <a:buFont typeface="Lexend"/>
              <a:buChar char="•"/>
            </a:pPr>
            <a:r>
              <a:rPr lang="en" sz="1100">
                <a:solidFill>
                  <a:schemeClr val="lt1"/>
                </a:solidFill>
                <a:latin typeface="Lexend"/>
                <a:ea typeface="Lexend"/>
                <a:cs typeface="Lexend"/>
                <a:sym typeface="Lexend"/>
              </a:rPr>
              <a:t>Meaning &amp; Motivation</a:t>
            </a:r>
            <a:endParaRPr sz="1100">
              <a:solidFill>
                <a:schemeClr val="lt1"/>
              </a:solidFill>
              <a:latin typeface="Lexend"/>
              <a:ea typeface="Lexend"/>
              <a:cs typeface="Lexend"/>
              <a:sym typeface="Lexend"/>
            </a:endParaRPr>
          </a:p>
          <a:p>
            <a:pPr indent="-238125" lvl="0" marL="257175" rtl="0" algn="l">
              <a:lnSpc>
                <a:spcPct val="115000"/>
              </a:lnSpc>
              <a:spcBef>
                <a:spcPts val="280"/>
              </a:spcBef>
              <a:spcAft>
                <a:spcPts val="0"/>
              </a:spcAft>
              <a:buClr>
                <a:schemeClr val="lt1"/>
              </a:buClr>
              <a:buSzPts val="1100"/>
              <a:buFont typeface="Lexend"/>
              <a:buChar char="•"/>
            </a:pPr>
            <a:r>
              <a:rPr lang="en" sz="1100">
                <a:solidFill>
                  <a:schemeClr val="lt1"/>
                </a:solidFill>
                <a:latin typeface="Lexend"/>
                <a:ea typeface="Lexend"/>
                <a:cs typeface="Lexend"/>
                <a:sym typeface="Lexend"/>
              </a:rPr>
              <a:t>Teacher as Facilitator</a:t>
            </a:r>
            <a:endParaRPr sz="1100">
              <a:solidFill>
                <a:schemeClr val="lt1"/>
              </a:solidFill>
              <a:latin typeface="Lexend"/>
              <a:ea typeface="Lexend"/>
              <a:cs typeface="Lexend"/>
              <a:sym typeface="Lexend"/>
            </a:endParaRPr>
          </a:p>
          <a:p>
            <a:pPr indent="-238125" lvl="0" marL="257175" rtl="0" algn="l">
              <a:lnSpc>
                <a:spcPct val="115000"/>
              </a:lnSpc>
              <a:spcBef>
                <a:spcPts val="280"/>
              </a:spcBef>
              <a:spcAft>
                <a:spcPts val="0"/>
              </a:spcAft>
              <a:buClr>
                <a:schemeClr val="lt1"/>
              </a:buClr>
              <a:buSzPts val="1100"/>
              <a:buFont typeface="Lexend"/>
              <a:buChar char="•"/>
            </a:pPr>
            <a:r>
              <a:rPr lang="en" sz="1100">
                <a:solidFill>
                  <a:schemeClr val="lt1"/>
                </a:solidFill>
                <a:latin typeface="Lexend"/>
                <a:ea typeface="Lexend"/>
                <a:cs typeface="Lexend"/>
                <a:sym typeface="Lexend"/>
              </a:rPr>
              <a:t>Culture &amp; Community</a:t>
            </a:r>
            <a:endParaRPr sz="1100">
              <a:solidFill>
                <a:schemeClr val="lt1"/>
              </a:solidFill>
              <a:latin typeface="Lexend"/>
              <a:ea typeface="Lexend"/>
              <a:cs typeface="Lexend"/>
              <a:sym typeface="Lexend"/>
            </a:endParaRPr>
          </a:p>
          <a:p>
            <a:pPr indent="-168275" lvl="0" marL="257175" rtl="0" algn="l">
              <a:spcBef>
                <a:spcPts val="280"/>
              </a:spcBef>
              <a:spcAft>
                <a:spcPts val="0"/>
              </a:spcAft>
              <a:buNone/>
            </a:pPr>
            <a:r>
              <a:t/>
            </a:r>
            <a:endParaRPr sz="1300">
              <a:solidFill>
                <a:schemeClr val="lt1"/>
              </a:solidFill>
              <a:latin typeface="Lexend"/>
              <a:ea typeface="Lexend"/>
              <a:cs typeface="Lexend"/>
              <a:sym typeface="Lexend"/>
            </a:endParaRPr>
          </a:p>
          <a:p>
            <a:pPr indent="-168275" lvl="0" marL="257175" rtl="0" algn="l">
              <a:spcBef>
                <a:spcPts val="280"/>
              </a:spcBef>
              <a:spcAft>
                <a:spcPts val="0"/>
              </a:spcAft>
              <a:buNone/>
            </a:pPr>
            <a:r>
              <a:t/>
            </a:r>
            <a:endParaRPr>
              <a:solidFill>
                <a:schemeClr val="lt1"/>
              </a:solidFill>
              <a:latin typeface="Lexend"/>
              <a:ea typeface="Lexend"/>
              <a:cs typeface="Lexend"/>
              <a:sym typeface="Lexend"/>
            </a:endParaRPr>
          </a:p>
          <a:p>
            <a:pPr indent="-168275" lvl="0" marL="257175" rtl="0" algn="l">
              <a:spcBef>
                <a:spcPts val="280"/>
              </a:spcBef>
              <a:spcAft>
                <a:spcPts val="0"/>
              </a:spcAft>
              <a:buNone/>
            </a:pPr>
            <a:r>
              <a:t/>
            </a:r>
            <a:endParaRPr>
              <a:solidFill>
                <a:schemeClr val="lt1"/>
              </a:solidFill>
              <a:latin typeface="Lexend"/>
              <a:ea typeface="Lexend"/>
              <a:cs typeface="Lexend"/>
              <a:sym typeface="Lexend"/>
            </a:endParaRPr>
          </a:p>
          <a:p>
            <a:pPr indent="0" lvl="0" marL="0" rtl="0" algn="l">
              <a:spcBef>
                <a:spcPts val="280"/>
              </a:spcBef>
              <a:spcAft>
                <a:spcPts val="0"/>
              </a:spcAft>
              <a:buNone/>
            </a:pPr>
            <a:r>
              <a:t/>
            </a:r>
            <a:endParaRPr>
              <a:solidFill>
                <a:schemeClr val="lt1"/>
              </a:solidFill>
              <a:latin typeface="Lexend"/>
              <a:ea typeface="Lexend"/>
              <a:cs typeface="Lexend"/>
              <a:sym typeface="Lexend"/>
            </a:endParaRPr>
          </a:p>
        </p:txBody>
      </p:sp>
      <p:pic>
        <p:nvPicPr>
          <p:cNvPr id="1399" name="Google Shape;1399;p82"/>
          <p:cNvPicPr preferRelativeResize="0"/>
          <p:nvPr/>
        </p:nvPicPr>
        <p:blipFill rotWithShape="1">
          <a:blip r:embed="rId3">
            <a:alphaModFix/>
          </a:blip>
          <a:srcRect b="1153" l="0" r="0" t="1153"/>
          <a:stretch/>
        </p:blipFill>
        <p:spPr>
          <a:xfrm>
            <a:off x="4694599" y="758048"/>
            <a:ext cx="4178856" cy="4080510"/>
          </a:xfrm>
          <a:custGeom>
            <a:rect b="b" l="l" r="r" t="t"/>
            <a:pathLst>
              <a:path extrusionOk="0" h="6858000" w="6878775">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Monochrome">
  <a:themeElements>
    <a:clrScheme name="Simple Light">
      <a:dk1>
        <a:srgbClr val="000000"/>
      </a:dk1>
      <a:lt1>
        <a:srgbClr val="FFFFFF"/>
      </a:lt1>
      <a:dk2>
        <a:srgbClr val="D9D9D9"/>
      </a:dk2>
      <a:lt2>
        <a:srgbClr val="EFEFEF"/>
      </a:lt2>
      <a:accent1>
        <a:srgbClr val="2F2F2F"/>
      </a:accent1>
      <a:accent2>
        <a:srgbClr val="666666"/>
      </a:accent2>
      <a:accent3>
        <a:srgbClr val="999999"/>
      </a:accent3>
      <a:accent4>
        <a:srgbClr val="EDEDED"/>
      </a:accent4>
      <a:accent5>
        <a:srgbClr val="B7B7B7"/>
      </a:accent5>
      <a:accent6>
        <a:srgbClr val="1A1A1A"/>
      </a:accent6>
      <a:hlink>
        <a:srgbClr val="1B1B1B"/>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