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5143500" cx="9144000"/>
  <p:notesSz cx="6858000" cy="9144000"/>
  <p:embeddedFontLst>
    <p:embeddedFont>
      <p:font typeface="Baskervville"/>
      <p:regular r:id="rId30"/>
      <p:bold r:id="rId31"/>
      <p:italic r:id="rId32"/>
      <p:boldItalic r:id="rId33"/>
    </p:embeddedFont>
    <p:embeddedFont>
      <p:font typeface="Bebas Neue"/>
      <p:regular r:id="rId34"/>
    </p:embeddedFont>
    <p:embeddedFont>
      <p:font typeface="DM Sans Light"/>
      <p:regular r:id="rId35"/>
      <p:bold r:id="rId36"/>
      <p:italic r:id="rId37"/>
      <p:boldItalic r:id="rId38"/>
    </p:embeddedFont>
    <p:embeddedFont>
      <p:font typeface="DM Sans SemiBold"/>
      <p:regular r:id="rId39"/>
      <p:bold r:id="rId40"/>
      <p:italic r:id="rId41"/>
      <p:boldItalic r:id="rId42"/>
    </p:embeddedFont>
    <p:embeddedFont>
      <p:font typeface="Baskervville Medium"/>
      <p:regular r:id="rId43"/>
      <p:bold r:id="rId44"/>
      <p:italic r:id="rId45"/>
      <p:boldItalic r:id="rId46"/>
    </p:embeddedFont>
    <p:embeddedFont>
      <p:font typeface="DM Sans"/>
      <p:regular r:id="rId47"/>
      <p:bold r:id="rId48"/>
      <p:italic r:id="rId49"/>
      <p:boldItalic r:id="rId50"/>
    </p:embeddedFont>
    <p:embeddedFont>
      <p:font typeface="Baskervville SemiBold"/>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SemiBold-bold.fntdata"/><Relationship Id="rId42" Type="http://schemas.openxmlformats.org/officeDocument/2006/relationships/font" Target="fonts/DMSansSemiBold-boldItalic.fntdata"/><Relationship Id="rId41" Type="http://schemas.openxmlformats.org/officeDocument/2006/relationships/font" Target="fonts/DMSansSemiBold-italic.fntdata"/><Relationship Id="rId44" Type="http://schemas.openxmlformats.org/officeDocument/2006/relationships/font" Target="fonts/BaskervvilleMedium-bold.fntdata"/><Relationship Id="rId43" Type="http://schemas.openxmlformats.org/officeDocument/2006/relationships/font" Target="fonts/BaskervvilleMedium-regular.fntdata"/><Relationship Id="rId46" Type="http://schemas.openxmlformats.org/officeDocument/2006/relationships/font" Target="fonts/BaskervvilleMedium-boldItalic.fntdata"/><Relationship Id="rId45" Type="http://schemas.openxmlformats.org/officeDocument/2006/relationships/font" Target="fonts/BaskervvilleMedium-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DMSans-bold.fntdata"/><Relationship Id="rId47" Type="http://schemas.openxmlformats.org/officeDocument/2006/relationships/font" Target="fonts/DMSans-regular.fntdata"/><Relationship Id="rId49" Type="http://schemas.openxmlformats.org/officeDocument/2006/relationships/font" Target="fonts/DMSans-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Baskervville-bold.fntdata"/><Relationship Id="rId30" Type="http://schemas.openxmlformats.org/officeDocument/2006/relationships/font" Target="fonts/Baskervville-regular.fntdata"/><Relationship Id="rId33" Type="http://schemas.openxmlformats.org/officeDocument/2006/relationships/font" Target="fonts/Baskervville-boldItalic.fntdata"/><Relationship Id="rId32" Type="http://schemas.openxmlformats.org/officeDocument/2006/relationships/font" Target="fonts/Baskervville-italic.fntdata"/><Relationship Id="rId35" Type="http://schemas.openxmlformats.org/officeDocument/2006/relationships/font" Target="fonts/DMSansLight-regular.fntdata"/><Relationship Id="rId34" Type="http://schemas.openxmlformats.org/officeDocument/2006/relationships/font" Target="fonts/BebasNeue-regular.fntdata"/><Relationship Id="rId37" Type="http://schemas.openxmlformats.org/officeDocument/2006/relationships/font" Target="fonts/DMSansLight-italic.fntdata"/><Relationship Id="rId36" Type="http://schemas.openxmlformats.org/officeDocument/2006/relationships/font" Target="fonts/DMSansLight-bold.fntdata"/><Relationship Id="rId39" Type="http://schemas.openxmlformats.org/officeDocument/2006/relationships/font" Target="fonts/DMSansSemiBold-regular.fntdata"/><Relationship Id="rId38" Type="http://schemas.openxmlformats.org/officeDocument/2006/relationships/font" Target="fonts/DMSansLight-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BaskervvilleSemiBold-regular.fntdata"/><Relationship Id="rId50" Type="http://schemas.openxmlformats.org/officeDocument/2006/relationships/font" Target="fonts/DMSans-boldItalic.fntdata"/><Relationship Id="rId53" Type="http://schemas.openxmlformats.org/officeDocument/2006/relationships/font" Target="fonts/BaskervvilleSemiBold-italic.fntdata"/><Relationship Id="rId52" Type="http://schemas.openxmlformats.org/officeDocument/2006/relationships/font" Target="fonts/BaskervvilleSemiBold-bold.fntdata"/><Relationship Id="rId11" Type="http://schemas.openxmlformats.org/officeDocument/2006/relationships/slide" Target="slides/slide7.xml"/><Relationship Id="rId10" Type="http://schemas.openxmlformats.org/officeDocument/2006/relationships/slide" Target="slides/slide6.xml"/><Relationship Id="rId54" Type="http://schemas.openxmlformats.org/officeDocument/2006/relationships/font" Target="fonts/BaskervvilleSemiBold-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e5180bec33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e5180bec3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d431007ba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d431007ba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eb54fc0d73_2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eb54fc0d73_2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we have locked columns and created duplicate spreadsheets of a worker's specific assigned records.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eb54fc0d73_2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eb54fc0d73_2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e5180bec33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e5180bec33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e5180bec33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e5180bec33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e5180bec33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e5180bec33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eb54fc0d73_2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eb54fc0d73_2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eb54fc0d73_2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eb54fc0d73_2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eb54fc0d73_2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eb54fc0d73_2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e5180bec3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e5180bec3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eb54fc0d73_2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eb54fc0d73_2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eb54fc0d73_2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eb54fc0d73_2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eb54fc0d73_2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eb54fc0d73_2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eb54fc0d73_2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eb54fc0d73_2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eb54fc0d7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eb54fc0d7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35e18421cc_1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35e18421cc_1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e5180bec3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e5180bec3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e5180bec3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e5180bec3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eb54fc0d73_2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eb54fc0d73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e7af35e7b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e7af35e7b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eb54fc0d73_2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eb54fc0d73_2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e5180bec3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e5180bec3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e5180bec33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e5180bec33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image" Target="../media/image3.png"/><Relationship Id="rId6"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13225" y="585425"/>
            <a:ext cx="4559700" cy="2235900"/>
          </a:xfrm>
          <a:prstGeom prst="rect">
            <a:avLst/>
          </a:prstGeom>
        </p:spPr>
        <p:txBody>
          <a:bodyPr anchorCtr="0" anchor="b" bIns="91425" lIns="91425" spcFirstLastPara="1" rIns="91425" wrap="square" tIns="91425">
            <a:noAutofit/>
          </a:bodyPr>
          <a:lstStyle>
            <a:lvl1pPr lvl="0">
              <a:spcBef>
                <a:spcPts val="0"/>
              </a:spcBef>
              <a:spcAft>
                <a:spcPts val="0"/>
              </a:spcAft>
              <a:buClr>
                <a:srgbClr val="191919"/>
              </a:buClr>
              <a:buSzPts val="5200"/>
              <a:buNone/>
              <a:defRPr sz="7000">
                <a:latin typeface="Baskervville"/>
                <a:ea typeface="Baskervville"/>
                <a:cs typeface="Baskervville"/>
                <a:sym typeface="Baskerv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713225" y="2775300"/>
            <a:ext cx="4559700" cy="406800"/>
          </a:xfrm>
          <a:prstGeom prst="rect">
            <a:avLst/>
          </a:prstGeom>
          <a:noFill/>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600">
                <a:solidFill>
                  <a:schemeClr val="dk1"/>
                </a:solidFill>
                <a:latin typeface="DM Sans"/>
                <a:ea typeface="DM Sans"/>
                <a:cs typeface="DM Sans"/>
                <a:sym typeface="DM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 name="Shape 61"/>
        <p:cNvGrpSpPr/>
        <p:nvPr/>
      </p:nvGrpSpPr>
      <p:grpSpPr>
        <a:xfrm>
          <a:off x="0" y="0"/>
          <a:ext cx="0" cy="0"/>
          <a:chOff x="0" y="0"/>
          <a:chExt cx="0" cy="0"/>
        </a:xfrm>
      </p:grpSpPr>
      <p:sp>
        <p:nvSpPr>
          <p:cNvPr id="62" name="Google Shape;62;p11"/>
          <p:cNvSpPr txBox="1"/>
          <p:nvPr>
            <p:ph hasCustomPrompt="1" type="title"/>
          </p:nvPr>
        </p:nvSpPr>
        <p:spPr>
          <a:xfrm>
            <a:off x="1284000" y="1668175"/>
            <a:ext cx="6576000" cy="13020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3" name="Google Shape;63;p11"/>
          <p:cNvSpPr txBox="1"/>
          <p:nvPr>
            <p:ph idx="1" type="subTitle"/>
          </p:nvPr>
        </p:nvSpPr>
        <p:spPr>
          <a:xfrm>
            <a:off x="1284000" y="30753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grpSp>
        <p:nvGrpSpPr>
          <p:cNvPr id="64" name="Google Shape;64;p11"/>
          <p:cNvGrpSpPr/>
          <p:nvPr/>
        </p:nvGrpSpPr>
        <p:grpSpPr>
          <a:xfrm>
            <a:off x="1" y="2016562"/>
            <a:ext cx="9190974" cy="3129935"/>
            <a:chOff x="1" y="2016562"/>
            <a:chExt cx="9190974" cy="3129935"/>
          </a:xfrm>
        </p:grpSpPr>
        <p:pic>
          <p:nvPicPr>
            <p:cNvPr id="65" name="Google Shape;65;p11"/>
            <p:cNvPicPr preferRelativeResize="0"/>
            <p:nvPr/>
          </p:nvPicPr>
          <p:blipFill rotWithShape="1">
            <a:blip r:embed="rId2">
              <a:alphaModFix/>
            </a:blip>
            <a:srcRect b="14310" l="13523" r="66251" t="-21422"/>
            <a:stretch/>
          </p:blipFill>
          <p:spPr>
            <a:xfrm flipH="1">
              <a:off x="8248777" y="2016562"/>
              <a:ext cx="942198" cy="2806675"/>
            </a:xfrm>
            <a:prstGeom prst="rect">
              <a:avLst/>
            </a:prstGeom>
            <a:noFill/>
            <a:ln>
              <a:noFill/>
            </a:ln>
          </p:spPr>
        </p:pic>
        <p:grpSp>
          <p:nvGrpSpPr>
            <p:cNvPr id="66" name="Google Shape;66;p11"/>
            <p:cNvGrpSpPr/>
            <p:nvPr/>
          </p:nvGrpSpPr>
          <p:grpSpPr>
            <a:xfrm>
              <a:off x="1" y="3608474"/>
              <a:ext cx="9143999" cy="1538023"/>
              <a:chOff x="1" y="3608474"/>
              <a:chExt cx="9143999" cy="1538023"/>
            </a:xfrm>
          </p:grpSpPr>
          <p:pic>
            <p:nvPicPr>
              <p:cNvPr id="67" name="Google Shape;67;p11"/>
              <p:cNvPicPr preferRelativeResize="0"/>
              <p:nvPr/>
            </p:nvPicPr>
            <p:blipFill rotWithShape="1">
              <a:blip r:embed="rId3">
                <a:alphaModFix/>
              </a:blip>
              <a:srcRect b="62250" l="37584" r="-5821" t="-16263"/>
              <a:stretch/>
            </p:blipFill>
            <p:spPr>
              <a:xfrm flipH="1">
                <a:off x="7270001" y="3608474"/>
                <a:ext cx="1873999" cy="1538023"/>
              </a:xfrm>
              <a:prstGeom prst="rect">
                <a:avLst/>
              </a:prstGeom>
              <a:noFill/>
              <a:ln>
                <a:noFill/>
              </a:ln>
            </p:spPr>
          </p:pic>
          <p:pic>
            <p:nvPicPr>
              <p:cNvPr id="68" name="Google Shape;68;p11"/>
              <p:cNvPicPr preferRelativeResize="0"/>
              <p:nvPr/>
            </p:nvPicPr>
            <p:blipFill rotWithShape="1">
              <a:blip r:embed="rId4">
                <a:alphaModFix/>
              </a:blip>
              <a:srcRect b="0" l="-14302" r="33592" t="15261"/>
              <a:stretch/>
            </p:blipFill>
            <p:spPr>
              <a:xfrm rot="5400000">
                <a:off x="-179787" y="3824487"/>
                <a:ext cx="1498800" cy="1139225"/>
              </a:xfrm>
              <a:prstGeom prst="rect">
                <a:avLst/>
              </a:prstGeom>
              <a:noFill/>
              <a:ln>
                <a:noFill/>
              </a:ln>
            </p:spPr>
          </p:pic>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9" name="Shape 6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0" name="Shape 70"/>
        <p:cNvGrpSpPr/>
        <p:nvPr/>
      </p:nvGrpSpPr>
      <p:grpSpPr>
        <a:xfrm>
          <a:off x="0" y="0"/>
          <a:ext cx="0" cy="0"/>
          <a:chOff x="0" y="0"/>
          <a:chExt cx="0" cy="0"/>
        </a:xfrm>
      </p:grpSpPr>
      <p:sp>
        <p:nvSpPr>
          <p:cNvPr id="71" name="Google Shape;71;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2" name="Google Shape;72;p13"/>
          <p:cNvSpPr txBox="1"/>
          <p:nvPr>
            <p:ph idx="1" type="subTitle"/>
          </p:nvPr>
        </p:nvSpPr>
        <p:spPr>
          <a:xfrm>
            <a:off x="719975" y="3109813"/>
            <a:ext cx="2305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3" name="Google Shape;73;p13"/>
          <p:cNvSpPr txBox="1"/>
          <p:nvPr>
            <p:ph idx="2" type="subTitle"/>
          </p:nvPr>
        </p:nvSpPr>
        <p:spPr>
          <a:xfrm>
            <a:off x="3419246" y="3109813"/>
            <a:ext cx="2305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 name="Google Shape;74;p13"/>
          <p:cNvSpPr txBox="1"/>
          <p:nvPr>
            <p:ph idx="3" type="subTitle"/>
          </p:nvPr>
        </p:nvSpPr>
        <p:spPr>
          <a:xfrm>
            <a:off x="6118524" y="3109813"/>
            <a:ext cx="2305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5" name="Google Shape;75;p13"/>
          <p:cNvSpPr txBox="1"/>
          <p:nvPr>
            <p:ph hasCustomPrompt="1" idx="4" type="title"/>
          </p:nvPr>
        </p:nvSpPr>
        <p:spPr>
          <a:xfrm>
            <a:off x="719975" y="1492300"/>
            <a:ext cx="1136100" cy="8250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48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p:nvPr>
            <p:ph hasCustomPrompt="1" idx="5" type="title"/>
          </p:nvPr>
        </p:nvSpPr>
        <p:spPr>
          <a:xfrm>
            <a:off x="3419246" y="1492300"/>
            <a:ext cx="1136100" cy="8250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48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p:nvPr>
            <p:ph hasCustomPrompt="1" idx="6" type="title"/>
          </p:nvPr>
        </p:nvSpPr>
        <p:spPr>
          <a:xfrm>
            <a:off x="6118525" y="1492300"/>
            <a:ext cx="1136100" cy="8250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48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p:nvPr>
            <p:ph idx="7" type="subTitle"/>
          </p:nvPr>
        </p:nvSpPr>
        <p:spPr>
          <a:xfrm>
            <a:off x="719975" y="2317288"/>
            <a:ext cx="2305500" cy="863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9" name="Google Shape;79;p13"/>
          <p:cNvSpPr txBox="1"/>
          <p:nvPr>
            <p:ph idx="8" type="subTitle"/>
          </p:nvPr>
        </p:nvSpPr>
        <p:spPr>
          <a:xfrm>
            <a:off x="3419246" y="2317288"/>
            <a:ext cx="2305500" cy="863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80" name="Google Shape;80;p13"/>
          <p:cNvSpPr txBox="1"/>
          <p:nvPr>
            <p:ph idx="9" type="subTitle"/>
          </p:nvPr>
        </p:nvSpPr>
        <p:spPr>
          <a:xfrm>
            <a:off x="6118524" y="2317288"/>
            <a:ext cx="2305500" cy="863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81" name="Google Shape;81;p13"/>
          <p:cNvPicPr preferRelativeResize="0"/>
          <p:nvPr/>
        </p:nvPicPr>
        <p:blipFill rotWithShape="1">
          <a:blip r:embed="rId2">
            <a:alphaModFix/>
          </a:blip>
          <a:srcRect b="22798" l="0" r="0" t="68350"/>
          <a:stretch/>
        </p:blipFill>
        <p:spPr>
          <a:xfrm>
            <a:off x="0" y="4604001"/>
            <a:ext cx="9143926" cy="5394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_1">
    <p:spTree>
      <p:nvGrpSpPr>
        <p:cNvPr id="82" name="Shape 82"/>
        <p:cNvGrpSpPr/>
        <p:nvPr/>
      </p:nvGrpSpPr>
      <p:grpSpPr>
        <a:xfrm>
          <a:off x="0" y="0"/>
          <a:ext cx="0" cy="0"/>
          <a:chOff x="0" y="0"/>
          <a:chExt cx="0" cy="0"/>
        </a:xfrm>
      </p:grpSpPr>
      <p:sp>
        <p:nvSpPr>
          <p:cNvPr id="83" name="Google Shape;83;p14"/>
          <p:cNvSpPr txBox="1"/>
          <p:nvPr>
            <p:ph type="title"/>
          </p:nvPr>
        </p:nvSpPr>
        <p:spPr>
          <a:xfrm>
            <a:off x="1615950" y="1760950"/>
            <a:ext cx="2979600" cy="12000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4" name="Google Shape;84;p14"/>
          <p:cNvSpPr txBox="1"/>
          <p:nvPr>
            <p:ph hasCustomPrompt="1" idx="2" type="title"/>
          </p:nvPr>
        </p:nvSpPr>
        <p:spPr>
          <a:xfrm>
            <a:off x="1615950" y="781775"/>
            <a:ext cx="1447500" cy="11223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96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85" name="Google Shape;85;p14"/>
          <p:cNvSpPr txBox="1"/>
          <p:nvPr>
            <p:ph idx="1" type="subTitle"/>
          </p:nvPr>
        </p:nvSpPr>
        <p:spPr>
          <a:xfrm>
            <a:off x="1615950" y="2908550"/>
            <a:ext cx="2979600" cy="70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86" name="Google Shape;86;p14"/>
          <p:cNvGrpSpPr/>
          <p:nvPr/>
        </p:nvGrpSpPr>
        <p:grpSpPr>
          <a:xfrm flipH="1">
            <a:off x="0" y="0"/>
            <a:ext cx="1365525" cy="5143501"/>
            <a:chOff x="7778480" y="0"/>
            <a:chExt cx="1365525" cy="5143501"/>
          </a:xfrm>
        </p:grpSpPr>
        <p:pic>
          <p:nvPicPr>
            <p:cNvPr id="87" name="Google Shape;87;p14"/>
            <p:cNvPicPr preferRelativeResize="0"/>
            <p:nvPr/>
          </p:nvPicPr>
          <p:blipFill rotWithShape="1">
            <a:blip r:embed="rId2">
              <a:alphaModFix/>
            </a:blip>
            <a:srcRect b="8153" l="10410" r="73805" t="13606"/>
            <a:stretch/>
          </p:blipFill>
          <p:spPr>
            <a:xfrm>
              <a:off x="8257350" y="2671525"/>
              <a:ext cx="886651" cy="2471976"/>
            </a:xfrm>
            <a:prstGeom prst="rect">
              <a:avLst/>
            </a:prstGeom>
            <a:noFill/>
            <a:ln>
              <a:noFill/>
            </a:ln>
          </p:spPr>
        </p:pic>
        <p:pic>
          <p:nvPicPr>
            <p:cNvPr id="88" name="Google Shape;88;p14"/>
            <p:cNvPicPr preferRelativeResize="0"/>
            <p:nvPr/>
          </p:nvPicPr>
          <p:blipFill rotWithShape="1">
            <a:blip r:embed="rId3">
              <a:alphaModFix/>
            </a:blip>
            <a:srcRect b="1773" l="64651" r="-14963" t="27007"/>
            <a:stretch/>
          </p:blipFill>
          <p:spPr>
            <a:xfrm flipH="1">
              <a:off x="7778480" y="0"/>
              <a:ext cx="1365525" cy="2004300"/>
            </a:xfrm>
            <a:prstGeom prst="rect">
              <a:avLst/>
            </a:prstGeom>
            <a:noFill/>
            <a:ln>
              <a:noFill/>
            </a:ln>
          </p:spPr>
        </p:pic>
      </p:grpSp>
      <p:pic>
        <p:nvPicPr>
          <p:cNvPr id="89" name="Google Shape;89;p14"/>
          <p:cNvPicPr preferRelativeResize="0"/>
          <p:nvPr/>
        </p:nvPicPr>
        <p:blipFill rotWithShape="1">
          <a:blip r:embed="rId4">
            <a:alphaModFix/>
          </a:blip>
          <a:srcRect b="-9926" l="35187" r="7588" t="-22070"/>
          <a:stretch/>
        </p:blipFill>
        <p:spPr>
          <a:xfrm flipH="1" rot="5400000">
            <a:off x="1294362" y="3721725"/>
            <a:ext cx="840626" cy="20029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0_1_1">
    <p:spTree>
      <p:nvGrpSpPr>
        <p:cNvPr id="90" name="Shape 90"/>
        <p:cNvGrpSpPr/>
        <p:nvPr/>
      </p:nvGrpSpPr>
      <p:grpSpPr>
        <a:xfrm>
          <a:off x="0" y="0"/>
          <a:ext cx="0" cy="0"/>
          <a:chOff x="0" y="0"/>
          <a:chExt cx="0" cy="0"/>
        </a:xfrm>
      </p:grpSpPr>
      <p:sp>
        <p:nvSpPr>
          <p:cNvPr id="91" name="Google Shape;91;p15"/>
          <p:cNvSpPr txBox="1"/>
          <p:nvPr>
            <p:ph type="title"/>
          </p:nvPr>
        </p:nvSpPr>
        <p:spPr>
          <a:xfrm>
            <a:off x="4229700" y="2281775"/>
            <a:ext cx="2979600" cy="120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92" name="Google Shape;92;p15"/>
          <p:cNvSpPr txBox="1"/>
          <p:nvPr>
            <p:ph hasCustomPrompt="1" idx="2" type="title"/>
          </p:nvPr>
        </p:nvSpPr>
        <p:spPr>
          <a:xfrm>
            <a:off x="5761800" y="990475"/>
            <a:ext cx="1447500" cy="1122300"/>
          </a:xfrm>
          <a:prstGeom prst="rect">
            <a:avLst/>
          </a:prstGeom>
          <a:noFill/>
        </p:spPr>
        <p:txBody>
          <a:bodyPr anchorCtr="0" anchor="b" bIns="91425" lIns="91425" spcFirstLastPara="1" rIns="91425" wrap="square" tIns="91425">
            <a:noAutofit/>
          </a:bodyPr>
          <a:lstStyle>
            <a:lvl1pPr lvl="0" rtl="0" algn="r">
              <a:spcBef>
                <a:spcPts val="0"/>
              </a:spcBef>
              <a:spcAft>
                <a:spcPts val="0"/>
              </a:spcAft>
              <a:buClr>
                <a:schemeClr val="lt1"/>
              </a:buClr>
              <a:buSzPts val="6000"/>
              <a:buNone/>
              <a:defRPr sz="9600">
                <a:solidFill>
                  <a:schemeClr val="dk2"/>
                </a:solidFill>
              </a:defRPr>
            </a:lvl1pPr>
            <a:lvl2pPr lvl="1" rtl="0" algn="r">
              <a:spcBef>
                <a:spcPts val="0"/>
              </a:spcBef>
              <a:spcAft>
                <a:spcPts val="0"/>
              </a:spcAft>
              <a:buClr>
                <a:schemeClr val="lt1"/>
              </a:buClr>
              <a:buSzPts val="6000"/>
              <a:buNone/>
              <a:defRPr sz="6000">
                <a:solidFill>
                  <a:schemeClr val="lt1"/>
                </a:solidFill>
              </a:defRPr>
            </a:lvl2pPr>
            <a:lvl3pPr lvl="2" rtl="0" algn="r">
              <a:spcBef>
                <a:spcPts val="0"/>
              </a:spcBef>
              <a:spcAft>
                <a:spcPts val="0"/>
              </a:spcAft>
              <a:buClr>
                <a:schemeClr val="lt1"/>
              </a:buClr>
              <a:buSzPts val="6000"/>
              <a:buNone/>
              <a:defRPr sz="6000">
                <a:solidFill>
                  <a:schemeClr val="lt1"/>
                </a:solidFill>
              </a:defRPr>
            </a:lvl3pPr>
            <a:lvl4pPr lvl="3" rtl="0" algn="r">
              <a:spcBef>
                <a:spcPts val="0"/>
              </a:spcBef>
              <a:spcAft>
                <a:spcPts val="0"/>
              </a:spcAft>
              <a:buClr>
                <a:schemeClr val="lt1"/>
              </a:buClr>
              <a:buSzPts val="6000"/>
              <a:buNone/>
              <a:defRPr sz="6000">
                <a:solidFill>
                  <a:schemeClr val="lt1"/>
                </a:solidFill>
              </a:defRPr>
            </a:lvl4pPr>
            <a:lvl5pPr lvl="4" rtl="0" algn="r">
              <a:spcBef>
                <a:spcPts val="0"/>
              </a:spcBef>
              <a:spcAft>
                <a:spcPts val="0"/>
              </a:spcAft>
              <a:buClr>
                <a:schemeClr val="lt1"/>
              </a:buClr>
              <a:buSzPts val="6000"/>
              <a:buNone/>
              <a:defRPr sz="6000">
                <a:solidFill>
                  <a:schemeClr val="lt1"/>
                </a:solidFill>
              </a:defRPr>
            </a:lvl5pPr>
            <a:lvl6pPr lvl="5" rtl="0" algn="r">
              <a:spcBef>
                <a:spcPts val="0"/>
              </a:spcBef>
              <a:spcAft>
                <a:spcPts val="0"/>
              </a:spcAft>
              <a:buClr>
                <a:schemeClr val="lt1"/>
              </a:buClr>
              <a:buSzPts val="6000"/>
              <a:buNone/>
              <a:defRPr sz="6000">
                <a:solidFill>
                  <a:schemeClr val="lt1"/>
                </a:solidFill>
              </a:defRPr>
            </a:lvl6pPr>
            <a:lvl7pPr lvl="6" rtl="0" algn="r">
              <a:spcBef>
                <a:spcPts val="0"/>
              </a:spcBef>
              <a:spcAft>
                <a:spcPts val="0"/>
              </a:spcAft>
              <a:buClr>
                <a:schemeClr val="lt1"/>
              </a:buClr>
              <a:buSzPts val="6000"/>
              <a:buNone/>
              <a:defRPr sz="6000">
                <a:solidFill>
                  <a:schemeClr val="lt1"/>
                </a:solidFill>
              </a:defRPr>
            </a:lvl7pPr>
            <a:lvl8pPr lvl="7" rtl="0" algn="r">
              <a:spcBef>
                <a:spcPts val="0"/>
              </a:spcBef>
              <a:spcAft>
                <a:spcPts val="0"/>
              </a:spcAft>
              <a:buClr>
                <a:schemeClr val="lt1"/>
              </a:buClr>
              <a:buSzPts val="6000"/>
              <a:buNone/>
              <a:defRPr sz="6000">
                <a:solidFill>
                  <a:schemeClr val="lt1"/>
                </a:solidFill>
              </a:defRPr>
            </a:lvl8pPr>
            <a:lvl9pPr lvl="8" rtl="0" algn="r">
              <a:spcBef>
                <a:spcPts val="0"/>
              </a:spcBef>
              <a:spcAft>
                <a:spcPts val="0"/>
              </a:spcAft>
              <a:buClr>
                <a:schemeClr val="lt1"/>
              </a:buClr>
              <a:buSzPts val="6000"/>
              <a:buNone/>
              <a:defRPr sz="6000">
                <a:solidFill>
                  <a:schemeClr val="lt1"/>
                </a:solidFill>
              </a:defRPr>
            </a:lvl9pPr>
          </a:lstStyle>
          <a:p>
            <a:r>
              <a:t>xx%</a:t>
            </a:r>
          </a:p>
        </p:txBody>
      </p:sp>
      <p:sp>
        <p:nvSpPr>
          <p:cNvPr id="93" name="Google Shape;93;p15"/>
          <p:cNvSpPr txBox="1"/>
          <p:nvPr>
            <p:ph idx="1" type="subTitle"/>
          </p:nvPr>
        </p:nvSpPr>
        <p:spPr>
          <a:xfrm>
            <a:off x="4229700" y="3429375"/>
            <a:ext cx="2979600" cy="708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grpSp>
        <p:nvGrpSpPr>
          <p:cNvPr id="94" name="Google Shape;94;p15"/>
          <p:cNvGrpSpPr/>
          <p:nvPr/>
        </p:nvGrpSpPr>
        <p:grpSpPr>
          <a:xfrm>
            <a:off x="7510875" y="0"/>
            <a:ext cx="1639025" cy="5146501"/>
            <a:chOff x="7510875" y="0"/>
            <a:chExt cx="1639025" cy="5146501"/>
          </a:xfrm>
        </p:grpSpPr>
        <p:pic>
          <p:nvPicPr>
            <p:cNvPr id="95" name="Google Shape;95;p15"/>
            <p:cNvPicPr preferRelativeResize="0"/>
            <p:nvPr/>
          </p:nvPicPr>
          <p:blipFill rotWithShape="1">
            <a:blip r:embed="rId2">
              <a:alphaModFix/>
            </a:blip>
            <a:srcRect b="14310" l="14531" r="66252" t="-21422"/>
            <a:stretch/>
          </p:blipFill>
          <p:spPr>
            <a:xfrm flipH="1">
              <a:off x="8366924" y="2409025"/>
              <a:ext cx="782976" cy="2454751"/>
            </a:xfrm>
            <a:prstGeom prst="rect">
              <a:avLst/>
            </a:prstGeom>
            <a:noFill/>
            <a:ln>
              <a:noFill/>
            </a:ln>
          </p:spPr>
        </p:pic>
        <p:pic>
          <p:nvPicPr>
            <p:cNvPr id="96" name="Google Shape;96;p15"/>
            <p:cNvPicPr preferRelativeResize="0"/>
            <p:nvPr/>
          </p:nvPicPr>
          <p:blipFill rotWithShape="1">
            <a:blip r:embed="rId3">
              <a:alphaModFix/>
            </a:blip>
            <a:srcRect b="62250" l="37584" r="-5821" t="-16263"/>
            <a:stretch/>
          </p:blipFill>
          <p:spPr>
            <a:xfrm flipH="1">
              <a:off x="7510875" y="3801328"/>
              <a:ext cx="1639016" cy="1345173"/>
            </a:xfrm>
            <a:prstGeom prst="rect">
              <a:avLst/>
            </a:prstGeom>
            <a:noFill/>
            <a:ln>
              <a:noFill/>
            </a:ln>
          </p:spPr>
        </p:pic>
        <p:pic>
          <p:nvPicPr>
            <p:cNvPr id="97" name="Google Shape;97;p15"/>
            <p:cNvPicPr preferRelativeResize="0"/>
            <p:nvPr/>
          </p:nvPicPr>
          <p:blipFill rotWithShape="1">
            <a:blip r:embed="rId4">
              <a:alphaModFix/>
            </a:blip>
            <a:srcRect b="33035" l="-25347" r="-25347" t="1703"/>
            <a:stretch/>
          </p:blipFill>
          <p:spPr>
            <a:xfrm flipH="1" rot="-5400000">
              <a:off x="7828525" y="153400"/>
              <a:ext cx="1474774" cy="1167974"/>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8" name="Shape 98"/>
        <p:cNvGrpSpPr/>
        <p:nvPr/>
      </p:nvGrpSpPr>
      <p:grpSpPr>
        <a:xfrm>
          <a:off x="0" y="0"/>
          <a:ext cx="0" cy="0"/>
          <a:chOff x="0" y="0"/>
          <a:chExt cx="0" cy="0"/>
        </a:xfrm>
      </p:grpSpPr>
      <p:sp>
        <p:nvSpPr>
          <p:cNvPr id="99" name="Google Shape;99;p16"/>
          <p:cNvSpPr txBox="1"/>
          <p:nvPr>
            <p:ph type="title"/>
          </p:nvPr>
        </p:nvSpPr>
        <p:spPr>
          <a:xfrm>
            <a:off x="1401750" y="2971729"/>
            <a:ext cx="6691200" cy="680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00" name="Google Shape;100;p16"/>
          <p:cNvSpPr txBox="1"/>
          <p:nvPr>
            <p:ph idx="1" type="subTitle"/>
          </p:nvPr>
        </p:nvSpPr>
        <p:spPr>
          <a:xfrm>
            <a:off x="1401750" y="1382725"/>
            <a:ext cx="6691200" cy="147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grpSp>
        <p:nvGrpSpPr>
          <p:cNvPr id="101" name="Google Shape;101;p16"/>
          <p:cNvGrpSpPr/>
          <p:nvPr/>
        </p:nvGrpSpPr>
        <p:grpSpPr>
          <a:xfrm>
            <a:off x="0" y="-12"/>
            <a:ext cx="9157525" cy="5146513"/>
            <a:chOff x="0" y="-12"/>
            <a:chExt cx="9157525" cy="5146513"/>
          </a:xfrm>
        </p:grpSpPr>
        <p:pic>
          <p:nvPicPr>
            <p:cNvPr id="102" name="Google Shape;102;p16"/>
            <p:cNvPicPr preferRelativeResize="0"/>
            <p:nvPr/>
          </p:nvPicPr>
          <p:blipFill rotWithShape="1">
            <a:blip r:embed="rId2">
              <a:alphaModFix/>
            </a:blip>
            <a:srcRect b="0" l="54323" r="36435" t="0"/>
            <a:stretch/>
          </p:blipFill>
          <p:spPr>
            <a:xfrm>
              <a:off x="0" y="0"/>
              <a:ext cx="713226" cy="5143501"/>
            </a:xfrm>
            <a:prstGeom prst="rect">
              <a:avLst/>
            </a:prstGeom>
            <a:noFill/>
            <a:ln>
              <a:noFill/>
            </a:ln>
          </p:spPr>
        </p:pic>
        <p:pic>
          <p:nvPicPr>
            <p:cNvPr id="103" name="Google Shape;103;p16"/>
            <p:cNvPicPr preferRelativeResize="0"/>
            <p:nvPr/>
          </p:nvPicPr>
          <p:blipFill rotWithShape="1">
            <a:blip r:embed="rId3">
              <a:alphaModFix/>
            </a:blip>
            <a:srcRect b="14310" l="14344" r="66251" t="-21422"/>
            <a:stretch/>
          </p:blipFill>
          <p:spPr>
            <a:xfrm flipH="1">
              <a:off x="8366925" y="2409025"/>
              <a:ext cx="790600" cy="2454751"/>
            </a:xfrm>
            <a:prstGeom prst="rect">
              <a:avLst/>
            </a:prstGeom>
            <a:noFill/>
            <a:ln>
              <a:noFill/>
            </a:ln>
          </p:spPr>
        </p:pic>
        <p:pic>
          <p:nvPicPr>
            <p:cNvPr id="104" name="Google Shape;104;p16"/>
            <p:cNvPicPr preferRelativeResize="0"/>
            <p:nvPr/>
          </p:nvPicPr>
          <p:blipFill rotWithShape="1">
            <a:blip r:embed="rId4">
              <a:alphaModFix/>
            </a:blip>
            <a:srcRect b="62250" l="37584" r="-5821" t="-16263"/>
            <a:stretch/>
          </p:blipFill>
          <p:spPr>
            <a:xfrm flipH="1">
              <a:off x="7510875" y="3801328"/>
              <a:ext cx="1639016" cy="1345173"/>
            </a:xfrm>
            <a:prstGeom prst="rect">
              <a:avLst/>
            </a:prstGeom>
            <a:noFill/>
            <a:ln>
              <a:noFill/>
            </a:ln>
          </p:spPr>
        </p:pic>
        <p:pic>
          <p:nvPicPr>
            <p:cNvPr id="105" name="Google Shape;105;p16"/>
            <p:cNvPicPr preferRelativeResize="0"/>
            <p:nvPr/>
          </p:nvPicPr>
          <p:blipFill rotWithShape="1">
            <a:blip r:embed="rId5">
              <a:alphaModFix/>
            </a:blip>
            <a:srcRect b="52928" l="-25347" r="-25347" t="-6959"/>
            <a:stretch/>
          </p:blipFill>
          <p:spPr>
            <a:xfrm flipH="1" rot="-5400000">
              <a:off x="7929012" y="253876"/>
              <a:ext cx="1474774" cy="966999"/>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0">
    <p:spTree>
      <p:nvGrpSpPr>
        <p:cNvPr id="106" name="Shape 106"/>
        <p:cNvGrpSpPr/>
        <p:nvPr/>
      </p:nvGrpSpPr>
      <p:grpSpPr>
        <a:xfrm>
          <a:off x="0" y="0"/>
          <a:ext cx="0" cy="0"/>
          <a:chOff x="0" y="0"/>
          <a:chExt cx="0" cy="0"/>
        </a:xfrm>
      </p:grpSpPr>
      <p:sp>
        <p:nvSpPr>
          <p:cNvPr id="107" name="Google Shape;107;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08" name="Google Shape;108;p17"/>
          <p:cNvGrpSpPr/>
          <p:nvPr/>
        </p:nvGrpSpPr>
        <p:grpSpPr>
          <a:xfrm>
            <a:off x="-8598" y="-7175"/>
            <a:ext cx="9161698" cy="5159312"/>
            <a:chOff x="-34423" y="0"/>
            <a:chExt cx="9161698" cy="5159312"/>
          </a:xfrm>
        </p:grpSpPr>
        <p:pic>
          <p:nvPicPr>
            <p:cNvPr id="109" name="Google Shape;109;p17"/>
            <p:cNvPicPr preferRelativeResize="0"/>
            <p:nvPr/>
          </p:nvPicPr>
          <p:blipFill rotWithShape="1">
            <a:blip r:embed="rId2">
              <a:alphaModFix/>
            </a:blip>
            <a:srcRect b="-5750" l="60517" r="-3303" t="49542"/>
            <a:stretch/>
          </p:blipFill>
          <p:spPr>
            <a:xfrm flipH="1">
              <a:off x="7954325" y="0"/>
              <a:ext cx="1172950" cy="1597726"/>
            </a:xfrm>
            <a:prstGeom prst="rect">
              <a:avLst/>
            </a:prstGeom>
            <a:noFill/>
            <a:ln>
              <a:noFill/>
            </a:ln>
          </p:spPr>
        </p:pic>
        <p:pic>
          <p:nvPicPr>
            <p:cNvPr id="110" name="Google Shape;110;p17"/>
            <p:cNvPicPr preferRelativeResize="0"/>
            <p:nvPr/>
          </p:nvPicPr>
          <p:blipFill rotWithShape="1">
            <a:blip r:embed="rId3">
              <a:alphaModFix/>
            </a:blip>
            <a:srcRect b="19341" l="-4553" r="80973" t="-44200"/>
            <a:stretch/>
          </p:blipFill>
          <p:spPr>
            <a:xfrm flipH="1">
              <a:off x="-34423" y="2352637"/>
              <a:ext cx="942198" cy="2806675"/>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11" name="Shape 111"/>
        <p:cNvGrpSpPr/>
        <p:nvPr/>
      </p:nvGrpSpPr>
      <p:grpSpPr>
        <a:xfrm>
          <a:off x="0" y="0"/>
          <a:ext cx="0" cy="0"/>
          <a:chOff x="0" y="0"/>
          <a:chExt cx="0" cy="0"/>
        </a:xfrm>
      </p:grpSpPr>
      <p:sp>
        <p:nvSpPr>
          <p:cNvPr id="112" name="Google Shape;112;p18"/>
          <p:cNvSpPr txBox="1"/>
          <p:nvPr>
            <p:ph type="title"/>
          </p:nvPr>
        </p:nvSpPr>
        <p:spPr>
          <a:xfrm>
            <a:off x="713225" y="714775"/>
            <a:ext cx="2785500" cy="22962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3" name="Google Shape;113;p18"/>
          <p:cNvSpPr txBox="1"/>
          <p:nvPr>
            <p:ph idx="1" type="subTitle"/>
          </p:nvPr>
        </p:nvSpPr>
        <p:spPr>
          <a:xfrm>
            <a:off x="713225" y="3010825"/>
            <a:ext cx="2785500" cy="111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4" name="Google Shape;114;p18"/>
          <p:cNvSpPr/>
          <p:nvPr>
            <p:ph idx="2" type="pic"/>
          </p:nvPr>
        </p:nvSpPr>
        <p:spPr>
          <a:xfrm>
            <a:off x="4239450" y="539500"/>
            <a:ext cx="4191300" cy="3762900"/>
          </a:xfrm>
          <a:prstGeom prst="rect">
            <a:avLst/>
          </a:prstGeom>
          <a:noFill/>
          <a:ln>
            <a:noFill/>
          </a:ln>
        </p:spPr>
      </p:sp>
      <p:grpSp>
        <p:nvGrpSpPr>
          <p:cNvPr id="115" name="Google Shape;115;p18"/>
          <p:cNvGrpSpPr/>
          <p:nvPr/>
        </p:nvGrpSpPr>
        <p:grpSpPr>
          <a:xfrm>
            <a:off x="0" y="0"/>
            <a:ext cx="9413376" cy="5143500"/>
            <a:chOff x="0" y="0"/>
            <a:chExt cx="9413376" cy="5143500"/>
          </a:xfrm>
        </p:grpSpPr>
        <p:pic>
          <p:nvPicPr>
            <p:cNvPr id="116" name="Google Shape;116;p18"/>
            <p:cNvPicPr preferRelativeResize="0"/>
            <p:nvPr/>
          </p:nvPicPr>
          <p:blipFill rotWithShape="1">
            <a:blip r:embed="rId2">
              <a:alphaModFix/>
            </a:blip>
            <a:srcRect b="33258" l="22219" r="54809" t="-31567"/>
            <a:stretch/>
          </p:blipFill>
          <p:spPr>
            <a:xfrm flipH="1">
              <a:off x="8326249" y="0"/>
              <a:ext cx="817751" cy="1968474"/>
            </a:xfrm>
            <a:prstGeom prst="rect">
              <a:avLst/>
            </a:prstGeom>
            <a:noFill/>
            <a:ln>
              <a:noFill/>
            </a:ln>
          </p:spPr>
        </p:pic>
        <p:pic>
          <p:nvPicPr>
            <p:cNvPr id="117" name="Google Shape;117;p18"/>
            <p:cNvPicPr preferRelativeResize="0"/>
            <p:nvPr/>
          </p:nvPicPr>
          <p:blipFill rotWithShape="1">
            <a:blip r:embed="rId3">
              <a:alphaModFix/>
            </a:blip>
            <a:srcRect b="0" l="-9430" r="59560" t="0"/>
            <a:stretch/>
          </p:blipFill>
          <p:spPr>
            <a:xfrm rot="5400000">
              <a:off x="8583638" y="4313761"/>
              <a:ext cx="676875" cy="982600"/>
            </a:xfrm>
            <a:prstGeom prst="rect">
              <a:avLst/>
            </a:prstGeom>
            <a:noFill/>
            <a:ln>
              <a:noFill/>
            </a:ln>
          </p:spPr>
        </p:pic>
        <p:pic>
          <p:nvPicPr>
            <p:cNvPr id="118" name="Google Shape;118;p18"/>
            <p:cNvPicPr preferRelativeResize="0"/>
            <p:nvPr/>
          </p:nvPicPr>
          <p:blipFill rotWithShape="1">
            <a:blip r:embed="rId4">
              <a:alphaModFix/>
            </a:blip>
            <a:srcRect b="66347" l="22767" r="-8744" t="-15793"/>
            <a:stretch/>
          </p:blipFill>
          <p:spPr>
            <a:xfrm>
              <a:off x="0" y="4200729"/>
              <a:ext cx="1580890" cy="942721"/>
            </a:xfrm>
            <a:prstGeom prst="rect">
              <a:avLst/>
            </a:prstGeom>
            <a:noFill/>
            <a:ln>
              <a:noFill/>
            </a:ln>
          </p:spPr>
        </p:pic>
        <p:pic>
          <p:nvPicPr>
            <p:cNvPr id="119" name="Google Shape;119;p18"/>
            <p:cNvPicPr preferRelativeResize="0"/>
            <p:nvPr/>
          </p:nvPicPr>
          <p:blipFill rotWithShape="1">
            <a:blip r:embed="rId5">
              <a:alphaModFix/>
            </a:blip>
            <a:srcRect b="-7427" l="52877" r="-4941" t="-19092"/>
            <a:stretch/>
          </p:blipFill>
          <p:spPr>
            <a:xfrm>
              <a:off x="3" y="3256902"/>
              <a:ext cx="362498" cy="1610939"/>
            </a:xfrm>
            <a:prstGeom prst="rect">
              <a:avLst/>
            </a:prstGeom>
            <a:noFill/>
            <a:ln>
              <a:noFill/>
            </a:ln>
          </p:spPr>
        </p:pic>
        <p:pic>
          <p:nvPicPr>
            <p:cNvPr id="120" name="Google Shape;120;p18"/>
            <p:cNvPicPr preferRelativeResize="0"/>
            <p:nvPr/>
          </p:nvPicPr>
          <p:blipFill rotWithShape="1">
            <a:blip r:embed="rId6">
              <a:alphaModFix/>
            </a:blip>
            <a:srcRect b="-10430" l="27978" r="10960" t="65220"/>
            <a:stretch/>
          </p:blipFill>
          <p:spPr>
            <a:xfrm flipH="1">
              <a:off x="813401" y="4226275"/>
              <a:ext cx="2202291" cy="917225"/>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21" name="Shape 121"/>
        <p:cNvGrpSpPr/>
        <p:nvPr/>
      </p:nvGrpSpPr>
      <p:grpSpPr>
        <a:xfrm>
          <a:off x="0" y="0"/>
          <a:ext cx="0" cy="0"/>
          <a:chOff x="0" y="0"/>
          <a:chExt cx="0" cy="0"/>
        </a:xfrm>
      </p:grpSpPr>
      <p:sp>
        <p:nvSpPr>
          <p:cNvPr id="122" name="Google Shape;122;p19"/>
          <p:cNvSpPr txBox="1"/>
          <p:nvPr>
            <p:ph type="title"/>
          </p:nvPr>
        </p:nvSpPr>
        <p:spPr>
          <a:xfrm>
            <a:off x="915175" y="1506438"/>
            <a:ext cx="2623500" cy="12186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3" name="Google Shape;123;p19"/>
          <p:cNvSpPr txBox="1"/>
          <p:nvPr>
            <p:ph idx="1" type="subTitle"/>
          </p:nvPr>
        </p:nvSpPr>
        <p:spPr>
          <a:xfrm>
            <a:off x="915175" y="2648813"/>
            <a:ext cx="2623500" cy="110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24" name="Google Shape;124;p19"/>
          <p:cNvGrpSpPr/>
          <p:nvPr/>
        </p:nvGrpSpPr>
        <p:grpSpPr>
          <a:xfrm flipH="1">
            <a:off x="-338989" y="-3012"/>
            <a:ext cx="9453765" cy="5149510"/>
            <a:chOff x="76199" y="-3012"/>
            <a:chExt cx="9453765" cy="5149510"/>
          </a:xfrm>
        </p:grpSpPr>
        <p:pic>
          <p:nvPicPr>
            <p:cNvPr id="125" name="Google Shape;125;p19"/>
            <p:cNvPicPr preferRelativeResize="0"/>
            <p:nvPr/>
          </p:nvPicPr>
          <p:blipFill rotWithShape="1">
            <a:blip r:embed="rId2">
              <a:alphaModFix/>
            </a:blip>
            <a:srcRect b="14310" l="18040" r="61734" t="-21422"/>
            <a:stretch/>
          </p:blipFill>
          <p:spPr>
            <a:xfrm flipH="1" rot="-5400000">
              <a:off x="7655527" y="-935250"/>
              <a:ext cx="942198" cy="2806675"/>
            </a:xfrm>
            <a:prstGeom prst="rect">
              <a:avLst/>
            </a:prstGeom>
            <a:noFill/>
            <a:ln>
              <a:noFill/>
            </a:ln>
          </p:spPr>
        </p:pic>
        <p:grpSp>
          <p:nvGrpSpPr>
            <p:cNvPr id="126" name="Google Shape;126;p19"/>
            <p:cNvGrpSpPr/>
            <p:nvPr/>
          </p:nvGrpSpPr>
          <p:grpSpPr>
            <a:xfrm>
              <a:off x="76199" y="3608475"/>
              <a:ext cx="9128776" cy="1538023"/>
              <a:chOff x="76199" y="3608475"/>
              <a:chExt cx="9128776" cy="1538023"/>
            </a:xfrm>
          </p:grpSpPr>
          <p:pic>
            <p:nvPicPr>
              <p:cNvPr id="127" name="Google Shape;127;p19"/>
              <p:cNvPicPr preferRelativeResize="0"/>
              <p:nvPr/>
            </p:nvPicPr>
            <p:blipFill rotWithShape="1">
              <a:blip r:embed="rId3">
                <a:alphaModFix/>
              </a:blip>
              <a:srcRect b="62250" l="35363" r="-5820" t="-16263"/>
              <a:stretch/>
            </p:blipFill>
            <p:spPr>
              <a:xfrm flipH="1">
                <a:off x="7270000" y="3608475"/>
                <a:ext cx="1934975" cy="1538023"/>
              </a:xfrm>
              <a:prstGeom prst="rect">
                <a:avLst/>
              </a:prstGeom>
              <a:noFill/>
              <a:ln>
                <a:noFill/>
              </a:ln>
            </p:spPr>
          </p:pic>
          <p:pic>
            <p:nvPicPr>
              <p:cNvPr id="128" name="Google Shape;128;p19"/>
              <p:cNvPicPr preferRelativeResize="0"/>
              <p:nvPr/>
            </p:nvPicPr>
            <p:blipFill rotWithShape="1">
              <a:blip r:embed="rId4">
                <a:alphaModFix/>
              </a:blip>
              <a:srcRect b="0" l="-9430" r="59560" t="0"/>
              <a:stretch/>
            </p:blipFill>
            <p:spPr>
              <a:xfrm rot="5400000">
                <a:off x="317149" y="3835600"/>
                <a:ext cx="1066951" cy="1548850"/>
              </a:xfrm>
              <a:prstGeom prst="rect">
                <a:avLst/>
              </a:prstGeom>
              <a:noFill/>
              <a:ln>
                <a:noFill/>
              </a:ln>
            </p:spPr>
          </p:pic>
        </p:grpSp>
      </p:grpSp>
      <p:pic>
        <p:nvPicPr>
          <p:cNvPr id="129" name="Google Shape;129;p19"/>
          <p:cNvPicPr preferRelativeResize="0"/>
          <p:nvPr/>
        </p:nvPicPr>
        <p:blipFill rotWithShape="1">
          <a:blip r:embed="rId5">
            <a:alphaModFix/>
          </a:blip>
          <a:srcRect b="-9926" l="35187" r="7588" t="-22070"/>
          <a:stretch/>
        </p:blipFill>
        <p:spPr>
          <a:xfrm flipH="1">
            <a:off x="8303375" y="0"/>
            <a:ext cx="840626" cy="20029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30" name="Shape 130"/>
        <p:cNvGrpSpPr/>
        <p:nvPr/>
      </p:nvGrpSpPr>
      <p:grpSpPr>
        <a:xfrm>
          <a:off x="0" y="0"/>
          <a:ext cx="0" cy="0"/>
          <a:chOff x="0" y="0"/>
          <a:chExt cx="0" cy="0"/>
        </a:xfrm>
      </p:grpSpPr>
      <p:sp>
        <p:nvSpPr>
          <p:cNvPr id="131" name="Google Shape;131;p20"/>
          <p:cNvSpPr txBox="1"/>
          <p:nvPr>
            <p:ph type="title"/>
          </p:nvPr>
        </p:nvSpPr>
        <p:spPr>
          <a:xfrm>
            <a:off x="5770975" y="1575200"/>
            <a:ext cx="2630400" cy="1149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2" name="Google Shape;132;p20"/>
          <p:cNvSpPr txBox="1"/>
          <p:nvPr>
            <p:ph idx="1" type="subTitle"/>
          </p:nvPr>
        </p:nvSpPr>
        <p:spPr>
          <a:xfrm>
            <a:off x="5771100" y="2648700"/>
            <a:ext cx="2630400" cy="1080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33" name="Google Shape;133;p20"/>
          <p:cNvGrpSpPr/>
          <p:nvPr/>
        </p:nvGrpSpPr>
        <p:grpSpPr>
          <a:xfrm>
            <a:off x="0" y="0"/>
            <a:ext cx="9143997" cy="5143500"/>
            <a:chOff x="0" y="0"/>
            <a:chExt cx="9143997" cy="5143500"/>
          </a:xfrm>
        </p:grpSpPr>
        <p:pic>
          <p:nvPicPr>
            <p:cNvPr id="134" name="Google Shape;134;p20"/>
            <p:cNvPicPr preferRelativeResize="0"/>
            <p:nvPr/>
          </p:nvPicPr>
          <p:blipFill rotWithShape="1">
            <a:blip r:embed="rId2">
              <a:alphaModFix/>
            </a:blip>
            <a:srcRect b="-1179" l="42194" r="-40070" t="61886"/>
            <a:stretch/>
          </p:blipFill>
          <p:spPr>
            <a:xfrm>
              <a:off x="0" y="0"/>
              <a:ext cx="2762065" cy="1149600"/>
            </a:xfrm>
            <a:prstGeom prst="rect">
              <a:avLst/>
            </a:prstGeom>
            <a:noFill/>
            <a:ln>
              <a:noFill/>
            </a:ln>
          </p:spPr>
        </p:pic>
        <p:pic>
          <p:nvPicPr>
            <p:cNvPr id="135" name="Google Shape;135;p20"/>
            <p:cNvPicPr preferRelativeResize="0"/>
            <p:nvPr/>
          </p:nvPicPr>
          <p:blipFill rotWithShape="1">
            <a:blip r:embed="rId3">
              <a:alphaModFix/>
            </a:blip>
            <a:srcRect b="1434" l="22543" r="60782" t="9487"/>
            <a:stretch/>
          </p:blipFill>
          <p:spPr>
            <a:xfrm rot="-5400000">
              <a:off x="7422435" y="3421937"/>
              <a:ext cx="859725" cy="258340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2685500" y="2460927"/>
            <a:ext cx="5267100" cy="8370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 name="Google Shape;13;p3"/>
          <p:cNvSpPr txBox="1"/>
          <p:nvPr>
            <p:ph hasCustomPrompt="1" idx="2" type="title"/>
          </p:nvPr>
        </p:nvSpPr>
        <p:spPr>
          <a:xfrm>
            <a:off x="2685500" y="1577100"/>
            <a:ext cx="1810200" cy="11124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96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4" name="Google Shape;14;p3"/>
          <p:cNvSpPr txBox="1"/>
          <p:nvPr>
            <p:ph idx="1" type="subTitle"/>
          </p:nvPr>
        </p:nvSpPr>
        <p:spPr>
          <a:xfrm>
            <a:off x="2685500" y="3209075"/>
            <a:ext cx="5267100" cy="45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5" name="Google Shape;15;p3"/>
          <p:cNvPicPr preferRelativeResize="0"/>
          <p:nvPr/>
        </p:nvPicPr>
        <p:blipFill rotWithShape="1">
          <a:blip r:embed="rId2">
            <a:alphaModFix/>
          </a:blip>
          <a:srcRect b="5225" l="-48876" r="-5112" t="45011"/>
          <a:stretch/>
        </p:blipFill>
        <p:spPr>
          <a:xfrm rot="5400000">
            <a:off x="7230975" y="3244400"/>
            <a:ext cx="3100625" cy="7254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136" name="Shape 136"/>
        <p:cNvGrpSpPr/>
        <p:nvPr/>
      </p:nvGrpSpPr>
      <p:grpSpPr>
        <a:xfrm>
          <a:off x="0" y="0"/>
          <a:ext cx="0" cy="0"/>
          <a:chOff x="0" y="0"/>
          <a:chExt cx="0" cy="0"/>
        </a:xfrm>
      </p:grpSpPr>
      <p:grpSp>
        <p:nvGrpSpPr>
          <p:cNvPr id="137" name="Google Shape;137;p21"/>
          <p:cNvGrpSpPr/>
          <p:nvPr/>
        </p:nvGrpSpPr>
        <p:grpSpPr>
          <a:xfrm>
            <a:off x="0" y="-10025"/>
            <a:ext cx="9143997" cy="5153525"/>
            <a:chOff x="0" y="-10025"/>
            <a:chExt cx="9143997" cy="5153525"/>
          </a:xfrm>
        </p:grpSpPr>
        <p:pic>
          <p:nvPicPr>
            <p:cNvPr id="138" name="Google Shape;138;p21"/>
            <p:cNvPicPr preferRelativeResize="0"/>
            <p:nvPr/>
          </p:nvPicPr>
          <p:blipFill rotWithShape="1">
            <a:blip r:embed="rId2">
              <a:alphaModFix/>
            </a:blip>
            <a:srcRect b="-10109" l="38827" r="-36704" t="58740"/>
            <a:stretch/>
          </p:blipFill>
          <p:spPr>
            <a:xfrm>
              <a:off x="0" y="-10025"/>
              <a:ext cx="2065600" cy="1123977"/>
            </a:xfrm>
            <a:prstGeom prst="rect">
              <a:avLst/>
            </a:prstGeom>
            <a:noFill/>
            <a:ln>
              <a:noFill/>
            </a:ln>
          </p:spPr>
        </p:pic>
        <p:pic>
          <p:nvPicPr>
            <p:cNvPr id="139" name="Google Shape;139;p21"/>
            <p:cNvPicPr preferRelativeResize="0"/>
            <p:nvPr/>
          </p:nvPicPr>
          <p:blipFill rotWithShape="1">
            <a:blip r:embed="rId3">
              <a:alphaModFix/>
            </a:blip>
            <a:srcRect b="205" l="22542" r="60784" t="10716"/>
            <a:stretch/>
          </p:blipFill>
          <p:spPr>
            <a:xfrm rot="-5400000">
              <a:off x="7422435" y="3421937"/>
              <a:ext cx="859725" cy="2583400"/>
            </a:xfrm>
            <a:prstGeom prst="rect">
              <a:avLst/>
            </a:prstGeom>
            <a:noFill/>
            <a:ln>
              <a:noFill/>
            </a:ln>
          </p:spPr>
        </p:pic>
      </p:grpSp>
      <p:sp>
        <p:nvSpPr>
          <p:cNvPr id="140" name="Google Shape;140;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1" name="Google Shape;141;p21"/>
          <p:cNvSpPr txBox="1"/>
          <p:nvPr>
            <p:ph idx="1" type="body"/>
          </p:nvPr>
        </p:nvSpPr>
        <p:spPr>
          <a:xfrm>
            <a:off x="780800" y="1188575"/>
            <a:ext cx="6408300" cy="15087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2"/>
              </a:buClr>
              <a:buSzPts val="1200"/>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1_1_1">
    <p:spTree>
      <p:nvGrpSpPr>
        <p:cNvPr id="142" name="Shape 142"/>
        <p:cNvGrpSpPr/>
        <p:nvPr/>
      </p:nvGrpSpPr>
      <p:grpSpPr>
        <a:xfrm>
          <a:off x="0" y="0"/>
          <a:ext cx="0" cy="0"/>
          <a:chOff x="0" y="0"/>
          <a:chExt cx="0" cy="0"/>
        </a:xfrm>
      </p:grpSpPr>
      <p:sp>
        <p:nvSpPr>
          <p:cNvPr id="143" name="Google Shape;143;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4" name="Google Shape;144;p22"/>
          <p:cNvSpPr txBox="1"/>
          <p:nvPr>
            <p:ph idx="1" type="body"/>
          </p:nvPr>
        </p:nvSpPr>
        <p:spPr>
          <a:xfrm>
            <a:off x="780800" y="1188575"/>
            <a:ext cx="6408300" cy="3144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2"/>
              </a:buClr>
              <a:buSzPts val="1200"/>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grpSp>
        <p:nvGrpSpPr>
          <p:cNvPr id="145" name="Google Shape;145;p22"/>
          <p:cNvGrpSpPr/>
          <p:nvPr/>
        </p:nvGrpSpPr>
        <p:grpSpPr>
          <a:xfrm flipH="1">
            <a:off x="-4300" y="-2912"/>
            <a:ext cx="9154199" cy="5137687"/>
            <a:chOff x="-4300" y="-2912"/>
            <a:chExt cx="9154199" cy="5137687"/>
          </a:xfrm>
        </p:grpSpPr>
        <p:grpSp>
          <p:nvGrpSpPr>
            <p:cNvPr id="146" name="Google Shape;146;p22"/>
            <p:cNvGrpSpPr/>
            <p:nvPr/>
          </p:nvGrpSpPr>
          <p:grpSpPr>
            <a:xfrm flipH="1" rot="10800000">
              <a:off x="-4300" y="-2912"/>
              <a:ext cx="1862525" cy="2002925"/>
              <a:chOff x="0" y="3131850"/>
              <a:chExt cx="1862525" cy="2002925"/>
            </a:xfrm>
          </p:grpSpPr>
          <p:pic>
            <p:nvPicPr>
              <p:cNvPr id="147" name="Google Shape;147;p22"/>
              <p:cNvPicPr preferRelativeResize="0"/>
              <p:nvPr/>
            </p:nvPicPr>
            <p:blipFill rotWithShape="1">
              <a:blip r:embed="rId2">
                <a:alphaModFix/>
              </a:blip>
              <a:srcRect b="-61551" l="2578" r="41135" t="-7825"/>
              <a:stretch/>
            </p:blipFill>
            <p:spPr>
              <a:xfrm flipH="1" rot="-5400000">
                <a:off x="589425" y="3861563"/>
                <a:ext cx="801099" cy="1745100"/>
              </a:xfrm>
              <a:prstGeom prst="rect">
                <a:avLst/>
              </a:prstGeom>
              <a:noFill/>
              <a:ln>
                <a:noFill/>
              </a:ln>
            </p:spPr>
          </p:pic>
          <p:pic>
            <p:nvPicPr>
              <p:cNvPr id="148" name="Google Shape;148;p22"/>
              <p:cNvPicPr preferRelativeResize="0"/>
              <p:nvPr/>
            </p:nvPicPr>
            <p:blipFill rotWithShape="1">
              <a:blip r:embed="rId3">
                <a:alphaModFix/>
              </a:blip>
              <a:srcRect b="-15078" l="10197" r="71455" t="34100"/>
              <a:stretch/>
            </p:blipFill>
            <p:spPr>
              <a:xfrm flipH="1">
                <a:off x="0" y="3131850"/>
                <a:ext cx="806825" cy="2002925"/>
              </a:xfrm>
              <a:prstGeom prst="rect">
                <a:avLst/>
              </a:prstGeom>
              <a:noFill/>
              <a:ln>
                <a:noFill/>
              </a:ln>
            </p:spPr>
          </p:pic>
        </p:grpSp>
        <p:pic>
          <p:nvPicPr>
            <p:cNvPr id="149" name="Google Shape;149;p22"/>
            <p:cNvPicPr preferRelativeResize="0"/>
            <p:nvPr/>
          </p:nvPicPr>
          <p:blipFill rotWithShape="1">
            <a:blip r:embed="rId4">
              <a:alphaModFix/>
            </a:blip>
            <a:srcRect b="42279" l="-35865" r="-14828" t="3690"/>
            <a:stretch/>
          </p:blipFill>
          <p:spPr>
            <a:xfrm rot="-5400000">
              <a:off x="7929012" y="3913888"/>
              <a:ext cx="1474774" cy="966999"/>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50" name="Shape 150"/>
        <p:cNvGrpSpPr/>
        <p:nvPr/>
      </p:nvGrpSpPr>
      <p:grpSpPr>
        <a:xfrm>
          <a:off x="0" y="0"/>
          <a:ext cx="0" cy="0"/>
          <a:chOff x="0" y="0"/>
          <a:chExt cx="0" cy="0"/>
        </a:xfrm>
      </p:grpSpPr>
      <p:sp>
        <p:nvSpPr>
          <p:cNvPr id="151" name="Google Shape;151;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2" name="Google Shape;152;p23"/>
          <p:cNvSpPr txBox="1"/>
          <p:nvPr>
            <p:ph idx="1" type="subTitle"/>
          </p:nvPr>
        </p:nvSpPr>
        <p:spPr>
          <a:xfrm>
            <a:off x="4923150" y="2898323"/>
            <a:ext cx="28521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 name="Google Shape;153;p23"/>
          <p:cNvSpPr txBox="1"/>
          <p:nvPr>
            <p:ph idx="2" type="subTitle"/>
          </p:nvPr>
        </p:nvSpPr>
        <p:spPr>
          <a:xfrm>
            <a:off x="1368750" y="2898323"/>
            <a:ext cx="28521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4" name="Google Shape;154;p23"/>
          <p:cNvSpPr txBox="1"/>
          <p:nvPr>
            <p:ph idx="3" type="subTitle"/>
          </p:nvPr>
        </p:nvSpPr>
        <p:spPr>
          <a:xfrm>
            <a:off x="1368750" y="2410700"/>
            <a:ext cx="28521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5" name="Google Shape;155;p23"/>
          <p:cNvSpPr txBox="1"/>
          <p:nvPr>
            <p:ph idx="4" type="subTitle"/>
          </p:nvPr>
        </p:nvSpPr>
        <p:spPr>
          <a:xfrm>
            <a:off x="4923154" y="2410700"/>
            <a:ext cx="28521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156" name="Google Shape;156;p23"/>
          <p:cNvGrpSpPr/>
          <p:nvPr/>
        </p:nvGrpSpPr>
        <p:grpSpPr>
          <a:xfrm>
            <a:off x="0" y="0"/>
            <a:ext cx="9144000" cy="5143499"/>
            <a:chOff x="0" y="0"/>
            <a:chExt cx="9144000" cy="5143499"/>
          </a:xfrm>
        </p:grpSpPr>
        <p:pic>
          <p:nvPicPr>
            <p:cNvPr id="157" name="Google Shape;157;p23"/>
            <p:cNvPicPr preferRelativeResize="0"/>
            <p:nvPr/>
          </p:nvPicPr>
          <p:blipFill rotWithShape="1">
            <a:blip r:embed="rId2">
              <a:alphaModFix/>
            </a:blip>
            <a:srcRect b="-9926" l="35187" r="7588" t="-22070"/>
            <a:stretch/>
          </p:blipFill>
          <p:spPr>
            <a:xfrm flipH="1">
              <a:off x="8303375" y="0"/>
              <a:ext cx="840626" cy="2002924"/>
            </a:xfrm>
            <a:prstGeom prst="rect">
              <a:avLst/>
            </a:prstGeom>
            <a:noFill/>
            <a:ln>
              <a:noFill/>
            </a:ln>
          </p:spPr>
        </p:pic>
        <p:pic>
          <p:nvPicPr>
            <p:cNvPr id="158" name="Google Shape;158;p23"/>
            <p:cNvPicPr preferRelativeResize="0"/>
            <p:nvPr/>
          </p:nvPicPr>
          <p:blipFill rotWithShape="1">
            <a:blip r:embed="rId3">
              <a:alphaModFix/>
            </a:blip>
            <a:srcRect b="-20787" l="-16650" r="60362" t="12691"/>
            <a:stretch/>
          </p:blipFill>
          <p:spPr>
            <a:xfrm flipH="1" rot="-5400000">
              <a:off x="273700" y="4186125"/>
              <a:ext cx="801099" cy="1113650"/>
            </a:xfrm>
            <a:prstGeom prst="rect">
              <a:avLst/>
            </a:prstGeom>
            <a:noFill/>
            <a:ln>
              <a:noFill/>
            </a:ln>
          </p:spPr>
        </p:pic>
        <p:pic>
          <p:nvPicPr>
            <p:cNvPr id="159" name="Google Shape;159;p23"/>
            <p:cNvPicPr preferRelativeResize="0"/>
            <p:nvPr/>
          </p:nvPicPr>
          <p:blipFill rotWithShape="1">
            <a:blip r:embed="rId4">
              <a:alphaModFix/>
            </a:blip>
            <a:srcRect b="-13734" l="11565" r="70086" t="32756"/>
            <a:stretch/>
          </p:blipFill>
          <p:spPr>
            <a:xfrm flipH="1">
              <a:off x="0" y="3131850"/>
              <a:ext cx="806825" cy="2002925"/>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60" name="Shape 160"/>
        <p:cNvGrpSpPr/>
        <p:nvPr/>
      </p:nvGrpSpPr>
      <p:grpSpPr>
        <a:xfrm>
          <a:off x="0" y="0"/>
          <a:ext cx="0" cy="0"/>
          <a:chOff x="0" y="0"/>
          <a:chExt cx="0" cy="0"/>
        </a:xfrm>
      </p:grpSpPr>
      <p:sp>
        <p:nvSpPr>
          <p:cNvPr id="161" name="Google Shape;161;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2" name="Google Shape;162;p24"/>
          <p:cNvSpPr txBox="1"/>
          <p:nvPr>
            <p:ph idx="1" type="subTitle"/>
          </p:nvPr>
        </p:nvSpPr>
        <p:spPr>
          <a:xfrm>
            <a:off x="4985200" y="1426525"/>
            <a:ext cx="3065700" cy="287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3" name="Google Shape;163;p24"/>
          <p:cNvSpPr txBox="1"/>
          <p:nvPr>
            <p:ph idx="2" type="subTitle"/>
          </p:nvPr>
        </p:nvSpPr>
        <p:spPr>
          <a:xfrm>
            <a:off x="1093100" y="1426525"/>
            <a:ext cx="3065700" cy="287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64" name="Google Shape;164;p24"/>
          <p:cNvGrpSpPr/>
          <p:nvPr/>
        </p:nvGrpSpPr>
        <p:grpSpPr>
          <a:xfrm>
            <a:off x="0" y="1934025"/>
            <a:ext cx="9144001" cy="3209476"/>
            <a:chOff x="0" y="1934025"/>
            <a:chExt cx="9144001" cy="3209476"/>
          </a:xfrm>
        </p:grpSpPr>
        <p:pic>
          <p:nvPicPr>
            <p:cNvPr id="165" name="Google Shape;165;p24"/>
            <p:cNvPicPr preferRelativeResize="0"/>
            <p:nvPr/>
          </p:nvPicPr>
          <p:blipFill rotWithShape="1">
            <a:blip r:embed="rId2">
              <a:alphaModFix/>
            </a:blip>
            <a:srcRect b="9367" l="-13296" r="45181" t="-26449"/>
            <a:stretch/>
          </p:blipFill>
          <p:spPr>
            <a:xfrm flipH="1">
              <a:off x="0" y="2838050"/>
              <a:ext cx="1298150" cy="2305451"/>
            </a:xfrm>
            <a:prstGeom prst="rect">
              <a:avLst/>
            </a:prstGeom>
            <a:noFill/>
            <a:ln>
              <a:noFill/>
            </a:ln>
          </p:spPr>
        </p:pic>
        <p:pic>
          <p:nvPicPr>
            <p:cNvPr id="166" name="Google Shape;166;p24"/>
            <p:cNvPicPr preferRelativeResize="0"/>
            <p:nvPr/>
          </p:nvPicPr>
          <p:blipFill rotWithShape="1">
            <a:blip r:embed="rId3">
              <a:alphaModFix/>
            </a:blip>
            <a:srcRect b="-12639" l="4418" r="78419" t="15937"/>
            <a:stretch/>
          </p:blipFill>
          <p:spPr>
            <a:xfrm>
              <a:off x="8131275" y="1934025"/>
              <a:ext cx="1012726" cy="3209475"/>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2">
    <p:spTree>
      <p:nvGrpSpPr>
        <p:cNvPr id="167" name="Shape 167"/>
        <p:cNvGrpSpPr/>
        <p:nvPr/>
      </p:nvGrpSpPr>
      <p:grpSpPr>
        <a:xfrm>
          <a:off x="0" y="0"/>
          <a:ext cx="0" cy="0"/>
          <a:chOff x="0" y="0"/>
          <a:chExt cx="0" cy="0"/>
        </a:xfrm>
      </p:grpSpPr>
      <p:sp>
        <p:nvSpPr>
          <p:cNvPr id="168" name="Google Shape;168;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9" name="Google Shape;169;p25"/>
          <p:cNvSpPr txBox="1"/>
          <p:nvPr>
            <p:ph idx="1" type="subTitle"/>
          </p:nvPr>
        </p:nvSpPr>
        <p:spPr>
          <a:xfrm>
            <a:off x="4849720" y="2269451"/>
            <a:ext cx="3076200" cy="186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0" name="Google Shape;170;p25"/>
          <p:cNvSpPr txBox="1"/>
          <p:nvPr>
            <p:ph idx="2" type="subTitle"/>
          </p:nvPr>
        </p:nvSpPr>
        <p:spPr>
          <a:xfrm>
            <a:off x="1218080" y="2269451"/>
            <a:ext cx="3076200" cy="186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1" name="Google Shape;171;p25"/>
          <p:cNvSpPr txBox="1"/>
          <p:nvPr>
            <p:ph idx="3" type="subTitle"/>
          </p:nvPr>
        </p:nvSpPr>
        <p:spPr>
          <a:xfrm>
            <a:off x="4849705" y="1707025"/>
            <a:ext cx="30762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72" name="Google Shape;172;p25"/>
          <p:cNvSpPr txBox="1"/>
          <p:nvPr>
            <p:ph idx="4" type="subTitle"/>
          </p:nvPr>
        </p:nvSpPr>
        <p:spPr>
          <a:xfrm>
            <a:off x="1218080" y="1707025"/>
            <a:ext cx="30762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173" name="Google Shape;173;p25"/>
          <p:cNvGrpSpPr/>
          <p:nvPr/>
        </p:nvGrpSpPr>
        <p:grpSpPr>
          <a:xfrm>
            <a:off x="-4300" y="-2912"/>
            <a:ext cx="9154199" cy="5137687"/>
            <a:chOff x="-4300" y="-2912"/>
            <a:chExt cx="9154199" cy="5137687"/>
          </a:xfrm>
        </p:grpSpPr>
        <p:grpSp>
          <p:nvGrpSpPr>
            <p:cNvPr id="174" name="Google Shape;174;p25"/>
            <p:cNvGrpSpPr/>
            <p:nvPr/>
          </p:nvGrpSpPr>
          <p:grpSpPr>
            <a:xfrm flipH="1" rot="10800000">
              <a:off x="-4300" y="-2912"/>
              <a:ext cx="1862525" cy="2002925"/>
              <a:chOff x="0" y="3131850"/>
              <a:chExt cx="1862525" cy="2002925"/>
            </a:xfrm>
          </p:grpSpPr>
          <p:pic>
            <p:nvPicPr>
              <p:cNvPr id="175" name="Google Shape;175;p25"/>
              <p:cNvPicPr preferRelativeResize="0"/>
              <p:nvPr/>
            </p:nvPicPr>
            <p:blipFill rotWithShape="1">
              <a:blip r:embed="rId2">
                <a:alphaModFix/>
              </a:blip>
              <a:srcRect b="-61551" l="2578" r="41135" t="-7825"/>
              <a:stretch/>
            </p:blipFill>
            <p:spPr>
              <a:xfrm flipH="1" rot="-5400000">
                <a:off x="589425" y="3861563"/>
                <a:ext cx="801099" cy="1745100"/>
              </a:xfrm>
              <a:prstGeom prst="rect">
                <a:avLst/>
              </a:prstGeom>
              <a:noFill/>
              <a:ln>
                <a:noFill/>
              </a:ln>
            </p:spPr>
          </p:pic>
          <p:pic>
            <p:nvPicPr>
              <p:cNvPr id="176" name="Google Shape;176;p25"/>
              <p:cNvPicPr preferRelativeResize="0"/>
              <p:nvPr/>
            </p:nvPicPr>
            <p:blipFill rotWithShape="1">
              <a:blip r:embed="rId3">
                <a:alphaModFix/>
              </a:blip>
              <a:srcRect b="-15078" l="10197" r="71455" t="34100"/>
              <a:stretch/>
            </p:blipFill>
            <p:spPr>
              <a:xfrm flipH="1">
                <a:off x="0" y="3131850"/>
                <a:ext cx="806825" cy="2002925"/>
              </a:xfrm>
              <a:prstGeom prst="rect">
                <a:avLst/>
              </a:prstGeom>
              <a:noFill/>
              <a:ln>
                <a:noFill/>
              </a:ln>
            </p:spPr>
          </p:pic>
        </p:grpSp>
        <p:pic>
          <p:nvPicPr>
            <p:cNvPr id="177" name="Google Shape;177;p25"/>
            <p:cNvPicPr preferRelativeResize="0"/>
            <p:nvPr/>
          </p:nvPicPr>
          <p:blipFill rotWithShape="1">
            <a:blip r:embed="rId4">
              <a:alphaModFix/>
            </a:blip>
            <a:srcRect b="42279" l="-35865" r="-14828" t="3690"/>
            <a:stretch/>
          </p:blipFill>
          <p:spPr>
            <a:xfrm rot="-5400000">
              <a:off x="7929012" y="3913888"/>
              <a:ext cx="1474774" cy="966999"/>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78" name="Shape 178"/>
        <p:cNvGrpSpPr/>
        <p:nvPr/>
      </p:nvGrpSpPr>
      <p:grpSpPr>
        <a:xfrm>
          <a:off x="0" y="0"/>
          <a:ext cx="0" cy="0"/>
          <a:chOff x="0" y="0"/>
          <a:chExt cx="0" cy="0"/>
        </a:xfrm>
      </p:grpSpPr>
      <p:sp>
        <p:nvSpPr>
          <p:cNvPr id="179" name="Google Shape;179;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0" name="Google Shape;180;p26"/>
          <p:cNvSpPr txBox="1"/>
          <p:nvPr>
            <p:ph idx="1" type="subTitle"/>
          </p:nvPr>
        </p:nvSpPr>
        <p:spPr>
          <a:xfrm>
            <a:off x="806226" y="3135251"/>
            <a:ext cx="2164500" cy="86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1" name="Google Shape;181;p26"/>
          <p:cNvSpPr txBox="1"/>
          <p:nvPr>
            <p:ph idx="2" type="subTitle"/>
          </p:nvPr>
        </p:nvSpPr>
        <p:spPr>
          <a:xfrm>
            <a:off x="3418650" y="3135251"/>
            <a:ext cx="2164500" cy="86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2" name="Google Shape;182;p26"/>
          <p:cNvSpPr txBox="1"/>
          <p:nvPr>
            <p:ph idx="3" type="subTitle"/>
          </p:nvPr>
        </p:nvSpPr>
        <p:spPr>
          <a:xfrm>
            <a:off x="6031075" y="3135250"/>
            <a:ext cx="2164500" cy="86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3" name="Google Shape;183;p26"/>
          <p:cNvSpPr txBox="1"/>
          <p:nvPr>
            <p:ph idx="4" type="subTitle"/>
          </p:nvPr>
        </p:nvSpPr>
        <p:spPr>
          <a:xfrm>
            <a:off x="806225" y="2607550"/>
            <a:ext cx="21645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4" name="Google Shape;184;p26"/>
          <p:cNvSpPr txBox="1"/>
          <p:nvPr>
            <p:ph idx="5" type="subTitle"/>
          </p:nvPr>
        </p:nvSpPr>
        <p:spPr>
          <a:xfrm>
            <a:off x="3418653" y="2607550"/>
            <a:ext cx="21645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5" name="Google Shape;185;p26"/>
          <p:cNvSpPr txBox="1"/>
          <p:nvPr>
            <p:ph idx="6" type="subTitle"/>
          </p:nvPr>
        </p:nvSpPr>
        <p:spPr>
          <a:xfrm>
            <a:off x="6031076" y="2607550"/>
            <a:ext cx="21645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186" name="Google Shape;186;p26"/>
          <p:cNvGrpSpPr/>
          <p:nvPr/>
        </p:nvGrpSpPr>
        <p:grpSpPr>
          <a:xfrm>
            <a:off x="-6850" y="-11950"/>
            <a:ext cx="9150861" cy="5155450"/>
            <a:chOff x="-6850" y="-11950"/>
            <a:chExt cx="9150861" cy="5155450"/>
          </a:xfrm>
        </p:grpSpPr>
        <p:pic>
          <p:nvPicPr>
            <p:cNvPr id="187" name="Google Shape;187;p26"/>
            <p:cNvPicPr preferRelativeResize="0"/>
            <p:nvPr/>
          </p:nvPicPr>
          <p:blipFill rotWithShape="1">
            <a:blip r:embed="rId2">
              <a:alphaModFix/>
            </a:blip>
            <a:srcRect b="-8389" l="60269" r="-3305" t="57514"/>
            <a:stretch/>
          </p:blipFill>
          <p:spPr>
            <a:xfrm>
              <a:off x="-6850" y="-11950"/>
              <a:ext cx="1179799" cy="1446074"/>
            </a:xfrm>
            <a:prstGeom prst="rect">
              <a:avLst/>
            </a:prstGeom>
            <a:noFill/>
            <a:ln>
              <a:noFill/>
            </a:ln>
          </p:spPr>
        </p:pic>
        <p:pic>
          <p:nvPicPr>
            <p:cNvPr id="188" name="Google Shape;188;p26"/>
            <p:cNvPicPr preferRelativeResize="0"/>
            <p:nvPr/>
          </p:nvPicPr>
          <p:blipFill rotWithShape="1">
            <a:blip r:embed="rId3">
              <a:alphaModFix/>
            </a:blip>
            <a:srcRect b="-14600" l="11532" r="70119" t="33622"/>
            <a:stretch/>
          </p:blipFill>
          <p:spPr>
            <a:xfrm>
              <a:off x="8337186" y="3140575"/>
              <a:ext cx="806825" cy="2002925"/>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_1">
    <p:spTree>
      <p:nvGrpSpPr>
        <p:cNvPr id="189" name="Shape 189"/>
        <p:cNvGrpSpPr/>
        <p:nvPr/>
      </p:nvGrpSpPr>
      <p:grpSpPr>
        <a:xfrm>
          <a:off x="0" y="0"/>
          <a:ext cx="0" cy="0"/>
          <a:chOff x="0" y="0"/>
          <a:chExt cx="0" cy="0"/>
        </a:xfrm>
      </p:grpSpPr>
      <p:sp>
        <p:nvSpPr>
          <p:cNvPr id="190" name="Google Shape;190;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p:txBody>
      </p:sp>
      <p:sp>
        <p:nvSpPr>
          <p:cNvPr id="191" name="Google Shape;191;p27"/>
          <p:cNvSpPr txBox="1"/>
          <p:nvPr>
            <p:ph idx="1" type="subTitle"/>
          </p:nvPr>
        </p:nvSpPr>
        <p:spPr>
          <a:xfrm>
            <a:off x="3406650" y="1768350"/>
            <a:ext cx="2330700" cy="26859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Clr>
                <a:schemeClr val="accent2"/>
              </a:buClr>
              <a:buSzPts val="1400"/>
              <a:buFont typeface="Arial"/>
              <a:buChar char="●"/>
              <a:defRPr sz="1400"/>
            </a:lvl1pPr>
            <a:lvl2pPr lvl="1" rtl="0">
              <a:lnSpc>
                <a:spcPct val="115000"/>
              </a:lnSpc>
              <a:spcBef>
                <a:spcPts val="0"/>
              </a:spcBef>
              <a:spcAft>
                <a:spcPts val="0"/>
              </a:spcAft>
              <a:buClr>
                <a:srgbClr val="000000"/>
              </a:buClr>
              <a:buSzPts val="1400"/>
              <a:buFont typeface="Arial"/>
              <a:buChar char="○"/>
              <a:defRPr sz="1400"/>
            </a:lvl2pPr>
            <a:lvl3pPr lvl="2" rtl="0">
              <a:lnSpc>
                <a:spcPct val="115000"/>
              </a:lnSpc>
              <a:spcBef>
                <a:spcPts val="1600"/>
              </a:spcBef>
              <a:spcAft>
                <a:spcPts val="0"/>
              </a:spcAft>
              <a:buClr>
                <a:srgbClr val="000000"/>
              </a:buClr>
              <a:buSzPts val="1400"/>
              <a:buFont typeface="Arial"/>
              <a:buChar char="■"/>
              <a:defRPr sz="1400"/>
            </a:lvl3pPr>
            <a:lvl4pPr lvl="3" rtl="0">
              <a:lnSpc>
                <a:spcPct val="115000"/>
              </a:lnSpc>
              <a:spcBef>
                <a:spcPts val="1600"/>
              </a:spcBef>
              <a:spcAft>
                <a:spcPts val="0"/>
              </a:spcAft>
              <a:buClr>
                <a:srgbClr val="000000"/>
              </a:buClr>
              <a:buSzPts val="1400"/>
              <a:buFont typeface="Arial"/>
              <a:buChar char="●"/>
              <a:defRPr sz="1400"/>
            </a:lvl4pPr>
            <a:lvl5pPr lvl="4" rtl="0">
              <a:lnSpc>
                <a:spcPct val="115000"/>
              </a:lnSpc>
              <a:spcBef>
                <a:spcPts val="1600"/>
              </a:spcBef>
              <a:spcAft>
                <a:spcPts val="0"/>
              </a:spcAft>
              <a:buClr>
                <a:srgbClr val="000000"/>
              </a:buClr>
              <a:buSzPts val="1400"/>
              <a:buFont typeface="Arial"/>
              <a:buChar char="○"/>
              <a:defRPr sz="1400"/>
            </a:lvl5pPr>
            <a:lvl6pPr lvl="5" rtl="0">
              <a:lnSpc>
                <a:spcPct val="115000"/>
              </a:lnSpc>
              <a:spcBef>
                <a:spcPts val="1600"/>
              </a:spcBef>
              <a:spcAft>
                <a:spcPts val="0"/>
              </a:spcAft>
              <a:buClr>
                <a:srgbClr val="000000"/>
              </a:buClr>
              <a:buSzPts val="1400"/>
              <a:buFont typeface="Arial"/>
              <a:buChar char="■"/>
              <a:defRPr sz="1400"/>
            </a:lvl6pPr>
            <a:lvl7pPr lvl="6" rtl="0">
              <a:lnSpc>
                <a:spcPct val="115000"/>
              </a:lnSpc>
              <a:spcBef>
                <a:spcPts val="1600"/>
              </a:spcBef>
              <a:spcAft>
                <a:spcPts val="0"/>
              </a:spcAft>
              <a:buClr>
                <a:srgbClr val="000000"/>
              </a:buClr>
              <a:buSzPts val="1400"/>
              <a:buFont typeface="Arial"/>
              <a:buChar char="●"/>
              <a:defRPr sz="1400"/>
            </a:lvl7pPr>
            <a:lvl8pPr lvl="7" rtl="0">
              <a:lnSpc>
                <a:spcPct val="115000"/>
              </a:lnSpc>
              <a:spcBef>
                <a:spcPts val="1600"/>
              </a:spcBef>
              <a:spcAft>
                <a:spcPts val="0"/>
              </a:spcAft>
              <a:buClr>
                <a:srgbClr val="000000"/>
              </a:buClr>
              <a:buSzPts val="1400"/>
              <a:buFont typeface="Arial"/>
              <a:buChar char="○"/>
              <a:defRPr sz="1400"/>
            </a:lvl8pPr>
            <a:lvl9pPr lvl="8" rtl="0">
              <a:lnSpc>
                <a:spcPct val="115000"/>
              </a:lnSpc>
              <a:spcBef>
                <a:spcPts val="1600"/>
              </a:spcBef>
              <a:spcAft>
                <a:spcPts val="1600"/>
              </a:spcAft>
              <a:buClr>
                <a:srgbClr val="000000"/>
              </a:buClr>
              <a:buSzPts val="1400"/>
              <a:buFont typeface="Arial"/>
              <a:buChar char="■"/>
              <a:defRPr sz="1400"/>
            </a:lvl9pPr>
          </a:lstStyle>
          <a:p/>
        </p:txBody>
      </p:sp>
      <p:sp>
        <p:nvSpPr>
          <p:cNvPr id="192" name="Google Shape;192;p27"/>
          <p:cNvSpPr txBox="1"/>
          <p:nvPr>
            <p:ph idx="2" type="subTitle"/>
          </p:nvPr>
        </p:nvSpPr>
        <p:spPr>
          <a:xfrm>
            <a:off x="5858600" y="1768350"/>
            <a:ext cx="2330700" cy="26859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Clr>
                <a:schemeClr val="accent4"/>
              </a:buClr>
              <a:buSzPts val="1400"/>
              <a:buFont typeface="Arial"/>
              <a:buChar char="●"/>
              <a:defRPr sz="1400"/>
            </a:lvl1pPr>
            <a:lvl2pPr lvl="1" rtl="0">
              <a:lnSpc>
                <a:spcPct val="115000"/>
              </a:lnSpc>
              <a:spcBef>
                <a:spcPts val="0"/>
              </a:spcBef>
              <a:spcAft>
                <a:spcPts val="0"/>
              </a:spcAft>
              <a:buClr>
                <a:srgbClr val="000000"/>
              </a:buClr>
              <a:buSzPts val="1400"/>
              <a:buFont typeface="Arial"/>
              <a:buChar char="○"/>
              <a:defRPr sz="1400"/>
            </a:lvl2pPr>
            <a:lvl3pPr lvl="2" rtl="0">
              <a:lnSpc>
                <a:spcPct val="115000"/>
              </a:lnSpc>
              <a:spcBef>
                <a:spcPts val="1600"/>
              </a:spcBef>
              <a:spcAft>
                <a:spcPts val="0"/>
              </a:spcAft>
              <a:buClr>
                <a:srgbClr val="000000"/>
              </a:buClr>
              <a:buSzPts val="1400"/>
              <a:buFont typeface="Arial"/>
              <a:buChar char="■"/>
              <a:defRPr sz="1400"/>
            </a:lvl3pPr>
            <a:lvl4pPr lvl="3" rtl="0">
              <a:lnSpc>
                <a:spcPct val="115000"/>
              </a:lnSpc>
              <a:spcBef>
                <a:spcPts val="1600"/>
              </a:spcBef>
              <a:spcAft>
                <a:spcPts val="0"/>
              </a:spcAft>
              <a:buClr>
                <a:srgbClr val="000000"/>
              </a:buClr>
              <a:buSzPts val="1400"/>
              <a:buFont typeface="Arial"/>
              <a:buChar char="●"/>
              <a:defRPr sz="1400"/>
            </a:lvl4pPr>
            <a:lvl5pPr lvl="4" rtl="0">
              <a:lnSpc>
                <a:spcPct val="115000"/>
              </a:lnSpc>
              <a:spcBef>
                <a:spcPts val="1600"/>
              </a:spcBef>
              <a:spcAft>
                <a:spcPts val="0"/>
              </a:spcAft>
              <a:buClr>
                <a:srgbClr val="000000"/>
              </a:buClr>
              <a:buSzPts val="1400"/>
              <a:buFont typeface="Arial"/>
              <a:buChar char="○"/>
              <a:defRPr sz="1400"/>
            </a:lvl5pPr>
            <a:lvl6pPr lvl="5" rtl="0">
              <a:lnSpc>
                <a:spcPct val="115000"/>
              </a:lnSpc>
              <a:spcBef>
                <a:spcPts val="1600"/>
              </a:spcBef>
              <a:spcAft>
                <a:spcPts val="0"/>
              </a:spcAft>
              <a:buClr>
                <a:srgbClr val="000000"/>
              </a:buClr>
              <a:buSzPts val="1400"/>
              <a:buFont typeface="Arial"/>
              <a:buChar char="■"/>
              <a:defRPr sz="1400"/>
            </a:lvl6pPr>
            <a:lvl7pPr lvl="6" rtl="0">
              <a:lnSpc>
                <a:spcPct val="115000"/>
              </a:lnSpc>
              <a:spcBef>
                <a:spcPts val="1600"/>
              </a:spcBef>
              <a:spcAft>
                <a:spcPts val="0"/>
              </a:spcAft>
              <a:buClr>
                <a:srgbClr val="000000"/>
              </a:buClr>
              <a:buSzPts val="1400"/>
              <a:buFont typeface="Arial"/>
              <a:buChar char="●"/>
              <a:defRPr sz="1400"/>
            </a:lvl7pPr>
            <a:lvl8pPr lvl="7" rtl="0">
              <a:lnSpc>
                <a:spcPct val="115000"/>
              </a:lnSpc>
              <a:spcBef>
                <a:spcPts val="1600"/>
              </a:spcBef>
              <a:spcAft>
                <a:spcPts val="0"/>
              </a:spcAft>
              <a:buClr>
                <a:srgbClr val="000000"/>
              </a:buClr>
              <a:buSzPts val="1400"/>
              <a:buFont typeface="Arial"/>
              <a:buChar char="○"/>
              <a:defRPr sz="1400"/>
            </a:lvl8pPr>
            <a:lvl9pPr lvl="8" rtl="0">
              <a:lnSpc>
                <a:spcPct val="115000"/>
              </a:lnSpc>
              <a:spcBef>
                <a:spcPts val="1600"/>
              </a:spcBef>
              <a:spcAft>
                <a:spcPts val="1600"/>
              </a:spcAft>
              <a:buClr>
                <a:srgbClr val="000000"/>
              </a:buClr>
              <a:buSzPts val="1400"/>
              <a:buFont typeface="Arial"/>
              <a:buChar char="■"/>
              <a:defRPr sz="1400"/>
            </a:lvl9pPr>
          </a:lstStyle>
          <a:p/>
        </p:txBody>
      </p:sp>
      <p:sp>
        <p:nvSpPr>
          <p:cNvPr id="193" name="Google Shape;193;p27"/>
          <p:cNvSpPr txBox="1"/>
          <p:nvPr>
            <p:ph idx="3" type="subTitle"/>
          </p:nvPr>
        </p:nvSpPr>
        <p:spPr>
          <a:xfrm>
            <a:off x="5858600" y="1395900"/>
            <a:ext cx="2330700" cy="493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500"/>
              <a:buNone/>
              <a:defRPr sz="2400">
                <a:latin typeface="Baskervville"/>
                <a:ea typeface="Baskervville"/>
                <a:cs typeface="Baskervville"/>
                <a:sym typeface="Baskervville"/>
              </a:defRPr>
            </a:lvl1pPr>
            <a:lvl2pPr lvl="1" rtl="0">
              <a:lnSpc>
                <a:spcPct val="115000"/>
              </a:lnSpc>
              <a:spcBef>
                <a:spcPts val="0"/>
              </a:spcBef>
              <a:spcAft>
                <a:spcPts val="0"/>
              </a:spcAft>
              <a:buSzPts val="2500"/>
              <a:buNone/>
              <a:defRPr sz="2500"/>
            </a:lvl2pPr>
            <a:lvl3pPr lvl="2" rtl="0">
              <a:lnSpc>
                <a:spcPct val="115000"/>
              </a:lnSpc>
              <a:spcBef>
                <a:spcPts val="1600"/>
              </a:spcBef>
              <a:spcAft>
                <a:spcPts val="0"/>
              </a:spcAft>
              <a:buSzPts val="2500"/>
              <a:buNone/>
              <a:defRPr sz="2500"/>
            </a:lvl3pPr>
            <a:lvl4pPr lvl="3" rtl="0">
              <a:lnSpc>
                <a:spcPct val="115000"/>
              </a:lnSpc>
              <a:spcBef>
                <a:spcPts val="1600"/>
              </a:spcBef>
              <a:spcAft>
                <a:spcPts val="0"/>
              </a:spcAft>
              <a:buSzPts val="2500"/>
              <a:buNone/>
              <a:defRPr sz="2500"/>
            </a:lvl4pPr>
            <a:lvl5pPr lvl="4" rtl="0">
              <a:lnSpc>
                <a:spcPct val="115000"/>
              </a:lnSpc>
              <a:spcBef>
                <a:spcPts val="1600"/>
              </a:spcBef>
              <a:spcAft>
                <a:spcPts val="0"/>
              </a:spcAft>
              <a:buSzPts val="2500"/>
              <a:buNone/>
              <a:defRPr sz="2500"/>
            </a:lvl5pPr>
            <a:lvl6pPr lvl="5" rtl="0">
              <a:lnSpc>
                <a:spcPct val="115000"/>
              </a:lnSpc>
              <a:spcBef>
                <a:spcPts val="1600"/>
              </a:spcBef>
              <a:spcAft>
                <a:spcPts val="0"/>
              </a:spcAft>
              <a:buSzPts val="2500"/>
              <a:buNone/>
              <a:defRPr sz="2500"/>
            </a:lvl6pPr>
            <a:lvl7pPr lvl="6" rtl="0">
              <a:lnSpc>
                <a:spcPct val="115000"/>
              </a:lnSpc>
              <a:spcBef>
                <a:spcPts val="1600"/>
              </a:spcBef>
              <a:spcAft>
                <a:spcPts val="0"/>
              </a:spcAft>
              <a:buSzPts val="2500"/>
              <a:buNone/>
              <a:defRPr sz="2500"/>
            </a:lvl7pPr>
            <a:lvl8pPr lvl="7" rtl="0">
              <a:lnSpc>
                <a:spcPct val="115000"/>
              </a:lnSpc>
              <a:spcBef>
                <a:spcPts val="1600"/>
              </a:spcBef>
              <a:spcAft>
                <a:spcPts val="0"/>
              </a:spcAft>
              <a:buSzPts val="2500"/>
              <a:buNone/>
              <a:defRPr sz="2500"/>
            </a:lvl8pPr>
            <a:lvl9pPr lvl="8" rtl="0">
              <a:lnSpc>
                <a:spcPct val="115000"/>
              </a:lnSpc>
              <a:spcBef>
                <a:spcPts val="1600"/>
              </a:spcBef>
              <a:spcAft>
                <a:spcPts val="1600"/>
              </a:spcAft>
              <a:buSzPts val="2500"/>
              <a:buNone/>
              <a:defRPr sz="2500"/>
            </a:lvl9pPr>
          </a:lstStyle>
          <a:p/>
        </p:txBody>
      </p:sp>
      <p:sp>
        <p:nvSpPr>
          <p:cNvPr id="194" name="Google Shape;194;p27"/>
          <p:cNvSpPr txBox="1"/>
          <p:nvPr>
            <p:ph idx="4" type="subTitle"/>
          </p:nvPr>
        </p:nvSpPr>
        <p:spPr>
          <a:xfrm>
            <a:off x="954700" y="1768350"/>
            <a:ext cx="2330700" cy="26859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Clr>
                <a:schemeClr val="dk2"/>
              </a:buClr>
              <a:buSzPts val="1400"/>
              <a:buFont typeface="Arial"/>
              <a:buChar char="●"/>
              <a:defRPr sz="1400"/>
            </a:lvl1pPr>
            <a:lvl2pPr lvl="1" rtl="0">
              <a:lnSpc>
                <a:spcPct val="115000"/>
              </a:lnSpc>
              <a:spcBef>
                <a:spcPts val="0"/>
              </a:spcBef>
              <a:spcAft>
                <a:spcPts val="0"/>
              </a:spcAft>
              <a:buClr>
                <a:srgbClr val="000000"/>
              </a:buClr>
              <a:buSzPts val="1400"/>
              <a:buFont typeface="Arial"/>
              <a:buChar char="○"/>
              <a:defRPr sz="1400"/>
            </a:lvl2pPr>
            <a:lvl3pPr lvl="2" rtl="0">
              <a:lnSpc>
                <a:spcPct val="115000"/>
              </a:lnSpc>
              <a:spcBef>
                <a:spcPts val="1600"/>
              </a:spcBef>
              <a:spcAft>
                <a:spcPts val="0"/>
              </a:spcAft>
              <a:buClr>
                <a:srgbClr val="000000"/>
              </a:buClr>
              <a:buSzPts val="1400"/>
              <a:buFont typeface="Arial"/>
              <a:buChar char="■"/>
              <a:defRPr sz="1400"/>
            </a:lvl3pPr>
            <a:lvl4pPr lvl="3" rtl="0">
              <a:lnSpc>
                <a:spcPct val="115000"/>
              </a:lnSpc>
              <a:spcBef>
                <a:spcPts val="1600"/>
              </a:spcBef>
              <a:spcAft>
                <a:spcPts val="0"/>
              </a:spcAft>
              <a:buClr>
                <a:srgbClr val="000000"/>
              </a:buClr>
              <a:buSzPts val="1400"/>
              <a:buFont typeface="Arial"/>
              <a:buChar char="●"/>
              <a:defRPr sz="1400"/>
            </a:lvl4pPr>
            <a:lvl5pPr lvl="4" rtl="0">
              <a:lnSpc>
                <a:spcPct val="115000"/>
              </a:lnSpc>
              <a:spcBef>
                <a:spcPts val="1600"/>
              </a:spcBef>
              <a:spcAft>
                <a:spcPts val="0"/>
              </a:spcAft>
              <a:buClr>
                <a:srgbClr val="000000"/>
              </a:buClr>
              <a:buSzPts val="1400"/>
              <a:buFont typeface="Arial"/>
              <a:buChar char="○"/>
              <a:defRPr sz="1400"/>
            </a:lvl5pPr>
            <a:lvl6pPr lvl="5" rtl="0">
              <a:lnSpc>
                <a:spcPct val="115000"/>
              </a:lnSpc>
              <a:spcBef>
                <a:spcPts val="1600"/>
              </a:spcBef>
              <a:spcAft>
                <a:spcPts val="0"/>
              </a:spcAft>
              <a:buClr>
                <a:srgbClr val="000000"/>
              </a:buClr>
              <a:buSzPts val="1400"/>
              <a:buFont typeface="Arial"/>
              <a:buChar char="■"/>
              <a:defRPr sz="1400"/>
            </a:lvl6pPr>
            <a:lvl7pPr lvl="6" rtl="0">
              <a:lnSpc>
                <a:spcPct val="115000"/>
              </a:lnSpc>
              <a:spcBef>
                <a:spcPts val="1600"/>
              </a:spcBef>
              <a:spcAft>
                <a:spcPts val="0"/>
              </a:spcAft>
              <a:buClr>
                <a:srgbClr val="000000"/>
              </a:buClr>
              <a:buSzPts val="1400"/>
              <a:buFont typeface="Arial"/>
              <a:buChar char="●"/>
              <a:defRPr sz="1400"/>
            </a:lvl7pPr>
            <a:lvl8pPr lvl="7" rtl="0">
              <a:lnSpc>
                <a:spcPct val="115000"/>
              </a:lnSpc>
              <a:spcBef>
                <a:spcPts val="1600"/>
              </a:spcBef>
              <a:spcAft>
                <a:spcPts val="0"/>
              </a:spcAft>
              <a:buClr>
                <a:srgbClr val="000000"/>
              </a:buClr>
              <a:buSzPts val="1400"/>
              <a:buFont typeface="Arial"/>
              <a:buChar char="○"/>
              <a:defRPr sz="1400"/>
            </a:lvl8pPr>
            <a:lvl9pPr lvl="8" rtl="0">
              <a:lnSpc>
                <a:spcPct val="115000"/>
              </a:lnSpc>
              <a:spcBef>
                <a:spcPts val="1600"/>
              </a:spcBef>
              <a:spcAft>
                <a:spcPts val="1600"/>
              </a:spcAft>
              <a:buClr>
                <a:srgbClr val="000000"/>
              </a:buClr>
              <a:buSzPts val="1400"/>
              <a:buFont typeface="Arial"/>
              <a:buChar char="■"/>
              <a:defRPr sz="1400"/>
            </a:lvl9pPr>
          </a:lstStyle>
          <a:p/>
        </p:txBody>
      </p:sp>
      <p:sp>
        <p:nvSpPr>
          <p:cNvPr id="195" name="Google Shape;195;p27"/>
          <p:cNvSpPr txBox="1"/>
          <p:nvPr>
            <p:ph idx="5" type="subTitle"/>
          </p:nvPr>
        </p:nvSpPr>
        <p:spPr>
          <a:xfrm>
            <a:off x="954700" y="1395900"/>
            <a:ext cx="2330700" cy="493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500"/>
              <a:buNone/>
              <a:defRPr sz="2400">
                <a:latin typeface="Baskervville"/>
                <a:ea typeface="Baskervville"/>
                <a:cs typeface="Baskervville"/>
                <a:sym typeface="Baskervville"/>
              </a:defRPr>
            </a:lvl1pPr>
            <a:lvl2pPr lvl="1" rtl="0">
              <a:lnSpc>
                <a:spcPct val="115000"/>
              </a:lnSpc>
              <a:spcBef>
                <a:spcPts val="0"/>
              </a:spcBef>
              <a:spcAft>
                <a:spcPts val="0"/>
              </a:spcAft>
              <a:buSzPts val="2500"/>
              <a:buNone/>
              <a:defRPr sz="2500"/>
            </a:lvl2pPr>
            <a:lvl3pPr lvl="2" rtl="0">
              <a:lnSpc>
                <a:spcPct val="115000"/>
              </a:lnSpc>
              <a:spcBef>
                <a:spcPts val="1600"/>
              </a:spcBef>
              <a:spcAft>
                <a:spcPts val="0"/>
              </a:spcAft>
              <a:buSzPts val="2500"/>
              <a:buNone/>
              <a:defRPr sz="2500"/>
            </a:lvl3pPr>
            <a:lvl4pPr lvl="3" rtl="0">
              <a:lnSpc>
                <a:spcPct val="115000"/>
              </a:lnSpc>
              <a:spcBef>
                <a:spcPts val="1600"/>
              </a:spcBef>
              <a:spcAft>
                <a:spcPts val="0"/>
              </a:spcAft>
              <a:buSzPts val="2500"/>
              <a:buNone/>
              <a:defRPr sz="2500"/>
            </a:lvl4pPr>
            <a:lvl5pPr lvl="4" rtl="0">
              <a:lnSpc>
                <a:spcPct val="115000"/>
              </a:lnSpc>
              <a:spcBef>
                <a:spcPts val="1600"/>
              </a:spcBef>
              <a:spcAft>
                <a:spcPts val="0"/>
              </a:spcAft>
              <a:buSzPts val="2500"/>
              <a:buNone/>
              <a:defRPr sz="2500"/>
            </a:lvl5pPr>
            <a:lvl6pPr lvl="5" rtl="0">
              <a:lnSpc>
                <a:spcPct val="115000"/>
              </a:lnSpc>
              <a:spcBef>
                <a:spcPts val="1600"/>
              </a:spcBef>
              <a:spcAft>
                <a:spcPts val="0"/>
              </a:spcAft>
              <a:buSzPts val="2500"/>
              <a:buNone/>
              <a:defRPr sz="2500"/>
            </a:lvl6pPr>
            <a:lvl7pPr lvl="6" rtl="0">
              <a:lnSpc>
                <a:spcPct val="115000"/>
              </a:lnSpc>
              <a:spcBef>
                <a:spcPts val="1600"/>
              </a:spcBef>
              <a:spcAft>
                <a:spcPts val="0"/>
              </a:spcAft>
              <a:buSzPts val="2500"/>
              <a:buNone/>
              <a:defRPr sz="2500"/>
            </a:lvl7pPr>
            <a:lvl8pPr lvl="7" rtl="0">
              <a:lnSpc>
                <a:spcPct val="115000"/>
              </a:lnSpc>
              <a:spcBef>
                <a:spcPts val="1600"/>
              </a:spcBef>
              <a:spcAft>
                <a:spcPts val="0"/>
              </a:spcAft>
              <a:buSzPts val="2500"/>
              <a:buNone/>
              <a:defRPr sz="2500"/>
            </a:lvl8pPr>
            <a:lvl9pPr lvl="8" rtl="0">
              <a:lnSpc>
                <a:spcPct val="115000"/>
              </a:lnSpc>
              <a:spcBef>
                <a:spcPts val="1600"/>
              </a:spcBef>
              <a:spcAft>
                <a:spcPts val="1600"/>
              </a:spcAft>
              <a:buSzPts val="2500"/>
              <a:buNone/>
              <a:defRPr sz="2500"/>
            </a:lvl9pPr>
          </a:lstStyle>
          <a:p/>
        </p:txBody>
      </p:sp>
      <p:sp>
        <p:nvSpPr>
          <p:cNvPr id="196" name="Google Shape;196;p27"/>
          <p:cNvSpPr txBox="1"/>
          <p:nvPr>
            <p:ph idx="6" type="subTitle"/>
          </p:nvPr>
        </p:nvSpPr>
        <p:spPr>
          <a:xfrm>
            <a:off x="3406650" y="1395900"/>
            <a:ext cx="2330700" cy="493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500"/>
              <a:buNone/>
              <a:defRPr sz="2400">
                <a:latin typeface="Baskervville"/>
                <a:ea typeface="Baskervville"/>
                <a:cs typeface="Baskervville"/>
                <a:sym typeface="Baskervville"/>
              </a:defRPr>
            </a:lvl1pPr>
            <a:lvl2pPr lvl="1" rtl="0">
              <a:lnSpc>
                <a:spcPct val="115000"/>
              </a:lnSpc>
              <a:spcBef>
                <a:spcPts val="0"/>
              </a:spcBef>
              <a:spcAft>
                <a:spcPts val="0"/>
              </a:spcAft>
              <a:buSzPts val="2500"/>
              <a:buNone/>
              <a:defRPr sz="2500"/>
            </a:lvl2pPr>
            <a:lvl3pPr lvl="2" rtl="0">
              <a:lnSpc>
                <a:spcPct val="115000"/>
              </a:lnSpc>
              <a:spcBef>
                <a:spcPts val="1600"/>
              </a:spcBef>
              <a:spcAft>
                <a:spcPts val="0"/>
              </a:spcAft>
              <a:buSzPts val="2500"/>
              <a:buNone/>
              <a:defRPr sz="2500"/>
            </a:lvl3pPr>
            <a:lvl4pPr lvl="3" rtl="0">
              <a:lnSpc>
                <a:spcPct val="115000"/>
              </a:lnSpc>
              <a:spcBef>
                <a:spcPts val="1600"/>
              </a:spcBef>
              <a:spcAft>
                <a:spcPts val="0"/>
              </a:spcAft>
              <a:buSzPts val="2500"/>
              <a:buNone/>
              <a:defRPr sz="2500"/>
            </a:lvl4pPr>
            <a:lvl5pPr lvl="4" rtl="0">
              <a:lnSpc>
                <a:spcPct val="115000"/>
              </a:lnSpc>
              <a:spcBef>
                <a:spcPts val="1600"/>
              </a:spcBef>
              <a:spcAft>
                <a:spcPts val="0"/>
              </a:spcAft>
              <a:buSzPts val="2500"/>
              <a:buNone/>
              <a:defRPr sz="2500"/>
            </a:lvl5pPr>
            <a:lvl6pPr lvl="5" rtl="0">
              <a:lnSpc>
                <a:spcPct val="115000"/>
              </a:lnSpc>
              <a:spcBef>
                <a:spcPts val="1600"/>
              </a:spcBef>
              <a:spcAft>
                <a:spcPts val="0"/>
              </a:spcAft>
              <a:buSzPts val="2500"/>
              <a:buNone/>
              <a:defRPr sz="2500"/>
            </a:lvl6pPr>
            <a:lvl7pPr lvl="6" rtl="0">
              <a:lnSpc>
                <a:spcPct val="115000"/>
              </a:lnSpc>
              <a:spcBef>
                <a:spcPts val="1600"/>
              </a:spcBef>
              <a:spcAft>
                <a:spcPts val="0"/>
              </a:spcAft>
              <a:buSzPts val="2500"/>
              <a:buNone/>
              <a:defRPr sz="2500"/>
            </a:lvl7pPr>
            <a:lvl8pPr lvl="7" rtl="0">
              <a:lnSpc>
                <a:spcPct val="115000"/>
              </a:lnSpc>
              <a:spcBef>
                <a:spcPts val="1600"/>
              </a:spcBef>
              <a:spcAft>
                <a:spcPts val="0"/>
              </a:spcAft>
              <a:buSzPts val="2500"/>
              <a:buNone/>
              <a:defRPr sz="2500"/>
            </a:lvl8pPr>
            <a:lvl9pPr lvl="8" rtl="0">
              <a:lnSpc>
                <a:spcPct val="115000"/>
              </a:lnSpc>
              <a:spcBef>
                <a:spcPts val="1600"/>
              </a:spcBef>
              <a:spcAft>
                <a:spcPts val="1600"/>
              </a:spcAft>
              <a:buSzPts val="2500"/>
              <a:buNone/>
              <a:defRPr sz="2500"/>
            </a:lvl9pPr>
          </a:lstStyle>
          <a:p/>
        </p:txBody>
      </p:sp>
      <p:grpSp>
        <p:nvGrpSpPr>
          <p:cNvPr id="197" name="Google Shape;197;p27"/>
          <p:cNvGrpSpPr/>
          <p:nvPr/>
        </p:nvGrpSpPr>
        <p:grpSpPr>
          <a:xfrm>
            <a:off x="0" y="1934025"/>
            <a:ext cx="9144001" cy="3209476"/>
            <a:chOff x="0" y="1934025"/>
            <a:chExt cx="9144001" cy="3209476"/>
          </a:xfrm>
        </p:grpSpPr>
        <p:pic>
          <p:nvPicPr>
            <p:cNvPr id="198" name="Google Shape;198;p27"/>
            <p:cNvPicPr preferRelativeResize="0"/>
            <p:nvPr/>
          </p:nvPicPr>
          <p:blipFill rotWithShape="1">
            <a:blip r:embed="rId2">
              <a:alphaModFix/>
            </a:blip>
            <a:srcRect b="9367" l="-13296" r="45181" t="-26449"/>
            <a:stretch/>
          </p:blipFill>
          <p:spPr>
            <a:xfrm flipH="1">
              <a:off x="0" y="2838050"/>
              <a:ext cx="1298150" cy="2305451"/>
            </a:xfrm>
            <a:prstGeom prst="rect">
              <a:avLst/>
            </a:prstGeom>
            <a:noFill/>
            <a:ln>
              <a:noFill/>
            </a:ln>
          </p:spPr>
        </p:pic>
        <p:pic>
          <p:nvPicPr>
            <p:cNvPr id="199" name="Google Shape;199;p27"/>
            <p:cNvPicPr preferRelativeResize="0"/>
            <p:nvPr/>
          </p:nvPicPr>
          <p:blipFill rotWithShape="1">
            <a:blip r:embed="rId3">
              <a:alphaModFix/>
            </a:blip>
            <a:srcRect b="-12639" l="4418" r="78419" t="15937"/>
            <a:stretch/>
          </p:blipFill>
          <p:spPr>
            <a:xfrm>
              <a:off x="8131275" y="1934025"/>
              <a:ext cx="1012726" cy="3209475"/>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00" name="Shape 200"/>
        <p:cNvGrpSpPr/>
        <p:nvPr/>
      </p:nvGrpSpPr>
      <p:grpSpPr>
        <a:xfrm>
          <a:off x="0" y="0"/>
          <a:ext cx="0" cy="0"/>
          <a:chOff x="0" y="0"/>
          <a:chExt cx="0" cy="0"/>
        </a:xfrm>
      </p:grpSpPr>
      <p:sp>
        <p:nvSpPr>
          <p:cNvPr id="201" name="Google Shape;201;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2" name="Google Shape;202;p28"/>
          <p:cNvSpPr txBox="1"/>
          <p:nvPr>
            <p:ph idx="1" type="subTitle"/>
          </p:nvPr>
        </p:nvSpPr>
        <p:spPr>
          <a:xfrm>
            <a:off x="2126336" y="199895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3" name="Google Shape;203;p28"/>
          <p:cNvSpPr txBox="1"/>
          <p:nvPr>
            <p:ph idx="2" type="subTitle"/>
          </p:nvPr>
        </p:nvSpPr>
        <p:spPr>
          <a:xfrm>
            <a:off x="5039464" y="199895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4" name="Google Shape;204;p28"/>
          <p:cNvSpPr txBox="1"/>
          <p:nvPr>
            <p:ph idx="3" type="subTitle"/>
          </p:nvPr>
        </p:nvSpPr>
        <p:spPr>
          <a:xfrm>
            <a:off x="2126336" y="355862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5" name="Google Shape;205;p28"/>
          <p:cNvSpPr txBox="1"/>
          <p:nvPr>
            <p:ph idx="4" type="subTitle"/>
          </p:nvPr>
        </p:nvSpPr>
        <p:spPr>
          <a:xfrm>
            <a:off x="5039464" y="355862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6" name="Google Shape;206;p28"/>
          <p:cNvSpPr txBox="1"/>
          <p:nvPr>
            <p:ph idx="5" type="subTitle"/>
          </p:nvPr>
        </p:nvSpPr>
        <p:spPr>
          <a:xfrm>
            <a:off x="2126325" y="1536675"/>
            <a:ext cx="1978200" cy="509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07" name="Google Shape;207;p28"/>
          <p:cNvSpPr txBox="1"/>
          <p:nvPr>
            <p:ph idx="6" type="subTitle"/>
          </p:nvPr>
        </p:nvSpPr>
        <p:spPr>
          <a:xfrm>
            <a:off x="2126325" y="3096350"/>
            <a:ext cx="1978200" cy="509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08" name="Google Shape;208;p28"/>
          <p:cNvSpPr txBox="1"/>
          <p:nvPr>
            <p:ph idx="7" type="subTitle"/>
          </p:nvPr>
        </p:nvSpPr>
        <p:spPr>
          <a:xfrm>
            <a:off x="5039450" y="1536675"/>
            <a:ext cx="1978200" cy="509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09" name="Google Shape;209;p28"/>
          <p:cNvSpPr txBox="1"/>
          <p:nvPr>
            <p:ph idx="8" type="subTitle"/>
          </p:nvPr>
        </p:nvSpPr>
        <p:spPr>
          <a:xfrm>
            <a:off x="5039450" y="3096350"/>
            <a:ext cx="1978200" cy="509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210" name="Google Shape;210;p28"/>
          <p:cNvGrpSpPr/>
          <p:nvPr/>
        </p:nvGrpSpPr>
        <p:grpSpPr>
          <a:xfrm>
            <a:off x="0" y="-3012"/>
            <a:ext cx="9190975" cy="5149509"/>
            <a:chOff x="0" y="-3012"/>
            <a:chExt cx="9190975" cy="5149509"/>
          </a:xfrm>
        </p:grpSpPr>
        <p:pic>
          <p:nvPicPr>
            <p:cNvPr id="211" name="Google Shape;211;p28"/>
            <p:cNvPicPr preferRelativeResize="0"/>
            <p:nvPr/>
          </p:nvPicPr>
          <p:blipFill rotWithShape="1">
            <a:blip r:embed="rId2">
              <a:alphaModFix/>
            </a:blip>
            <a:srcRect b="14310" l="13523" r="66251" t="-21422"/>
            <a:stretch/>
          </p:blipFill>
          <p:spPr>
            <a:xfrm flipH="1">
              <a:off x="8248777" y="2016562"/>
              <a:ext cx="942198" cy="2806675"/>
            </a:xfrm>
            <a:prstGeom prst="rect">
              <a:avLst/>
            </a:prstGeom>
            <a:noFill/>
            <a:ln>
              <a:noFill/>
            </a:ln>
          </p:spPr>
        </p:pic>
        <p:grpSp>
          <p:nvGrpSpPr>
            <p:cNvPr id="212" name="Google Shape;212;p28"/>
            <p:cNvGrpSpPr/>
            <p:nvPr/>
          </p:nvGrpSpPr>
          <p:grpSpPr>
            <a:xfrm>
              <a:off x="0" y="-3012"/>
              <a:ext cx="9144000" cy="5149509"/>
              <a:chOff x="0" y="-3012"/>
              <a:chExt cx="9144000" cy="5149509"/>
            </a:xfrm>
          </p:grpSpPr>
          <p:grpSp>
            <p:nvGrpSpPr>
              <p:cNvPr id="213" name="Google Shape;213;p28"/>
              <p:cNvGrpSpPr/>
              <p:nvPr/>
            </p:nvGrpSpPr>
            <p:grpSpPr>
              <a:xfrm flipH="1">
                <a:off x="0" y="-3012"/>
                <a:ext cx="9144000" cy="5149509"/>
                <a:chOff x="0" y="-6012"/>
                <a:chExt cx="9144000" cy="5149509"/>
              </a:xfrm>
            </p:grpSpPr>
            <p:pic>
              <p:nvPicPr>
                <p:cNvPr id="214" name="Google Shape;214;p28"/>
                <p:cNvPicPr preferRelativeResize="0"/>
                <p:nvPr/>
              </p:nvPicPr>
              <p:blipFill rotWithShape="1">
                <a:blip r:embed="rId3">
                  <a:alphaModFix/>
                </a:blip>
                <a:srcRect b="62250" l="37584" r="-5821" t="-16263"/>
                <a:stretch/>
              </p:blipFill>
              <p:spPr>
                <a:xfrm>
                  <a:off x="0" y="3605474"/>
                  <a:ext cx="1873999" cy="1538023"/>
                </a:xfrm>
                <a:prstGeom prst="rect">
                  <a:avLst/>
                </a:prstGeom>
                <a:noFill/>
                <a:ln>
                  <a:noFill/>
                </a:ln>
              </p:spPr>
            </p:pic>
            <p:pic>
              <p:nvPicPr>
                <p:cNvPr id="215" name="Google Shape;215;p28"/>
                <p:cNvPicPr preferRelativeResize="0"/>
                <p:nvPr/>
              </p:nvPicPr>
              <p:blipFill rotWithShape="1">
                <a:blip r:embed="rId4">
                  <a:alphaModFix/>
                </a:blip>
                <a:srcRect b="52928" l="-25347" r="-25347" t="-6959"/>
                <a:stretch/>
              </p:blipFill>
              <p:spPr>
                <a:xfrm flipH="1" rot="-5400000">
                  <a:off x="7923113" y="247876"/>
                  <a:ext cx="1474774" cy="966999"/>
                </a:xfrm>
                <a:prstGeom prst="rect">
                  <a:avLst/>
                </a:prstGeom>
                <a:noFill/>
                <a:ln>
                  <a:noFill/>
                </a:ln>
              </p:spPr>
            </p:pic>
          </p:grpSp>
          <p:pic>
            <p:nvPicPr>
              <p:cNvPr id="216" name="Google Shape;216;p28"/>
              <p:cNvPicPr preferRelativeResize="0"/>
              <p:nvPr/>
            </p:nvPicPr>
            <p:blipFill rotWithShape="1">
              <a:blip r:embed="rId5">
                <a:alphaModFix/>
              </a:blip>
              <a:srcRect b="0" l="-9430" r="59560" t="0"/>
              <a:stretch/>
            </p:blipFill>
            <p:spPr>
              <a:xfrm rot="5400000">
                <a:off x="209154" y="4008240"/>
                <a:ext cx="926112" cy="1344409"/>
              </a:xfrm>
              <a:prstGeom prst="rect">
                <a:avLst/>
              </a:prstGeom>
              <a:noFill/>
              <a:ln>
                <a:noFill/>
              </a:ln>
            </p:spPr>
          </p:pic>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17" name="Shape 217"/>
        <p:cNvGrpSpPr/>
        <p:nvPr/>
      </p:nvGrpSpPr>
      <p:grpSpPr>
        <a:xfrm>
          <a:off x="0" y="0"/>
          <a:ext cx="0" cy="0"/>
          <a:chOff x="0" y="0"/>
          <a:chExt cx="0" cy="0"/>
        </a:xfrm>
      </p:grpSpPr>
      <p:sp>
        <p:nvSpPr>
          <p:cNvPr id="218" name="Google Shape;218;p2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9" name="Google Shape;219;p29"/>
          <p:cNvSpPr txBox="1"/>
          <p:nvPr>
            <p:ph idx="1" type="subTitle"/>
          </p:nvPr>
        </p:nvSpPr>
        <p:spPr>
          <a:xfrm>
            <a:off x="955975" y="2040124"/>
            <a:ext cx="2133600" cy="62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0" name="Google Shape;220;p29"/>
          <p:cNvSpPr txBox="1"/>
          <p:nvPr>
            <p:ph idx="2" type="subTitle"/>
          </p:nvPr>
        </p:nvSpPr>
        <p:spPr>
          <a:xfrm>
            <a:off x="3505174" y="2040124"/>
            <a:ext cx="2133600" cy="62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1" name="Google Shape;221;p29"/>
          <p:cNvSpPr txBox="1"/>
          <p:nvPr>
            <p:ph idx="3" type="subTitle"/>
          </p:nvPr>
        </p:nvSpPr>
        <p:spPr>
          <a:xfrm>
            <a:off x="955975" y="3625926"/>
            <a:ext cx="2133600" cy="62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2" name="Google Shape;222;p29"/>
          <p:cNvSpPr txBox="1"/>
          <p:nvPr>
            <p:ph idx="4" type="subTitle"/>
          </p:nvPr>
        </p:nvSpPr>
        <p:spPr>
          <a:xfrm>
            <a:off x="3505174" y="3625926"/>
            <a:ext cx="2133600" cy="62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3" name="Google Shape;223;p29"/>
          <p:cNvSpPr txBox="1"/>
          <p:nvPr>
            <p:ph idx="5" type="subTitle"/>
          </p:nvPr>
        </p:nvSpPr>
        <p:spPr>
          <a:xfrm>
            <a:off x="6054373" y="2040124"/>
            <a:ext cx="2133900" cy="62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4" name="Google Shape;224;p29"/>
          <p:cNvSpPr txBox="1"/>
          <p:nvPr>
            <p:ph idx="6" type="subTitle"/>
          </p:nvPr>
        </p:nvSpPr>
        <p:spPr>
          <a:xfrm>
            <a:off x="6054373" y="3625925"/>
            <a:ext cx="2133900" cy="62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5" name="Google Shape;225;p29"/>
          <p:cNvSpPr txBox="1"/>
          <p:nvPr>
            <p:ph idx="7" type="subTitle"/>
          </p:nvPr>
        </p:nvSpPr>
        <p:spPr>
          <a:xfrm>
            <a:off x="954350" y="1594750"/>
            <a:ext cx="2136900" cy="484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26" name="Google Shape;226;p29"/>
          <p:cNvSpPr txBox="1"/>
          <p:nvPr>
            <p:ph idx="8" type="subTitle"/>
          </p:nvPr>
        </p:nvSpPr>
        <p:spPr>
          <a:xfrm>
            <a:off x="3503550" y="1594750"/>
            <a:ext cx="2136900" cy="484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27" name="Google Shape;227;p29"/>
          <p:cNvSpPr txBox="1"/>
          <p:nvPr>
            <p:ph idx="9" type="subTitle"/>
          </p:nvPr>
        </p:nvSpPr>
        <p:spPr>
          <a:xfrm>
            <a:off x="6052750" y="1594750"/>
            <a:ext cx="2136900" cy="484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28" name="Google Shape;228;p29"/>
          <p:cNvSpPr txBox="1"/>
          <p:nvPr>
            <p:ph idx="13" type="subTitle"/>
          </p:nvPr>
        </p:nvSpPr>
        <p:spPr>
          <a:xfrm>
            <a:off x="954350" y="3179395"/>
            <a:ext cx="2136900" cy="484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29" name="Google Shape;229;p29"/>
          <p:cNvSpPr txBox="1"/>
          <p:nvPr>
            <p:ph idx="14" type="subTitle"/>
          </p:nvPr>
        </p:nvSpPr>
        <p:spPr>
          <a:xfrm>
            <a:off x="3503550" y="3179395"/>
            <a:ext cx="2136900" cy="484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0" name="Google Shape;230;p29"/>
          <p:cNvSpPr txBox="1"/>
          <p:nvPr>
            <p:ph idx="15" type="subTitle"/>
          </p:nvPr>
        </p:nvSpPr>
        <p:spPr>
          <a:xfrm>
            <a:off x="6052750" y="3179394"/>
            <a:ext cx="2136900" cy="484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231" name="Google Shape;231;p29"/>
          <p:cNvGrpSpPr/>
          <p:nvPr/>
        </p:nvGrpSpPr>
        <p:grpSpPr>
          <a:xfrm>
            <a:off x="0" y="-10500"/>
            <a:ext cx="9144000" cy="5167987"/>
            <a:chOff x="0" y="-10500"/>
            <a:chExt cx="9144000" cy="5167987"/>
          </a:xfrm>
        </p:grpSpPr>
        <p:pic>
          <p:nvPicPr>
            <p:cNvPr id="232" name="Google Shape;232;p29"/>
            <p:cNvPicPr preferRelativeResize="0"/>
            <p:nvPr/>
          </p:nvPicPr>
          <p:blipFill rotWithShape="1">
            <a:blip r:embed="rId2">
              <a:alphaModFix/>
            </a:blip>
            <a:srcRect b="-4601" l="51696" r="-2007" t="58219"/>
            <a:stretch/>
          </p:blipFill>
          <p:spPr>
            <a:xfrm flipH="1">
              <a:off x="7874451" y="-10500"/>
              <a:ext cx="1269549" cy="1213551"/>
            </a:xfrm>
            <a:prstGeom prst="rect">
              <a:avLst/>
            </a:prstGeom>
            <a:noFill/>
            <a:ln>
              <a:noFill/>
            </a:ln>
          </p:spPr>
        </p:pic>
        <p:pic>
          <p:nvPicPr>
            <p:cNvPr id="233" name="Google Shape;233;p29"/>
            <p:cNvPicPr preferRelativeResize="0"/>
            <p:nvPr/>
          </p:nvPicPr>
          <p:blipFill rotWithShape="1">
            <a:blip r:embed="rId3">
              <a:alphaModFix/>
            </a:blip>
            <a:srcRect b="-12639" l="4418" r="78419" t="15937"/>
            <a:stretch/>
          </p:blipFill>
          <p:spPr>
            <a:xfrm flipH="1">
              <a:off x="0" y="1948013"/>
              <a:ext cx="1012726" cy="3209475"/>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34" name="Shape 234"/>
        <p:cNvGrpSpPr/>
        <p:nvPr/>
      </p:nvGrpSpPr>
      <p:grpSpPr>
        <a:xfrm>
          <a:off x="0" y="0"/>
          <a:ext cx="0" cy="0"/>
          <a:chOff x="0" y="0"/>
          <a:chExt cx="0" cy="0"/>
        </a:xfrm>
      </p:grpSpPr>
      <p:sp>
        <p:nvSpPr>
          <p:cNvPr id="235" name="Google Shape;235;p30"/>
          <p:cNvSpPr txBox="1"/>
          <p:nvPr>
            <p:ph hasCustomPrompt="1" type="title"/>
          </p:nvPr>
        </p:nvSpPr>
        <p:spPr>
          <a:xfrm>
            <a:off x="3716125" y="706175"/>
            <a:ext cx="4151100" cy="7689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36" name="Google Shape;236;p30"/>
          <p:cNvSpPr txBox="1"/>
          <p:nvPr>
            <p:ph idx="1" type="subTitle"/>
          </p:nvPr>
        </p:nvSpPr>
        <p:spPr>
          <a:xfrm>
            <a:off x="3716125" y="1464175"/>
            <a:ext cx="4151100" cy="37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37" name="Google Shape;237;p30"/>
          <p:cNvSpPr txBox="1"/>
          <p:nvPr>
            <p:ph hasCustomPrompt="1" idx="2" type="title"/>
          </p:nvPr>
        </p:nvSpPr>
        <p:spPr>
          <a:xfrm>
            <a:off x="3716125" y="2003879"/>
            <a:ext cx="4151100" cy="7689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38" name="Google Shape;238;p30"/>
          <p:cNvSpPr txBox="1"/>
          <p:nvPr>
            <p:ph idx="3" type="subTitle"/>
          </p:nvPr>
        </p:nvSpPr>
        <p:spPr>
          <a:xfrm>
            <a:off x="3716125" y="2764450"/>
            <a:ext cx="4151100" cy="37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39" name="Google Shape;239;p30"/>
          <p:cNvSpPr txBox="1"/>
          <p:nvPr>
            <p:ph hasCustomPrompt="1" idx="4" type="title"/>
          </p:nvPr>
        </p:nvSpPr>
        <p:spPr>
          <a:xfrm>
            <a:off x="3716125" y="3301584"/>
            <a:ext cx="4151100" cy="7689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40" name="Google Shape;240;p30"/>
          <p:cNvSpPr txBox="1"/>
          <p:nvPr>
            <p:ph idx="5" type="subTitle"/>
          </p:nvPr>
        </p:nvSpPr>
        <p:spPr>
          <a:xfrm>
            <a:off x="3716125" y="4064726"/>
            <a:ext cx="4151100" cy="37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241" name="Google Shape;241;p30"/>
          <p:cNvGrpSpPr/>
          <p:nvPr/>
        </p:nvGrpSpPr>
        <p:grpSpPr>
          <a:xfrm flipH="1">
            <a:off x="5915325" y="-25"/>
            <a:ext cx="3228675" cy="5152735"/>
            <a:chOff x="0" y="-2686040"/>
            <a:chExt cx="4916515" cy="7846407"/>
          </a:xfrm>
        </p:grpSpPr>
        <p:pic>
          <p:nvPicPr>
            <p:cNvPr id="242" name="Google Shape;242;p30"/>
            <p:cNvPicPr preferRelativeResize="0"/>
            <p:nvPr/>
          </p:nvPicPr>
          <p:blipFill rotWithShape="1">
            <a:blip r:embed="rId2">
              <a:alphaModFix/>
            </a:blip>
            <a:srcRect b="-36128" l="7634" r="49671" t="-29216"/>
            <a:stretch/>
          </p:blipFill>
          <p:spPr>
            <a:xfrm rot="5400000">
              <a:off x="3435320" y="3677597"/>
              <a:ext cx="778819" cy="2183570"/>
            </a:xfrm>
            <a:prstGeom prst="rect">
              <a:avLst/>
            </a:prstGeom>
            <a:noFill/>
            <a:ln>
              <a:noFill/>
            </a:ln>
          </p:spPr>
        </p:pic>
        <p:pic>
          <p:nvPicPr>
            <p:cNvPr id="243" name="Google Shape;243;p30"/>
            <p:cNvPicPr preferRelativeResize="0"/>
            <p:nvPr/>
          </p:nvPicPr>
          <p:blipFill rotWithShape="1">
            <a:blip r:embed="rId3">
              <a:alphaModFix/>
            </a:blip>
            <a:srcRect b="-7365" l="53171" r="-8368" t="47922"/>
            <a:stretch/>
          </p:blipFill>
          <p:spPr>
            <a:xfrm>
              <a:off x="0" y="-2686040"/>
              <a:ext cx="1996840" cy="2229635"/>
            </a:xfrm>
            <a:prstGeom prst="rect">
              <a:avLst/>
            </a:prstGeom>
            <a:noFill/>
            <a:ln>
              <a:noFill/>
            </a:ln>
          </p:spPr>
        </p:pic>
        <p:pic>
          <p:nvPicPr>
            <p:cNvPr id="244" name="Google Shape;244;p30"/>
            <p:cNvPicPr preferRelativeResize="0"/>
            <p:nvPr/>
          </p:nvPicPr>
          <p:blipFill rotWithShape="1">
            <a:blip r:embed="rId4">
              <a:alphaModFix/>
            </a:blip>
            <a:srcRect b="6528" l="32324" r="-11607" t="-33047"/>
            <a:stretch/>
          </p:blipFill>
          <p:spPr>
            <a:xfrm>
              <a:off x="0" y="2235500"/>
              <a:ext cx="997406" cy="2910842"/>
            </a:xfrm>
            <a:prstGeom prst="rect">
              <a:avLst/>
            </a:prstGeom>
            <a:noFill/>
            <a:ln>
              <a:noFill/>
            </a:ln>
          </p:spPr>
        </p:pic>
        <p:pic>
          <p:nvPicPr>
            <p:cNvPr id="245" name="Google Shape;245;p30"/>
            <p:cNvPicPr preferRelativeResize="0"/>
            <p:nvPr/>
          </p:nvPicPr>
          <p:blipFill rotWithShape="1">
            <a:blip r:embed="rId5">
              <a:alphaModFix/>
            </a:blip>
            <a:srcRect b="-8180" l="25865" r="28964" t="60977"/>
            <a:stretch/>
          </p:blipFill>
          <p:spPr>
            <a:xfrm>
              <a:off x="393218" y="3663919"/>
              <a:ext cx="2545725" cy="1496448"/>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 name="Google Shape;18;p4"/>
          <p:cNvSpPr txBox="1"/>
          <p:nvPr>
            <p:ph idx="1" type="body"/>
          </p:nvPr>
        </p:nvSpPr>
        <p:spPr>
          <a:xfrm>
            <a:off x="791450" y="1164775"/>
            <a:ext cx="7704000" cy="402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pic>
        <p:nvPicPr>
          <p:cNvPr id="19" name="Google Shape;19;p4"/>
          <p:cNvPicPr preferRelativeResize="0"/>
          <p:nvPr/>
        </p:nvPicPr>
        <p:blipFill rotWithShape="1">
          <a:blip r:embed="rId2">
            <a:alphaModFix/>
          </a:blip>
          <a:srcRect b="10327" l="8147" r="23738" t="-27409"/>
          <a:stretch/>
        </p:blipFill>
        <p:spPr>
          <a:xfrm flipH="1">
            <a:off x="1" y="3352450"/>
            <a:ext cx="1008499" cy="1791050"/>
          </a:xfrm>
          <a:prstGeom prst="rect">
            <a:avLst/>
          </a:prstGeom>
          <a:noFill/>
          <a:ln>
            <a:noFill/>
          </a:ln>
        </p:spPr>
      </p:pic>
      <p:pic>
        <p:nvPicPr>
          <p:cNvPr id="20" name="Google Shape;20;p4"/>
          <p:cNvPicPr preferRelativeResize="0"/>
          <p:nvPr/>
        </p:nvPicPr>
        <p:blipFill rotWithShape="1">
          <a:blip r:embed="rId3">
            <a:alphaModFix/>
          </a:blip>
          <a:srcRect b="898" l="1579" r="81744" t="15977"/>
          <a:stretch/>
        </p:blipFill>
        <p:spPr>
          <a:xfrm>
            <a:off x="8256575" y="0"/>
            <a:ext cx="887424" cy="2488225"/>
          </a:xfrm>
          <a:prstGeom prst="rect">
            <a:avLst/>
          </a:prstGeom>
          <a:noFill/>
          <a:ln>
            <a:noFill/>
          </a:ln>
        </p:spPr>
      </p:pic>
      <p:pic>
        <p:nvPicPr>
          <p:cNvPr id="21" name="Google Shape;21;p4"/>
          <p:cNvPicPr preferRelativeResize="0"/>
          <p:nvPr/>
        </p:nvPicPr>
        <p:blipFill rotWithShape="1">
          <a:blip r:embed="rId4">
            <a:alphaModFix/>
          </a:blip>
          <a:srcRect b="-14342" l="2867" r="75227" t="13485"/>
          <a:stretch/>
        </p:blipFill>
        <p:spPr>
          <a:xfrm>
            <a:off x="8033877" y="2414875"/>
            <a:ext cx="1110124" cy="287512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46" name="Shape 246"/>
        <p:cNvGrpSpPr/>
        <p:nvPr/>
      </p:nvGrpSpPr>
      <p:grpSpPr>
        <a:xfrm>
          <a:off x="0" y="0"/>
          <a:ext cx="0" cy="0"/>
          <a:chOff x="0" y="0"/>
          <a:chExt cx="0" cy="0"/>
        </a:xfrm>
      </p:grpSpPr>
      <p:sp>
        <p:nvSpPr>
          <p:cNvPr id="247" name="Google Shape;247;p31"/>
          <p:cNvSpPr txBox="1"/>
          <p:nvPr>
            <p:ph type="title"/>
          </p:nvPr>
        </p:nvSpPr>
        <p:spPr>
          <a:xfrm>
            <a:off x="1018025" y="485175"/>
            <a:ext cx="4139400" cy="12255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7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8" name="Google Shape;248;p31"/>
          <p:cNvSpPr txBox="1"/>
          <p:nvPr>
            <p:ph idx="1" type="subTitle"/>
          </p:nvPr>
        </p:nvSpPr>
        <p:spPr>
          <a:xfrm>
            <a:off x="1018025" y="1618848"/>
            <a:ext cx="4139400" cy="122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249" name="Google Shape;249;p31"/>
          <p:cNvSpPr txBox="1"/>
          <p:nvPr/>
        </p:nvSpPr>
        <p:spPr>
          <a:xfrm>
            <a:off x="1018025" y="3385900"/>
            <a:ext cx="4139400" cy="712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200">
                <a:solidFill>
                  <a:schemeClr val="dk1"/>
                </a:solidFill>
                <a:latin typeface="DM Sans"/>
                <a:ea typeface="DM Sans"/>
                <a:cs typeface="DM Sans"/>
                <a:sym typeface="DM Sans"/>
              </a:rPr>
              <a:t>CREDITS:</a:t>
            </a:r>
            <a:r>
              <a:rPr lang="en" sz="1200">
                <a:solidFill>
                  <a:schemeClr val="dk1"/>
                </a:solidFill>
                <a:latin typeface="DM Sans"/>
                <a:ea typeface="DM Sans"/>
                <a:cs typeface="DM Sans"/>
                <a:sym typeface="DM Sans"/>
              </a:rPr>
              <a:t> This presentation template was created by </a:t>
            </a:r>
            <a:r>
              <a:rPr b="1" lang="en" sz="1200" u="sng">
                <a:solidFill>
                  <a:schemeClr val="dk1"/>
                </a:solidFill>
                <a:latin typeface="DM Sans"/>
                <a:ea typeface="DM Sans"/>
                <a:cs typeface="DM Sans"/>
                <a:sym typeface="DM Sans"/>
                <a:hlinkClick r:id="rId2">
                  <a:extLst>
                    <a:ext uri="{A12FA001-AC4F-418D-AE19-62706E023703}">
                      <ahyp:hlinkClr val="tx"/>
                    </a:ext>
                  </a:extLst>
                </a:hlinkClick>
              </a:rPr>
              <a:t>Slidesgo</a:t>
            </a:r>
            <a:r>
              <a:rPr lang="en" sz="1200">
                <a:solidFill>
                  <a:schemeClr val="dk1"/>
                </a:solidFill>
                <a:latin typeface="DM Sans"/>
                <a:ea typeface="DM Sans"/>
                <a:cs typeface="DM Sans"/>
                <a:sym typeface="DM Sans"/>
              </a:rPr>
              <a:t>, and includes icons by </a:t>
            </a:r>
            <a:r>
              <a:rPr b="1" lang="en" sz="1200" u="sng">
                <a:solidFill>
                  <a:schemeClr val="dk1"/>
                </a:solidFill>
                <a:latin typeface="DM Sans"/>
                <a:ea typeface="DM Sans"/>
                <a:cs typeface="DM Sans"/>
                <a:sym typeface="DM Sans"/>
                <a:hlinkClick r:id="rId3">
                  <a:extLst>
                    <a:ext uri="{A12FA001-AC4F-418D-AE19-62706E023703}">
                      <ahyp:hlinkClr val="tx"/>
                    </a:ext>
                  </a:extLst>
                </a:hlinkClick>
              </a:rPr>
              <a:t>Flaticon</a:t>
            </a:r>
            <a:r>
              <a:rPr lang="en" sz="1200">
                <a:solidFill>
                  <a:schemeClr val="dk1"/>
                </a:solidFill>
                <a:latin typeface="DM Sans"/>
                <a:ea typeface="DM Sans"/>
                <a:cs typeface="DM Sans"/>
                <a:sym typeface="DM Sans"/>
              </a:rPr>
              <a:t>, and infographics &amp; images by </a:t>
            </a:r>
            <a:r>
              <a:rPr b="1" lang="en" sz="1200" u="sng">
                <a:solidFill>
                  <a:schemeClr val="dk1"/>
                </a:solidFill>
                <a:latin typeface="DM Sans"/>
                <a:ea typeface="DM Sans"/>
                <a:cs typeface="DM Sans"/>
                <a:sym typeface="DM Sans"/>
                <a:hlinkClick r:id="rId4">
                  <a:extLst>
                    <a:ext uri="{A12FA001-AC4F-418D-AE19-62706E023703}">
                      <ahyp:hlinkClr val="tx"/>
                    </a:ext>
                  </a:extLst>
                </a:hlinkClick>
              </a:rPr>
              <a:t>Freepik</a:t>
            </a:r>
            <a:r>
              <a:rPr lang="en" sz="1200" u="sng">
                <a:solidFill>
                  <a:schemeClr val="dk1"/>
                </a:solidFill>
                <a:latin typeface="DM Sans"/>
                <a:ea typeface="DM Sans"/>
                <a:cs typeface="DM Sans"/>
                <a:sym typeface="DM Sans"/>
              </a:rPr>
              <a:t> </a:t>
            </a:r>
            <a:endParaRPr b="1" sz="1200" u="sng">
              <a:solidFill>
                <a:schemeClr val="dk1"/>
              </a:solidFill>
              <a:latin typeface="DM Sans"/>
              <a:ea typeface="DM Sans"/>
              <a:cs typeface="DM Sans"/>
              <a:sym typeface="DM Sans"/>
            </a:endParaRPr>
          </a:p>
        </p:txBody>
      </p:sp>
      <p:grpSp>
        <p:nvGrpSpPr>
          <p:cNvPr id="250" name="Google Shape;250;p31"/>
          <p:cNvGrpSpPr/>
          <p:nvPr/>
        </p:nvGrpSpPr>
        <p:grpSpPr>
          <a:xfrm>
            <a:off x="-71600" y="-325564"/>
            <a:ext cx="1344425" cy="5474290"/>
            <a:chOff x="-71600" y="-325564"/>
            <a:chExt cx="1344425" cy="5474290"/>
          </a:xfrm>
        </p:grpSpPr>
        <p:pic>
          <p:nvPicPr>
            <p:cNvPr id="251" name="Google Shape;251;p31"/>
            <p:cNvPicPr preferRelativeResize="0"/>
            <p:nvPr/>
          </p:nvPicPr>
          <p:blipFill rotWithShape="1">
            <a:blip r:embed="rId5">
              <a:alphaModFix/>
            </a:blip>
            <a:srcRect b="0" l="-9431" r="57440" t="0"/>
            <a:stretch/>
          </p:blipFill>
          <p:spPr>
            <a:xfrm rot="5400000">
              <a:off x="117875" y="3993776"/>
              <a:ext cx="965475" cy="1344425"/>
            </a:xfrm>
            <a:prstGeom prst="rect">
              <a:avLst/>
            </a:prstGeom>
            <a:noFill/>
            <a:ln>
              <a:noFill/>
            </a:ln>
          </p:spPr>
        </p:pic>
        <p:pic>
          <p:nvPicPr>
            <p:cNvPr id="252" name="Google Shape;252;p31"/>
            <p:cNvPicPr preferRelativeResize="0"/>
            <p:nvPr/>
          </p:nvPicPr>
          <p:blipFill rotWithShape="1">
            <a:blip r:embed="rId6">
              <a:alphaModFix/>
            </a:blip>
            <a:srcRect b="-7427" l="52877" r="-4941" t="-19092"/>
            <a:stretch/>
          </p:blipFill>
          <p:spPr>
            <a:xfrm>
              <a:off x="5" y="-325564"/>
              <a:ext cx="666794" cy="2963257"/>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53" name="Shape 253"/>
        <p:cNvGrpSpPr/>
        <p:nvPr/>
      </p:nvGrpSpPr>
      <p:grpSpPr>
        <a:xfrm>
          <a:off x="0" y="0"/>
          <a:ext cx="0" cy="0"/>
          <a:chOff x="0" y="0"/>
          <a:chExt cx="0" cy="0"/>
        </a:xfrm>
      </p:grpSpPr>
      <p:grpSp>
        <p:nvGrpSpPr>
          <p:cNvPr id="254" name="Google Shape;254;p32"/>
          <p:cNvGrpSpPr/>
          <p:nvPr/>
        </p:nvGrpSpPr>
        <p:grpSpPr>
          <a:xfrm flipH="1">
            <a:off x="-6850" y="-11950"/>
            <a:ext cx="9150850" cy="5155407"/>
            <a:chOff x="-6850" y="-11950"/>
            <a:chExt cx="9150850" cy="5155407"/>
          </a:xfrm>
        </p:grpSpPr>
        <p:grpSp>
          <p:nvGrpSpPr>
            <p:cNvPr id="255" name="Google Shape;255;p32"/>
            <p:cNvGrpSpPr/>
            <p:nvPr/>
          </p:nvGrpSpPr>
          <p:grpSpPr>
            <a:xfrm flipH="1">
              <a:off x="5387545" y="2705868"/>
              <a:ext cx="3756455" cy="2437589"/>
              <a:chOff x="0" y="1434400"/>
              <a:chExt cx="5720200" cy="3711876"/>
            </a:xfrm>
          </p:grpSpPr>
          <p:pic>
            <p:nvPicPr>
              <p:cNvPr id="256" name="Google Shape;256;p32"/>
              <p:cNvPicPr preferRelativeResize="0"/>
              <p:nvPr/>
            </p:nvPicPr>
            <p:blipFill rotWithShape="1">
              <a:blip r:embed="rId2">
                <a:alphaModFix/>
              </a:blip>
              <a:srcRect b="0" l="-9430" r="59560" t="0"/>
              <a:stretch/>
            </p:blipFill>
            <p:spPr>
              <a:xfrm rot="5400000">
                <a:off x="4505888" y="3918789"/>
                <a:ext cx="990600" cy="1438025"/>
              </a:xfrm>
              <a:prstGeom prst="rect">
                <a:avLst/>
              </a:prstGeom>
              <a:noFill/>
              <a:ln>
                <a:noFill/>
              </a:ln>
            </p:spPr>
          </p:pic>
          <p:pic>
            <p:nvPicPr>
              <p:cNvPr id="257" name="Google Shape;257;p32"/>
              <p:cNvPicPr preferRelativeResize="0"/>
              <p:nvPr/>
            </p:nvPicPr>
            <p:blipFill rotWithShape="1">
              <a:blip r:embed="rId3">
                <a:alphaModFix/>
              </a:blip>
              <a:srcRect b="52497" l="14023" r="0" t="-1943"/>
              <a:stretch/>
            </p:blipFill>
            <p:spPr>
              <a:xfrm>
                <a:off x="0" y="3291425"/>
                <a:ext cx="3110451" cy="1854851"/>
              </a:xfrm>
              <a:prstGeom prst="rect">
                <a:avLst/>
              </a:prstGeom>
              <a:noFill/>
              <a:ln>
                <a:noFill/>
              </a:ln>
            </p:spPr>
          </p:pic>
          <p:pic>
            <p:nvPicPr>
              <p:cNvPr id="258" name="Google Shape;258;p32"/>
              <p:cNvPicPr preferRelativeResize="0"/>
              <p:nvPr/>
            </p:nvPicPr>
            <p:blipFill rotWithShape="1">
              <a:blip r:embed="rId4">
                <a:alphaModFix/>
              </a:blip>
              <a:srcRect b="-7427" l="52877" r="-4941" t="-19092"/>
              <a:stretch/>
            </p:blipFill>
            <p:spPr>
              <a:xfrm>
                <a:off x="6" y="1434400"/>
                <a:ext cx="713225" cy="3169599"/>
              </a:xfrm>
              <a:prstGeom prst="rect">
                <a:avLst/>
              </a:prstGeom>
              <a:noFill/>
              <a:ln>
                <a:noFill/>
              </a:ln>
            </p:spPr>
          </p:pic>
          <p:pic>
            <p:nvPicPr>
              <p:cNvPr id="259" name="Google Shape;259;p32"/>
              <p:cNvPicPr preferRelativeResize="0"/>
              <p:nvPr/>
            </p:nvPicPr>
            <p:blipFill rotWithShape="1">
              <a:blip r:embed="rId5">
                <a:alphaModFix/>
              </a:blip>
              <a:srcRect b="35874" l="6974" r="64005" t="11847"/>
              <a:stretch/>
            </p:blipFill>
            <p:spPr>
              <a:xfrm>
                <a:off x="2585825" y="3338800"/>
                <a:ext cx="1780977" cy="1804700"/>
              </a:xfrm>
              <a:prstGeom prst="rect">
                <a:avLst/>
              </a:prstGeom>
              <a:noFill/>
              <a:ln>
                <a:noFill/>
              </a:ln>
            </p:spPr>
          </p:pic>
        </p:grpSp>
        <p:pic>
          <p:nvPicPr>
            <p:cNvPr id="260" name="Google Shape;260;p32"/>
            <p:cNvPicPr preferRelativeResize="0"/>
            <p:nvPr/>
          </p:nvPicPr>
          <p:blipFill rotWithShape="1">
            <a:blip r:embed="rId6">
              <a:alphaModFix/>
            </a:blip>
            <a:srcRect b="-3464" l="23174" r="-11086" t="-7907"/>
            <a:stretch/>
          </p:blipFill>
          <p:spPr>
            <a:xfrm rot="5">
              <a:off x="-6850" y="799276"/>
              <a:ext cx="1524951" cy="1995847"/>
            </a:xfrm>
            <a:prstGeom prst="rect">
              <a:avLst/>
            </a:prstGeom>
            <a:noFill/>
            <a:ln>
              <a:noFill/>
            </a:ln>
          </p:spPr>
        </p:pic>
        <p:pic>
          <p:nvPicPr>
            <p:cNvPr id="261" name="Google Shape;261;p32"/>
            <p:cNvPicPr preferRelativeResize="0"/>
            <p:nvPr/>
          </p:nvPicPr>
          <p:blipFill rotWithShape="1">
            <a:blip r:embed="rId7">
              <a:alphaModFix/>
            </a:blip>
            <a:srcRect b="-2536" l="-2936" r="79802" t="6484"/>
            <a:stretch/>
          </p:blipFill>
          <p:spPr>
            <a:xfrm flipH="1" rot="5400000">
              <a:off x="822027" y="-822025"/>
              <a:ext cx="1231073" cy="2875124"/>
            </a:xfrm>
            <a:prstGeom prst="rect">
              <a:avLst/>
            </a:prstGeom>
            <a:noFill/>
            <a:ln>
              <a:noFill/>
            </a:ln>
          </p:spPr>
        </p:pic>
        <p:pic>
          <p:nvPicPr>
            <p:cNvPr id="262" name="Google Shape;262;p32"/>
            <p:cNvPicPr preferRelativeResize="0"/>
            <p:nvPr/>
          </p:nvPicPr>
          <p:blipFill rotWithShape="1">
            <a:blip r:embed="rId5">
              <a:alphaModFix/>
            </a:blip>
            <a:srcRect b="-1551" l="9316" r="66392" t="5838"/>
            <a:stretch/>
          </p:blipFill>
          <p:spPr>
            <a:xfrm flipH="1">
              <a:off x="2" y="2414875"/>
              <a:ext cx="1231073" cy="2728575"/>
            </a:xfrm>
            <a:prstGeom prst="rect">
              <a:avLst/>
            </a:prstGeom>
            <a:noFill/>
            <a:ln>
              <a:noFill/>
            </a:ln>
          </p:spPr>
        </p:pic>
        <p:pic>
          <p:nvPicPr>
            <p:cNvPr id="263" name="Google Shape;263;p32"/>
            <p:cNvPicPr preferRelativeResize="0"/>
            <p:nvPr/>
          </p:nvPicPr>
          <p:blipFill rotWithShape="1">
            <a:blip r:embed="rId2">
              <a:alphaModFix/>
            </a:blip>
            <a:srcRect b="-61053" l="51476" r="6245" t="3821"/>
            <a:stretch/>
          </p:blipFill>
          <p:spPr>
            <a:xfrm rot="5400000">
              <a:off x="7331650" y="-842725"/>
              <a:ext cx="981575" cy="2643124"/>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64" name="Shape 264"/>
        <p:cNvGrpSpPr/>
        <p:nvPr/>
      </p:nvGrpSpPr>
      <p:grpSpPr>
        <a:xfrm>
          <a:off x="0" y="0"/>
          <a:ext cx="0" cy="0"/>
          <a:chOff x="0" y="0"/>
          <a:chExt cx="0" cy="0"/>
        </a:xfrm>
      </p:grpSpPr>
      <p:grpSp>
        <p:nvGrpSpPr>
          <p:cNvPr id="265" name="Google Shape;265;p33"/>
          <p:cNvGrpSpPr/>
          <p:nvPr/>
        </p:nvGrpSpPr>
        <p:grpSpPr>
          <a:xfrm flipH="1" rot="10800000">
            <a:off x="0" y="0"/>
            <a:ext cx="9144000" cy="5157487"/>
            <a:chOff x="0" y="0"/>
            <a:chExt cx="9144000" cy="5157487"/>
          </a:xfrm>
        </p:grpSpPr>
        <p:pic>
          <p:nvPicPr>
            <p:cNvPr id="266" name="Google Shape;266;p33"/>
            <p:cNvPicPr preferRelativeResize="0"/>
            <p:nvPr/>
          </p:nvPicPr>
          <p:blipFill rotWithShape="1">
            <a:blip r:embed="rId2">
              <a:alphaModFix/>
            </a:blip>
            <a:srcRect b="-4603" l="51696" r="-2007" t="58621"/>
            <a:stretch/>
          </p:blipFill>
          <p:spPr>
            <a:xfrm flipH="1">
              <a:off x="7874451" y="0"/>
              <a:ext cx="1269549" cy="1203049"/>
            </a:xfrm>
            <a:prstGeom prst="rect">
              <a:avLst/>
            </a:prstGeom>
            <a:noFill/>
            <a:ln>
              <a:noFill/>
            </a:ln>
          </p:spPr>
        </p:pic>
        <p:pic>
          <p:nvPicPr>
            <p:cNvPr id="267" name="Google Shape;267;p33"/>
            <p:cNvPicPr preferRelativeResize="0"/>
            <p:nvPr/>
          </p:nvPicPr>
          <p:blipFill rotWithShape="1">
            <a:blip r:embed="rId3">
              <a:alphaModFix/>
            </a:blip>
            <a:srcRect b="-12639" l="4418" r="78419" t="15937"/>
            <a:stretch/>
          </p:blipFill>
          <p:spPr>
            <a:xfrm flipH="1">
              <a:off x="0" y="1948013"/>
              <a:ext cx="1012726" cy="3209475"/>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 name="Google Shape;24;p5"/>
          <p:cNvSpPr txBox="1"/>
          <p:nvPr>
            <p:ph idx="1" type="subTitle"/>
          </p:nvPr>
        </p:nvSpPr>
        <p:spPr>
          <a:xfrm>
            <a:off x="5055197" y="3678874"/>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 name="Google Shape;25;p5"/>
          <p:cNvSpPr txBox="1"/>
          <p:nvPr>
            <p:ph idx="2" type="subTitle"/>
          </p:nvPr>
        </p:nvSpPr>
        <p:spPr>
          <a:xfrm>
            <a:off x="1583213" y="3678874"/>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 name="Google Shape;26;p5"/>
          <p:cNvSpPr txBox="1"/>
          <p:nvPr>
            <p:ph idx="3" type="subTitle"/>
          </p:nvPr>
        </p:nvSpPr>
        <p:spPr>
          <a:xfrm>
            <a:off x="5055188" y="3370850"/>
            <a:ext cx="25056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 name="Google Shape;27;p5"/>
          <p:cNvSpPr txBox="1"/>
          <p:nvPr>
            <p:ph idx="4" type="subTitle"/>
          </p:nvPr>
        </p:nvSpPr>
        <p:spPr>
          <a:xfrm>
            <a:off x="1583213" y="3370850"/>
            <a:ext cx="25056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28" name="Google Shape;28;p5"/>
          <p:cNvGrpSpPr/>
          <p:nvPr/>
        </p:nvGrpSpPr>
        <p:grpSpPr>
          <a:xfrm>
            <a:off x="0" y="3140575"/>
            <a:ext cx="1231075" cy="2002925"/>
            <a:chOff x="0" y="3131850"/>
            <a:chExt cx="1231075" cy="2002925"/>
          </a:xfrm>
        </p:grpSpPr>
        <p:pic>
          <p:nvPicPr>
            <p:cNvPr id="29" name="Google Shape;29;p5"/>
            <p:cNvPicPr preferRelativeResize="0"/>
            <p:nvPr/>
          </p:nvPicPr>
          <p:blipFill rotWithShape="1">
            <a:blip r:embed="rId2">
              <a:alphaModFix/>
            </a:blip>
            <a:srcRect b="-20787" l="-16650" r="60362" t="12691"/>
            <a:stretch/>
          </p:blipFill>
          <p:spPr>
            <a:xfrm flipH="1" rot="-5400000">
              <a:off x="273700" y="4177300"/>
              <a:ext cx="801099" cy="1113650"/>
            </a:xfrm>
            <a:prstGeom prst="rect">
              <a:avLst/>
            </a:prstGeom>
            <a:noFill/>
            <a:ln>
              <a:noFill/>
            </a:ln>
          </p:spPr>
        </p:pic>
        <p:pic>
          <p:nvPicPr>
            <p:cNvPr id="30" name="Google Shape;30;p5"/>
            <p:cNvPicPr preferRelativeResize="0"/>
            <p:nvPr/>
          </p:nvPicPr>
          <p:blipFill rotWithShape="1">
            <a:blip r:embed="rId3">
              <a:alphaModFix/>
            </a:blip>
            <a:srcRect b="-14600" l="11532" r="70119" t="33622"/>
            <a:stretch/>
          </p:blipFill>
          <p:spPr>
            <a:xfrm flipH="1">
              <a:off x="0" y="3131850"/>
              <a:ext cx="806825" cy="2002925"/>
            </a:xfrm>
            <a:prstGeom prst="rect">
              <a:avLst/>
            </a:prstGeom>
            <a:noFill/>
            <a:ln>
              <a:noFill/>
            </a:ln>
          </p:spPr>
        </p:pic>
      </p:grpSp>
      <p:pic>
        <p:nvPicPr>
          <p:cNvPr id="31" name="Google Shape;31;p5"/>
          <p:cNvPicPr preferRelativeResize="0"/>
          <p:nvPr/>
        </p:nvPicPr>
        <p:blipFill rotWithShape="1">
          <a:blip r:embed="rId4">
            <a:alphaModFix/>
          </a:blip>
          <a:srcRect b="42279" l="-35865" r="-14828" t="3690"/>
          <a:stretch/>
        </p:blipFill>
        <p:spPr>
          <a:xfrm flipH="1" rot="-5400000">
            <a:off x="7929012" y="253876"/>
            <a:ext cx="1474774" cy="9669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34" name="Google Shape;34;p6"/>
          <p:cNvGrpSpPr/>
          <p:nvPr/>
        </p:nvGrpSpPr>
        <p:grpSpPr>
          <a:xfrm flipH="1">
            <a:off x="0" y="17225"/>
            <a:ext cx="9143998" cy="5134774"/>
            <a:chOff x="2" y="0"/>
            <a:chExt cx="9143998" cy="5134774"/>
          </a:xfrm>
        </p:grpSpPr>
        <p:pic>
          <p:nvPicPr>
            <p:cNvPr id="35" name="Google Shape;35;p6"/>
            <p:cNvPicPr preferRelativeResize="0"/>
            <p:nvPr/>
          </p:nvPicPr>
          <p:blipFill rotWithShape="1">
            <a:blip r:embed="rId2">
              <a:alphaModFix/>
            </a:blip>
            <a:srcRect b="-8382" l="45534" r="-2758" t="-23614"/>
            <a:stretch/>
          </p:blipFill>
          <p:spPr>
            <a:xfrm flipH="1">
              <a:off x="8303375" y="0"/>
              <a:ext cx="840626" cy="2002924"/>
            </a:xfrm>
            <a:prstGeom prst="rect">
              <a:avLst/>
            </a:prstGeom>
            <a:noFill/>
            <a:ln>
              <a:noFill/>
            </a:ln>
          </p:spPr>
        </p:pic>
        <p:pic>
          <p:nvPicPr>
            <p:cNvPr id="36" name="Google Shape;36;p6"/>
            <p:cNvPicPr preferRelativeResize="0"/>
            <p:nvPr/>
          </p:nvPicPr>
          <p:blipFill rotWithShape="1">
            <a:blip r:embed="rId3">
              <a:alphaModFix/>
            </a:blip>
            <a:srcRect b="-20787" l="-16650" r="60362" t="12691"/>
            <a:stretch/>
          </p:blipFill>
          <p:spPr>
            <a:xfrm flipH="1" rot="-5400000">
              <a:off x="248962" y="4263847"/>
              <a:ext cx="728687" cy="1012989"/>
            </a:xfrm>
            <a:prstGeom prst="rect">
              <a:avLst/>
            </a:prstGeom>
            <a:noFill/>
            <a:ln>
              <a:noFill/>
            </a:ln>
          </p:spPr>
        </p:pic>
        <p:pic>
          <p:nvPicPr>
            <p:cNvPr id="37" name="Google Shape;37;p6"/>
            <p:cNvPicPr preferRelativeResize="0"/>
            <p:nvPr/>
          </p:nvPicPr>
          <p:blipFill rotWithShape="1">
            <a:blip r:embed="rId4">
              <a:alphaModFix/>
            </a:blip>
            <a:srcRect b="-14600" l="11532" r="70119" t="33622"/>
            <a:stretch/>
          </p:blipFill>
          <p:spPr>
            <a:xfrm flipH="1">
              <a:off x="2" y="3312900"/>
              <a:ext cx="733896" cy="1821874"/>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0" name="Google Shape;40;p7"/>
          <p:cNvSpPr txBox="1"/>
          <p:nvPr>
            <p:ph idx="1" type="subTitle"/>
          </p:nvPr>
        </p:nvSpPr>
        <p:spPr>
          <a:xfrm>
            <a:off x="720000" y="1541950"/>
            <a:ext cx="4552500" cy="229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600"/>
              <a:buFont typeface="Nunito Light"/>
              <a:buChar char="●"/>
              <a:defRPr sz="1600"/>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1600"/>
              </a:spcBef>
              <a:spcAft>
                <a:spcPts val="0"/>
              </a:spcAft>
              <a:buClr>
                <a:srgbClr val="E76A28"/>
              </a:buClr>
              <a:buSzPts val="1500"/>
              <a:buFont typeface="Nunito Light"/>
              <a:buChar char="■"/>
              <a:defRPr/>
            </a:lvl3pPr>
            <a:lvl4pPr lvl="3" rtl="0" algn="ctr">
              <a:lnSpc>
                <a:spcPct val="100000"/>
              </a:lnSpc>
              <a:spcBef>
                <a:spcPts val="1600"/>
              </a:spcBef>
              <a:spcAft>
                <a:spcPts val="0"/>
              </a:spcAft>
              <a:buClr>
                <a:srgbClr val="E76A28"/>
              </a:buClr>
              <a:buSzPts val="1500"/>
              <a:buFont typeface="Nunito Light"/>
              <a:buChar char="●"/>
              <a:defRPr/>
            </a:lvl4pPr>
            <a:lvl5pPr lvl="4" rtl="0" algn="ctr">
              <a:lnSpc>
                <a:spcPct val="100000"/>
              </a:lnSpc>
              <a:spcBef>
                <a:spcPts val="1600"/>
              </a:spcBef>
              <a:spcAft>
                <a:spcPts val="0"/>
              </a:spcAft>
              <a:buClr>
                <a:srgbClr val="E76A28"/>
              </a:buClr>
              <a:buSzPts val="1400"/>
              <a:buFont typeface="Nunito Light"/>
              <a:buChar char="○"/>
              <a:defRPr/>
            </a:lvl5pPr>
            <a:lvl6pPr lvl="5" rtl="0" algn="ctr">
              <a:lnSpc>
                <a:spcPct val="100000"/>
              </a:lnSpc>
              <a:spcBef>
                <a:spcPts val="1600"/>
              </a:spcBef>
              <a:spcAft>
                <a:spcPts val="0"/>
              </a:spcAft>
              <a:buClr>
                <a:srgbClr val="999999"/>
              </a:buClr>
              <a:buSzPts val="1400"/>
              <a:buFont typeface="Nunito Light"/>
              <a:buChar char="■"/>
              <a:defRPr/>
            </a:lvl6pPr>
            <a:lvl7pPr lvl="6" rtl="0" algn="ctr">
              <a:lnSpc>
                <a:spcPct val="100000"/>
              </a:lnSpc>
              <a:spcBef>
                <a:spcPts val="1600"/>
              </a:spcBef>
              <a:spcAft>
                <a:spcPts val="0"/>
              </a:spcAft>
              <a:buClr>
                <a:srgbClr val="999999"/>
              </a:buClr>
              <a:buSzPts val="1300"/>
              <a:buFont typeface="Nunito Light"/>
              <a:buChar char="●"/>
              <a:defRPr/>
            </a:lvl7pPr>
            <a:lvl8pPr lvl="7" rtl="0" algn="ctr">
              <a:lnSpc>
                <a:spcPct val="100000"/>
              </a:lnSpc>
              <a:spcBef>
                <a:spcPts val="1600"/>
              </a:spcBef>
              <a:spcAft>
                <a:spcPts val="0"/>
              </a:spcAft>
              <a:buClr>
                <a:srgbClr val="999999"/>
              </a:buClr>
              <a:buSzPts val="1300"/>
              <a:buFont typeface="Nunito Light"/>
              <a:buChar char="○"/>
              <a:defRPr/>
            </a:lvl8pPr>
            <a:lvl9pPr lvl="8" rtl="0" algn="ctr">
              <a:lnSpc>
                <a:spcPct val="100000"/>
              </a:lnSpc>
              <a:spcBef>
                <a:spcPts val="1600"/>
              </a:spcBef>
              <a:spcAft>
                <a:spcPts val="1600"/>
              </a:spcAft>
              <a:buClr>
                <a:srgbClr val="999999"/>
              </a:buClr>
              <a:buSzPts val="1400"/>
              <a:buFont typeface="Nunito Light"/>
              <a:buChar char="■"/>
              <a:defRPr/>
            </a:lvl9pPr>
          </a:lstStyle>
          <a:p/>
        </p:txBody>
      </p:sp>
      <p:grpSp>
        <p:nvGrpSpPr>
          <p:cNvPr id="41" name="Google Shape;41;p7"/>
          <p:cNvGrpSpPr/>
          <p:nvPr/>
        </p:nvGrpSpPr>
        <p:grpSpPr>
          <a:xfrm>
            <a:off x="0" y="0"/>
            <a:ext cx="9143996" cy="5160900"/>
            <a:chOff x="0" y="0"/>
            <a:chExt cx="9143996" cy="5160900"/>
          </a:xfrm>
        </p:grpSpPr>
        <p:pic>
          <p:nvPicPr>
            <p:cNvPr id="42" name="Google Shape;42;p7"/>
            <p:cNvPicPr preferRelativeResize="0"/>
            <p:nvPr/>
          </p:nvPicPr>
          <p:blipFill rotWithShape="1">
            <a:blip r:embed="rId2">
              <a:alphaModFix/>
            </a:blip>
            <a:srcRect b="33258" l="22219" r="54809" t="-31567"/>
            <a:stretch/>
          </p:blipFill>
          <p:spPr>
            <a:xfrm>
              <a:off x="0" y="0"/>
              <a:ext cx="817751" cy="1968474"/>
            </a:xfrm>
            <a:prstGeom prst="rect">
              <a:avLst/>
            </a:prstGeom>
            <a:noFill/>
            <a:ln>
              <a:noFill/>
            </a:ln>
          </p:spPr>
        </p:pic>
        <p:grpSp>
          <p:nvGrpSpPr>
            <p:cNvPr id="43" name="Google Shape;43;p7"/>
            <p:cNvGrpSpPr/>
            <p:nvPr/>
          </p:nvGrpSpPr>
          <p:grpSpPr>
            <a:xfrm flipH="1">
              <a:off x="5387550" y="2705868"/>
              <a:ext cx="3756446" cy="2455032"/>
              <a:chOff x="6" y="1434400"/>
              <a:chExt cx="5720186" cy="3738437"/>
            </a:xfrm>
          </p:grpSpPr>
          <p:pic>
            <p:nvPicPr>
              <p:cNvPr id="44" name="Google Shape;44;p7"/>
              <p:cNvPicPr preferRelativeResize="0"/>
              <p:nvPr/>
            </p:nvPicPr>
            <p:blipFill rotWithShape="1">
              <a:blip r:embed="rId3">
                <a:alphaModFix/>
              </a:blip>
              <a:srcRect b="0" l="-9430" r="57560" t="0"/>
              <a:stretch/>
            </p:blipFill>
            <p:spPr>
              <a:xfrm rot="5400000">
                <a:off x="4486010" y="3938655"/>
                <a:ext cx="1030341" cy="1438024"/>
              </a:xfrm>
              <a:prstGeom prst="rect">
                <a:avLst/>
              </a:prstGeom>
              <a:noFill/>
              <a:ln>
                <a:noFill/>
              </a:ln>
            </p:spPr>
          </p:pic>
          <p:pic>
            <p:nvPicPr>
              <p:cNvPr id="45" name="Google Shape;45;p7"/>
              <p:cNvPicPr preferRelativeResize="0"/>
              <p:nvPr/>
            </p:nvPicPr>
            <p:blipFill rotWithShape="1">
              <a:blip r:embed="rId4">
                <a:alphaModFix/>
              </a:blip>
              <a:srcRect b="-7427" l="52877" r="-4941" t="-19092"/>
              <a:stretch/>
            </p:blipFill>
            <p:spPr>
              <a:xfrm>
                <a:off x="6" y="1434400"/>
                <a:ext cx="713225" cy="3169599"/>
              </a:xfrm>
              <a:prstGeom prst="rect">
                <a:avLst/>
              </a:prstGeom>
              <a:noFill/>
              <a:ln>
                <a:noFill/>
              </a:ln>
            </p:spPr>
          </p:pic>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6" name="Shape 46"/>
        <p:cNvGrpSpPr/>
        <p:nvPr/>
      </p:nvGrpSpPr>
      <p:grpSpPr>
        <a:xfrm>
          <a:off x="0" y="0"/>
          <a:ext cx="0" cy="0"/>
          <a:chOff x="0" y="0"/>
          <a:chExt cx="0" cy="0"/>
        </a:xfrm>
      </p:grpSpPr>
      <p:sp>
        <p:nvSpPr>
          <p:cNvPr id="47" name="Google Shape;47;p8"/>
          <p:cNvSpPr txBox="1"/>
          <p:nvPr>
            <p:ph type="title"/>
          </p:nvPr>
        </p:nvSpPr>
        <p:spPr>
          <a:xfrm>
            <a:off x="884250" y="1494625"/>
            <a:ext cx="7375500" cy="13824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48" name="Google Shape;48;p8"/>
          <p:cNvGrpSpPr/>
          <p:nvPr/>
        </p:nvGrpSpPr>
        <p:grpSpPr>
          <a:xfrm flipH="1" rot="10800000">
            <a:off x="0" y="-28677"/>
            <a:ext cx="9143996" cy="2466266"/>
            <a:chOff x="0" y="2705868"/>
            <a:chExt cx="9143996" cy="2466266"/>
          </a:xfrm>
        </p:grpSpPr>
        <p:pic>
          <p:nvPicPr>
            <p:cNvPr id="49" name="Google Shape;49;p8"/>
            <p:cNvPicPr preferRelativeResize="0"/>
            <p:nvPr/>
          </p:nvPicPr>
          <p:blipFill rotWithShape="1">
            <a:blip r:embed="rId2">
              <a:alphaModFix/>
            </a:blip>
            <a:srcRect b="37063" l="12051" r="57323" t="-35372"/>
            <a:stretch/>
          </p:blipFill>
          <p:spPr>
            <a:xfrm>
              <a:off x="0" y="3189582"/>
              <a:ext cx="1090227" cy="1968474"/>
            </a:xfrm>
            <a:prstGeom prst="rect">
              <a:avLst/>
            </a:prstGeom>
            <a:noFill/>
            <a:ln>
              <a:noFill/>
            </a:ln>
          </p:spPr>
        </p:pic>
        <p:grpSp>
          <p:nvGrpSpPr>
            <p:cNvPr id="50" name="Google Shape;50;p8"/>
            <p:cNvGrpSpPr/>
            <p:nvPr/>
          </p:nvGrpSpPr>
          <p:grpSpPr>
            <a:xfrm flipH="1">
              <a:off x="396445" y="2705868"/>
              <a:ext cx="8747551" cy="2466266"/>
              <a:chOff x="6" y="1434400"/>
              <a:chExt cx="13320468" cy="3755544"/>
            </a:xfrm>
          </p:grpSpPr>
          <p:pic>
            <p:nvPicPr>
              <p:cNvPr id="51" name="Google Shape;51;p8"/>
              <p:cNvPicPr preferRelativeResize="0"/>
              <p:nvPr/>
            </p:nvPicPr>
            <p:blipFill rotWithShape="1">
              <a:blip r:embed="rId3">
                <a:alphaModFix/>
              </a:blip>
              <a:srcRect b="0" l="-9430" r="59560" t="0"/>
              <a:stretch/>
            </p:blipFill>
            <p:spPr>
              <a:xfrm rot="5400000">
                <a:off x="12106162" y="3954193"/>
                <a:ext cx="990600" cy="1438025"/>
              </a:xfrm>
              <a:prstGeom prst="rect">
                <a:avLst/>
              </a:prstGeom>
              <a:noFill/>
              <a:ln>
                <a:noFill/>
              </a:ln>
            </p:spPr>
          </p:pic>
          <p:pic>
            <p:nvPicPr>
              <p:cNvPr id="52" name="Google Shape;52;p8"/>
              <p:cNvPicPr preferRelativeResize="0"/>
              <p:nvPr/>
            </p:nvPicPr>
            <p:blipFill rotWithShape="1">
              <a:blip r:embed="rId4">
                <a:alphaModFix/>
              </a:blip>
              <a:srcRect b="-7427" l="52877" r="-4941" t="-19092"/>
              <a:stretch/>
            </p:blipFill>
            <p:spPr>
              <a:xfrm>
                <a:off x="6" y="1434400"/>
                <a:ext cx="713225" cy="3169599"/>
              </a:xfrm>
              <a:prstGeom prst="rect">
                <a:avLst/>
              </a:prstGeom>
              <a:noFill/>
              <a:ln>
                <a:noFill/>
              </a:ln>
            </p:spPr>
          </p:pic>
          <p:pic>
            <p:nvPicPr>
              <p:cNvPr id="53" name="Google Shape;53;p8"/>
              <p:cNvPicPr preferRelativeResize="0"/>
              <p:nvPr/>
            </p:nvPicPr>
            <p:blipFill rotWithShape="1">
              <a:blip r:embed="rId5">
                <a:alphaModFix/>
              </a:blip>
              <a:srcRect b="43439" l="7543" r="63437" t="4282"/>
              <a:stretch/>
            </p:blipFill>
            <p:spPr>
              <a:xfrm>
                <a:off x="1976643" y="3385244"/>
                <a:ext cx="1780977" cy="1804700"/>
              </a:xfrm>
              <a:prstGeom prst="rect">
                <a:avLst/>
              </a:prstGeom>
              <a:noFill/>
              <a:ln>
                <a:noFill/>
              </a:ln>
            </p:spPr>
          </p:pic>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txBox="1"/>
          <p:nvPr>
            <p:ph type="title"/>
          </p:nvPr>
        </p:nvSpPr>
        <p:spPr>
          <a:xfrm>
            <a:off x="2135550" y="1505850"/>
            <a:ext cx="4872900" cy="1460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sz="96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6" name="Google Shape;56;p9"/>
          <p:cNvSpPr txBox="1"/>
          <p:nvPr>
            <p:ph idx="1" type="subTitle"/>
          </p:nvPr>
        </p:nvSpPr>
        <p:spPr>
          <a:xfrm>
            <a:off x="2135550" y="2966550"/>
            <a:ext cx="4872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57" name="Google Shape;57;p9"/>
          <p:cNvPicPr preferRelativeResize="0"/>
          <p:nvPr/>
        </p:nvPicPr>
        <p:blipFill rotWithShape="1">
          <a:blip r:embed="rId2">
            <a:alphaModFix/>
          </a:blip>
          <a:srcRect b="-61053" l="51988" r="6248" t="3821"/>
          <a:stretch/>
        </p:blipFill>
        <p:spPr>
          <a:xfrm rot="5400000">
            <a:off x="7337624" y="-836747"/>
            <a:ext cx="969625" cy="264312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10"/>
          <p:cNvSpPr/>
          <p:nvPr>
            <p:ph idx="2" type="pic"/>
          </p:nvPr>
        </p:nvSpPr>
        <p:spPr>
          <a:xfrm>
            <a:off x="-3301" y="0"/>
            <a:ext cx="9150600" cy="5143500"/>
          </a:xfrm>
          <a:prstGeom prst="rect">
            <a:avLst/>
          </a:prstGeom>
          <a:noFill/>
          <a:ln>
            <a:noFill/>
          </a:ln>
        </p:spPr>
      </p:sp>
      <p:sp>
        <p:nvSpPr>
          <p:cNvPr id="60" name="Google Shape;60;p10"/>
          <p:cNvSpPr txBox="1"/>
          <p:nvPr>
            <p:ph type="title"/>
          </p:nvPr>
        </p:nvSpPr>
        <p:spPr>
          <a:xfrm>
            <a:off x="1055850" y="539500"/>
            <a:ext cx="7032300" cy="572700"/>
          </a:xfrm>
          <a:prstGeom prst="rect">
            <a:avLst/>
          </a:prstGeom>
          <a:solidFill>
            <a:schemeClr val="lt1"/>
          </a:solidFill>
        </p:spPr>
        <p:txBody>
          <a:bodyPr anchorCtr="0" anchor="ctr" bIns="91425" lIns="91425" spcFirstLastPara="1" rIns="91425" wrap="square" tIns="91425">
            <a:noAutofit/>
          </a:bodyPr>
          <a:lstStyle>
            <a:lvl1pPr lvl="0" rtl="0" algn="ctr">
              <a:spcBef>
                <a:spcPts val="0"/>
              </a:spcBef>
              <a:spcAft>
                <a:spcPts val="0"/>
              </a:spcAft>
              <a:buSzPts val="3500"/>
              <a:buNone/>
              <a:defRPr sz="3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2.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1pPr>
            <a:lvl2pPr lvl="1"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2pPr>
            <a:lvl3pPr lvl="2"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3pPr>
            <a:lvl4pPr lvl="3"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4pPr>
            <a:lvl5pPr lvl="4"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5pPr>
            <a:lvl6pPr lvl="5"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6pPr>
            <a:lvl7pPr lvl="6"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7pPr>
            <a:lvl8pPr lvl="7"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8pPr>
            <a:lvl9pPr lvl="8" rtl="0">
              <a:spcBef>
                <a:spcPts val="0"/>
              </a:spcBef>
              <a:spcAft>
                <a:spcPts val="0"/>
              </a:spcAft>
              <a:buClr>
                <a:schemeClr val="dk1"/>
              </a:buClr>
              <a:buSzPts val="3500"/>
              <a:buFont typeface="Baskervville"/>
              <a:buNone/>
              <a:defRPr sz="3500">
                <a:solidFill>
                  <a:schemeClr val="dk1"/>
                </a:solidFill>
                <a:latin typeface="Baskervville"/>
                <a:ea typeface="Baskervville"/>
                <a:cs typeface="Baskervville"/>
                <a:sym typeface="Baskervvill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indent="-317500" lvl="1" marL="9144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indent="-317500" lvl="2" marL="13716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indent="-317500" lvl="3" marL="18288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indent="-317500" lvl="4" marL="22860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indent="-317500" lvl="5" marL="27432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indent="-317500" lvl="6" marL="32004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indent="-317500" lvl="7" marL="36576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indent="-317500" lvl="8" marL="41148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transition spd="med">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2.png"/><Relationship Id="rId10"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21.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9.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2.png"/><Relationship Id="rId11" Type="http://schemas.openxmlformats.org/officeDocument/2006/relationships/image" Target="../media/image22.png"/><Relationship Id="rId10" Type="http://schemas.openxmlformats.org/officeDocument/2006/relationships/image" Target="../media/image10.png"/><Relationship Id="rId1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2.png"/><Relationship Id="rId11" Type="http://schemas.openxmlformats.org/officeDocument/2006/relationships/image" Target="../media/image20.png"/><Relationship Id="rId10"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41.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2.png"/><Relationship Id="rId11" Type="http://schemas.openxmlformats.org/officeDocument/2006/relationships/image" Target="../media/image25.png"/><Relationship Id="rId10"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26.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2.png"/><Relationship Id="rId11" Type="http://schemas.openxmlformats.org/officeDocument/2006/relationships/image" Target="../media/image29.png"/><Relationship Id="rId10"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2.png"/><Relationship Id="rId11" Type="http://schemas.openxmlformats.org/officeDocument/2006/relationships/image" Target="../media/image31.png"/><Relationship Id="rId10" Type="http://schemas.openxmlformats.org/officeDocument/2006/relationships/image" Target="../media/image37.png"/><Relationship Id="rId12"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35.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2.png"/><Relationship Id="rId11" Type="http://schemas.openxmlformats.org/officeDocument/2006/relationships/image" Target="../media/image36.png"/><Relationship Id="rId10" Type="http://schemas.openxmlformats.org/officeDocument/2006/relationships/image" Target="../media/image34.png"/><Relationship Id="rId12"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5.jpg"/><Relationship Id="rId4" Type="http://schemas.openxmlformats.org/officeDocument/2006/relationships/image" Target="../media/image49.png"/><Relationship Id="rId5"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7.jpg"/><Relationship Id="rId4" Type="http://schemas.openxmlformats.org/officeDocument/2006/relationships/image" Target="../media/image38.png"/><Relationship Id="rId5" Type="http://schemas.openxmlformats.org/officeDocument/2006/relationships/image" Target="../media/image42.png"/><Relationship Id="rId6" Type="http://schemas.openxmlformats.org/officeDocument/2006/relationships/image" Target="../media/image49.png"/><Relationship Id="rId7"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0.jpg"/><Relationship Id="rId6"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51.png"/><Relationship Id="rId4"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image" Target="../media/image39.png"/><Relationship Id="rId5" Type="http://schemas.openxmlformats.org/officeDocument/2006/relationships/image" Target="../media/image33.png"/><Relationship Id="rId6" Type="http://schemas.openxmlformats.org/officeDocument/2006/relationships/image" Target="../media/image9.jpg"/><Relationship Id="rId7"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2.png"/><Relationship Id="rId6" Type="http://schemas.openxmlformats.org/officeDocument/2006/relationships/image" Target="../media/image12.png"/><Relationship Id="rId7"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4"/>
          <p:cNvSpPr txBox="1"/>
          <p:nvPr>
            <p:ph type="ctrTitle"/>
          </p:nvPr>
        </p:nvSpPr>
        <p:spPr>
          <a:xfrm>
            <a:off x="439675" y="306925"/>
            <a:ext cx="5541600" cy="160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latin typeface="Baskervville SemiBold"/>
                <a:ea typeface="Baskervville SemiBold"/>
                <a:cs typeface="Baskervville SemiBold"/>
                <a:sym typeface="Baskervville SemiBold"/>
              </a:rPr>
              <a:t>Making Metadata Input </a:t>
            </a:r>
            <a:r>
              <a:rPr lang="en" sz="4800">
                <a:latin typeface="Baskervville SemiBold"/>
                <a:ea typeface="Baskervville SemiBold"/>
                <a:cs typeface="Baskervville SemiBold"/>
                <a:sym typeface="Baskervville SemiBold"/>
              </a:rPr>
              <a:t>Accessible</a:t>
            </a:r>
            <a:r>
              <a:rPr lang="en" sz="4800">
                <a:latin typeface="Baskervville SemiBold"/>
                <a:ea typeface="Baskervville SemiBold"/>
                <a:cs typeface="Baskervville SemiBold"/>
                <a:sym typeface="Baskervville SemiBold"/>
              </a:rPr>
              <a:t>:   </a:t>
            </a:r>
            <a:endParaRPr sz="4800">
              <a:solidFill>
                <a:schemeClr val="dk2"/>
              </a:solidFill>
              <a:latin typeface="Baskervville SemiBold"/>
              <a:ea typeface="Baskervville SemiBold"/>
              <a:cs typeface="Baskervville SemiBold"/>
              <a:sym typeface="Baskervville SemiBold"/>
            </a:endParaRPr>
          </a:p>
        </p:txBody>
      </p:sp>
      <p:sp>
        <p:nvSpPr>
          <p:cNvPr id="273" name="Google Shape;273;p34"/>
          <p:cNvSpPr txBox="1"/>
          <p:nvPr>
            <p:ph idx="1" type="subTitle"/>
          </p:nvPr>
        </p:nvSpPr>
        <p:spPr>
          <a:xfrm>
            <a:off x="475225" y="1908625"/>
            <a:ext cx="5343900" cy="75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100">
                <a:latin typeface="DM Sans Light"/>
                <a:ea typeface="DM Sans Light"/>
                <a:cs typeface="DM Sans Light"/>
                <a:sym typeface="DM Sans Light"/>
              </a:rPr>
              <a:t>Training Volunteers &amp; Practicum Students for the Sherwin Carlquist Project</a:t>
            </a:r>
            <a:endParaRPr i="1" sz="2100">
              <a:latin typeface="DM Sans Light"/>
              <a:ea typeface="DM Sans Light"/>
              <a:cs typeface="DM Sans Light"/>
              <a:sym typeface="DM Sans Light"/>
            </a:endParaRPr>
          </a:p>
        </p:txBody>
      </p:sp>
      <p:pic>
        <p:nvPicPr>
          <p:cNvPr id="274" name="Google Shape;274;p34"/>
          <p:cNvPicPr preferRelativeResize="0"/>
          <p:nvPr/>
        </p:nvPicPr>
        <p:blipFill rotWithShape="1">
          <a:blip r:embed="rId3">
            <a:alphaModFix/>
          </a:blip>
          <a:srcRect b="0" l="64021" r="0" t="0"/>
          <a:stretch/>
        </p:blipFill>
        <p:spPr>
          <a:xfrm>
            <a:off x="6367525" y="0"/>
            <a:ext cx="2776474" cy="5143501"/>
          </a:xfrm>
          <a:prstGeom prst="rect">
            <a:avLst/>
          </a:prstGeom>
          <a:noFill/>
          <a:ln>
            <a:noFill/>
          </a:ln>
        </p:spPr>
      </p:pic>
      <p:sp>
        <p:nvSpPr>
          <p:cNvPr id="275" name="Google Shape;275;p34"/>
          <p:cNvSpPr txBox="1"/>
          <p:nvPr>
            <p:ph idx="4294967295" type="body"/>
          </p:nvPr>
        </p:nvSpPr>
        <p:spPr>
          <a:xfrm>
            <a:off x="475213" y="3225125"/>
            <a:ext cx="5737200" cy="1325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t>Presented by: </a:t>
            </a:r>
            <a:br>
              <a:rPr lang="en"/>
            </a:br>
            <a:r>
              <a:rPr lang="en"/>
              <a:t>Samantha Ekberg, Digitization Technician</a:t>
            </a:r>
            <a:br>
              <a:rPr lang="en"/>
            </a:br>
            <a:r>
              <a:rPr lang="en"/>
              <a:t>Botanical Research Institute of Texas Library</a:t>
            </a:r>
            <a:endParaRPr/>
          </a:p>
          <a:p>
            <a:pPr indent="0" lvl="0" marL="0" rtl="0" algn="l">
              <a:spcBef>
                <a:spcPts val="1600"/>
              </a:spcBef>
              <a:spcAft>
                <a:spcPts val="1600"/>
              </a:spcAft>
              <a:buNone/>
            </a:pPr>
            <a:r>
              <a:rPr i="1" lang="en">
                <a:latin typeface="DM Sans Light"/>
                <a:ea typeface="DM Sans Light"/>
                <a:cs typeface="DM Sans Light"/>
                <a:sym typeface="DM Sans Light"/>
              </a:rPr>
              <a:t>For Texas Conference on Digital Libraries, 2026</a:t>
            </a:r>
            <a:endParaRPr i="1">
              <a:latin typeface="DM Sans Light"/>
              <a:ea typeface="DM Sans Light"/>
              <a:cs typeface="DM Sans Light"/>
              <a:sym typeface="DM Sans Light"/>
            </a:endParaRPr>
          </a:p>
        </p:txBody>
      </p:sp>
      <p:sp>
        <p:nvSpPr>
          <p:cNvPr id="276" name="Google Shape;276;p34"/>
          <p:cNvSpPr/>
          <p:nvPr/>
        </p:nvSpPr>
        <p:spPr>
          <a:xfrm>
            <a:off x="424375" y="2909625"/>
            <a:ext cx="5572200" cy="657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3"/>
          <p:cNvSpPr/>
          <p:nvPr/>
        </p:nvSpPr>
        <p:spPr>
          <a:xfrm>
            <a:off x="408000" y="1056825"/>
            <a:ext cx="1858500" cy="1603200"/>
          </a:xfrm>
          <a:prstGeom prst="roundRect">
            <a:avLst>
              <a:gd fmla="val 16667" name="adj"/>
            </a:avLst>
          </a:prstGeom>
          <a:solidFill>
            <a:srgbClr val="D9A78C">
              <a:alpha val="4684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75" name="Google Shape;375;p43"/>
          <p:cNvSpPr/>
          <p:nvPr/>
        </p:nvSpPr>
        <p:spPr>
          <a:xfrm>
            <a:off x="2490000" y="1086275"/>
            <a:ext cx="1858500" cy="1603200"/>
          </a:xfrm>
          <a:prstGeom prst="roundRect">
            <a:avLst>
              <a:gd fmla="val 16667" name="adj"/>
            </a:avLst>
          </a:prstGeom>
          <a:solidFill>
            <a:srgbClr val="D9A78C">
              <a:alpha val="46840"/>
            </a:srgbClr>
          </a:solidFill>
          <a:ln cap="flat" cmpd="sng" w="19050">
            <a:solidFill>
              <a:srgbClr val="9953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76" name="Google Shape;376;p43"/>
          <p:cNvSpPr/>
          <p:nvPr/>
        </p:nvSpPr>
        <p:spPr>
          <a:xfrm>
            <a:off x="4572000" y="1114313"/>
            <a:ext cx="1858500" cy="1603200"/>
          </a:xfrm>
          <a:prstGeom prst="roundRect">
            <a:avLst>
              <a:gd fmla="val 16667" name="adj"/>
            </a:avLst>
          </a:prstGeom>
          <a:solidFill>
            <a:srgbClr val="D9A78C">
              <a:alpha val="46840"/>
            </a:srgbClr>
          </a:solidFill>
          <a:ln cap="flat" cmpd="sng" w="19050">
            <a:solidFill>
              <a:srgbClr val="9953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77" name="Google Shape;377;p43"/>
          <p:cNvSpPr/>
          <p:nvPr/>
        </p:nvSpPr>
        <p:spPr>
          <a:xfrm>
            <a:off x="6654000" y="1127363"/>
            <a:ext cx="1858500" cy="1603200"/>
          </a:xfrm>
          <a:prstGeom prst="roundRect">
            <a:avLst>
              <a:gd fmla="val 16667" name="adj"/>
            </a:avLst>
          </a:prstGeom>
          <a:solidFill>
            <a:srgbClr val="D9A78C">
              <a:alpha val="46840"/>
            </a:srgbClr>
          </a:solidFill>
          <a:ln cap="flat" cmpd="sng" w="19050">
            <a:solidFill>
              <a:srgbClr val="9953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78" name="Google Shape;378;p43"/>
          <p:cNvSpPr/>
          <p:nvPr/>
        </p:nvSpPr>
        <p:spPr>
          <a:xfrm>
            <a:off x="1540938" y="3031950"/>
            <a:ext cx="1858500" cy="1603200"/>
          </a:xfrm>
          <a:prstGeom prst="roundRect">
            <a:avLst>
              <a:gd fmla="val 16667" name="adj"/>
            </a:avLst>
          </a:prstGeom>
          <a:solidFill>
            <a:srgbClr val="D9A78C">
              <a:alpha val="46840"/>
            </a:srgbClr>
          </a:solidFill>
          <a:ln cap="flat" cmpd="sng" w="19050">
            <a:solidFill>
              <a:srgbClr val="9953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79" name="Google Shape;379;p43"/>
          <p:cNvSpPr/>
          <p:nvPr/>
        </p:nvSpPr>
        <p:spPr>
          <a:xfrm>
            <a:off x="3622938" y="3016575"/>
            <a:ext cx="1858500" cy="1603200"/>
          </a:xfrm>
          <a:prstGeom prst="roundRect">
            <a:avLst>
              <a:gd fmla="val 16667" name="adj"/>
            </a:avLst>
          </a:prstGeom>
          <a:solidFill>
            <a:srgbClr val="D9A78C">
              <a:alpha val="46840"/>
            </a:srgbClr>
          </a:solidFill>
          <a:ln cap="flat" cmpd="sng" w="19050">
            <a:solidFill>
              <a:srgbClr val="9953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80" name="Google Shape;380;p43"/>
          <p:cNvSpPr/>
          <p:nvPr/>
        </p:nvSpPr>
        <p:spPr>
          <a:xfrm>
            <a:off x="5723938" y="3035550"/>
            <a:ext cx="1858500" cy="1603200"/>
          </a:xfrm>
          <a:prstGeom prst="roundRect">
            <a:avLst>
              <a:gd fmla="val 16667" name="adj"/>
            </a:avLst>
          </a:prstGeom>
          <a:solidFill>
            <a:srgbClr val="D9A78C">
              <a:alpha val="46840"/>
            </a:srgbClr>
          </a:solidFill>
          <a:ln cap="flat" cmpd="sng" w="19050">
            <a:solidFill>
              <a:srgbClr val="9953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81" name="Google Shape;381;p43"/>
          <p:cNvSpPr txBox="1"/>
          <p:nvPr>
            <p:ph type="title"/>
          </p:nvPr>
        </p:nvSpPr>
        <p:spPr>
          <a:xfrm>
            <a:off x="279575" y="46075"/>
            <a:ext cx="7718100" cy="71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latin typeface="Baskervville SemiBold"/>
                <a:ea typeface="Baskervville SemiBold"/>
                <a:cs typeface="Baskervville SemiBold"/>
                <a:sym typeface="Baskervville SemiBold"/>
              </a:rPr>
              <a:t>Timeline of NSF Carlquist Metadata</a:t>
            </a:r>
            <a:endParaRPr sz="3200">
              <a:latin typeface="Baskervville SemiBold"/>
              <a:ea typeface="Baskervville SemiBold"/>
              <a:cs typeface="Baskervville SemiBold"/>
              <a:sym typeface="Baskervville SemiBold"/>
            </a:endParaRPr>
          </a:p>
        </p:txBody>
      </p:sp>
      <p:sp>
        <p:nvSpPr>
          <p:cNvPr id="382" name="Google Shape;382;p43"/>
          <p:cNvSpPr txBox="1"/>
          <p:nvPr>
            <p:ph idx="4294967295" type="subTitle"/>
          </p:nvPr>
        </p:nvSpPr>
        <p:spPr>
          <a:xfrm>
            <a:off x="2490000" y="2055963"/>
            <a:ext cx="1858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latin typeface="DM Sans Light"/>
                <a:ea typeface="DM Sans Light"/>
                <a:cs typeface="DM Sans Light"/>
                <a:sym typeface="DM Sans Light"/>
              </a:rPr>
              <a:t>~ 5 hours long, in person, 2-8 trainees</a:t>
            </a:r>
            <a:endParaRPr sz="1200">
              <a:latin typeface="DM Sans Light"/>
              <a:ea typeface="DM Sans Light"/>
              <a:cs typeface="DM Sans Light"/>
              <a:sym typeface="DM Sans Light"/>
            </a:endParaRPr>
          </a:p>
        </p:txBody>
      </p:sp>
      <p:sp>
        <p:nvSpPr>
          <p:cNvPr id="383" name="Google Shape;383;p43"/>
          <p:cNvSpPr txBox="1"/>
          <p:nvPr>
            <p:ph idx="4294967295" type="subTitle"/>
          </p:nvPr>
        </p:nvSpPr>
        <p:spPr>
          <a:xfrm>
            <a:off x="4446600" y="2139011"/>
            <a:ext cx="2109300" cy="36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latin typeface="DM Sans Light"/>
                <a:ea typeface="DM Sans Light"/>
                <a:cs typeface="DM Sans Light"/>
                <a:sym typeface="DM Sans Light"/>
              </a:rPr>
              <a:t>~50 - 150 records</a:t>
            </a:r>
            <a:endParaRPr sz="1200">
              <a:latin typeface="DM Sans Light"/>
              <a:ea typeface="DM Sans Light"/>
              <a:cs typeface="DM Sans Light"/>
              <a:sym typeface="DM Sans Light"/>
            </a:endParaRPr>
          </a:p>
        </p:txBody>
      </p:sp>
      <p:sp>
        <p:nvSpPr>
          <p:cNvPr id="384" name="Google Shape;384;p43"/>
          <p:cNvSpPr txBox="1"/>
          <p:nvPr>
            <p:ph idx="4294967295" type="subTitle"/>
          </p:nvPr>
        </p:nvSpPr>
        <p:spPr>
          <a:xfrm>
            <a:off x="6430499" y="2131500"/>
            <a:ext cx="2305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latin typeface="DM Sans Light"/>
                <a:ea typeface="DM Sans Light"/>
                <a:cs typeface="DM Sans Light"/>
                <a:sym typeface="DM Sans Light"/>
              </a:rPr>
              <a:t>a</a:t>
            </a:r>
            <a:r>
              <a:rPr lang="en" sz="1200">
                <a:latin typeface="DM Sans Light"/>
                <a:ea typeface="DM Sans Light"/>
                <a:cs typeface="DM Sans Light"/>
                <a:sym typeface="DM Sans Light"/>
              </a:rPr>
              <a:t>nswer questions, catch problems, practice</a:t>
            </a:r>
            <a:endParaRPr sz="1200">
              <a:latin typeface="DM Sans Light"/>
              <a:ea typeface="DM Sans Light"/>
              <a:cs typeface="DM Sans Light"/>
              <a:sym typeface="DM Sans Light"/>
            </a:endParaRPr>
          </a:p>
        </p:txBody>
      </p:sp>
      <p:sp>
        <p:nvSpPr>
          <p:cNvPr id="385" name="Google Shape;385;p43"/>
          <p:cNvSpPr txBox="1"/>
          <p:nvPr>
            <p:ph idx="4294967295" type="title"/>
          </p:nvPr>
        </p:nvSpPr>
        <p:spPr>
          <a:xfrm>
            <a:off x="3103650" y="974675"/>
            <a:ext cx="631200" cy="71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386" name="Google Shape;386;p43"/>
          <p:cNvSpPr txBox="1"/>
          <p:nvPr>
            <p:ph idx="4294967295" type="title"/>
          </p:nvPr>
        </p:nvSpPr>
        <p:spPr>
          <a:xfrm>
            <a:off x="5135999" y="976937"/>
            <a:ext cx="730500" cy="61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387" name="Google Shape;387;p43"/>
          <p:cNvSpPr txBox="1"/>
          <p:nvPr>
            <p:ph idx="4294967295" type="title"/>
          </p:nvPr>
        </p:nvSpPr>
        <p:spPr>
          <a:xfrm>
            <a:off x="7256550" y="963887"/>
            <a:ext cx="653400" cy="66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388" name="Google Shape;388;p43"/>
          <p:cNvSpPr txBox="1"/>
          <p:nvPr>
            <p:ph idx="4294967295" type="subTitle"/>
          </p:nvPr>
        </p:nvSpPr>
        <p:spPr>
          <a:xfrm>
            <a:off x="2266500" y="1548924"/>
            <a:ext cx="2305500" cy="863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Baskervville SemiBold"/>
                <a:ea typeface="Baskervville SemiBold"/>
                <a:cs typeface="Baskervville SemiBold"/>
                <a:sym typeface="Baskervville SemiBold"/>
              </a:rPr>
              <a:t>Semesterly metadata training</a:t>
            </a:r>
            <a:endParaRPr sz="2200">
              <a:latin typeface="Baskervville SemiBold"/>
              <a:ea typeface="Baskervville SemiBold"/>
              <a:cs typeface="Baskervville SemiBold"/>
              <a:sym typeface="Baskervville SemiBold"/>
            </a:endParaRPr>
          </a:p>
        </p:txBody>
      </p:sp>
      <p:sp>
        <p:nvSpPr>
          <p:cNvPr id="389" name="Google Shape;389;p43"/>
          <p:cNvSpPr txBox="1"/>
          <p:nvPr>
            <p:ph idx="4294967295" type="subTitle"/>
          </p:nvPr>
        </p:nvSpPr>
        <p:spPr>
          <a:xfrm>
            <a:off x="4348500" y="1574253"/>
            <a:ext cx="2305500" cy="394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Baskervville SemiBold"/>
                <a:ea typeface="Baskervville SemiBold"/>
                <a:cs typeface="Baskervville SemiBold"/>
                <a:sym typeface="Baskervville SemiBold"/>
              </a:rPr>
              <a:t>Assigned first</a:t>
            </a:r>
            <a:br>
              <a:rPr lang="en">
                <a:latin typeface="Baskervville SemiBold"/>
                <a:ea typeface="Baskervville SemiBold"/>
                <a:cs typeface="Baskervville SemiBold"/>
                <a:sym typeface="Baskervville SemiBold"/>
              </a:rPr>
            </a:br>
            <a:r>
              <a:rPr lang="en">
                <a:latin typeface="Baskervville SemiBold"/>
                <a:ea typeface="Baskervville SemiBold"/>
                <a:cs typeface="Baskervville SemiBold"/>
                <a:sym typeface="Baskervville SemiBold"/>
              </a:rPr>
              <a:t>"saltine" boxes</a:t>
            </a:r>
            <a:endParaRPr>
              <a:latin typeface="Baskervville SemiBold"/>
              <a:ea typeface="Baskervville SemiBold"/>
              <a:cs typeface="Baskervville SemiBold"/>
              <a:sym typeface="Baskervville SemiBold"/>
            </a:endParaRPr>
          </a:p>
        </p:txBody>
      </p:sp>
      <p:sp>
        <p:nvSpPr>
          <p:cNvPr id="390" name="Google Shape;390;p43"/>
          <p:cNvSpPr txBox="1"/>
          <p:nvPr>
            <p:ph idx="4294967295" type="subTitle"/>
          </p:nvPr>
        </p:nvSpPr>
        <p:spPr>
          <a:xfrm>
            <a:off x="6430500" y="1587311"/>
            <a:ext cx="2305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Baskervville SemiBold"/>
                <a:ea typeface="Baskervville SemiBold"/>
                <a:cs typeface="Baskervville SemiBold"/>
                <a:sym typeface="Baskervville SemiBold"/>
              </a:rPr>
              <a:t>Complete first 20 metadata records</a:t>
            </a:r>
            <a:endParaRPr>
              <a:latin typeface="Baskervville SemiBold"/>
              <a:ea typeface="Baskervville SemiBold"/>
              <a:cs typeface="Baskervville SemiBold"/>
              <a:sym typeface="Baskervville SemiBold"/>
            </a:endParaRPr>
          </a:p>
        </p:txBody>
      </p:sp>
      <p:sp>
        <p:nvSpPr>
          <p:cNvPr id="391" name="Google Shape;391;p43"/>
          <p:cNvSpPr txBox="1"/>
          <p:nvPr>
            <p:ph idx="4294967295" type="subTitle"/>
          </p:nvPr>
        </p:nvSpPr>
        <p:spPr>
          <a:xfrm>
            <a:off x="1317438" y="4023238"/>
            <a:ext cx="2305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latin typeface="DM Sans Light"/>
                <a:ea typeface="DM Sans Light"/>
                <a:cs typeface="DM Sans Light"/>
                <a:sym typeface="DM Sans Light"/>
              </a:rPr>
              <a:t>QC feedback </a:t>
            </a:r>
            <a:br>
              <a:rPr lang="en" sz="1200">
                <a:latin typeface="DM Sans Light"/>
                <a:ea typeface="DM Sans Light"/>
                <a:cs typeface="DM Sans Light"/>
                <a:sym typeface="DM Sans Light"/>
              </a:rPr>
            </a:br>
            <a:r>
              <a:rPr lang="en" sz="1200">
                <a:latin typeface="DM Sans Light"/>
                <a:ea typeface="DM Sans Light"/>
                <a:cs typeface="DM Sans Light"/>
                <a:sym typeface="DM Sans Light"/>
              </a:rPr>
              <a:t>through email</a:t>
            </a:r>
            <a:endParaRPr sz="1200">
              <a:latin typeface="DM Sans Light"/>
              <a:ea typeface="DM Sans Light"/>
              <a:cs typeface="DM Sans Light"/>
              <a:sym typeface="DM Sans Light"/>
            </a:endParaRPr>
          </a:p>
        </p:txBody>
      </p:sp>
      <p:sp>
        <p:nvSpPr>
          <p:cNvPr id="392" name="Google Shape;392;p43"/>
          <p:cNvSpPr txBox="1"/>
          <p:nvPr>
            <p:ph idx="4294967295" type="subTitle"/>
          </p:nvPr>
        </p:nvSpPr>
        <p:spPr>
          <a:xfrm>
            <a:off x="3399433" y="4014171"/>
            <a:ext cx="2305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latin typeface="DM Sans Light"/>
                <a:ea typeface="DM Sans Light"/>
                <a:cs typeface="DM Sans Light"/>
                <a:sym typeface="DM Sans Light"/>
              </a:rPr>
              <a:t>questions/assistance in person or q. form</a:t>
            </a:r>
            <a:endParaRPr sz="1200">
              <a:latin typeface="DM Sans Light"/>
              <a:ea typeface="DM Sans Light"/>
              <a:cs typeface="DM Sans Light"/>
              <a:sym typeface="DM Sans Light"/>
            </a:endParaRPr>
          </a:p>
        </p:txBody>
      </p:sp>
      <p:sp>
        <p:nvSpPr>
          <p:cNvPr id="393" name="Google Shape;393;p43"/>
          <p:cNvSpPr txBox="1"/>
          <p:nvPr>
            <p:ph idx="4294967295" type="subTitle"/>
          </p:nvPr>
        </p:nvSpPr>
        <p:spPr>
          <a:xfrm>
            <a:off x="5521061" y="4040513"/>
            <a:ext cx="2305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latin typeface="DM Sans Light"/>
                <a:ea typeface="DM Sans Light"/>
                <a:cs typeface="DM Sans Light"/>
                <a:sym typeface="DM Sans Light"/>
              </a:rPr>
              <a:t>m</a:t>
            </a:r>
            <a:r>
              <a:rPr lang="en" sz="1200">
                <a:latin typeface="DM Sans Light"/>
                <a:ea typeface="DM Sans Light"/>
                <a:cs typeface="DM Sans Light"/>
                <a:sym typeface="DM Sans Light"/>
              </a:rPr>
              <a:t>ay assign another</a:t>
            </a:r>
            <a:br>
              <a:rPr lang="en" sz="1200">
                <a:latin typeface="DM Sans Light"/>
                <a:ea typeface="DM Sans Light"/>
                <a:cs typeface="DM Sans Light"/>
                <a:sym typeface="DM Sans Light"/>
              </a:rPr>
            </a:br>
            <a:r>
              <a:rPr lang="en" sz="1200">
                <a:latin typeface="DM Sans Light"/>
                <a:ea typeface="DM Sans Light"/>
                <a:cs typeface="DM Sans Light"/>
                <a:sym typeface="DM Sans Light"/>
              </a:rPr>
              <a:t>when applicable</a:t>
            </a:r>
            <a:endParaRPr sz="1200">
              <a:latin typeface="DM Sans Light"/>
              <a:ea typeface="DM Sans Light"/>
              <a:cs typeface="DM Sans Light"/>
              <a:sym typeface="DM Sans Light"/>
            </a:endParaRPr>
          </a:p>
        </p:txBody>
      </p:sp>
      <p:sp>
        <p:nvSpPr>
          <p:cNvPr id="394" name="Google Shape;394;p43"/>
          <p:cNvSpPr txBox="1"/>
          <p:nvPr>
            <p:ph idx="4294967295" type="title"/>
          </p:nvPr>
        </p:nvSpPr>
        <p:spPr>
          <a:xfrm>
            <a:off x="1902142" y="2890862"/>
            <a:ext cx="1136100" cy="82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395" name="Google Shape;395;p43"/>
          <p:cNvSpPr txBox="1"/>
          <p:nvPr>
            <p:ph idx="4294967295" type="title"/>
          </p:nvPr>
        </p:nvSpPr>
        <p:spPr>
          <a:xfrm>
            <a:off x="3984134" y="2867250"/>
            <a:ext cx="1136100" cy="82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396" name="Google Shape;396;p43"/>
          <p:cNvSpPr txBox="1"/>
          <p:nvPr>
            <p:ph idx="4294967295" type="title"/>
          </p:nvPr>
        </p:nvSpPr>
        <p:spPr>
          <a:xfrm>
            <a:off x="6085137" y="2973050"/>
            <a:ext cx="1136100" cy="82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06                             </a:t>
            </a:r>
            <a:endParaRPr/>
          </a:p>
        </p:txBody>
      </p:sp>
      <p:sp>
        <p:nvSpPr>
          <p:cNvPr id="397" name="Google Shape;397;p43"/>
          <p:cNvSpPr txBox="1"/>
          <p:nvPr>
            <p:ph idx="4294967295" type="subTitle"/>
          </p:nvPr>
        </p:nvSpPr>
        <p:spPr>
          <a:xfrm>
            <a:off x="1317438" y="3488146"/>
            <a:ext cx="2305500" cy="614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Baskervville SemiBold"/>
                <a:ea typeface="Baskervville SemiBold"/>
                <a:cs typeface="Baskervville SemiBold"/>
                <a:sym typeface="Baskervville SemiBold"/>
              </a:rPr>
              <a:t>First 20 records QCd</a:t>
            </a:r>
            <a:br>
              <a:rPr lang="en">
                <a:latin typeface="Baskervville SemiBold"/>
                <a:ea typeface="Baskervville SemiBold"/>
                <a:cs typeface="Baskervville SemiBold"/>
                <a:sym typeface="Baskervville SemiBold"/>
              </a:rPr>
            </a:br>
            <a:r>
              <a:rPr lang="en">
                <a:latin typeface="Baskervville SemiBold"/>
                <a:ea typeface="Baskervville SemiBold"/>
                <a:cs typeface="Baskervville SemiBold"/>
                <a:sym typeface="Baskervville SemiBold"/>
              </a:rPr>
              <a:t>&amp; corrected</a:t>
            </a:r>
            <a:endParaRPr sz="2200">
              <a:latin typeface="Baskervville SemiBold"/>
              <a:ea typeface="Baskervville SemiBold"/>
              <a:cs typeface="Baskervville SemiBold"/>
              <a:sym typeface="Baskervville SemiBold"/>
            </a:endParaRPr>
          </a:p>
        </p:txBody>
      </p:sp>
      <p:sp>
        <p:nvSpPr>
          <p:cNvPr id="398" name="Google Shape;398;p43"/>
          <p:cNvSpPr txBox="1"/>
          <p:nvPr>
            <p:ph idx="4294967295" type="subTitle"/>
          </p:nvPr>
        </p:nvSpPr>
        <p:spPr>
          <a:xfrm>
            <a:off x="3399438" y="3510819"/>
            <a:ext cx="2305500" cy="394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Baskervville SemiBold"/>
                <a:ea typeface="Baskervville SemiBold"/>
                <a:cs typeface="Baskervville SemiBold"/>
                <a:sym typeface="Baskervville SemiBold"/>
              </a:rPr>
              <a:t>Complete rest of the saltine box</a:t>
            </a:r>
            <a:endParaRPr>
              <a:latin typeface="Baskervville SemiBold"/>
              <a:ea typeface="Baskervville SemiBold"/>
              <a:cs typeface="Baskervville SemiBold"/>
              <a:sym typeface="Baskervville SemiBold"/>
            </a:endParaRPr>
          </a:p>
        </p:txBody>
      </p:sp>
      <p:sp>
        <p:nvSpPr>
          <p:cNvPr id="399" name="Google Shape;399;p43"/>
          <p:cNvSpPr txBox="1"/>
          <p:nvPr>
            <p:ph idx="4294967295" type="subTitle"/>
          </p:nvPr>
        </p:nvSpPr>
        <p:spPr>
          <a:xfrm>
            <a:off x="5521061" y="3552988"/>
            <a:ext cx="2305500" cy="863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Baskervville SemiBold"/>
                <a:ea typeface="Baskervville SemiBold"/>
                <a:cs typeface="Baskervville SemiBold"/>
                <a:sym typeface="Baskervville SemiBold"/>
              </a:rPr>
              <a:t>Whole box QCd</a:t>
            </a:r>
            <a:br>
              <a:rPr lang="en">
                <a:latin typeface="Baskervville SemiBold"/>
                <a:ea typeface="Baskervville SemiBold"/>
                <a:cs typeface="Baskervville SemiBold"/>
                <a:sym typeface="Baskervville SemiBold"/>
              </a:rPr>
            </a:br>
            <a:r>
              <a:rPr lang="en">
                <a:latin typeface="Baskervville SemiBold"/>
                <a:ea typeface="Baskervville SemiBold"/>
                <a:cs typeface="Baskervville SemiBold"/>
                <a:sym typeface="Baskervville SemiBold"/>
              </a:rPr>
              <a:t>&amp; corrected</a:t>
            </a:r>
            <a:endParaRPr>
              <a:latin typeface="Baskervville SemiBold"/>
              <a:ea typeface="Baskervville SemiBold"/>
              <a:cs typeface="Baskervville SemiBold"/>
              <a:sym typeface="Baskervville SemiBold"/>
            </a:endParaRPr>
          </a:p>
        </p:txBody>
      </p:sp>
      <p:sp>
        <p:nvSpPr>
          <p:cNvPr id="400" name="Google Shape;400;p43"/>
          <p:cNvSpPr txBox="1"/>
          <p:nvPr>
            <p:ph idx="4294967295" type="subTitle"/>
          </p:nvPr>
        </p:nvSpPr>
        <p:spPr>
          <a:xfrm>
            <a:off x="523200" y="2035712"/>
            <a:ext cx="1628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latin typeface="DM Sans Light"/>
                <a:ea typeface="DM Sans Light"/>
                <a:cs typeface="DM Sans Light"/>
                <a:sym typeface="DM Sans Light"/>
              </a:rPr>
              <a:t>most basic info on the items</a:t>
            </a:r>
            <a:endParaRPr sz="1200">
              <a:latin typeface="DM Sans Light"/>
              <a:ea typeface="DM Sans Light"/>
              <a:cs typeface="DM Sans Light"/>
              <a:sym typeface="DM Sans Light"/>
            </a:endParaRPr>
          </a:p>
        </p:txBody>
      </p:sp>
      <p:sp>
        <p:nvSpPr>
          <p:cNvPr id="401" name="Google Shape;401;p43"/>
          <p:cNvSpPr txBox="1"/>
          <p:nvPr>
            <p:ph idx="4294967295" type="title"/>
          </p:nvPr>
        </p:nvSpPr>
        <p:spPr>
          <a:xfrm>
            <a:off x="865490" y="948391"/>
            <a:ext cx="943500" cy="61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0.5</a:t>
            </a:r>
            <a:endParaRPr sz="3200"/>
          </a:p>
        </p:txBody>
      </p:sp>
      <p:sp>
        <p:nvSpPr>
          <p:cNvPr id="402" name="Google Shape;402;p43"/>
          <p:cNvSpPr txBox="1"/>
          <p:nvPr>
            <p:ph idx="4294967295" type="subTitle"/>
          </p:nvPr>
        </p:nvSpPr>
        <p:spPr>
          <a:xfrm>
            <a:off x="523200" y="1539879"/>
            <a:ext cx="1628100" cy="614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Baskervville SemiBold"/>
                <a:ea typeface="Baskervville SemiBold"/>
                <a:cs typeface="Baskervville SemiBold"/>
                <a:sym typeface="Baskervville SemiBold"/>
              </a:rPr>
              <a:t>BCMI data input during imaging</a:t>
            </a:r>
            <a:endParaRPr sz="2200">
              <a:latin typeface="Baskervville SemiBold"/>
              <a:ea typeface="Baskervville SemiBold"/>
              <a:cs typeface="Baskervville SemiBold"/>
              <a:sym typeface="Baskervville SemiBold"/>
            </a:endParaRPr>
          </a:p>
        </p:txBody>
      </p:sp>
      <p:cxnSp>
        <p:nvCxnSpPr>
          <p:cNvPr id="403" name="Google Shape;403;p43"/>
          <p:cNvCxnSpPr/>
          <p:nvPr/>
        </p:nvCxnSpPr>
        <p:spPr>
          <a:xfrm>
            <a:off x="2266500" y="1847225"/>
            <a:ext cx="222000" cy="0"/>
          </a:xfrm>
          <a:prstGeom prst="straightConnector1">
            <a:avLst/>
          </a:prstGeom>
          <a:noFill/>
          <a:ln cap="flat" cmpd="sng" w="9525">
            <a:solidFill>
              <a:schemeClr val="dk2"/>
            </a:solidFill>
            <a:prstDash val="solid"/>
            <a:round/>
            <a:headEnd len="med" w="med" type="none"/>
            <a:tailEnd len="med" w="med" type="none"/>
          </a:ln>
        </p:spPr>
      </p:cxnSp>
      <p:cxnSp>
        <p:nvCxnSpPr>
          <p:cNvPr id="404" name="Google Shape;404;p43"/>
          <p:cNvCxnSpPr/>
          <p:nvPr/>
        </p:nvCxnSpPr>
        <p:spPr>
          <a:xfrm>
            <a:off x="4347600" y="1847228"/>
            <a:ext cx="225300" cy="0"/>
          </a:xfrm>
          <a:prstGeom prst="straightConnector1">
            <a:avLst/>
          </a:prstGeom>
          <a:noFill/>
          <a:ln cap="flat" cmpd="sng" w="9525">
            <a:solidFill>
              <a:schemeClr val="dk2"/>
            </a:solidFill>
            <a:prstDash val="solid"/>
            <a:round/>
            <a:headEnd len="med" w="med" type="none"/>
            <a:tailEnd len="med" w="med" type="none"/>
          </a:ln>
        </p:spPr>
      </p:cxnSp>
      <p:cxnSp>
        <p:nvCxnSpPr>
          <p:cNvPr id="405" name="Google Shape;405;p43"/>
          <p:cNvCxnSpPr/>
          <p:nvPr/>
        </p:nvCxnSpPr>
        <p:spPr>
          <a:xfrm>
            <a:off x="6430500" y="1856086"/>
            <a:ext cx="230700" cy="0"/>
          </a:xfrm>
          <a:prstGeom prst="straightConnector1">
            <a:avLst/>
          </a:prstGeom>
          <a:noFill/>
          <a:ln cap="flat" cmpd="sng" w="9525">
            <a:solidFill>
              <a:schemeClr val="dk2"/>
            </a:solidFill>
            <a:prstDash val="solid"/>
            <a:round/>
            <a:headEnd len="med" w="med" type="none"/>
            <a:tailEnd len="med" w="med" type="none"/>
          </a:ln>
        </p:spPr>
      </p:cxnSp>
      <p:cxnSp>
        <p:nvCxnSpPr>
          <p:cNvPr id="406" name="Google Shape;406;p43"/>
          <p:cNvCxnSpPr/>
          <p:nvPr/>
        </p:nvCxnSpPr>
        <p:spPr>
          <a:xfrm>
            <a:off x="7735425" y="2721938"/>
            <a:ext cx="300" cy="172800"/>
          </a:xfrm>
          <a:prstGeom prst="straightConnector1">
            <a:avLst/>
          </a:prstGeom>
          <a:noFill/>
          <a:ln cap="flat" cmpd="sng" w="9525">
            <a:solidFill>
              <a:schemeClr val="dk2"/>
            </a:solidFill>
            <a:prstDash val="solid"/>
            <a:round/>
            <a:headEnd len="med" w="med" type="none"/>
            <a:tailEnd len="med" w="med" type="none"/>
          </a:ln>
        </p:spPr>
      </p:cxnSp>
      <p:cxnSp>
        <p:nvCxnSpPr>
          <p:cNvPr id="407" name="Google Shape;407;p43"/>
          <p:cNvCxnSpPr>
            <a:endCxn id="394" idx="0"/>
          </p:cNvCxnSpPr>
          <p:nvPr/>
        </p:nvCxnSpPr>
        <p:spPr>
          <a:xfrm flipH="1">
            <a:off x="2470192" y="2888162"/>
            <a:ext cx="5265600" cy="2700"/>
          </a:xfrm>
          <a:prstGeom prst="straightConnector1">
            <a:avLst/>
          </a:prstGeom>
          <a:noFill/>
          <a:ln cap="flat" cmpd="sng" w="9525">
            <a:solidFill>
              <a:schemeClr val="dk2"/>
            </a:solidFill>
            <a:prstDash val="solid"/>
            <a:round/>
            <a:headEnd len="med" w="med" type="none"/>
            <a:tailEnd len="med" w="med" type="none"/>
          </a:ln>
        </p:spPr>
      </p:cxnSp>
      <p:cxnSp>
        <p:nvCxnSpPr>
          <p:cNvPr id="408" name="Google Shape;408;p43"/>
          <p:cNvCxnSpPr>
            <a:stCxn id="394" idx="0"/>
          </p:cNvCxnSpPr>
          <p:nvPr/>
        </p:nvCxnSpPr>
        <p:spPr>
          <a:xfrm>
            <a:off x="2470192" y="2890862"/>
            <a:ext cx="0" cy="138000"/>
          </a:xfrm>
          <a:prstGeom prst="straightConnector1">
            <a:avLst/>
          </a:prstGeom>
          <a:noFill/>
          <a:ln cap="flat" cmpd="sng" w="9525">
            <a:solidFill>
              <a:schemeClr val="dk2"/>
            </a:solidFill>
            <a:prstDash val="solid"/>
            <a:round/>
            <a:headEnd len="med" w="med" type="none"/>
            <a:tailEnd len="med" w="med" type="none"/>
          </a:ln>
        </p:spPr>
      </p:cxnSp>
      <p:cxnSp>
        <p:nvCxnSpPr>
          <p:cNvPr id="409" name="Google Shape;409;p43"/>
          <p:cNvCxnSpPr/>
          <p:nvPr/>
        </p:nvCxnSpPr>
        <p:spPr>
          <a:xfrm>
            <a:off x="3399450" y="3868213"/>
            <a:ext cx="226800" cy="0"/>
          </a:xfrm>
          <a:prstGeom prst="straightConnector1">
            <a:avLst/>
          </a:prstGeom>
          <a:noFill/>
          <a:ln cap="flat" cmpd="sng" w="9525">
            <a:solidFill>
              <a:schemeClr val="dk2"/>
            </a:solidFill>
            <a:prstDash val="solid"/>
            <a:round/>
            <a:headEnd len="med" w="med" type="none"/>
            <a:tailEnd len="med" w="med" type="none"/>
          </a:ln>
        </p:spPr>
      </p:cxnSp>
      <p:cxnSp>
        <p:nvCxnSpPr>
          <p:cNvPr id="410" name="Google Shape;410;p43"/>
          <p:cNvCxnSpPr/>
          <p:nvPr/>
        </p:nvCxnSpPr>
        <p:spPr>
          <a:xfrm>
            <a:off x="5481450" y="3843325"/>
            <a:ext cx="242100" cy="0"/>
          </a:xfrm>
          <a:prstGeom prst="straightConnector1">
            <a:avLst/>
          </a:prstGeom>
          <a:noFill/>
          <a:ln cap="flat" cmpd="sng" w="9525">
            <a:solidFill>
              <a:schemeClr val="dk2"/>
            </a:solidFill>
            <a:prstDash val="solid"/>
            <a:round/>
            <a:headEnd len="med" w="med" type="none"/>
            <a:tailEnd len="med" w="med" type="none"/>
          </a:ln>
        </p:spPr>
      </p:cxnSp>
      <p:sp>
        <p:nvSpPr>
          <p:cNvPr id="411" name="Google Shape;411;p43"/>
          <p:cNvSpPr/>
          <p:nvPr/>
        </p:nvSpPr>
        <p:spPr>
          <a:xfrm>
            <a:off x="-421075" y="813500"/>
            <a:ext cx="8758200" cy="4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4"/>
          <p:cNvSpPr txBox="1"/>
          <p:nvPr>
            <p:ph type="title"/>
          </p:nvPr>
        </p:nvSpPr>
        <p:spPr>
          <a:xfrm>
            <a:off x="130000" y="8607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askervville SemiBold"/>
                <a:ea typeface="Baskervville SemiBold"/>
                <a:cs typeface="Baskervville SemiBold"/>
                <a:sym typeface="Baskervville SemiBold"/>
              </a:rPr>
              <a:t>Intro to Metadata Training</a:t>
            </a:r>
            <a:endParaRPr>
              <a:latin typeface="Baskervville SemiBold"/>
              <a:ea typeface="Baskervville SemiBold"/>
              <a:cs typeface="Baskervville SemiBold"/>
              <a:sym typeface="Baskervville SemiBold"/>
            </a:endParaRPr>
          </a:p>
        </p:txBody>
      </p:sp>
      <p:sp>
        <p:nvSpPr>
          <p:cNvPr id="417" name="Google Shape;417;p44"/>
          <p:cNvSpPr txBox="1"/>
          <p:nvPr>
            <p:ph idx="1" type="body"/>
          </p:nvPr>
        </p:nvSpPr>
        <p:spPr>
          <a:xfrm>
            <a:off x="130000" y="1052100"/>
            <a:ext cx="6275700" cy="19011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DM Sans SemiBold"/>
              <a:buChar char="●"/>
            </a:pPr>
            <a:r>
              <a:rPr lang="en">
                <a:latin typeface="DM Sans SemiBold"/>
                <a:ea typeface="DM Sans SemiBold"/>
                <a:cs typeface="DM Sans SemiBold"/>
                <a:sym typeface="DM Sans SemiBold"/>
              </a:rPr>
              <a:t>Why in-person? </a:t>
            </a:r>
            <a:endParaRPr>
              <a:latin typeface="DM Sans SemiBold"/>
              <a:ea typeface="DM Sans SemiBold"/>
              <a:cs typeface="DM Sans SemiBold"/>
              <a:sym typeface="DM Sans SemiBold"/>
            </a:endParaRPr>
          </a:p>
          <a:p>
            <a:pPr indent="-304800" lvl="1" marL="914400" rtl="0" algn="l">
              <a:lnSpc>
                <a:spcPct val="115000"/>
              </a:lnSpc>
              <a:spcBef>
                <a:spcPts val="0"/>
              </a:spcBef>
              <a:spcAft>
                <a:spcPts val="0"/>
              </a:spcAft>
              <a:buSzPts val="1200"/>
              <a:buFont typeface="DM Sans"/>
              <a:buChar char="○"/>
            </a:pPr>
            <a:r>
              <a:rPr lang="en" sz="1200"/>
              <a:t>One-on-one questions, practice records, in depth &amp; detailed</a:t>
            </a:r>
            <a:endParaRPr sz="1200"/>
          </a:p>
          <a:p>
            <a:pPr indent="-304800" lvl="1" marL="914400" rtl="0" algn="l">
              <a:lnSpc>
                <a:spcPct val="115000"/>
              </a:lnSpc>
              <a:spcBef>
                <a:spcPts val="0"/>
              </a:spcBef>
              <a:spcAft>
                <a:spcPts val="0"/>
              </a:spcAft>
              <a:buSzPts val="1200"/>
              <a:buChar char="○"/>
            </a:pPr>
            <a:r>
              <a:rPr lang="en" sz="1200"/>
              <a:t>We can </a:t>
            </a:r>
            <a:r>
              <a:rPr lang="en" sz="1200"/>
              <a:t>accommodate</a:t>
            </a:r>
            <a:r>
              <a:rPr lang="en" sz="1200"/>
              <a:t> those with varying levels of technical/computer skills better in person during training</a:t>
            </a:r>
            <a:endParaRPr sz="1200"/>
          </a:p>
          <a:p>
            <a:pPr indent="-304800" lvl="1" marL="914400" rtl="0" algn="l">
              <a:lnSpc>
                <a:spcPct val="115000"/>
              </a:lnSpc>
              <a:spcBef>
                <a:spcPts val="0"/>
              </a:spcBef>
              <a:spcAft>
                <a:spcPts val="0"/>
              </a:spcAft>
              <a:buSzPts val="1200"/>
              <a:buFont typeface="DM Sans"/>
              <a:buChar char="○"/>
            </a:pPr>
            <a:r>
              <a:rPr lang="en" sz="1200"/>
              <a:t>Online training creation would take time to properly build</a:t>
            </a:r>
            <a:endParaRPr sz="1200"/>
          </a:p>
          <a:p>
            <a:pPr indent="-304800" lvl="0" marL="457200" rtl="0" algn="l">
              <a:lnSpc>
                <a:spcPct val="115000"/>
              </a:lnSpc>
              <a:spcBef>
                <a:spcPts val="0"/>
              </a:spcBef>
              <a:spcAft>
                <a:spcPts val="0"/>
              </a:spcAft>
              <a:buSzPts val="1200"/>
              <a:buFont typeface="DM Sans"/>
              <a:buChar char="●"/>
            </a:pPr>
            <a:r>
              <a:rPr lang="en"/>
              <a:t>Training documentation/resources primarily use </a:t>
            </a:r>
            <a:r>
              <a:rPr lang="en">
                <a:latin typeface="DM Sans SemiBold"/>
                <a:ea typeface="DM Sans SemiBold"/>
                <a:cs typeface="DM Sans SemiBold"/>
                <a:sym typeface="DM Sans SemiBold"/>
              </a:rPr>
              <a:t>Google Docs, Google Sheets</a:t>
            </a:r>
            <a:endParaRPr>
              <a:latin typeface="DM Sans SemiBold"/>
              <a:ea typeface="DM Sans SemiBold"/>
              <a:cs typeface="DM Sans SemiBold"/>
              <a:sym typeface="DM Sans SemiBold"/>
            </a:endParaRPr>
          </a:p>
          <a:p>
            <a:pPr indent="-304800" lvl="1" marL="914400" rtl="0" algn="l">
              <a:lnSpc>
                <a:spcPct val="115000"/>
              </a:lnSpc>
              <a:spcBef>
                <a:spcPts val="0"/>
              </a:spcBef>
              <a:spcAft>
                <a:spcPts val="0"/>
              </a:spcAft>
              <a:buSzPts val="1200"/>
              <a:buFont typeface="DM Sans"/>
              <a:buChar char="○"/>
            </a:pPr>
            <a:r>
              <a:rPr lang="en" sz="1200"/>
              <a:t>Ever-changing, multiple viewers/collaborators, generally familiar</a:t>
            </a:r>
            <a:endParaRPr sz="1200"/>
          </a:p>
          <a:p>
            <a:pPr indent="-304800" lvl="0" marL="457200" rtl="0" algn="l">
              <a:lnSpc>
                <a:spcPct val="115000"/>
              </a:lnSpc>
              <a:spcBef>
                <a:spcPts val="0"/>
              </a:spcBef>
              <a:spcAft>
                <a:spcPts val="0"/>
              </a:spcAft>
              <a:buSzPts val="1200"/>
              <a:buFont typeface="DM Sans"/>
              <a:buChar char="●"/>
            </a:pPr>
            <a:r>
              <a:rPr lang="en"/>
              <a:t>Provide laptops as needed, refreshments, paper &amp; digital metadata guidelines to follow</a:t>
            </a:r>
            <a:endParaRPr/>
          </a:p>
          <a:p>
            <a:pPr indent="0" lvl="0" marL="0" rtl="0" algn="l">
              <a:lnSpc>
                <a:spcPct val="115000"/>
              </a:lnSpc>
              <a:spcBef>
                <a:spcPts val="0"/>
              </a:spcBef>
              <a:spcAft>
                <a:spcPts val="0"/>
              </a:spcAft>
              <a:buNone/>
            </a:pPr>
            <a:r>
              <a:t/>
            </a:r>
            <a:endParaRPr sz="1200"/>
          </a:p>
        </p:txBody>
      </p:sp>
      <p:sp>
        <p:nvSpPr>
          <p:cNvPr id="418" name="Google Shape;418;p44"/>
          <p:cNvSpPr/>
          <p:nvPr/>
        </p:nvSpPr>
        <p:spPr>
          <a:xfrm>
            <a:off x="-597575" y="889125"/>
            <a:ext cx="8758200" cy="4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DM Sans"/>
              <a:ea typeface="DM Sans"/>
              <a:cs typeface="DM Sans"/>
              <a:sym typeface="DM Sans"/>
            </a:endParaRPr>
          </a:p>
        </p:txBody>
      </p:sp>
      <p:sp>
        <p:nvSpPr>
          <p:cNvPr id="419" name="Google Shape;419;p44"/>
          <p:cNvSpPr txBox="1"/>
          <p:nvPr/>
        </p:nvSpPr>
        <p:spPr>
          <a:xfrm>
            <a:off x="901150" y="3228103"/>
            <a:ext cx="7781700" cy="218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1"/>
                </a:solidFill>
                <a:latin typeface="Baskervville SemiBold"/>
                <a:ea typeface="Baskervville SemiBold"/>
                <a:cs typeface="Baskervville SemiBold"/>
                <a:sym typeface="Baskervville SemiBold"/>
              </a:rPr>
              <a:t>Training Session Structure:</a:t>
            </a:r>
            <a:endParaRPr sz="1600">
              <a:solidFill>
                <a:schemeClr val="dk1"/>
              </a:solidFill>
              <a:latin typeface="Baskervville SemiBold"/>
              <a:ea typeface="Baskervville SemiBold"/>
              <a:cs typeface="Baskervville SemiBold"/>
              <a:sym typeface="Baskervville SemiBold"/>
            </a:endParaRPr>
          </a:p>
          <a:p>
            <a:pPr indent="-298450" lvl="0" marL="457200" rtl="0" algn="l">
              <a:lnSpc>
                <a:spcPct val="115000"/>
              </a:lnSpc>
              <a:spcBef>
                <a:spcPts val="0"/>
              </a:spcBef>
              <a:spcAft>
                <a:spcPts val="0"/>
              </a:spcAft>
              <a:buClr>
                <a:schemeClr val="dk1"/>
              </a:buClr>
              <a:buSzPts val="1100"/>
              <a:buFont typeface="DM Sans"/>
              <a:buAutoNum type="arabicPeriod"/>
            </a:pPr>
            <a:r>
              <a:rPr lang="en" sz="1100">
                <a:solidFill>
                  <a:schemeClr val="dk1"/>
                </a:solidFill>
                <a:latin typeface="DM Sans SemiBold"/>
                <a:ea typeface="DM Sans SemiBold"/>
                <a:cs typeface="DM Sans SemiBold"/>
                <a:sym typeface="DM Sans SemiBold"/>
              </a:rPr>
              <a:t>Setting up</a:t>
            </a:r>
            <a:r>
              <a:rPr lang="en" sz="1100">
                <a:solidFill>
                  <a:schemeClr val="dk1"/>
                </a:solidFill>
                <a:latin typeface="DM Sans"/>
                <a:ea typeface="DM Sans"/>
                <a:cs typeface="DM Sans"/>
                <a:sym typeface="DM Sans"/>
              </a:rPr>
              <a:t> accounts, document/spreadsheet access, introduce resources/websites</a:t>
            </a:r>
            <a:endParaRPr sz="1100">
              <a:solidFill>
                <a:schemeClr val="dk1"/>
              </a:solidFill>
              <a:latin typeface="DM Sans"/>
              <a:ea typeface="DM Sans"/>
              <a:cs typeface="DM Sans"/>
              <a:sym typeface="DM Sans"/>
            </a:endParaRPr>
          </a:p>
          <a:p>
            <a:pPr indent="-298450" lvl="0" marL="457200" rtl="0" algn="l">
              <a:lnSpc>
                <a:spcPct val="115000"/>
              </a:lnSpc>
              <a:spcBef>
                <a:spcPts val="0"/>
              </a:spcBef>
              <a:spcAft>
                <a:spcPts val="0"/>
              </a:spcAft>
              <a:buClr>
                <a:schemeClr val="dk1"/>
              </a:buClr>
              <a:buSzPts val="1100"/>
              <a:buFont typeface="DM Sans"/>
              <a:buAutoNum type="arabicPeriod"/>
            </a:pPr>
            <a:r>
              <a:rPr lang="en" sz="1100">
                <a:solidFill>
                  <a:schemeClr val="dk1"/>
                </a:solidFill>
                <a:latin typeface="DM Sans SemiBold"/>
                <a:ea typeface="DM Sans SemiBold"/>
                <a:cs typeface="DM Sans SemiBold"/>
                <a:sym typeface="DM Sans SemiBold"/>
              </a:rPr>
              <a:t>How to</a:t>
            </a:r>
            <a:r>
              <a:rPr lang="en" sz="1100">
                <a:solidFill>
                  <a:schemeClr val="dk1"/>
                </a:solidFill>
                <a:latin typeface="DM Sans"/>
                <a:ea typeface="DM Sans"/>
                <a:cs typeface="DM Sans"/>
                <a:sym typeface="DM Sans"/>
              </a:rPr>
              <a:t> use portals, spreadsheets, documents</a:t>
            </a:r>
            <a:endParaRPr sz="1100">
              <a:solidFill>
                <a:schemeClr val="dk1"/>
              </a:solidFill>
              <a:latin typeface="DM Sans"/>
              <a:ea typeface="DM Sans"/>
              <a:cs typeface="DM Sans"/>
              <a:sym typeface="DM Sans"/>
            </a:endParaRPr>
          </a:p>
          <a:p>
            <a:pPr indent="-298450" lvl="0" marL="457200" rtl="0" algn="l">
              <a:lnSpc>
                <a:spcPct val="115000"/>
              </a:lnSpc>
              <a:spcBef>
                <a:spcPts val="0"/>
              </a:spcBef>
              <a:spcAft>
                <a:spcPts val="0"/>
              </a:spcAft>
              <a:buClr>
                <a:schemeClr val="dk1"/>
              </a:buClr>
              <a:buSzPts val="1100"/>
              <a:buFont typeface="DM Sans"/>
              <a:buAutoNum type="arabicPeriod"/>
            </a:pPr>
            <a:r>
              <a:rPr lang="en" sz="1100">
                <a:solidFill>
                  <a:schemeClr val="dk1"/>
                </a:solidFill>
                <a:latin typeface="DM Sans SemiBold"/>
                <a:ea typeface="DM Sans SemiBold"/>
                <a:cs typeface="DM Sans SemiBold"/>
                <a:sym typeface="DM Sans SemiBold"/>
              </a:rPr>
              <a:t>Go through</a:t>
            </a:r>
            <a:r>
              <a:rPr lang="en" sz="1100">
                <a:solidFill>
                  <a:schemeClr val="dk1"/>
                </a:solidFill>
                <a:latin typeface="DM Sans"/>
                <a:ea typeface="DM Sans"/>
                <a:cs typeface="DM Sans"/>
                <a:sym typeface="DM Sans"/>
              </a:rPr>
              <a:t> Portal to Texas History Editor metadata fields, </a:t>
            </a:r>
            <a:r>
              <a:rPr lang="en" sz="1100">
                <a:solidFill>
                  <a:schemeClr val="dk1"/>
                </a:solidFill>
                <a:latin typeface="DM Sans SemiBold"/>
                <a:ea typeface="DM Sans SemiBold"/>
                <a:cs typeface="DM Sans SemiBold"/>
                <a:sym typeface="DM Sans SemiBold"/>
              </a:rPr>
              <a:t>field-by-field</a:t>
            </a:r>
            <a:endParaRPr sz="1100">
              <a:solidFill>
                <a:schemeClr val="dk1"/>
              </a:solidFill>
              <a:latin typeface="DM Sans SemiBold"/>
              <a:ea typeface="DM Sans SemiBold"/>
              <a:cs typeface="DM Sans SemiBold"/>
              <a:sym typeface="DM Sans SemiBold"/>
            </a:endParaRPr>
          </a:p>
          <a:p>
            <a:pPr indent="-298450" lvl="1" marL="914400" rtl="0" algn="l">
              <a:lnSpc>
                <a:spcPct val="115000"/>
              </a:lnSpc>
              <a:spcBef>
                <a:spcPts val="0"/>
              </a:spcBef>
              <a:spcAft>
                <a:spcPts val="0"/>
              </a:spcAft>
              <a:buClr>
                <a:schemeClr val="dk1"/>
              </a:buClr>
              <a:buSzPts val="1100"/>
              <a:buFont typeface="DM Sans"/>
              <a:buAutoNum type="alphaLcPeriod"/>
            </a:pPr>
            <a:r>
              <a:rPr lang="en" sz="1100">
                <a:solidFill>
                  <a:schemeClr val="dk1"/>
                </a:solidFill>
                <a:latin typeface="DM Sans"/>
                <a:ea typeface="DM Sans"/>
                <a:cs typeface="DM Sans"/>
                <a:sym typeface="DM Sans"/>
              </a:rPr>
              <a:t>Following the metadata guidelines, field/qualifier order as they appear in the Portal to Texas History</a:t>
            </a:r>
            <a:endParaRPr sz="1100">
              <a:solidFill>
                <a:schemeClr val="dk1"/>
              </a:solidFill>
              <a:latin typeface="DM Sans"/>
              <a:ea typeface="DM Sans"/>
              <a:cs typeface="DM Sans"/>
              <a:sym typeface="DM Sans"/>
            </a:endParaRPr>
          </a:p>
          <a:p>
            <a:pPr indent="-298450" lvl="1" marL="914400" rtl="0" algn="l">
              <a:lnSpc>
                <a:spcPct val="115000"/>
              </a:lnSpc>
              <a:spcBef>
                <a:spcPts val="0"/>
              </a:spcBef>
              <a:spcAft>
                <a:spcPts val="0"/>
              </a:spcAft>
              <a:buClr>
                <a:schemeClr val="dk1"/>
              </a:buClr>
              <a:buSzPts val="1100"/>
              <a:buFont typeface="DM Sans"/>
              <a:buAutoNum type="alphaLcPeriod"/>
            </a:pPr>
            <a:r>
              <a:rPr lang="en" sz="1100">
                <a:solidFill>
                  <a:schemeClr val="dk1"/>
                </a:solidFill>
                <a:latin typeface="DM Sans"/>
                <a:ea typeface="DM Sans"/>
                <a:cs typeface="DM Sans"/>
                <a:sym typeface="DM Sans"/>
              </a:rPr>
              <a:t>Entry is done in a wide variety of ways/orders - training is an overview to introduce &amp; connect fields/qualifiers, concepts, strategies</a:t>
            </a:r>
            <a:endParaRPr sz="1100">
              <a:solidFill>
                <a:schemeClr val="dk1"/>
              </a:solidFill>
              <a:latin typeface="DM Sans"/>
              <a:ea typeface="DM Sans"/>
              <a:cs typeface="DM Sans"/>
              <a:sym typeface="DM Sans"/>
            </a:endParaRPr>
          </a:p>
          <a:p>
            <a:pPr indent="-298450" lvl="0" marL="457200" rtl="0" algn="l">
              <a:lnSpc>
                <a:spcPct val="115000"/>
              </a:lnSpc>
              <a:spcBef>
                <a:spcPts val="0"/>
              </a:spcBef>
              <a:spcAft>
                <a:spcPts val="0"/>
              </a:spcAft>
              <a:buClr>
                <a:schemeClr val="dk1"/>
              </a:buClr>
              <a:buSzPts val="1100"/>
              <a:buFont typeface="DM Sans"/>
              <a:buAutoNum type="arabicPeriod"/>
            </a:pPr>
            <a:r>
              <a:rPr lang="en" sz="1100">
                <a:solidFill>
                  <a:schemeClr val="dk1"/>
                </a:solidFill>
                <a:latin typeface="DM Sans SemiBold"/>
                <a:ea typeface="DM Sans SemiBold"/>
                <a:cs typeface="DM Sans SemiBold"/>
                <a:sym typeface="DM Sans SemiBold"/>
              </a:rPr>
              <a:t>Assign saltine boxes</a:t>
            </a:r>
            <a:r>
              <a:rPr lang="en" sz="1100">
                <a:solidFill>
                  <a:schemeClr val="dk1"/>
                </a:solidFill>
                <a:latin typeface="DM Sans"/>
                <a:ea typeface="DM Sans"/>
                <a:cs typeface="DM Sans"/>
                <a:sym typeface="DM Sans"/>
              </a:rPr>
              <a:t> &amp; </a:t>
            </a:r>
            <a:r>
              <a:rPr lang="en" sz="1100">
                <a:solidFill>
                  <a:schemeClr val="dk1"/>
                </a:solidFill>
                <a:latin typeface="DM Sans SemiBold"/>
                <a:ea typeface="DM Sans SemiBold"/>
                <a:cs typeface="DM Sans SemiBold"/>
                <a:sym typeface="DM Sans SemiBold"/>
              </a:rPr>
              <a:t>work one-on-one with records</a:t>
            </a:r>
            <a:r>
              <a:rPr lang="en" sz="1100">
                <a:solidFill>
                  <a:schemeClr val="dk1"/>
                </a:solidFill>
                <a:latin typeface="DM Sans"/>
                <a:ea typeface="DM Sans"/>
                <a:cs typeface="DM Sans"/>
                <a:sym typeface="DM Sans"/>
              </a:rPr>
              <a:t> for remaining time</a:t>
            </a:r>
            <a:endParaRPr sz="1300">
              <a:solidFill>
                <a:schemeClr val="dk1"/>
              </a:solidFill>
              <a:latin typeface="DM Sans"/>
              <a:ea typeface="DM Sans"/>
              <a:cs typeface="DM Sans"/>
              <a:sym typeface="DM Sans"/>
            </a:endParaRPr>
          </a:p>
        </p:txBody>
      </p:sp>
      <p:pic>
        <p:nvPicPr>
          <p:cNvPr descr="An image containing a conference room Several people sit in office chairs on either size of the table, which is covered in laptops, papers, and drinks. At the front of the room, a television screen is on, and attendees are looking at it. One person closest to the photographer looks intently at a paper in their hands. " id="420" name="Google Shape;420;p44" title="Screenshot 2026-05-29 022522.png"/>
          <p:cNvPicPr preferRelativeResize="0"/>
          <p:nvPr/>
        </p:nvPicPr>
        <p:blipFill rotWithShape="1">
          <a:blip r:embed="rId3">
            <a:alphaModFix/>
          </a:blip>
          <a:srcRect b="0" l="5411" r="0" t="0"/>
          <a:stretch/>
        </p:blipFill>
        <p:spPr>
          <a:xfrm>
            <a:off x="6600700" y="198700"/>
            <a:ext cx="2363600" cy="3106350"/>
          </a:xfrm>
          <a:prstGeom prst="rect">
            <a:avLst/>
          </a:prstGeom>
          <a:noFill/>
          <a:ln cap="flat" cmpd="sng" w="19050">
            <a:solidFill>
              <a:schemeClr val="accent1"/>
            </a:solidFill>
            <a:prstDash val="solid"/>
            <a:round/>
            <a:headEnd len="sm" w="sm" type="none"/>
            <a:tailEnd len="sm" w="sm" type="none"/>
          </a:ln>
        </p:spPr>
      </p:pic>
      <p:cxnSp>
        <p:nvCxnSpPr>
          <p:cNvPr id="421" name="Google Shape;421;p44"/>
          <p:cNvCxnSpPr/>
          <p:nvPr/>
        </p:nvCxnSpPr>
        <p:spPr>
          <a:xfrm>
            <a:off x="90100" y="3170325"/>
            <a:ext cx="6550500" cy="0"/>
          </a:xfrm>
          <a:prstGeom prst="straightConnector1">
            <a:avLst/>
          </a:prstGeom>
          <a:noFill/>
          <a:ln cap="flat" cmpd="sng" w="9525">
            <a:solidFill>
              <a:schemeClr val="accent2"/>
            </a:solidFill>
            <a:prstDash val="dot"/>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grpSp>
        <p:nvGrpSpPr>
          <p:cNvPr id="426" name="Google Shape;426;p45"/>
          <p:cNvGrpSpPr/>
          <p:nvPr/>
        </p:nvGrpSpPr>
        <p:grpSpPr>
          <a:xfrm>
            <a:off x="-6850" y="0"/>
            <a:ext cx="9150850" cy="5143456"/>
            <a:chOff x="-6850" y="0"/>
            <a:chExt cx="9150850" cy="5143456"/>
          </a:xfrm>
        </p:grpSpPr>
        <p:grpSp>
          <p:nvGrpSpPr>
            <p:cNvPr id="427" name="Google Shape;427;p45"/>
            <p:cNvGrpSpPr/>
            <p:nvPr/>
          </p:nvGrpSpPr>
          <p:grpSpPr>
            <a:xfrm flipH="1">
              <a:off x="5387545" y="2705868"/>
              <a:ext cx="3756455" cy="2437589"/>
              <a:chOff x="0" y="1434400"/>
              <a:chExt cx="5720200" cy="3711876"/>
            </a:xfrm>
          </p:grpSpPr>
          <p:pic>
            <p:nvPicPr>
              <p:cNvPr id="428" name="Google Shape;428;p45"/>
              <p:cNvPicPr preferRelativeResize="0"/>
              <p:nvPr/>
            </p:nvPicPr>
            <p:blipFill rotWithShape="1">
              <a:blip r:embed="rId3">
                <a:alphaModFix/>
              </a:blip>
              <a:srcRect b="0" l="-9430" r="59560" t="0"/>
              <a:stretch/>
            </p:blipFill>
            <p:spPr>
              <a:xfrm rot="5400000">
                <a:off x="4505888" y="3918789"/>
                <a:ext cx="990600" cy="1438025"/>
              </a:xfrm>
              <a:prstGeom prst="rect">
                <a:avLst/>
              </a:prstGeom>
              <a:noFill/>
              <a:ln>
                <a:noFill/>
              </a:ln>
            </p:spPr>
          </p:pic>
          <p:pic>
            <p:nvPicPr>
              <p:cNvPr id="429" name="Google Shape;429;p45"/>
              <p:cNvPicPr preferRelativeResize="0"/>
              <p:nvPr/>
            </p:nvPicPr>
            <p:blipFill rotWithShape="1">
              <a:blip r:embed="rId4">
                <a:alphaModFix/>
              </a:blip>
              <a:srcRect b="52497" l="14023" r="0" t="-1943"/>
              <a:stretch/>
            </p:blipFill>
            <p:spPr>
              <a:xfrm>
                <a:off x="0" y="3291425"/>
                <a:ext cx="3110451" cy="1854851"/>
              </a:xfrm>
              <a:prstGeom prst="rect">
                <a:avLst/>
              </a:prstGeom>
              <a:noFill/>
              <a:ln>
                <a:noFill/>
              </a:ln>
            </p:spPr>
          </p:pic>
          <p:pic>
            <p:nvPicPr>
              <p:cNvPr id="430" name="Google Shape;430;p45"/>
              <p:cNvPicPr preferRelativeResize="0"/>
              <p:nvPr/>
            </p:nvPicPr>
            <p:blipFill rotWithShape="1">
              <a:blip r:embed="rId5">
                <a:alphaModFix/>
              </a:blip>
              <a:srcRect b="-7427" l="52877" r="-4941" t="-19092"/>
              <a:stretch/>
            </p:blipFill>
            <p:spPr>
              <a:xfrm>
                <a:off x="6" y="1434400"/>
                <a:ext cx="713225" cy="3169599"/>
              </a:xfrm>
              <a:prstGeom prst="rect">
                <a:avLst/>
              </a:prstGeom>
              <a:noFill/>
              <a:ln>
                <a:noFill/>
              </a:ln>
            </p:spPr>
          </p:pic>
          <p:pic>
            <p:nvPicPr>
              <p:cNvPr id="431" name="Google Shape;431;p45"/>
              <p:cNvPicPr preferRelativeResize="0"/>
              <p:nvPr/>
            </p:nvPicPr>
            <p:blipFill rotWithShape="1">
              <a:blip r:embed="rId6">
                <a:alphaModFix/>
              </a:blip>
              <a:srcRect b="35874" l="6974" r="64005" t="11847"/>
              <a:stretch/>
            </p:blipFill>
            <p:spPr>
              <a:xfrm>
                <a:off x="2585825" y="3338800"/>
                <a:ext cx="1780977" cy="1804700"/>
              </a:xfrm>
              <a:prstGeom prst="rect">
                <a:avLst/>
              </a:prstGeom>
              <a:noFill/>
              <a:ln>
                <a:noFill/>
              </a:ln>
            </p:spPr>
          </p:pic>
        </p:grpSp>
        <p:pic>
          <p:nvPicPr>
            <p:cNvPr id="432" name="Google Shape;432;p45"/>
            <p:cNvPicPr preferRelativeResize="0"/>
            <p:nvPr/>
          </p:nvPicPr>
          <p:blipFill rotWithShape="1">
            <a:blip r:embed="rId7">
              <a:alphaModFix/>
            </a:blip>
            <a:srcRect b="-3464" l="23174" r="-11086" t="-7907"/>
            <a:stretch/>
          </p:blipFill>
          <p:spPr>
            <a:xfrm rot="5">
              <a:off x="-6850" y="799276"/>
              <a:ext cx="1524951" cy="1995847"/>
            </a:xfrm>
            <a:prstGeom prst="rect">
              <a:avLst/>
            </a:prstGeom>
            <a:noFill/>
            <a:ln>
              <a:noFill/>
            </a:ln>
          </p:spPr>
        </p:pic>
        <p:pic>
          <p:nvPicPr>
            <p:cNvPr id="433" name="Google Shape;433;p45"/>
            <p:cNvPicPr preferRelativeResize="0"/>
            <p:nvPr/>
          </p:nvPicPr>
          <p:blipFill rotWithShape="1">
            <a:blip r:embed="rId8">
              <a:alphaModFix/>
            </a:blip>
            <a:srcRect b="-2536" l="-2936" r="79802" t="6484"/>
            <a:stretch/>
          </p:blipFill>
          <p:spPr>
            <a:xfrm flipH="1" rot="5400000">
              <a:off x="822027" y="-822025"/>
              <a:ext cx="1231073" cy="2875124"/>
            </a:xfrm>
            <a:prstGeom prst="rect">
              <a:avLst/>
            </a:prstGeom>
            <a:noFill/>
            <a:ln>
              <a:noFill/>
            </a:ln>
          </p:spPr>
        </p:pic>
        <p:pic>
          <p:nvPicPr>
            <p:cNvPr id="434" name="Google Shape;434;p45"/>
            <p:cNvPicPr preferRelativeResize="0"/>
            <p:nvPr/>
          </p:nvPicPr>
          <p:blipFill rotWithShape="1">
            <a:blip r:embed="rId6">
              <a:alphaModFix/>
            </a:blip>
            <a:srcRect b="-1551" l="9316" r="66392" t="5838"/>
            <a:stretch/>
          </p:blipFill>
          <p:spPr>
            <a:xfrm flipH="1">
              <a:off x="2" y="2414875"/>
              <a:ext cx="1231073" cy="2728575"/>
            </a:xfrm>
            <a:prstGeom prst="rect">
              <a:avLst/>
            </a:prstGeom>
            <a:noFill/>
            <a:ln>
              <a:noFill/>
            </a:ln>
          </p:spPr>
        </p:pic>
      </p:grpSp>
      <p:pic>
        <p:nvPicPr>
          <p:cNvPr descr="A screenshot of a section of the &quot;BRIT Carlquist materials inventory&quot;. There are several columns in the spreadsheet, including A &quot;Original UID&quot;, B &quot;Rehoused UID&quot;, C &quot;Slide Size&quot;, D &quot;Slide Type&quot;, E &quot;Writing on slide box&quot; F &quot;Writing on slide mount&quot;, G &quot;Embossed/Stamped Date&quot;, H &quot;Location&quot;, I &quot;Location Keyword(s)&quot;, J &quot;Scientific Name&quot;, K &quot;Collector #&quot;, L &quot;RSA URL&quot;, M &quot;Original Image Captured&quot;. &#10;In the rows, there are three records shown. Only columns A through I are filled out with information about the slides. Columns B through I are highlighted by a box. " id="435" name="Google Shape;435;p45" title="Screenshot 2026-05-29 025133.png"/>
          <p:cNvPicPr preferRelativeResize="0"/>
          <p:nvPr/>
        </p:nvPicPr>
        <p:blipFill>
          <a:blip r:embed="rId9">
            <a:alphaModFix/>
          </a:blip>
          <a:stretch>
            <a:fillRect/>
          </a:stretch>
        </p:blipFill>
        <p:spPr>
          <a:xfrm>
            <a:off x="115975" y="108525"/>
            <a:ext cx="8119600" cy="2074950"/>
          </a:xfrm>
          <a:prstGeom prst="rect">
            <a:avLst/>
          </a:prstGeom>
          <a:noFill/>
          <a:ln cap="flat" cmpd="sng" w="19050">
            <a:solidFill>
              <a:schemeClr val="accent1"/>
            </a:solidFill>
            <a:prstDash val="solid"/>
            <a:round/>
            <a:headEnd len="sm" w="sm" type="none"/>
            <a:tailEnd len="sm" w="sm" type="none"/>
          </a:ln>
        </p:spPr>
      </p:pic>
      <p:pic>
        <p:nvPicPr>
          <p:cNvPr descr="A screenshot of a section of the &quot;BRIT Carlquist materials inventory&quot;. There are several columns in the spreadsheet, including A &quot;Original UID&quot;, B &quot;Rehoused UID&quot;, C &quot;Slide Size&quot;, D &quot;Slide Type&quot;, E &quot;Writing on slide box&quot; F &quot;Writing on slide mount&quot;, G &quot;Embossed/Stamped Date&quot;, H &quot;Location&quot;, I &quot;Location Keyword(s)&quot;, J &quot;Scientific Name&quot;, K &quot;Collector #&quot;, L &quot;RSA URL&quot;, M &quot;Original Image Captured&quot;. &#10;In the rows, there are 4 record rows shown. All columns have been filled out, and there is variation of inputs between them. There are some links, some numbers. &#10;Columns J through M are emphasized with a box. " id="436" name="Google Shape;436;p45" title="Screenshot 2026-05-29 025420.png"/>
          <p:cNvPicPr preferRelativeResize="0"/>
          <p:nvPr/>
        </p:nvPicPr>
        <p:blipFill>
          <a:blip r:embed="rId10">
            <a:alphaModFix/>
          </a:blip>
          <a:stretch>
            <a:fillRect/>
          </a:stretch>
        </p:blipFill>
        <p:spPr>
          <a:xfrm>
            <a:off x="503775" y="2425525"/>
            <a:ext cx="8542725" cy="2636251"/>
          </a:xfrm>
          <a:prstGeom prst="rect">
            <a:avLst/>
          </a:prstGeom>
          <a:noFill/>
          <a:ln cap="flat" cmpd="sng" w="19050">
            <a:solidFill>
              <a:schemeClr val="accent1"/>
            </a:solidFill>
            <a:prstDash val="solid"/>
            <a:round/>
            <a:headEnd len="sm" w="sm" type="none"/>
            <a:tailEnd len="sm" w="sm" type="none"/>
          </a:ln>
        </p:spPr>
      </p:pic>
      <p:sp>
        <p:nvSpPr>
          <p:cNvPr id="437" name="Google Shape;437;p45"/>
          <p:cNvSpPr/>
          <p:nvPr/>
        </p:nvSpPr>
        <p:spPr>
          <a:xfrm>
            <a:off x="917750" y="741275"/>
            <a:ext cx="5451000" cy="1149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438" name="Google Shape;438;p45"/>
          <p:cNvSpPr/>
          <p:nvPr/>
        </p:nvSpPr>
        <p:spPr>
          <a:xfrm>
            <a:off x="6484850" y="2420475"/>
            <a:ext cx="2561400" cy="2636400"/>
          </a:xfrm>
          <a:prstGeom prst="rect">
            <a:avLst/>
          </a:prstGeom>
          <a:noFill/>
          <a:ln cap="flat" cmpd="sng" w="28575">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grpSp>
        <p:nvGrpSpPr>
          <p:cNvPr id="443" name="Google Shape;443;p46"/>
          <p:cNvGrpSpPr/>
          <p:nvPr/>
        </p:nvGrpSpPr>
        <p:grpSpPr>
          <a:xfrm>
            <a:off x="-6850" y="0"/>
            <a:ext cx="9150850" cy="5143456"/>
            <a:chOff x="-6850" y="0"/>
            <a:chExt cx="9150850" cy="5143456"/>
          </a:xfrm>
        </p:grpSpPr>
        <p:grpSp>
          <p:nvGrpSpPr>
            <p:cNvPr id="444" name="Google Shape;444;p46"/>
            <p:cNvGrpSpPr/>
            <p:nvPr/>
          </p:nvGrpSpPr>
          <p:grpSpPr>
            <a:xfrm flipH="1">
              <a:off x="5387545" y="2705868"/>
              <a:ext cx="3756455" cy="2437589"/>
              <a:chOff x="0" y="1434400"/>
              <a:chExt cx="5720200" cy="3711876"/>
            </a:xfrm>
          </p:grpSpPr>
          <p:pic>
            <p:nvPicPr>
              <p:cNvPr id="445" name="Google Shape;445;p46"/>
              <p:cNvPicPr preferRelativeResize="0"/>
              <p:nvPr/>
            </p:nvPicPr>
            <p:blipFill rotWithShape="1">
              <a:blip r:embed="rId3">
                <a:alphaModFix/>
              </a:blip>
              <a:srcRect b="0" l="-9430" r="59560" t="0"/>
              <a:stretch/>
            </p:blipFill>
            <p:spPr>
              <a:xfrm rot="5400000">
                <a:off x="4505888" y="3918789"/>
                <a:ext cx="990600" cy="1438025"/>
              </a:xfrm>
              <a:prstGeom prst="rect">
                <a:avLst/>
              </a:prstGeom>
              <a:noFill/>
              <a:ln>
                <a:noFill/>
              </a:ln>
            </p:spPr>
          </p:pic>
          <p:pic>
            <p:nvPicPr>
              <p:cNvPr id="446" name="Google Shape;446;p46"/>
              <p:cNvPicPr preferRelativeResize="0"/>
              <p:nvPr/>
            </p:nvPicPr>
            <p:blipFill rotWithShape="1">
              <a:blip r:embed="rId4">
                <a:alphaModFix/>
              </a:blip>
              <a:srcRect b="52497" l="14023" r="0" t="-1943"/>
              <a:stretch/>
            </p:blipFill>
            <p:spPr>
              <a:xfrm>
                <a:off x="0" y="3291425"/>
                <a:ext cx="3110451" cy="1854851"/>
              </a:xfrm>
              <a:prstGeom prst="rect">
                <a:avLst/>
              </a:prstGeom>
              <a:noFill/>
              <a:ln>
                <a:noFill/>
              </a:ln>
            </p:spPr>
          </p:pic>
          <p:pic>
            <p:nvPicPr>
              <p:cNvPr id="447" name="Google Shape;447;p46"/>
              <p:cNvPicPr preferRelativeResize="0"/>
              <p:nvPr/>
            </p:nvPicPr>
            <p:blipFill rotWithShape="1">
              <a:blip r:embed="rId5">
                <a:alphaModFix/>
              </a:blip>
              <a:srcRect b="-7427" l="52877" r="-4941" t="-19092"/>
              <a:stretch/>
            </p:blipFill>
            <p:spPr>
              <a:xfrm>
                <a:off x="6" y="1434400"/>
                <a:ext cx="713225" cy="3169599"/>
              </a:xfrm>
              <a:prstGeom prst="rect">
                <a:avLst/>
              </a:prstGeom>
              <a:noFill/>
              <a:ln>
                <a:noFill/>
              </a:ln>
            </p:spPr>
          </p:pic>
          <p:pic>
            <p:nvPicPr>
              <p:cNvPr id="448" name="Google Shape;448;p46"/>
              <p:cNvPicPr preferRelativeResize="0"/>
              <p:nvPr/>
            </p:nvPicPr>
            <p:blipFill rotWithShape="1">
              <a:blip r:embed="rId6">
                <a:alphaModFix/>
              </a:blip>
              <a:srcRect b="35874" l="6974" r="64005" t="11847"/>
              <a:stretch/>
            </p:blipFill>
            <p:spPr>
              <a:xfrm>
                <a:off x="2585825" y="3338800"/>
                <a:ext cx="1780977" cy="1804700"/>
              </a:xfrm>
              <a:prstGeom prst="rect">
                <a:avLst/>
              </a:prstGeom>
              <a:noFill/>
              <a:ln>
                <a:noFill/>
              </a:ln>
            </p:spPr>
          </p:pic>
        </p:grpSp>
        <p:pic>
          <p:nvPicPr>
            <p:cNvPr id="449" name="Google Shape;449;p46"/>
            <p:cNvPicPr preferRelativeResize="0"/>
            <p:nvPr/>
          </p:nvPicPr>
          <p:blipFill rotWithShape="1">
            <a:blip r:embed="rId7">
              <a:alphaModFix/>
            </a:blip>
            <a:srcRect b="-3464" l="23174" r="-11086" t="-7907"/>
            <a:stretch/>
          </p:blipFill>
          <p:spPr>
            <a:xfrm rot="5">
              <a:off x="-6850" y="799276"/>
              <a:ext cx="1524951" cy="1995847"/>
            </a:xfrm>
            <a:prstGeom prst="rect">
              <a:avLst/>
            </a:prstGeom>
            <a:noFill/>
            <a:ln>
              <a:noFill/>
            </a:ln>
          </p:spPr>
        </p:pic>
        <p:pic>
          <p:nvPicPr>
            <p:cNvPr id="450" name="Google Shape;450;p46"/>
            <p:cNvPicPr preferRelativeResize="0"/>
            <p:nvPr/>
          </p:nvPicPr>
          <p:blipFill rotWithShape="1">
            <a:blip r:embed="rId8">
              <a:alphaModFix/>
            </a:blip>
            <a:srcRect b="-2536" l="-2936" r="79802" t="6484"/>
            <a:stretch/>
          </p:blipFill>
          <p:spPr>
            <a:xfrm flipH="1" rot="5400000">
              <a:off x="822027" y="-822025"/>
              <a:ext cx="1231073" cy="2875124"/>
            </a:xfrm>
            <a:prstGeom prst="rect">
              <a:avLst/>
            </a:prstGeom>
            <a:noFill/>
            <a:ln>
              <a:noFill/>
            </a:ln>
          </p:spPr>
        </p:pic>
        <p:pic>
          <p:nvPicPr>
            <p:cNvPr id="451" name="Google Shape;451;p46"/>
            <p:cNvPicPr preferRelativeResize="0"/>
            <p:nvPr/>
          </p:nvPicPr>
          <p:blipFill rotWithShape="1">
            <a:blip r:embed="rId6">
              <a:alphaModFix/>
            </a:blip>
            <a:srcRect b="-1551" l="9316" r="66392" t="5838"/>
            <a:stretch/>
          </p:blipFill>
          <p:spPr>
            <a:xfrm flipH="1">
              <a:off x="2" y="2414875"/>
              <a:ext cx="1231073" cy="2728575"/>
            </a:xfrm>
            <a:prstGeom prst="rect">
              <a:avLst/>
            </a:prstGeom>
            <a:noFill/>
            <a:ln>
              <a:noFill/>
            </a:ln>
          </p:spPr>
        </p:pic>
      </p:grpSp>
      <p:pic>
        <p:nvPicPr>
          <p:cNvPr descr="A screenshot of a Google Sheets titled &quot;Metadata Assignments&quot;. At the top it reads &quot;Once you've finished your first 20 records or your entire saltine box, please email sekberg@fwbg.org. &#10;&#10;There are several columns, including A &quot;metadata editor&quot;, B &quot;assigned date&quot;, C &quot;flat box&quot;, D &quot;saltine box&quot;, E &quot;search input&quot;, F &quot;link to inventory spreadsheet&quot;, G &quot;metadata status&quot;, H &quot;total # of records&quot;, I &quot;# of records to complete&quot;, J &quot;QCer&quot;, K &quot;notes&quot;. &#10;&#10;Column A has grayed out names, as well as rows highlighted red and marked &quot;ready to cull&quot;. Most rows are full of information, including the box identifier number in quotations, links in row F saying &quot;click me!&quot;, row G with colorful dropdowns indicating step of metadata process, numbers indicating records, and various notes about the locations in the boxes, status. " id="452" name="Google Shape;452;p46" title="Screenshot 2026-05-29 030407.png"/>
          <p:cNvPicPr preferRelativeResize="0"/>
          <p:nvPr/>
        </p:nvPicPr>
        <p:blipFill>
          <a:blip r:embed="rId9">
            <a:alphaModFix/>
          </a:blip>
          <a:stretch>
            <a:fillRect/>
          </a:stretch>
        </p:blipFill>
        <p:spPr>
          <a:xfrm>
            <a:off x="472188" y="315887"/>
            <a:ext cx="8192776" cy="4511674"/>
          </a:xfrm>
          <a:prstGeom prst="rect">
            <a:avLst/>
          </a:prstGeom>
          <a:noFill/>
          <a:ln cap="flat" cmpd="sng" w="19050">
            <a:solidFill>
              <a:schemeClr val="accent1"/>
            </a:solidFill>
            <a:prstDash val="solid"/>
            <a:round/>
            <a:headEnd len="sm" w="sm" type="none"/>
            <a:tailEnd len="sm" w="sm" type="none"/>
          </a:ln>
        </p:spPr>
      </p:pic>
      <p:sp>
        <p:nvSpPr>
          <p:cNvPr id="453" name="Google Shape;453;p46"/>
          <p:cNvSpPr/>
          <p:nvPr/>
        </p:nvSpPr>
        <p:spPr>
          <a:xfrm>
            <a:off x="2879350" y="1226950"/>
            <a:ext cx="827100" cy="3600600"/>
          </a:xfrm>
          <a:prstGeom prst="rect">
            <a:avLst/>
          </a:prstGeom>
          <a:noFill/>
          <a:ln cap="flat" cmpd="sng" w="28575">
            <a:solidFill>
              <a:srgbClr val="EE6D4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454" name="Google Shape;454;p46"/>
          <p:cNvSpPr/>
          <p:nvPr/>
        </p:nvSpPr>
        <p:spPr>
          <a:xfrm>
            <a:off x="6036175" y="1226950"/>
            <a:ext cx="594900" cy="3600600"/>
          </a:xfrm>
          <a:prstGeom prst="rect">
            <a:avLst/>
          </a:prstGeom>
          <a:noFill/>
          <a:ln cap="flat" cmpd="sng" w="28575">
            <a:solidFill>
              <a:srgbClr val="EE6D4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455" name="Google Shape;455;p46"/>
          <p:cNvSpPr/>
          <p:nvPr/>
        </p:nvSpPr>
        <p:spPr>
          <a:xfrm>
            <a:off x="3731675" y="1230400"/>
            <a:ext cx="741300" cy="3600600"/>
          </a:xfrm>
          <a:prstGeom prst="rect">
            <a:avLst/>
          </a:prstGeom>
          <a:noFill/>
          <a:ln cap="flat" cmpd="sng" w="28575">
            <a:solidFill>
              <a:srgbClr val="EE6D4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53"/>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55"/>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7"/>
          <p:cNvSpPr txBox="1"/>
          <p:nvPr>
            <p:ph type="title"/>
          </p:nvPr>
        </p:nvSpPr>
        <p:spPr>
          <a:xfrm>
            <a:off x="1053500" y="185103"/>
            <a:ext cx="6691200" cy="6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latin typeface="Baskervville SemiBold"/>
                <a:ea typeface="Baskervville SemiBold"/>
                <a:cs typeface="Baskervville SemiBold"/>
                <a:sym typeface="Baskervville SemiBold"/>
              </a:rPr>
              <a:t>Metadata QC (Quality Checking)</a:t>
            </a:r>
            <a:endParaRPr sz="3300">
              <a:latin typeface="Baskervville SemiBold"/>
              <a:ea typeface="Baskervville SemiBold"/>
              <a:cs typeface="Baskervville SemiBold"/>
              <a:sym typeface="Baskervville SemiBold"/>
            </a:endParaRPr>
          </a:p>
        </p:txBody>
      </p:sp>
      <p:sp>
        <p:nvSpPr>
          <p:cNvPr id="461" name="Google Shape;461;p47"/>
          <p:cNvSpPr txBox="1"/>
          <p:nvPr>
            <p:ph idx="4294967295" type="body"/>
          </p:nvPr>
        </p:nvSpPr>
        <p:spPr>
          <a:xfrm>
            <a:off x="1013325" y="1154700"/>
            <a:ext cx="4089900" cy="38460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Char char="●"/>
            </a:pPr>
            <a:r>
              <a:rPr lang="en" sz="1300">
                <a:latin typeface="DM Sans SemiBold"/>
                <a:ea typeface="DM Sans SemiBold"/>
                <a:cs typeface="DM Sans SemiBold"/>
                <a:sym typeface="DM Sans SemiBold"/>
              </a:rPr>
              <a:t>Through email</a:t>
            </a:r>
            <a:r>
              <a:rPr lang="en" sz="1300"/>
              <a:t>, to one primary QCer</a:t>
            </a:r>
            <a:endParaRPr sz="1300"/>
          </a:p>
          <a:p>
            <a:pPr indent="-311150" lvl="0" marL="457200" rtl="0" algn="l">
              <a:lnSpc>
                <a:spcPct val="115000"/>
              </a:lnSpc>
              <a:spcBef>
                <a:spcPts val="0"/>
              </a:spcBef>
              <a:spcAft>
                <a:spcPts val="0"/>
              </a:spcAft>
              <a:buSzPts val="1300"/>
              <a:buChar char="●"/>
            </a:pPr>
            <a:r>
              <a:rPr lang="en" sz="1300"/>
              <a:t>First 20 records are</a:t>
            </a:r>
            <a:r>
              <a:rPr lang="en" sz="1300"/>
              <a:t> all che</a:t>
            </a:r>
            <a:r>
              <a:rPr lang="en" sz="1300"/>
              <a:t>cked one-by-one, full box has ~30% checked (unless more needed)</a:t>
            </a:r>
            <a:endParaRPr sz="1300"/>
          </a:p>
          <a:p>
            <a:pPr indent="-311150" lvl="0" marL="457200" rtl="0" algn="l">
              <a:lnSpc>
                <a:spcPct val="115000"/>
              </a:lnSpc>
              <a:spcBef>
                <a:spcPts val="0"/>
              </a:spcBef>
              <a:spcAft>
                <a:spcPts val="0"/>
              </a:spcAft>
              <a:buSzPts val="1300"/>
              <a:buChar char="●"/>
            </a:pPr>
            <a:r>
              <a:rPr lang="en" sz="1300">
                <a:latin typeface="DM Sans SemiBold"/>
                <a:ea typeface="DM Sans SemiBold"/>
                <a:cs typeface="DM Sans SemiBold"/>
                <a:sym typeface="DM Sans SemiBold"/>
              </a:rPr>
              <a:t>Email links directly</a:t>
            </a:r>
            <a:r>
              <a:rPr lang="en" sz="1300"/>
              <a:t> to </a:t>
            </a:r>
            <a:r>
              <a:rPr lang="en" sz="1300"/>
              <a:t>relevant</a:t>
            </a:r>
            <a:r>
              <a:rPr lang="en" sz="1300"/>
              <a:t> sections in guidelines, cells in spreadsheets, etc. </a:t>
            </a:r>
            <a:endParaRPr sz="1300"/>
          </a:p>
          <a:p>
            <a:pPr indent="-311150" lvl="0" marL="457200" rtl="0" algn="l">
              <a:lnSpc>
                <a:spcPct val="115000"/>
              </a:lnSpc>
              <a:spcBef>
                <a:spcPts val="0"/>
              </a:spcBef>
              <a:spcAft>
                <a:spcPts val="0"/>
              </a:spcAft>
              <a:buSzPts val="1300"/>
              <a:buChar char="●"/>
            </a:pPr>
            <a:r>
              <a:rPr lang="en" sz="1300"/>
              <a:t>When a correction is listed for a record, a note is given indicating </a:t>
            </a:r>
            <a:r>
              <a:rPr lang="en" sz="1300">
                <a:latin typeface="DM Sans SemiBold"/>
                <a:ea typeface="DM Sans SemiBold"/>
                <a:cs typeface="DM Sans SemiBold"/>
                <a:sym typeface="DM Sans SemiBold"/>
              </a:rPr>
              <a:t>this correction should be applied to all other records where applicable</a:t>
            </a:r>
            <a:r>
              <a:rPr lang="en" sz="1300"/>
              <a:t> </a:t>
            </a:r>
            <a:endParaRPr sz="1300"/>
          </a:p>
          <a:p>
            <a:pPr indent="-311150" lvl="0" marL="457200" rtl="0" algn="l">
              <a:lnSpc>
                <a:spcPct val="115000"/>
              </a:lnSpc>
              <a:spcBef>
                <a:spcPts val="0"/>
              </a:spcBef>
              <a:spcAft>
                <a:spcPts val="0"/>
              </a:spcAft>
              <a:buSzPts val="1300"/>
              <a:buChar char="●"/>
            </a:pPr>
            <a:r>
              <a:rPr lang="en" sz="1300"/>
              <a:t>Sometimes corrections are given in multiple rounds to prevent overwhelm/confusion</a:t>
            </a:r>
            <a:endParaRPr sz="1300"/>
          </a:p>
          <a:p>
            <a:pPr indent="-311150" lvl="0" marL="457200" rtl="0" algn="l">
              <a:lnSpc>
                <a:spcPct val="115000"/>
              </a:lnSpc>
              <a:spcBef>
                <a:spcPts val="0"/>
              </a:spcBef>
              <a:spcAft>
                <a:spcPts val="0"/>
              </a:spcAft>
              <a:buSzPts val="1300"/>
              <a:buChar char="●"/>
            </a:pPr>
            <a:r>
              <a:rPr lang="en" sz="1300"/>
              <a:t>Correction feedback may be more detailed depending on the metadata worker</a:t>
            </a:r>
            <a:endParaRPr sz="1300"/>
          </a:p>
          <a:p>
            <a:pPr indent="-311150" lvl="0" marL="457200" rtl="0" algn="l">
              <a:lnSpc>
                <a:spcPct val="115000"/>
              </a:lnSpc>
              <a:spcBef>
                <a:spcPts val="0"/>
              </a:spcBef>
              <a:spcAft>
                <a:spcPts val="0"/>
              </a:spcAft>
              <a:buSzPts val="1300"/>
              <a:buChar char="●"/>
            </a:pPr>
            <a:r>
              <a:rPr lang="en" sz="1300"/>
              <a:t>Encourage worker to print correction email if they want to do so</a:t>
            </a:r>
            <a:endParaRPr sz="1300"/>
          </a:p>
        </p:txBody>
      </p:sp>
      <p:sp>
        <p:nvSpPr>
          <p:cNvPr id="462" name="Google Shape;462;p47"/>
          <p:cNvSpPr/>
          <p:nvPr/>
        </p:nvSpPr>
        <p:spPr>
          <a:xfrm>
            <a:off x="927350" y="971775"/>
            <a:ext cx="7808100" cy="4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DM Sans"/>
                <a:ea typeface="DM Sans"/>
                <a:cs typeface="DM Sans"/>
                <a:sym typeface="DM Sans"/>
              </a:rPr>
              <a:t>   </a:t>
            </a:r>
            <a:endParaRPr>
              <a:solidFill>
                <a:schemeClr val="dk1"/>
              </a:solidFill>
              <a:latin typeface="DM Sans"/>
              <a:ea typeface="DM Sans"/>
              <a:cs typeface="DM Sans"/>
              <a:sym typeface="DM Sans"/>
            </a:endParaRPr>
          </a:p>
        </p:txBody>
      </p:sp>
      <p:pic>
        <p:nvPicPr>
          <p:cNvPr descr="Screenshot of an email: &#10;&#10;&quot;BRIT-A-AR003-011-05-*&quot; full QC check 1&#10;&#10;BRIT-A-AR003-011-05-073&#10;Title: &#10;Missing country (United States) at the end of the title. &#10;Correct this and any other records missing full location info as applicable. &#10;Make &quot;View&quot; lowercase in the title. &#10;Correct this and any other record with incorrect title capitalization as applicable. &#10;Date (creation) / Coverage (date): &#10;On the BCMI, I think we can make the date information for the slide box this image is in (Slide Box 48) I would be comfortable labeling these as [1950..1958] based on the info we have on some. I have gone ahead and added his range to BCMI Column M under this slide box, so if you could change the date information on the images in this slide box that would be great!&#10;BRIT-A-AR003-011-05-099&#10;Title: &#10;Correct/rework title to format similar to others, something more like [Aerial view of coastline on Hawaii Island, United States]&#10;Check that no other titles have similar issue&#10;BRIT-A-AR003-011-05-115&#10;Subject (location keywords): &#10;It looks like some of our old format of doing alternative versions of locations on the BCMI didn't get corrected (with the parenthesis). I corrected Column I location keywords for 11-05-113 to 11-05-115, so those will all have to be corrected as applicable in the Portal - taking off the parenthesis from &quot;Big Island&quot; and moving it to a separate location keyword entry. &#10;If you noticed any more in the saltine box on BCMI Column I that look like this, I would appreciate you letting me know so I can correct them!&#10;BRIT-A-AR003-011-05-018&#10;Title: &#10;Add a little more to this title to make it unique - could be something like [Smoke and dark rock cliffs at Halemaʻumaʻu Crater, United States]&#10;Correct any other similar short titles as applicable. &#10;BRIT-A-AR003-011-05-090&#10;Description (physical): &#10;You corrected some from what I saw clicking through, but this slide size was not changed to &quot;35 mm.&quot; under physical description. &#10;Correct this record, and look through any other 35 mm./rectangular images and make sure they were changed as well. " id="463" name="Google Shape;463;p47" title="Screenshot 2026-05-29 024411.png"/>
          <p:cNvPicPr preferRelativeResize="0"/>
          <p:nvPr/>
        </p:nvPicPr>
        <p:blipFill>
          <a:blip r:embed="rId3">
            <a:alphaModFix/>
          </a:blip>
          <a:stretch>
            <a:fillRect/>
          </a:stretch>
        </p:blipFill>
        <p:spPr>
          <a:xfrm>
            <a:off x="5288075" y="1166875"/>
            <a:ext cx="3583537" cy="3821625"/>
          </a:xfrm>
          <a:prstGeom prst="rect">
            <a:avLst/>
          </a:prstGeom>
          <a:noFill/>
          <a:ln cap="flat" cmpd="sng" w="19050">
            <a:solidFill>
              <a:schemeClr val="accent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8"/>
          <p:cNvSpPr txBox="1"/>
          <p:nvPr>
            <p:ph type="title"/>
          </p:nvPr>
        </p:nvSpPr>
        <p:spPr>
          <a:xfrm>
            <a:off x="3474200" y="2198675"/>
            <a:ext cx="4350300" cy="1200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Evolution of the Metadata Guidelines</a:t>
            </a:r>
            <a:endParaRPr/>
          </a:p>
        </p:txBody>
      </p:sp>
      <p:sp>
        <p:nvSpPr>
          <p:cNvPr id="469" name="Google Shape;469;p48"/>
          <p:cNvSpPr txBox="1"/>
          <p:nvPr>
            <p:ph idx="2" type="title"/>
          </p:nvPr>
        </p:nvSpPr>
        <p:spPr>
          <a:xfrm>
            <a:off x="6377000" y="998150"/>
            <a:ext cx="1447500" cy="1122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accent3"/>
                </a:solidFill>
              </a:rPr>
              <a:t>03</a:t>
            </a:r>
            <a:endParaRPr>
              <a:solidFill>
                <a:schemeClr val="accent3"/>
              </a:solidFill>
            </a:endParaRPr>
          </a:p>
        </p:txBody>
      </p:sp>
      <p:sp>
        <p:nvSpPr>
          <p:cNvPr id="470" name="Google Shape;470;p48"/>
          <p:cNvSpPr txBox="1"/>
          <p:nvPr>
            <p:ph idx="1" type="subTitle"/>
          </p:nvPr>
        </p:nvSpPr>
        <p:spPr>
          <a:xfrm>
            <a:off x="4583600" y="3346275"/>
            <a:ext cx="3240600" cy="708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n" sz="1400">
                <a:latin typeface="DM Sans Light"/>
                <a:ea typeface="DM Sans Light"/>
                <a:cs typeface="DM Sans Light"/>
                <a:sym typeface="DM Sans Light"/>
              </a:rPr>
              <a:t>How the guideline document has changed over the 4 versions &amp; why</a:t>
            </a:r>
            <a:endParaRPr/>
          </a:p>
        </p:txBody>
      </p:sp>
      <p:pic>
        <p:nvPicPr>
          <p:cNvPr id="471" name="Google Shape;471;p48"/>
          <p:cNvPicPr preferRelativeResize="0"/>
          <p:nvPr/>
        </p:nvPicPr>
        <p:blipFill rotWithShape="1">
          <a:blip r:embed="rId3">
            <a:alphaModFix/>
          </a:blip>
          <a:srcRect b="0" l="0" r="66937" t="0"/>
          <a:stretch/>
        </p:blipFill>
        <p:spPr>
          <a:xfrm>
            <a:off x="0" y="0"/>
            <a:ext cx="2551398"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9"/>
          <p:cNvSpPr txBox="1"/>
          <p:nvPr>
            <p:ph type="title"/>
          </p:nvPr>
        </p:nvSpPr>
        <p:spPr>
          <a:xfrm>
            <a:off x="765400" y="1475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askervville SemiBold"/>
                <a:ea typeface="Baskervville SemiBold"/>
                <a:cs typeface="Baskervville SemiBold"/>
                <a:sym typeface="Baskervville SemiBold"/>
              </a:rPr>
              <a:t>Intro to the Metadata Guidelines</a:t>
            </a:r>
            <a:endParaRPr>
              <a:latin typeface="Baskervville SemiBold"/>
              <a:ea typeface="Baskervville SemiBold"/>
              <a:cs typeface="Baskervville SemiBold"/>
              <a:sym typeface="Baskervville SemiBold"/>
            </a:endParaRPr>
          </a:p>
        </p:txBody>
      </p:sp>
      <p:sp>
        <p:nvSpPr>
          <p:cNvPr id="477" name="Google Shape;477;p49"/>
          <p:cNvSpPr txBox="1"/>
          <p:nvPr>
            <p:ph idx="4294967295" type="body"/>
          </p:nvPr>
        </p:nvSpPr>
        <p:spPr>
          <a:xfrm>
            <a:off x="720000" y="1174875"/>
            <a:ext cx="7494600" cy="3797100"/>
          </a:xfrm>
          <a:prstGeom prst="rect">
            <a:avLst/>
          </a:prstGeom>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Char char="●"/>
            </a:pPr>
            <a:r>
              <a:rPr lang="en" sz="1500"/>
              <a:t>Created with </a:t>
            </a:r>
            <a:r>
              <a:rPr lang="en" sz="1500">
                <a:latin typeface="DM Sans SemiBold"/>
                <a:ea typeface="DM Sans SemiBold"/>
                <a:cs typeface="DM Sans SemiBold"/>
                <a:sym typeface="DM Sans SemiBold"/>
              </a:rPr>
              <a:t>Google Docs</a:t>
            </a:r>
            <a:endParaRPr sz="1500">
              <a:latin typeface="DM Sans SemiBold"/>
              <a:ea typeface="DM Sans SemiBold"/>
              <a:cs typeface="DM Sans SemiBold"/>
              <a:sym typeface="DM Sans SemiBold"/>
            </a:endParaRPr>
          </a:p>
          <a:p>
            <a:pPr indent="-323850" lvl="0" marL="457200" rtl="0" algn="l">
              <a:lnSpc>
                <a:spcPct val="115000"/>
              </a:lnSpc>
              <a:spcBef>
                <a:spcPts val="0"/>
              </a:spcBef>
              <a:spcAft>
                <a:spcPts val="0"/>
              </a:spcAft>
              <a:buSzPts val="1500"/>
              <a:buChar char="●"/>
            </a:pPr>
            <a:r>
              <a:rPr lang="en" sz="1500"/>
              <a:t>Currently has </a:t>
            </a:r>
            <a:r>
              <a:rPr lang="en" sz="1500">
                <a:latin typeface="DM Sans SemiBold"/>
                <a:ea typeface="DM Sans SemiBold"/>
                <a:cs typeface="DM Sans SemiBold"/>
                <a:sym typeface="DM Sans SemiBold"/>
              </a:rPr>
              <a:t>4 versions</a:t>
            </a:r>
            <a:r>
              <a:rPr lang="en" sz="1500"/>
              <a:t> - each version </a:t>
            </a:r>
            <a:r>
              <a:rPr lang="en" sz="1500"/>
              <a:t>receiving</a:t>
            </a:r>
            <a:r>
              <a:rPr lang="en" sz="1500"/>
              <a:t> dozens of minor edits</a:t>
            </a:r>
            <a:endParaRPr sz="1500"/>
          </a:p>
          <a:p>
            <a:pPr indent="-323850" lvl="1" marL="914400" rtl="0" algn="l">
              <a:lnSpc>
                <a:spcPct val="115000"/>
              </a:lnSpc>
              <a:spcBef>
                <a:spcPts val="0"/>
              </a:spcBef>
              <a:spcAft>
                <a:spcPts val="0"/>
              </a:spcAft>
              <a:buSzPts val="1500"/>
              <a:buChar char="○"/>
            </a:pPr>
            <a:r>
              <a:rPr lang="en" sz="1500">
                <a:latin typeface="DM Sans SemiBold"/>
                <a:ea typeface="DM Sans SemiBold"/>
                <a:cs typeface="DM Sans SemiBold"/>
                <a:sym typeface="DM Sans SemiBold"/>
              </a:rPr>
              <a:t>Version 1</a:t>
            </a:r>
            <a:r>
              <a:rPr lang="en" sz="1500"/>
              <a:t> - early 2024</a:t>
            </a:r>
            <a:endParaRPr sz="1500"/>
          </a:p>
          <a:p>
            <a:pPr indent="-323850" lvl="1" marL="914400" rtl="0" algn="l">
              <a:lnSpc>
                <a:spcPct val="115000"/>
              </a:lnSpc>
              <a:spcBef>
                <a:spcPts val="0"/>
              </a:spcBef>
              <a:spcAft>
                <a:spcPts val="0"/>
              </a:spcAft>
              <a:buSzPts val="1500"/>
              <a:buChar char="○"/>
            </a:pPr>
            <a:r>
              <a:rPr lang="en" sz="1500">
                <a:latin typeface="DM Sans SemiBold"/>
                <a:ea typeface="DM Sans SemiBold"/>
                <a:cs typeface="DM Sans SemiBold"/>
                <a:sym typeface="DM Sans SemiBold"/>
              </a:rPr>
              <a:t>Version 2</a:t>
            </a:r>
            <a:r>
              <a:rPr lang="en" sz="1500"/>
              <a:t> - mid 2024</a:t>
            </a:r>
            <a:endParaRPr sz="1500"/>
          </a:p>
          <a:p>
            <a:pPr indent="-323850" lvl="1" marL="914400" rtl="0" algn="l">
              <a:lnSpc>
                <a:spcPct val="115000"/>
              </a:lnSpc>
              <a:spcBef>
                <a:spcPts val="0"/>
              </a:spcBef>
              <a:spcAft>
                <a:spcPts val="0"/>
              </a:spcAft>
              <a:buSzPts val="1500"/>
              <a:buChar char="○"/>
            </a:pPr>
            <a:r>
              <a:rPr lang="en" sz="1500">
                <a:latin typeface="DM Sans SemiBold"/>
                <a:ea typeface="DM Sans SemiBold"/>
                <a:cs typeface="DM Sans SemiBold"/>
                <a:sym typeface="DM Sans SemiBold"/>
              </a:rPr>
              <a:t>Version 3</a:t>
            </a:r>
            <a:r>
              <a:rPr lang="en" sz="1500"/>
              <a:t> - late 2024</a:t>
            </a:r>
            <a:endParaRPr sz="1500"/>
          </a:p>
          <a:p>
            <a:pPr indent="-323850" lvl="1" marL="914400" rtl="0" algn="l">
              <a:lnSpc>
                <a:spcPct val="115000"/>
              </a:lnSpc>
              <a:spcBef>
                <a:spcPts val="0"/>
              </a:spcBef>
              <a:spcAft>
                <a:spcPts val="0"/>
              </a:spcAft>
              <a:buSzPts val="1500"/>
              <a:buChar char="○"/>
            </a:pPr>
            <a:r>
              <a:rPr lang="en" sz="1500">
                <a:latin typeface="DM Sans SemiBold"/>
                <a:ea typeface="DM Sans SemiBold"/>
                <a:cs typeface="DM Sans SemiBold"/>
                <a:sym typeface="DM Sans SemiBold"/>
              </a:rPr>
              <a:t>Version 4 (current)</a:t>
            </a:r>
            <a:r>
              <a:rPr lang="en" sz="1500"/>
              <a:t> - started in late 2025, deployed in January 2026</a:t>
            </a:r>
            <a:endParaRPr sz="1500"/>
          </a:p>
          <a:p>
            <a:pPr indent="-323850" lvl="0" marL="457200" rtl="0" algn="l">
              <a:lnSpc>
                <a:spcPct val="115000"/>
              </a:lnSpc>
              <a:spcBef>
                <a:spcPts val="0"/>
              </a:spcBef>
              <a:spcAft>
                <a:spcPts val="0"/>
              </a:spcAft>
              <a:buSzPts val="1500"/>
              <a:buChar char="●"/>
            </a:pPr>
            <a:r>
              <a:rPr lang="en" sz="1500"/>
              <a:t>New version created </a:t>
            </a:r>
            <a:r>
              <a:rPr lang="en" sz="1500">
                <a:latin typeface="DM Sans SemiBold"/>
                <a:ea typeface="DM Sans SemiBold"/>
                <a:cs typeface="DM Sans SemiBold"/>
                <a:sym typeface="DM Sans SemiBold"/>
              </a:rPr>
              <a:t>when major content/formatting changes are needed</a:t>
            </a:r>
            <a:endParaRPr sz="1500">
              <a:latin typeface="DM Sans SemiBold"/>
              <a:ea typeface="DM Sans SemiBold"/>
              <a:cs typeface="DM Sans SemiBold"/>
              <a:sym typeface="DM Sans SemiBold"/>
            </a:endParaRPr>
          </a:p>
          <a:p>
            <a:pPr indent="-323850" lvl="1" marL="914400" rtl="0" algn="l">
              <a:lnSpc>
                <a:spcPct val="115000"/>
              </a:lnSpc>
              <a:spcBef>
                <a:spcPts val="0"/>
              </a:spcBef>
              <a:spcAft>
                <a:spcPts val="0"/>
              </a:spcAft>
              <a:buSzPts val="1500"/>
              <a:buChar char="○"/>
            </a:pPr>
            <a:r>
              <a:rPr lang="en" sz="1500"/>
              <a:t>Changes/updates in field/qualifier guidance</a:t>
            </a:r>
            <a:endParaRPr sz="1500"/>
          </a:p>
          <a:p>
            <a:pPr indent="-323850" lvl="1" marL="914400" rtl="0" algn="l">
              <a:lnSpc>
                <a:spcPct val="115000"/>
              </a:lnSpc>
              <a:spcBef>
                <a:spcPts val="0"/>
              </a:spcBef>
              <a:spcAft>
                <a:spcPts val="0"/>
              </a:spcAft>
              <a:buSzPts val="1500"/>
              <a:buChar char="○"/>
            </a:pPr>
            <a:r>
              <a:rPr lang="en" sz="1500"/>
              <a:t>Improved formatting, structure to increase ease of use/comprehension for users</a:t>
            </a:r>
            <a:endParaRPr sz="1500"/>
          </a:p>
          <a:p>
            <a:pPr indent="-323850" lvl="1" marL="914400" rtl="0" algn="l">
              <a:lnSpc>
                <a:spcPct val="115000"/>
              </a:lnSpc>
              <a:spcBef>
                <a:spcPts val="0"/>
              </a:spcBef>
              <a:spcAft>
                <a:spcPts val="0"/>
              </a:spcAft>
              <a:buSzPts val="1500"/>
              <a:buChar char="○"/>
            </a:pPr>
            <a:r>
              <a:rPr lang="en" sz="1500"/>
              <a:t>Improvements primarily based on pain points seen in the QC process over several workers, and feedback</a:t>
            </a:r>
            <a:endParaRPr sz="1500"/>
          </a:p>
        </p:txBody>
      </p:sp>
      <p:sp>
        <p:nvSpPr>
          <p:cNvPr id="478" name="Google Shape;478;p49"/>
          <p:cNvSpPr/>
          <p:nvPr/>
        </p:nvSpPr>
        <p:spPr>
          <a:xfrm>
            <a:off x="708300" y="924900"/>
            <a:ext cx="8556000" cy="45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DM Sans"/>
                <a:ea typeface="DM Sans"/>
                <a:cs typeface="DM Sans"/>
                <a:sym typeface="DM Sans"/>
              </a:rPr>
              <a:t>   </a:t>
            </a:r>
            <a:endParaRPr>
              <a:solidFill>
                <a:schemeClr val="dk1"/>
              </a:solidFill>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grpSp>
        <p:nvGrpSpPr>
          <p:cNvPr id="483" name="Google Shape;483;p50"/>
          <p:cNvGrpSpPr/>
          <p:nvPr/>
        </p:nvGrpSpPr>
        <p:grpSpPr>
          <a:xfrm>
            <a:off x="-6850" y="0"/>
            <a:ext cx="9150850" cy="5143456"/>
            <a:chOff x="-6850" y="0"/>
            <a:chExt cx="9150850" cy="5143456"/>
          </a:xfrm>
        </p:grpSpPr>
        <p:grpSp>
          <p:nvGrpSpPr>
            <p:cNvPr id="484" name="Google Shape;484;p50"/>
            <p:cNvGrpSpPr/>
            <p:nvPr/>
          </p:nvGrpSpPr>
          <p:grpSpPr>
            <a:xfrm flipH="1">
              <a:off x="5387545" y="2705868"/>
              <a:ext cx="3756455" cy="2437589"/>
              <a:chOff x="0" y="1434400"/>
              <a:chExt cx="5720200" cy="3711876"/>
            </a:xfrm>
          </p:grpSpPr>
          <p:pic>
            <p:nvPicPr>
              <p:cNvPr id="485" name="Google Shape;485;p50"/>
              <p:cNvPicPr preferRelativeResize="0"/>
              <p:nvPr/>
            </p:nvPicPr>
            <p:blipFill rotWithShape="1">
              <a:blip r:embed="rId3">
                <a:alphaModFix/>
              </a:blip>
              <a:srcRect b="0" l="-9430" r="59560" t="0"/>
              <a:stretch/>
            </p:blipFill>
            <p:spPr>
              <a:xfrm rot="5400000">
                <a:off x="4505888" y="3918789"/>
                <a:ext cx="990600" cy="1438025"/>
              </a:xfrm>
              <a:prstGeom prst="rect">
                <a:avLst/>
              </a:prstGeom>
              <a:noFill/>
              <a:ln>
                <a:noFill/>
              </a:ln>
            </p:spPr>
          </p:pic>
          <p:pic>
            <p:nvPicPr>
              <p:cNvPr id="486" name="Google Shape;486;p50"/>
              <p:cNvPicPr preferRelativeResize="0"/>
              <p:nvPr/>
            </p:nvPicPr>
            <p:blipFill rotWithShape="1">
              <a:blip r:embed="rId4">
                <a:alphaModFix/>
              </a:blip>
              <a:srcRect b="52497" l="14023" r="0" t="-1943"/>
              <a:stretch/>
            </p:blipFill>
            <p:spPr>
              <a:xfrm>
                <a:off x="0" y="3291425"/>
                <a:ext cx="3110451" cy="1854851"/>
              </a:xfrm>
              <a:prstGeom prst="rect">
                <a:avLst/>
              </a:prstGeom>
              <a:noFill/>
              <a:ln>
                <a:noFill/>
              </a:ln>
            </p:spPr>
          </p:pic>
          <p:pic>
            <p:nvPicPr>
              <p:cNvPr id="487" name="Google Shape;487;p50"/>
              <p:cNvPicPr preferRelativeResize="0"/>
              <p:nvPr/>
            </p:nvPicPr>
            <p:blipFill rotWithShape="1">
              <a:blip r:embed="rId5">
                <a:alphaModFix/>
              </a:blip>
              <a:srcRect b="-7427" l="52877" r="-4941" t="-19092"/>
              <a:stretch/>
            </p:blipFill>
            <p:spPr>
              <a:xfrm>
                <a:off x="6" y="1434400"/>
                <a:ext cx="713225" cy="3169599"/>
              </a:xfrm>
              <a:prstGeom prst="rect">
                <a:avLst/>
              </a:prstGeom>
              <a:noFill/>
              <a:ln>
                <a:noFill/>
              </a:ln>
            </p:spPr>
          </p:pic>
          <p:pic>
            <p:nvPicPr>
              <p:cNvPr id="488" name="Google Shape;488;p50"/>
              <p:cNvPicPr preferRelativeResize="0"/>
              <p:nvPr/>
            </p:nvPicPr>
            <p:blipFill rotWithShape="1">
              <a:blip r:embed="rId6">
                <a:alphaModFix/>
              </a:blip>
              <a:srcRect b="35874" l="6974" r="64005" t="11847"/>
              <a:stretch/>
            </p:blipFill>
            <p:spPr>
              <a:xfrm>
                <a:off x="2585825" y="3338800"/>
                <a:ext cx="1780977" cy="1804700"/>
              </a:xfrm>
              <a:prstGeom prst="rect">
                <a:avLst/>
              </a:prstGeom>
              <a:noFill/>
              <a:ln>
                <a:noFill/>
              </a:ln>
            </p:spPr>
          </p:pic>
        </p:grpSp>
        <p:pic>
          <p:nvPicPr>
            <p:cNvPr id="489" name="Google Shape;489;p50"/>
            <p:cNvPicPr preferRelativeResize="0"/>
            <p:nvPr/>
          </p:nvPicPr>
          <p:blipFill rotWithShape="1">
            <a:blip r:embed="rId7">
              <a:alphaModFix/>
            </a:blip>
            <a:srcRect b="-3464" l="23174" r="-11086" t="-7907"/>
            <a:stretch/>
          </p:blipFill>
          <p:spPr>
            <a:xfrm rot="5">
              <a:off x="-6850" y="799276"/>
              <a:ext cx="1524951" cy="1995847"/>
            </a:xfrm>
            <a:prstGeom prst="rect">
              <a:avLst/>
            </a:prstGeom>
            <a:noFill/>
            <a:ln>
              <a:noFill/>
            </a:ln>
          </p:spPr>
        </p:pic>
        <p:pic>
          <p:nvPicPr>
            <p:cNvPr id="490" name="Google Shape;490;p50"/>
            <p:cNvPicPr preferRelativeResize="0"/>
            <p:nvPr/>
          </p:nvPicPr>
          <p:blipFill rotWithShape="1">
            <a:blip r:embed="rId8">
              <a:alphaModFix/>
            </a:blip>
            <a:srcRect b="-2536" l="-2936" r="79802" t="6484"/>
            <a:stretch/>
          </p:blipFill>
          <p:spPr>
            <a:xfrm flipH="1" rot="5400000">
              <a:off x="822027" y="-822025"/>
              <a:ext cx="1231073" cy="2875124"/>
            </a:xfrm>
            <a:prstGeom prst="rect">
              <a:avLst/>
            </a:prstGeom>
            <a:noFill/>
            <a:ln>
              <a:noFill/>
            </a:ln>
          </p:spPr>
        </p:pic>
        <p:pic>
          <p:nvPicPr>
            <p:cNvPr id="491" name="Google Shape;491;p50"/>
            <p:cNvPicPr preferRelativeResize="0"/>
            <p:nvPr/>
          </p:nvPicPr>
          <p:blipFill rotWithShape="1">
            <a:blip r:embed="rId6">
              <a:alphaModFix/>
            </a:blip>
            <a:srcRect b="-1551" l="9316" r="66392" t="5838"/>
            <a:stretch/>
          </p:blipFill>
          <p:spPr>
            <a:xfrm flipH="1">
              <a:off x="2" y="2414875"/>
              <a:ext cx="1231073" cy="2728575"/>
            </a:xfrm>
            <a:prstGeom prst="rect">
              <a:avLst/>
            </a:prstGeom>
            <a:noFill/>
            <a:ln>
              <a:noFill/>
            </a:ln>
          </p:spPr>
        </p:pic>
      </p:grpSp>
      <p:pic>
        <p:nvPicPr>
          <p:cNvPr descr="Screenshot of a Google Doc titled &quot;Metadata Guidelines v.4&quot;. On the left there are document tabs. The first one &quot;Getting Started&quot; is expanded, and underneath is &quot;1. Getting Started&quot;, &quot;1.1. Accessing to the Po...&quot;, &quot;1.2. Accessing your met...&quot;, &quot;1.3. Before you start en...&quot;, &quot;1.4. Resources you nee...&quot;, &quot;1.5. Communication Protocols&quot;. &#10;Next document tabs are &quot;Using the Portals/Spreads...&quot;, &quot;Metadata Fields&quot;, &quot;Quick Reference&quot;. &#10;&#10;In the main document, it reads: &#10;Sherwin Carlquist Collection Metadata Guidelines for Slides &#10;Training - Getting Started&#10;Use these guidelines to enter information (metadata) about Carlquist’s slides into the Portal to Texas History (PTH) database. The information you enter will be visible to the public. The goal is to have consistent, discoverable, and accurate records. We are entering metadata to describe the archival objects and Carlquist’s observations at the time he gathered the information. Our goal is not to translate the information to current day standards and nomenclature. &#10;&#10;The guidelines will cover:&#10;&#10;Getting Started&#10;Using the CCH2 Portal&#10;Using the UNT Portal to Texas History Editor Portal&#10;Managing the BRIT Carlquist Inventory Spreadsheet&#10;Metadata Fields Overview&#10;Editing Metadata Fields&#10;&#10;_____________________________________________________________________________________&#10;&#10;1. Getting Started&#10;1.1. Accessing to the Portal to Texas History Metadata Editor:&#10;Should be completed before training. &#10;If not: &#10;&#10;" id="492" name="Google Shape;492;p50" title="Screenshot 2026-05-29 031418.png"/>
          <p:cNvPicPr preferRelativeResize="0"/>
          <p:nvPr/>
        </p:nvPicPr>
        <p:blipFill>
          <a:blip r:embed="rId9">
            <a:alphaModFix/>
          </a:blip>
          <a:stretch>
            <a:fillRect/>
          </a:stretch>
        </p:blipFill>
        <p:spPr>
          <a:xfrm>
            <a:off x="380650" y="172425"/>
            <a:ext cx="6298248" cy="2718099"/>
          </a:xfrm>
          <a:prstGeom prst="rect">
            <a:avLst/>
          </a:prstGeom>
          <a:noFill/>
          <a:ln cap="flat" cmpd="sng" w="19050">
            <a:solidFill>
              <a:schemeClr val="accent3"/>
            </a:solidFill>
            <a:prstDash val="solid"/>
            <a:round/>
            <a:headEnd len="sm" w="sm" type="none"/>
            <a:tailEnd len="sm" w="sm" type="none"/>
          </a:ln>
        </p:spPr>
      </p:pic>
      <p:pic>
        <p:nvPicPr>
          <p:cNvPr descr="A screenshot of the Google Docs sidebar where the document tabs are. The tabs &quot;Getting Started&quot; and &quot;Using the Portals/Spreads...&quot; have been collapsed, but &quot;Metadata Fields&quot; tab has been expanded. The sections under it are &quot;5. Metadata Fields Overview&quot;, &quot;6. Editing Metadata Fields&quot;, &quot;6.1. Title [field]&quot;, &quot;6.1.1. Main Title [qualifier]&quot;, &quot;Main Title Overview: &quot;, &quot;Main Title Formulas:&quot;, &quot;Botanical Titles: &quot;, &quot;Unidentified Plants&quot;, &quot;Identified Plants&quot;, &quot; Non-Botanical Titles:&quot;" id="493" name="Google Shape;493;p50" title="Screenshot 2026-05-29 031622.png"/>
          <p:cNvPicPr preferRelativeResize="0"/>
          <p:nvPr/>
        </p:nvPicPr>
        <p:blipFill>
          <a:blip r:embed="rId10">
            <a:alphaModFix/>
          </a:blip>
          <a:stretch>
            <a:fillRect/>
          </a:stretch>
        </p:blipFill>
        <p:spPr>
          <a:xfrm>
            <a:off x="6972350" y="172425"/>
            <a:ext cx="1652025" cy="3332225"/>
          </a:xfrm>
          <a:prstGeom prst="rect">
            <a:avLst/>
          </a:prstGeom>
          <a:noFill/>
          <a:ln cap="flat" cmpd="sng" w="19050">
            <a:solidFill>
              <a:schemeClr val="accent3"/>
            </a:solidFill>
            <a:prstDash val="solid"/>
            <a:round/>
            <a:headEnd len="sm" w="sm" type="none"/>
            <a:tailEnd len="sm" w="sm" type="none"/>
          </a:ln>
        </p:spPr>
      </p:pic>
      <p:pic>
        <p:nvPicPr>
          <p:cNvPr descr="A screenshot of the Google Docs outline sidebar, in which a document tab is highlighted, and a pop up reads &quot;Copy link&quot; and &quot;Hide outline&quot; options. " id="494" name="Google Shape;494;p50" title="Screenshot 2026-05-29 031753.png"/>
          <p:cNvPicPr preferRelativeResize="0"/>
          <p:nvPr/>
        </p:nvPicPr>
        <p:blipFill>
          <a:blip r:embed="rId11">
            <a:alphaModFix/>
          </a:blip>
          <a:stretch>
            <a:fillRect/>
          </a:stretch>
        </p:blipFill>
        <p:spPr>
          <a:xfrm>
            <a:off x="6678900" y="3686825"/>
            <a:ext cx="2238925" cy="1260000"/>
          </a:xfrm>
          <a:prstGeom prst="rect">
            <a:avLst/>
          </a:prstGeom>
          <a:noFill/>
          <a:ln cap="flat" cmpd="sng" w="19050">
            <a:solidFill>
              <a:schemeClr val="accent3"/>
            </a:solidFill>
            <a:prstDash val="solid"/>
            <a:round/>
            <a:headEnd len="sm" w="sm" type="none"/>
            <a:tailEnd len="sm" w="sm" type="none"/>
          </a:ln>
        </p:spPr>
      </p:pic>
      <p:pic>
        <p:nvPicPr>
          <p:cNvPr descr="Screenshot highlighting  2 Google Doc comments. They have been made by &quot;Sam Ekberg&quot;. The first one reads &quot;delete BRIT identifier number from the title before submitting it for QC&quot;. &#10;Below it, the second comment by Sam Ekberg reads &quot;link to scientific name section&quot;" id="495" name="Google Shape;495;p50" title="Screenshot 2026-05-29 031922.png"/>
          <p:cNvPicPr preferRelativeResize="0"/>
          <p:nvPr/>
        </p:nvPicPr>
        <p:blipFill rotWithShape="1">
          <a:blip r:embed="rId12">
            <a:alphaModFix/>
          </a:blip>
          <a:srcRect b="0" l="13971" r="0" t="0"/>
          <a:stretch/>
        </p:blipFill>
        <p:spPr>
          <a:xfrm>
            <a:off x="380650" y="3144076"/>
            <a:ext cx="6011049" cy="1802750"/>
          </a:xfrm>
          <a:prstGeom prst="rect">
            <a:avLst/>
          </a:prstGeom>
          <a:noFill/>
          <a:ln cap="flat" cmpd="sng" w="19050">
            <a:solidFill>
              <a:schemeClr val="accent3"/>
            </a:solidFill>
            <a:prstDash val="solid"/>
            <a:round/>
            <a:headEnd len="sm" w="sm" type="none"/>
            <a:tailEnd len="sm" w="sm" type="none"/>
          </a:ln>
        </p:spPr>
      </p:pic>
      <p:sp>
        <p:nvSpPr>
          <p:cNvPr id="496" name="Google Shape;496;p50"/>
          <p:cNvSpPr/>
          <p:nvPr/>
        </p:nvSpPr>
        <p:spPr>
          <a:xfrm>
            <a:off x="408450" y="665625"/>
            <a:ext cx="1270800" cy="21885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497" name="Google Shape;497;p50"/>
          <p:cNvSpPr/>
          <p:nvPr/>
        </p:nvSpPr>
        <p:spPr>
          <a:xfrm>
            <a:off x="4825825" y="3176875"/>
            <a:ext cx="1522800" cy="1734600"/>
          </a:xfrm>
          <a:prstGeom prst="rect">
            <a:avLst/>
          </a:prstGeom>
          <a:noFill/>
          <a:ln cap="flat" cmpd="sng" w="28575">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498" name="Google Shape;498;p50"/>
          <p:cNvSpPr/>
          <p:nvPr/>
        </p:nvSpPr>
        <p:spPr>
          <a:xfrm>
            <a:off x="7977475" y="4366925"/>
            <a:ext cx="741300" cy="2724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96"/>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97"/>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grpSp>
        <p:nvGrpSpPr>
          <p:cNvPr id="503" name="Google Shape;503;p51"/>
          <p:cNvGrpSpPr/>
          <p:nvPr/>
        </p:nvGrpSpPr>
        <p:grpSpPr>
          <a:xfrm>
            <a:off x="6217247" y="3925426"/>
            <a:ext cx="2867678" cy="1218082"/>
            <a:chOff x="6276322" y="3925376"/>
            <a:chExt cx="2867678" cy="1218082"/>
          </a:xfrm>
        </p:grpSpPr>
        <p:pic>
          <p:nvPicPr>
            <p:cNvPr id="504" name="Google Shape;504;p51"/>
            <p:cNvPicPr preferRelativeResize="0"/>
            <p:nvPr/>
          </p:nvPicPr>
          <p:blipFill rotWithShape="1">
            <a:blip r:embed="rId3">
              <a:alphaModFix/>
            </a:blip>
            <a:srcRect b="52497" l="14023" r="0" t="-1943"/>
            <a:stretch/>
          </p:blipFill>
          <p:spPr>
            <a:xfrm flipH="1">
              <a:off x="7101367" y="3925376"/>
              <a:ext cx="2042633" cy="1218082"/>
            </a:xfrm>
            <a:prstGeom prst="rect">
              <a:avLst/>
            </a:prstGeom>
            <a:noFill/>
            <a:ln>
              <a:noFill/>
            </a:ln>
          </p:spPr>
        </p:pic>
        <p:pic>
          <p:nvPicPr>
            <p:cNvPr id="505" name="Google Shape;505;p51"/>
            <p:cNvPicPr preferRelativeResize="0"/>
            <p:nvPr/>
          </p:nvPicPr>
          <p:blipFill rotWithShape="1">
            <a:blip r:embed="rId4">
              <a:alphaModFix/>
            </a:blip>
            <a:srcRect b="35874" l="6974" r="64005" t="11847"/>
            <a:stretch/>
          </p:blipFill>
          <p:spPr>
            <a:xfrm flipH="1">
              <a:off x="6276322" y="3956487"/>
              <a:ext cx="1169567" cy="1185146"/>
            </a:xfrm>
            <a:prstGeom prst="rect">
              <a:avLst/>
            </a:prstGeom>
            <a:noFill/>
            <a:ln>
              <a:noFill/>
            </a:ln>
          </p:spPr>
        </p:pic>
      </p:grpSp>
      <p:sp>
        <p:nvSpPr>
          <p:cNvPr id="506" name="Google Shape;506;p51"/>
          <p:cNvSpPr/>
          <p:nvPr/>
        </p:nvSpPr>
        <p:spPr>
          <a:xfrm>
            <a:off x="197050" y="3405625"/>
            <a:ext cx="8659200" cy="1551300"/>
          </a:xfrm>
          <a:prstGeom prst="roundRect">
            <a:avLst>
              <a:gd fmla="val 16667" name="adj"/>
            </a:avLst>
          </a:prstGeom>
          <a:solidFill>
            <a:srgbClr val="D9A78C">
              <a:alpha val="4684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507" name="Google Shape;507;p51"/>
          <p:cNvSpPr/>
          <p:nvPr/>
        </p:nvSpPr>
        <p:spPr>
          <a:xfrm>
            <a:off x="3006850" y="881375"/>
            <a:ext cx="5824200" cy="2436600"/>
          </a:xfrm>
          <a:prstGeom prst="roundRect">
            <a:avLst>
              <a:gd fmla="val 16667" name="adj"/>
            </a:avLst>
          </a:prstGeom>
          <a:solidFill>
            <a:srgbClr val="D9A78C">
              <a:alpha val="4684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508" name="Google Shape;508;p51"/>
          <p:cNvSpPr/>
          <p:nvPr/>
        </p:nvSpPr>
        <p:spPr>
          <a:xfrm>
            <a:off x="197050" y="881375"/>
            <a:ext cx="2714100" cy="2436600"/>
          </a:xfrm>
          <a:prstGeom prst="roundRect">
            <a:avLst>
              <a:gd fmla="val 16667" name="adj"/>
            </a:avLst>
          </a:prstGeom>
          <a:solidFill>
            <a:srgbClr val="D9A78C">
              <a:alpha val="4684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509" name="Google Shape;509;p51"/>
          <p:cNvSpPr txBox="1"/>
          <p:nvPr>
            <p:ph type="title"/>
          </p:nvPr>
        </p:nvSpPr>
        <p:spPr>
          <a:xfrm>
            <a:off x="790575" y="0"/>
            <a:ext cx="7710900" cy="70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Baskervville SemiBold"/>
                <a:ea typeface="Baskervville SemiBold"/>
                <a:cs typeface="Baskervville SemiBold"/>
                <a:sym typeface="Baskervville SemiBold"/>
              </a:rPr>
              <a:t>Noteworthy Changes Between Versions</a:t>
            </a:r>
            <a:endParaRPr sz="3000">
              <a:latin typeface="Baskervville SemiBold"/>
              <a:ea typeface="Baskervville SemiBold"/>
              <a:cs typeface="Baskervville SemiBold"/>
              <a:sym typeface="Baskervville SemiBold"/>
            </a:endParaRPr>
          </a:p>
        </p:txBody>
      </p:sp>
      <p:sp>
        <p:nvSpPr>
          <p:cNvPr id="510" name="Google Shape;510;p51"/>
          <p:cNvSpPr txBox="1"/>
          <p:nvPr>
            <p:ph idx="1" type="subTitle"/>
          </p:nvPr>
        </p:nvSpPr>
        <p:spPr>
          <a:xfrm>
            <a:off x="197050" y="881375"/>
            <a:ext cx="2809800" cy="2361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Baskervville SemiBold"/>
                <a:ea typeface="Baskervville SemiBold"/>
                <a:cs typeface="Baskervville SemiBold"/>
                <a:sym typeface="Baskervville SemiBold"/>
              </a:rPr>
              <a:t>  </a:t>
            </a:r>
            <a:r>
              <a:rPr lang="en" sz="1800">
                <a:highlight>
                  <a:srgbClr val="E0C8B7"/>
                </a:highlight>
                <a:latin typeface="Baskervville SemiBold"/>
                <a:ea typeface="Baskervville SemiBold"/>
                <a:cs typeface="Baskervville SemiBold"/>
                <a:sym typeface="Baskervville SemiBold"/>
              </a:rPr>
              <a:t> </a:t>
            </a:r>
            <a:r>
              <a:rPr lang="en" sz="1800">
                <a:highlight>
                  <a:srgbClr val="E0C8B7"/>
                </a:highlight>
                <a:latin typeface="Baskervville SemiBold"/>
                <a:ea typeface="Baskervville SemiBold"/>
                <a:cs typeface="Baskervville SemiBold"/>
                <a:sym typeface="Baskervville SemiBold"/>
              </a:rPr>
              <a:t>Version 1 → Version 2</a:t>
            </a:r>
            <a:endParaRPr sz="1800">
              <a:highlight>
                <a:srgbClr val="E0C8B7"/>
              </a:highlight>
              <a:latin typeface="Baskervville SemiBold"/>
              <a:ea typeface="Baskervville SemiBold"/>
              <a:cs typeface="Baskervville SemiBold"/>
              <a:sym typeface="Baskervville SemiBold"/>
            </a:endParaRPr>
          </a:p>
          <a:p>
            <a:pPr indent="-304800" lvl="0" marL="457200" rtl="0" algn="l">
              <a:lnSpc>
                <a:spcPct val="115000"/>
              </a:lnSpc>
              <a:spcBef>
                <a:spcPts val="0"/>
              </a:spcBef>
              <a:spcAft>
                <a:spcPts val="0"/>
              </a:spcAft>
              <a:buClr>
                <a:schemeClr val="dk1"/>
              </a:buClr>
              <a:buSzPts val="1200"/>
              <a:buChar char="●"/>
            </a:pPr>
            <a:r>
              <a:rPr lang="en" sz="1200">
                <a:latin typeface="DM Sans SemiBold"/>
                <a:ea typeface="DM Sans SemiBold"/>
                <a:cs typeface="DM Sans SemiBold"/>
                <a:sym typeface="DM Sans SemiBold"/>
              </a:rPr>
              <a:t>Simplifying</a:t>
            </a:r>
            <a:r>
              <a:rPr lang="en" sz="1200"/>
              <a:t> text &amp; unnecessary examples</a:t>
            </a:r>
            <a:endParaRPr sz="1200"/>
          </a:p>
          <a:p>
            <a:pPr indent="-304800" lvl="0" marL="457200" rtl="0" algn="l">
              <a:lnSpc>
                <a:spcPct val="115000"/>
              </a:lnSpc>
              <a:spcBef>
                <a:spcPts val="0"/>
              </a:spcBef>
              <a:spcAft>
                <a:spcPts val="0"/>
              </a:spcAft>
              <a:buClr>
                <a:schemeClr val="dk1"/>
              </a:buClr>
              <a:buSzPts val="1200"/>
              <a:buChar char="●"/>
            </a:pPr>
            <a:r>
              <a:rPr lang="en" sz="1200">
                <a:latin typeface="DM Sans SemiBold"/>
                <a:ea typeface="DM Sans SemiBold"/>
                <a:cs typeface="DM Sans SemiBold"/>
                <a:sym typeface="DM Sans SemiBold"/>
              </a:rPr>
              <a:t>Adding</a:t>
            </a:r>
            <a:r>
              <a:rPr lang="en" sz="1200"/>
              <a:t> more necessary examples </a:t>
            </a:r>
            <a:endParaRPr sz="1200"/>
          </a:p>
          <a:p>
            <a:pPr indent="-304800" lvl="0" marL="457200" rtl="0" algn="l">
              <a:lnSpc>
                <a:spcPct val="115000"/>
              </a:lnSpc>
              <a:spcBef>
                <a:spcPts val="0"/>
              </a:spcBef>
              <a:spcAft>
                <a:spcPts val="0"/>
              </a:spcAft>
              <a:buClr>
                <a:schemeClr val="dk1"/>
              </a:buClr>
              <a:buSzPts val="1200"/>
              <a:buChar char="●"/>
            </a:pPr>
            <a:r>
              <a:rPr lang="en" sz="1200"/>
              <a:t>More consistent </a:t>
            </a:r>
            <a:r>
              <a:rPr lang="en" sz="1200">
                <a:latin typeface="DM Sans SemiBold"/>
                <a:ea typeface="DM Sans SemiBold"/>
                <a:cs typeface="DM Sans SemiBold"/>
                <a:sym typeface="DM Sans SemiBold"/>
              </a:rPr>
              <a:t>formatting</a:t>
            </a:r>
            <a:endParaRPr sz="1200">
              <a:latin typeface="DM Sans SemiBold"/>
              <a:ea typeface="DM Sans SemiBold"/>
              <a:cs typeface="DM Sans SemiBold"/>
              <a:sym typeface="DM Sans SemiBold"/>
            </a:endParaRPr>
          </a:p>
          <a:p>
            <a:pPr indent="-304800" lvl="0" marL="457200" rtl="0" algn="l">
              <a:lnSpc>
                <a:spcPct val="115000"/>
              </a:lnSpc>
              <a:spcBef>
                <a:spcPts val="0"/>
              </a:spcBef>
              <a:spcAft>
                <a:spcPts val="0"/>
              </a:spcAft>
              <a:buClr>
                <a:schemeClr val="dk1"/>
              </a:buClr>
              <a:buSzPts val="1200"/>
              <a:buChar char="●"/>
            </a:pPr>
            <a:r>
              <a:rPr lang="en" sz="1200"/>
              <a:t>More </a:t>
            </a:r>
            <a:r>
              <a:rPr lang="en" sz="1200">
                <a:latin typeface="DM Sans SemiBold"/>
                <a:ea typeface="DM Sans SemiBold"/>
                <a:cs typeface="DM Sans SemiBold"/>
                <a:sym typeface="DM Sans SemiBold"/>
              </a:rPr>
              <a:t>detail/clarity</a:t>
            </a:r>
            <a:r>
              <a:rPr lang="en" sz="1200"/>
              <a:t> in some sections</a:t>
            </a:r>
            <a:endParaRPr sz="1200"/>
          </a:p>
          <a:p>
            <a:pPr indent="-304800" lvl="0" marL="457200" rtl="0" algn="l">
              <a:lnSpc>
                <a:spcPct val="115000"/>
              </a:lnSpc>
              <a:spcBef>
                <a:spcPts val="0"/>
              </a:spcBef>
              <a:spcAft>
                <a:spcPts val="0"/>
              </a:spcAft>
              <a:buClr>
                <a:schemeClr val="dk1"/>
              </a:buClr>
              <a:buSzPts val="1200"/>
              <a:buChar char="●"/>
            </a:pPr>
            <a:r>
              <a:rPr lang="en" sz="1200"/>
              <a:t>Updating </a:t>
            </a:r>
            <a:r>
              <a:rPr lang="en" sz="1200">
                <a:latin typeface="DM Sans SemiBold"/>
                <a:ea typeface="DM Sans SemiBold"/>
                <a:cs typeface="DM Sans SemiBold"/>
                <a:sym typeface="DM Sans SemiBold"/>
              </a:rPr>
              <a:t>changed/incorrect</a:t>
            </a:r>
            <a:r>
              <a:rPr lang="en" sz="1200"/>
              <a:t> field/qualifier guidance</a:t>
            </a:r>
            <a:endParaRPr sz="1200"/>
          </a:p>
        </p:txBody>
      </p:sp>
      <p:sp>
        <p:nvSpPr>
          <p:cNvPr id="511" name="Google Shape;511;p51"/>
          <p:cNvSpPr/>
          <p:nvPr/>
        </p:nvSpPr>
        <p:spPr>
          <a:xfrm>
            <a:off x="790575" y="620325"/>
            <a:ext cx="8556000" cy="45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DM Sans"/>
                <a:ea typeface="DM Sans"/>
                <a:cs typeface="DM Sans"/>
                <a:sym typeface="DM Sans"/>
              </a:rPr>
              <a:t>   </a:t>
            </a:r>
            <a:endParaRPr>
              <a:solidFill>
                <a:schemeClr val="dk1"/>
              </a:solidFill>
              <a:latin typeface="DM Sans"/>
              <a:ea typeface="DM Sans"/>
              <a:cs typeface="DM Sans"/>
              <a:sym typeface="DM Sans"/>
            </a:endParaRPr>
          </a:p>
        </p:txBody>
      </p:sp>
      <p:sp>
        <p:nvSpPr>
          <p:cNvPr id="512" name="Google Shape;512;p51"/>
          <p:cNvSpPr txBox="1"/>
          <p:nvPr>
            <p:ph idx="1" type="subTitle"/>
          </p:nvPr>
        </p:nvSpPr>
        <p:spPr>
          <a:xfrm>
            <a:off x="3264025" y="881375"/>
            <a:ext cx="5592300" cy="2436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Baskervville SemiBold"/>
                <a:ea typeface="Baskervville SemiBold"/>
                <a:cs typeface="Baskervville SemiBold"/>
                <a:sym typeface="Baskervville SemiBold"/>
              </a:rPr>
              <a:t>Version 2 → Version 3</a:t>
            </a:r>
            <a:endParaRPr sz="1800">
              <a:latin typeface="Baskervville SemiBold"/>
              <a:ea typeface="Baskervville SemiBold"/>
              <a:cs typeface="Baskervville SemiBold"/>
              <a:sym typeface="Baskervville SemiBold"/>
            </a:endParaRPr>
          </a:p>
          <a:p>
            <a:pPr indent="-304800" lvl="0" marL="457200" rtl="0" algn="l">
              <a:lnSpc>
                <a:spcPct val="115000"/>
              </a:lnSpc>
              <a:spcBef>
                <a:spcPts val="0"/>
              </a:spcBef>
              <a:spcAft>
                <a:spcPts val="0"/>
              </a:spcAft>
              <a:buClr>
                <a:schemeClr val="dk1"/>
              </a:buClr>
              <a:buSzPts val="1200"/>
              <a:buChar char="●"/>
            </a:pPr>
            <a:r>
              <a:rPr lang="en" sz="1200">
                <a:latin typeface="DM Sans SemiBold"/>
                <a:ea typeface="DM Sans SemiBold"/>
                <a:cs typeface="DM Sans SemiBold"/>
                <a:sym typeface="DM Sans SemiBold"/>
              </a:rPr>
              <a:t>More variation in text</a:t>
            </a:r>
            <a:r>
              <a:rPr lang="en" sz="1200"/>
              <a:t> hierarchy/multilevel lists, bolding, underlining, font sizes</a:t>
            </a:r>
            <a:endParaRPr sz="1200"/>
          </a:p>
          <a:p>
            <a:pPr indent="-304800" lvl="0" marL="457200" rtl="0" algn="l">
              <a:lnSpc>
                <a:spcPct val="115000"/>
              </a:lnSpc>
              <a:spcBef>
                <a:spcPts val="0"/>
              </a:spcBef>
              <a:spcAft>
                <a:spcPts val="0"/>
              </a:spcAft>
              <a:buClr>
                <a:schemeClr val="dk1"/>
              </a:buClr>
              <a:buSzPts val="1200"/>
              <a:buChar char="●"/>
            </a:pPr>
            <a:r>
              <a:rPr lang="en" sz="1200"/>
              <a:t>More </a:t>
            </a:r>
            <a:r>
              <a:rPr lang="en" sz="1200">
                <a:latin typeface="DM Sans SemiBold"/>
                <a:ea typeface="DM Sans SemiBold"/>
                <a:cs typeface="DM Sans SemiBold"/>
                <a:sym typeface="DM Sans SemiBold"/>
              </a:rPr>
              <a:t>links</a:t>
            </a:r>
            <a:r>
              <a:rPr lang="en" sz="1200"/>
              <a:t> to other sections</a:t>
            </a:r>
            <a:endParaRPr sz="1200"/>
          </a:p>
          <a:p>
            <a:pPr indent="-304800" lvl="0" marL="457200" rtl="0" algn="l">
              <a:lnSpc>
                <a:spcPct val="115000"/>
              </a:lnSpc>
              <a:spcBef>
                <a:spcPts val="0"/>
              </a:spcBef>
              <a:spcAft>
                <a:spcPts val="0"/>
              </a:spcAft>
              <a:buClr>
                <a:schemeClr val="dk1"/>
              </a:buClr>
              <a:buSzPts val="1200"/>
              <a:buChar char="●"/>
            </a:pPr>
            <a:r>
              <a:rPr lang="en" sz="1200"/>
              <a:t>More </a:t>
            </a:r>
            <a:r>
              <a:rPr lang="en" sz="1200">
                <a:latin typeface="DM Sans SemiBold"/>
                <a:ea typeface="DM Sans SemiBold"/>
                <a:cs typeface="DM Sans SemiBold"/>
                <a:sym typeface="DM Sans SemiBold"/>
              </a:rPr>
              <a:t>image examples/updating images</a:t>
            </a:r>
            <a:endParaRPr sz="1200">
              <a:latin typeface="DM Sans SemiBold"/>
              <a:ea typeface="DM Sans SemiBold"/>
              <a:cs typeface="DM Sans SemiBold"/>
              <a:sym typeface="DM Sans SemiBold"/>
            </a:endParaRPr>
          </a:p>
          <a:p>
            <a:pPr indent="-304800" lvl="0" marL="457200" rtl="0" algn="l">
              <a:lnSpc>
                <a:spcPct val="115000"/>
              </a:lnSpc>
              <a:spcBef>
                <a:spcPts val="0"/>
              </a:spcBef>
              <a:spcAft>
                <a:spcPts val="0"/>
              </a:spcAft>
              <a:buClr>
                <a:schemeClr val="dk1"/>
              </a:buClr>
              <a:buSzPts val="1200"/>
              <a:buChar char="●"/>
            </a:pPr>
            <a:r>
              <a:rPr lang="en" sz="1200"/>
              <a:t>Added more </a:t>
            </a:r>
            <a:r>
              <a:rPr lang="en" sz="1200">
                <a:latin typeface="DM Sans SemiBold"/>
                <a:ea typeface="DM Sans SemiBold"/>
                <a:cs typeface="DM Sans SemiBold"/>
                <a:sym typeface="DM Sans SemiBold"/>
              </a:rPr>
              <a:t>detail/clarifying</a:t>
            </a:r>
            <a:r>
              <a:rPr lang="en" sz="1200"/>
              <a:t> sections - section intros</a:t>
            </a:r>
            <a:endParaRPr sz="1200"/>
          </a:p>
          <a:p>
            <a:pPr indent="-304800" lvl="0" marL="457200" rtl="0" algn="l">
              <a:lnSpc>
                <a:spcPct val="115000"/>
              </a:lnSpc>
              <a:spcBef>
                <a:spcPts val="0"/>
              </a:spcBef>
              <a:spcAft>
                <a:spcPts val="0"/>
              </a:spcAft>
              <a:buClr>
                <a:schemeClr val="dk1"/>
              </a:buClr>
              <a:buSzPts val="1200"/>
              <a:buChar char="●"/>
            </a:pPr>
            <a:r>
              <a:rPr lang="en" sz="1200">
                <a:latin typeface="DM Sans SemiBold"/>
                <a:ea typeface="DM Sans SemiBold"/>
                <a:cs typeface="DM Sans SemiBold"/>
                <a:sym typeface="DM Sans SemiBold"/>
              </a:rPr>
              <a:t>Deleted/added</a:t>
            </a:r>
            <a:r>
              <a:rPr lang="en" sz="1200"/>
              <a:t> sections</a:t>
            </a:r>
            <a:endParaRPr sz="1200"/>
          </a:p>
          <a:p>
            <a:pPr indent="-304800" lvl="0" marL="457200" rtl="0" algn="l">
              <a:lnSpc>
                <a:spcPct val="115000"/>
              </a:lnSpc>
              <a:spcBef>
                <a:spcPts val="0"/>
              </a:spcBef>
              <a:spcAft>
                <a:spcPts val="0"/>
              </a:spcAft>
              <a:buClr>
                <a:schemeClr val="dk1"/>
              </a:buClr>
              <a:buSzPts val="1200"/>
              <a:buChar char="●"/>
            </a:pPr>
            <a:r>
              <a:rPr lang="en" sz="1200">
                <a:latin typeface="DM Sans SemiBold"/>
                <a:ea typeface="DM Sans SemiBold"/>
                <a:cs typeface="DM Sans SemiBold"/>
                <a:sym typeface="DM Sans SemiBold"/>
              </a:rPr>
              <a:t>Restructuring</a:t>
            </a:r>
            <a:r>
              <a:rPr lang="en" sz="1200"/>
              <a:t> within field/qualifier sections</a:t>
            </a:r>
            <a:endParaRPr sz="1200"/>
          </a:p>
          <a:p>
            <a:pPr indent="-304800" lvl="0" marL="457200" rtl="0" algn="l">
              <a:lnSpc>
                <a:spcPct val="115000"/>
              </a:lnSpc>
              <a:spcBef>
                <a:spcPts val="0"/>
              </a:spcBef>
              <a:spcAft>
                <a:spcPts val="0"/>
              </a:spcAft>
              <a:buClr>
                <a:schemeClr val="dk1"/>
              </a:buClr>
              <a:buSzPts val="1200"/>
              <a:buChar char="●"/>
            </a:pPr>
            <a:r>
              <a:rPr lang="en" sz="1200"/>
              <a:t>Added </a:t>
            </a:r>
            <a:r>
              <a:rPr lang="en" sz="1200">
                <a:latin typeface="DM Sans SemiBold"/>
                <a:ea typeface="DM Sans SemiBold"/>
                <a:cs typeface="DM Sans SemiBold"/>
                <a:sym typeface="DM Sans SemiBold"/>
              </a:rPr>
              <a:t>tables</a:t>
            </a:r>
            <a:endParaRPr sz="1200">
              <a:latin typeface="DM Sans SemiBold"/>
              <a:ea typeface="DM Sans SemiBold"/>
              <a:cs typeface="DM Sans SemiBold"/>
              <a:sym typeface="DM Sans SemiBold"/>
            </a:endParaRPr>
          </a:p>
          <a:p>
            <a:pPr indent="-304800" lvl="0" marL="457200" rtl="0" algn="l">
              <a:lnSpc>
                <a:spcPct val="115000"/>
              </a:lnSpc>
              <a:spcBef>
                <a:spcPts val="0"/>
              </a:spcBef>
              <a:spcAft>
                <a:spcPts val="0"/>
              </a:spcAft>
              <a:buClr>
                <a:schemeClr val="dk1"/>
              </a:buClr>
              <a:buSzPts val="1200"/>
              <a:buChar char="●"/>
            </a:pPr>
            <a:r>
              <a:rPr lang="en" sz="1200">
                <a:latin typeface="DM Sans SemiBold"/>
                <a:ea typeface="DM Sans SemiBold"/>
                <a:cs typeface="DM Sans SemiBold"/>
                <a:sym typeface="DM Sans SemiBold"/>
              </a:rPr>
              <a:t>Emphasis</a:t>
            </a:r>
            <a:r>
              <a:rPr lang="en" sz="1200"/>
              <a:t> on important/often missed concepts</a:t>
            </a:r>
            <a:endParaRPr sz="1200"/>
          </a:p>
        </p:txBody>
      </p:sp>
      <p:sp>
        <p:nvSpPr>
          <p:cNvPr id="513" name="Google Shape;513;p51"/>
          <p:cNvSpPr txBox="1"/>
          <p:nvPr>
            <p:ph idx="1" type="subTitle"/>
          </p:nvPr>
        </p:nvSpPr>
        <p:spPr>
          <a:xfrm>
            <a:off x="197050" y="3419050"/>
            <a:ext cx="3535800" cy="3631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Baskervville SemiBold"/>
                <a:ea typeface="Baskervville SemiBold"/>
                <a:cs typeface="Baskervville SemiBold"/>
                <a:sym typeface="Baskervville SemiBold"/>
              </a:rPr>
              <a:t>   </a:t>
            </a:r>
            <a:r>
              <a:rPr lang="en" sz="1800">
                <a:latin typeface="Baskervville SemiBold"/>
                <a:ea typeface="Baskervville SemiBold"/>
                <a:cs typeface="Baskervville SemiBold"/>
                <a:sym typeface="Baskervville SemiBold"/>
              </a:rPr>
              <a:t>Version 3 → Version 4</a:t>
            </a:r>
            <a:endParaRPr sz="1800">
              <a:latin typeface="Baskervville SemiBold"/>
              <a:ea typeface="Baskervville SemiBold"/>
              <a:cs typeface="Baskervville SemiBold"/>
              <a:sym typeface="Baskervville SemiBold"/>
            </a:endParaRPr>
          </a:p>
          <a:p>
            <a:pPr indent="-304800" lvl="0" marL="457200" rtl="0" algn="l">
              <a:lnSpc>
                <a:spcPct val="115000"/>
              </a:lnSpc>
              <a:spcBef>
                <a:spcPts val="0"/>
              </a:spcBef>
              <a:spcAft>
                <a:spcPts val="0"/>
              </a:spcAft>
              <a:buClr>
                <a:schemeClr val="dk1"/>
              </a:buClr>
              <a:buSzPts val="1200"/>
              <a:buChar char="●"/>
            </a:pPr>
            <a:r>
              <a:rPr lang="en" sz="1200">
                <a:latin typeface="DM Sans SemiBold"/>
                <a:ea typeface="DM Sans SemiBold"/>
                <a:cs typeface="DM Sans SemiBold"/>
                <a:sym typeface="DM Sans SemiBold"/>
              </a:rPr>
              <a:t>Utilizing tabs</a:t>
            </a:r>
            <a:r>
              <a:rPr lang="en" sz="1200"/>
              <a:t> to separate training-only sections from main "Metadata Fields" tab</a:t>
            </a:r>
            <a:endParaRPr sz="1200"/>
          </a:p>
          <a:p>
            <a:pPr indent="-304800" lvl="0" marL="457200" rtl="0" algn="l">
              <a:lnSpc>
                <a:spcPct val="115000"/>
              </a:lnSpc>
              <a:spcBef>
                <a:spcPts val="0"/>
              </a:spcBef>
              <a:spcAft>
                <a:spcPts val="0"/>
              </a:spcAft>
              <a:buClr>
                <a:schemeClr val="dk1"/>
              </a:buClr>
              <a:buSzPts val="1200"/>
              <a:buChar char="●"/>
            </a:pPr>
            <a:r>
              <a:rPr lang="en" sz="1200"/>
              <a:t>Reducing </a:t>
            </a:r>
            <a:r>
              <a:rPr lang="en" sz="1200">
                <a:latin typeface="DM Sans SemiBold"/>
                <a:ea typeface="DM Sans SemiBold"/>
                <a:cs typeface="DM Sans SemiBold"/>
                <a:sym typeface="DM Sans SemiBold"/>
              </a:rPr>
              <a:t>page margins</a:t>
            </a:r>
            <a:endParaRPr sz="1200">
              <a:latin typeface="DM Sans SemiBold"/>
              <a:ea typeface="DM Sans SemiBold"/>
              <a:cs typeface="DM Sans SemiBold"/>
              <a:sym typeface="DM Sans SemiBold"/>
            </a:endParaRPr>
          </a:p>
          <a:p>
            <a:pPr indent="-304800" lvl="0" marL="457200" rtl="0" algn="l">
              <a:lnSpc>
                <a:spcPct val="115000"/>
              </a:lnSpc>
              <a:spcBef>
                <a:spcPts val="0"/>
              </a:spcBef>
              <a:spcAft>
                <a:spcPts val="0"/>
              </a:spcAft>
              <a:buClr>
                <a:schemeClr val="dk1"/>
              </a:buClr>
              <a:buSzPts val="1200"/>
              <a:buChar char="●"/>
            </a:pPr>
            <a:r>
              <a:rPr lang="en" sz="1200"/>
              <a:t>Changing </a:t>
            </a:r>
            <a:r>
              <a:rPr lang="en" sz="1200">
                <a:latin typeface="DM Sans SemiBold"/>
                <a:ea typeface="DM Sans SemiBold"/>
                <a:cs typeface="DM Sans SemiBold"/>
                <a:sym typeface="DM Sans SemiBold"/>
              </a:rPr>
              <a:t>font sizes</a:t>
            </a:r>
            <a:endParaRPr sz="1200">
              <a:latin typeface="DM Sans SemiBold"/>
              <a:ea typeface="DM Sans SemiBold"/>
              <a:cs typeface="DM Sans SemiBold"/>
              <a:sym typeface="DM Sans SemiBold"/>
            </a:endParaRPr>
          </a:p>
          <a:p>
            <a:pPr indent="-304800" lvl="0" marL="457200" rtl="0" algn="l">
              <a:lnSpc>
                <a:spcPct val="115000"/>
              </a:lnSpc>
              <a:spcBef>
                <a:spcPts val="0"/>
              </a:spcBef>
              <a:spcAft>
                <a:spcPts val="0"/>
              </a:spcAft>
              <a:buClr>
                <a:schemeClr val="dk1"/>
              </a:buClr>
              <a:buSzPts val="1200"/>
              <a:buChar char="●"/>
            </a:pPr>
            <a:r>
              <a:rPr lang="en" sz="1200"/>
              <a:t>Better </a:t>
            </a:r>
            <a:r>
              <a:rPr lang="en" sz="1200">
                <a:latin typeface="DM Sans SemiBold"/>
                <a:ea typeface="DM Sans SemiBold"/>
                <a:cs typeface="DM Sans SemiBold"/>
                <a:sym typeface="DM Sans SemiBold"/>
              </a:rPr>
              <a:t>section separation/headers</a:t>
            </a:r>
            <a:endParaRPr sz="1200">
              <a:latin typeface="DM Sans SemiBold"/>
              <a:ea typeface="DM Sans SemiBold"/>
              <a:cs typeface="DM Sans SemiBold"/>
              <a:sym typeface="DM Sans SemiBold"/>
            </a:endParaRPr>
          </a:p>
        </p:txBody>
      </p:sp>
      <p:sp>
        <p:nvSpPr>
          <p:cNvPr id="514" name="Google Shape;514;p51"/>
          <p:cNvSpPr txBox="1"/>
          <p:nvPr/>
        </p:nvSpPr>
        <p:spPr>
          <a:xfrm>
            <a:off x="3785525" y="3506525"/>
            <a:ext cx="5186700" cy="1916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Nunito Light"/>
              <a:buChar char="●"/>
            </a:pPr>
            <a:r>
              <a:rPr lang="en" sz="1200">
                <a:solidFill>
                  <a:schemeClr val="dk1"/>
                </a:solidFill>
                <a:latin typeface="DM Sans SemiBold"/>
                <a:ea typeface="DM Sans SemiBold"/>
                <a:cs typeface="DM Sans SemiBold"/>
                <a:sym typeface="DM Sans SemiBold"/>
              </a:rPr>
              <a:t>Deleting/combining/restructuring</a:t>
            </a:r>
            <a:r>
              <a:rPr lang="en" sz="1200">
                <a:solidFill>
                  <a:schemeClr val="dk1"/>
                </a:solidFill>
                <a:latin typeface="DM Sans"/>
                <a:ea typeface="DM Sans"/>
                <a:cs typeface="DM Sans"/>
                <a:sym typeface="DM Sans"/>
              </a:rPr>
              <a:t> sections</a:t>
            </a:r>
            <a:endParaRPr sz="1200">
              <a:solidFill>
                <a:schemeClr val="dk1"/>
              </a:solidFill>
              <a:latin typeface="DM Sans"/>
              <a:ea typeface="DM Sans"/>
              <a:cs typeface="DM Sans"/>
              <a:sym typeface="DM Sans"/>
            </a:endParaRPr>
          </a:p>
          <a:p>
            <a:pPr indent="-304800" lvl="0" marL="457200" rtl="0" algn="l">
              <a:lnSpc>
                <a:spcPct val="115000"/>
              </a:lnSpc>
              <a:spcBef>
                <a:spcPts val="0"/>
              </a:spcBef>
              <a:spcAft>
                <a:spcPts val="0"/>
              </a:spcAft>
              <a:buClr>
                <a:schemeClr val="dk1"/>
              </a:buClr>
              <a:buSzPts val="1200"/>
              <a:buFont typeface="Nunito Light"/>
              <a:buChar char="●"/>
            </a:pPr>
            <a:r>
              <a:rPr lang="en" sz="1200">
                <a:solidFill>
                  <a:schemeClr val="dk1"/>
                </a:solidFill>
                <a:highlight>
                  <a:srgbClr val="E0C8B7"/>
                </a:highlight>
                <a:latin typeface="DM Sans SemiBold"/>
                <a:ea typeface="DM Sans SemiBold"/>
                <a:cs typeface="DM Sans SemiBold"/>
                <a:sym typeface="DM Sans SemiBold"/>
              </a:rPr>
              <a:t>Adding sections/more info</a:t>
            </a:r>
            <a:r>
              <a:rPr lang="en" sz="1200">
                <a:solidFill>
                  <a:schemeClr val="dk1"/>
                </a:solidFill>
                <a:highlight>
                  <a:srgbClr val="E0C8B7"/>
                </a:highlight>
                <a:latin typeface="DM Sans"/>
                <a:ea typeface="DM Sans"/>
                <a:cs typeface="DM Sans"/>
                <a:sym typeface="DM Sans"/>
              </a:rPr>
              <a:t> to sections </a:t>
            </a:r>
            <a:endParaRPr sz="1200">
              <a:solidFill>
                <a:schemeClr val="dk1"/>
              </a:solidFill>
              <a:highlight>
                <a:srgbClr val="E0C8B7"/>
              </a:highlight>
              <a:latin typeface="DM Sans"/>
              <a:ea typeface="DM Sans"/>
              <a:cs typeface="DM Sans"/>
              <a:sym typeface="DM Sans"/>
            </a:endParaRPr>
          </a:p>
          <a:p>
            <a:pPr indent="-304800" lvl="0" marL="457200" rtl="0" algn="l">
              <a:lnSpc>
                <a:spcPct val="115000"/>
              </a:lnSpc>
              <a:spcBef>
                <a:spcPts val="0"/>
              </a:spcBef>
              <a:spcAft>
                <a:spcPts val="0"/>
              </a:spcAft>
              <a:buClr>
                <a:schemeClr val="dk1"/>
              </a:buClr>
              <a:buSzPts val="1200"/>
              <a:buFont typeface="Nunito Light"/>
              <a:buChar char="●"/>
            </a:pPr>
            <a:r>
              <a:rPr lang="en" sz="1200">
                <a:solidFill>
                  <a:schemeClr val="dk1"/>
                </a:solidFill>
                <a:highlight>
                  <a:srgbClr val="E0C8B7"/>
                </a:highlight>
                <a:latin typeface="DM Sans"/>
                <a:ea typeface="DM Sans"/>
                <a:cs typeface="DM Sans"/>
                <a:sym typeface="DM Sans"/>
              </a:rPr>
              <a:t>Adding </a:t>
            </a:r>
            <a:r>
              <a:rPr lang="en" sz="1200">
                <a:solidFill>
                  <a:schemeClr val="dk1"/>
                </a:solidFill>
                <a:highlight>
                  <a:srgbClr val="E0C8B7"/>
                </a:highlight>
                <a:latin typeface="DM Sans SemiBold"/>
                <a:ea typeface="DM Sans SemiBold"/>
                <a:cs typeface="DM Sans SemiBold"/>
                <a:sym typeface="DM Sans SemiBold"/>
              </a:rPr>
              <a:t>images</a:t>
            </a:r>
            <a:endParaRPr sz="1200">
              <a:solidFill>
                <a:schemeClr val="dk1"/>
              </a:solidFill>
              <a:highlight>
                <a:srgbClr val="E0C8B7"/>
              </a:highlight>
              <a:latin typeface="DM Sans SemiBold"/>
              <a:ea typeface="DM Sans SemiBold"/>
              <a:cs typeface="DM Sans SemiBold"/>
              <a:sym typeface="DM Sans SemiBold"/>
            </a:endParaRPr>
          </a:p>
          <a:p>
            <a:pPr indent="-304800" lvl="0" marL="457200" rtl="0" algn="l">
              <a:lnSpc>
                <a:spcPct val="115000"/>
              </a:lnSpc>
              <a:spcBef>
                <a:spcPts val="0"/>
              </a:spcBef>
              <a:spcAft>
                <a:spcPts val="0"/>
              </a:spcAft>
              <a:buClr>
                <a:schemeClr val="dk1"/>
              </a:buClr>
              <a:buSzPts val="1200"/>
              <a:buFont typeface="Nunito Light"/>
              <a:buChar char="●"/>
            </a:pPr>
            <a:r>
              <a:rPr lang="en" sz="1200">
                <a:solidFill>
                  <a:schemeClr val="dk1"/>
                </a:solidFill>
                <a:highlight>
                  <a:srgbClr val="E0C8B7"/>
                </a:highlight>
                <a:latin typeface="DM Sans"/>
                <a:ea typeface="DM Sans"/>
                <a:cs typeface="DM Sans"/>
                <a:sym typeface="DM Sans"/>
              </a:rPr>
              <a:t>Reducing image sizes/making </a:t>
            </a:r>
            <a:r>
              <a:rPr lang="en" sz="1200">
                <a:solidFill>
                  <a:schemeClr val="dk1"/>
                </a:solidFill>
                <a:highlight>
                  <a:srgbClr val="E0C8B7"/>
                </a:highlight>
                <a:latin typeface="DM Sans SemiBold"/>
                <a:ea typeface="DM Sans SemiBold"/>
                <a:cs typeface="DM Sans SemiBold"/>
                <a:sym typeface="DM Sans SemiBold"/>
              </a:rPr>
              <a:t>image sizing</a:t>
            </a:r>
            <a:r>
              <a:rPr lang="en" sz="1200">
                <a:solidFill>
                  <a:schemeClr val="dk1"/>
                </a:solidFill>
                <a:highlight>
                  <a:srgbClr val="E0C8B7"/>
                </a:highlight>
                <a:latin typeface="DM Sans"/>
                <a:ea typeface="DM Sans"/>
                <a:cs typeface="DM Sans"/>
                <a:sym typeface="DM Sans"/>
              </a:rPr>
              <a:t> more consistent</a:t>
            </a:r>
            <a:endParaRPr sz="1200">
              <a:solidFill>
                <a:schemeClr val="dk1"/>
              </a:solidFill>
              <a:highlight>
                <a:srgbClr val="E0C8B7"/>
              </a:highlight>
              <a:latin typeface="DM Sans"/>
              <a:ea typeface="DM Sans"/>
              <a:cs typeface="DM Sans"/>
              <a:sym typeface="DM Sans"/>
            </a:endParaRPr>
          </a:p>
          <a:p>
            <a:pPr indent="-304800" lvl="0" marL="457200" rtl="0" algn="l">
              <a:lnSpc>
                <a:spcPct val="115000"/>
              </a:lnSpc>
              <a:spcBef>
                <a:spcPts val="0"/>
              </a:spcBef>
              <a:spcAft>
                <a:spcPts val="0"/>
              </a:spcAft>
              <a:buClr>
                <a:schemeClr val="dk1"/>
              </a:buClr>
              <a:buSzPts val="1200"/>
              <a:buFont typeface="Nunito Light"/>
              <a:buChar char="●"/>
            </a:pPr>
            <a:r>
              <a:rPr lang="en" sz="1200">
                <a:solidFill>
                  <a:schemeClr val="dk1"/>
                </a:solidFill>
                <a:highlight>
                  <a:srgbClr val="E0C8B7"/>
                </a:highlight>
                <a:latin typeface="DM Sans"/>
                <a:ea typeface="DM Sans"/>
                <a:cs typeface="DM Sans"/>
                <a:sym typeface="DM Sans"/>
              </a:rPr>
              <a:t>Added </a:t>
            </a:r>
            <a:r>
              <a:rPr lang="en" sz="1200">
                <a:solidFill>
                  <a:schemeClr val="dk1"/>
                </a:solidFill>
                <a:highlight>
                  <a:srgbClr val="E0C8B7"/>
                </a:highlight>
                <a:latin typeface="DM Sans SemiBold"/>
                <a:ea typeface="DM Sans SemiBold"/>
                <a:cs typeface="DM Sans SemiBold"/>
                <a:sym typeface="DM Sans SemiBold"/>
              </a:rPr>
              <a:t>color coding</a:t>
            </a:r>
            <a:endParaRPr sz="1200">
              <a:solidFill>
                <a:schemeClr val="dk1"/>
              </a:solidFill>
              <a:highlight>
                <a:srgbClr val="E0C8B7"/>
              </a:highlight>
              <a:latin typeface="DM Sans SemiBold"/>
              <a:ea typeface="DM Sans SemiBold"/>
              <a:cs typeface="DM Sans SemiBold"/>
              <a:sym typeface="DM Sans SemiBold"/>
            </a:endParaRPr>
          </a:p>
          <a:p>
            <a:pPr indent="-304800" lvl="0" marL="457200" rtl="0" algn="l">
              <a:lnSpc>
                <a:spcPct val="115000"/>
              </a:lnSpc>
              <a:spcBef>
                <a:spcPts val="0"/>
              </a:spcBef>
              <a:spcAft>
                <a:spcPts val="0"/>
              </a:spcAft>
              <a:buClr>
                <a:schemeClr val="dk1"/>
              </a:buClr>
              <a:buSzPts val="1200"/>
              <a:buFont typeface="Nunito Light"/>
              <a:buChar char="●"/>
            </a:pPr>
            <a:r>
              <a:rPr lang="en" sz="1200">
                <a:solidFill>
                  <a:schemeClr val="dk1"/>
                </a:solidFill>
                <a:highlight>
                  <a:srgbClr val="E0C8B7"/>
                </a:highlight>
                <a:latin typeface="DM Sans"/>
                <a:ea typeface="DM Sans"/>
                <a:cs typeface="DM Sans"/>
                <a:sym typeface="DM Sans"/>
              </a:rPr>
              <a:t>Added </a:t>
            </a:r>
            <a:r>
              <a:rPr lang="en" sz="1200">
                <a:solidFill>
                  <a:schemeClr val="dk1"/>
                </a:solidFill>
                <a:highlight>
                  <a:srgbClr val="E0C8B7"/>
                </a:highlight>
                <a:latin typeface="DM Sans SemiBold"/>
                <a:ea typeface="DM Sans SemiBold"/>
                <a:cs typeface="DM Sans SemiBold"/>
                <a:sym typeface="DM Sans SemiBold"/>
              </a:rPr>
              <a:t>more tables</a:t>
            </a:r>
            <a:endParaRPr>
              <a:solidFill>
                <a:schemeClr val="dk1"/>
              </a:solidFill>
              <a:highlight>
                <a:srgbClr val="E0C8B7"/>
              </a:highlight>
              <a:latin typeface="DM Sans SemiBold"/>
              <a:ea typeface="DM Sans SemiBold"/>
              <a:cs typeface="DM Sans SemiBold"/>
              <a:sym typeface="DM Sans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grpSp>
        <p:nvGrpSpPr>
          <p:cNvPr id="519" name="Google Shape;519;p52"/>
          <p:cNvGrpSpPr/>
          <p:nvPr/>
        </p:nvGrpSpPr>
        <p:grpSpPr>
          <a:xfrm flipH="1">
            <a:off x="5387545" y="2705868"/>
            <a:ext cx="3756455" cy="2437589"/>
            <a:chOff x="0" y="1434400"/>
            <a:chExt cx="5720200" cy="3711876"/>
          </a:xfrm>
        </p:grpSpPr>
        <p:pic>
          <p:nvPicPr>
            <p:cNvPr id="520" name="Google Shape;520;p52"/>
            <p:cNvPicPr preferRelativeResize="0"/>
            <p:nvPr/>
          </p:nvPicPr>
          <p:blipFill rotWithShape="1">
            <a:blip r:embed="rId3">
              <a:alphaModFix/>
            </a:blip>
            <a:srcRect b="0" l="-9430" r="59560" t="0"/>
            <a:stretch/>
          </p:blipFill>
          <p:spPr>
            <a:xfrm rot="5400000">
              <a:off x="4505888" y="3918789"/>
              <a:ext cx="990600" cy="1438025"/>
            </a:xfrm>
            <a:prstGeom prst="rect">
              <a:avLst/>
            </a:prstGeom>
            <a:noFill/>
            <a:ln>
              <a:noFill/>
            </a:ln>
          </p:spPr>
        </p:pic>
        <p:pic>
          <p:nvPicPr>
            <p:cNvPr id="521" name="Google Shape;521;p52"/>
            <p:cNvPicPr preferRelativeResize="0"/>
            <p:nvPr/>
          </p:nvPicPr>
          <p:blipFill rotWithShape="1">
            <a:blip r:embed="rId4">
              <a:alphaModFix/>
            </a:blip>
            <a:srcRect b="52497" l="14023" r="0" t="-1943"/>
            <a:stretch/>
          </p:blipFill>
          <p:spPr>
            <a:xfrm>
              <a:off x="0" y="3291425"/>
              <a:ext cx="3110451" cy="1854851"/>
            </a:xfrm>
            <a:prstGeom prst="rect">
              <a:avLst/>
            </a:prstGeom>
            <a:noFill/>
            <a:ln>
              <a:noFill/>
            </a:ln>
          </p:spPr>
        </p:pic>
        <p:pic>
          <p:nvPicPr>
            <p:cNvPr id="522" name="Google Shape;522;p52"/>
            <p:cNvPicPr preferRelativeResize="0"/>
            <p:nvPr/>
          </p:nvPicPr>
          <p:blipFill rotWithShape="1">
            <a:blip r:embed="rId5">
              <a:alphaModFix/>
            </a:blip>
            <a:srcRect b="-7427" l="52877" r="-4941" t="-19092"/>
            <a:stretch/>
          </p:blipFill>
          <p:spPr>
            <a:xfrm>
              <a:off x="6" y="1434400"/>
              <a:ext cx="713225" cy="3169599"/>
            </a:xfrm>
            <a:prstGeom prst="rect">
              <a:avLst/>
            </a:prstGeom>
            <a:noFill/>
            <a:ln>
              <a:noFill/>
            </a:ln>
          </p:spPr>
        </p:pic>
        <p:pic>
          <p:nvPicPr>
            <p:cNvPr id="523" name="Google Shape;523;p52"/>
            <p:cNvPicPr preferRelativeResize="0"/>
            <p:nvPr/>
          </p:nvPicPr>
          <p:blipFill rotWithShape="1">
            <a:blip r:embed="rId6">
              <a:alphaModFix/>
            </a:blip>
            <a:srcRect b="35874" l="6974" r="64005" t="11847"/>
            <a:stretch/>
          </p:blipFill>
          <p:spPr>
            <a:xfrm>
              <a:off x="2585825" y="3338800"/>
              <a:ext cx="1780977" cy="1804700"/>
            </a:xfrm>
            <a:prstGeom prst="rect">
              <a:avLst/>
            </a:prstGeom>
            <a:noFill/>
            <a:ln>
              <a:noFill/>
            </a:ln>
          </p:spPr>
        </p:pic>
      </p:grpSp>
      <p:grpSp>
        <p:nvGrpSpPr>
          <p:cNvPr id="524" name="Google Shape;524;p52"/>
          <p:cNvGrpSpPr/>
          <p:nvPr/>
        </p:nvGrpSpPr>
        <p:grpSpPr>
          <a:xfrm>
            <a:off x="-254724" y="-84487"/>
            <a:ext cx="2875124" cy="5227937"/>
            <a:chOff x="-254724" y="-84487"/>
            <a:chExt cx="2875124" cy="5227937"/>
          </a:xfrm>
        </p:grpSpPr>
        <p:pic>
          <p:nvPicPr>
            <p:cNvPr id="525" name="Google Shape;525;p52"/>
            <p:cNvPicPr preferRelativeResize="0"/>
            <p:nvPr/>
          </p:nvPicPr>
          <p:blipFill rotWithShape="1">
            <a:blip r:embed="rId7">
              <a:alphaModFix/>
            </a:blip>
            <a:srcRect b="-3464" l="23174" r="-11086" t="-7907"/>
            <a:stretch/>
          </p:blipFill>
          <p:spPr>
            <a:xfrm rot="5">
              <a:off x="-6850" y="799276"/>
              <a:ext cx="1524951" cy="1995847"/>
            </a:xfrm>
            <a:prstGeom prst="rect">
              <a:avLst/>
            </a:prstGeom>
            <a:noFill/>
            <a:ln>
              <a:noFill/>
            </a:ln>
          </p:spPr>
        </p:pic>
        <p:pic>
          <p:nvPicPr>
            <p:cNvPr id="526" name="Google Shape;526;p52"/>
            <p:cNvPicPr preferRelativeResize="0"/>
            <p:nvPr/>
          </p:nvPicPr>
          <p:blipFill rotWithShape="1">
            <a:blip r:embed="rId8">
              <a:alphaModFix/>
            </a:blip>
            <a:srcRect b="-2536" l="-2936" r="79802" t="6484"/>
            <a:stretch/>
          </p:blipFill>
          <p:spPr>
            <a:xfrm flipH="1" rot="5400000">
              <a:off x="567302" y="-906512"/>
              <a:ext cx="1231073" cy="2875124"/>
            </a:xfrm>
            <a:prstGeom prst="rect">
              <a:avLst/>
            </a:prstGeom>
            <a:noFill/>
            <a:ln>
              <a:noFill/>
            </a:ln>
          </p:spPr>
        </p:pic>
        <p:pic>
          <p:nvPicPr>
            <p:cNvPr id="527" name="Google Shape;527;p52"/>
            <p:cNvPicPr preferRelativeResize="0"/>
            <p:nvPr/>
          </p:nvPicPr>
          <p:blipFill rotWithShape="1">
            <a:blip r:embed="rId6">
              <a:alphaModFix/>
            </a:blip>
            <a:srcRect b="-1551" l="9316" r="66392" t="5838"/>
            <a:stretch/>
          </p:blipFill>
          <p:spPr>
            <a:xfrm flipH="1">
              <a:off x="2" y="2414875"/>
              <a:ext cx="1231073" cy="2728575"/>
            </a:xfrm>
            <a:prstGeom prst="rect">
              <a:avLst/>
            </a:prstGeom>
            <a:noFill/>
            <a:ln>
              <a:noFill/>
            </a:ln>
          </p:spPr>
        </p:pic>
      </p:grpSp>
      <p:sp>
        <p:nvSpPr>
          <p:cNvPr id="528" name="Google Shape;528;p52"/>
          <p:cNvSpPr txBox="1"/>
          <p:nvPr/>
        </p:nvSpPr>
        <p:spPr>
          <a:xfrm>
            <a:off x="2549850" y="-31125"/>
            <a:ext cx="4044300" cy="6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latin typeface="Baskervville SemiBold"/>
                <a:ea typeface="Baskervville SemiBold"/>
                <a:cs typeface="Baskervville SemiBold"/>
                <a:sym typeface="Baskervville SemiBold"/>
              </a:rPr>
              <a:t>PTH Sidebar</a:t>
            </a:r>
            <a:endParaRPr sz="3000">
              <a:solidFill>
                <a:schemeClr val="dk1"/>
              </a:solidFill>
              <a:latin typeface="Baskervville SemiBold"/>
              <a:ea typeface="Baskervville SemiBold"/>
              <a:cs typeface="Baskervville SemiBold"/>
              <a:sym typeface="Baskervville SemiBold"/>
            </a:endParaRPr>
          </a:p>
        </p:txBody>
      </p:sp>
      <p:sp>
        <p:nvSpPr>
          <p:cNvPr id="529" name="Google Shape;529;p52"/>
          <p:cNvSpPr/>
          <p:nvPr/>
        </p:nvSpPr>
        <p:spPr>
          <a:xfrm>
            <a:off x="2326200" y="573975"/>
            <a:ext cx="4491600" cy="45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1371600" rtl="0" algn="ctr">
              <a:spcBef>
                <a:spcPts val="0"/>
              </a:spcBef>
              <a:spcAft>
                <a:spcPts val="0"/>
              </a:spcAft>
              <a:buNone/>
            </a:pPr>
            <a:r>
              <a:rPr lang="en">
                <a:solidFill>
                  <a:schemeClr val="dk1"/>
                </a:solidFill>
                <a:latin typeface="DM Sans"/>
                <a:ea typeface="DM Sans"/>
                <a:cs typeface="DM Sans"/>
                <a:sym typeface="DM Sans"/>
              </a:rPr>
              <a:t>   </a:t>
            </a:r>
            <a:endParaRPr>
              <a:solidFill>
                <a:schemeClr val="dk1"/>
              </a:solidFill>
              <a:latin typeface="DM Sans"/>
              <a:ea typeface="DM Sans"/>
              <a:cs typeface="DM Sans"/>
              <a:sym typeface="DM Sans"/>
            </a:endParaRPr>
          </a:p>
        </p:txBody>
      </p:sp>
      <p:pic>
        <p:nvPicPr>
          <p:cNvPr descr="Screenshot of V2. Heading: &quot;2. Features of UNT Portal to Texas History Metadata Portal&quot;. &#10;2.1 Filters&#10;2.1.1  Collection - Sherwin J. Carlquist Collection&#10;Image: Available Filters&#10;Collection&#10;Sherwin J. Carlquist Collection&#10;Rescuing Texas History, 2022&#10;Texas History Collection&#10;Rescuing Texas History, 2015&#10;&#10;2.1.3  My Edits - you can view the records that you have worked on&#10;Image: &#10;My Edits&#10;Records I've Edited&#10;Records I've Not Edited&#10;&#10;2.1.2   Resource Type - slides are categorized as photographs&#10;Image: Resource Type&#10;Photograph&#10;Book&#10;Text" id="530" name="Google Shape;530;p52" title="Screenshot 2026-05-28 215226.png"/>
          <p:cNvPicPr preferRelativeResize="0"/>
          <p:nvPr/>
        </p:nvPicPr>
        <p:blipFill>
          <a:blip r:embed="rId9">
            <a:alphaModFix/>
          </a:blip>
          <a:stretch>
            <a:fillRect/>
          </a:stretch>
        </p:blipFill>
        <p:spPr>
          <a:xfrm>
            <a:off x="2198325" y="1038225"/>
            <a:ext cx="3166826" cy="2033824"/>
          </a:xfrm>
          <a:prstGeom prst="rect">
            <a:avLst/>
          </a:prstGeom>
          <a:noFill/>
          <a:ln cap="flat" cmpd="sng" w="19050">
            <a:solidFill>
              <a:schemeClr val="accent3"/>
            </a:solidFill>
            <a:prstDash val="solid"/>
            <a:round/>
            <a:headEnd len="sm" w="sm" type="none"/>
            <a:tailEnd len="sm" w="sm" type="none"/>
          </a:ln>
        </p:spPr>
      </p:pic>
      <p:pic>
        <p:nvPicPr>
          <p:cNvPr descr="Screenshot of V3. &#10;&#10;2. Features of UNT Portal to Texas History Metadata Portal&#10;2.1. Filters on the sidebar&#10;Image: Applied Filters&#10;Collection: Sherwin J Carlquist Collection &#10;The official collection name&#10;Resource Type&#10;Photograph&#10;Text&#10;Book&#10;Slides are categorized under &quot;Photograph&quot; &#10;&#10;&quot;You can ignore these two sections&quot;, indicating &quot;Visibility&quot; and &quot;Date Validity&quot; &#10;My Edits&#10;Records I've Edited &#10;Records I've Not Edited&#10;View the records you are worked on" id="531" name="Google Shape;531;p52" title="Screenshot 2026-05-28 215333.png"/>
          <p:cNvPicPr preferRelativeResize="0"/>
          <p:nvPr/>
        </p:nvPicPr>
        <p:blipFill>
          <a:blip r:embed="rId10">
            <a:alphaModFix/>
          </a:blip>
          <a:stretch>
            <a:fillRect/>
          </a:stretch>
        </p:blipFill>
        <p:spPr>
          <a:xfrm>
            <a:off x="5698075" y="1024037"/>
            <a:ext cx="2814324" cy="3095425"/>
          </a:xfrm>
          <a:prstGeom prst="rect">
            <a:avLst/>
          </a:prstGeom>
          <a:noFill/>
          <a:ln cap="flat" cmpd="sng" w="19050">
            <a:solidFill>
              <a:schemeClr val="accent3"/>
            </a:solidFill>
            <a:prstDash val="solid"/>
            <a:round/>
            <a:headEnd len="sm" w="sm" type="none"/>
            <a:tailEnd len="sm" w="sm" type="none"/>
          </a:ln>
        </p:spPr>
      </p:pic>
      <p:pic>
        <p:nvPicPr>
          <p:cNvPr descr="Screenshot of V4. &#10;&#10;3. Using the UNT Portal to Texas History Editor Portal&#10;&#10;3.1. Searching/accessing your assigned saltine box [in the PTH]&#10;Click the link in Metadata Assignments Column I of your assigned box &#10;OR&#10;Search through the PTH editor directly:&#10;Copy-paste the content in Metadata Assignments Column E exactly to the PTH search box. (include the quotations)&#10;3.2. Sidebar filters&#10;&#10;You should have the Collection [Sherwin J. Carlquist Collection] and Resource Type [Photograph] always filtered. The others can be used as needed&#10;" id="532" name="Google Shape;532;p52" title="Screenshot 2026-05-28 215426.png"/>
          <p:cNvPicPr preferRelativeResize="0"/>
          <p:nvPr/>
        </p:nvPicPr>
        <p:blipFill>
          <a:blip r:embed="rId11">
            <a:alphaModFix/>
          </a:blip>
          <a:stretch>
            <a:fillRect/>
          </a:stretch>
        </p:blipFill>
        <p:spPr>
          <a:xfrm>
            <a:off x="242225" y="3391769"/>
            <a:ext cx="5123861" cy="1503806"/>
          </a:xfrm>
          <a:prstGeom prst="rect">
            <a:avLst/>
          </a:prstGeom>
          <a:noFill/>
          <a:ln cap="flat" cmpd="sng" w="20275">
            <a:solidFill>
              <a:schemeClr val="accent3"/>
            </a:solidFill>
            <a:prstDash val="solid"/>
            <a:round/>
            <a:headEnd len="sm" w="sm" type="none"/>
            <a:tailEnd len="sm" w="sm" type="none"/>
          </a:ln>
        </p:spPr>
      </p:pic>
      <p:sp>
        <p:nvSpPr>
          <p:cNvPr id="533" name="Google Shape;533;p52"/>
          <p:cNvSpPr/>
          <p:nvPr/>
        </p:nvSpPr>
        <p:spPr>
          <a:xfrm>
            <a:off x="4830000" y="2588800"/>
            <a:ext cx="535200" cy="4833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534" name="Google Shape;534;p52"/>
          <p:cNvSpPr txBox="1"/>
          <p:nvPr/>
        </p:nvSpPr>
        <p:spPr>
          <a:xfrm>
            <a:off x="4807654" y="2633800"/>
            <a:ext cx="5799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accent5"/>
                </a:solidFill>
                <a:latin typeface="Baskervville SemiBold"/>
                <a:ea typeface="Baskervville SemiBold"/>
                <a:cs typeface="Baskervville SemiBold"/>
                <a:sym typeface="Baskervville SemiBold"/>
              </a:rPr>
              <a:t>V2</a:t>
            </a:r>
            <a:endParaRPr sz="2800">
              <a:solidFill>
                <a:schemeClr val="accent5"/>
              </a:solidFill>
              <a:latin typeface="Baskervville SemiBold"/>
              <a:ea typeface="Baskervville SemiBold"/>
              <a:cs typeface="Baskervville SemiBold"/>
              <a:sym typeface="Baskervville SemiBold"/>
            </a:endParaRPr>
          </a:p>
        </p:txBody>
      </p:sp>
      <p:sp>
        <p:nvSpPr>
          <p:cNvPr id="535" name="Google Shape;535;p52"/>
          <p:cNvSpPr/>
          <p:nvPr/>
        </p:nvSpPr>
        <p:spPr>
          <a:xfrm>
            <a:off x="7975021" y="3636138"/>
            <a:ext cx="535200" cy="4833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536" name="Google Shape;536;p52"/>
          <p:cNvSpPr txBox="1"/>
          <p:nvPr/>
        </p:nvSpPr>
        <p:spPr>
          <a:xfrm>
            <a:off x="7952675" y="3671052"/>
            <a:ext cx="5799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accent5"/>
                </a:solidFill>
                <a:latin typeface="Baskervville SemiBold"/>
                <a:ea typeface="Baskervville SemiBold"/>
                <a:cs typeface="Baskervville SemiBold"/>
                <a:sym typeface="Baskervville SemiBold"/>
              </a:rPr>
              <a:t>V3</a:t>
            </a:r>
            <a:endParaRPr sz="2600">
              <a:solidFill>
                <a:schemeClr val="accent5"/>
              </a:solidFill>
              <a:latin typeface="Baskervville SemiBold"/>
              <a:ea typeface="Baskervville SemiBold"/>
              <a:cs typeface="Baskervville SemiBold"/>
              <a:sym typeface="Baskervville SemiBold"/>
            </a:endParaRPr>
          </a:p>
        </p:txBody>
      </p:sp>
      <p:sp>
        <p:nvSpPr>
          <p:cNvPr id="537" name="Google Shape;537;p52"/>
          <p:cNvSpPr/>
          <p:nvPr/>
        </p:nvSpPr>
        <p:spPr>
          <a:xfrm>
            <a:off x="4793947" y="3383600"/>
            <a:ext cx="569700" cy="514500"/>
          </a:xfrm>
          <a:prstGeom prst="rect">
            <a:avLst/>
          </a:prstGeom>
          <a:solidFill>
            <a:schemeClr val="accent3"/>
          </a:solidFill>
          <a:ln cap="flat" cmpd="sng" w="10150">
            <a:solidFill>
              <a:schemeClr val="accent3"/>
            </a:solidFill>
            <a:prstDash val="solid"/>
            <a:round/>
            <a:headEnd len="sm" w="sm" type="none"/>
            <a:tailEnd len="sm" w="sm" type="none"/>
          </a:ln>
        </p:spPr>
        <p:txBody>
          <a:bodyPr anchorCtr="0" anchor="ctr" bIns="97350" lIns="97350" spcFirstLastPara="1" rIns="97350" wrap="square" tIns="97350">
            <a:noAutofit/>
          </a:bodyPr>
          <a:lstStyle/>
          <a:p>
            <a:pPr indent="0" lvl="0" marL="0" rtl="0" algn="ctr">
              <a:spcBef>
                <a:spcPts val="0"/>
              </a:spcBef>
              <a:spcAft>
                <a:spcPts val="0"/>
              </a:spcAft>
              <a:buNone/>
            </a:pPr>
            <a:r>
              <a:t/>
            </a:r>
            <a:endParaRPr sz="1491">
              <a:latin typeface="DM Sans"/>
              <a:ea typeface="DM Sans"/>
              <a:cs typeface="DM Sans"/>
              <a:sym typeface="DM Sans"/>
            </a:endParaRPr>
          </a:p>
        </p:txBody>
      </p:sp>
      <p:sp>
        <p:nvSpPr>
          <p:cNvPr id="538" name="Google Shape;538;p52"/>
          <p:cNvSpPr txBox="1"/>
          <p:nvPr/>
        </p:nvSpPr>
        <p:spPr>
          <a:xfrm>
            <a:off x="4770155" y="3415405"/>
            <a:ext cx="617400" cy="418800"/>
          </a:xfrm>
          <a:prstGeom prst="rect">
            <a:avLst/>
          </a:prstGeom>
          <a:noFill/>
          <a:ln>
            <a:noFill/>
          </a:ln>
        </p:spPr>
        <p:txBody>
          <a:bodyPr anchorCtr="0" anchor="ctr" bIns="97350" lIns="97350" spcFirstLastPara="1" rIns="97350" wrap="square" tIns="97350">
            <a:noAutofit/>
          </a:bodyPr>
          <a:lstStyle/>
          <a:p>
            <a:pPr indent="0" lvl="0" marL="0" rtl="0" algn="ctr">
              <a:spcBef>
                <a:spcPts val="0"/>
              </a:spcBef>
              <a:spcAft>
                <a:spcPts val="0"/>
              </a:spcAft>
              <a:buNone/>
            </a:pPr>
            <a:r>
              <a:rPr lang="en" sz="2555">
                <a:solidFill>
                  <a:schemeClr val="accent5"/>
                </a:solidFill>
                <a:latin typeface="Baskervville SemiBold"/>
                <a:ea typeface="Baskervville SemiBold"/>
                <a:cs typeface="Baskervville SemiBold"/>
                <a:sym typeface="Baskervville SemiBold"/>
              </a:rPr>
              <a:t>V4</a:t>
            </a:r>
            <a:endParaRPr sz="2555">
              <a:solidFill>
                <a:schemeClr val="accent5"/>
              </a:solidFill>
              <a:latin typeface="Baskervville SemiBold"/>
              <a:ea typeface="Baskervville SemiBold"/>
              <a:cs typeface="Baskervville SemiBold"/>
              <a:sym typeface="Baskervville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5"/>
          <p:cNvSpPr txBox="1"/>
          <p:nvPr>
            <p:ph type="title"/>
          </p:nvPr>
        </p:nvSpPr>
        <p:spPr>
          <a:xfrm>
            <a:off x="604025" y="4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presentation:</a:t>
            </a:r>
            <a:endParaRPr i="1"/>
          </a:p>
        </p:txBody>
      </p:sp>
      <p:sp>
        <p:nvSpPr>
          <p:cNvPr id="282" name="Google Shape;282;p35"/>
          <p:cNvSpPr txBox="1"/>
          <p:nvPr>
            <p:ph idx="1" type="subTitle"/>
          </p:nvPr>
        </p:nvSpPr>
        <p:spPr>
          <a:xfrm>
            <a:off x="498100" y="2697575"/>
            <a:ext cx="2305500" cy="102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latin typeface="DM Sans Light"/>
                <a:ea typeface="DM Sans Light"/>
                <a:cs typeface="DM Sans Light"/>
                <a:sym typeface="DM Sans Light"/>
              </a:rPr>
              <a:t>The institution, the grant, the botanist, the materials, the volunteers, &amp; the practicum students</a:t>
            </a:r>
            <a:endParaRPr i="1">
              <a:latin typeface="DM Sans Light"/>
              <a:ea typeface="DM Sans Light"/>
              <a:cs typeface="DM Sans Light"/>
              <a:sym typeface="DM Sans Light"/>
            </a:endParaRPr>
          </a:p>
        </p:txBody>
      </p:sp>
      <p:sp>
        <p:nvSpPr>
          <p:cNvPr id="283" name="Google Shape;283;p35"/>
          <p:cNvSpPr txBox="1"/>
          <p:nvPr>
            <p:ph idx="2" type="subTitle"/>
          </p:nvPr>
        </p:nvSpPr>
        <p:spPr>
          <a:xfrm>
            <a:off x="3106325" y="2938750"/>
            <a:ext cx="2536200" cy="8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latin typeface="DM Sans Light"/>
                <a:ea typeface="DM Sans Light"/>
                <a:cs typeface="DM Sans Light"/>
                <a:sym typeface="DM Sans Light"/>
              </a:rPr>
              <a:t>Training structure, how metadata is assigned, how we QC (quality check)</a:t>
            </a:r>
            <a:endParaRPr i="1">
              <a:latin typeface="DM Sans Light"/>
              <a:ea typeface="DM Sans Light"/>
              <a:cs typeface="DM Sans Light"/>
              <a:sym typeface="DM Sans Light"/>
            </a:endParaRPr>
          </a:p>
        </p:txBody>
      </p:sp>
      <p:sp>
        <p:nvSpPr>
          <p:cNvPr id="284" name="Google Shape;284;p35"/>
          <p:cNvSpPr txBox="1"/>
          <p:nvPr>
            <p:ph idx="3" type="subTitle"/>
          </p:nvPr>
        </p:nvSpPr>
        <p:spPr>
          <a:xfrm>
            <a:off x="6100800" y="2913550"/>
            <a:ext cx="2676000" cy="79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latin typeface="DM Sans Light"/>
                <a:ea typeface="DM Sans Light"/>
                <a:cs typeface="DM Sans Light"/>
                <a:sym typeface="DM Sans Light"/>
              </a:rPr>
              <a:t>How the guideline document has changed over the 4 versions &amp; why</a:t>
            </a:r>
            <a:endParaRPr i="1">
              <a:latin typeface="DM Sans Light"/>
              <a:ea typeface="DM Sans Light"/>
              <a:cs typeface="DM Sans Light"/>
              <a:sym typeface="DM Sans Light"/>
            </a:endParaRPr>
          </a:p>
        </p:txBody>
      </p:sp>
      <p:sp>
        <p:nvSpPr>
          <p:cNvPr id="285" name="Google Shape;285;p35"/>
          <p:cNvSpPr txBox="1"/>
          <p:nvPr>
            <p:ph idx="4" type="title"/>
          </p:nvPr>
        </p:nvSpPr>
        <p:spPr>
          <a:xfrm>
            <a:off x="498100" y="1417225"/>
            <a:ext cx="1136100" cy="82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286" name="Google Shape;286;p35"/>
          <p:cNvSpPr txBox="1"/>
          <p:nvPr>
            <p:ph idx="5" type="title"/>
          </p:nvPr>
        </p:nvSpPr>
        <p:spPr>
          <a:xfrm>
            <a:off x="3106321" y="1396500"/>
            <a:ext cx="1136100" cy="82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2"/>
                </a:solidFill>
              </a:rPr>
              <a:t>02</a:t>
            </a:r>
            <a:endParaRPr>
              <a:solidFill>
                <a:schemeClr val="accent2"/>
              </a:solidFill>
            </a:endParaRPr>
          </a:p>
        </p:txBody>
      </p:sp>
      <p:sp>
        <p:nvSpPr>
          <p:cNvPr id="287" name="Google Shape;287;p35"/>
          <p:cNvSpPr txBox="1"/>
          <p:nvPr>
            <p:ph idx="6" type="title"/>
          </p:nvPr>
        </p:nvSpPr>
        <p:spPr>
          <a:xfrm>
            <a:off x="5997975" y="1318150"/>
            <a:ext cx="1136100" cy="82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288" name="Google Shape;288;p35"/>
          <p:cNvSpPr txBox="1"/>
          <p:nvPr>
            <p:ph idx="7" type="subTitle"/>
          </p:nvPr>
        </p:nvSpPr>
        <p:spPr>
          <a:xfrm>
            <a:off x="498125" y="2163870"/>
            <a:ext cx="2149200" cy="53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latin typeface="Baskervville SemiBold"/>
                <a:ea typeface="Baskervville SemiBold"/>
                <a:cs typeface="Baskervville SemiBold"/>
                <a:sym typeface="Baskervville SemiBold"/>
              </a:rPr>
              <a:t>Introduction</a:t>
            </a:r>
            <a:endParaRPr>
              <a:latin typeface="Baskervville SemiBold"/>
              <a:ea typeface="Baskervville SemiBold"/>
              <a:cs typeface="Baskervville SemiBold"/>
              <a:sym typeface="Baskervville SemiBold"/>
            </a:endParaRPr>
          </a:p>
        </p:txBody>
      </p:sp>
      <p:sp>
        <p:nvSpPr>
          <p:cNvPr id="289" name="Google Shape;289;p35"/>
          <p:cNvSpPr txBox="1"/>
          <p:nvPr>
            <p:ph idx="8" type="subTitle"/>
          </p:nvPr>
        </p:nvSpPr>
        <p:spPr>
          <a:xfrm>
            <a:off x="3106325" y="2143150"/>
            <a:ext cx="2699400" cy="79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latin typeface="Baskervville SemiBold"/>
                <a:ea typeface="Baskervville SemiBold"/>
                <a:cs typeface="Baskervville SemiBold"/>
                <a:sym typeface="Baskervville SemiBold"/>
              </a:rPr>
              <a:t>Metadata Training, Assigning, &amp; QC</a:t>
            </a:r>
            <a:endParaRPr sz="2200">
              <a:latin typeface="Baskervville SemiBold"/>
              <a:ea typeface="Baskervville SemiBold"/>
              <a:cs typeface="Baskervville SemiBold"/>
              <a:sym typeface="Baskervville SemiBold"/>
            </a:endParaRPr>
          </a:p>
        </p:txBody>
      </p:sp>
      <p:sp>
        <p:nvSpPr>
          <p:cNvPr id="290" name="Google Shape;290;p35"/>
          <p:cNvSpPr txBox="1"/>
          <p:nvPr>
            <p:ph idx="9" type="subTitle"/>
          </p:nvPr>
        </p:nvSpPr>
        <p:spPr>
          <a:xfrm>
            <a:off x="6002550" y="2143150"/>
            <a:ext cx="2872500" cy="770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latin typeface="Baskervville SemiBold"/>
                <a:ea typeface="Baskervville SemiBold"/>
                <a:cs typeface="Baskervville SemiBold"/>
                <a:sym typeface="Baskervville SemiBold"/>
              </a:rPr>
              <a:t>Evolution of the Metadata Guidelines</a:t>
            </a:r>
            <a:endParaRPr sz="2200">
              <a:latin typeface="Baskervville SemiBold"/>
              <a:ea typeface="Baskervville SemiBold"/>
              <a:cs typeface="Baskervville SemiBold"/>
              <a:sym typeface="Baskervville SemiBold"/>
            </a:endParaRPr>
          </a:p>
        </p:txBody>
      </p:sp>
      <p:pic>
        <p:nvPicPr>
          <p:cNvPr id="291" name="Google Shape;291;p35"/>
          <p:cNvPicPr preferRelativeResize="0"/>
          <p:nvPr/>
        </p:nvPicPr>
        <p:blipFill rotWithShape="1">
          <a:blip r:embed="rId3">
            <a:alphaModFix/>
          </a:blip>
          <a:srcRect b="-4603" l="51696" r="-2007" t="58621"/>
          <a:stretch/>
        </p:blipFill>
        <p:spPr>
          <a:xfrm flipH="1">
            <a:off x="7442306" y="0"/>
            <a:ext cx="1701699" cy="16125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grpSp>
        <p:nvGrpSpPr>
          <p:cNvPr id="543" name="Google Shape;543;p53"/>
          <p:cNvGrpSpPr/>
          <p:nvPr/>
        </p:nvGrpSpPr>
        <p:grpSpPr>
          <a:xfrm flipH="1">
            <a:off x="5387545" y="2705868"/>
            <a:ext cx="3756455" cy="2437589"/>
            <a:chOff x="0" y="1434400"/>
            <a:chExt cx="5720200" cy="3711876"/>
          </a:xfrm>
        </p:grpSpPr>
        <p:pic>
          <p:nvPicPr>
            <p:cNvPr id="544" name="Google Shape;544;p53"/>
            <p:cNvPicPr preferRelativeResize="0"/>
            <p:nvPr/>
          </p:nvPicPr>
          <p:blipFill rotWithShape="1">
            <a:blip r:embed="rId3">
              <a:alphaModFix/>
            </a:blip>
            <a:srcRect b="0" l="-9430" r="59560" t="0"/>
            <a:stretch/>
          </p:blipFill>
          <p:spPr>
            <a:xfrm rot="5400000">
              <a:off x="4505888" y="3918789"/>
              <a:ext cx="990600" cy="1438025"/>
            </a:xfrm>
            <a:prstGeom prst="rect">
              <a:avLst/>
            </a:prstGeom>
            <a:noFill/>
            <a:ln>
              <a:noFill/>
            </a:ln>
          </p:spPr>
        </p:pic>
        <p:pic>
          <p:nvPicPr>
            <p:cNvPr id="545" name="Google Shape;545;p53"/>
            <p:cNvPicPr preferRelativeResize="0"/>
            <p:nvPr/>
          </p:nvPicPr>
          <p:blipFill rotWithShape="1">
            <a:blip r:embed="rId4">
              <a:alphaModFix/>
            </a:blip>
            <a:srcRect b="52497" l="14023" r="0" t="-1943"/>
            <a:stretch/>
          </p:blipFill>
          <p:spPr>
            <a:xfrm>
              <a:off x="0" y="3291425"/>
              <a:ext cx="3110451" cy="1854851"/>
            </a:xfrm>
            <a:prstGeom prst="rect">
              <a:avLst/>
            </a:prstGeom>
            <a:noFill/>
            <a:ln>
              <a:noFill/>
            </a:ln>
          </p:spPr>
        </p:pic>
        <p:pic>
          <p:nvPicPr>
            <p:cNvPr id="546" name="Google Shape;546;p53"/>
            <p:cNvPicPr preferRelativeResize="0"/>
            <p:nvPr/>
          </p:nvPicPr>
          <p:blipFill rotWithShape="1">
            <a:blip r:embed="rId5">
              <a:alphaModFix/>
            </a:blip>
            <a:srcRect b="-7427" l="52877" r="-4941" t="-19092"/>
            <a:stretch/>
          </p:blipFill>
          <p:spPr>
            <a:xfrm>
              <a:off x="6" y="1434400"/>
              <a:ext cx="713225" cy="3169599"/>
            </a:xfrm>
            <a:prstGeom prst="rect">
              <a:avLst/>
            </a:prstGeom>
            <a:noFill/>
            <a:ln>
              <a:noFill/>
            </a:ln>
          </p:spPr>
        </p:pic>
        <p:pic>
          <p:nvPicPr>
            <p:cNvPr id="547" name="Google Shape;547;p53"/>
            <p:cNvPicPr preferRelativeResize="0"/>
            <p:nvPr/>
          </p:nvPicPr>
          <p:blipFill rotWithShape="1">
            <a:blip r:embed="rId6">
              <a:alphaModFix/>
            </a:blip>
            <a:srcRect b="35874" l="6974" r="64005" t="11847"/>
            <a:stretch/>
          </p:blipFill>
          <p:spPr>
            <a:xfrm>
              <a:off x="2585825" y="3338800"/>
              <a:ext cx="1780977" cy="1804700"/>
            </a:xfrm>
            <a:prstGeom prst="rect">
              <a:avLst/>
            </a:prstGeom>
            <a:noFill/>
            <a:ln>
              <a:noFill/>
            </a:ln>
          </p:spPr>
        </p:pic>
      </p:grpSp>
      <p:grpSp>
        <p:nvGrpSpPr>
          <p:cNvPr id="548" name="Google Shape;548;p53"/>
          <p:cNvGrpSpPr/>
          <p:nvPr/>
        </p:nvGrpSpPr>
        <p:grpSpPr>
          <a:xfrm>
            <a:off x="-254724" y="-84487"/>
            <a:ext cx="2875124" cy="5227937"/>
            <a:chOff x="-254724" y="-84487"/>
            <a:chExt cx="2875124" cy="5227937"/>
          </a:xfrm>
        </p:grpSpPr>
        <p:pic>
          <p:nvPicPr>
            <p:cNvPr id="549" name="Google Shape;549;p53"/>
            <p:cNvPicPr preferRelativeResize="0"/>
            <p:nvPr/>
          </p:nvPicPr>
          <p:blipFill rotWithShape="1">
            <a:blip r:embed="rId7">
              <a:alphaModFix/>
            </a:blip>
            <a:srcRect b="-3464" l="23174" r="-11086" t="-7907"/>
            <a:stretch/>
          </p:blipFill>
          <p:spPr>
            <a:xfrm rot="5">
              <a:off x="-6850" y="799276"/>
              <a:ext cx="1524951" cy="1995847"/>
            </a:xfrm>
            <a:prstGeom prst="rect">
              <a:avLst/>
            </a:prstGeom>
            <a:noFill/>
            <a:ln>
              <a:noFill/>
            </a:ln>
          </p:spPr>
        </p:pic>
        <p:pic>
          <p:nvPicPr>
            <p:cNvPr id="550" name="Google Shape;550;p53"/>
            <p:cNvPicPr preferRelativeResize="0"/>
            <p:nvPr/>
          </p:nvPicPr>
          <p:blipFill rotWithShape="1">
            <a:blip r:embed="rId8">
              <a:alphaModFix/>
            </a:blip>
            <a:srcRect b="-2536" l="-2936" r="79802" t="6484"/>
            <a:stretch/>
          </p:blipFill>
          <p:spPr>
            <a:xfrm flipH="1" rot="5400000">
              <a:off x="567302" y="-906512"/>
              <a:ext cx="1231073" cy="2875124"/>
            </a:xfrm>
            <a:prstGeom prst="rect">
              <a:avLst/>
            </a:prstGeom>
            <a:noFill/>
            <a:ln>
              <a:noFill/>
            </a:ln>
          </p:spPr>
        </p:pic>
        <p:pic>
          <p:nvPicPr>
            <p:cNvPr id="551" name="Google Shape;551;p53"/>
            <p:cNvPicPr preferRelativeResize="0"/>
            <p:nvPr/>
          </p:nvPicPr>
          <p:blipFill rotWithShape="1">
            <a:blip r:embed="rId6">
              <a:alphaModFix/>
            </a:blip>
            <a:srcRect b="-1551" l="9316" r="66392" t="5838"/>
            <a:stretch/>
          </p:blipFill>
          <p:spPr>
            <a:xfrm flipH="1">
              <a:off x="2" y="2414875"/>
              <a:ext cx="1231073" cy="2728575"/>
            </a:xfrm>
            <a:prstGeom prst="rect">
              <a:avLst/>
            </a:prstGeom>
            <a:noFill/>
            <a:ln>
              <a:noFill/>
            </a:ln>
          </p:spPr>
        </p:pic>
      </p:grpSp>
      <p:sp>
        <p:nvSpPr>
          <p:cNvPr id="552" name="Google Shape;552;p53"/>
          <p:cNvSpPr txBox="1"/>
          <p:nvPr/>
        </p:nvSpPr>
        <p:spPr>
          <a:xfrm>
            <a:off x="2549850" y="-31125"/>
            <a:ext cx="4044300" cy="6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dk1"/>
                </a:solidFill>
                <a:latin typeface="Baskervville SemiBold"/>
                <a:ea typeface="Baskervville SemiBold"/>
                <a:cs typeface="Baskervville SemiBold"/>
                <a:sym typeface="Baskervville SemiBold"/>
              </a:rPr>
              <a:t>Using the CCH2 Portal</a:t>
            </a:r>
            <a:endParaRPr sz="2900">
              <a:solidFill>
                <a:schemeClr val="dk1"/>
              </a:solidFill>
              <a:latin typeface="Baskervville SemiBold"/>
              <a:ea typeface="Baskervville SemiBold"/>
              <a:cs typeface="Baskervville SemiBold"/>
              <a:sym typeface="Baskervville SemiBold"/>
            </a:endParaRPr>
          </a:p>
        </p:txBody>
      </p:sp>
      <p:sp>
        <p:nvSpPr>
          <p:cNvPr id="553" name="Google Shape;553;p53"/>
          <p:cNvSpPr/>
          <p:nvPr/>
        </p:nvSpPr>
        <p:spPr>
          <a:xfrm>
            <a:off x="2326200" y="573975"/>
            <a:ext cx="4491600" cy="45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1371600" rtl="0" algn="ctr">
              <a:spcBef>
                <a:spcPts val="0"/>
              </a:spcBef>
              <a:spcAft>
                <a:spcPts val="0"/>
              </a:spcAft>
              <a:buNone/>
            </a:pPr>
            <a:r>
              <a:rPr lang="en">
                <a:solidFill>
                  <a:schemeClr val="dk1"/>
                </a:solidFill>
                <a:latin typeface="DM Sans"/>
                <a:ea typeface="DM Sans"/>
                <a:cs typeface="DM Sans"/>
                <a:sym typeface="DM Sans"/>
              </a:rPr>
              <a:t>   </a:t>
            </a:r>
            <a:endParaRPr>
              <a:solidFill>
                <a:schemeClr val="dk1"/>
              </a:solidFill>
              <a:latin typeface="DM Sans"/>
              <a:ea typeface="DM Sans"/>
              <a:cs typeface="DM Sans"/>
              <a:sym typeface="DM Sans"/>
            </a:endParaRPr>
          </a:p>
        </p:txBody>
      </p:sp>
      <p:pic>
        <p:nvPicPr>
          <p:cNvPr descr="Screenshot of V1. &#10;&#10;How to use the CalBG RSA CCH2 Portal:&#10;&#10;To search for Carlquist specimens in the CCH2 Portal:&#10;Click on Search Collections or simply direct to this page&#10;Go to “Collections” and deselect all collections and select the three RSA collections only (bryophytes, vascular plants, and xylarium) to search within those collections exclusively. Look for the yellow flower logo designating RSA, click on those collections. &#10;Go to “Sample Properties” and check the box labeled “Include Cultivated”&#10;Go to “Collecting Event” enter Carlquist into the “Collector’s Last Name” box. You will use this menu to enter collector numbers in the “Collector’s Number” box. &#10;You are now ready to start searching in CCH2. &#10;&#10;Screenshot of CCH2 search Portal. &#10;&#10;Record Search&#10;Expand all Sections&#10;Taxonomy - section expanded&#10;Locality&#10;Latitude  &amp; Longitude&#10;Collecting Event&#10;Sample Properties&#10;Trait Criteria&#10;Collections&#10;Search and Reset Buttons, Criteria List" id="554" name="Google Shape;554;p53" title="Screenshot 2026-05-28 215845.png"/>
          <p:cNvPicPr preferRelativeResize="0"/>
          <p:nvPr/>
        </p:nvPicPr>
        <p:blipFill>
          <a:blip r:embed="rId9">
            <a:alphaModFix/>
          </a:blip>
          <a:stretch>
            <a:fillRect/>
          </a:stretch>
        </p:blipFill>
        <p:spPr>
          <a:xfrm>
            <a:off x="524475" y="1418200"/>
            <a:ext cx="4204210" cy="2826250"/>
          </a:xfrm>
          <a:prstGeom prst="rect">
            <a:avLst/>
          </a:prstGeom>
          <a:noFill/>
          <a:ln cap="flat" cmpd="sng" w="25025">
            <a:solidFill>
              <a:schemeClr val="accent3"/>
            </a:solidFill>
            <a:prstDash val="solid"/>
            <a:round/>
            <a:headEnd len="sm" w="sm" type="none"/>
            <a:tailEnd len="sm" w="sm" type="none"/>
          </a:ln>
        </p:spPr>
      </p:pic>
      <p:pic>
        <p:nvPicPr>
          <p:cNvPr descr="Screenshot of V3. &#10;&#10;Using the CalBG/RSA CCH2 Portal:&#10;Screenshot of CCH2 Portal header, red box around &quot;Search&quot;. Click on &quot;Search&quot; or simply direct to this page&#10;&#10;Screenshot of search page. &#10;Record Search&#10;Taxonomy - section expanded&#10;Taxon and checked Include Synonyms in red boxes. &#10;&#10;Locality - collapsed section&#10;Latitude &amp; Longitude - collapsed section&#10;Collecting Event - expanded section&#10;Collector Name filled in with &quot;Carlquist&quot;. Collector Name and Collector's Number surrounded by red boxes. &#10;&#10;Specimen and Observation Properties section expanded. &#10;Red box around checked &quot;Include cultivated/captive&quot; &#10;&#10;Red box around &quot;search&quot; button" id="555" name="Google Shape;555;p53" title="Screenshot 2026-05-28 215910.png"/>
          <p:cNvPicPr preferRelativeResize="0"/>
          <p:nvPr/>
        </p:nvPicPr>
        <p:blipFill>
          <a:blip r:embed="rId10">
            <a:alphaModFix/>
          </a:blip>
          <a:stretch>
            <a:fillRect/>
          </a:stretch>
        </p:blipFill>
        <p:spPr>
          <a:xfrm>
            <a:off x="5037605" y="878726"/>
            <a:ext cx="3410860" cy="2826243"/>
          </a:xfrm>
          <a:prstGeom prst="rect">
            <a:avLst/>
          </a:prstGeom>
          <a:noFill/>
          <a:ln cap="flat" cmpd="sng" w="22700">
            <a:solidFill>
              <a:schemeClr val="accent3"/>
            </a:solidFill>
            <a:prstDash val="solid"/>
            <a:round/>
            <a:headEnd len="sm" w="sm" type="none"/>
            <a:tailEnd len="sm" w="sm" type="none"/>
          </a:ln>
        </p:spPr>
      </p:pic>
      <p:pic>
        <p:nvPicPr>
          <p:cNvPr descr="Continued screenshot. &#10;&#10;Important Sections: &#10;TAXONOMY: &#10;Make sure &quot;Include Synonyms&quot; are checked&#10;Taxon: AKA the scientific name of the plant. May use this if you have a name of a plant and want to see if CCH2 has a specimen of it. This can provide you location information, date, a linkage, a collector number, and potentially more. &#10;COLLECTING EVENT:&#10;Collector Name: Always input &quot;Carlquist&quot; when searching CCH2 on this project. We do not want to pull up other collectors' specimens. Ensure the spelling is correct. &#10;Collector's Number: Use this when you want to find out more information about a plant with a particular collector number, or to confirm a plant is assigned a particular collector number. &#10;Only include numbers, do not include &quot;SC&quot; before like we have in the field notebook transcriptions. &#10;SPECIMEN/OBSERVATION PROPERTIES: Go to “Sample Properties” and check the box labeled “Include Cultivated”&#10;This just ensures all potential specimens are provided and none are filtered. &#10;" id="556" name="Google Shape;556;p53" title="Screenshot 2026-05-28 215923.png"/>
          <p:cNvPicPr preferRelativeResize="0"/>
          <p:nvPr/>
        </p:nvPicPr>
        <p:blipFill>
          <a:blip r:embed="rId11">
            <a:alphaModFix/>
          </a:blip>
          <a:stretch>
            <a:fillRect/>
          </a:stretch>
        </p:blipFill>
        <p:spPr>
          <a:xfrm>
            <a:off x="5037601" y="3704968"/>
            <a:ext cx="3410858" cy="1239933"/>
          </a:xfrm>
          <a:prstGeom prst="rect">
            <a:avLst/>
          </a:prstGeom>
          <a:noFill/>
          <a:ln cap="flat" cmpd="sng" w="22700">
            <a:solidFill>
              <a:schemeClr val="accent3"/>
            </a:solidFill>
            <a:prstDash val="solid"/>
            <a:round/>
            <a:headEnd len="sm" w="sm" type="none"/>
            <a:tailEnd len="sm" w="sm" type="none"/>
          </a:ln>
        </p:spPr>
      </p:pic>
      <p:sp>
        <p:nvSpPr>
          <p:cNvPr id="557" name="Google Shape;557;p53"/>
          <p:cNvSpPr/>
          <p:nvPr/>
        </p:nvSpPr>
        <p:spPr>
          <a:xfrm>
            <a:off x="4140350" y="3712983"/>
            <a:ext cx="588600" cy="531600"/>
          </a:xfrm>
          <a:prstGeom prst="rect">
            <a:avLst/>
          </a:prstGeom>
          <a:solidFill>
            <a:schemeClr val="accent3"/>
          </a:solidFill>
          <a:ln cap="flat" cmpd="sng" w="10475">
            <a:solidFill>
              <a:schemeClr val="accent3"/>
            </a:solidFill>
            <a:prstDash val="solid"/>
            <a:round/>
            <a:headEnd len="sm" w="sm" type="none"/>
            <a:tailEnd len="sm" w="sm" type="none"/>
          </a:ln>
        </p:spPr>
        <p:txBody>
          <a:bodyPr anchorCtr="0" anchor="ctr" bIns="100550" lIns="100550" spcFirstLastPara="1" rIns="100550" wrap="square" tIns="100550">
            <a:noAutofit/>
          </a:bodyPr>
          <a:lstStyle/>
          <a:p>
            <a:pPr indent="0" lvl="0" marL="0" rtl="0" algn="ctr">
              <a:spcBef>
                <a:spcPts val="0"/>
              </a:spcBef>
              <a:spcAft>
                <a:spcPts val="0"/>
              </a:spcAft>
              <a:buNone/>
            </a:pPr>
            <a:r>
              <a:t/>
            </a:r>
            <a:endParaRPr sz="1540">
              <a:latin typeface="DM Sans"/>
              <a:ea typeface="DM Sans"/>
              <a:cs typeface="DM Sans"/>
              <a:sym typeface="DM Sans"/>
            </a:endParaRPr>
          </a:p>
        </p:txBody>
      </p:sp>
      <p:sp>
        <p:nvSpPr>
          <p:cNvPr id="558" name="Google Shape;558;p53"/>
          <p:cNvSpPr txBox="1"/>
          <p:nvPr/>
        </p:nvSpPr>
        <p:spPr>
          <a:xfrm>
            <a:off x="4115777" y="3762469"/>
            <a:ext cx="637800" cy="432600"/>
          </a:xfrm>
          <a:prstGeom prst="rect">
            <a:avLst/>
          </a:prstGeom>
          <a:noFill/>
          <a:ln>
            <a:noFill/>
          </a:ln>
        </p:spPr>
        <p:txBody>
          <a:bodyPr anchorCtr="0" anchor="ctr" bIns="100550" lIns="100550" spcFirstLastPara="1" rIns="100550" wrap="square" tIns="100550">
            <a:noAutofit/>
          </a:bodyPr>
          <a:lstStyle/>
          <a:p>
            <a:pPr indent="0" lvl="0" marL="0" rtl="0" algn="ctr">
              <a:spcBef>
                <a:spcPts val="0"/>
              </a:spcBef>
              <a:spcAft>
                <a:spcPts val="0"/>
              </a:spcAft>
              <a:buNone/>
            </a:pPr>
            <a:r>
              <a:rPr lang="en" sz="3079">
                <a:solidFill>
                  <a:schemeClr val="accent5"/>
                </a:solidFill>
                <a:latin typeface="Baskervville SemiBold"/>
                <a:ea typeface="Baskervville SemiBold"/>
                <a:cs typeface="Baskervville SemiBold"/>
                <a:sym typeface="Baskervville SemiBold"/>
              </a:rPr>
              <a:t>V1</a:t>
            </a:r>
            <a:endParaRPr sz="3079">
              <a:solidFill>
                <a:schemeClr val="accent5"/>
              </a:solidFill>
              <a:latin typeface="Baskervville SemiBold"/>
              <a:ea typeface="Baskervville SemiBold"/>
              <a:cs typeface="Baskervville SemiBold"/>
              <a:sym typeface="Baskervville SemiBold"/>
            </a:endParaRPr>
          </a:p>
        </p:txBody>
      </p:sp>
      <p:sp>
        <p:nvSpPr>
          <p:cNvPr id="559" name="Google Shape;559;p53"/>
          <p:cNvSpPr/>
          <p:nvPr/>
        </p:nvSpPr>
        <p:spPr>
          <a:xfrm>
            <a:off x="7859204" y="3167343"/>
            <a:ext cx="588900" cy="531600"/>
          </a:xfrm>
          <a:prstGeom prst="rect">
            <a:avLst/>
          </a:prstGeom>
          <a:solidFill>
            <a:schemeClr val="accent3"/>
          </a:solidFill>
          <a:ln cap="flat" cmpd="sng" w="10475">
            <a:solidFill>
              <a:schemeClr val="accent3"/>
            </a:solidFill>
            <a:prstDash val="solid"/>
            <a:round/>
            <a:headEnd len="sm" w="sm" type="none"/>
            <a:tailEnd len="sm" w="sm" type="none"/>
          </a:ln>
        </p:spPr>
        <p:txBody>
          <a:bodyPr anchorCtr="0" anchor="ctr" bIns="100575" lIns="100575" spcFirstLastPara="1" rIns="100575" wrap="square" tIns="100575">
            <a:noAutofit/>
          </a:bodyPr>
          <a:lstStyle/>
          <a:p>
            <a:pPr indent="0" lvl="0" marL="0" rtl="0" algn="ctr">
              <a:spcBef>
                <a:spcPts val="0"/>
              </a:spcBef>
              <a:spcAft>
                <a:spcPts val="0"/>
              </a:spcAft>
              <a:buNone/>
            </a:pPr>
            <a:r>
              <a:t/>
            </a:r>
            <a:endParaRPr sz="1540">
              <a:latin typeface="DM Sans"/>
              <a:ea typeface="DM Sans"/>
              <a:cs typeface="DM Sans"/>
              <a:sym typeface="DM Sans"/>
            </a:endParaRPr>
          </a:p>
        </p:txBody>
      </p:sp>
      <p:sp>
        <p:nvSpPr>
          <p:cNvPr id="560" name="Google Shape;560;p53"/>
          <p:cNvSpPr txBox="1"/>
          <p:nvPr/>
        </p:nvSpPr>
        <p:spPr>
          <a:xfrm>
            <a:off x="7834624" y="3205749"/>
            <a:ext cx="637800" cy="432600"/>
          </a:xfrm>
          <a:prstGeom prst="rect">
            <a:avLst/>
          </a:prstGeom>
          <a:noFill/>
          <a:ln>
            <a:noFill/>
          </a:ln>
        </p:spPr>
        <p:txBody>
          <a:bodyPr anchorCtr="0" anchor="ctr" bIns="100575" lIns="100575" spcFirstLastPara="1" rIns="100575" wrap="square" tIns="100575">
            <a:noAutofit/>
          </a:bodyPr>
          <a:lstStyle/>
          <a:p>
            <a:pPr indent="0" lvl="0" marL="0" rtl="0" algn="ctr">
              <a:spcBef>
                <a:spcPts val="0"/>
              </a:spcBef>
              <a:spcAft>
                <a:spcPts val="0"/>
              </a:spcAft>
              <a:buNone/>
            </a:pPr>
            <a:r>
              <a:rPr lang="en" sz="2860">
                <a:solidFill>
                  <a:schemeClr val="accent5"/>
                </a:solidFill>
                <a:latin typeface="Baskervville SemiBold"/>
                <a:ea typeface="Baskervville SemiBold"/>
                <a:cs typeface="Baskervville SemiBold"/>
                <a:sym typeface="Baskervville SemiBold"/>
              </a:rPr>
              <a:t>V3</a:t>
            </a:r>
            <a:endParaRPr sz="2860">
              <a:solidFill>
                <a:schemeClr val="accent5"/>
              </a:solidFill>
              <a:latin typeface="Baskervville SemiBold"/>
              <a:ea typeface="Baskervville SemiBold"/>
              <a:cs typeface="Baskervville SemiBold"/>
              <a:sym typeface="Baskervville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grpSp>
        <p:nvGrpSpPr>
          <p:cNvPr id="565" name="Google Shape;565;p54"/>
          <p:cNvGrpSpPr/>
          <p:nvPr/>
        </p:nvGrpSpPr>
        <p:grpSpPr>
          <a:xfrm flipH="1">
            <a:off x="5387545" y="2705868"/>
            <a:ext cx="3756455" cy="2437589"/>
            <a:chOff x="0" y="1434400"/>
            <a:chExt cx="5720200" cy="3711876"/>
          </a:xfrm>
        </p:grpSpPr>
        <p:pic>
          <p:nvPicPr>
            <p:cNvPr id="566" name="Google Shape;566;p54"/>
            <p:cNvPicPr preferRelativeResize="0"/>
            <p:nvPr/>
          </p:nvPicPr>
          <p:blipFill rotWithShape="1">
            <a:blip r:embed="rId3">
              <a:alphaModFix/>
            </a:blip>
            <a:srcRect b="0" l="-9430" r="59560" t="0"/>
            <a:stretch/>
          </p:blipFill>
          <p:spPr>
            <a:xfrm rot="5400000">
              <a:off x="4505888" y="3918789"/>
              <a:ext cx="990600" cy="1438025"/>
            </a:xfrm>
            <a:prstGeom prst="rect">
              <a:avLst/>
            </a:prstGeom>
            <a:noFill/>
            <a:ln>
              <a:noFill/>
            </a:ln>
          </p:spPr>
        </p:pic>
        <p:pic>
          <p:nvPicPr>
            <p:cNvPr id="567" name="Google Shape;567;p54"/>
            <p:cNvPicPr preferRelativeResize="0"/>
            <p:nvPr/>
          </p:nvPicPr>
          <p:blipFill rotWithShape="1">
            <a:blip r:embed="rId4">
              <a:alphaModFix/>
            </a:blip>
            <a:srcRect b="52497" l="14023" r="0" t="-1943"/>
            <a:stretch/>
          </p:blipFill>
          <p:spPr>
            <a:xfrm>
              <a:off x="0" y="3291425"/>
              <a:ext cx="3110451" cy="1854851"/>
            </a:xfrm>
            <a:prstGeom prst="rect">
              <a:avLst/>
            </a:prstGeom>
            <a:noFill/>
            <a:ln>
              <a:noFill/>
            </a:ln>
          </p:spPr>
        </p:pic>
        <p:pic>
          <p:nvPicPr>
            <p:cNvPr id="568" name="Google Shape;568;p54"/>
            <p:cNvPicPr preferRelativeResize="0"/>
            <p:nvPr/>
          </p:nvPicPr>
          <p:blipFill rotWithShape="1">
            <a:blip r:embed="rId5">
              <a:alphaModFix/>
            </a:blip>
            <a:srcRect b="-7427" l="52877" r="-4941" t="-19092"/>
            <a:stretch/>
          </p:blipFill>
          <p:spPr>
            <a:xfrm>
              <a:off x="6" y="1434400"/>
              <a:ext cx="713225" cy="3169599"/>
            </a:xfrm>
            <a:prstGeom prst="rect">
              <a:avLst/>
            </a:prstGeom>
            <a:noFill/>
            <a:ln>
              <a:noFill/>
            </a:ln>
          </p:spPr>
        </p:pic>
        <p:pic>
          <p:nvPicPr>
            <p:cNvPr id="569" name="Google Shape;569;p54"/>
            <p:cNvPicPr preferRelativeResize="0"/>
            <p:nvPr/>
          </p:nvPicPr>
          <p:blipFill rotWithShape="1">
            <a:blip r:embed="rId6">
              <a:alphaModFix/>
            </a:blip>
            <a:srcRect b="35874" l="6974" r="64005" t="11847"/>
            <a:stretch/>
          </p:blipFill>
          <p:spPr>
            <a:xfrm>
              <a:off x="2585825" y="3338800"/>
              <a:ext cx="1780977" cy="1804700"/>
            </a:xfrm>
            <a:prstGeom prst="rect">
              <a:avLst/>
            </a:prstGeom>
            <a:noFill/>
            <a:ln>
              <a:noFill/>
            </a:ln>
          </p:spPr>
        </p:pic>
      </p:grpSp>
      <p:grpSp>
        <p:nvGrpSpPr>
          <p:cNvPr id="570" name="Google Shape;570;p54"/>
          <p:cNvGrpSpPr/>
          <p:nvPr/>
        </p:nvGrpSpPr>
        <p:grpSpPr>
          <a:xfrm>
            <a:off x="-254724" y="-84487"/>
            <a:ext cx="2875124" cy="5227937"/>
            <a:chOff x="-254724" y="-84487"/>
            <a:chExt cx="2875124" cy="5227937"/>
          </a:xfrm>
        </p:grpSpPr>
        <p:pic>
          <p:nvPicPr>
            <p:cNvPr id="571" name="Google Shape;571;p54"/>
            <p:cNvPicPr preferRelativeResize="0"/>
            <p:nvPr/>
          </p:nvPicPr>
          <p:blipFill rotWithShape="1">
            <a:blip r:embed="rId7">
              <a:alphaModFix/>
            </a:blip>
            <a:srcRect b="-3464" l="23174" r="-11086" t="-7907"/>
            <a:stretch/>
          </p:blipFill>
          <p:spPr>
            <a:xfrm rot="5">
              <a:off x="-6850" y="799276"/>
              <a:ext cx="1524951" cy="1995847"/>
            </a:xfrm>
            <a:prstGeom prst="rect">
              <a:avLst/>
            </a:prstGeom>
            <a:noFill/>
            <a:ln>
              <a:noFill/>
            </a:ln>
          </p:spPr>
        </p:pic>
        <p:pic>
          <p:nvPicPr>
            <p:cNvPr id="572" name="Google Shape;572;p54"/>
            <p:cNvPicPr preferRelativeResize="0"/>
            <p:nvPr/>
          </p:nvPicPr>
          <p:blipFill rotWithShape="1">
            <a:blip r:embed="rId8">
              <a:alphaModFix/>
            </a:blip>
            <a:srcRect b="-2536" l="-2936" r="79802" t="6484"/>
            <a:stretch/>
          </p:blipFill>
          <p:spPr>
            <a:xfrm flipH="1" rot="5400000">
              <a:off x="567302" y="-906512"/>
              <a:ext cx="1231073" cy="2875124"/>
            </a:xfrm>
            <a:prstGeom prst="rect">
              <a:avLst/>
            </a:prstGeom>
            <a:noFill/>
            <a:ln>
              <a:noFill/>
            </a:ln>
          </p:spPr>
        </p:pic>
        <p:pic>
          <p:nvPicPr>
            <p:cNvPr id="573" name="Google Shape;573;p54"/>
            <p:cNvPicPr preferRelativeResize="0"/>
            <p:nvPr/>
          </p:nvPicPr>
          <p:blipFill rotWithShape="1">
            <a:blip r:embed="rId6">
              <a:alphaModFix/>
            </a:blip>
            <a:srcRect b="-1551" l="9316" r="66392" t="5838"/>
            <a:stretch/>
          </p:blipFill>
          <p:spPr>
            <a:xfrm flipH="1">
              <a:off x="2" y="2414875"/>
              <a:ext cx="1231073" cy="2728575"/>
            </a:xfrm>
            <a:prstGeom prst="rect">
              <a:avLst/>
            </a:prstGeom>
            <a:noFill/>
            <a:ln>
              <a:noFill/>
            </a:ln>
          </p:spPr>
        </p:pic>
      </p:grpSp>
      <p:sp>
        <p:nvSpPr>
          <p:cNvPr id="574" name="Google Shape;574;p54"/>
          <p:cNvSpPr txBox="1"/>
          <p:nvPr/>
        </p:nvSpPr>
        <p:spPr>
          <a:xfrm>
            <a:off x="2549850" y="-31125"/>
            <a:ext cx="4044300" cy="6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chemeClr val="dk1"/>
                </a:solidFill>
                <a:latin typeface="Baskervville SemiBold"/>
                <a:ea typeface="Baskervville SemiBold"/>
                <a:cs typeface="Baskervville SemiBold"/>
                <a:sym typeface="Baskervville SemiBold"/>
              </a:rPr>
              <a:t>Field/Qualifier Overview</a:t>
            </a:r>
            <a:endParaRPr sz="2700">
              <a:solidFill>
                <a:schemeClr val="dk1"/>
              </a:solidFill>
              <a:latin typeface="Baskervville SemiBold"/>
              <a:ea typeface="Baskervville SemiBold"/>
              <a:cs typeface="Baskervville SemiBold"/>
              <a:sym typeface="Baskervville SemiBold"/>
            </a:endParaRPr>
          </a:p>
        </p:txBody>
      </p:sp>
      <p:sp>
        <p:nvSpPr>
          <p:cNvPr id="575" name="Google Shape;575;p54"/>
          <p:cNvSpPr/>
          <p:nvPr/>
        </p:nvSpPr>
        <p:spPr>
          <a:xfrm>
            <a:off x="2326200" y="573975"/>
            <a:ext cx="4491600" cy="45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1371600" rtl="0" algn="ctr">
              <a:spcBef>
                <a:spcPts val="0"/>
              </a:spcBef>
              <a:spcAft>
                <a:spcPts val="0"/>
              </a:spcAft>
              <a:buNone/>
            </a:pPr>
            <a:r>
              <a:rPr lang="en">
                <a:solidFill>
                  <a:schemeClr val="dk1"/>
                </a:solidFill>
                <a:latin typeface="DM Sans"/>
                <a:ea typeface="DM Sans"/>
                <a:cs typeface="DM Sans"/>
                <a:sym typeface="DM Sans"/>
              </a:rPr>
              <a:t>   </a:t>
            </a:r>
            <a:endParaRPr>
              <a:solidFill>
                <a:schemeClr val="dk1"/>
              </a:solidFill>
              <a:latin typeface="DM Sans"/>
              <a:ea typeface="DM Sans"/>
              <a:cs typeface="DM Sans"/>
              <a:sym typeface="DM Sans"/>
            </a:endParaRPr>
          </a:p>
        </p:txBody>
      </p:sp>
      <p:pic>
        <p:nvPicPr>
          <p:cNvPr descr="Screenshot of V3. &#10;&#10;3. Fixed and Blank Metadata Fields &#10;Fixed Fields have been pre-filled and do not need to be edited. &#10;Black fields do not apply to the slide collection, are not filled, and remain blank. &#10;&#10;&#10;Creator - Carlquist, Sherwin John, 1930-2021&#10;Contributor - Blank&#10;Publisher - Blank &#10;Primary Source - True&#10;Resource Type - Photograph&#10;Coverage Time Period - Modern Times (mod-tim)&#10;Source - Blank&#10;Citation - Sherwin J. Carlquist Collection, Botanical Research Institute of Texas Library, Fort Worth Botanic Garden.&#10;Collection -  Sherwin J. Carlquist Collection&#10;Institution -  Botanical Research Institute of Texas&#10;Format - Image&#10;Identifier Accession/Local No. - BRIT-A-AR003-[Flat Box #]-[Saltine Box #]-[Image #]&#10;Degree - Blank&#10;Meta - Portal metadata&#10;" id="576" name="Google Shape;576;p54" title="Screenshot 2026-05-28 220317.png"/>
          <p:cNvPicPr preferRelativeResize="0"/>
          <p:nvPr/>
        </p:nvPicPr>
        <p:blipFill>
          <a:blip r:embed="rId9">
            <a:alphaModFix/>
          </a:blip>
          <a:stretch>
            <a:fillRect/>
          </a:stretch>
        </p:blipFill>
        <p:spPr>
          <a:xfrm>
            <a:off x="246568" y="1065950"/>
            <a:ext cx="3915149" cy="1703468"/>
          </a:xfrm>
          <a:prstGeom prst="rect">
            <a:avLst/>
          </a:prstGeom>
          <a:noFill/>
          <a:ln cap="flat" cmpd="sng" w="21475">
            <a:solidFill>
              <a:schemeClr val="accent3"/>
            </a:solidFill>
            <a:prstDash val="solid"/>
            <a:round/>
            <a:headEnd len="sm" w="sm" type="none"/>
            <a:tailEnd len="sm" w="sm" type="none"/>
          </a:ln>
        </p:spPr>
      </p:pic>
      <p:pic>
        <p:nvPicPr>
          <p:cNvPr descr="Continued screenshot&#10;&#10;4. Metadata Fields to Complete&#10;The below fields need metadata input in the Portal to Texas History. &#10;You will obtain much of this information from the BRIT Carlquist materials inventory spreadsheet, in addition to searching through field notebook transcriptions, the CCH2 database, and conducting independent research. &#10;&#10;4.1  Title Main&#10;4.1  Title Series*&#10;4.2  Date&#10;4.3  Language&#10;4.4  Description&#10;4.5  Subject&#10;4.6  Coverage Date&#10;4.6  Coverage Place&#10;4.6  Coverage Historic Name*&#10;4.7  Relation*&#10;4.8  Identifier*&#10;4.9  Rights*&#10;4.10  Note&#10;&#10;*Fields marked with an asterisk are only filled out when applicable.  &#10;Fields highlighted in yellow will come from the BRIT Carlquist materials inventory. &#10;Note: depending on how much information is provided, the Date field may take a couple of extra steps to look into." id="577" name="Google Shape;577;p54" title="Screenshot 2026-05-28 220331.png"/>
          <p:cNvPicPr preferRelativeResize="0"/>
          <p:nvPr/>
        </p:nvPicPr>
        <p:blipFill>
          <a:blip r:embed="rId10">
            <a:alphaModFix/>
          </a:blip>
          <a:stretch>
            <a:fillRect/>
          </a:stretch>
        </p:blipFill>
        <p:spPr>
          <a:xfrm>
            <a:off x="246075" y="2769423"/>
            <a:ext cx="3916157" cy="1496650"/>
          </a:xfrm>
          <a:prstGeom prst="rect">
            <a:avLst/>
          </a:prstGeom>
          <a:noFill/>
          <a:ln cap="flat" cmpd="sng" w="21750">
            <a:solidFill>
              <a:schemeClr val="accent3"/>
            </a:solidFill>
            <a:prstDash val="solid"/>
            <a:round/>
            <a:headEnd len="sm" w="sm" type="none"/>
            <a:tailEnd len="sm" w="sm" type="none"/>
          </a:ln>
        </p:spPr>
      </p:pic>
      <p:pic>
        <p:nvPicPr>
          <p:cNvPr descr="Screenshot of v4. &#10;&#10;5. Metadata Fields Overview&#10;&#10;Bold &amp; underlined = Section title&#10;Green highlighted = Metadata worker fills out every time&#10;Yellow highlighted = Metadata worker fills out when applicable&#10;Blue highlighted = Metadata worker edits/changes when applicable&#10;Red highlighted = Pre-filled or will be kept blank&#10;*Added asterisks* = Is a direct copy-paste from the BCMI&#10;&#10;&#10;&#10;&#10;Title&#10;Main Title&#10;[added drop-down] Series Title&#10;Creator&#10;[content pre-filled] &#10;Contributor&#10;[content left blank]&#10;Publisher&#10;[content left blank]&#10;Date&#10;Creation&#10;Language&#10;[drop-down language selection]&#10;Description&#10;Content Description&#10;Physical Description&#10;Subject&#10;[pre-filled subject fields]&#10;[metadata-worker-added subject keywords]&#10;*[metadata-worker-added location keywords]*&#10;Named Person / Scientific Name&#10;Primary Source&#10;[named copyright holder]&#10;Coverage&#10;Coverage Date&#10;*Place Name*&#10;*Historic Place Name*&#10;Time Period: [content pre-filled]&#10;Source&#10;[content left blank]&#10;Citation&#10;[content pre-filled]&#10;Relation&#10;[drop-down] References&#10;Collection&#10;[content pre-filled]&#10;Institution&#10;[content pre-filled] &#10;Rights&#10;Rights License&#10;Resource Type&#10;[content pre-filled]&#10;Format&#10;[content pre-filled]&#10;Identifier&#10;Accession or Local Control No: [content pre-filled]&#10;[added drop-down] Other&#10;Degree&#10;[content left blank]&#10;Note&#10;*Display Note*&#10;Meta&#10;[content pre-filled]&#10;" id="578" name="Google Shape;578;p54" title="Screenshot 2026-05-28 220400.png"/>
          <p:cNvPicPr preferRelativeResize="0"/>
          <p:nvPr/>
        </p:nvPicPr>
        <p:blipFill>
          <a:blip r:embed="rId11">
            <a:alphaModFix/>
          </a:blip>
          <a:stretch>
            <a:fillRect/>
          </a:stretch>
        </p:blipFill>
        <p:spPr>
          <a:xfrm>
            <a:off x="4365950" y="1346375"/>
            <a:ext cx="4435825" cy="2133050"/>
          </a:xfrm>
          <a:prstGeom prst="rect">
            <a:avLst/>
          </a:prstGeom>
          <a:noFill/>
          <a:ln cap="flat" cmpd="sng" w="19050">
            <a:solidFill>
              <a:schemeClr val="accent3"/>
            </a:solidFill>
            <a:prstDash val="solid"/>
            <a:round/>
            <a:headEnd len="sm" w="sm" type="none"/>
            <a:tailEnd len="sm" w="sm" type="none"/>
          </a:ln>
        </p:spPr>
      </p:pic>
      <p:sp>
        <p:nvSpPr>
          <p:cNvPr id="579" name="Google Shape;579;p54"/>
          <p:cNvSpPr/>
          <p:nvPr/>
        </p:nvSpPr>
        <p:spPr>
          <a:xfrm>
            <a:off x="3632525" y="1065951"/>
            <a:ext cx="535200" cy="4836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DM Sans"/>
              <a:ea typeface="DM Sans"/>
              <a:cs typeface="DM Sans"/>
              <a:sym typeface="DM Sans"/>
            </a:endParaRPr>
          </a:p>
        </p:txBody>
      </p:sp>
      <p:sp>
        <p:nvSpPr>
          <p:cNvPr id="580" name="Google Shape;580;p54"/>
          <p:cNvSpPr txBox="1"/>
          <p:nvPr/>
        </p:nvSpPr>
        <p:spPr>
          <a:xfrm>
            <a:off x="3610174" y="1100875"/>
            <a:ext cx="5799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1">
                <a:solidFill>
                  <a:schemeClr val="accent5"/>
                </a:solidFill>
                <a:latin typeface="Baskervville SemiBold"/>
                <a:ea typeface="Baskervville SemiBold"/>
                <a:cs typeface="Baskervville SemiBold"/>
                <a:sym typeface="Baskervville SemiBold"/>
              </a:rPr>
              <a:t>V3</a:t>
            </a:r>
            <a:endParaRPr sz="2601">
              <a:solidFill>
                <a:schemeClr val="accent5"/>
              </a:solidFill>
              <a:latin typeface="Baskervville SemiBold"/>
              <a:ea typeface="Baskervville SemiBold"/>
              <a:cs typeface="Baskervville SemiBold"/>
              <a:sym typeface="Baskervville SemiBold"/>
            </a:endParaRPr>
          </a:p>
        </p:txBody>
      </p:sp>
      <p:sp>
        <p:nvSpPr>
          <p:cNvPr id="581" name="Google Shape;581;p54"/>
          <p:cNvSpPr/>
          <p:nvPr/>
        </p:nvSpPr>
        <p:spPr>
          <a:xfrm>
            <a:off x="4352997" y="3484458"/>
            <a:ext cx="535200" cy="4833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582" name="Google Shape;582;p54"/>
          <p:cNvSpPr txBox="1"/>
          <p:nvPr/>
        </p:nvSpPr>
        <p:spPr>
          <a:xfrm>
            <a:off x="4330651" y="3514330"/>
            <a:ext cx="5799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5"/>
                </a:solidFill>
                <a:latin typeface="Baskervville SemiBold"/>
                <a:ea typeface="Baskervville SemiBold"/>
                <a:cs typeface="Baskervville SemiBold"/>
                <a:sym typeface="Baskervville SemiBold"/>
              </a:rPr>
              <a:t>V4</a:t>
            </a:r>
            <a:endParaRPr sz="2400">
              <a:solidFill>
                <a:schemeClr val="accent5"/>
              </a:solidFill>
              <a:latin typeface="Baskervville SemiBold"/>
              <a:ea typeface="Baskervville SemiBold"/>
              <a:cs typeface="Baskervville SemiBold"/>
              <a:sym typeface="Baskervville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grpSp>
        <p:nvGrpSpPr>
          <p:cNvPr id="587" name="Google Shape;587;p55"/>
          <p:cNvGrpSpPr/>
          <p:nvPr/>
        </p:nvGrpSpPr>
        <p:grpSpPr>
          <a:xfrm flipH="1">
            <a:off x="5387545" y="2705868"/>
            <a:ext cx="3756455" cy="2437589"/>
            <a:chOff x="0" y="1434400"/>
            <a:chExt cx="5720200" cy="3711876"/>
          </a:xfrm>
        </p:grpSpPr>
        <p:pic>
          <p:nvPicPr>
            <p:cNvPr id="588" name="Google Shape;588;p55"/>
            <p:cNvPicPr preferRelativeResize="0"/>
            <p:nvPr/>
          </p:nvPicPr>
          <p:blipFill rotWithShape="1">
            <a:blip r:embed="rId3">
              <a:alphaModFix/>
            </a:blip>
            <a:srcRect b="0" l="-9430" r="59560" t="0"/>
            <a:stretch/>
          </p:blipFill>
          <p:spPr>
            <a:xfrm rot="5400000">
              <a:off x="4505888" y="3918789"/>
              <a:ext cx="990600" cy="1438025"/>
            </a:xfrm>
            <a:prstGeom prst="rect">
              <a:avLst/>
            </a:prstGeom>
            <a:noFill/>
            <a:ln>
              <a:noFill/>
            </a:ln>
          </p:spPr>
        </p:pic>
        <p:pic>
          <p:nvPicPr>
            <p:cNvPr id="589" name="Google Shape;589;p55"/>
            <p:cNvPicPr preferRelativeResize="0"/>
            <p:nvPr/>
          </p:nvPicPr>
          <p:blipFill rotWithShape="1">
            <a:blip r:embed="rId4">
              <a:alphaModFix/>
            </a:blip>
            <a:srcRect b="52497" l="14023" r="0" t="-1943"/>
            <a:stretch/>
          </p:blipFill>
          <p:spPr>
            <a:xfrm>
              <a:off x="0" y="3291425"/>
              <a:ext cx="3110451" cy="1854851"/>
            </a:xfrm>
            <a:prstGeom prst="rect">
              <a:avLst/>
            </a:prstGeom>
            <a:noFill/>
            <a:ln>
              <a:noFill/>
            </a:ln>
          </p:spPr>
        </p:pic>
        <p:pic>
          <p:nvPicPr>
            <p:cNvPr id="590" name="Google Shape;590;p55"/>
            <p:cNvPicPr preferRelativeResize="0"/>
            <p:nvPr/>
          </p:nvPicPr>
          <p:blipFill rotWithShape="1">
            <a:blip r:embed="rId5">
              <a:alphaModFix/>
            </a:blip>
            <a:srcRect b="-7427" l="52877" r="-4941" t="-19092"/>
            <a:stretch/>
          </p:blipFill>
          <p:spPr>
            <a:xfrm>
              <a:off x="6" y="1434400"/>
              <a:ext cx="713225" cy="3169599"/>
            </a:xfrm>
            <a:prstGeom prst="rect">
              <a:avLst/>
            </a:prstGeom>
            <a:noFill/>
            <a:ln>
              <a:noFill/>
            </a:ln>
          </p:spPr>
        </p:pic>
        <p:pic>
          <p:nvPicPr>
            <p:cNvPr id="591" name="Google Shape;591;p55"/>
            <p:cNvPicPr preferRelativeResize="0"/>
            <p:nvPr/>
          </p:nvPicPr>
          <p:blipFill rotWithShape="1">
            <a:blip r:embed="rId6">
              <a:alphaModFix/>
            </a:blip>
            <a:srcRect b="35874" l="6974" r="64005" t="11847"/>
            <a:stretch/>
          </p:blipFill>
          <p:spPr>
            <a:xfrm>
              <a:off x="2585825" y="3338800"/>
              <a:ext cx="1780977" cy="1804700"/>
            </a:xfrm>
            <a:prstGeom prst="rect">
              <a:avLst/>
            </a:prstGeom>
            <a:noFill/>
            <a:ln>
              <a:noFill/>
            </a:ln>
          </p:spPr>
        </p:pic>
      </p:grpSp>
      <p:sp>
        <p:nvSpPr>
          <p:cNvPr id="592" name="Google Shape;592;p55"/>
          <p:cNvSpPr txBox="1"/>
          <p:nvPr/>
        </p:nvSpPr>
        <p:spPr>
          <a:xfrm>
            <a:off x="2549850" y="-31125"/>
            <a:ext cx="4044300" cy="6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chemeClr val="dk1"/>
                </a:solidFill>
                <a:latin typeface="Baskervville SemiBold"/>
                <a:ea typeface="Baskervville SemiBold"/>
                <a:cs typeface="Baskervville SemiBold"/>
                <a:sym typeface="Baskervville SemiBold"/>
              </a:rPr>
              <a:t>Title Location</a:t>
            </a:r>
            <a:endParaRPr sz="2700">
              <a:solidFill>
                <a:schemeClr val="dk1"/>
              </a:solidFill>
              <a:latin typeface="Baskervville SemiBold"/>
              <a:ea typeface="Baskervville SemiBold"/>
              <a:cs typeface="Baskervville SemiBold"/>
              <a:sym typeface="Baskervville SemiBold"/>
            </a:endParaRPr>
          </a:p>
        </p:txBody>
      </p:sp>
      <p:sp>
        <p:nvSpPr>
          <p:cNvPr id="593" name="Google Shape;593;p55"/>
          <p:cNvSpPr/>
          <p:nvPr/>
        </p:nvSpPr>
        <p:spPr>
          <a:xfrm>
            <a:off x="2326200" y="573975"/>
            <a:ext cx="4491600" cy="45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1371600" rtl="0" algn="ctr">
              <a:spcBef>
                <a:spcPts val="0"/>
              </a:spcBef>
              <a:spcAft>
                <a:spcPts val="0"/>
              </a:spcAft>
              <a:buNone/>
            </a:pPr>
            <a:r>
              <a:rPr lang="en">
                <a:solidFill>
                  <a:schemeClr val="dk1"/>
                </a:solidFill>
                <a:latin typeface="DM Sans"/>
                <a:ea typeface="DM Sans"/>
                <a:cs typeface="DM Sans"/>
                <a:sym typeface="DM Sans"/>
              </a:rPr>
              <a:t>   </a:t>
            </a:r>
            <a:endParaRPr>
              <a:solidFill>
                <a:schemeClr val="dk1"/>
              </a:solidFill>
              <a:latin typeface="DM Sans"/>
              <a:ea typeface="DM Sans"/>
              <a:cs typeface="DM Sans"/>
              <a:sym typeface="DM Sans"/>
            </a:endParaRPr>
          </a:p>
        </p:txBody>
      </p:sp>
      <p:grpSp>
        <p:nvGrpSpPr>
          <p:cNvPr id="594" name="Google Shape;594;p55"/>
          <p:cNvGrpSpPr/>
          <p:nvPr/>
        </p:nvGrpSpPr>
        <p:grpSpPr>
          <a:xfrm>
            <a:off x="-254724" y="-84487"/>
            <a:ext cx="2875124" cy="5227937"/>
            <a:chOff x="-254724" y="-84487"/>
            <a:chExt cx="2875124" cy="5227937"/>
          </a:xfrm>
        </p:grpSpPr>
        <p:pic>
          <p:nvPicPr>
            <p:cNvPr id="595" name="Google Shape;595;p55"/>
            <p:cNvPicPr preferRelativeResize="0"/>
            <p:nvPr/>
          </p:nvPicPr>
          <p:blipFill rotWithShape="1">
            <a:blip r:embed="rId7">
              <a:alphaModFix/>
            </a:blip>
            <a:srcRect b="-3464" l="23174" r="-11086" t="-7907"/>
            <a:stretch/>
          </p:blipFill>
          <p:spPr>
            <a:xfrm rot="5">
              <a:off x="-6850" y="799276"/>
              <a:ext cx="1524951" cy="1995847"/>
            </a:xfrm>
            <a:prstGeom prst="rect">
              <a:avLst/>
            </a:prstGeom>
            <a:noFill/>
            <a:ln>
              <a:noFill/>
            </a:ln>
          </p:spPr>
        </p:pic>
        <p:pic>
          <p:nvPicPr>
            <p:cNvPr id="596" name="Google Shape;596;p55"/>
            <p:cNvPicPr preferRelativeResize="0"/>
            <p:nvPr/>
          </p:nvPicPr>
          <p:blipFill rotWithShape="1">
            <a:blip r:embed="rId8">
              <a:alphaModFix/>
            </a:blip>
            <a:srcRect b="-2536" l="-2936" r="79802" t="6484"/>
            <a:stretch/>
          </p:blipFill>
          <p:spPr>
            <a:xfrm flipH="1" rot="5400000">
              <a:off x="567302" y="-906512"/>
              <a:ext cx="1231073" cy="2875124"/>
            </a:xfrm>
            <a:prstGeom prst="rect">
              <a:avLst/>
            </a:prstGeom>
            <a:noFill/>
            <a:ln>
              <a:noFill/>
            </a:ln>
          </p:spPr>
        </p:pic>
        <p:pic>
          <p:nvPicPr>
            <p:cNvPr id="597" name="Google Shape;597;p55"/>
            <p:cNvPicPr preferRelativeResize="0"/>
            <p:nvPr/>
          </p:nvPicPr>
          <p:blipFill rotWithShape="1">
            <a:blip r:embed="rId6">
              <a:alphaModFix/>
            </a:blip>
            <a:srcRect b="-1551" l="9316" r="66392" t="5838"/>
            <a:stretch/>
          </p:blipFill>
          <p:spPr>
            <a:xfrm flipH="1">
              <a:off x="2" y="2414875"/>
              <a:ext cx="1231073" cy="2728575"/>
            </a:xfrm>
            <a:prstGeom prst="rect">
              <a:avLst/>
            </a:prstGeom>
            <a:noFill/>
            <a:ln>
              <a:noFill/>
            </a:ln>
          </p:spPr>
        </p:pic>
      </p:grpSp>
      <p:pic>
        <p:nvPicPr>
          <p:cNvPr descr="Screenshot of V1. &#10;&#10;4.1 Title - A name given to the resource.&#10;4.1.1. Main Title Qualifier - It is the first thing people see about the item. &#10;Titles are concise, sentence case, [bounded with square brackets], and contain no punctuation or abbreviations. Since there is no formal title for each slide and we are creating the title, PTH requires those titles to be contained with brackets.&#10;Be sure to erase the BRIT file name following the bracket title. &#10;Avoid starting titles with “Photo of” or “Photograph of” or “Image of”. These phrases are used in the description. &#10;Paragraph in an orange box: Include proper names if confirmed, such as names of temples, botanic gardens, national parks, mountain summits. Include City or State information if confirmed, but then also include country name. Do not include names of prefectures, provinces, regions, or other geographic designations that are not commonly known. Try not to overload the Title with location names. Point of interest name, plus city, plus island, plus country might be too much. Consider just using points of interest and country.&#10;" id="598" name="Google Shape;598;p55" title="Screenshot 2026-05-28 220455.png"/>
          <p:cNvPicPr preferRelativeResize="0"/>
          <p:nvPr/>
        </p:nvPicPr>
        <p:blipFill>
          <a:blip r:embed="rId9">
            <a:alphaModFix/>
          </a:blip>
          <a:stretch>
            <a:fillRect/>
          </a:stretch>
        </p:blipFill>
        <p:spPr>
          <a:xfrm>
            <a:off x="337163" y="887513"/>
            <a:ext cx="4282900" cy="1427625"/>
          </a:xfrm>
          <a:prstGeom prst="rect">
            <a:avLst/>
          </a:prstGeom>
          <a:noFill/>
          <a:ln cap="flat" cmpd="sng" w="19050">
            <a:solidFill>
              <a:schemeClr val="accent3"/>
            </a:solidFill>
            <a:prstDash val="solid"/>
            <a:round/>
            <a:headEnd len="sm" w="sm" type="none"/>
            <a:tailEnd len="sm" w="sm" type="none"/>
          </a:ln>
        </p:spPr>
      </p:pic>
      <p:pic>
        <p:nvPicPr>
          <p:cNvPr descr="Screenshot of v2. &#10;&#10;4.1 Title - A name given to the resource.&#10;[4.1.1. Main Title Qualifier - It is the first thing people see about the item. Since there is no formal title for each slide, we will create one.&#10;Titles: &#10;are concise and formulaic for botanical images: &#10;unidentified plant or scientific name - scale of photograph - location &#10;sentence case, &#10;[bounded with square brackets], &#10;contain no punctuation or abbreviations&#10;If you have near identical images, repeat the title.  Repeat the title for events and cultural activities, too. &#10;All rest surrounded by orange box: Location:&#10;Include two levels of location information when available. Don’t include location qualifiers, such as &quot;Island&quot;, &quot;Municipality&quot;, etc., unless part of an official part of a country name.&#10;First: smallest level of the location string OR location keyword (use location keyword if available over smallest level of location string)&#10;Second: largest level of the location string/country&#10;Example: Tamadaba National Park, Canary Islands (Location Keyword, Country)&#10;Example: Mayaguez, Puerto Rico (Smallest available level of location string, Country)&#10;Example: Japan (Country – the country was the only known piece of info available for location)&#10;Use the modern or current name. If Carlquist uses a historic name, apply Historic Place Name qualifier when it relates to locations and use Subject Keyword when it relates to points of interest. &#10;Example: https://texashistory.unt.edu/ark:/67531/metapth1646594/ " id="599" name="Google Shape;599;p55" title="Screenshot 2026-05-28 221118.png"/>
          <p:cNvPicPr preferRelativeResize="0"/>
          <p:nvPr/>
        </p:nvPicPr>
        <p:blipFill>
          <a:blip r:embed="rId10">
            <a:alphaModFix/>
          </a:blip>
          <a:stretch>
            <a:fillRect/>
          </a:stretch>
        </p:blipFill>
        <p:spPr>
          <a:xfrm>
            <a:off x="337163" y="2427525"/>
            <a:ext cx="4264801" cy="2420582"/>
          </a:xfrm>
          <a:prstGeom prst="rect">
            <a:avLst/>
          </a:prstGeom>
          <a:noFill/>
          <a:ln cap="flat" cmpd="sng" w="19400">
            <a:solidFill>
              <a:schemeClr val="accent3"/>
            </a:solidFill>
            <a:prstDash val="solid"/>
            <a:round/>
            <a:headEnd len="sm" w="sm" type="none"/>
            <a:tailEnd len="sm" w="sm" type="none"/>
          </a:ln>
        </p:spPr>
      </p:pic>
      <p:pic>
        <p:nvPicPr>
          <p:cNvPr id="600" name="Google Shape;600;p55" title="Screenshot 2026-05-28 221514.png"/>
          <p:cNvPicPr preferRelativeResize="0"/>
          <p:nvPr/>
        </p:nvPicPr>
        <p:blipFill>
          <a:blip r:embed="rId11">
            <a:alphaModFix/>
          </a:blip>
          <a:stretch>
            <a:fillRect/>
          </a:stretch>
        </p:blipFill>
        <p:spPr>
          <a:xfrm>
            <a:off x="5469117" y="872375"/>
            <a:ext cx="3337714" cy="2339368"/>
          </a:xfrm>
          <a:prstGeom prst="rect">
            <a:avLst/>
          </a:prstGeom>
          <a:noFill/>
          <a:ln cap="flat" cmpd="sng" w="19050">
            <a:solidFill>
              <a:schemeClr val="accent3"/>
            </a:solidFill>
            <a:prstDash val="solid"/>
            <a:round/>
            <a:headEnd len="sm" w="sm" type="none"/>
            <a:tailEnd len="sm" w="sm" type="none"/>
          </a:ln>
        </p:spPr>
      </p:pic>
      <p:pic>
        <p:nvPicPr>
          <p:cNvPr id="601" name="Google Shape;601;p55" title="Screenshot 2026-05-28 221528.png"/>
          <p:cNvPicPr preferRelativeResize="0"/>
          <p:nvPr/>
        </p:nvPicPr>
        <p:blipFill>
          <a:blip r:embed="rId12">
            <a:alphaModFix/>
          </a:blip>
          <a:stretch>
            <a:fillRect/>
          </a:stretch>
        </p:blipFill>
        <p:spPr>
          <a:xfrm>
            <a:off x="5473497" y="3234747"/>
            <a:ext cx="3331986" cy="1594613"/>
          </a:xfrm>
          <a:prstGeom prst="rect">
            <a:avLst/>
          </a:prstGeom>
          <a:noFill/>
          <a:ln cap="flat" cmpd="sng" w="19050">
            <a:solidFill>
              <a:schemeClr val="accent3"/>
            </a:solidFill>
            <a:prstDash val="solid"/>
            <a:round/>
            <a:headEnd len="sm" w="sm" type="none"/>
            <a:tailEnd len="sm" w="sm" type="none"/>
          </a:ln>
        </p:spPr>
      </p:pic>
      <p:sp>
        <p:nvSpPr>
          <p:cNvPr id="602" name="Google Shape;602;p55"/>
          <p:cNvSpPr/>
          <p:nvPr/>
        </p:nvSpPr>
        <p:spPr>
          <a:xfrm>
            <a:off x="4637510" y="872385"/>
            <a:ext cx="535200" cy="4833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603" name="Google Shape;603;p55"/>
          <p:cNvSpPr txBox="1"/>
          <p:nvPr/>
        </p:nvSpPr>
        <p:spPr>
          <a:xfrm>
            <a:off x="4615165" y="917385"/>
            <a:ext cx="5799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accent5"/>
                </a:solidFill>
                <a:latin typeface="Baskervville SemiBold"/>
                <a:ea typeface="Baskervville SemiBold"/>
                <a:cs typeface="Baskervville SemiBold"/>
                <a:sym typeface="Baskervville SemiBold"/>
              </a:rPr>
              <a:t>V1</a:t>
            </a:r>
            <a:endParaRPr sz="2800">
              <a:solidFill>
                <a:schemeClr val="accent5"/>
              </a:solidFill>
              <a:latin typeface="Baskervville SemiBold"/>
              <a:ea typeface="Baskervville SemiBold"/>
              <a:cs typeface="Baskervville SemiBold"/>
              <a:sym typeface="Baskervville SemiBold"/>
            </a:endParaRPr>
          </a:p>
        </p:txBody>
      </p:sp>
      <p:sp>
        <p:nvSpPr>
          <p:cNvPr id="604" name="Google Shape;604;p55"/>
          <p:cNvSpPr/>
          <p:nvPr/>
        </p:nvSpPr>
        <p:spPr>
          <a:xfrm>
            <a:off x="4622563" y="2412388"/>
            <a:ext cx="544800" cy="492000"/>
          </a:xfrm>
          <a:prstGeom prst="rect">
            <a:avLst/>
          </a:prstGeom>
          <a:solidFill>
            <a:schemeClr val="accent3"/>
          </a:solidFill>
          <a:ln cap="flat" cmpd="sng" w="9700">
            <a:solidFill>
              <a:schemeClr val="accent3"/>
            </a:solidFill>
            <a:prstDash val="solid"/>
            <a:round/>
            <a:headEnd len="sm" w="sm" type="none"/>
            <a:tailEnd len="sm" w="sm" type="none"/>
          </a:ln>
        </p:spPr>
        <p:txBody>
          <a:bodyPr anchorCtr="0" anchor="ctr" bIns="93050" lIns="93050" spcFirstLastPara="1" rIns="93050" wrap="square" tIns="93050">
            <a:noAutofit/>
          </a:bodyPr>
          <a:lstStyle/>
          <a:p>
            <a:pPr indent="0" lvl="0" marL="0" rtl="0" algn="ctr">
              <a:spcBef>
                <a:spcPts val="0"/>
              </a:spcBef>
              <a:spcAft>
                <a:spcPts val="0"/>
              </a:spcAft>
              <a:buNone/>
            </a:pPr>
            <a:r>
              <a:t/>
            </a:r>
            <a:endParaRPr sz="1425">
              <a:latin typeface="DM Sans"/>
              <a:ea typeface="DM Sans"/>
              <a:cs typeface="DM Sans"/>
              <a:sym typeface="DM Sans"/>
            </a:endParaRPr>
          </a:p>
        </p:txBody>
      </p:sp>
      <p:sp>
        <p:nvSpPr>
          <p:cNvPr id="605" name="Google Shape;605;p55"/>
          <p:cNvSpPr txBox="1"/>
          <p:nvPr/>
        </p:nvSpPr>
        <p:spPr>
          <a:xfrm>
            <a:off x="4599818" y="2458192"/>
            <a:ext cx="590400" cy="400200"/>
          </a:xfrm>
          <a:prstGeom prst="rect">
            <a:avLst/>
          </a:prstGeom>
          <a:noFill/>
          <a:ln>
            <a:noFill/>
          </a:ln>
        </p:spPr>
        <p:txBody>
          <a:bodyPr anchorCtr="0" anchor="ctr" bIns="93050" lIns="93050" spcFirstLastPara="1" rIns="93050" wrap="square" tIns="93050">
            <a:noAutofit/>
          </a:bodyPr>
          <a:lstStyle/>
          <a:p>
            <a:pPr indent="0" lvl="0" marL="0" rtl="0" algn="ctr">
              <a:spcBef>
                <a:spcPts val="0"/>
              </a:spcBef>
              <a:spcAft>
                <a:spcPts val="0"/>
              </a:spcAft>
              <a:buNone/>
            </a:pPr>
            <a:r>
              <a:rPr lang="en" sz="2850">
                <a:solidFill>
                  <a:schemeClr val="accent5"/>
                </a:solidFill>
                <a:latin typeface="Baskervville SemiBold"/>
                <a:ea typeface="Baskervville SemiBold"/>
                <a:cs typeface="Baskervville SemiBold"/>
                <a:sym typeface="Baskervville SemiBold"/>
              </a:rPr>
              <a:t>V2</a:t>
            </a:r>
            <a:endParaRPr sz="2850">
              <a:solidFill>
                <a:schemeClr val="accent5"/>
              </a:solidFill>
              <a:latin typeface="Baskervville SemiBold"/>
              <a:ea typeface="Baskervville SemiBold"/>
              <a:cs typeface="Baskervville SemiBold"/>
              <a:sym typeface="Baskervville SemiBold"/>
            </a:endParaRPr>
          </a:p>
        </p:txBody>
      </p:sp>
      <p:sp>
        <p:nvSpPr>
          <p:cNvPr id="606" name="Google Shape;606;p55"/>
          <p:cNvSpPr/>
          <p:nvPr/>
        </p:nvSpPr>
        <p:spPr>
          <a:xfrm>
            <a:off x="4920976" y="4361475"/>
            <a:ext cx="535200" cy="4833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607" name="Google Shape;607;p55"/>
          <p:cNvSpPr txBox="1"/>
          <p:nvPr/>
        </p:nvSpPr>
        <p:spPr>
          <a:xfrm>
            <a:off x="4898630" y="4391347"/>
            <a:ext cx="5799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5"/>
                </a:solidFill>
                <a:latin typeface="Baskervville SemiBold"/>
                <a:ea typeface="Baskervville SemiBold"/>
                <a:cs typeface="Baskervville SemiBold"/>
                <a:sym typeface="Baskervville SemiBold"/>
              </a:rPr>
              <a:t>V4</a:t>
            </a:r>
            <a:endParaRPr sz="2400">
              <a:solidFill>
                <a:schemeClr val="accent5"/>
              </a:solidFill>
              <a:latin typeface="Baskervville SemiBold"/>
              <a:ea typeface="Baskervville SemiBold"/>
              <a:cs typeface="Baskervville SemiBold"/>
              <a:sym typeface="Baskervville SemiBold"/>
            </a:endParaRPr>
          </a:p>
        </p:txBody>
      </p:sp>
      <p:sp>
        <p:nvSpPr>
          <p:cNvPr id="608" name="Google Shape;608;p55"/>
          <p:cNvSpPr/>
          <p:nvPr/>
        </p:nvSpPr>
        <p:spPr>
          <a:xfrm>
            <a:off x="615200" y="1744750"/>
            <a:ext cx="3842400" cy="529500"/>
          </a:xfrm>
          <a:prstGeom prst="rect">
            <a:avLst/>
          </a:prstGeom>
          <a:noFill/>
          <a:ln cap="flat" cmpd="sng" w="28575">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609" name="Google Shape;609;p55"/>
          <p:cNvSpPr/>
          <p:nvPr/>
        </p:nvSpPr>
        <p:spPr>
          <a:xfrm>
            <a:off x="726150" y="3585325"/>
            <a:ext cx="3792000" cy="1199400"/>
          </a:xfrm>
          <a:prstGeom prst="rect">
            <a:avLst/>
          </a:prstGeom>
          <a:noFill/>
          <a:ln cap="flat" cmpd="sng" w="28575">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descr="Screenshot of v4. All in an orange box. &#10;&#10;Title Location:&#10;&#10;Title Location basics: &#10;Consult Column H (Location) and Column I (Location Keyword(s)) in the Inventory Spreadsheet&#10;Don’t include location qualifiers, such as &quot;Island&quot;, &quot;Municipality&quot;, &quot;County&quot;, etc. (unless instructed to)&#10;Will be added to the end of a title (see Title Formulas). Include two levels of location information when available. &#10;For photos with [unidentified] in the Location column (Column H) on the inventory spreadsheet, insert “from an unidentified location&quot; at the end of the title. &#10;&#10;Determining Location Levels: &#10;Include two levels of location information in the title when available. &#10;First: &#10;location keyword (single one available or the bolded location keyword) OR &#10;smallest location within location string (only when no location keywords available/a location string section is bolded instead)&#10;Location Keywords are prioritized &#10;Second: &#10;largest level of the location string, most often country&#10;Exceptions (determined so far in the project): &#10;Canary Islands&#10;Note: This is just for clarity, as if you label something as &quot;Spain&quot; instead of &quot;Canary Islands&quot; people might assume it's mainland Spain, not the islands which themselves are Carlquist's focus. &#10;&#10;Examples of Title Locations: &#10;Example&#10;Title Location Result&#10;&#10;Katsura Imperial Villa, Japan&#10;&#10;California, United States&#10;&#10;&#10;&#10;Japan&#10;Only country is permitted if no other information is provided. &#10;&#10;Bernice Pauahi Bishop Museum, United States&#10;Longer names may be shortened for titles. &#10;Full location keyword will still be input as a location keyword under Subject. &#10;&#10;Kahuku, United States&#10;In this case, a location in the location string is preferred, indicated by the bolded word. &#10;&#10;Bukit Timah, Singapore&#10;&quot;Subzone&quot; can be taken out.&#10;&#10;Sarawaket Range, Papua New Guinea&#10;Use modern names in titles (the one in the location string). For more on HPN, see here. &#10;&#10;California Botanic Garden, United States&#10;Use modern names in titles. (Rancho Santa Ana Botanic Garden is the previous name for California Botanic Garden) &#10;&#10;&#10;&#10;" id="610" name="Google Shape;610;p55"/>
          <p:cNvSpPr/>
          <p:nvPr/>
        </p:nvSpPr>
        <p:spPr>
          <a:xfrm>
            <a:off x="5471925" y="872375"/>
            <a:ext cx="3332100" cy="3985800"/>
          </a:xfrm>
          <a:prstGeom prst="rect">
            <a:avLst/>
          </a:prstGeom>
          <a:noFill/>
          <a:ln cap="flat" cmpd="sng" w="28575">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grpSp>
        <p:nvGrpSpPr>
          <p:cNvPr id="615" name="Google Shape;615;p56"/>
          <p:cNvGrpSpPr/>
          <p:nvPr/>
        </p:nvGrpSpPr>
        <p:grpSpPr>
          <a:xfrm flipH="1">
            <a:off x="5387545" y="2705868"/>
            <a:ext cx="3756455" cy="2437589"/>
            <a:chOff x="0" y="1434400"/>
            <a:chExt cx="5720200" cy="3711876"/>
          </a:xfrm>
        </p:grpSpPr>
        <p:pic>
          <p:nvPicPr>
            <p:cNvPr id="616" name="Google Shape;616;p56"/>
            <p:cNvPicPr preferRelativeResize="0"/>
            <p:nvPr/>
          </p:nvPicPr>
          <p:blipFill rotWithShape="1">
            <a:blip r:embed="rId3">
              <a:alphaModFix/>
            </a:blip>
            <a:srcRect b="0" l="-9430" r="59560" t="0"/>
            <a:stretch/>
          </p:blipFill>
          <p:spPr>
            <a:xfrm rot="5400000">
              <a:off x="4505888" y="3918789"/>
              <a:ext cx="990600" cy="1438025"/>
            </a:xfrm>
            <a:prstGeom prst="rect">
              <a:avLst/>
            </a:prstGeom>
            <a:noFill/>
            <a:ln>
              <a:noFill/>
            </a:ln>
          </p:spPr>
        </p:pic>
        <p:pic>
          <p:nvPicPr>
            <p:cNvPr id="617" name="Google Shape;617;p56"/>
            <p:cNvPicPr preferRelativeResize="0"/>
            <p:nvPr/>
          </p:nvPicPr>
          <p:blipFill rotWithShape="1">
            <a:blip r:embed="rId4">
              <a:alphaModFix/>
            </a:blip>
            <a:srcRect b="52497" l="14023" r="0" t="-1943"/>
            <a:stretch/>
          </p:blipFill>
          <p:spPr>
            <a:xfrm>
              <a:off x="0" y="3291425"/>
              <a:ext cx="3110451" cy="1854851"/>
            </a:xfrm>
            <a:prstGeom prst="rect">
              <a:avLst/>
            </a:prstGeom>
            <a:noFill/>
            <a:ln>
              <a:noFill/>
            </a:ln>
          </p:spPr>
        </p:pic>
        <p:pic>
          <p:nvPicPr>
            <p:cNvPr id="618" name="Google Shape;618;p56"/>
            <p:cNvPicPr preferRelativeResize="0"/>
            <p:nvPr/>
          </p:nvPicPr>
          <p:blipFill rotWithShape="1">
            <a:blip r:embed="rId5">
              <a:alphaModFix/>
            </a:blip>
            <a:srcRect b="-7427" l="52877" r="-4941" t="-19092"/>
            <a:stretch/>
          </p:blipFill>
          <p:spPr>
            <a:xfrm>
              <a:off x="6" y="1434400"/>
              <a:ext cx="713225" cy="3169599"/>
            </a:xfrm>
            <a:prstGeom prst="rect">
              <a:avLst/>
            </a:prstGeom>
            <a:noFill/>
            <a:ln>
              <a:noFill/>
            </a:ln>
          </p:spPr>
        </p:pic>
        <p:pic>
          <p:nvPicPr>
            <p:cNvPr id="619" name="Google Shape;619;p56"/>
            <p:cNvPicPr preferRelativeResize="0"/>
            <p:nvPr/>
          </p:nvPicPr>
          <p:blipFill rotWithShape="1">
            <a:blip r:embed="rId6">
              <a:alphaModFix/>
            </a:blip>
            <a:srcRect b="35874" l="6974" r="64005" t="11847"/>
            <a:stretch/>
          </p:blipFill>
          <p:spPr>
            <a:xfrm>
              <a:off x="2585825" y="3338800"/>
              <a:ext cx="1780977" cy="1804700"/>
            </a:xfrm>
            <a:prstGeom prst="rect">
              <a:avLst/>
            </a:prstGeom>
            <a:noFill/>
            <a:ln>
              <a:noFill/>
            </a:ln>
          </p:spPr>
        </p:pic>
      </p:grpSp>
      <p:sp>
        <p:nvSpPr>
          <p:cNvPr id="620" name="Google Shape;620;p56"/>
          <p:cNvSpPr txBox="1"/>
          <p:nvPr/>
        </p:nvSpPr>
        <p:spPr>
          <a:xfrm>
            <a:off x="2549850" y="-31125"/>
            <a:ext cx="4044300" cy="6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chemeClr val="dk1"/>
                </a:solidFill>
                <a:latin typeface="Baskervville SemiBold"/>
                <a:ea typeface="Baskervville SemiBold"/>
                <a:cs typeface="Baskervville SemiBold"/>
                <a:sym typeface="Baskervville SemiBold"/>
              </a:rPr>
              <a:t>Scientific Name</a:t>
            </a:r>
            <a:endParaRPr sz="2700">
              <a:solidFill>
                <a:schemeClr val="dk1"/>
              </a:solidFill>
              <a:latin typeface="Baskervville SemiBold"/>
              <a:ea typeface="Baskervville SemiBold"/>
              <a:cs typeface="Baskervville SemiBold"/>
              <a:sym typeface="Baskervville SemiBold"/>
            </a:endParaRPr>
          </a:p>
        </p:txBody>
      </p:sp>
      <p:sp>
        <p:nvSpPr>
          <p:cNvPr id="621" name="Google Shape;621;p56"/>
          <p:cNvSpPr/>
          <p:nvPr/>
        </p:nvSpPr>
        <p:spPr>
          <a:xfrm>
            <a:off x="2326200" y="573975"/>
            <a:ext cx="4491600" cy="45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1371600" rtl="0" algn="ctr">
              <a:spcBef>
                <a:spcPts val="0"/>
              </a:spcBef>
              <a:spcAft>
                <a:spcPts val="0"/>
              </a:spcAft>
              <a:buNone/>
            </a:pPr>
            <a:r>
              <a:rPr lang="en">
                <a:solidFill>
                  <a:schemeClr val="dk1"/>
                </a:solidFill>
                <a:latin typeface="DM Sans"/>
                <a:ea typeface="DM Sans"/>
                <a:cs typeface="DM Sans"/>
                <a:sym typeface="DM Sans"/>
              </a:rPr>
              <a:t>   </a:t>
            </a:r>
            <a:endParaRPr>
              <a:solidFill>
                <a:schemeClr val="dk1"/>
              </a:solidFill>
              <a:latin typeface="DM Sans"/>
              <a:ea typeface="DM Sans"/>
              <a:cs typeface="DM Sans"/>
              <a:sym typeface="DM Sans"/>
            </a:endParaRPr>
          </a:p>
        </p:txBody>
      </p:sp>
      <p:grpSp>
        <p:nvGrpSpPr>
          <p:cNvPr id="622" name="Google Shape;622;p56"/>
          <p:cNvGrpSpPr/>
          <p:nvPr/>
        </p:nvGrpSpPr>
        <p:grpSpPr>
          <a:xfrm>
            <a:off x="-254724" y="-84487"/>
            <a:ext cx="2875124" cy="5227937"/>
            <a:chOff x="-254724" y="-84487"/>
            <a:chExt cx="2875124" cy="5227937"/>
          </a:xfrm>
        </p:grpSpPr>
        <p:pic>
          <p:nvPicPr>
            <p:cNvPr id="623" name="Google Shape;623;p56"/>
            <p:cNvPicPr preferRelativeResize="0"/>
            <p:nvPr/>
          </p:nvPicPr>
          <p:blipFill rotWithShape="1">
            <a:blip r:embed="rId7">
              <a:alphaModFix/>
            </a:blip>
            <a:srcRect b="-3464" l="23174" r="-11086" t="-7907"/>
            <a:stretch/>
          </p:blipFill>
          <p:spPr>
            <a:xfrm rot="5">
              <a:off x="-6850" y="799276"/>
              <a:ext cx="1524951" cy="1995847"/>
            </a:xfrm>
            <a:prstGeom prst="rect">
              <a:avLst/>
            </a:prstGeom>
            <a:noFill/>
            <a:ln>
              <a:noFill/>
            </a:ln>
          </p:spPr>
        </p:pic>
        <p:pic>
          <p:nvPicPr>
            <p:cNvPr id="624" name="Google Shape;624;p56"/>
            <p:cNvPicPr preferRelativeResize="0"/>
            <p:nvPr/>
          </p:nvPicPr>
          <p:blipFill rotWithShape="1">
            <a:blip r:embed="rId8">
              <a:alphaModFix/>
            </a:blip>
            <a:srcRect b="-2536" l="-2936" r="79802" t="6484"/>
            <a:stretch/>
          </p:blipFill>
          <p:spPr>
            <a:xfrm flipH="1" rot="5400000">
              <a:off x="567302" y="-906512"/>
              <a:ext cx="1231073" cy="2875124"/>
            </a:xfrm>
            <a:prstGeom prst="rect">
              <a:avLst/>
            </a:prstGeom>
            <a:noFill/>
            <a:ln>
              <a:noFill/>
            </a:ln>
          </p:spPr>
        </p:pic>
        <p:pic>
          <p:nvPicPr>
            <p:cNvPr id="625" name="Google Shape;625;p56"/>
            <p:cNvPicPr preferRelativeResize="0"/>
            <p:nvPr/>
          </p:nvPicPr>
          <p:blipFill rotWithShape="1">
            <a:blip r:embed="rId6">
              <a:alphaModFix/>
            </a:blip>
            <a:srcRect b="-1551" l="9316" r="66392" t="5838"/>
            <a:stretch/>
          </p:blipFill>
          <p:spPr>
            <a:xfrm flipH="1">
              <a:off x="2" y="2414875"/>
              <a:ext cx="1231073" cy="2728575"/>
            </a:xfrm>
            <a:prstGeom prst="rect">
              <a:avLst/>
            </a:prstGeom>
            <a:noFill/>
            <a:ln>
              <a:noFill/>
            </a:ln>
          </p:spPr>
        </p:pic>
      </p:grpSp>
      <p:sp>
        <p:nvSpPr>
          <p:cNvPr id="626" name="Google Shape;626;p56"/>
          <p:cNvSpPr/>
          <p:nvPr/>
        </p:nvSpPr>
        <p:spPr>
          <a:xfrm>
            <a:off x="2267578" y="1031285"/>
            <a:ext cx="535200" cy="4833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627" name="Google Shape;627;p56"/>
          <p:cNvSpPr txBox="1"/>
          <p:nvPr/>
        </p:nvSpPr>
        <p:spPr>
          <a:xfrm>
            <a:off x="2245232" y="1076285"/>
            <a:ext cx="5799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accent5"/>
                </a:solidFill>
                <a:latin typeface="Baskervville SemiBold"/>
                <a:ea typeface="Baskervville SemiBold"/>
                <a:cs typeface="Baskervville SemiBold"/>
                <a:sym typeface="Baskervville SemiBold"/>
              </a:rPr>
              <a:t>V1</a:t>
            </a:r>
            <a:endParaRPr sz="2800">
              <a:solidFill>
                <a:schemeClr val="accent5"/>
              </a:solidFill>
              <a:latin typeface="Baskervville SemiBold"/>
              <a:ea typeface="Baskervville SemiBold"/>
              <a:cs typeface="Baskervville SemiBold"/>
              <a:sym typeface="Baskervville SemiBold"/>
            </a:endParaRPr>
          </a:p>
        </p:txBody>
      </p:sp>
      <p:pic>
        <p:nvPicPr>
          <p:cNvPr descr="Screenshot of v4. &#10;&#10;6.5.5.  Scientific Name [qualifier]&#10;Required only when applicable&#10;&#10;Scientific Name basics:&#10;Scientific names are entered under the Subject field, with the drop-down qualifier of Scientific Name. &#10;Genus (first word) is capitalized, species (second word) is lowercase. &#10;Sometimes you may have the genus, but not the species. &#10;Rarely we will not have either and will use the Family name (the more general taxonomic level above genus), capitalizing the first letter of the Family name.&#10;Variants &amp; subspecies: &#10;Could be provided on the slide mount/slide box, in the field notebook, or through your research. &#10;If a variant or subspecies addition is provided in CCH2, but not the slide mount/box or field notebook, default to what is provided with the slide mount/box/field notebook. &#10;Write out whole name in the Scientific Name qualifier, including &quot;subspecies&quot; and &quot;variant&quot; additions. &#10;Format: &#10;Variants: [Genus] [species] var. [variant]&#10;Subspecies: [Genus] [species] subsp. [subspecies]&#10;Be sure to use the scientific name, with the correctly formatted variant/subspecies additions, in the title/description. See: Title [field] / Content Description [qualifier]&#10;Scientific name will be input whether it is provided in the BCMI or was determined through your research. &#10;We will only input one scientific name for a plant, no synonyms. Prioritize the name used by Carlquist, unless it's not an approved name. (see Scenarios below) &#10;Searching a name through Google Images can sometimes be helpful - but for similar plants, more detailed images, specific species - using iNaturalist can work well. Reference only &quot;Research Grade&quot; labeled records. &#10;In table format: &#10;Scenario: &#10;Portal Input: &#10;Scientific name is on slide box/slide mount &#10;AND&#10;Scientific name is confirmed to match the image of the plant&#10;Put name provided in the Scientific Name qualifier&#10;Carlquist collector number is on slide box/slide mount &#10;WITH &#10;Scientific name &#10;AND &#10;Field notebook/CCH2 record collector number/scientific name is confirmed to match the image of the plant &#10;Put name provided in the Scientific Name qualifier&#10;&#10;Carlquist collector number is on slide box/slide mount &#10;WITH &#10;Scientific name &#10;AND &#10;Field notebook/CCH2 record collector number/scientific name is confirmed to match the image of the plant &#10;Put name provided in the Scientific Name qualifier&#10;&#10;&#10;" id="628" name="Google Shape;628;p56" title="Screenshot 2026-05-28 222144.png"/>
          <p:cNvPicPr preferRelativeResize="0"/>
          <p:nvPr/>
        </p:nvPicPr>
        <p:blipFill>
          <a:blip r:embed="rId9">
            <a:alphaModFix/>
          </a:blip>
          <a:stretch>
            <a:fillRect/>
          </a:stretch>
        </p:blipFill>
        <p:spPr>
          <a:xfrm>
            <a:off x="1098738" y="2087625"/>
            <a:ext cx="3639363" cy="2501150"/>
          </a:xfrm>
          <a:prstGeom prst="rect">
            <a:avLst/>
          </a:prstGeom>
          <a:noFill/>
          <a:ln cap="flat" cmpd="sng" w="19050">
            <a:solidFill>
              <a:schemeClr val="accent3"/>
            </a:solidFill>
            <a:prstDash val="solid"/>
            <a:round/>
            <a:headEnd len="sm" w="sm" type="none"/>
            <a:tailEnd len="sm" w="sm" type="none"/>
          </a:ln>
        </p:spPr>
      </p:pic>
      <p:sp>
        <p:nvSpPr>
          <p:cNvPr id="629" name="Google Shape;629;p56"/>
          <p:cNvSpPr/>
          <p:nvPr/>
        </p:nvSpPr>
        <p:spPr>
          <a:xfrm>
            <a:off x="4200716" y="2087628"/>
            <a:ext cx="535200" cy="4833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630" name="Google Shape;630;p56"/>
          <p:cNvSpPr txBox="1"/>
          <p:nvPr/>
        </p:nvSpPr>
        <p:spPr>
          <a:xfrm>
            <a:off x="4178371" y="2117500"/>
            <a:ext cx="5799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5"/>
                </a:solidFill>
                <a:latin typeface="Baskervville SemiBold"/>
                <a:ea typeface="Baskervville SemiBold"/>
                <a:cs typeface="Baskervville SemiBold"/>
                <a:sym typeface="Baskervville SemiBold"/>
              </a:rPr>
              <a:t>V4</a:t>
            </a:r>
            <a:endParaRPr sz="2400">
              <a:solidFill>
                <a:schemeClr val="accent5"/>
              </a:solidFill>
              <a:latin typeface="Baskervville SemiBold"/>
              <a:ea typeface="Baskervville SemiBold"/>
              <a:cs typeface="Baskervville SemiBold"/>
              <a:sym typeface="Baskervville SemiBold"/>
            </a:endParaRPr>
          </a:p>
        </p:txBody>
      </p:sp>
      <p:pic>
        <p:nvPicPr>
          <p:cNvPr descr="Screenshot of V1. &#10;&#10;4.5.7  Scientific Name Qualifier&#10;Include Scientific Name qualifier (with correct spelling) of the plant depicted in the image. Use the name given by Carlquist.  At a minimum include Genus or Family for plants and animals. Make sure the Scientific Name Qualifier is the last qualifier in the Subject Field.&#10;" id="631" name="Google Shape;631;p56" title="Screenshot 2026-05-28 222029.png"/>
          <p:cNvPicPr preferRelativeResize="0"/>
          <p:nvPr/>
        </p:nvPicPr>
        <p:blipFill>
          <a:blip r:embed="rId10">
            <a:alphaModFix/>
          </a:blip>
          <a:stretch>
            <a:fillRect/>
          </a:stretch>
        </p:blipFill>
        <p:spPr>
          <a:xfrm>
            <a:off x="2825138" y="1046427"/>
            <a:ext cx="5220124" cy="568625"/>
          </a:xfrm>
          <a:prstGeom prst="rect">
            <a:avLst/>
          </a:prstGeom>
          <a:noFill/>
          <a:ln cap="flat" cmpd="sng" w="19050">
            <a:solidFill>
              <a:schemeClr val="accent3"/>
            </a:solidFill>
            <a:prstDash val="solid"/>
            <a:round/>
            <a:headEnd len="sm" w="sm" type="none"/>
            <a:tailEnd len="sm" w="sm" type="none"/>
          </a:ln>
        </p:spPr>
      </p:pic>
      <p:pic>
        <p:nvPicPr>
          <p:cNvPr descr="Continued screenshot of v4. All in a table&#10;&#10;Scientific name is on slide box/slide mount &#10;AND &#10;Scientific name is confirmed to match the image of the plant&#10;BUT &#10;Scientific name is crossed out on slide box/slide mount&#10;Put name provided (even if crossed out) in the Scientific Name qualifier&#10;&#10;&#10;Scientific name is on slide box/slide mount &#10;AND &#10;Scientific name confirmed to match the image of the plant&#10;BUT &#10;Scientific name is misspelled on slide box/slide mount&#10;Put correctly spelled version of the plant name in the Scientific Name qualifier&#10;Carlquist collector number is on slide box/mount &#10;WITHOUT&#10;Scientific name&#10;Look up the collector number in the field notebook (first) or CCH2 (if there's no field notebook with it) and put the name provided in the Scientific Name qualifier&#10;No scientific name or collector number provided on slide box/slide mount&#10;AND&#10;You determine the scientific name through research &#10;Put the most common/accepted version of the scientific name in the Scientific Name qualifier&#10;Collector number on slide box/slide mount&#10;DOES NOT MATCH&#10;Collector number in field notebook&#10;BUT&#10;The scientific name, approximate date, and approximate location match between the slide box/slide mount and field notebook&#10;Follow BCMI metadata note instructions&#10;OR&#10;Submit a Question Form request&#10;Scientific name on slide mount/slide box/field notebook/determined through research &#10;DOES NOT MATCH&#10;Scientific name provided in CCH2&#10;BUT&#10;The collector number, approximate date, and approximate location match between the slide box/slide mount/field notebook/research and CCH2&#10;Follow BCMI metadata note instructions&#10;OR&#10;Submit a Question Form request&#10;&#10;" id="632" name="Google Shape;632;p56" title="Screenshot 2026-05-28 222201.png"/>
          <p:cNvPicPr preferRelativeResize="0"/>
          <p:nvPr/>
        </p:nvPicPr>
        <p:blipFill>
          <a:blip r:embed="rId11">
            <a:alphaModFix/>
          </a:blip>
          <a:stretch>
            <a:fillRect/>
          </a:stretch>
        </p:blipFill>
        <p:spPr>
          <a:xfrm>
            <a:off x="4759100" y="1884775"/>
            <a:ext cx="3286152" cy="2310700"/>
          </a:xfrm>
          <a:prstGeom prst="rect">
            <a:avLst/>
          </a:prstGeom>
          <a:noFill/>
          <a:ln cap="flat" cmpd="sng" w="19050">
            <a:solidFill>
              <a:schemeClr val="accent3"/>
            </a:solidFill>
            <a:prstDash val="solid"/>
            <a:round/>
            <a:headEnd len="sm" w="sm" type="none"/>
            <a:tailEnd len="sm" w="sm" type="none"/>
          </a:ln>
        </p:spPr>
      </p:pic>
      <p:pic>
        <p:nvPicPr>
          <p:cNvPr descr="Continued screenshot of v4. All in a table&#10;&#10;Any other unlisted/uncertain scenario&#10;Follow BCMI metadata note instructions&#10;OR&#10;Submit a Question Form request&#10;&#10;" id="633" name="Google Shape;633;p56" title="Screenshot 2026-05-28 222211.png"/>
          <p:cNvPicPr preferRelativeResize="0"/>
          <p:nvPr/>
        </p:nvPicPr>
        <p:blipFill>
          <a:blip r:embed="rId12">
            <a:alphaModFix/>
          </a:blip>
          <a:stretch>
            <a:fillRect/>
          </a:stretch>
        </p:blipFill>
        <p:spPr>
          <a:xfrm>
            <a:off x="4760837" y="4210591"/>
            <a:ext cx="3282695" cy="749571"/>
          </a:xfrm>
          <a:prstGeom prst="rect">
            <a:avLst/>
          </a:prstGeom>
          <a:noFill/>
          <a:ln cap="flat" cmpd="sng" w="19050">
            <a:solidFill>
              <a:schemeClr val="accent3"/>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7"/>
          <p:cNvSpPr txBox="1"/>
          <p:nvPr>
            <p:ph type="title"/>
          </p:nvPr>
        </p:nvSpPr>
        <p:spPr>
          <a:xfrm>
            <a:off x="897413" y="937925"/>
            <a:ext cx="7349100" cy="89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700">
                <a:latin typeface="Baskervville SemiBold"/>
                <a:ea typeface="Baskervville SemiBold"/>
                <a:cs typeface="Baskervville SemiBold"/>
                <a:sym typeface="Baskervville SemiBold"/>
              </a:rPr>
              <a:t>NSF Carlquist Exhibitions</a:t>
            </a:r>
            <a:endParaRPr sz="4700">
              <a:latin typeface="Baskervville SemiBold"/>
              <a:ea typeface="Baskervville SemiBold"/>
              <a:cs typeface="Baskervville SemiBold"/>
              <a:sym typeface="Baskervville SemiBold"/>
            </a:endParaRPr>
          </a:p>
        </p:txBody>
      </p:sp>
      <p:sp>
        <p:nvSpPr>
          <p:cNvPr id="639" name="Google Shape;639;p57"/>
          <p:cNvSpPr txBox="1"/>
          <p:nvPr>
            <p:ph idx="1" type="subTitle"/>
          </p:nvPr>
        </p:nvSpPr>
        <p:spPr>
          <a:xfrm>
            <a:off x="1709400" y="2192725"/>
            <a:ext cx="3657600" cy="1036500"/>
          </a:xfrm>
          <a:prstGeom prst="rect">
            <a:avLst/>
          </a:prstGeom>
        </p:spPr>
        <p:txBody>
          <a:bodyPr anchorCtr="0" anchor="t" bIns="88275" lIns="88275" spcFirstLastPara="1" rIns="88275" wrap="square" tIns="88275">
            <a:noAutofit/>
          </a:bodyPr>
          <a:lstStyle/>
          <a:p>
            <a:pPr indent="0" lvl="0" marL="0" rtl="0" algn="l">
              <a:spcBef>
                <a:spcPts val="0"/>
              </a:spcBef>
              <a:spcAft>
                <a:spcPts val="0"/>
              </a:spcAft>
              <a:buNone/>
            </a:pPr>
            <a:r>
              <a:rPr lang="en" sz="1831">
                <a:latin typeface="Baskervville SemiBold"/>
                <a:ea typeface="Baskervville SemiBold"/>
                <a:cs typeface="Baskervville SemiBold"/>
                <a:sym typeface="Baskervville SemiBold"/>
              </a:rPr>
              <a:t>Expeditions Through the Lens: Botanical Photographs of Sherwin Carlquist</a:t>
            </a:r>
            <a:endParaRPr sz="1445">
              <a:latin typeface="DM Sans Light"/>
              <a:ea typeface="DM Sans Light"/>
              <a:cs typeface="DM Sans Light"/>
              <a:sym typeface="DM Sans Light"/>
            </a:endParaRPr>
          </a:p>
        </p:txBody>
      </p:sp>
      <p:pic>
        <p:nvPicPr>
          <p:cNvPr id="640" name="Google Shape;640;p57"/>
          <p:cNvPicPr preferRelativeResize="0"/>
          <p:nvPr/>
        </p:nvPicPr>
        <p:blipFill rotWithShape="1">
          <a:blip r:embed="rId3">
            <a:alphaModFix/>
          </a:blip>
          <a:srcRect b="86729" l="0" r="0" t="0"/>
          <a:stretch/>
        </p:blipFill>
        <p:spPr>
          <a:xfrm>
            <a:off x="0" y="0"/>
            <a:ext cx="9143926" cy="808899"/>
          </a:xfrm>
          <a:prstGeom prst="rect">
            <a:avLst/>
          </a:prstGeom>
          <a:noFill/>
          <a:ln>
            <a:noFill/>
          </a:ln>
        </p:spPr>
      </p:pic>
      <p:sp>
        <p:nvSpPr>
          <p:cNvPr id="641" name="Google Shape;641;p57"/>
          <p:cNvSpPr txBox="1"/>
          <p:nvPr>
            <p:ph idx="1" type="subTitle"/>
          </p:nvPr>
        </p:nvSpPr>
        <p:spPr>
          <a:xfrm>
            <a:off x="1708975" y="3615550"/>
            <a:ext cx="2547000" cy="1316100"/>
          </a:xfrm>
          <a:prstGeom prst="rect">
            <a:avLst/>
          </a:prstGeom>
        </p:spPr>
        <p:txBody>
          <a:bodyPr anchorCtr="0" anchor="t" bIns="91800" lIns="91800" spcFirstLastPara="1" rIns="91800" wrap="square" tIns="91800">
            <a:noAutofit/>
          </a:bodyPr>
          <a:lstStyle/>
          <a:p>
            <a:pPr indent="0" lvl="0" marL="0" rtl="0" algn="l">
              <a:spcBef>
                <a:spcPts val="0"/>
              </a:spcBef>
              <a:spcAft>
                <a:spcPts val="0"/>
              </a:spcAft>
              <a:buNone/>
            </a:pPr>
            <a:r>
              <a:rPr lang="en" sz="1808">
                <a:latin typeface="Baskervville SemiBold"/>
                <a:ea typeface="Baskervville SemiBold"/>
                <a:cs typeface="Baskervville SemiBold"/>
                <a:sym typeface="Baskervville SemiBold"/>
              </a:rPr>
              <a:t>Sincerely, Sherwin</a:t>
            </a:r>
            <a:br>
              <a:rPr lang="en" sz="1808">
                <a:latin typeface="Baskervville SemiBold"/>
                <a:ea typeface="Baskervville SemiBold"/>
                <a:cs typeface="Baskervville SemiBold"/>
                <a:sym typeface="Baskervville SemiBold"/>
              </a:rPr>
            </a:br>
            <a:r>
              <a:rPr lang="en" sz="1808">
                <a:latin typeface="Baskervville SemiBold"/>
                <a:ea typeface="Baskervville SemiBold"/>
                <a:cs typeface="Baskervville SemiBold"/>
                <a:sym typeface="Baskervville SemiBold"/>
              </a:rPr>
              <a:t>The life and legacy of </a:t>
            </a:r>
            <a:br>
              <a:rPr lang="en" sz="1808">
                <a:latin typeface="Baskervville SemiBold"/>
                <a:ea typeface="Baskervville SemiBold"/>
                <a:cs typeface="Baskervville SemiBold"/>
                <a:sym typeface="Baskervville SemiBold"/>
              </a:rPr>
            </a:br>
            <a:r>
              <a:rPr lang="en" sz="1808">
                <a:latin typeface="Baskervville SemiBold"/>
                <a:ea typeface="Baskervville SemiBold"/>
                <a:cs typeface="Baskervville SemiBold"/>
                <a:sym typeface="Baskervville SemiBold"/>
              </a:rPr>
              <a:t>Dr. Sherwin Carlquist,</a:t>
            </a:r>
            <a:br>
              <a:rPr lang="en" sz="1808">
                <a:latin typeface="Baskervville SemiBold"/>
                <a:ea typeface="Baskervville SemiBold"/>
                <a:cs typeface="Baskervville SemiBold"/>
                <a:sym typeface="Baskervville SemiBold"/>
              </a:rPr>
            </a:br>
            <a:r>
              <a:rPr lang="en" sz="1808">
                <a:latin typeface="Baskervville SemiBold"/>
                <a:ea typeface="Baskervville SemiBold"/>
                <a:cs typeface="Baskervville SemiBold"/>
                <a:sym typeface="Baskervville SemiBold"/>
              </a:rPr>
              <a:t>a visionary botanist</a:t>
            </a:r>
            <a:endParaRPr sz="1407">
              <a:latin typeface="DM Sans SemiBold"/>
              <a:ea typeface="DM Sans SemiBold"/>
              <a:cs typeface="DM Sans SemiBold"/>
              <a:sym typeface="DM Sans SemiBold"/>
            </a:endParaRPr>
          </a:p>
        </p:txBody>
      </p:sp>
      <p:sp>
        <p:nvSpPr>
          <p:cNvPr id="642" name="Google Shape;642;p57"/>
          <p:cNvSpPr/>
          <p:nvPr/>
        </p:nvSpPr>
        <p:spPr>
          <a:xfrm>
            <a:off x="563850" y="1930400"/>
            <a:ext cx="8016300" cy="36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1371600" rtl="0" algn="ctr">
              <a:spcBef>
                <a:spcPts val="0"/>
              </a:spcBef>
              <a:spcAft>
                <a:spcPts val="0"/>
              </a:spcAft>
              <a:buNone/>
            </a:pPr>
            <a:r>
              <a:rPr lang="en">
                <a:solidFill>
                  <a:schemeClr val="dk1"/>
                </a:solidFill>
                <a:latin typeface="DM Sans"/>
                <a:ea typeface="DM Sans"/>
                <a:cs typeface="DM Sans"/>
                <a:sym typeface="DM Sans"/>
              </a:rPr>
              <a:t>   </a:t>
            </a:r>
            <a:endParaRPr>
              <a:solidFill>
                <a:schemeClr val="dk1"/>
              </a:solidFill>
              <a:latin typeface="DM Sans"/>
              <a:ea typeface="DM Sans"/>
              <a:cs typeface="DM Sans"/>
              <a:sym typeface="DM Sans"/>
            </a:endParaRPr>
          </a:p>
        </p:txBody>
      </p:sp>
      <p:pic>
        <p:nvPicPr>
          <p:cNvPr id="643" name="Google Shape;643;p57" title="Calbg exhibit qr code.png"/>
          <p:cNvPicPr preferRelativeResize="0"/>
          <p:nvPr/>
        </p:nvPicPr>
        <p:blipFill>
          <a:blip r:embed="rId4">
            <a:alphaModFix/>
          </a:blip>
          <a:stretch>
            <a:fillRect/>
          </a:stretch>
        </p:blipFill>
        <p:spPr>
          <a:xfrm>
            <a:off x="275713" y="3690638"/>
            <a:ext cx="1140763" cy="1140763"/>
          </a:xfrm>
          <a:prstGeom prst="rect">
            <a:avLst/>
          </a:prstGeom>
          <a:noFill/>
          <a:ln cap="flat" cmpd="sng" w="19050">
            <a:solidFill>
              <a:schemeClr val="accent3"/>
            </a:solidFill>
            <a:prstDash val="solid"/>
            <a:round/>
            <a:headEnd len="sm" w="sm" type="none"/>
            <a:tailEnd len="sm" w="sm" type="none"/>
          </a:ln>
        </p:spPr>
      </p:pic>
      <p:pic>
        <p:nvPicPr>
          <p:cNvPr id="644" name="Google Shape;644;p57" title="brit exhibit event page qr code.png"/>
          <p:cNvPicPr preferRelativeResize="0"/>
          <p:nvPr/>
        </p:nvPicPr>
        <p:blipFill>
          <a:blip r:embed="rId5">
            <a:alphaModFix/>
          </a:blip>
          <a:stretch>
            <a:fillRect/>
          </a:stretch>
        </p:blipFill>
        <p:spPr>
          <a:xfrm>
            <a:off x="275725" y="2192713"/>
            <a:ext cx="1140750" cy="1140750"/>
          </a:xfrm>
          <a:prstGeom prst="rect">
            <a:avLst/>
          </a:prstGeom>
          <a:noFill/>
          <a:ln cap="flat" cmpd="sng" w="19050">
            <a:solidFill>
              <a:schemeClr val="accent3"/>
            </a:solidFill>
            <a:prstDash val="solid"/>
            <a:round/>
            <a:headEnd len="sm" w="sm" type="none"/>
            <a:tailEnd len="sm" w="sm" type="none"/>
          </a:ln>
        </p:spPr>
      </p:pic>
      <p:sp>
        <p:nvSpPr>
          <p:cNvPr id="645" name="Google Shape;645;p57"/>
          <p:cNvSpPr txBox="1"/>
          <p:nvPr/>
        </p:nvSpPr>
        <p:spPr>
          <a:xfrm>
            <a:off x="5367000" y="2192725"/>
            <a:ext cx="3777000" cy="13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45">
                <a:solidFill>
                  <a:schemeClr val="dk1"/>
                </a:solidFill>
                <a:highlight>
                  <a:srgbClr val="E5E5DB"/>
                </a:highlight>
                <a:latin typeface="DM Sans Light"/>
                <a:ea typeface="DM Sans Light"/>
                <a:cs typeface="DM Sans Light"/>
                <a:sym typeface="DM Sans Light"/>
              </a:rPr>
              <a:t>Botanical Research Institute of Texas (BRIT) - Fort Worth, Texas</a:t>
            </a:r>
            <a:endParaRPr sz="1545">
              <a:solidFill>
                <a:schemeClr val="dk1"/>
              </a:solidFill>
              <a:highlight>
                <a:srgbClr val="E5E5DB"/>
              </a:highlight>
              <a:latin typeface="DM Sans Light"/>
              <a:ea typeface="DM Sans Light"/>
              <a:cs typeface="DM Sans Light"/>
              <a:sym typeface="DM Sans Light"/>
            </a:endParaRPr>
          </a:p>
          <a:p>
            <a:pPr indent="0" lvl="0" marL="0" rtl="0" algn="l">
              <a:spcBef>
                <a:spcPts val="0"/>
              </a:spcBef>
              <a:spcAft>
                <a:spcPts val="0"/>
              </a:spcAft>
              <a:buNone/>
            </a:pPr>
            <a:r>
              <a:rPr lang="en" sz="1545">
                <a:solidFill>
                  <a:schemeClr val="dk1"/>
                </a:solidFill>
                <a:highlight>
                  <a:srgbClr val="E5E5DB"/>
                </a:highlight>
                <a:latin typeface="DM Sans SemiBold"/>
                <a:ea typeface="DM Sans SemiBold"/>
                <a:cs typeface="DM Sans SemiBold"/>
                <a:sym typeface="DM Sans SemiBold"/>
              </a:rPr>
              <a:t>In-person exhibit</a:t>
            </a:r>
            <a:endParaRPr sz="1545">
              <a:solidFill>
                <a:schemeClr val="dk1"/>
              </a:solidFill>
              <a:highlight>
                <a:srgbClr val="E5E5DB"/>
              </a:highlight>
              <a:latin typeface="DM Sans SemiBold"/>
              <a:ea typeface="DM Sans SemiBold"/>
              <a:cs typeface="DM Sans SemiBold"/>
              <a:sym typeface="DM Sans SemiBold"/>
            </a:endParaRPr>
          </a:p>
          <a:p>
            <a:pPr indent="0" lvl="0" marL="0" rtl="0" algn="l">
              <a:spcBef>
                <a:spcPts val="0"/>
              </a:spcBef>
              <a:spcAft>
                <a:spcPts val="0"/>
              </a:spcAft>
              <a:buNone/>
            </a:pPr>
            <a:r>
              <a:rPr lang="en" sz="1545">
                <a:solidFill>
                  <a:schemeClr val="dk1"/>
                </a:solidFill>
                <a:highlight>
                  <a:srgbClr val="E5E5DB"/>
                </a:highlight>
                <a:latin typeface="DM Sans Light"/>
                <a:ea typeface="DM Sans Light"/>
                <a:cs typeface="DM Sans Light"/>
                <a:sym typeface="DM Sans Light"/>
              </a:rPr>
              <a:t>June 1st - September 30th (weekdays)</a:t>
            </a:r>
            <a:endParaRPr>
              <a:solidFill>
                <a:schemeClr val="dk1"/>
              </a:solidFill>
              <a:highlight>
                <a:srgbClr val="E5E5DB"/>
              </a:highlight>
              <a:latin typeface="DM Sans"/>
              <a:ea typeface="DM Sans"/>
              <a:cs typeface="DM Sans"/>
              <a:sym typeface="DM Sans"/>
            </a:endParaRPr>
          </a:p>
        </p:txBody>
      </p:sp>
      <p:sp>
        <p:nvSpPr>
          <p:cNvPr id="646" name="Google Shape;646;p57"/>
          <p:cNvSpPr txBox="1"/>
          <p:nvPr/>
        </p:nvSpPr>
        <p:spPr>
          <a:xfrm>
            <a:off x="4407300" y="3615550"/>
            <a:ext cx="3585300" cy="9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7">
                <a:solidFill>
                  <a:schemeClr val="dk1"/>
                </a:solidFill>
                <a:latin typeface="DM Sans Light"/>
                <a:ea typeface="DM Sans Light"/>
                <a:cs typeface="DM Sans Light"/>
                <a:sym typeface="DM Sans Light"/>
              </a:rPr>
              <a:t>California Botanic Garden (CalBG) -</a:t>
            </a:r>
            <a:endParaRPr sz="1607">
              <a:solidFill>
                <a:schemeClr val="dk1"/>
              </a:solidFill>
              <a:latin typeface="DM Sans Light"/>
              <a:ea typeface="DM Sans Light"/>
              <a:cs typeface="DM Sans Light"/>
              <a:sym typeface="DM Sans Light"/>
            </a:endParaRPr>
          </a:p>
          <a:p>
            <a:pPr indent="0" lvl="0" marL="0" rtl="0" algn="l">
              <a:spcBef>
                <a:spcPts val="0"/>
              </a:spcBef>
              <a:spcAft>
                <a:spcPts val="0"/>
              </a:spcAft>
              <a:buNone/>
            </a:pPr>
            <a:r>
              <a:rPr lang="en" sz="1607">
                <a:solidFill>
                  <a:schemeClr val="dk1"/>
                </a:solidFill>
                <a:latin typeface="DM Sans Light"/>
                <a:ea typeface="DM Sans Light"/>
                <a:cs typeface="DM Sans Light"/>
                <a:sym typeface="DM Sans Light"/>
              </a:rPr>
              <a:t>Claremont, California</a:t>
            </a:r>
            <a:endParaRPr sz="1607">
              <a:solidFill>
                <a:schemeClr val="dk1"/>
              </a:solidFill>
              <a:latin typeface="DM Sans Light"/>
              <a:ea typeface="DM Sans Light"/>
              <a:cs typeface="DM Sans Light"/>
              <a:sym typeface="DM Sans Light"/>
            </a:endParaRPr>
          </a:p>
          <a:p>
            <a:pPr indent="0" lvl="0" marL="0" rtl="0" algn="l">
              <a:spcBef>
                <a:spcPts val="0"/>
              </a:spcBef>
              <a:spcAft>
                <a:spcPts val="0"/>
              </a:spcAft>
              <a:buNone/>
            </a:pPr>
            <a:r>
              <a:rPr lang="en" sz="1607">
                <a:solidFill>
                  <a:schemeClr val="dk1"/>
                </a:solidFill>
                <a:latin typeface="DM Sans SemiBold"/>
                <a:ea typeface="DM Sans SemiBold"/>
                <a:cs typeface="DM Sans SemiBold"/>
                <a:sym typeface="DM Sans SemiBold"/>
              </a:rPr>
              <a:t>Online exhibit</a:t>
            </a:r>
            <a:endParaRPr>
              <a:solidFill>
                <a:schemeClr val="dk1"/>
              </a:solidFill>
              <a:latin typeface="DM Sans"/>
              <a:ea typeface="DM Sans"/>
              <a:cs typeface="DM Sans"/>
              <a:sym typeface="DM Sans"/>
            </a:endParaRPr>
          </a:p>
        </p:txBody>
      </p:sp>
      <p:cxnSp>
        <p:nvCxnSpPr>
          <p:cNvPr id="647" name="Google Shape;647;p57"/>
          <p:cNvCxnSpPr/>
          <p:nvPr/>
        </p:nvCxnSpPr>
        <p:spPr>
          <a:xfrm>
            <a:off x="1643900" y="3489500"/>
            <a:ext cx="6626100" cy="0"/>
          </a:xfrm>
          <a:prstGeom prst="straightConnector1">
            <a:avLst/>
          </a:prstGeom>
          <a:noFill/>
          <a:ln cap="flat" cmpd="sng" w="9525">
            <a:solidFill>
              <a:schemeClr val="accent3"/>
            </a:solidFill>
            <a:prstDash val="solid"/>
            <a:round/>
            <a:headEnd len="med" w="med" type="none"/>
            <a:tailEnd len="med" w="med" type="none"/>
          </a:ln>
        </p:spPr>
      </p:cxnSp>
      <p:cxnSp>
        <p:nvCxnSpPr>
          <p:cNvPr id="648" name="Google Shape;648;p57"/>
          <p:cNvCxnSpPr/>
          <p:nvPr/>
        </p:nvCxnSpPr>
        <p:spPr>
          <a:xfrm>
            <a:off x="5239725" y="2289900"/>
            <a:ext cx="0" cy="922800"/>
          </a:xfrm>
          <a:prstGeom prst="straightConnector1">
            <a:avLst/>
          </a:prstGeom>
          <a:noFill/>
          <a:ln cap="flat" cmpd="sng" w="9525">
            <a:solidFill>
              <a:schemeClr val="accent3"/>
            </a:solidFill>
            <a:prstDash val="dot"/>
            <a:round/>
            <a:headEnd len="med" w="med" type="none"/>
            <a:tailEnd len="med" w="med" type="none"/>
          </a:ln>
        </p:spPr>
      </p:cxnSp>
      <p:cxnSp>
        <p:nvCxnSpPr>
          <p:cNvPr id="649" name="Google Shape;649;p57"/>
          <p:cNvCxnSpPr/>
          <p:nvPr/>
        </p:nvCxnSpPr>
        <p:spPr>
          <a:xfrm>
            <a:off x="4312575" y="3699875"/>
            <a:ext cx="9000" cy="1116000"/>
          </a:xfrm>
          <a:prstGeom prst="straightConnector1">
            <a:avLst/>
          </a:prstGeom>
          <a:noFill/>
          <a:ln cap="flat" cmpd="sng" w="9525">
            <a:solidFill>
              <a:schemeClr val="accent3"/>
            </a:solidFill>
            <a:prstDash val="dot"/>
            <a:round/>
            <a:headEnd len="med" w="med" type="none"/>
            <a:tailEnd len="med" w="med" type="none"/>
          </a:ln>
        </p:spPr>
      </p:cxnSp>
      <p:sp>
        <p:nvSpPr>
          <p:cNvPr id="650" name="Google Shape;650;p57"/>
          <p:cNvSpPr txBox="1"/>
          <p:nvPr/>
        </p:nvSpPr>
        <p:spPr>
          <a:xfrm>
            <a:off x="112450" y="4780600"/>
            <a:ext cx="1467300" cy="27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
                <a:solidFill>
                  <a:schemeClr val="dk1"/>
                </a:solidFill>
                <a:highlight>
                  <a:srgbClr val="E5E5DB"/>
                </a:highlight>
                <a:latin typeface="DM Sans"/>
                <a:ea typeface="DM Sans"/>
                <a:cs typeface="DM Sans"/>
                <a:sym typeface="DM Sans"/>
              </a:rPr>
              <a:t>https://storymaps.arcgis.com/stories/75f901d150b24d21a6ce0b6cfcaa7913</a:t>
            </a:r>
            <a:endParaRPr sz="400">
              <a:solidFill>
                <a:schemeClr val="dk1"/>
              </a:solidFill>
              <a:highlight>
                <a:srgbClr val="E5E5DB"/>
              </a:highlight>
              <a:latin typeface="DM Sans"/>
              <a:ea typeface="DM Sans"/>
              <a:cs typeface="DM Sans"/>
              <a:sym typeface="DM Sans"/>
            </a:endParaRPr>
          </a:p>
        </p:txBody>
      </p:sp>
      <p:sp>
        <p:nvSpPr>
          <p:cNvPr id="651" name="Google Shape;651;p57"/>
          <p:cNvSpPr txBox="1"/>
          <p:nvPr/>
        </p:nvSpPr>
        <p:spPr>
          <a:xfrm>
            <a:off x="218350" y="3288250"/>
            <a:ext cx="1255500" cy="32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
                <a:solidFill>
                  <a:schemeClr val="dk1"/>
                </a:solidFill>
                <a:highlight>
                  <a:srgbClr val="E5E5DB"/>
                </a:highlight>
                <a:latin typeface="DM Sans"/>
                <a:ea typeface="DM Sans"/>
                <a:cs typeface="DM Sans"/>
                <a:sym typeface="DM Sans"/>
              </a:rPr>
              <a:t>https://fwbg.org/full-calendar/exhibition-expeditions-through-the-lens-botanical-photographs-of-sherwin-carlquist/</a:t>
            </a:r>
            <a:endParaRPr sz="400">
              <a:solidFill>
                <a:schemeClr val="dk1"/>
              </a:solidFill>
              <a:highlight>
                <a:srgbClr val="E5E5DB"/>
              </a:highlight>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58"/>
          <p:cNvSpPr txBox="1"/>
          <p:nvPr>
            <p:ph type="title"/>
          </p:nvPr>
        </p:nvSpPr>
        <p:spPr>
          <a:xfrm>
            <a:off x="1018025" y="485175"/>
            <a:ext cx="4139400" cy="12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t>
            </a:r>
            <a:r>
              <a:rPr lang="en"/>
              <a:t>hanks!</a:t>
            </a:r>
            <a:endParaRPr/>
          </a:p>
        </p:txBody>
      </p:sp>
      <p:sp>
        <p:nvSpPr>
          <p:cNvPr id="657" name="Google Shape;657;p58"/>
          <p:cNvSpPr txBox="1"/>
          <p:nvPr>
            <p:ph idx="1" type="subTitle"/>
          </p:nvPr>
        </p:nvSpPr>
        <p:spPr>
          <a:xfrm>
            <a:off x="1018025" y="1618850"/>
            <a:ext cx="4604400" cy="12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Baskervville SemiBold"/>
                <a:ea typeface="Baskervville SemiBold"/>
                <a:cs typeface="Baskervville SemiBold"/>
                <a:sym typeface="Baskervville SemiBold"/>
              </a:rPr>
              <a:t>Contact Samantha Ekberg at:</a:t>
            </a:r>
            <a:r>
              <a:rPr lang="en" sz="1800"/>
              <a:t> </a:t>
            </a:r>
            <a:endParaRPr sz="1800"/>
          </a:p>
          <a:p>
            <a:pPr indent="0" lvl="0" marL="0" rtl="0" algn="l">
              <a:lnSpc>
                <a:spcPct val="115000"/>
              </a:lnSpc>
              <a:spcBef>
                <a:spcPts val="1000"/>
              </a:spcBef>
              <a:spcAft>
                <a:spcPts val="0"/>
              </a:spcAft>
              <a:buNone/>
            </a:pPr>
            <a:r>
              <a:rPr lang="en">
                <a:latin typeface="DM Sans SemiBold"/>
                <a:ea typeface="DM Sans SemiBold"/>
                <a:cs typeface="DM Sans SemiBold"/>
                <a:sym typeface="DM Sans SemiBold"/>
              </a:rPr>
              <a:t>Email: </a:t>
            </a:r>
            <a:r>
              <a:rPr lang="en"/>
              <a:t>sekberg@fwbg.org</a:t>
            </a:r>
            <a:endParaRPr/>
          </a:p>
          <a:p>
            <a:pPr indent="0" lvl="0" marL="0" rtl="0" algn="l">
              <a:lnSpc>
                <a:spcPct val="115000"/>
              </a:lnSpc>
              <a:spcBef>
                <a:spcPts val="0"/>
              </a:spcBef>
              <a:spcAft>
                <a:spcPts val="0"/>
              </a:spcAft>
              <a:buNone/>
            </a:pPr>
            <a:r>
              <a:rPr lang="en">
                <a:latin typeface="DM Sans SemiBold"/>
                <a:ea typeface="DM Sans SemiBold"/>
                <a:cs typeface="DM Sans SemiBold"/>
                <a:sym typeface="DM Sans SemiBold"/>
              </a:rPr>
              <a:t>LinkedIn:</a:t>
            </a:r>
            <a:r>
              <a:rPr lang="en"/>
              <a:t> </a:t>
            </a:r>
            <a:endParaRPr/>
          </a:p>
          <a:p>
            <a:pPr indent="0" lvl="0" marL="0" rtl="0" algn="l">
              <a:spcBef>
                <a:spcPts val="0"/>
              </a:spcBef>
              <a:spcAft>
                <a:spcPts val="0"/>
              </a:spcAft>
              <a:buNone/>
            </a:pPr>
            <a:r>
              <a:t/>
            </a:r>
            <a:endParaRPr/>
          </a:p>
        </p:txBody>
      </p:sp>
      <p:pic>
        <p:nvPicPr>
          <p:cNvPr id="658" name="Google Shape;658;p58"/>
          <p:cNvPicPr preferRelativeResize="0"/>
          <p:nvPr/>
        </p:nvPicPr>
        <p:blipFill rotWithShape="1">
          <a:blip r:embed="rId3">
            <a:alphaModFix/>
          </a:blip>
          <a:srcRect b="0" l="27307" r="37778" t="0"/>
          <a:stretch/>
        </p:blipFill>
        <p:spPr>
          <a:xfrm>
            <a:off x="6449726" y="0"/>
            <a:ext cx="2694277" cy="5143501"/>
          </a:xfrm>
          <a:prstGeom prst="rect">
            <a:avLst/>
          </a:prstGeom>
          <a:noFill/>
          <a:ln>
            <a:noFill/>
          </a:ln>
        </p:spPr>
      </p:pic>
      <p:pic>
        <p:nvPicPr>
          <p:cNvPr id="659" name="Google Shape;659;p58" title="sam e linkedin qr code.png"/>
          <p:cNvPicPr preferRelativeResize="0"/>
          <p:nvPr/>
        </p:nvPicPr>
        <p:blipFill>
          <a:blip r:embed="rId4">
            <a:alphaModFix/>
          </a:blip>
          <a:stretch>
            <a:fillRect/>
          </a:stretch>
        </p:blipFill>
        <p:spPr>
          <a:xfrm>
            <a:off x="2011975" y="2426950"/>
            <a:ext cx="764400" cy="764400"/>
          </a:xfrm>
          <a:prstGeom prst="rect">
            <a:avLst/>
          </a:prstGeom>
          <a:noFill/>
          <a:ln cap="flat" cmpd="sng" w="19050">
            <a:solidFill>
              <a:schemeClr val="dk2"/>
            </a:solidFill>
            <a:prstDash val="solid"/>
            <a:round/>
            <a:headEnd len="sm" w="sm" type="none"/>
            <a:tailEnd len="sm" w="sm" type="none"/>
          </a:ln>
        </p:spPr>
      </p:pic>
      <p:sp>
        <p:nvSpPr>
          <p:cNvPr id="660" name="Google Shape;660;p58"/>
          <p:cNvSpPr txBox="1"/>
          <p:nvPr/>
        </p:nvSpPr>
        <p:spPr>
          <a:xfrm>
            <a:off x="2827425" y="2367150"/>
            <a:ext cx="2259000" cy="7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DM Sans"/>
                <a:ea typeface="DM Sans"/>
                <a:cs typeface="DM Sans"/>
                <a:sym typeface="DM Sans"/>
              </a:rPr>
              <a:t>https://www.linkedin.com/in/samantha-e-479873178</a:t>
            </a:r>
            <a:endParaRPr sz="1200">
              <a:solidFill>
                <a:schemeClr val="dk1"/>
              </a:solidFill>
              <a:latin typeface="DM Sans"/>
              <a:ea typeface="DM Sans"/>
              <a:cs typeface="DM Sans"/>
              <a:sym typeface="DM Sans"/>
            </a:endParaRPr>
          </a:p>
        </p:txBody>
      </p:sp>
      <p:cxnSp>
        <p:nvCxnSpPr>
          <p:cNvPr id="661" name="Google Shape;661;p58"/>
          <p:cNvCxnSpPr/>
          <p:nvPr/>
        </p:nvCxnSpPr>
        <p:spPr>
          <a:xfrm>
            <a:off x="917750" y="3413875"/>
            <a:ext cx="4145100" cy="0"/>
          </a:xfrm>
          <a:prstGeom prst="straightConnector1">
            <a:avLst/>
          </a:prstGeom>
          <a:noFill/>
          <a:ln cap="flat" cmpd="sng" w="9525">
            <a:solidFill>
              <a:schemeClr val="dk2"/>
            </a:solidFill>
            <a:prstDash val="solid"/>
            <a:round/>
            <a:headEnd len="med" w="med" type="none"/>
            <a:tailEnd len="med" w="med" type="none"/>
          </a:ln>
        </p:spPr>
      </p:cxnSp>
      <p:pic>
        <p:nvPicPr>
          <p:cNvPr id="662" name="Google Shape;662;p58" title="brit exhibit event page qr code.png"/>
          <p:cNvPicPr preferRelativeResize="0"/>
          <p:nvPr/>
        </p:nvPicPr>
        <p:blipFill>
          <a:blip r:embed="rId5">
            <a:alphaModFix/>
          </a:blip>
          <a:stretch>
            <a:fillRect/>
          </a:stretch>
        </p:blipFill>
        <p:spPr>
          <a:xfrm>
            <a:off x="6683575" y="408025"/>
            <a:ext cx="1140750" cy="1140750"/>
          </a:xfrm>
          <a:prstGeom prst="rect">
            <a:avLst/>
          </a:prstGeom>
          <a:noFill/>
          <a:ln cap="flat" cmpd="sng" w="19050">
            <a:solidFill>
              <a:schemeClr val="accent3"/>
            </a:solidFill>
            <a:prstDash val="solid"/>
            <a:round/>
            <a:headEnd len="sm" w="sm" type="none"/>
            <a:tailEnd len="sm" w="sm" type="none"/>
          </a:ln>
        </p:spPr>
      </p:pic>
      <p:sp>
        <p:nvSpPr>
          <p:cNvPr id="663" name="Google Shape;663;p58"/>
          <p:cNvSpPr txBox="1"/>
          <p:nvPr/>
        </p:nvSpPr>
        <p:spPr>
          <a:xfrm>
            <a:off x="6626200" y="1503563"/>
            <a:ext cx="1255500" cy="32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
                <a:solidFill>
                  <a:schemeClr val="dk1"/>
                </a:solidFill>
                <a:highlight>
                  <a:srgbClr val="E5E5DB"/>
                </a:highlight>
                <a:latin typeface="DM Sans"/>
                <a:ea typeface="DM Sans"/>
                <a:cs typeface="DM Sans"/>
                <a:sym typeface="DM Sans"/>
              </a:rPr>
              <a:t>https://fwbg.org/full-calendar/exhibition-expeditions-through-the-lens-botanical-photographs-of-sherwin-carlquist/</a:t>
            </a:r>
            <a:endParaRPr sz="400">
              <a:solidFill>
                <a:schemeClr val="dk1"/>
              </a:solidFill>
              <a:highlight>
                <a:srgbClr val="E5E5DB"/>
              </a:highlight>
              <a:latin typeface="DM Sans"/>
              <a:ea typeface="DM Sans"/>
              <a:cs typeface="DM Sans"/>
              <a:sym typeface="DM Sans"/>
            </a:endParaRPr>
          </a:p>
        </p:txBody>
      </p:sp>
      <p:pic>
        <p:nvPicPr>
          <p:cNvPr id="664" name="Google Shape;664;p58" title="Calbg exhibit qr code.png"/>
          <p:cNvPicPr preferRelativeResize="0"/>
          <p:nvPr/>
        </p:nvPicPr>
        <p:blipFill>
          <a:blip r:embed="rId6">
            <a:alphaModFix/>
          </a:blip>
          <a:stretch>
            <a:fillRect/>
          </a:stretch>
        </p:blipFill>
        <p:spPr>
          <a:xfrm>
            <a:off x="6683563" y="1990775"/>
            <a:ext cx="1140763" cy="1140763"/>
          </a:xfrm>
          <a:prstGeom prst="rect">
            <a:avLst/>
          </a:prstGeom>
          <a:noFill/>
          <a:ln cap="flat" cmpd="sng" w="19050">
            <a:solidFill>
              <a:schemeClr val="accent3"/>
            </a:solidFill>
            <a:prstDash val="solid"/>
            <a:round/>
            <a:headEnd len="sm" w="sm" type="none"/>
            <a:tailEnd len="sm" w="sm" type="none"/>
          </a:ln>
        </p:spPr>
      </p:pic>
      <p:sp>
        <p:nvSpPr>
          <p:cNvPr id="665" name="Google Shape;665;p58"/>
          <p:cNvSpPr txBox="1"/>
          <p:nvPr/>
        </p:nvSpPr>
        <p:spPr>
          <a:xfrm>
            <a:off x="6520300" y="3080738"/>
            <a:ext cx="1467300" cy="27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
                <a:solidFill>
                  <a:schemeClr val="dk1"/>
                </a:solidFill>
                <a:highlight>
                  <a:srgbClr val="E5E5DB"/>
                </a:highlight>
                <a:latin typeface="DM Sans"/>
                <a:ea typeface="DM Sans"/>
                <a:cs typeface="DM Sans"/>
                <a:sym typeface="DM Sans"/>
              </a:rPr>
              <a:t>https://storymaps.arcgis.com/stories/75f901d150b24d21a6ce0b6cfcaa7913</a:t>
            </a:r>
            <a:endParaRPr sz="400">
              <a:solidFill>
                <a:schemeClr val="dk1"/>
              </a:solidFill>
              <a:highlight>
                <a:srgbClr val="E5E5DB"/>
              </a:highlight>
              <a:latin typeface="DM Sans"/>
              <a:ea typeface="DM Sans"/>
              <a:cs typeface="DM Sans"/>
              <a:sym typeface="DM Sans"/>
            </a:endParaRPr>
          </a:p>
        </p:txBody>
      </p:sp>
      <p:pic>
        <p:nvPicPr>
          <p:cNvPr id="666" name="Google Shape;666;p58" title="Carlquist QRs Portal to Texas History.png"/>
          <p:cNvPicPr preferRelativeResize="0"/>
          <p:nvPr/>
        </p:nvPicPr>
        <p:blipFill>
          <a:blip r:embed="rId7">
            <a:alphaModFix/>
          </a:blip>
          <a:stretch>
            <a:fillRect/>
          </a:stretch>
        </p:blipFill>
        <p:spPr>
          <a:xfrm>
            <a:off x="6604013" y="3435587"/>
            <a:ext cx="1299876" cy="1299876"/>
          </a:xfrm>
          <a:prstGeom prst="rect">
            <a:avLst/>
          </a:prstGeom>
          <a:noFill/>
          <a:ln>
            <a:noFill/>
          </a:ln>
        </p:spPr>
      </p:pic>
      <p:sp>
        <p:nvSpPr>
          <p:cNvPr id="667" name="Google Shape;667;p58"/>
          <p:cNvSpPr txBox="1"/>
          <p:nvPr/>
        </p:nvSpPr>
        <p:spPr>
          <a:xfrm>
            <a:off x="6683663" y="4628625"/>
            <a:ext cx="1140600" cy="36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0">
                <a:solidFill>
                  <a:schemeClr val="dk1"/>
                </a:solidFill>
                <a:highlight>
                  <a:srgbClr val="E5E5DB"/>
                </a:highlight>
                <a:latin typeface="DM Sans"/>
                <a:ea typeface="DM Sans"/>
                <a:cs typeface="DM Sans"/>
                <a:sym typeface="DM Sans"/>
              </a:rPr>
              <a:t>https://texashistory.unt.edu/</a:t>
            </a:r>
            <a:endParaRPr sz="500">
              <a:solidFill>
                <a:schemeClr val="dk1"/>
              </a:solidFill>
              <a:highlight>
                <a:srgbClr val="E5E5DB"/>
              </a:highlight>
              <a:latin typeface="DM Sans"/>
              <a:ea typeface="DM Sans"/>
              <a:cs typeface="DM Sans"/>
              <a:sym typeface="DM Sans"/>
            </a:endParaRPr>
          </a:p>
        </p:txBody>
      </p:sp>
      <p:sp>
        <p:nvSpPr>
          <p:cNvPr id="668" name="Google Shape;668;p58"/>
          <p:cNvSpPr/>
          <p:nvPr/>
        </p:nvSpPr>
        <p:spPr>
          <a:xfrm>
            <a:off x="7932075" y="577450"/>
            <a:ext cx="1089300" cy="801900"/>
          </a:xfrm>
          <a:prstGeom prst="roundRect">
            <a:avLst>
              <a:gd fmla="val 16667" name="adj"/>
            </a:avLst>
          </a:prstGeom>
          <a:solidFill>
            <a:srgbClr val="E5E5DB"/>
          </a:solidFill>
          <a:ln cap="flat" cmpd="sng" w="9525">
            <a:solidFill>
              <a:srgbClr val="E5E5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669" name="Google Shape;669;p58"/>
          <p:cNvSpPr/>
          <p:nvPr/>
        </p:nvSpPr>
        <p:spPr>
          <a:xfrm>
            <a:off x="7932075" y="2170800"/>
            <a:ext cx="1089300" cy="801900"/>
          </a:xfrm>
          <a:prstGeom prst="roundRect">
            <a:avLst>
              <a:gd fmla="val 16667" name="adj"/>
            </a:avLst>
          </a:prstGeom>
          <a:solidFill>
            <a:srgbClr val="E5E5DB"/>
          </a:solidFill>
          <a:ln cap="flat" cmpd="sng" w="9525">
            <a:solidFill>
              <a:srgbClr val="E5E5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670" name="Google Shape;670;p58"/>
          <p:cNvSpPr/>
          <p:nvPr/>
        </p:nvSpPr>
        <p:spPr>
          <a:xfrm>
            <a:off x="7932075" y="3684575"/>
            <a:ext cx="1089300" cy="801900"/>
          </a:xfrm>
          <a:prstGeom prst="roundRect">
            <a:avLst>
              <a:gd fmla="val 16667" name="adj"/>
            </a:avLst>
          </a:prstGeom>
          <a:solidFill>
            <a:srgbClr val="E5E5DB"/>
          </a:solidFill>
          <a:ln cap="flat" cmpd="sng" w="9525">
            <a:solidFill>
              <a:srgbClr val="E5E5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671" name="Google Shape;671;p58"/>
          <p:cNvSpPr txBox="1"/>
          <p:nvPr/>
        </p:nvSpPr>
        <p:spPr>
          <a:xfrm>
            <a:off x="8017800" y="630325"/>
            <a:ext cx="927900" cy="68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Baskervville SemiBold"/>
                <a:ea typeface="Baskervville SemiBold"/>
                <a:cs typeface="Baskervville SemiBold"/>
                <a:sym typeface="Baskervville SemiBold"/>
              </a:rPr>
              <a:t>BRIT In-person exhibit</a:t>
            </a:r>
            <a:endParaRPr sz="1300">
              <a:solidFill>
                <a:schemeClr val="dk1"/>
              </a:solidFill>
              <a:latin typeface="Baskervville SemiBold"/>
              <a:ea typeface="Baskervville SemiBold"/>
              <a:cs typeface="Baskervville SemiBold"/>
              <a:sym typeface="Baskervville SemiBold"/>
            </a:endParaRPr>
          </a:p>
        </p:txBody>
      </p:sp>
      <p:sp>
        <p:nvSpPr>
          <p:cNvPr id="672" name="Google Shape;672;p58"/>
          <p:cNvSpPr txBox="1"/>
          <p:nvPr/>
        </p:nvSpPr>
        <p:spPr>
          <a:xfrm>
            <a:off x="8017800" y="2231400"/>
            <a:ext cx="927900" cy="68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Baskervville SemiBold"/>
                <a:ea typeface="Baskervville SemiBold"/>
                <a:cs typeface="Baskervville SemiBold"/>
                <a:sym typeface="Baskervville SemiBold"/>
              </a:rPr>
              <a:t>CalBG Online exhibit</a:t>
            </a:r>
            <a:endParaRPr sz="1300">
              <a:solidFill>
                <a:schemeClr val="dk1"/>
              </a:solidFill>
              <a:latin typeface="Baskervville SemiBold"/>
              <a:ea typeface="Baskervville SemiBold"/>
              <a:cs typeface="Baskervville SemiBold"/>
              <a:sym typeface="Baskervville SemiBold"/>
            </a:endParaRPr>
          </a:p>
        </p:txBody>
      </p:sp>
      <p:sp>
        <p:nvSpPr>
          <p:cNvPr id="673" name="Google Shape;673;p58"/>
          <p:cNvSpPr txBox="1"/>
          <p:nvPr/>
        </p:nvSpPr>
        <p:spPr>
          <a:xfrm>
            <a:off x="8017800" y="3745175"/>
            <a:ext cx="927900" cy="68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dk1"/>
                </a:solidFill>
                <a:latin typeface="Baskervville SemiBold"/>
                <a:ea typeface="Baskervville SemiBold"/>
                <a:cs typeface="Baskervville SemiBold"/>
                <a:sym typeface="Baskervville SemiBold"/>
              </a:rPr>
              <a:t>Carlquist collection on The Portal to Texas History</a:t>
            </a:r>
            <a:endParaRPr sz="900">
              <a:solidFill>
                <a:schemeClr val="dk1"/>
              </a:solidFill>
              <a:latin typeface="Baskervville SemiBold"/>
              <a:ea typeface="Baskervville SemiBold"/>
              <a:cs typeface="Baskervville SemiBold"/>
              <a:sym typeface="Baskervville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6"/>
          <p:cNvSpPr txBox="1"/>
          <p:nvPr>
            <p:ph type="title"/>
          </p:nvPr>
        </p:nvSpPr>
        <p:spPr>
          <a:xfrm>
            <a:off x="2685500" y="2460927"/>
            <a:ext cx="5267100" cy="83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297" name="Google Shape;297;p36"/>
          <p:cNvSpPr txBox="1"/>
          <p:nvPr>
            <p:ph idx="2" type="title"/>
          </p:nvPr>
        </p:nvSpPr>
        <p:spPr>
          <a:xfrm>
            <a:off x="2685500" y="1577100"/>
            <a:ext cx="1810200" cy="1112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298" name="Google Shape;298;p36"/>
          <p:cNvSpPr txBox="1"/>
          <p:nvPr>
            <p:ph idx="1" type="subTitle"/>
          </p:nvPr>
        </p:nvSpPr>
        <p:spPr>
          <a:xfrm>
            <a:off x="2685500" y="3209075"/>
            <a:ext cx="5267100" cy="45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400">
                <a:latin typeface="DM Sans Light"/>
                <a:ea typeface="DM Sans Light"/>
                <a:cs typeface="DM Sans Light"/>
                <a:sym typeface="DM Sans Light"/>
              </a:rPr>
              <a:t>The institution, the grant, the botanist, the materials, the volunteers, &amp; the practicum students</a:t>
            </a:r>
            <a:endParaRPr/>
          </a:p>
        </p:txBody>
      </p:sp>
      <p:pic>
        <p:nvPicPr>
          <p:cNvPr id="299" name="Google Shape;299;p36"/>
          <p:cNvPicPr preferRelativeResize="0"/>
          <p:nvPr/>
        </p:nvPicPr>
        <p:blipFill rotWithShape="1">
          <a:blip r:embed="rId3">
            <a:alphaModFix/>
          </a:blip>
          <a:srcRect b="0" l="0" r="74095" t="0"/>
          <a:stretch/>
        </p:blipFill>
        <p:spPr>
          <a:xfrm>
            <a:off x="0" y="0"/>
            <a:ext cx="1999073" cy="5143501"/>
          </a:xfrm>
          <a:prstGeom prst="rect">
            <a:avLst/>
          </a:prstGeom>
          <a:noFill/>
          <a:ln>
            <a:noFill/>
          </a:ln>
        </p:spPr>
      </p:pic>
      <p:grpSp>
        <p:nvGrpSpPr>
          <p:cNvPr id="300" name="Google Shape;300;p36"/>
          <p:cNvGrpSpPr/>
          <p:nvPr/>
        </p:nvGrpSpPr>
        <p:grpSpPr>
          <a:xfrm>
            <a:off x="6661100" y="0"/>
            <a:ext cx="2482905" cy="5143501"/>
            <a:chOff x="6661100" y="0"/>
            <a:chExt cx="2482905" cy="5143501"/>
          </a:xfrm>
        </p:grpSpPr>
        <p:pic>
          <p:nvPicPr>
            <p:cNvPr id="301" name="Google Shape;301;p36"/>
            <p:cNvPicPr preferRelativeResize="0"/>
            <p:nvPr/>
          </p:nvPicPr>
          <p:blipFill rotWithShape="1">
            <a:blip r:embed="rId4">
              <a:alphaModFix/>
            </a:blip>
            <a:srcRect b="55807" l="592" r="55205" t="-31818"/>
            <a:stretch/>
          </p:blipFill>
          <p:spPr>
            <a:xfrm>
              <a:off x="6661100" y="2741975"/>
              <a:ext cx="2482898" cy="2401525"/>
            </a:xfrm>
            <a:prstGeom prst="rect">
              <a:avLst/>
            </a:prstGeom>
            <a:noFill/>
            <a:ln>
              <a:noFill/>
            </a:ln>
          </p:spPr>
        </p:pic>
        <p:pic>
          <p:nvPicPr>
            <p:cNvPr id="302" name="Google Shape;302;p36"/>
            <p:cNvPicPr preferRelativeResize="0"/>
            <p:nvPr/>
          </p:nvPicPr>
          <p:blipFill rotWithShape="1">
            <a:blip r:embed="rId5">
              <a:alphaModFix/>
            </a:blip>
            <a:srcRect b="-4603" l="51696" r="-2007" t="58621"/>
            <a:stretch/>
          </p:blipFill>
          <p:spPr>
            <a:xfrm flipH="1">
              <a:off x="7442306" y="0"/>
              <a:ext cx="1701699" cy="1612548"/>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7"/>
          <p:cNvSpPr txBox="1"/>
          <p:nvPr>
            <p:ph type="title"/>
          </p:nvPr>
        </p:nvSpPr>
        <p:spPr>
          <a:xfrm>
            <a:off x="772000" y="71925"/>
            <a:ext cx="7710900" cy="113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Institution: </a:t>
            </a:r>
            <a:endParaRPr/>
          </a:p>
          <a:p>
            <a:pPr indent="0" lvl="0" marL="0" rtl="0" algn="l">
              <a:spcBef>
                <a:spcPts val="0"/>
              </a:spcBef>
              <a:spcAft>
                <a:spcPts val="0"/>
              </a:spcAft>
              <a:buNone/>
            </a:pPr>
            <a:r>
              <a:rPr lang="en" sz="2600">
                <a:latin typeface="Baskervville SemiBold"/>
                <a:ea typeface="Baskervville SemiBold"/>
                <a:cs typeface="Baskervville SemiBold"/>
                <a:sym typeface="Baskervville SemiBold"/>
              </a:rPr>
              <a:t>The Botanical Research Institute of Texas (BRIT)</a:t>
            </a:r>
            <a:endParaRPr sz="2600">
              <a:latin typeface="Baskervville SemiBold"/>
              <a:ea typeface="Baskervville SemiBold"/>
              <a:cs typeface="Baskervville SemiBold"/>
              <a:sym typeface="Baskervville SemiBold"/>
            </a:endParaRPr>
          </a:p>
        </p:txBody>
      </p:sp>
      <p:sp>
        <p:nvSpPr>
          <p:cNvPr id="308" name="Google Shape;308;p37"/>
          <p:cNvSpPr txBox="1"/>
          <p:nvPr>
            <p:ph idx="1" type="subTitle"/>
          </p:nvPr>
        </p:nvSpPr>
        <p:spPr>
          <a:xfrm>
            <a:off x="721600" y="1511675"/>
            <a:ext cx="4119300" cy="3551100"/>
          </a:xfrm>
          <a:prstGeom prst="rect">
            <a:avLst/>
          </a:prstGeom>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dk1"/>
              </a:buClr>
              <a:buSzPts val="1700"/>
              <a:buChar char="●"/>
            </a:pPr>
            <a:r>
              <a:rPr lang="en" sz="1700"/>
              <a:t>Located in Fort Worth, Texas</a:t>
            </a:r>
            <a:endParaRPr sz="1700"/>
          </a:p>
          <a:p>
            <a:pPr indent="-336550" lvl="0" marL="457200" rtl="0" algn="l">
              <a:lnSpc>
                <a:spcPct val="115000"/>
              </a:lnSpc>
              <a:spcBef>
                <a:spcPts val="0"/>
              </a:spcBef>
              <a:spcAft>
                <a:spcPts val="0"/>
              </a:spcAft>
              <a:buClr>
                <a:schemeClr val="dk1"/>
              </a:buClr>
              <a:buSzPts val="1700"/>
              <a:buChar char="●"/>
            </a:pPr>
            <a:r>
              <a:rPr lang="en" sz="1700"/>
              <a:t>The </a:t>
            </a:r>
            <a:r>
              <a:rPr lang="en" sz="1700">
                <a:latin typeface="DM Sans SemiBold"/>
                <a:ea typeface="DM Sans SemiBold"/>
                <a:cs typeface="DM Sans SemiBold"/>
                <a:sym typeface="DM Sans SemiBold"/>
              </a:rPr>
              <a:t>"research arm of the Fort Worth Botanic Garden"</a:t>
            </a:r>
            <a:r>
              <a:rPr lang="en" sz="1700"/>
              <a:t> and </a:t>
            </a:r>
            <a:r>
              <a:rPr lang="en" sz="1700"/>
              <a:t>"is an international scientific research  and learning center</a:t>
            </a:r>
            <a:r>
              <a:rPr lang="en" sz="1700"/>
              <a:t> dedicated to conservation and knowledge sharing." - </a:t>
            </a:r>
            <a:r>
              <a:rPr i="1" lang="en" sz="1700">
                <a:latin typeface="DM Sans Light"/>
                <a:ea typeface="DM Sans Light"/>
                <a:cs typeface="DM Sans Light"/>
                <a:sym typeface="DM Sans Light"/>
              </a:rPr>
              <a:t>fwbg.org</a:t>
            </a:r>
            <a:endParaRPr i="1" sz="1700">
              <a:latin typeface="DM Sans Light"/>
              <a:ea typeface="DM Sans Light"/>
              <a:cs typeface="DM Sans Light"/>
              <a:sym typeface="DM Sans Light"/>
            </a:endParaRPr>
          </a:p>
          <a:p>
            <a:pPr indent="-336550" lvl="0" marL="457200" rtl="0" algn="l">
              <a:lnSpc>
                <a:spcPct val="115000"/>
              </a:lnSpc>
              <a:spcBef>
                <a:spcPts val="0"/>
              </a:spcBef>
              <a:spcAft>
                <a:spcPts val="0"/>
              </a:spcAft>
              <a:buClr>
                <a:schemeClr val="dk1"/>
              </a:buClr>
              <a:buSzPts val="1700"/>
              <a:buChar char="●"/>
            </a:pPr>
            <a:r>
              <a:rPr lang="en" sz="1700"/>
              <a:t>BRIT Library </a:t>
            </a:r>
            <a:r>
              <a:rPr lang="en" sz="1700">
                <a:latin typeface="DM Sans SemiBold"/>
                <a:ea typeface="DM Sans SemiBold"/>
                <a:cs typeface="DM Sans SemiBold"/>
                <a:sym typeface="DM Sans SemiBold"/>
              </a:rPr>
              <a:t>"houses one of the largest collections of botanical works in the southwestern United States."</a:t>
            </a:r>
            <a:r>
              <a:rPr lang="en" sz="1700"/>
              <a:t> - </a:t>
            </a:r>
            <a:r>
              <a:rPr i="1" lang="en" sz="1700">
                <a:latin typeface="DM Sans Light"/>
                <a:ea typeface="DM Sans Light"/>
                <a:cs typeface="DM Sans Light"/>
                <a:sym typeface="DM Sans Light"/>
              </a:rPr>
              <a:t>fwbg.org</a:t>
            </a:r>
            <a:endParaRPr i="1" sz="1700">
              <a:latin typeface="DM Sans Light"/>
              <a:ea typeface="DM Sans Light"/>
              <a:cs typeface="DM Sans Light"/>
              <a:sym typeface="DM Sans Light"/>
            </a:endParaRPr>
          </a:p>
        </p:txBody>
      </p:sp>
      <p:grpSp>
        <p:nvGrpSpPr>
          <p:cNvPr id="309" name="Google Shape;309;p37"/>
          <p:cNvGrpSpPr/>
          <p:nvPr/>
        </p:nvGrpSpPr>
        <p:grpSpPr>
          <a:xfrm>
            <a:off x="6276322" y="3925376"/>
            <a:ext cx="2867678" cy="1218082"/>
            <a:chOff x="6276322" y="3925376"/>
            <a:chExt cx="2867678" cy="1218082"/>
          </a:xfrm>
        </p:grpSpPr>
        <p:pic>
          <p:nvPicPr>
            <p:cNvPr id="310" name="Google Shape;310;p37"/>
            <p:cNvPicPr preferRelativeResize="0"/>
            <p:nvPr/>
          </p:nvPicPr>
          <p:blipFill rotWithShape="1">
            <a:blip r:embed="rId3">
              <a:alphaModFix/>
            </a:blip>
            <a:srcRect b="52497" l="14023" r="0" t="-1943"/>
            <a:stretch/>
          </p:blipFill>
          <p:spPr>
            <a:xfrm flipH="1">
              <a:off x="7101367" y="3925376"/>
              <a:ext cx="2042633" cy="1218082"/>
            </a:xfrm>
            <a:prstGeom prst="rect">
              <a:avLst/>
            </a:prstGeom>
            <a:noFill/>
            <a:ln>
              <a:noFill/>
            </a:ln>
          </p:spPr>
        </p:pic>
        <p:pic>
          <p:nvPicPr>
            <p:cNvPr id="311" name="Google Shape;311;p37"/>
            <p:cNvPicPr preferRelativeResize="0"/>
            <p:nvPr/>
          </p:nvPicPr>
          <p:blipFill rotWithShape="1">
            <a:blip r:embed="rId4">
              <a:alphaModFix/>
            </a:blip>
            <a:srcRect b="35874" l="6974" r="64005" t="11847"/>
            <a:stretch/>
          </p:blipFill>
          <p:spPr>
            <a:xfrm flipH="1">
              <a:off x="6276322" y="3956487"/>
              <a:ext cx="1169567" cy="1185146"/>
            </a:xfrm>
            <a:prstGeom prst="rect">
              <a:avLst/>
            </a:prstGeom>
            <a:noFill/>
            <a:ln>
              <a:noFill/>
            </a:ln>
          </p:spPr>
        </p:pic>
      </p:grpSp>
      <p:sp>
        <p:nvSpPr>
          <p:cNvPr id="312" name="Google Shape;312;p37"/>
          <p:cNvSpPr/>
          <p:nvPr/>
        </p:nvSpPr>
        <p:spPr>
          <a:xfrm>
            <a:off x="525225" y="1316150"/>
            <a:ext cx="8758200" cy="453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pic>
        <p:nvPicPr>
          <p:cNvPr descr="Image of the Botanical Research Institute of Texas building, with a sign in the foreground of the image. The building is gray with a flat, plant-covered roof. " id="313" name="Google Shape;313;p37" title="Botanical_Research_Institute_of_Texas.jpg"/>
          <p:cNvPicPr preferRelativeResize="0"/>
          <p:nvPr/>
        </p:nvPicPr>
        <p:blipFill>
          <a:blip r:embed="rId5">
            <a:alphaModFix/>
          </a:blip>
          <a:stretch>
            <a:fillRect/>
          </a:stretch>
        </p:blipFill>
        <p:spPr>
          <a:xfrm>
            <a:off x="5645200" y="2410375"/>
            <a:ext cx="3280850" cy="2460626"/>
          </a:xfrm>
          <a:prstGeom prst="rect">
            <a:avLst/>
          </a:prstGeom>
          <a:noFill/>
          <a:ln cap="flat" cmpd="sng" w="19050">
            <a:solidFill>
              <a:schemeClr val="dk2"/>
            </a:solidFill>
            <a:prstDash val="solid"/>
            <a:round/>
            <a:headEnd len="sm" w="sm" type="none"/>
            <a:tailEnd len="sm" w="sm" type="none"/>
          </a:ln>
        </p:spPr>
      </p:pic>
      <p:pic>
        <p:nvPicPr>
          <p:cNvPr descr="Logo of the Botanical Research Institute of Texas. The logo is a stylized half green, half orange leaf over the name of the institution in a dark font, all caps. " id="314" name="Google Shape;314;p37" title="brit logo square.png"/>
          <p:cNvPicPr preferRelativeResize="0"/>
          <p:nvPr/>
        </p:nvPicPr>
        <p:blipFill>
          <a:blip r:embed="rId6">
            <a:alphaModFix/>
          </a:blip>
          <a:stretch>
            <a:fillRect/>
          </a:stretch>
        </p:blipFill>
        <p:spPr>
          <a:xfrm>
            <a:off x="5113250" y="1664075"/>
            <a:ext cx="1594550" cy="1594550"/>
          </a:xfrm>
          <a:prstGeom prst="rect">
            <a:avLst/>
          </a:prstGeom>
          <a:noFill/>
          <a:ln cap="flat" cmpd="sng" w="19050">
            <a:solidFill>
              <a:schemeClr val="dk2"/>
            </a:solidFill>
            <a:prstDash val="solid"/>
            <a:round/>
            <a:headEnd len="sm" w="sm" type="none"/>
            <a:tailEnd len="sm" w="sm" type="none"/>
          </a:ln>
        </p:spPr>
      </p:pic>
      <p:sp>
        <p:nvSpPr>
          <p:cNvPr id="315" name="Google Shape;315;p37"/>
          <p:cNvSpPr txBox="1"/>
          <p:nvPr/>
        </p:nvSpPr>
        <p:spPr>
          <a:xfrm>
            <a:off x="5629225" y="4805446"/>
            <a:ext cx="3331500" cy="19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0">
                <a:solidFill>
                  <a:schemeClr val="dk1"/>
                </a:solidFill>
                <a:highlight>
                  <a:srgbClr val="E5E5DB"/>
                </a:highlight>
                <a:latin typeface="DM Sans Light"/>
                <a:ea typeface="DM Sans Light"/>
                <a:cs typeface="DM Sans Light"/>
                <a:sym typeface="DM Sans Light"/>
              </a:rPr>
              <a:t>By MauriceJFox3 - Own work, CC BY-SA 3.0, https://commons.wikimedia.org/w/index.php?curid=19802284</a:t>
            </a:r>
            <a:endParaRPr sz="500">
              <a:solidFill>
                <a:schemeClr val="dk1"/>
              </a:solidFill>
              <a:highlight>
                <a:srgbClr val="E5E5DB"/>
              </a:highlight>
              <a:latin typeface="DM Sans Light"/>
              <a:ea typeface="DM Sans Light"/>
              <a:cs typeface="DM Sans Light"/>
              <a:sym typeface="DM Sa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8"/>
          <p:cNvSpPr txBox="1"/>
          <p:nvPr>
            <p:ph idx="3" type="subTitle"/>
          </p:nvPr>
        </p:nvSpPr>
        <p:spPr>
          <a:xfrm>
            <a:off x="543525" y="1416675"/>
            <a:ext cx="4816800" cy="36561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American botanist specializing in </a:t>
            </a:r>
            <a:r>
              <a:rPr lang="en">
                <a:latin typeface="DM Sans SemiBold"/>
                <a:ea typeface="DM Sans SemiBold"/>
                <a:cs typeface="DM Sans SemiBold"/>
                <a:sym typeface="DM Sans SemiBold"/>
              </a:rPr>
              <a:t>island biogeography</a:t>
            </a:r>
            <a:r>
              <a:rPr lang="en"/>
              <a:t> and </a:t>
            </a:r>
            <a:r>
              <a:rPr lang="en">
                <a:latin typeface="DM Sans SemiBold"/>
                <a:ea typeface="DM Sans SemiBold"/>
                <a:cs typeface="DM Sans SemiBold"/>
                <a:sym typeface="DM Sans SemiBold"/>
              </a:rPr>
              <a:t>wood anatomy</a:t>
            </a:r>
            <a:endParaRPr>
              <a:latin typeface="DM Sans SemiBold"/>
              <a:ea typeface="DM Sans SemiBold"/>
              <a:cs typeface="DM Sans SemiBold"/>
              <a:sym typeface="DM Sans SemiBold"/>
            </a:endParaRPr>
          </a:p>
          <a:p>
            <a:pPr indent="-317500" lvl="0" marL="457200" rtl="0" algn="l">
              <a:lnSpc>
                <a:spcPct val="115000"/>
              </a:lnSpc>
              <a:spcBef>
                <a:spcPts val="0"/>
              </a:spcBef>
              <a:spcAft>
                <a:spcPts val="0"/>
              </a:spcAft>
              <a:buSzPts val="1400"/>
              <a:buChar char="●"/>
            </a:pPr>
            <a:r>
              <a:rPr lang="en"/>
              <a:t>Published </a:t>
            </a:r>
            <a:r>
              <a:rPr lang="en">
                <a:latin typeface="DM Sans SemiBold"/>
                <a:ea typeface="DM Sans SemiBold"/>
                <a:cs typeface="DM Sans SemiBold"/>
                <a:sym typeface="DM Sans SemiBold"/>
              </a:rPr>
              <a:t>8 botanical books</a:t>
            </a:r>
            <a:r>
              <a:rPr lang="en"/>
              <a:t>, as well as a book on Japanese festivals, and multiple fine art photography books</a:t>
            </a:r>
            <a:endParaRPr/>
          </a:p>
          <a:p>
            <a:pPr indent="-317500" lvl="0" marL="457200" rtl="0" algn="l">
              <a:lnSpc>
                <a:spcPct val="115000"/>
              </a:lnSpc>
              <a:spcBef>
                <a:spcPts val="0"/>
              </a:spcBef>
              <a:spcAft>
                <a:spcPts val="0"/>
              </a:spcAft>
              <a:buSzPts val="1400"/>
              <a:buChar char="●"/>
            </a:pPr>
            <a:r>
              <a:rPr lang="en"/>
              <a:t>Worked for: </a:t>
            </a:r>
            <a:endParaRPr/>
          </a:p>
          <a:p>
            <a:pPr indent="-317500" lvl="1" marL="914400" rtl="0" algn="l">
              <a:lnSpc>
                <a:spcPct val="115000"/>
              </a:lnSpc>
              <a:spcBef>
                <a:spcPts val="0"/>
              </a:spcBef>
              <a:spcAft>
                <a:spcPts val="0"/>
              </a:spcAft>
              <a:buSzPts val="1400"/>
              <a:buChar char="○"/>
            </a:pPr>
            <a:r>
              <a:rPr lang="en"/>
              <a:t>CalBG - Plant anatomist</a:t>
            </a:r>
            <a:endParaRPr/>
          </a:p>
          <a:p>
            <a:pPr indent="-317500" lvl="1" marL="914400" rtl="0" algn="l">
              <a:lnSpc>
                <a:spcPct val="115000"/>
              </a:lnSpc>
              <a:spcBef>
                <a:spcPts val="0"/>
              </a:spcBef>
              <a:spcAft>
                <a:spcPts val="0"/>
              </a:spcAft>
              <a:buSzPts val="1400"/>
              <a:buChar char="○"/>
            </a:pPr>
            <a:r>
              <a:rPr lang="en"/>
              <a:t>Claremont University - Professor</a:t>
            </a:r>
            <a:endParaRPr/>
          </a:p>
          <a:p>
            <a:pPr indent="-317500" lvl="1" marL="914400" rtl="0" algn="l">
              <a:lnSpc>
                <a:spcPct val="115000"/>
              </a:lnSpc>
              <a:spcBef>
                <a:spcPts val="0"/>
              </a:spcBef>
              <a:spcAft>
                <a:spcPts val="0"/>
              </a:spcAft>
              <a:buSzPts val="1400"/>
              <a:buChar char="○"/>
            </a:pPr>
            <a:r>
              <a:rPr lang="en"/>
              <a:t>UC Santa Barbara - Adjunct professor</a:t>
            </a:r>
            <a:endParaRPr/>
          </a:p>
          <a:p>
            <a:pPr indent="-317500" lvl="1" marL="914400" rtl="0" algn="l">
              <a:lnSpc>
                <a:spcPct val="115000"/>
              </a:lnSpc>
              <a:spcBef>
                <a:spcPts val="0"/>
              </a:spcBef>
              <a:spcAft>
                <a:spcPts val="0"/>
              </a:spcAft>
              <a:buSzPts val="1400"/>
              <a:buChar char="○"/>
            </a:pPr>
            <a:r>
              <a:rPr lang="en"/>
              <a:t>Santa Barbara BG - Research botanist</a:t>
            </a:r>
            <a:endParaRPr/>
          </a:p>
          <a:p>
            <a:pPr indent="-317500" lvl="0" marL="457200" rtl="0" algn="l">
              <a:lnSpc>
                <a:spcPct val="115000"/>
              </a:lnSpc>
              <a:spcBef>
                <a:spcPts val="0"/>
              </a:spcBef>
              <a:spcAft>
                <a:spcPts val="0"/>
              </a:spcAft>
              <a:buSzPts val="1400"/>
              <a:buChar char="●"/>
            </a:pPr>
            <a:r>
              <a:rPr lang="en"/>
              <a:t>Most active collecting years from 1962-1982</a:t>
            </a:r>
            <a:endParaRPr/>
          </a:p>
          <a:p>
            <a:pPr indent="-317500" lvl="0" marL="457200" rtl="0" algn="l">
              <a:lnSpc>
                <a:spcPct val="115000"/>
              </a:lnSpc>
              <a:spcBef>
                <a:spcPts val="0"/>
              </a:spcBef>
              <a:spcAft>
                <a:spcPts val="0"/>
              </a:spcAft>
              <a:buSzPts val="1400"/>
              <a:buChar char="●"/>
            </a:pPr>
            <a:r>
              <a:rPr lang="en"/>
              <a:t>Focused on </a:t>
            </a:r>
            <a:r>
              <a:rPr lang="en">
                <a:latin typeface="DM Sans SemiBold"/>
                <a:ea typeface="DM Sans SemiBold"/>
                <a:cs typeface="DM Sans SemiBold"/>
                <a:sym typeface="DM Sans SemiBold"/>
              </a:rPr>
              <a:t>unique and/or isolated regions</a:t>
            </a:r>
            <a:r>
              <a:rPr lang="en"/>
              <a:t> all over the world</a:t>
            </a:r>
            <a:endParaRPr/>
          </a:p>
        </p:txBody>
      </p:sp>
      <p:sp>
        <p:nvSpPr>
          <p:cNvPr id="321" name="Google Shape;321;p38"/>
          <p:cNvSpPr txBox="1"/>
          <p:nvPr>
            <p:ph type="title"/>
          </p:nvPr>
        </p:nvSpPr>
        <p:spPr>
          <a:xfrm>
            <a:off x="909800" y="30675"/>
            <a:ext cx="7965300" cy="111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Botanist:</a:t>
            </a:r>
            <a:r>
              <a:rPr lang="en">
                <a:latin typeface="Baskervville Medium"/>
                <a:ea typeface="Baskervville Medium"/>
                <a:cs typeface="Baskervville Medium"/>
                <a:sym typeface="Baskervville Medium"/>
              </a:rPr>
              <a:t> </a:t>
            </a:r>
            <a:endParaRPr>
              <a:latin typeface="Baskervville Medium"/>
              <a:ea typeface="Baskervville Medium"/>
              <a:cs typeface="Baskervville Medium"/>
              <a:sym typeface="Baskervville Medium"/>
            </a:endParaRPr>
          </a:p>
          <a:p>
            <a:pPr indent="0" lvl="0" marL="0" rtl="0" algn="l">
              <a:spcBef>
                <a:spcPts val="0"/>
              </a:spcBef>
              <a:spcAft>
                <a:spcPts val="0"/>
              </a:spcAft>
              <a:buNone/>
            </a:pPr>
            <a:r>
              <a:rPr lang="en" sz="2600">
                <a:latin typeface="Baskervville SemiBold"/>
                <a:ea typeface="Baskervville SemiBold"/>
                <a:cs typeface="Baskervville SemiBold"/>
                <a:sym typeface="Baskervville SemiBold"/>
              </a:rPr>
              <a:t>Dr. Sherwin J. Carlquist (1930-2021)</a:t>
            </a:r>
            <a:endParaRPr i="1" sz="2600">
              <a:latin typeface="Baskervville SemiBold"/>
              <a:ea typeface="Baskervville SemiBold"/>
              <a:cs typeface="Baskervville SemiBold"/>
              <a:sym typeface="Baskervville SemiBold"/>
            </a:endParaRPr>
          </a:p>
        </p:txBody>
      </p:sp>
      <p:sp>
        <p:nvSpPr>
          <p:cNvPr id="322" name="Google Shape;322;p38"/>
          <p:cNvSpPr/>
          <p:nvPr/>
        </p:nvSpPr>
        <p:spPr>
          <a:xfrm>
            <a:off x="385800" y="1210250"/>
            <a:ext cx="8758200" cy="453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pic>
        <p:nvPicPr>
          <p:cNvPr descr="Photograph of Sherwin Carlquist standing in front of a deer. He wears a suit jacket and tie, and is holding a cigarette. " id="323" name="Google Shape;323;p38" title="BRIT-A-AR003-006-04-009_c.jpg"/>
          <p:cNvPicPr preferRelativeResize="0"/>
          <p:nvPr/>
        </p:nvPicPr>
        <p:blipFill>
          <a:blip r:embed="rId3">
            <a:alphaModFix/>
          </a:blip>
          <a:stretch>
            <a:fillRect/>
          </a:stretch>
        </p:blipFill>
        <p:spPr>
          <a:xfrm>
            <a:off x="5516650" y="1416675"/>
            <a:ext cx="2000826" cy="2958623"/>
          </a:xfrm>
          <a:prstGeom prst="rect">
            <a:avLst/>
          </a:prstGeom>
          <a:noFill/>
          <a:ln cap="flat" cmpd="sng" w="19050">
            <a:solidFill>
              <a:schemeClr val="dk2"/>
            </a:solidFill>
            <a:prstDash val="solid"/>
            <a:round/>
            <a:headEnd len="sm" w="sm" type="none"/>
            <a:tailEnd len="sm" w="sm" type="none"/>
          </a:ln>
        </p:spPr>
      </p:pic>
      <p:pic>
        <p:nvPicPr>
          <p:cNvPr descr="Photograph of Sherwin Carlquist. He is looking to the left with the sun shining on his face and casting a shadow on the blank wall behind him. He wears a light blue suit jacket and a gray-patterned tie. " id="324" name="Google Shape;324;p38" title="Sherwin Carlquist portrait_02.jpg"/>
          <p:cNvPicPr preferRelativeResize="0"/>
          <p:nvPr/>
        </p:nvPicPr>
        <p:blipFill>
          <a:blip r:embed="rId4">
            <a:alphaModFix/>
          </a:blip>
          <a:stretch>
            <a:fillRect/>
          </a:stretch>
        </p:blipFill>
        <p:spPr>
          <a:xfrm>
            <a:off x="6981950" y="2977548"/>
            <a:ext cx="2000825" cy="2014702"/>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9"/>
          <p:cNvSpPr txBox="1"/>
          <p:nvPr>
            <p:ph idx="7" type="subTitle"/>
          </p:nvPr>
        </p:nvSpPr>
        <p:spPr>
          <a:xfrm>
            <a:off x="437550" y="2001425"/>
            <a:ext cx="4645500" cy="30312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DM Sans"/>
              <a:buChar char="●"/>
            </a:pPr>
            <a:r>
              <a:rPr lang="en" sz="1300">
                <a:latin typeface="DM Sans"/>
                <a:ea typeface="DM Sans"/>
                <a:cs typeface="DM Sans"/>
                <a:sym typeface="DM Sans"/>
              </a:rPr>
              <a:t>Awarded</a:t>
            </a:r>
            <a:r>
              <a:rPr lang="en" sz="1300">
                <a:latin typeface="DM Sans"/>
                <a:ea typeface="DM Sans"/>
                <a:cs typeface="DM Sans"/>
                <a:sym typeface="DM Sans"/>
              </a:rPr>
              <a:t> to </a:t>
            </a:r>
            <a:r>
              <a:rPr lang="en" sz="1300">
                <a:latin typeface="DM Sans SemiBold"/>
                <a:ea typeface="DM Sans SemiBold"/>
                <a:cs typeface="DM Sans SemiBold"/>
                <a:sym typeface="DM Sans SemiBold"/>
              </a:rPr>
              <a:t>BRIT &amp; California Botanic Garden (CalBG)</a:t>
            </a:r>
            <a:r>
              <a:rPr lang="en" sz="1300">
                <a:latin typeface="DM Sans"/>
                <a:ea typeface="DM Sans"/>
                <a:cs typeface="DM Sans"/>
                <a:sym typeface="DM Sans"/>
              </a:rPr>
              <a:t> in 2021</a:t>
            </a:r>
            <a:endParaRPr sz="1300">
              <a:latin typeface="DM Sans"/>
              <a:ea typeface="DM Sans"/>
              <a:cs typeface="DM Sans"/>
              <a:sym typeface="DM Sans"/>
            </a:endParaRPr>
          </a:p>
          <a:p>
            <a:pPr indent="-311150" lvl="0" marL="457200" rtl="0" algn="l">
              <a:lnSpc>
                <a:spcPct val="115000"/>
              </a:lnSpc>
              <a:spcBef>
                <a:spcPts val="0"/>
              </a:spcBef>
              <a:spcAft>
                <a:spcPts val="0"/>
              </a:spcAft>
              <a:buSzPts val="1300"/>
              <a:buFont typeface="DM Sans"/>
              <a:buChar char="●"/>
            </a:pPr>
            <a:r>
              <a:rPr lang="en" sz="1300">
                <a:latin typeface="DM Sans SemiBold"/>
                <a:ea typeface="DM Sans SemiBold"/>
                <a:cs typeface="DM Sans SemiBold"/>
                <a:sym typeface="DM Sans SemiBold"/>
              </a:rPr>
              <a:t>BRIT: </a:t>
            </a:r>
            <a:r>
              <a:rPr lang="en" sz="1300" u="sng">
                <a:latin typeface="DM Sans SemiBold"/>
                <a:ea typeface="DM Sans SemiBold"/>
                <a:cs typeface="DM Sans SemiBold"/>
                <a:sym typeface="DM Sans SemiBold"/>
              </a:rPr>
              <a:t>Archival collection</a:t>
            </a:r>
            <a:r>
              <a:rPr lang="en" sz="1300">
                <a:latin typeface="DM Sans SemiBold"/>
                <a:ea typeface="DM Sans SemiBold"/>
                <a:cs typeface="DM Sans SemiBold"/>
                <a:sym typeface="DM Sans SemiBold"/>
              </a:rPr>
              <a:t> of Sherwin Carlquist</a:t>
            </a:r>
            <a:r>
              <a:rPr lang="en" sz="1300">
                <a:latin typeface="DM Sans"/>
                <a:ea typeface="DM Sans"/>
                <a:cs typeface="DM Sans"/>
                <a:sym typeface="DM Sans"/>
              </a:rPr>
              <a:t> </a:t>
            </a:r>
            <a:endParaRPr sz="1300">
              <a:latin typeface="DM Sans"/>
              <a:ea typeface="DM Sans"/>
              <a:cs typeface="DM Sans"/>
              <a:sym typeface="DM Sans"/>
            </a:endParaRPr>
          </a:p>
          <a:p>
            <a:pPr indent="-311150" lvl="1" marL="914400" rtl="0" algn="l">
              <a:lnSpc>
                <a:spcPct val="115000"/>
              </a:lnSpc>
              <a:spcBef>
                <a:spcPts val="0"/>
              </a:spcBef>
              <a:spcAft>
                <a:spcPts val="0"/>
              </a:spcAft>
              <a:buSzPts val="1300"/>
              <a:buFont typeface="DM Sans"/>
              <a:buChar char="○"/>
            </a:pPr>
            <a:r>
              <a:rPr lang="en" sz="1300">
                <a:latin typeface="DM Sans"/>
                <a:ea typeface="DM Sans"/>
                <a:cs typeface="DM Sans"/>
                <a:sym typeface="DM Sans"/>
              </a:rPr>
              <a:t>~ 200k objects (~150k color positive film slides, + field notebooks, b&amp;w loose film)</a:t>
            </a:r>
            <a:endParaRPr sz="1300">
              <a:latin typeface="DM Sans"/>
              <a:ea typeface="DM Sans"/>
              <a:cs typeface="DM Sans"/>
              <a:sym typeface="DM Sans"/>
            </a:endParaRPr>
          </a:p>
          <a:p>
            <a:pPr indent="-311150" lvl="0" marL="457200" rtl="0" algn="l">
              <a:lnSpc>
                <a:spcPct val="115000"/>
              </a:lnSpc>
              <a:spcBef>
                <a:spcPts val="0"/>
              </a:spcBef>
              <a:spcAft>
                <a:spcPts val="0"/>
              </a:spcAft>
              <a:buSzPts val="1300"/>
              <a:buFont typeface="DM Sans SemiBold"/>
              <a:buChar char="●"/>
            </a:pPr>
            <a:r>
              <a:rPr lang="en" sz="1300">
                <a:latin typeface="DM Sans SemiBold"/>
                <a:ea typeface="DM Sans SemiBold"/>
                <a:cs typeface="DM Sans SemiBold"/>
                <a:sym typeface="DM Sans SemiBold"/>
              </a:rPr>
              <a:t>CalBG: </a:t>
            </a:r>
            <a:r>
              <a:rPr lang="en" sz="1300" u="sng">
                <a:latin typeface="DM Sans SemiBold"/>
                <a:ea typeface="DM Sans SemiBold"/>
                <a:cs typeface="DM Sans SemiBold"/>
                <a:sym typeface="DM Sans SemiBold"/>
              </a:rPr>
              <a:t>Biological collection</a:t>
            </a:r>
            <a:r>
              <a:rPr lang="en" sz="1300">
                <a:latin typeface="DM Sans SemiBold"/>
                <a:ea typeface="DM Sans SemiBold"/>
                <a:cs typeface="DM Sans SemiBold"/>
                <a:sym typeface="DM Sans SemiBold"/>
              </a:rPr>
              <a:t> of Sherwin Carlquist</a:t>
            </a:r>
            <a:endParaRPr sz="1300">
              <a:latin typeface="DM Sans SemiBold"/>
              <a:ea typeface="DM Sans SemiBold"/>
              <a:cs typeface="DM Sans SemiBold"/>
              <a:sym typeface="DM Sans SemiBold"/>
            </a:endParaRPr>
          </a:p>
          <a:p>
            <a:pPr indent="-311150" lvl="1" marL="914400" rtl="0" algn="l">
              <a:lnSpc>
                <a:spcPct val="115000"/>
              </a:lnSpc>
              <a:spcBef>
                <a:spcPts val="0"/>
              </a:spcBef>
              <a:spcAft>
                <a:spcPts val="0"/>
              </a:spcAft>
              <a:buSzPts val="1300"/>
              <a:buFont typeface="DM Sans"/>
              <a:buChar char="○"/>
            </a:pPr>
            <a:r>
              <a:rPr lang="en" sz="1300">
                <a:latin typeface="DM Sans"/>
                <a:ea typeface="DM Sans"/>
                <a:cs typeface="DM Sans"/>
                <a:sym typeface="DM Sans"/>
              </a:rPr>
              <a:t>~20k objects (w</a:t>
            </a:r>
            <a:r>
              <a:rPr lang="en" sz="1300">
                <a:latin typeface="DM Sans"/>
                <a:ea typeface="DM Sans"/>
                <a:cs typeface="DM Sans"/>
                <a:sym typeface="DM Sans"/>
              </a:rPr>
              <a:t>ood/</a:t>
            </a:r>
            <a:r>
              <a:rPr lang="en" sz="1300">
                <a:latin typeface="DM Sans"/>
                <a:ea typeface="DM Sans"/>
                <a:cs typeface="DM Sans"/>
                <a:sym typeface="DM Sans"/>
              </a:rPr>
              <a:t>herbarium</a:t>
            </a:r>
            <a:r>
              <a:rPr lang="en" sz="1300">
                <a:latin typeface="DM Sans"/>
                <a:ea typeface="DM Sans"/>
                <a:cs typeface="DM Sans"/>
                <a:sym typeface="DM Sans"/>
              </a:rPr>
              <a:t>/fluid-</a:t>
            </a:r>
            <a:br>
              <a:rPr lang="en" sz="1300">
                <a:latin typeface="DM Sans"/>
                <a:ea typeface="DM Sans"/>
                <a:cs typeface="DM Sans"/>
                <a:sym typeface="DM Sans"/>
              </a:rPr>
            </a:br>
            <a:r>
              <a:rPr lang="en" sz="1300">
                <a:latin typeface="DM Sans"/>
                <a:ea typeface="DM Sans"/>
                <a:cs typeface="DM Sans"/>
                <a:sym typeface="DM Sans"/>
              </a:rPr>
              <a:t>preserved specimens, microscope slides)</a:t>
            </a:r>
            <a:endParaRPr sz="1300">
              <a:latin typeface="DM Sans"/>
              <a:ea typeface="DM Sans"/>
              <a:cs typeface="DM Sans"/>
              <a:sym typeface="DM Sans"/>
            </a:endParaRPr>
          </a:p>
          <a:p>
            <a:pPr indent="-311150" lvl="0" marL="457200" rtl="0" algn="l">
              <a:lnSpc>
                <a:spcPct val="115000"/>
              </a:lnSpc>
              <a:spcBef>
                <a:spcPts val="0"/>
              </a:spcBef>
              <a:spcAft>
                <a:spcPts val="0"/>
              </a:spcAft>
              <a:buSzPts val="1300"/>
              <a:buFont typeface="DM Sans"/>
              <a:buChar char="●"/>
            </a:pPr>
            <a:r>
              <a:rPr lang="en" sz="1300">
                <a:latin typeface="DM Sans SemiBold"/>
                <a:ea typeface="DM Sans SemiBold"/>
                <a:cs typeface="DM Sans SemiBold"/>
                <a:sym typeface="DM Sans SemiBold"/>
              </a:rPr>
              <a:t>Primary goals of the grant were to:</a:t>
            </a:r>
            <a:r>
              <a:rPr lang="en" sz="1300">
                <a:latin typeface="DM Sans"/>
                <a:ea typeface="DM Sans"/>
                <a:cs typeface="DM Sans"/>
                <a:sym typeface="DM Sans"/>
              </a:rPr>
              <a:t> </a:t>
            </a:r>
            <a:endParaRPr sz="1300">
              <a:latin typeface="DM Sans"/>
              <a:ea typeface="DM Sans"/>
              <a:cs typeface="DM Sans"/>
              <a:sym typeface="DM Sans"/>
            </a:endParaRPr>
          </a:p>
          <a:p>
            <a:pPr indent="-311150" lvl="1" marL="914400" marR="0" rtl="0" algn="l">
              <a:lnSpc>
                <a:spcPct val="115000"/>
              </a:lnSpc>
              <a:spcBef>
                <a:spcPts val="0"/>
              </a:spcBef>
              <a:spcAft>
                <a:spcPts val="0"/>
              </a:spcAft>
              <a:buSzPts val="1300"/>
              <a:buFont typeface="DM Sans"/>
              <a:buChar char="○"/>
            </a:pPr>
            <a:r>
              <a:rPr lang="en" sz="1300">
                <a:latin typeface="DM Sans"/>
                <a:ea typeface="DM Sans"/>
                <a:cs typeface="DM Sans"/>
                <a:sym typeface="DM Sans"/>
              </a:rPr>
              <a:t>Curate, digitize, publish the collections</a:t>
            </a:r>
            <a:endParaRPr sz="1300">
              <a:latin typeface="DM Sans"/>
              <a:ea typeface="DM Sans"/>
              <a:cs typeface="DM Sans"/>
              <a:sym typeface="DM Sans"/>
            </a:endParaRPr>
          </a:p>
          <a:p>
            <a:pPr indent="-311150" lvl="1" marL="914400" marR="0" rtl="0" algn="l">
              <a:lnSpc>
                <a:spcPct val="115000"/>
              </a:lnSpc>
              <a:spcBef>
                <a:spcPts val="0"/>
              </a:spcBef>
              <a:spcAft>
                <a:spcPts val="0"/>
              </a:spcAft>
              <a:buSzPts val="1300"/>
              <a:buFont typeface="DM Sans"/>
              <a:buChar char="○"/>
            </a:pPr>
            <a:r>
              <a:rPr i="1" lang="en" sz="1300" u="sng">
                <a:latin typeface="DM Sans"/>
                <a:ea typeface="DM Sans"/>
                <a:cs typeface="DM Sans"/>
                <a:sym typeface="DM Sans"/>
              </a:rPr>
              <a:t>Link two collections through an Extended Specimen Network (ESN)</a:t>
            </a:r>
            <a:endParaRPr i="1" sz="1300" u="sng">
              <a:latin typeface="DM Sans"/>
              <a:ea typeface="DM Sans"/>
              <a:cs typeface="DM Sans"/>
              <a:sym typeface="DM Sans"/>
            </a:endParaRPr>
          </a:p>
        </p:txBody>
      </p:sp>
      <p:sp>
        <p:nvSpPr>
          <p:cNvPr id="330" name="Google Shape;330;p39"/>
          <p:cNvSpPr txBox="1"/>
          <p:nvPr>
            <p:ph type="title"/>
          </p:nvPr>
        </p:nvSpPr>
        <p:spPr>
          <a:xfrm>
            <a:off x="899725" y="60750"/>
            <a:ext cx="7965300" cy="155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Grant:</a:t>
            </a:r>
            <a:r>
              <a:rPr lang="en">
                <a:latin typeface="Baskervville Medium"/>
                <a:ea typeface="Baskervville Medium"/>
                <a:cs typeface="Baskervville Medium"/>
                <a:sym typeface="Baskervville Medium"/>
              </a:rPr>
              <a:t> </a:t>
            </a:r>
            <a:endParaRPr>
              <a:latin typeface="Baskervville Medium"/>
              <a:ea typeface="Baskervville Medium"/>
              <a:cs typeface="Baskervville Medium"/>
              <a:sym typeface="Baskervville Medium"/>
            </a:endParaRPr>
          </a:p>
          <a:p>
            <a:pPr indent="0" lvl="0" marL="0" rtl="0" algn="l">
              <a:spcBef>
                <a:spcPts val="0"/>
              </a:spcBef>
              <a:spcAft>
                <a:spcPts val="0"/>
              </a:spcAft>
              <a:buNone/>
            </a:pPr>
            <a:r>
              <a:rPr lang="en" sz="2000">
                <a:latin typeface="Baskervville SemiBold"/>
                <a:ea typeface="Baskervville SemiBold"/>
                <a:cs typeface="Baskervville SemiBold"/>
                <a:sym typeface="Baskervville SemiBold"/>
              </a:rPr>
              <a:t>National Science Foundation - </a:t>
            </a:r>
            <a:r>
              <a:rPr i="1" lang="en" sz="2000">
                <a:latin typeface="Baskervville SemiBold"/>
                <a:ea typeface="Baskervville SemiBold"/>
                <a:cs typeface="Baskervville SemiBold"/>
                <a:sym typeface="Baskervville SemiBold"/>
              </a:rPr>
              <a:t>"Collaborative Research: Advancing the Extended Specimen Network: Curating and Digitizing the Sherwin Carlquist Collection"</a:t>
            </a:r>
            <a:endParaRPr i="1" sz="3200">
              <a:latin typeface="Baskervville SemiBold"/>
              <a:ea typeface="Baskervville SemiBold"/>
              <a:cs typeface="Baskervville SemiBold"/>
              <a:sym typeface="Baskervville SemiBold"/>
            </a:endParaRPr>
          </a:p>
        </p:txBody>
      </p:sp>
      <p:pic>
        <p:nvPicPr>
          <p:cNvPr descr="Logo of the Botanical Research Institute of Texas. The logo is a stylized half green, half orange leaf over the name of the institution in a dark font, all caps. " id="331" name="Google Shape;331;p39" title="brit logo square.png"/>
          <p:cNvPicPr preferRelativeResize="0"/>
          <p:nvPr/>
        </p:nvPicPr>
        <p:blipFill>
          <a:blip r:embed="rId3">
            <a:alphaModFix/>
          </a:blip>
          <a:stretch>
            <a:fillRect/>
          </a:stretch>
        </p:blipFill>
        <p:spPr>
          <a:xfrm>
            <a:off x="7031250" y="3166400"/>
            <a:ext cx="978725" cy="978725"/>
          </a:xfrm>
          <a:prstGeom prst="rect">
            <a:avLst/>
          </a:prstGeom>
          <a:noFill/>
          <a:ln cap="flat" cmpd="sng" w="19050">
            <a:solidFill>
              <a:schemeClr val="dk2"/>
            </a:solidFill>
            <a:prstDash val="solid"/>
            <a:round/>
            <a:headEnd len="sm" w="sm" type="none"/>
            <a:tailEnd len="sm" w="sm" type="none"/>
          </a:ln>
        </p:spPr>
      </p:pic>
      <p:pic>
        <p:nvPicPr>
          <p:cNvPr descr="Logo of California Botanic Garden, in which a stylized flower in yellow, orange, and green arches over the name of the institution in orange. " id="332" name="Google Shape;332;p39" title="calbg logo square.png"/>
          <p:cNvPicPr preferRelativeResize="0"/>
          <p:nvPr/>
        </p:nvPicPr>
        <p:blipFill>
          <a:blip r:embed="rId4">
            <a:alphaModFix/>
          </a:blip>
          <a:stretch>
            <a:fillRect/>
          </a:stretch>
        </p:blipFill>
        <p:spPr>
          <a:xfrm>
            <a:off x="5925062" y="3166389"/>
            <a:ext cx="978713" cy="978735"/>
          </a:xfrm>
          <a:prstGeom prst="rect">
            <a:avLst/>
          </a:prstGeom>
          <a:noFill/>
          <a:ln cap="flat" cmpd="sng" w="19050">
            <a:solidFill>
              <a:schemeClr val="dk2"/>
            </a:solidFill>
            <a:prstDash val="solid"/>
            <a:round/>
            <a:headEnd len="sm" w="sm" type="none"/>
            <a:tailEnd len="sm" w="sm" type="none"/>
          </a:ln>
        </p:spPr>
      </p:pic>
      <p:pic>
        <p:nvPicPr>
          <p:cNvPr descr="U.S. National Science Foundation and blue globe with yellow surrounding figures logo. " id="333" name="Google Shape;333;p39" title="nsf logo white bg.png"/>
          <p:cNvPicPr preferRelativeResize="0"/>
          <p:nvPr/>
        </p:nvPicPr>
        <p:blipFill rotWithShape="1">
          <a:blip r:embed="rId5">
            <a:alphaModFix/>
          </a:blip>
          <a:srcRect b="13505" l="4119" r="3528" t="11924"/>
          <a:stretch/>
        </p:blipFill>
        <p:spPr>
          <a:xfrm>
            <a:off x="4960800" y="2020150"/>
            <a:ext cx="4001150" cy="1059650"/>
          </a:xfrm>
          <a:prstGeom prst="rect">
            <a:avLst/>
          </a:prstGeom>
          <a:noFill/>
          <a:ln cap="flat" cmpd="sng" w="19050">
            <a:solidFill>
              <a:schemeClr val="dk2"/>
            </a:solidFill>
            <a:prstDash val="solid"/>
            <a:round/>
            <a:headEnd len="sm" w="sm" type="none"/>
            <a:tailEnd len="sm" w="sm" type="none"/>
          </a:ln>
        </p:spPr>
      </p:pic>
      <p:pic>
        <p:nvPicPr>
          <p:cNvPr descr="Logo for The Portal to Texas History. The logo is round, with the all caps, gray text &quot;The Portal to Texas History&quot; surrounding a red circle containing intertwined letters &quot;PTH&quot;. " id="334" name="Google Shape;334;p39" title="pth medium logo-192.jpg"/>
          <p:cNvPicPr preferRelativeResize="0"/>
          <p:nvPr/>
        </p:nvPicPr>
        <p:blipFill>
          <a:blip r:embed="rId6">
            <a:alphaModFix/>
          </a:blip>
          <a:stretch>
            <a:fillRect/>
          </a:stretch>
        </p:blipFill>
        <p:spPr>
          <a:xfrm>
            <a:off x="7031238" y="4231725"/>
            <a:ext cx="684850" cy="684850"/>
          </a:xfrm>
          <a:prstGeom prst="rect">
            <a:avLst/>
          </a:prstGeom>
          <a:noFill/>
          <a:ln cap="flat" cmpd="sng" w="19050">
            <a:solidFill>
              <a:schemeClr val="dk2"/>
            </a:solidFill>
            <a:prstDash val="solid"/>
            <a:round/>
            <a:headEnd len="sm" w="sm" type="none"/>
            <a:tailEnd len="sm" w="sm" type="none"/>
          </a:ln>
        </p:spPr>
      </p:pic>
      <p:pic>
        <p:nvPicPr>
          <p:cNvPr descr="Logo of CCH2 portal, which is gray, black, and white. A flower illustration divides the &quot;CC&quot; from the &quot;H&quot; in the logo. " id="335" name="Google Shape;335;p39" title="CCH_logo_02_861.png"/>
          <p:cNvPicPr preferRelativeResize="0"/>
          <p:nvPr/>
        </p:nvPicPr>
        <p:blipFill>
          <a:blip r:embed="rId7">
            <a:alphaModFix/>
          </a:blip>
          <a:stretch>
            <a:fillRect/>
          </a:stretch>
        </p:blipFill>
        <p:spPr>
          <a:xfrm>
            <a:off x="6235986" y="4231725"/>
            <a:ext cx="667800" cy="684850"/>
          </a:xfrm>
          <a:prstGeom prst="rect">
            <a:avLst/>
          </a:prstGeom>
          <a:noFill/>
          <a:ln cap="flat" cmpd="sng" w="19050">
            <a:solidFill>
              <a:schemeClr val="dk2"/>
            </a:solidFill>
            <a:prstDash val="solid"/>
            <a:round/>
            <a:headEnd len="sm" w="sm" type="none"/>
            <a:tailEnd len="sm" w="sm" type="none"/>
          </a:ln>
        </p:spPr>
      </p:pic>
      <p:sp>
        <p:nvSpPr>
          <p:cNvPr id="336" name="Google Shape;336;p39"/>
          <p:cNvSpPr/>
          <p:nvPr/>
        </p:nvSpPr>
        <p:spPr>
          <a:xfrm>
            <a:off x="-226925" y="1782275"/>
            <a:ext cx="9486900" cy="504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0"/>
          <p:cNvSpPr txBox="1"/>
          <p:nvPr>
            <p:ph type="title"/>
          </p:nvPr>
        </p:nvSpPr>
        <p:spPr>
          <a:xfrm>
            <a:off x="879525" y="30675"/>
            <a:ext cx="7965300" cy="111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Grant:</a:t>
            </a:r>
            <a:r>
              <a:rPr lang="en">
                <a:latin typeface="Baskervville Medium"/>
                <a:ea typeface="Baskervville Medium"/>
                <a:cs typeface="Baskervville Medium"/>
                <a:sym typeface="Baskervville Medium"/>
              </a:rPr>
              <a:t> </a:t>
            </a:r>
            <a:endParaRPr>
              <a:latin typeface="Baskervville Medium"/>
              <a:ea typeface="Baskervville Medium"/>
              <a:cs typeface="Baskervville Medium"/>
              <a:sym typeface="Baskervville Medium"/>
            </a:endParaRPr>
          </a:p>
          <a:p>
            <a:pPr indent="0" lvl="0" marL="0" rtl="0" algn="l">
              <a:spcBef>
                <a:spcPts val="0"/>
              </a:spcBef>
              <a:spcAft>
                <a:spcPts val="0"/>
              </a:spcAft>
              <a:buNone/>
            </a:pPr>
            <a:r>
              <a:rPr lang="en" sz="2600">
                <a:latin typeface="Baskervville SemiBold"/>
                <a:ea typeface="Baskervville SemiBold"/>
                <a:cs typeface="Baskervville SemiBold"/>
                <a:sym typeface="Baskervville SemiBold"/>
              </a:rPr>
              <a:t>BRIT's NSF Carlquist Project Staff</a:t>
            </a:r>
            <a:endParaRPr i="1" sz="2600">
              <a:latin typeface="Baskervville SemiBold"/>
              <a:ea typeface="Baskervville SemiBold"/>
              <a:cs typeface="Baskervville SemiBold"/>
              <a:sym typeface="Baskervville SemiBold"/>
            </a:endParaRPr>
          </a:p>
        </p:txBody>
      </p:sp>
      <p:sp>
        <p:nvSpPr>
          <p:cNvPr id="342" name="Google Shape;342;p40"/>
          <p:cNvSpPr/>
          <p:nvPr/>
        </p:nvSpPr>
        <p:spPr>
          <a:xfrm>
            <a:off x="587500" y="1205200"/>
            <a:ext cx="8758200" cy="453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pic>
        <p:nvPicPr>
          <p:cNvPr descr="Image of Ana Niño, a smiling woman with short, dark brown curly hair. " id="343" name="Google Shape;343;p40" title="Screenshot 2026-05-29 005727.png"/>
          <p:cNvPicPr preferRelativeResize="0"/>
          <p:nvPr/>
        </p:nvPicPr>
        <p:blipFill rotWithShape="1">
          <a:blip r:embed="rId3">
            <a:alphaModFix/>
          </a:blip>
          <a:srcRect b="0" l="2034" r="3349" t="0"/>
          <a:stretch/>
        </p:blipFill>
        <p:spPr>
          <a:xfrm>
            <a:off x="729600" y="1621361"/>
            <a:ext cx="1763175" cy="2039639"/>
          </a:xfrm>
          <a:prstGeom prst="rect">
            <a:avLst/>
          </a:prstGeom>
          <a:noFill/>
          <a:ln cap="flat" cmpd="sng" w="19050">
            <a:solidFill>
              <a:schemeClr val="dk2"/>
            </a:solidFill>
            <a:prstDash val="solid"/>
            <a:round/>
            <a:headEnd len="sm" w="sm" type="none"/>
            <a:tailEnd len="sm" w="sm" type="none"/>
          </a:ln>
        </p:spPr>
      </p:pic>
      <p:pic>
        <p:nvPicPr>
          <p:cNvPr descr="An image of Jason Best. He is smiling, wears glasses, has combed brown hair, a brown beard and moustache. " id="344" name="Google Shape;344;p40" title="Screenshot 2026-05-29 010032.png"/>
          <p:cNvPicPr preferRelativeResize="0"/>
          <p:nvPr/>
        </p:nvPicPr>
        <p:blipFill>
          <a:blip r:embed="rId4">
            <a:alphaModFix/>
          </a:blip>
          <a:stretch>
            <a:fillRect/>
          </a:stretch>
        </p:blipFill>
        <p:spPr>
          <a:xfrm>
            <a:off x="6651225" y="1622065"/>
            <a:ext cx="1763176" cy="2045631"/>
          </a:xfrm>
          <a:prstGeom prst="rect">
            <a:avLst/>
          </a:prstGeom>
          <a:noFill/>
          <a:ln cap="flat" cmpd="sng" w="19050">
            <a:solidFill>
              <a:schemeClr val="dk2"/>
            </a:solidFill>
            <a:prstDash val="solid"/>
            <a:round/>
            <a:headEnd len="sm" w="sm" type="none"/>
            <a:tailEnd len="sm" w="sm" type="none"/>
          </a:ln>
        </p:spPr>
      </p:pic>
      <p:pic>
        <p:nvPicPr>
          <p:cNvPr descr="An image of Krishna Shenoy. She is smiling and has chin-length, straight, dark brown hair. " id="345" name="Google Shape;345;p40" title="Screenshot 2026-05-29 010144.png"/>
          <p:cNvPicPr preferRelativeResize="0"/>
          <p:nvPr/>
        </p:nvPicPr>
        <p:blipFill>
          <a:blip r:embed="rId5">
            <a:alphaModFix/>
          </a:blip>
          <a:stretch>
            <a:fillRect/>
          </a:stretch>
        </p:blipFill>
        <p:spPr>
          <a:xfrm>
            <a:off x="2810637" y="1621352"/>
            <a:ext cx="1566000" cy="2039649"/>
          </a:xfrm>
          <a:prstGeom prst="rect">
            <a:avLst/>
          </a:prstGeom>
          <a:noFill/>
          <a:ln cap="flat" cmpd="sng" w="19050">
            <a:solidFill>
              <a:schemeClr val="dk2"/>
            </a:solidFill>
            <a:prstDash val="solid"/>
            <a:round/>
            <a:headEnd len="sm" w="sm" type="none"/>
            <a:tailEnd len="sm" w="sm" type="none"/>
          </a:ln>
        </p:spPr>
      </p:pic>
      <p:pic>
        <p:nvPicPr>
          <p:cNvPr descr="An image of Samantha Ekberg. She is smiling, wears glasses, and has dark blonde hair. " id="346" name="Google Shape;346;p40" title="Screenshot 2026-05-29 010229.png"/>
          <p:cNvPicPr preferRelativeResize="0"/>
          <p:nvPr/>
        </p:nvPicPr>
        <p:blipFill>
          <a:blip r:embed="rId6">
            <a:alphaModFix/>
          </a:blip>
          <a:stretch>
            <a:fillRect/>
          </a:stretch>
        </p:blipFill>
        <p:spPr>
          <a:xfrm>
            <a:off x="4694500" y="1625040"/>
            <a:ext cx="1638864" cy="2039651"/>
          </a:xfrm>
          <a:prstGeom prst="rect">
            <a:avLst/>
          </a:prstGeom>
          <a:noFill/>
          <a:ln cap="flat" cmpd="sng" w="19050">
            <a:solidFill>
              <a:schemeClr val="dk2"/>
            </a:solidFill>
            <a:prstDash val="solid"/>
            <a:round/>
            <a:headEnd len="sm" w="sm" type="none"/>
            <a:tailEnd len="sm" w="sm" type="none"/>
          </a:ln>
        </p:spPr>
      </p:pic>
      <p:sp>
        <p:nvSpPr>
          <p:cNvPr id="347" name="Google Shape;347;p40"/>
          <p:cNvSpPr txBox="1"/>
          <p:nvPr/>
        </p:nvSpPr>
        <p:spPr>
          <a:xfrm>
            <a:off x="882475" y="3736650"/>
            <a:ext cx="1457400" cy="88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600">
                <a:solidFill>
                  <a:schemeClr val="dk1"/>
                </a:solidFill>
                <a:latin typeface="Baskervville SemiBold"/>
                <a:ea typeface="Baskervville SemiBold"/>
                <a:cs typeface="Baskervville SemiBold"/>
                <a:sym typeface="Baskervville SemiBold"/>
              </a:rPr>
              <a:t>Ana Niño</a:t>
            </a:r>
            <a:br>
              <a:rPr lang="en">
                <a:solidFill>
                  <a:schemeClr val="dk1"/>
                </a:solidFill>
                <a:latin typeface="Baskervville SemiBold"/>
                <a:ea typeface="Baskervville SemiBold"/>
                <a:cs typeface="Baskervville SemiBold"/>
                <a:sym typeface="Baskervville SemiBold"/>
              </a:rPr>
            </a:br>
            <a:r>
              <a:rPr lang="en" sz="1200">
                <a:solidFill>
                  <a:schemeClr val="dk1"/>
                </a:solidFill>
                <a:latin typeface="DM Sans Light"/>
                <a:ea typeface="DM Sans Light"/>
                <a:cs typeface="DM Sans Light"/>
                <a:sym typeface="DM Sans Light"/>
              </a:rPr>
              <a:t>BRIT Librarian</a:t>
            </a:r>
            <a:br>
              <a:rPr lang="en" sz="1200">
                <a:solidFill>
                  <a:schemeClr val="dk1"/>
                </a:solidFill>
                <a:latin typeface="DM Sans Light"/>
                <a:ea typeface="DM Sans Light"/>
                <a:cs typeface="DM Sans Light"/>
                <a:sym typeface="DM Sans Light"/>
              </a:rPr>
            </a:br>
            <a:r>
              <a:rPr lang="en" sz="1200">
                <a:solidFill>
                  <a:schemeClr val="dk1"/>
                </a:solidFill>
                <a:latin typeface="DM Sans Light"/>
                <a:ea typeface="DM Sans Light"/>
                <a:cs typeface="DM Sans Light"/>
                <a:sym typeface="DM Sans Light"/>
              </a:rPr>
              <a:t>Grant Co-PI</a:t>
            </a:r>
            <a:endParaRPr sz="1200">
              <a:solidFill>
                <a:schemeClr val="dk1"/>
              </a:solidFill>
              <a:latin typeface="DM Sans Light"/>
              <a:ea typeface="DM Sans Light"/>
              <a:cs typeface="DM Sans Light"/>
              <a:sym typeface="DM Sans Light"/>
            </a:endParaRPr>
          </a:p>
        </p:txBody>
      </p:sp>
      <p:sp>
        <p:nvSpPr>
          <p:cNvPr id="348" name="Google Shape;348;p40"/>
          <p:cNvSpPr txBox="1"/>
          <p:nvPr/>
        </p:nvSpPr>
        <p:spPr>
          <a:xfrm>
            <a:off x="6585113" y="3736650"/>
            <a:ext cx="1895400" cy="108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600">
                <a:solidFill>
                  <a:schemeClr val="dk1"/>
                </a:solidFill>
                <a:latin typeface="Baskervville SemiBold"/>
                <a:ea typeface="Baskervville SemiBold"/>
                <a:cs typeface="Baskervville SemiBold"/>
                <a:sym typeface="Baskervville SemiBold"/>
              </a:rPr>
              <a:t>Jason Best</a:t>
            </a:r>
            <a:br>
              <a:rPr lang="en">
                <a:solidFill>
                  <a:schemeClr val="dk1"/>
                </a:solidFill>
                <a:latin typeface="Baskervville SemiBold"/>
                <a:ea typeface="Baskervville SemiBold"/>
                <a:cs typeface="Baskervville SemiBold"/>
                <a:sym typeface="Baskervville SemiBold"/>
              </a:rPr>
            </a:br>
            <a:r>
              <a:rPr lang="en" sz="1200">
                <a:solidFill>
                  <a:schemeClr val="dk1"/>
                </a:solidFill>
                <a:latin typeface="DM Sans Light"/>
                <a:ea typeface="DM Sans Light"/>
                <a:cs typeface="DM Sans Light"/>
                <a:sym typeface="DM Sans Light"/>
              </a:rPr>
              <a:t>BRIT Director of </a:t>
            </a:r>
            <a:br>
              <a:rPr lang="en" sz="1200">
                <a:solidFill>
                  <a:schemeClr val="dk1"/>
                </a:solidFill>
                <a:latin typeface="DM Sans Light"/>
                <a:ea typeface="DM Sans Light"/>
                <a:cs typeface="DM Sans Light"/>
                <a:sym typeface="DM Sans Light"/>
              </a:rPr>
            </a:br>
            <a:r>
              <a:rPr lang="en" sz="1200">
                <a:solidFill>
                  <a:schemeClr val="dk1"/>
                </a:solidFill>
                <a:latin typeface="DM Sans Light"/>
                <a:ea typeface="DM Sans Light"/>
                <a:cs typeface="DM Sans Light"/>
                <a:sym typeface="DM Sans Light"/>
              </a:rPr>
              <a:t>Biodiversity Informatics</a:t>
            </a:r>
            <a:endParaRPr sz="1200">
              <a:solidFill>
                <a:schemeClr val="dk1"/>
              </a:solidFill>
              <a:latin typeface="DM Sans Light"/>
              <a:ea typeface="DM Sans Light"/>
              <a:cs typeface="DM Sans Light"/>
              <a:sym typeface="DM Sans Light"/>
            </a:endParaRPr>
          </a:p>
        </p:txBody>
      </p:sp>
      <p:sp>
        <p:nvSpPr>
          <p:cNvPr id="349" name="Google Shape;349;p40"/>
          <p:cNvSpPr txBox="1"/>
          <p:nvPr/>
        </p:nvSpPr>
        <p:spPr>
          <a:xfrm>
            <a:off x="2645925" y="3736650"/>
            <a:ext cx="1895400" cy="88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600">
                <a:solidFill>
                  <a:schemeClr val="dk1"/>
                </a:solidFill>
                <a:latin typeface="Baskervville SemiBold"/>
                <a:ea typeface="Baskervville SemiBold"/>
                <a:cs typeface="Baskervville SemiBold"/>
                <a:sym typeface="Baskervville SemiBold"/>
              </a:rPr>
              <a:t>Krishna Shenoy</a:t>
            </a:r>
            <a:br>
              <a:rPr lang="en">
                <a:solidFill>
                  <a:schemeClr val="dk1"/>
                </a:solidFill>
                <a:latin typeface="Baskervville SemiBold"/>
                <a:ea typeface="Baskervville SemiBold"/>
                <a:cs typeface="Baskervville SemiBold"/>
                <a:sym typeface="Baskervville SemiBold"/>
              </a:rPr>
            </a:br>
            <a:r>
              <a:rPr lang="en" sz="1200">
                <a:solidFill>
                  <a:schemeClr val="dk1"/>
                </a:solidFill>
                <a:latin typeface="DM Sans Light"/>
                <a:ea typeface="DM Sans Light"/>
                <a:cs typeface="DM Sans Light"/>
                <a:sym typeface="DM Sans Light"/>
              </a:rPr>
              <a:t>Project Archivist</a:t>
            </a:r>
            <a:br>
              <a:rPr lang="en" sz="1200">
                <a:solidFill>
                  <a:schemeClr val="dk1"/>
                </a:solidFill>
                <a:latin typeface="DM Sans Light"/>
                <a:ea typeface="DM Sans Light"/>
                <a:cs typeface="DM Sans Light"/>
                <a:sym typeface="DM Sans Light"/>
              </a:rPr>
            </a:br>
            <a:r>
              <a:rPr lang="en" sz="1200">
                <a:solidFill>
                  <a:schemeClr val="dk1"/>
                </a:solidFill>
                <a:latin typeface="DM Sans Light"/>
                <a:ea typeface="DM Sans Light"/>
                <a:cs typeface="DM Sans Light"/>
                <a:sym typeface="DM Sans Light"/>
              </a:rPr>
              <a:t>Full-time Contractor</a:t>
            </a:r>
            <a:endParaRPr sz="1200">
              <a:solidFill>
                <a:schemeClr val="dk1"/>
              </a:solidFill>
              <a:latin typeface="DM Sans Light"/>
              <a:ea typeface="DM Sans Light"/>
              <a:cs typeface="DM Sans Light"/>
              <a:sym typeface="DM Sans Light"/>
            </a:endParaRPr>
          </a:p>
        </p:txBody>
      </p:sp>
      <p:sp>
        <p:nvSpPr>
          <p:cNvPr id="350" name="Google Shape;350;p40"/>
          <p:cNvSpPr txBox="1"/>
          <p:nvPr/>
        </p:nvSpPr>
        <p:spPr>
          <a:xfrm>
            <a:off x="4471425" y="3736650"/>
            <a:ext cx="2085000" cy="88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600">
                <a:solidFill>
                  <a:schemeClr val="dk1"/>
                </a:solidFill>
                <a:latin typeface="Baskervville SemiBold"/>
                <a:ea typeface="Baskervville SemiBold"/>
                <a:cs typeface="Baskervville SemiBold"/>
                <a:sym typeface="Baskervville SemiBold"/>
              </a:rPr>
              <a:t>Samantha Ekberg</a:t>
            </a:r>
            <a:br>
              <a:rPr lang="en">
                <a:solidFill>
                  <a:schemeClr val="dk1"/>
                </a:solidFill>
                <a:latin typeface="Baskervville SemiBold"/>
                <a:ea typeface="Baskervville SemiBold"/>
                <a:cs typeface="Baskervville SemiBold"/>
                <a:sym typeface="Baskervville SemiBold"/>
              </a:rPr>
            </a:br>
            <a:r>
              <a:rPr lang="en" sz="1200">
                <a:solidFill>
                  <a:schemeClr val="dk1"/>
                </a:solidFill>
                <a:latin typeface="DM Sans Light"/>
                <a:ea typeface="DM Sans Light"/>
                <a:cs typeface="DM Sans Light"/>
                <a:sym typeface="DM Sans Light"/>
              </a:rPr>
              <a:t>Digitization Technician</a:t>
            </a:r>
            <a:br>
              <a:rPr lang="en" sz="1200">
                <a:solidFill>
                  <a:schemeClr val="dk1"/>
                </a:solidFill>
                <a:latin typeface="DM Sans Light"/>
                <a:ea typeface="DM Sans Light"/>
                <a:cs typeface="DM Sans Light"/>
                <a:sym typeface="DM Sans Light"/>
              </a:rPr>
            </a:br>
            <a:r>
              <a:rPr lang="en" sz="1200">
                <a:solidFill>
                  <a:schemeClr val="dk1"/>
                </a:solidFill>
                <a:latin typeface="DM Sans Light"/>
                <a:ea typeface="DM Sans Light"/>
                <a:cs typeface="DM Sans Light"/>
                <a:sym typeface="DM Sans Light"/>
              </a:rPr>
              <a:t>Full-time Contractor</a:t>
            </a:r>
            <a:endParaRPr sz="1200">
              <a:solidFill>
                <a:schemeClr val="dk1"/>
              </a:solidFill>
              <a:latin typeface="DM Sans Light"/>
              <a:ea typeface="DM Sans Light"/>
              <a:cs typeface="DM Sans Light"/>
              <a:sym typeface="DM Sans Light"/>
            </a:endParaRPr>
          </a:p>
        </p:txBody>
      </p:sp>
      <p:sp>
        <p:nvSpPr>
          <p:cNvPr id="351" name="Google Shape;351;p40"/>
          <p:cNvSpPr txBox="1"/>
          <p:nvPr/>
        </p:nvSpPr>
        <p:spPr>
          <a:xfrm>
            <a:off x="1518750" y="4624050"/>
            <a:ext cx="6106500" cy="42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2000">
                <a:solidFill>
                  <a:schemeClr val="dk1"/>
                </a:solidFill>
                <a:latin typeface="Baskervville SemiBold"/>
                <a:ea typeface="Baskervville SemiBold"/>
                <a:cs typeface="Baskervville SemiBold"/>
                <a:sym typeface="Baskervville SemiBold"/>
              </a:rPr>
              <a:t>…and dozens of volunteers &amp; practicum students!</a:t>
            </a:r>
            <a:endParaRPr i="1" sz="2000">
              <a:solidFill>
                <a:schemeClr val="dk1"/>
              </a:solidFill>
              <a:latin typeface="Baskervville SemiBold"/>
              <a:ea typeface="Baskervville SemiBold"/>
              <a:cs typeface="Baskervville SemiBold"/>
              <a:sym typeface="Baskervville SemiBold"/>
            </a:endParaRPr>
          </a:p>
        </p:txBody>
      </p:sp>
      <p:pic>
        <p:nvPicPr>
          <p:cNvPr id="352" name="Google Shape;352;p40"/>
          <p:cNvPicPr preferRelativeResize="0"/>
          <p:nvPr/>
        </p:nvPicPr>
        <p:blipFill rotWithShape="1">
          <a:blip r:embed="rId7">
            <a:alphaModFix/>
          </a:blip>
          <a:srcRect b="0" l="0" r="64809" t="0"/>
          <a:stretch/>
        </p:blipFill>
        <p:spPr>
          <a:xfrm flipH="1" rot="143620">
            <a:off x="-471742" y="4058252"/>
            <a:ext cx="1308155" cy="20909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1"/>
          <p:cNvSpPr txBox="1"/>
          <p:nvPr>
            <p:ph idx="1" type="subTitle"/>
          </p:nvPr>
        </p:nvSpPr>
        <p:spPr>
          <a:xfrm>
            <a:off x="4697350" y="1421450"/>
            <a:ext cx="3677400" cy="3500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latin typeface="Baskervville SemiBold"/>
                <a:ea typeface="Baskervville SemiBold"/>
                <a:cs typeface="Baskervville SemiBold"/>
                <a:sym typeface="Baskervville SemiBold"/>
              </a:rPr>
              <a:t>Practicum Students: </a:t>
            </a:r>
            <a:endParaRPr sz="2000">
              <a:latin typeface="Baskervville SemiBold"/>
              <a:ea typeface="Baskervville SemiBold"/>
              <a:cs typeface="Baskervville SemiBold"/>
              <a:sym typeface="Baskervville SemiBold"/>
            </a:endParaRPr>
          </a:p>
          <a:p>
            <a:pPr indent="-317500" lvl="0" marL="457200" rtl="0" algn="l">
              <a:lnSpc>
                <a:spcPct val="115000"/>
              </a:lnSpc>
              <a:spcBef>
                <a:spcPts val="0"/>
              </a:spcBef>
              <a:spcAft>
                <a:spcPts val="0"/>
              </a:spcAft>
              <a:buSzPts val="1400"/>
              <a:buChar char="●"/>
            </a:pPr>
            <a:r>
              <a:rPr lang="en"/>
              <a:t>College/university students</a:t>
            </a:r>
            <a:endParaRPr/>
          </a:p>
          <a:p>
            <a:pPr indent="-317500" lvl="0" marL="457200" rtl="0" algn="l">
              <a:lnSpc>
                <a:spcPct val="115000"/>
              </a:lnSpc>
              <a:spcBef>
                <a:spcPts val="0"/>
              </a:spcBef>
              <a:spcAft>
                <a:spcPts val="0"/>
              </a:spcAft>
              <a:buSzPts val="1400"/>
              <a:buChar char="●"/>
            </a:pPr>
            <a:r>
              <a:rPr lang="en"/>
              <a:t>Library science, information science, botanical science</a:t>
            </a:r>
            <a:r>
              <a:rPr lang="en"/>
              <a:t>, public history</a:t>
            </a:r>
            <a:endParaRPr/>
          </a:p>
          <a:p>
            <a:pPr indent="-317500" lvl="0" marL="457200" rtl="0" algn="l">
              <a:lnSpc>
                <a:spcPct val="115000"/>
              </a:lnSpc>
              <a:spcBef>
                <a:spcPts val="0"/>
              </a:spcBef>
              <a:spcAft>
                <a:spcPts val="0"/>
              </a:spcAft>
              <a:buSzPts val="1400"/>
              <a:buChar char="●"/>
            </a:pPr>
            <a:r>
              <a:rPr lang="en"/>
              <a:t>Library hosts multiple college/university practicum (intern) students every semester</a:t>
            </a:r>
            <a:endParaRPr/>
          </a:p>
          <a:p>
            <a:pPr indent="-317500" lvl="0" marL="457200" rtl="0" algn="l">
              <a:lnSpc>
                <a:spcPct val="115000"/>
              </a:lnSpc>
              <a:spcBef>
                <a:spcPts val="0"/>
              </a:spcBef>
              <a:spcAft>
                <a:spcPts val="0"/>
              </a:spcAft>
              <a:buSzPts val="1400"/>
              <a:buChar char="●"/>
            </a:pPr>
            <a:r>
              <a:rPr lang="en"/>
              <a:t>More structured, with varied tasks, primarily within grant project</a:t>
            </a:r>
            <a:endParaRPr/>
          </a:p>
          <a:p>
            <a:pPr indent="-317500" lvl="0" marL="457200" rtl="0" algn="l">
              <a:lnSpc>
                <a:spcPct val="115000"/>
              </a:lnSpc>
              <a:spcBef>
                <a:spcPts val="0"/>
              </a:spcBef>
              <a:spcAft>
                <a:spcPts val="0"/>
              </a:spcAft>
              <a:buSzPts val="1400"/>
              <a:buChar char="●"/>
            </a:pPr>
            <a:r>
              <a:rPr lang="en"/>
              <a:t>Required to complete 1 metadata box</a:t>
            </a:r>
            <a:r>
              <a:rPr lang="en"/>
              <a:t> (contains about 50 to 150 color positive slides)</a:t>
            </a:r>
            <a:endParaRPr/>
          </a:p>
        </p:txBody>
      </p:sp>
      <p:sp>
        <p:nvSpPr>
          <p:cNvPr id="358" name="Google Shape;358;p41"/>
          <p:cNvSpPr txBox="1"/>
          <p:nvPr>
            <p:ph idx="2" type="subTitle"/>
          </p:nvPr>
        </p:nvSpPr>
        <p:spPr>
          <a:xfrm>
            <a:off x="879525" y="1421450"/>
            <a:ext cx="3677400" cy="3273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latin typeface="Baskervville SemiBold"/>
                <a:ea typeface="Baskervville SemiBold"/>
                <a:cs typeface="Baskervville SemiBold"/>
                <a:sym typeface="Baskervville SemiBold"/>
              </a:rPr>
              <a:t>Volunteers: </a:t>
            </a:r>
            <a:endParaRPr sz="2000">
              <a:latin typeface="Baskervville SemiBold"/>
              <a:ea typeface="Baskervville SemiBold"/>
              <a:cs typeface="Baskervville SemiBold"/>
              <a:sym typeface="Baskervville SemiBold"/>
            </a:endParaRPr>
          </a:p>
          <a:p>
            <a:pPr indent="-317500" lvl="0" marL="457200" rtl="0" algn="l">
              <a:lnSpc>
                <a:spcPct val="115000"/>
              </a:lnSpc>
              <a:spcBef>
                <a:spcPts val="0"/>
              </a:spcBef>
              <a:spcAft>
                <a:spcPts val="0"/>
              </a:spcAft>
              <a:buSzPts val="1400"/>
              <a:buChar char="●"/>
            </a:pPr>
            <a:r>
              <a:rPr lang="en"/>
              <a:t>Come from all backgrounds, and are very important to BRIT &amp; FWBG</a:t>
            </a:r>
            <a:endParaRPr/>
          </a:p>
          <a:p>
            <a:pPr indent="-317500" lvl="0" marL="457200" rtl="0" algn="l">
              <a:lnSpc>
                <a:spcPct val="115000"/>
              </a:lnSpc>
              <a:spcBef>
                <a:spcPts val="0"/>
              </a:spcBef>
              <a:spcAft>
                <a:spcPts val="0"/>
              </a:spcAft>
              <a:buSzPts val="1400"/>
              <a:buChar char="●"/>
            </a:pPr>
            <a:r>
              <a:rPr lang="en"/>
              <a:t>Wide range of computer/technical skills we have and will accomodate</a:t>
            </a:r>
            <a:endParaRPr/>
          </a:p>
          <a:p>
            <a:pPr indent="-317500" lvl="0" marL="457200" rtl="0" algn="l">
              <a:lnSpc>
                <a:spcPct val="115000"/>
              </a:lnSpc>
              <a:spcBef>
                <a:spcPts val="0"/>
              </a:spcBef>
              <a:spcAft>
                <a:spcPts val="0"/>
              </a:spcAft>
              <a:buSzPts val="1400"/>
              <a:buChar char="●"/>
            </a:pPr>
            <a:r>
              <a:rPr lang="en"/>
              <a:t>Volunteers may work in other parts of BRIT, or even the gardens</a:t>
            </a:r>
            <a:endParaRPr/>
          </a:p>
          <a:p>
            <a:pPr indent="-317500" lvl="0" marL="457200" rtl="0" algn="l">
              <a:lnSpc>
                <a:spcPct val="115000"/>
              </a:lnSpc>
              <a:spcBef>
                <a:spcPts val="0"/>
              </a:spcBef>
              <a:spcAft>
                <a:spcPts val="0"/>
              </a:spcAft>
              <a:buSzPts val="1400"/>
              <a:buChar char="●"/>
            </a:pPr>
            <a:r>
              <a:rPr lang="en"/>
              <a:t>Often given tasks outside the grant project</a:t>
            </a:r>
            <a:endParaRPr/>
          </a:p>
          <a:p>
            <a:pPr indent="-317500" lvl="0" marL="457200" rtl="0" algn="l">
              <a:lnSpc>
                <a:spcPct val="115000"/>
              </a:lnSpc>
              <a:spcBef>
                <a:spcPts val="0"/>
              </a:spcBef>
              <a:spcAft>
                <a:spcPts val="0"/>
              </a:spcAft>
              <a:buSzPts val="1400"/>
              <a:buChar char="●"/>
            </a:pPr>
            <a:r>
              <a:rPr lang="en"/>
              <a:t>Within the grant project: Less structured, choice of tasks (don't always do metadata!)</a:t>
            </a:r>
            <a:endParaRPr/>
          </a:p>
        </p:txBody>
      </p:sp>
      <p:pic>
        <p:nvPicPr>
          <p:cNvPr id="359" name="Google Shape;359;p41"/>
          <p:cNvPicPr preferRelativeResize="0"/>
          <p:nvPr/>
        </p:nvPicPr>
        <p:blipFill rotWithShape="1">
          <a:blip r:embed="rId3">
            <a:alphaModFix/>
          </a:blip>
          <a:srcRect b="0" l="0" r="64809" t="0"/>
          <a:stretch/>
        </p:blipFill>
        <p:spPr>
          <a:xfrm flipH="1" rot="1409415">
            <a:off x="-602841" y="-530599"/>
            <a:ext cx="1308153" cy="2090951"/>
          </a:xfrm>
          <a:prstGeom prst="rect">
            <a:avLst/>
          </a:prstGeom>
          <a:noFill/>
          <a:ln>
            <a:noFill/>
          </a:ln>
        </p:spPr>
      </p:pic>
      <p:sp>
        <p:nvSpPr>
          <p:cNvPr id="360" name="Google Shape;360;p41"/>
          <p:cNvSpPr txBox="1"/>
          <p:nvPr>
            <p:ph type="title"/>
          </p:nvPr>
        </p:nvSpPr>
        <p:spPr>
          <a:xfrm>
            <a:off x="879525" y="30675"/>
            <a:ext cx="7965300" cy="111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a:t>Grant</a:t>
            </a:r>
            <a:r>
              <a:rPr lang="en"/>
              <a:t>:</a:t>
            </a:r>
            <a:r>
              <a:rPr lang="en">
                <a:latin typeface="Baskervville Medium"/>
                <a:ea typeface="Baskervville Medium"/>
                <a:cs typeface="Baskervville Medium"/>
                <a:sym typeface="Baskervville Medium"/>
              </a:rPr>
              <a:t> </a:t>
            </a:r>
            <a:endParaRPr>
              <a:latin typeface="Baskervville Medium"/>
              <a:ea typeface="Baskervville Medium"/>
              <a:cs typeface="Baskervville Medium"/>
              <a:sym typeface="Baskervville Medium"/>
            </a:endParaRPr>
          </a:p>
          <a:p>
            <a:pPr indent="0" lvl="0" marL="0" rtl="0" algn="l">
              <a:spcBef>
                <a:spcPts val="0"/>
              </a:spcBef>
              <a:spcAft>
                <a:spcPts val="0"/>
              </a:spcAft>
              <a:buNone/>
            </a:pPr>
            <a:r>
              <a:rPr lang="en" sz="2600">
                <a:latin typeface="Baskervville SemiBold"/>
                <a:ea typeface="Baskervville SemiBold"/>
                <a:cs typeface="Baskervville SemiBold"/>
                <a:sym typeface="Baskervville SemiBold"/>
              </a:rPr>
              <a:t>Volunteers &amp; Practicum Students</a:t>
            </a:r>
            <a:endParaRPr i="1" sz="2600">
              <a:latin typeface="Baskervville SemiBold"/>
              <a:ea typeface="Baskervville SemiBold"/>
              <a:cs typeface="Baskervville SemiBold"/>
              <a:sym typeface="Baskervville SemiBold"/>
            </a:endParaRPr>
          </a:p>
        </p:txBody>
      </p:sp>
      <p:sp>
        <p:nvSpPr>
          <p:cNvPr id="361" name="Google Shape;361;p41"/>
          <p:cNvSpPr/>
          <p:nvPr/>
        </p:nvSpPr>
        <p:spPr>
          <a:xfrm>
            <a:off x="587500" y="1205200"/>
            <a:ext cx="8758200" cy="453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2"/>
          <p:cNvSpPr txBox="1"/>
          <p:nvPr>
            <p:ph type="title"/>
          </p:nvPr>
        </p:nvSpPr>
        <p:spPr>
          <a:xfrm>
            <a:off x="1615950" y="1760950"/>
            <a:ext cx="4238700" cy="120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Metadata Training, Assigning, &amp; QCing</a:t>
            </a:r>
            <a:endParaRPr/>
          </a:p>
        </p:txBody>
      </p:sp>
      <p:sp>
        <p:nvSpPr>
          <p:cNvPr id="367" name="Google Shape;367;p42"/>
          <p:cNvSpPr txBox="1"/>
          <p:nvPr>
            <p:ph idx="2" type="title"/>
          </p:nvPr>
        </p:nvSpPr>
        <p:spPr>
          <a:xfrm>
            <a:off x="1615950" y="781775"/>
            <a:ext cx="1447500" cy="112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2"/>
                </a:solidFill>
              </a:rPr>
              <a:t>02</a:t>
            </a:r>
            <a:endParaRPr>
              <a:solidFill>
                <a:schemeClr val="accent2"/>
              </a:solidFill>
            </a:endParaRPr>
          </a:p>
        </p:txBody>
      </p:sp>
      <p:sp>
        <p:nvSpPr>
          <p:cNvPr id="368" name="Google Shape;368;p42"/>
          <p:cNvSpPr txBox="1"/>
          <p:nvPr>
            <p:ph idx="1" type="subTitle"/>
          </p:nvPr>
        </p:nvSpPr>
        <p:spPr>
          <a:xfrm>
            <a:off x="1615950" y="2908550"/>
            <a:ext cx="4132800" cy="70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400">
                <a:latin typeface="DM Sans Light"/>
                <a:ea typeface="DM Sans Light"/>
                <a:cs typeface="DM Sans Light"/>
                <a:sym typeface="DM Sans Light"/>
              </a:rPr>
              <a:t>Training structure, how metadata is assigned, how we QC (quality check)</a:t>
            </a:r>
            <a:endParaRPr/>
          </a:p>
        </p:txBody>
      </p:sp>
      <p:pic>
        <p:nvPicPr>
          <p:cNvPr id="369" name="Google Shape;369;p42"/>
          <p:cNvPicPr preferRelativeResize="0"/>
          <p:nvPr/>
        </p:nvPicPr>
        <p:blipFill rotWithShape="1">
          <a:blip r:embed="rId3">
            <a:alphaModFix/>
          </a:blip>
          <a:srcRect b="0" l="67939" r="0" t="0"/>
          <a:stretch/>
        </p:blipFill>
        <p:spPr>
          <a:xfrm>
            <a:off x="6669875" y="0"/>
            <a:ext cx="2474127"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ords of Wisdom by Slidesgo">
  <a:themeElements>
    <a:clrScheme name="Simple Light">
      <a:dk1>
        <a:srgbClr val="151A20"/>
      </a:dk1>
      <a:lt1>
        <a:srgbClr val="E5E5DB"/>
      </a:lt1>
      <a:dk2>
        <a:srgbClr val="995334"/>
      </a:dk2>
      <a:lt2>
        <a:srgbClr val="D9A78C"/>
      </a:lt2>
      <a:accent1>
        <a:srgbClr val="585B46"/>
      </a:accent1>
      <a:accent2>
        <a:srgbClr val="8B9072"/>
      </a:accent2>
      <a:accent3>
        <a:srgbClr val="49767D"/>
      </a:accent3>
      <a:accent4>
        <a:srgbClr val="81B0B5"/>
      </a:accent4>
      <a:accent5>
        <a:srgbClr val="FFFFFF"/>
      </a:accent5>
      <a:accent6>
        <a:srgbClr val="FFFFFF"/>
      </a:accent6>
      <a:hlink>
        <a:srgbClr val="151A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