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5143500" cx="9144000"/>
  <p:notesSz cx="6858000" cy="9144000"/>
  <p:embeddedFontLst>
    <p:embeddedFont>
      <p:font typeface="Pixelify Sans Medium"/>
      <p:regular r:id="rId13"/>
      <p:bold r:id="rId14"/>
    </p:embeddedFont>
    <p:embeddedFont>
      <p:font typeface="Raleway"/>
      <p:regular r:id="rId15"/>
      <p:bold r:id="rId16"/>
      <p:italic r:id="rId17"/>
      <p:boldItalic r:id="rId18"/>
    </p:embeddedFont>
    <p:embeddedFont>
      <p:font typeface="SUSE"/>
      <p:regular r:id="rId19"/>
      <p:bold r:id="rId20"/>
      <p:italic r:id="rId21"/>
      <p:boldItalic r:id="rId22"/>
    </p:embeddedFont>
    <p:embeddedFont>
      <p:font typeface="Zalando Sans Expanded"/>
      <p:regular r:id="rId23"/>
      <p:bold r:id="rId24"/>
      <p:italic r:id="rId25"/>
      <p:boldItalic r:id="rId26"/>
    </p:embeddedFont>
    <p:embeddedFont>
      <p:font typeface="Bebas Neue"/>
      <p:regular r:id="rId27"/>
    </p:embeddedFont>
    <p:embeddedFont>
      <p:font typeface="SUSE Medium"/>
      <p:regular r:id="rId28"/>
      <p:bold r:id="rId29"/>
      <p:italic r:id="rId30"/>
      <p:boldItalic r:id="rId31"/>
    </p:embeddedFont>
    <p:embeddedFont>
      <p:font typeface="Zalando Sans Expanded Medium"/>
      <p:regular r:id="rId32"/>
      <p:bold r:id="rId33"/>
      <p:italic r:id="rId34"/>
      <p:boldItalic r:id="rId35"/>
    </p:embeddedFont>
    <p:embeddedFont>
      <p:font typeface="Pixelify Sans"/>
      <p:regular r:id="rId36"/>
      <p:bold r:id="rId37"/>
    </p:embeddedFont>
    <p:embeddedFont>
      <p:font typeface="Intel One Mono"/>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lOneMono-italic.fntdata"/><Relationship Id="rId20" Type="http://schemas.openxmlformats.org/officeDocument/2006/relationships/font" Target="fonts/SUSE-bold.fntdata"/><Relationship Id="rId42" Type="http://schemas.openxmlformats.org/officeDocument/2006/relationships/font" Target="fonts/OpenSans-regular.fntdata"/><Relationship Id="rId41" Type="http://schemas.openxmlformats.org/officeDocument/2006/relationships/font" Target="fonts/IntelOneMono-boldItalic.fntdata"/><Relationship Id="rId22" Type="http://schemas.openxmlformats.org/officeDocument/2006/relationships/font" Target="fonts/SUSE-boldItalic.fntdata"/><Relationship Id="rId44" Type="http://schemas.openxmlformats.org/officeDocument/2006/relationships/font" Target="fonts/OpenSans-italic.fntdata"/><Relationship Id="rId21" Type="http://schemas.openxmlformats.org/officeDocument/2006/relationships/font" Target="fonts/SUSE-italic.fntdata"/><Relationship Id="rId43" Type="http://schemas.openxmlformats.org/officeDocument/2006/relationships/font" Target="fonts/OpenSans-bold.fntdata"/><Relationship Id="rId24" Type="http://schemas.openxmlformats.org/officeDocument/2006/relationships/font" Target="fonts/ZalandoSansExpanded-bold.fntdata"/><Relationship Id="rId23" Type="http://schemas.openxmlformats.org/officeDocument/2006/relationships/font" Target="fonts/ZalandoSansExpanded-regular.fntdata"/><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ZalandoSansExpanded-boldItalic.fntdata"/><Relationship Id="rId25" Type="http://schemas.openxmlformats.org/officeDocument/2006/relationships/font" Target="fonts/ZalandoSansExpanded-italic.fntdata"/><Relationship Id="rId28" Type="http://schemas.openxmlformats.org/officeDocument/2006/relationships/font" Target="fonts/SUSEMedium-regular.fntdata"/><Relationship Id="rId27" Type="http://schemas.openxmlformats.org/officeDocument/2006/relationships/font" Target="fonts/BebasNeue-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SUSE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SUSEMedium-boldItalic.fntdata"/><Relationship Id="rId30" Type="http://schemas.openxmlformats.org/officeDocument/2006/relationships/font" Target="fonts/SUSEMedium-italic.fntdata"/><Relationship Id="rId11" Type="http://schemas.openxmlformats.org/officeDocument/2006/relationships/slide" Target="slides/slide7.xml"/><Relationship Id="rId33" Type="http://schemas.openxmlformats.org/officeDocument/2006/relationships/font" Target="fonts/ZalandoSansExpandedMedium-bold.fntdata"/><Relationship Id="rId10" Type="http://schemas.openxmlformats.org/officeDocument/2006/relationships/slide" Target="slides/slide6.xml"/><Relationship Id="rId32" Type="http://schemas.openxmlformats.org/officeDocument/2006/relationships/font" Target="fonts/ZalandoSansExpandedMedium-regular.fntdata"/><Relationship Id="rId13" Type="http://schemas.openxmlformats.org/officeDocument/2006/relationships/font" Target="fonts/PixelifySansMedium-regular.fntdata"/><Relationship Id="rId35" Type="http://schemas.openxmlformats.org/officeDocument/2006/relationships/font" Target="fonts/ZalandoSansExpandedMedium-boldItalic.fntdata"/><Relationship Id="rId12" Type="http://schemas.openxmlformats.org/officeDocument/2006/relationships/slide" Target="slides/slide8.xml"/><Relationship Id="rId34" Type="http://schemas.openxmlformats.org/officeDocument/2006/relationships/font" Target="fonts/ZalandoSansExpandedMedium-italic.fntdata"/><Relationship Id="rId15" Type="http://schemas.openxmlformats.org/officeDocument/2006/relationships/font" Target="fonts/Raleway-regular.fntdata"/><Relationship Id="rId37" Type="http://schemas.openxmlformats.org/officeDocument/2006/relationships/font" Target="fonts/PixelifySans-bold.fntdata"/><Relationship Id="rId14" Type="http://schemas.openxmlformats.org/officeDocument/2006/relationships/font" Target="fonts/PixelifySansMedium-bold.fntdata"/><Relationship Id="rId36" Type="http://schemas.openxmlformats.org/officeDocument/2006/relationships/font" Target="fonts/PixelifySans-regular.fntdata"/><Relationship Id="rId17" Type="http://schemas.openxmlformats.org/officeDocument/2006/relationships/font" Target="fonts/Raleway-italic.fntdata"/><Relationship Id="rId39" Type="http://schemas.openxmlformats.org/officeDocument/2006/relationships/font" Target="fonts/IntelOneMono-bold.fntdata"/><Relationship Id="rId16" Type="http://schemas.openxmlformats.org/officeDocument/2006/relationships/font" Target="fonts/Raleway-bold.fntdata"/><Relationship Id="rId38" Type="http://schemas.openxmlformats.org/officeDocument/2006/relationships/font" Target="fonts/IntelOneMono-regular.fntdata"/><Relationship Id="rId19" Type="http://schemas.openxmlformats.org/officeDocument/2006/relationships/font" Target="fonts/SUSE-regular.fntdata"/><Relationship Id="rId18" Type="http://schemas.openxmlformats.org/officeDocument/2006/relationships/font" Target="fonts/Raleway-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b1f1bce1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b1f1bce1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b1e4b78bd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b1e4b78bd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54dda1946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54dda1946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54dda1946d_4_2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4dda1946d_4_2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e3e36cb1bf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e3e36cb1bf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hyperlink" Target="https://bit.ly/3A1uf1Q" TargetMode="Externa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title="Mesa de trabajo 1.png"/>
          <p:cNvPicPr preferRelativeResize="0"/>
          <p:nvPr/>
        </p:nvPicPr>
        <p:blipFill rotWithShape="1">
          <a:blip r:embed="rId2">
            <a:alphaModFix amt="90000"/>
          </a:blip>
          <a:srcRect b="1756" l="3512" r="0" t="1756"/>
          <a:stretch/>
        </p:blipFill>
        <p:spPr>
          <a:xfrm flipH="1">
            <a:off x="0" y="0"/>
            <a:ext cx="9144000" cy="5143500"/>
          </a:xfrm>
          <a:prstGeom prst="rect">
            <a:avLst/>
          </a:prstGeom>
          <a:noFill/>
          <a:ln>
            <a:noFill/>
          </a:ln>
        </p:spPr>
      </p:pic>
      <p:sp>
        <p:nvSpPr>
          <p:cNvPr id="10" name="Google Shape;10;p2"/>
          <p:cNvSpPr txBox="1"/>
          <p:nvPr>
            <p:ph type="ctrTitle"/>
          </p:nvPr>
        </p:nvSpPr>
        <p:spPr>
          <a:xfrm>
            <a:off x="533375" y="468300"/>
            <a:ext cx="6234900" cy="2558100"/>
          </a:xfrm>
          <a:prstGeom prst="rect">
            <a:avLst/>
          </a:prstGeom>
          <a:effectLst>
            <a:outerShdw blurRad="57150" rotWithShape="0" algn="bl" dir="5400000" dist="19050">
              <a:srgbClr val="000000">
                <a:alpha val="10000"/>
              </a:srgbClr>
            </a:outerShdw>
          </a:effectLst>
        </p:spPr>
        <p:txBody>
          <a:bodyPr anchorCtr="0" anchor="b" bIns="91425" lIns="91425" spcFirstLastPara="1" rIns="91425" wrap="square" tIns="91425">
            <a:noAutofit/>
          </a:bodyPr>
          <a:lstStyle>
            <a:lvl1pPr lvl="0">
              <a:lnSpc>
                <a:spcPct val="90000"/>
              </a:lnSpc>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6916800" y="3404025"/>
            <a:ext cx="1998600" cy="719400"/>
          </a:xfrm>
          <a:prstGeom prst="rect">
            <a:avLst/>
          </a:prstGeom>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 name="Shape 40"/>
        <p:cNvGrpSpPr/>
        <p:nvPr/>
      </p:nvGrpSpPr>
      <p:grpSpPr>
        <a:xfrm>
          <a:off x="0" y="0"/>
          <a:ext cx="0" cy="0"/>
          <a:chOff x="0" y="0"/>
          <a:chExt cx="0" cy="0"/>
        </a:xfrm>
      </p:grpSpPr>
      <p:pic>
        <p:nvPicPr>
          <p:cNvPr id="41" name="Google Shape;41;p11" title="Mesa de trabajo 3.pn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2" name="Google Shape;42;p11"/>
          <p:cNvSpPr txBox="1"/>
          <p:nvPr>
            <p:ph hasCustomPrompt="1" type="title"/>
          </p:nvPr>
        </p:nvSpPr>
        <p:spPr>
          <a:xfrm>
            <a:off x="2259000" y="3226675"/>
            <a:ext cx="6576000" cy="1045200"/>
          </a:xfrm>
          <a:prstGeom prst="rect">
            <a:avLst/>
          </a:prstGeom>
          <a:effectLst>
            <a:outerShdw blurRad="57150" rotWithShape="0" algn="bl" dir="5400000" dist="19050">
              <a:srgbClr val="000000">
                <a:alpha val="10000"/>
              </a:srgbClr>
            </a:outerShdw>
          </a:effectLst>
        </p:spPr>
        <p:txBody>
          <a:bodyPr anchorCtr="0" anchor="b"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3" name="Google Shape;43;p11"/>
          <p:cNvSpPr txBox="1"/>
          <p:nvPr>
            <p:ph idx="1" type="subTitle"/>
          </p:nvPr>
        </p:nvSpPr>
        <p:spPr>
          <a:xfrm>
            <a:off x="228600" y="854425"/>
            <a:ext cx="2838600" cy="642900"/>
          </a:xfrm>
          <a:prstGeom prst="rect">
            <a:avLst/>
          </a:prstGeom>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lvl1pPr lvl="0" rtl="0">
              <a:spcBef>
                <a:spcPts val="0"/>
              </a:spcBef>
              <a:spcAft>
                <a:spcPts val="0"/>
              </a:spcAft>
              <a:buSzPts val="1600"/>
              <a:buNone/>
              <a:defRPr sz="14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5" name="Shape 45"/>
        <p:cNvGrpSpPr/>
        <p:nvPr/>
      </p:nvGrpSpPr>
      <p:grpSpPr>
        <a:xfrm>
          <a:off x="0" y="0"/>
          <a:ext cx="0" cy="0"/>
          <a:chOff x="0" y="0"/>
          <a:chExt cx="0" cy="0"/>
        </a:xfrm>
      </p:grpSpPr>
      <p:pic>
        <p:nvPicPr>
          <p:cNvPr id="46" name="Google Shape;46;p13" title="Mesa de trabajo 5a.png"/>
          <p:cNvPicPr preferRelativeResize="0"/>
          <p:nvPr/>
        </p:nvPicPr>
        <p:blipFill rotWithShape="1">
          <a:blip r:embed="rId2">
            <a:alphaModFix/>
          </a:blip>
          <a:srcRect b="0" l="0" r="0" t="0"/>
          <a:stretch/>
        </p:blipFill>
        <p:spPr>
          <a:xfrm rot="10800000">
            <a:off x="0" y="0"/>
            <a:ext cx="9144000" cy="5143500"/>
          </a:xfrm>
          <a:prstGeom prst="rect">
            <a:avLst/>
          </a:prstGeom>
          <a:noFill/>
          <a:ln>
            <a:noFill/>
          </a:ln>
        </p:spPr>
      </p:pic>
      <p:sp>
        <p:nvSpPr>
          <p:cNvPr id="47" name="Google Shape;47;p13"/>
          <p:cNvSpPr txBox="1"/>
          <p:nvPr>
            <p:ph type="title"/>
          </p:nvPr>
        </p:nvSpPr>
        <p:spPr>
          <a:xfrm>
            <a:off x="337075" y="3032002"/>
            <a:ext cx="3874200" cy="1739400"/>
          </a:xfrm>
          <a:prstGeom prst="rect">
            <a:avLst/>
          </a:prstGeom>
        </p:spPr>
        <p:txBody>
          <a:bodyPr anchorCtr="0" anchor="b" bIns="91425" lIns="91425" spcFirstLastPara="1" rIns="91425" wrap="square" tIns="91425">
            <a:noAutofit/>
          </a:bodyPr>
          <a:lstStyle>
            <a:lvl1pPr lvl="0">
              <a:spcBef>
                <a:spcPts val="0"/>
              </a:spcBef>
              <a:spcAft>
                <a:spcPts val="0"/>
              </a:spcAft>
              <a:buSzPts val="2600"/>
              <a:buNone/>
              <a:defRPr>
                <a:latin typeface="Zalando Sans Expanded Medium"/>
                <a:ea typeface="Zalando Sans Expanded Medium"/>
                <a:cs typeface="Zalando Sans Expanded Medium"/>
                <a:sym typeface="Zalando Sans Expanded Medium"/>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48" name="Google Shape;48;p13"/>
          <p:cNvSpPr txBox="1"/>
          <p:nvPr>
            <p:ph idx="1" type="subTitle"/>
          </p:nvPr>
        </p:nvSpPr>
        <p:spPr>
          <a:xfrm>
            <a:off x="5289350" y="1056338"/>
            <a:ext cx="3358500" cy="310800"/>
          </a:xfrm>
          <a:prstGeom prst="rect">
            <a:avLst/>
          </a:prstGeom>
        </p:spPr>
        <p:txBody>
          <a:bodyPr anchorCtr="0" anchor="ctr" bIns="91425" lIns="91425" spcFirstLastPara="1" rIns="91425" wrap="square" tIns="91425">
            <a:noAutofit/>
          </a:bodyPr>
          <a:lstStyle>
            <a:lvl1pPr lvl="0" algn="r">
              <a:spcBef>
                <a:spcPts val="0"/>
              </a:spcBef>
              <a:spcAft>
                <a:spcPts val="0"/>
              </a:spcAft>
              <a:buSzPts val="2000"/>
              <a:buFont typeface="Zalando Sans Expanded"/>
              <a:buNone/>
              <a:defRPr sz="1600">
                <a:latin typeface="Zalando Sans Expanded Medium"/>
                <a:ea typeface="Zalando Sans Expanded Medium"/>
                <a:cs typeface="Zalando Sans Expanded Medium"/>
                <a:sym typeface="Zalando Sans Expanded Medium"/>
              </a:defRPr>
            </a:lvl1pPr>
            <a:lvl2pPr lvl="1"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2pPr>
            <a:lvl3pPr lvl="2"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3pPr>
            <a:lvl4pPr lvl="3"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4pPr>
            <a:lvl5pPr lvl="4"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5pPr>
            <a:lvl6pPr lvl="5"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6pPr>
            <a:lvl7pPr lvl="6"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7pPr>
            <a:lvl8pPr lvl="7"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8pPr>
            <a:lvl9pPr lvl="8"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9pPr>
          </a:lstStyle>
          <a:p/>
        </p:txBody>
      </p:sp>
      <p:sp>
        <p:nvSpPr>
          <p:cNvPr id="49" name="Google Shape;49;p13"/>
          <p:cNvSpPr txBox="1"/>
          <p:nvPr>
            <p:ph idx="2" type="subTitle"/>
          </p:nvPr>
        </p:nvSpPr>
        <p:spPr>
          <a:xfrm>
            <a:off x="5289350" y="1710225"/>
            <a:ext cx="3352800" cy="310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Font typeface="Zalando Sans Expanded"/>
              <a:buNone/>
              <a:defRPr sz="1600">
                <a:latin typeface="Zalando Sans Expanded Medium"/>
                <a:ea typeface="Zalando Sans Expanded Medium"/>
                <a:cs typeface="Zalando Sans Expanded Medium"/>
                <a:sym typeface="Zalando Sans Expanded Medium"/>
              </a:defRPr>
            </a:lvl1pPr>
            <a:lvl2pPr lvl="1"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2pPr>
            <a:lvl3pPr lvl="2"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3pPr>
            <a:lvl4pPr lvl="3"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4pPr>
            <a:lvl5pPr lvl="4"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5pPr>
            <a:lvl6pPr lvl="5"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6pPr>
            <a:lvl7pPr lvl="6"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7pPr>
            <a:lvl8pPr lvl="7"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8pPr>
            <a:lvl9pPr lvl="8"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9pPr>
          </a:lstStyle>
          <a:p/>
        </p:txBody>
      </p:sp>
      <p:sp>
        <p:nvSpPr>
          <p:cNvPr id="50" name="Google Shape;50;p13"/>
          <p:cNvSpPr txBox="1"/>
          <p:nvPr>
            <p:ph idx="3" type="subTitle"/>
          </p:nvPr>
        </p:nvSpPr>
        <p:spPr>
          <a:xfrm>
            <a:off x="5289350" y="3018000"/>
            <a:ext cx="3352800" cy="310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Font typeface="Zalando Sans Expanded"/>
              <a:buNone/>
              <a:defRPr sz="1600">
                <a:latin typeface="Zalando Sans Expanded Medium"/>
                <a:ea typeface="Zalando Sans Expanded Medium"/>
                <a:cs typeface="Zalando Sans Expanded Medium"/>
                <a:sym typeface="Zalando Sans Expanded Medium"/>
              </a:defRPr>
            </a:lvl1pPr>
            <a:lvl2pPr lvl="1"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2pPr>
            <a:lvl3pPr lvl="2"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3pPr>
            <a:lvl4pPr lvl="3"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4pPr>
            <a:lvl5pPr lvl="4"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5pPr>
            <a:lvl6pPr lvl="5"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6pPr>
            <a:lvl7pPr lvl="6"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7pPr>
            <a:lvl8pPr lvl="7"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8pPr>
            <a:lvl9pPr lvl="8"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9pPr>
          </a:lstStyle>
          <a:p/>
        </p:txBody>
      </p:sp>
      <p:sp>
        <p:nvSpPr>
          <p:cNvPr id="51" name="Google Shape;51;p13"/>
          <p:cNvSpPr txBox="1"/>
          <p:nvPr>
            <p:ph idx="4" type="subTitle"/>
          </p:nvPr>
        </p:nvSpPr>
        <p:spPr>
          <a:xfrm>
            <a:off x="5289350" y="4325776"/>
            <a:ext cx="3352800" cy="310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Font typeface="Zalando Sans Expanded"/>
              <a:buNone/>
              <a:defRPr sz="1600">
                <a:latin typeface="Zalando Sans Expanded Medium"/>
                <a:ea typeface="Zalando Sans Expanded Medium"/>
                <a:cs typeface="Zalando Sans Expanded Medium"/>
                <a:sym typeface="Zalando Sans Expanded Medium"/>
              </a:defRPr>
            </a:lvl1pPr>
            <a:lvl2pPr lvl="1"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2pPr>
            <a:lvl3pPr lvl="2"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3pPr>
            <a:lvl4pPr lvl="3"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4pPr>
            <a:lvl5pPr lvl="4"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5pPr>
            <a:lvl6pPr lvl="5"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6pPr>
            <a:lvl7pPr lvl="6"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7pPr>
            <a:lvl8pPr lvl="7"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8pPr>
            <a:lvl9pPr lvl="8"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9pPr>
          </a:lstStyle>
          <a:p/>
        </p:txBody>
      </p:sp>
      <p:sp>
        <p:nvSpPr>
          <p:cNvPr id="52" name="Google Shape;52;p13"/>
          <p:cNvSpPr txBox="1"/>
          <p:nvPr>
            <p:ph idx="5" type="subTitle"/>
          </p:nvPr>
        </p:nvSpPr>
        <p:spPr>
          <a:xfrm>
            <a:off x="5289350" y="2364113"/>
            <a:ext cx="3352800" cy="310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Font typeface="Zalando Sans Expanded"/>
              <a:buNone/>
              <a:defRPr sz="1600">
                <a:latin typeface="Zalando Sans Expanded Medium"/>
                <a:ea typeface="Zalando Sans Expanded Medium"/>
                <a:cs typeface="Zalando Sans Expanded Medium"/>
                <a:sym typeface="Zalando Sans Expanded Medium"/>
              </a:defRPr>
            </a:lvl1pPr>
            <a:lvl2pPr lvl="1"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2pPr>
            <a:lvl3pPr lvl="2"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3pPr>
            <a:lvl4pPr lvl="3"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4pPr>
            <a:lvl5pPr lvl="4"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5pPr>
            <a:lvl6pPr lvl="5"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6pPr>
            <a:lvl7pPr lvl="6"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7pPr>
            <a:lvl8pPr lvl="7"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8pPr>
            <a:lvl9pPr lvl="8"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9pPr>
          </a:lstStyle>
          <a:p/>
        </p:txBody>
      </p:sp>
      <p:sp>
        <p:nvSpPr>
          <p:cNvPr id="53" name="Google Shape;53;p13"/>
          <p:cNvSpPr txBox="1"/>
          <p:nvPr>
            <p:ph idx="6" type="subTitle"/>
          </p:nvPr>
        </p:nvSpPr>
        <p:spPr>
          <a:xfrm>
            <a:off x="5289350" y="3671888"/>
            <a:ext cx="3352800" cy="310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Font typeface="Zalando Sans Expanded"/>
              <a:buNone/>
              <a:defRPr sz="1600">
                <a:latin typeface="Zalando Sans Expanded Medium"/>
                <a:ea typeface="Zalando Sans Expanded Medium"/>
                <a:cs typeface="Zalando Sans Expanded Medium"/>
                <a:sym typeface="Zalando Sans Expanded Medium"/>
              </a:defRPr>
            </a:lvl1pPr>
            <a:lvl2pPr lvl="1"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2pPr>
            <a:lvl3pPr lvl="2"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3pPr>
            <a:lvl4pPr lvl="3"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4pPr>
            <a:lvl5pPr lvl="4"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5pPr>
            <a:lvl6pPr lvl="5"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6pPr>
            <a:lvl7pPr lvl="6"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7pPr>
            <a:lvl8pPr lvl="7"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8pPr>
            <a:lvl9pPr lvl="8" algn="ctr">
              <a:lnSpc>
                <a:spcPct val="100000"/>
              </a:lnSpc>
              <a:spcBef>
                <a:spcPts val="0"/>
              </a:spcBef>
              <a:spcAft>
                <a:spcPts val="0"/>
              </a:spcAft>
              <a:buSzPts val="1200"/>
              <a:buFont typeface="Zalando Sans Expanded"/>
              <a:buNone/>
              <a:defRPr>
                <a:latin typeface="Zalando Sans Expanded"/>
                <a:ea typeface="Zalando Sans Expanded"/>
                <a:cs typeface="Zalando Sans Expanded"/>
                <a:sym typeface="Zalando Sans Expanded"/>
              </a:defRPr>
            </a:lvl9pPr>
          </a:lstStyle>
          <a:p/>
        </p:txBody>
      </p:sp>
      <p:sp>
        <p:nvSpPr>
          <p:cNvPr id="54" name="Google Shape;54;p13"/>
          <p:cNvSpPr txBox="1"/>
          <p:nvPr>
            <p:ph hasCustomPrompt="1" idx="7" type="title"/>
          </p:nvPr>
        </p:nvSpPr>
        <p:spPr>
          <a:xfrm>
            <a:off x="4211275" y="3017748"/>
            <a:ext cx="865800" cy="310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5" name="Google Shape;55;p13"/>
          <p:cNvSpPr txBox="1"/>
          <p:nvPr>
            <p:ph hasCustomPrompt="1" idx="8" type="title"/>
          </p:nvPr>
        </p:nvSpPr>
        <p:spPr>
          <a:xfrm>
            <a:off x="4211275" y="1709799"/>
            <a:ext cx="865800" cy="310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6" name="Google Shape;56;p13"/>
          <p:cNvSpPr txBox="1"/>
          <p:nvPr>
            <p:ph hasCustomPrompt="1" idx="9" type="title"/>
          </p:nvPr>
        </p:nvSpPr>
        <p:spPr>
          <a:xfrm>
            <a:off x="4211275" y="3671723"/>
            <a:ext cx="865800" cy="310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7" name="Google Shape;57;p13"/>
          <p:cNvSpPr txBox="1"/>
          <p:nvPr>
            <p:ph hasCustomPrompt="1" idx="13" type="title"/>
          </p:nvPr>
        </p:nvSpPr>
        <p:spPr>
          <a:xfrm>
            <a:off x="4211275" y="4325698"/>
            <a:ext cx="865800" cy="310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58" name="Google Shape;58;p13"/>
          <p:cNvSpPr txBox="1"/>
          <p:nvPr>
            <p:ph hasCustomPrompt="1" idx="14" type="title"/>
          </p:nvPr>
        </p:nvSpPr>
        <p:spPr>
          <a:xfrm>
            <a:off x="4211275" y="1056125"/>
            <a:ext cx="865800" cy="310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 name="Google Shape;59;p13"/>
          <p:cNvSpPr txBox="1"/>
          <p:nvPr>
            <p:ph hasCustomPrompt="1" idx="15" type="title"/>
          </p:nvPr>
        </p:nvSpPr>
        <p:spPr>
          <a:xfrm>
            <a:off x="4211275" y="2363774"/>
            <a:ext cx="865800" cy="31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60" name="Google Shape;60;p13"/>
          <p:cNvSpPr txBox="1"/>
          <p:nvPr>
            <p:ph idx="16" type="subTitle"/>
          </p:nvPr>
        </p:nvSpPr>
        <p:spPr>
          <a:xfrm>
            <a:off x="5289350" y="402450"/>
            <a:ext cx="3358500" cy="310800"/>
          </a:xfrm>
          <a:prstGeom prst="rect">
            <a:avLst/>
          </a:prstGeom>
        </p:spPr>
        <p:txBody>
          <a:bodyPr anchorCtr="0" anchor="ctr" bIns="91425" lIns="91425" spcFirstLastPara="1" rIns="91425" wrap="square" tIns="91425">
            <a:noAutofit/>
          </a:bodyPr>
          <a:lstStyle>
            <a:lvl1pPr lvl="0" algn="r">
              <a:spcBef>
                <a:spcPts val="0"/>
              </a:spcBef>
              <a:spcAft>
                <a:spcPts val="0"/>
              </a:spcAft>
              <a:buSzPts val="2000"/>
              <a:buFont typeface="Zalando Sans Expanded"/>
              <a:buNone/>
              <a:defRPr sz="1600">
                <a:solidFill>
                  <a:schemeClr val="dk2"/>
                </a:solidFill>
                <a:latin typeface="Zalando Sans Expanded Medium"/>
                <a:ea typeface="Zalando Sans Expanded Medium"/>
                <a:cs typeface="Zalando Sans Expanded Medium"/>
                <a:sym typeface="Zalando Sans Expanded Medium"/>
              </a:defRPr>
            </a:lvl1pPr>
            <a:lvl2pPr lvl="1"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2pPr>
            <a:lvl3pPr lvl="2"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3pPr>
            <a:lvl4pPr lvl="3"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4pPr>
            <a:lvl5pPr lvl="4"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5pPr>
            <a:lvl6pPr lvl="5"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6pPr>
            <a:lvl7pPr lvl="6"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7pPr>
            <a:lvl8pPr lvl="7"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8pPr>
            <a:lvl9pPr lvl="8" algn="r">
              <a:spcBef>
                <a:spcPts val="0"/>
              </a:spcBef>
              <a:spcAft>
                <a:spcPts val="0"/>
              </a:spcAft>
              <a:buSzPts val="2000"/>
              <a:buFont typeface="Zalando Sans Expanded"/>
              <a:buNone/>
              <a:defRPr sz="2000">
                <a:latin typeface="Zalando Sans Expanded"/>
                <a:ea typeface="Zalando Sans Expanded"/>
                <a:cs typeface="Zalando Sans Expanded"/>
                <a:sym typeface="Zalando Sans Expanded"/>
              </a:defRPr>
            </a:lvl9pPr>
          </a:lstStyle>
          <a:p/>
        </p:txBody>
      </p:sp>
      <p:sp>
        <p:nvSpPr>
          <p:cNvPr id="61" name="Google Shape;61;p13"/>
          <p:cNvSpPr txBox="1"/>
          <p:nvPr>
            <p:ph hasCustomPrompt="1" idx="17" type="title"/>
          </p:nvPr>
        </p:nvSpPr>
        <p:spPr>
          <a:xfrm>
            <a:off x="4211275" y="402450"/>
            <a:ext cx="865800" cy="3105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sz="2000">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
    <p:spTree>
      <p:nvGrpSpPr>
        <p:cNvPr id="62" name="Shape 62"/>
        <p:cNvGrpSpPr/>
        <p:nvPr/>
      </p:nvGrpSpPr>
      <p:grpSpPr>
        <a:xfrm>
          <a:off x="0" y="0"/>
          <a:ext cx="0" cy="0"/>
          <a:chOff x="0" y="0"/>
          <a:chExt cx="0" cy="0"/>
        </a:xfrm>
      </p:grpSpPr>
      <p:pic>
        <p:nvPicPr>
          <p:cNvPr id="63" name="Google Shape;63;p14" title="Mesa de trabajo 4a.png"/>
          <p:cNvPicPr preferRelativeResize="0"/>
          <p:nvPr/>
        </p:nvPicPr>
        <p:blipFill rotWithShape="1">
          <a:blip r:embed="rId2">
            <a:alphaModFix amt="80000"/>
          </a:blip>
          <a:srcRect b="0" l="0" r="0" t="0"/>
          <a:stretch/>
        </p:blipFill>
        <p:spPr>
          <a:xfrm>
            <a:off x="0" y="0"/>
            <a:ext cx="9144000" cy="5143513"/>
          </a:xfrm>
          <a:prstGeom prst="rect">
            <a:avLst/>
          </a:prstGeom>
          <a:noFill/>
          <a:ln>
            <a:noFill/>
          </a:ln>
        </p:spPr>
      </p:pic>
      <p:sp>
        <p:nvSpPr>
          <p:cNvPr id="64" name="Google Shape;64;p14"/>
          <p:cNvSpPr txBox="1"/>
          <p:nvPr>
            <p:ph type="title"/>
          </p:nvPr>
        </p:nvSpPr>
        <p:spPr>
          <a:xfrm>
            <a:off x="2302950" y="600875"/>
            <a:ext cx="6294900" cy="1645800"/>
          </a:xfrm>
          <a:prstGeom prst="rect">
            <a:avLst/>
          </a:prstGeom>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lvl1pPr lvl="0">
              <a:spcBef>
                <a:spcPts val="0"/>
              </a:spcBef>
              <a:spcAft>
                <a:spcPts val="0"/>
              </a:spcAft>
              <a:buSzPts val="26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65" name="Google Shape;65;p14"/>
          <p:cNvSpPr txBox="1"/>
          <p:nvPr>
            <p:ph idx="1" type="subTitle"/>
          </p:nvPr>
        </p:nvSpPr>
        <p:spPr>
          <a:xfrm>
            <a:off x="420525" y="2766225"/>
            <a:ext cx="4533900" cy="1805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1400"/>
              <a:buChar char="●"/>
              <a:defRPr sz="1200">
                <a:latin typeface="SUSE Medium"/>
                <a:ea typeface="SUSE Medium"/>
                <a:cs typeface="SUSE Medium"/>
                <a:sym typeface="SUSE Medium"/>
              </a:defRPr>
            </a:lvl1pPr>
            <a:lvl2pPr lvl="1" algn="ctr">
              <a:lnSpc>
                <a:spcPct val="100000"/>
              </a:lnSpc>
              <a:spcBef>
                <a:spcPts val="0"/>
              </a:spcBef>
              <a:spcAft>
                <a:spcPts val="0"/>
              </a:spcAft>
              <a:buSzPts val="1200"/>
              <a:buChar char="○"/>
              <a:defRPr/>
            </a:lvl2pPr>
            <a:lvl3pPr lvl="2" algn="ctr">
              <a:lnSpc>
                <a:spcPct val="100000"/>
              </a:lnSpc>
              <a:spcBef>
                <a:spcPts val="0"/>
              </a:spcBef>
              <a:spcAft>
                <a:spcPts val="0"/>
              </a:spcAft>
              <a:buSzPts val="1200"/>
              <a:buChar char="■"/>
              <a:defRPr/>
            </a:lvl3pPr>
            <a:lvl4pPr lvl="3" algn="ctr">
              <a:lnSpc>
                <a:spcPct val="100000"/>
              </a:lnSpc>
              <a:spcBef>
                <a:spcPts val="0"/>
              </a:spcBef>
              <a:spcAft>
                <a:spcPts val="0"/>
              </a:spcAft>
              <a:buSzPts val="1200"/>
              <a:buChar char="●"/>
              <a:defRPr/>
            </a:lvl4pPr>
            <a:lvl5pPr lvl="4" algn="ctr">
              <a:lnSpc>
                <a:spcPct val="100000"/>
              </a:lnSpc>
              <a:spcBef>
                <a:spcPts val="0"/>
              </a:spcBef>
              <a:spcAft>
                <a:spcPts val="0"/>
              </a:spcAft>
              <a:buSzPts val="1200"/>
              <a:buChar char="○"/>
              <a:defRPr/>
            </a:lvl5pPr>
            <a:lvl6pPr lvl="5" algn="ctr">
              <a:lnSpc>
                <a:spcPct val="100000"/>
              </a:lnSpc>
              <a:spcBef>
                <a:spcPts val="0"/>
              </a:spcBef>
              <a:spcAft>
                <a:spcPts val="0"/>
              </a:spcAft>
              <a:buSzPts val="1200"/>
              <a:buChar char="■"/>
              <a:defRPr/>
            </a:lvl6pPr>
            <a:lvl7pPr lvl="6" algn="ctr">
              <a:lnSpc>
                <a:spcPct val="100000"/>
              </a:lnSpc>
              <a:spcBef>
                <a:spcPts val="0"/>
              </a:spcBef>
              <a:spcAft>
                <a:spcPts val="0"/>
              </a:spcAft>
              <a:buSzPts val="1200"/>
              <a:buChar char="●"/>
              <a:defRPr/>
            </a:lvl7pPr>
            <a:lvl8pPr lvl="7" algn="ctr">
              <a:lnSpc>
                <a:spcPct val="100000"/>
              </a:lnSpc>
              <a:spcBef>
                <a:spcPts val="0"/>
              </a:spcBef>
              <a:spcAft>
                <a:spcPts val="0"/>
              </a:spcAft>
              <a:buSzPts val="1200"/>
              <a:buChar char="○"/>
              <a:defRPr/>
            </a:lvl8pPr>
            <a:lvl9pPr lvl="8" algn="ctr">
              <a:lnSpc>
                <a:spcPct val="100000"/>
              </a:lnSpc>
              <a:spcBef>
                <a:spcPts val="0"/>
              </a:spcBef>
              <a:spcAft>
                <a:spcPts val="0"/>
              </a:spcAft>
              <a:buSzPts val="12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ONE_COLUMN_TEXT_1">
    <p:spTree>
      <p:nvGrpSpPr>
        <p:cNvPr id="66" name="Shape 66"/>
        <p:cNvGrpSpPr/>
        <p:nvPr/>
      </p:nvGrpSpPr>
      <p:grpSpPr>
        <a:xfrm>
          <a:off x="0" y="0"/>
          <a:ext cx="0" cy="0"/>
          <a:chOff x="0" y="0"/>
          <a:chExt cx="0" cy="0"/>
        </a:xfrm>
      </p:grpSpPr>
      <p:pic>
        <p:nvPicPr>
          <p:cNvPr id="67" name="Google Shape;67;p15" title="Mesa de trabajo 5b.pn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8" name="Google Shape;68;p15"/>
          <p:cNvSpPr txBox="1"/>
          <p:nvPr>
            <p:ph type="title"/>
          </p:nvPr>
        </p:nvSpPr>
        <p:spPr>
          <a:xfrm>
            <a:off x="235375" y="228600"/>
            <a:ext cx="4540200" cy="1093500"/>
          </a:xfrm>
          <a:prstGeom prst="rect">
            <a:avLst/>
          </a:prstGeom>
        </p:spPr>
        <p:txBody>
          <a:bodyPr anchorCtr="0" anchor="t" bIns="91425" lIns="91425" spcFirstLastPara="1" rIns="91425" wrap="square" tIns="91425">
            <a:noAutofit/>
          </a:bodyPr>
          <a:lstStyle>
            <a:lvl1pPr lvl="0">
              <a:spcBef>
                <a:spcPts val="0"/>
              </a:spcBef>
              <a:spcAft>
                <a:spcPts val="0"/>
              </a:spcAft>
              <a:buSzPts val="26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69" name="Google Shape;69;p15"/>
          <p:cNvSpPr txBox="1"/>
          <p:nvPr>
            <p:ph idx="1" type="subTitle"/>
          </p:nvPr>
        </p:nvSpPr>
        <p:spPr>
          <a:xfrm>
            <a:off x="235375" y="3006000"/>
            <a:ext cx="4294800" cy="19089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Open Sans Light"/>
              <a:buChar char="●"/>
              <a:defRPr/>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0"/>
              </a:spcBef>
              <a:spcAft>
                <a:spcPts val="0"/>
              </a:spcAft>
              <a:buClr>
                <a:srgbClr val="E76A28"/>
              </a:buClr>
              <a:buSzPts val="1500"/>
              <a:buFont typeface="Nunito Light"/>
              <a:buChar char="■"/>
              <a:defRPr/>
            </a:lvl3pPr>
            <a:lvl4pPr lvl="3" algn="ctr">
              <a:lnSpc>
                <a:spcPct val="100000"/>
              </a:lnSpc>
              <a:spcBef>
                <a:spcPts val="0"/>
              </a:spcBef>
              <a:spcAft>
                <a:spcPts val="0"/>
              </a:spcAft>
              <a:buClr>
                <a:srgbClr val="E76A28"/>
              </a:buClr>
              <a:buSzPts val="1500"/>
              <a:buFont typeface="Nunito Light"/>
              <a:buChar char="●"/>
              <a:defRPr/>
            </a:lvl4pPr>
            <a:lvl5pPr lvl="4" algn="ctr">
              <a:lnSpc>
                <a:spcPct val="100000"/>
              </a:lnSpc>
              <a:spcBef>
                <a:spcPts val="0"/>
              </a:spcBef>
              <a:spcAft>
                <a:spcPts val="0"/>
              </a:spcAft>
              <a:buClr>
                <a:srgbClr val="E76A28"/>
              </a:buClr>
              <a:buSzPts val="1200"/>
              <a:buFont typeface="Nunito Light"/>
              <a:buChar char="○"/>
              <a:defRPr/>
            </a:lvl5pPr>
            <a:lvl6pPr lvl="5" algn="ctr">
              <a:lnSpc>
                <a:spcPct val="100000"/>
              </a:lnSpc>
              <a:spcBef>
                <a:spcPts val="0"/>
              </a:spcBef>
              <a:spcAft>
                <a:spcPts val="0"/>
              </a:spcAft>
              <a:buClr>
                <a:srgbClr val="999999"/>
              </a:buClr>
              <a:buSzPts val="1200"/>
              <a:buFont typeface="Nunito Light"/>
              <a:buChar char="■"/>
              <a:defRPr/>
            </a:lvl6pPr>
            <a:lvl7pPr lvl="6" algn="ctr">
              <a:lnSpc>
                <a:spcPct val="100000"/>
              </a:lnSpc>
              <a:spcBef>
                <a:spcPts val="0"/>
              </a:spcBef>
              <a:spcAft>
                <a:spcPts val="0"/>
              </a:spcAft>
              <a:buClr>
                <a:srgbClr val="999999"/>
              </a:buClr>
              <a:buSzPts val="1300"/>
              <a:buFont typeface="Nunito Light"/>
              <a:buChar char="●"/>
              <a:defRPr/>
            </a:lvl7pPr>
            <a:lvl8pPr lvl="7" algn="ctr">
              <a:lnSpc>
                <a:spcPct val="100000"/>
              </a:lnSpc>
              <a:spcBef>
                <a:spcPts val="0"/>
              </a:spcBef>
              <a:spcAft>
                <a:spcPts val="0"/>
              </a:spcAft>
              <a:buClr>
                <a:srgbClr val="999999"/>
              </a:buClr>
              <a:buSzPts val="1300"/>
              <a:buFont typeface="Nunito Light"/>
              <a:buChar char="○"/>
              <a:defRPr/>
            </a:lvl8pPr>
            <a:lvl9pPr lvl="8" algn="ctr">
              <a:lnSpc>
                <a:spcPct val="100000"/>
              </a:lnSpc>
              <a:spcBef>
                <a:spcPts val="0"/>
              </a:spcBef>
              <a:spcAft>
                <a:spcPts val="0"/>
              </a:spcAft>
              <a:buClr>
                <a:srgbClr val="999999"/>
              </a:buClr>
              <a:buSzPts val="1200"/>
              <a:buFont typeface="Nunito Light"/>
              <a:buChar char="■"/>
              <a:defRPr/>
            </a:lvl9pPr>
          </a:lstStyle>
          <a:p/>
        </p:txBody>
      </p:sp>
      <p:sp>
        <p:nvSpPr>
          <p:cNvPr id="70" name="Google Shape;70;p15"/>
          <p:cNvSpPr/>
          <p:nvPr>
            <p:ph idx="2" type="pic"/>
          </p:nvPr>
        </p:nvSpPr>
        <p:spPr>
          <a:xfrm>
            <a:off x="6087750" y="1374300"/>
            <a:ext cx="2827800" cy="3540600"/>
          </a:xfrm>
          <a:prstGeom prst="roundRect">
            <a:avLst>
              <a:gd fmla="val 16667"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1" name="Shape 71"/>
        <p:cNvGrpSpPr/>
        <p:nvPr/>
      </p:nvGrpSpPr>
      <p:grpSpPr>
        <a:xfrm>
          <a:off x="0" y="0"/>
          <a:ext cx="0" cy="0"/>
          <a:chOff x="0" y="0"/>
          <a:chExt cx="0" cy="0"/>
        </a:xfrm>
      </p:grpSpPr>
      <p:sp>
        <p:nvSpPr>
          <p:cNvPr id="72" name="Google Shape;72;p16"/>
          <p:cNvSpPr txBox="1"/>
          <p:nvPr>
            <p:ph type="title"/>
          </p:nvPr>
        </p:nvSpPr>
        <p:spPr>
          <a:xfrm>
            <a:off x="228600" y="228600"/>
            <a:ext cx="8686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 name="Google Shape;73;p16"/>
          <p:cNvSpPr txBox="1"/>
          <p:nvPr>
            <p:ph idx="1" type="subTitle"/>
          </p:nvPr>
        </p:nvSpPr>
        <p:spPr>
          <a:xfrm>
            <a:off x="489763" y="2360157"/>
            <a:ext cx="2305500" cy="1513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16"/>
          <p:cNvSpPr txBox="1"/>
          <p:nvPr>
            <p:ph idx="2" type="subTitle"/>
          </p:nvPr>
        </p:nvSpPr>
        <p:spPr>
          <a:xfrm>
            <a:off x="3419218" y="2360157"/>
            <a:ext cx="2305500" cy="1513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5" name="Google Shape;75;p16"/>
          <p:cNvSpPr txBox="1"/>
          <p:nvPr>
            <p:ph idx="3" type="subTitle"/>
          </p:nvPr>
        </p:nvSpPr>
        <p:spPr>
          <a:xfrm>
            <a:off x="6348732" y="2360157"/>
            <a:ext cx="2305500" cy="1513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6" name="Google Shape;76;p16"/>
          <p:cNvSpPr txBox="1"/>
          <p:nvPr>
            <p:ph idx="4" type="subTitle"/>
          </p:nvPr>
        </p:nvSpPr>
        <p:spPr>
          <a:xfrm>
            <a:off x="489763" y="1572800"/>
            <a:ext cx="2305500" cy="78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7" name="Google Shape;77;p16"/>
          <p:cNvSpPr txBox="1"/>
          <p:nvPr>
            <p:ph idx="5" type="subTitle"/>
          </p:nvPr>
        </p:nvSpPr>
        <p:spPr>
          <a:xfrm>
            <a:off x="3419224" y="1572800"/>
            <a:ext cx="2305500" cy="78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8" name="Google Shape;78;p16"/>
          <p:cNvSpPr txBox="1"/>
          <p:nvPr>
            <p:ph idx="6" type="subTitle"/>
          </p:nvPr>
        </p:nvSpPr>
        <p:spPr>
          <a:xfrm>
            <a:off x="6348737" y="1572800"/>
            <a:ext cx="2305500" cy="787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79" name="Shape 79"/>
        <p:cNvGrpSpPr/>
        <p:nvPr/>
      </p:nvGrpSpPr>
      <p:grpSpPr>
        <a:xfrm>
          <a:off x="0" y="0"/>
          <a:ext cx="0" cy="0"/>
          <a:chOff x="0" y="0"/>
          <a:chExt cx="0" cy="0"/>
        </a:xfrm>
      </p:grpSpPr>
      <p:sp>
        <p:nvSpPr>
          <p:cNvPr id="80" name="Google Shape;80;p17"/>
          <p:cNvSpPr txBox="1"/>
          <p:nvPr>
            <p:ph type="title"/>
          </p:nvPr>
        </p:nvSpPr>
        <p:spPr>
          <a:xfrm>
            <a:off x="228600" y="228600"/>
            <a:ext cx="8686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1" name="Google Shape;81;p17"/>
          <p:cNvSpPr txBox="1"/>
          <p:nvPr>
            <p:ph idx="1" type="subTitle"/>
          </p:nvPr>
        </p:nvSpPr>
        <p:spPr>
          <a:xfrm>
            <a:off x="1067357" y="1825100"/>
            <a:ext cx="2872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2" name="Google Shape;82;p17"/>
          <p:cNvSpPr txBox="1"/>
          <p:nvPr>
            <p:ph idx="2" type="subTitle"/>
          </p:nvPr>
        </p:nvSpPr>
        <p:spPr>
          <a:xfrm>
            <a:off x="5204143" y="1825100"/>
            <a:ext cx="2872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3" name="Google Shape;83;p17"/>
          <p:cNvSpPr txBox="1"/>
          <p:nvPr>
            <p:ph idx="3" type="subTitle"/>
          </p:nvPr>
        </p:nvSpPr>
        <p:spPr>
          <a:xfrm>
            <a:off x="1067357" y="3591950"/>
            <a:ext cx="2872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4" name="Google Shape;84;p17"/>
          <p:cNvSpPr txBox="1"/>
          <p:nvPr>
            <p:ph idx="4" type="subTitle"/>
          </p:nvPr>
        </p:nvSpPr>
        <p:spPr>
          <a:xfrm>
            <a:off x="5204143" y="3591950"/>
            <a:ext cx="2872500" cy="954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5" name="Google Shape;85;p17"/>
          <p:cNvSpPr txBox="1"/>
          <p:nvPr>
            <p:ph idx="5" type="subTitle"/>
          </p:nvPr>
        </p:nvSpPr>
        <p:spPr>
          <a:xfrm>
            <a:off x="1067358" y="1204400"/>
            <a:ext cx="2872500" cy="62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Raleway"/>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86" name="Google Shape;86;p17"/>
          <p:cNvSpPr txBox="1"/>
          <p:nvPr>
            <p:ph idx="6" type="subTitle"/>
          </p:nvPr>
        </p:nvSpPr>
        <p:spPr>
          <a:xfrm>
            <a:off x="1067358" y="2971375"/>
            <a:ext cx="2872500" cy="62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Raleway"/>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87" name="Google Shape;87;p17"/>
          <p:cNvSpPr txBox="1"/>
          <p:nvPr>
            <p:ph idx="7" type="subTitle"/>
          </p:nvPr>
        </p:nvSpPr>
        <p:spPr>
          <a:xfrm>
            <a:off x="5204116" y="1204400"/>
            <a:ext cx="2872500" cy="62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Raleway"/>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
        <p:nvSpPr>
          <p:cNvPr id="88" name="Google Shape;88;p17"/>
          <p:cNvSpPr txBox="1"/>
          <p:nvPr>
            <p:ph idx="8" type="subTitle"/>
          </p:nvPr>
        </p:nvSpPr>
        <p:spPr>
          <a:xfrm>
            <a:off x="5204116" y="2971375"/>
            <a:ext cx="2872500" cy="6282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000"/>
              <a:buFont typeface="Raleway"/>
              <a:buNone/>
              <a:defRPr b="1" sz="1600">
                <a:solidFill>
                  <a:schemeClr val="dk2"/>
                </a:solidFill>
                <a:latin typeface="Raleway"/>
                <a:ea typeface="Raleway"/>
                <a:cs typeface="Raleway"/>
                <a:sym typeface="Raleway"/>
              </a:defRPr>
            </a:lvl1pPr>
            <a:lvl2pPr lvl="1" rtl="0" algn="ctr">
              <a:lnSpc>
                <a:spcPct val="100000"/>
              </a:lnSpc>
              <a:spcBef>
                <a:spcPts val="0"/>
              </a:spcBef>
              <a:spcAft>
                <a:spcPts val="0"/>
              </a:spcAft>
              <a:buSzPts val="2000"/>
              <a:buFont typeface="Raleway"/>
              <a:buNone/>
              <a:defRPr b="1" sz="2000">
                <a:latin typeface="Raleway"/>
                <a:ea typeface="Raleway"/>
                <a:cs typeface="Raleway"/>
                <a:sym typeface="Raleway"/>
              </a:defRPr>
            </a:lvl2pPr>
            <a:lvl3pPr lvl="2" rtl="0" algn="ctr">
              <a:lnSpc>
                <a:spcPct val="100000"/>
              </a:lnSpc>
              <a:spcBef>
                <a:spcPts val="0"/>
              </a:spcBef>
              <a:spcAft>
                <a:spcPts val="0"/>
              </a:spcAft>
              <a:buSzPts val="2000"/>
              <a:buFont typeface="Raleway"/>
              <a:buNone/>
              <a:defRPr b="1" sz="2000">
                <a:latin typeface="Raleway"/>
                <a:ea typeface="Raleway"/>
                <a:cs typeface="Raleway"/>
                <a:sym typeface="Raleway"/>
              </a:defRPr>
            </a:lvl3pPr>
            <a:lvl4pPr lvl="3" rtl="0" algn="ctr">
              <a:lnSpc>
                <a:spcPct val="100000"/>
              </a:lnSpc>
              <a:spcBef>
                <a:spcPts val="0"/>
              </a:spcBef>
              <a:spcAft>
                <a:spcPts val="0"/>
              </a:spcAft>
              <a:buSzPts val="2000"/>
              <a:buFont typeface="Raleway"/>
              <a:buNone/>
              <a:defRPr b="1" sz="2000">
                <a:latin typeface="Raleway"/>
                <a:ea typeface="Raleway"/>
                <a:cs typeface="Raleway"/>
                <a:sym typeface="Raleway"/>
              </a:defRPr>
            </a:lvl4pPr>
            <a:lvl5pPr lvl="4" rtl="0" algn="ctr">
              <a:lnSpc>
                <a:spcPct val="100000"/>
              </a:lnSpc>
              <a:spcBef>
                <a:spcPts val="0"/>
              </a:spcBef>
              <a:spcAft>
                <a:spcPts val="0"/>
              </a:spcAft>
              <a:buSzPts val="2000"/>
              <a:buFont typeface="Raleway"/>
              <a:buNone/>
              <a:defRPr b="1" sz="2000">
                <a:latin typeface="Raleway"/>
                <a:ea typeface="Raleway"/>
                <a:cs typeface="Raleway"/>
                <a:sym typeface="Raleway"/>
              </a:defRPr>
            </a:lvl5pPr>
            <a:lvl6pPr lvl="5" rtl="0" algn="ctr">
              <a:lnSpc>
                <a:spcPct val="100000"/>
              </a:lnSpc>
              <a:spcBef>
                <a:spcPts val="0"/>
              </a:spcBef>
              <a:spcAft>
                <a:spcPts val="0"/>
              </a:spcAft>
              <a:buSzPts val="2000"/>
              <a:buFont typeface="Raleway"/>
              <a:buNone/>
              <a:defRPr b="1" sz="2000">
                <a:latin typeface="Raleway"/>
                <a:ea typeface="Raleway"/>
                <a:cs typeface="Raleway"/>
                <a:sym typeface="Raleway"/>
              </a:defRPr>
            </a:lvl6pPr>
            <a:lvl7pPr lvl="6" rtl="0" algn="ctr">
              <a:lnSpc>
                <a:spcPct val="100000"/>
              </a:lnSpc>
              <a:spcBef>
                <a:spcPts val="0"/>
              </a:spcBef>
              <a:spcAft>
                <a:spcPts val="0"/>
              </a:spcAft>
              <a:buSzPts val="2000"/>
              <a:buFont typeface="Raleway"/>
              <a:buNone/>
              <a:defRPr b="1" sz="2000">
                <a:latin typeface="Raleway"/>
                <a:ea typeface="Raleway"/>
                <a:cs typeface="Raleway"/>
                <a:sym typeface="Raleway"/>
              </a:defRPr>
            </a:lvl7pPr>
            <a:lvl8pPr lvl="7" rtl="0" algn="ctr">
              <a:lnSpc>
                <a:spcPct val="100000"/>
              </a:lnSpc>
              <a:spcBef>
                <a:spcPts val="0"/>
              </a:spcBef>
              <a:spcAft>
                <a:spcPts val="0"/>
              </a:spcAft>
              <a:buSzPts val="2000"/>
              <a:buFont typeface="Raleway"/>
              <a:buNone/>
              <a:defRPr b="1" sz="2000">
                <a:latin typeface="Raleway"/>
                <a:ea typeface="Raleway"/>
                <a:cs typeface="Raleway"/>
                <a:sym typeface="Raleway"/>
              </a:defRPr>
            </a:lvl8pPr>
            <a:lvl9pPr lvl="8" rtl="0" algn="ctr">
              <a:lnSpc>
                <a:spcPct val="100000"/>
              </a:lnSpc>
              <a:spcBef>
                <a:spcPts val="0"/>
              </a:spcBef>
              <a:spcAft>
                <a:spcPts val="0"/>
              </a:spcAft>
              <a:buSzPts val="2000"/>
              <a:buFont typeface="Raleway"/>
              <a:buNone/>
              <a:defRPr b="1" sz="2000">
                <a:latin typeface="Raleway"/>
                <a:ea typeface="Raleway"/>
                <a:cs typeface="Raleway"/>
                <a:sym typeface="Ralew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89" name="Shape 89"/>
        <p:cNvGrpSpPr/>
        <p:nvPr/>
      </p:nvGrpSpPr>
      <p:grpSpPr>
        <a:xfrm>
          <a:off x="0" y="0"/>
          <a:ext cx="0" cy="0"/>
          <a:chOff x="0" y="0"/>
          <a:chExt cx="0" cy="0"/>
        </a:xfrm>
      </p:grpSpPr>
      <p:pic>
        <p:nvPicPr>
          <p:cNvPr id="90" name="Google Shape;90;p18" title="Mesa de trabajo 7b.png"/>
          <p:cNvPicPr preferRelativeResize="0"/>
          <p:nvPr/>
        </p:nvPicPr>
        <p:blipFill rotWithShape="1">
          <a:blip r:embed="rId2">
            <a:alphaModFix/>
          </a:blip>
          <a:srcRect b="0" l="0" r="0" t="0"/>
          <a:stretch/>
        </p:blipFill>
        <p:spPr>
          <a:xfrm>
            <a:off x="-50" y="-12"/>
            <a:ext cx="9144000" cy="5143513"/>
          </a:xfrm>
          <a:prstGeom prst="rect">
            <a:avLst/>
          </a:prstGeom>
          <a:noFill/>
          <a:ln>
            <a:noFill/>
          </a:ln>
        </p:spPr>
      </p:pic>
      <p:sp>
        <p:nvSpPr>
          <p:cNvPr id="91" name="Google Shape;91;p18"/>
          <p:cNvSpPr txBox="1"/>
          <p:nvPr>
            <p:ph type="title"/>
          </p:nvPr>
        </p:nvSpPr>
        <p:spPr>
          <a:xfrm>
            <a:off x="3852625" y="821425"/>
            <a:ext cx="4448100" cy="1789800"/>
          </a:xfrm>
          <a:prstGeom prst="rect">
            <a:avLst/>
          </a:prstGeom>
          <a:effectLst>
            <a:outerShdw blurRad="57150" rotWithShape="0" algn="bl" dir="5400000" dist="19050">
              <a:srgbClr val="000000">
                <a:alpha val="10000"/>
              </a:srgbClr>
            </a:outerShdw>
          </a:effectLst>
        </p:spPr>
        <p:txBody>
          <a:bodyPr anchorCtr="0" anchor="b" bIns="91425" lIns="91425" spcFirstLastPara="1" rIns="91425" wrap="square" tIns="91425">
            <a:noAutofit/>
          </a:bodyPr>
          <a:lstStyle>
            <a:lvl1pPr lvl="0" rtl="0" algn="ctr">
              <a:spcBef>
                <a:spcPts val="0"/>
              </a:spcBef>
              <a:spcAft>
                <a:spcPts val="0"/>
              </a:spcAft>
              <a:buSzPts val="6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2" name="Google Shape;92;p18"/>
          <p:cNvSpPr txBox="1"/>
          <p:nvPr>
            <p:ph idx="1" type="subTitle"/>
          </p:nvPr>
        </p:nvSpPr>
        <p:spPr>
          <a:xfrm>
            <a:off x="228600" y="2376900"/>
            <a:ext cx="3203100" cy="1058700"/>
          </a:xfrm>
          <a:prstGeom prst="rect">
            <a:avLst/>
          </a:prstGeom>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lvl1pPr lvl="0" rtl="0">
              <a:spcBef>
                <a:spcPts val="0"/>
              </a:spcBef>
              <a:spcAft>
                <a:spcPts val="0"/>
              </a:spcAft>
              <a:buSzPts val="1200"/>
              <a:buNone/>
              <a:defRPr sz="14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93" name="Google Shape;93;p18"/>
          <p:cNvSpPr txBox="1"/>
          <p:nvPr/>
        </p:nvSpPr>
        <p:spPr>
          <a:xfrm>
            <a:off x="4826325" y="4182750"/>
            <a:ext cx="4089000" cy="556200"/>
          </a:xfrm>
          <a:prstGeom prst="rect">
            <a:avLst/>
          </a:prstGeom>
          <a:noFill/>
          <a:ln>
            <a:noFill/>
          </a:ln>
        </p:spPr>
        <p:txBody>
          <a:bodyPr anchorCtr="0" anchor="t" bIns="91425" lIns="91425" spcFirstLastPara="1" rIns="91425" wrap="square" tIns="91425">
            <a:noAutofit/>
          </a:bodyPr>
          <a:lstStyle/>
          <a:p>
            <a:pPr indent="0" lvl="0" marL="0" rtl="0" algn="r">
              <a:spcBef>
                <a:spcPts val="300"/>
              </a:spcBef>
              <a:spcAft>
                <a:spcPts val="0"/>
              </a:spcAft>
              <a:buNone/>
            </a:pPr>
            <a:r>
              <a:rPr b="1" lang="en" sz="1000">
                <a:solidFill>
                  <a:schemeClr val="dk1"/>
                </a:solidFill>
                <a:latin typeface="SUSE"/>
                <a:ea typeface="SUSE"/>
                <a:cs typeface="SUSE"/>
                <a:sym typeface="SUSE"/>
              </a:rPr>
              <a:t>CREDITS:</a:t>
            </a:r>
            <a:r>
              <a:rPr lang="en" sz="1000">
                <a:solidFill>
                  <a:schemeClr val="dk1"/>
                </a:solidFill>
                <a:latin typeface="SUSE"/>
                <a:ea typeface="SUSE"/>
                <a:cs typeface="SUSE"/>
                <a:sym typeface="SUSE"/>
              </a:rPr>
              <a:t> This presentation template was created by </a:t>
            </a:r>
            <a:r>
              <a:rPr b="1" lang="en" sz="1000" u="sng">
                <a:solidFill>
                  <a:schemeClr val="hlink"/>
                </a:solidFill>
                <a:latin typeface="SUSE"/>
                <a:ea typeface="SUSE"/>
                <a:cs typeface="SUSE"/>
                <a:sym typeface="SUSE"/>
                <a:hlinkClick r:id="rId3"/>
              </a:rPr>
              <a:t>Slidesgo</a:t>
            </a:r>
            <a:r>
              <a:rPr lang="en" sz="1000">
                <a:solidFill>
                  <a:schemeClr val="dk1"/>
                </a:solidFill>
                <a:latin typeface="SUSE"/>
                <a:ea typeface="SUSE"/>
                <a:cs typeface="SUSE"/>
                <a:sym typeface="SUSE"/>
              </a:rPr>
              <a:t>, and includes icons, infographics &amp; images by </a:t>
            </a:r>
            <a:r>
              <a:rPr b="1" lang="en" sz="1000" u="sng">
                <a:solidFill>
                  <a:schemeClr val="dk1"/>
                </a:solidFill>
                <a:latin typeface="SUSE"/>
                <a:ea typeface="SUSE"/>
                <a:cs typeface="SUSE"/>
                <a:sym typeface="SUSE"/>
                <a:hlinkClick r:id="rId4">
                  <a:extLst>
                    <a:ext uri="{A12FA001-AC4F-418D-AE19-62706E023703}">
                      <ahyp:hlinkClr val="tx"/>
                    </a:ext>
                  </a:extLst>
                </a:hlinkClick>
              </a:rPr>
              <a:t>Freepik</a:t>
            </a:r>
            <a:r>
              <a:rPr lang="en" sz="1000" u="sng">
                <a:solidFill>
                  <a:schemeClr val="dk1"/>
                </a:solidFill>
                <a:latin typeface="SUSE"/>
                <a:ea typeface="SUSE"/>
                <a:cs typeface="SUSE"/>
                <a:sym typeface="SUSE"/>
              </a:rPr>
              <a:t> </a:t>
            </a:r>
            <a:endParaRPr b="1" sz="1000" u="sng">
              <a:solidFill>
                <a:schemeClr val="dk1"/>
              </a:solidFill>
              <a:latin typeface="SUSE"/>
              <a:ea typeface="SUSE"/>
              <a:cs typeface="SUSE"/>
              <a:sym typeface="SUSE"/>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4" name="Shape 9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95" name="Shape 9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title="Mesa de trabajo 2a.pn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 name="Google Shape;14;p3"/>
          <p:cNvSpPr txBox="1"/>
          <p:nvPr>
            <p:ph type="title"/>
          </p:nvPr>
        </p:nvSpPr>
        <p:spPr>
          <a:xfrm>
            <a:off x="4168550" y="2518025"/>
            <a:ext cx="4746900" cy="2043300"/>
          </a:xfrm>
          <a:prstGeom prst="rect">
            <a:avLst/>
          </a:prstGeom>
          <a:effectLst>
            <a:outerShdw blurRad="57150" rotWithShape="0" algn="bl" dir="5400000" dist="19050">
              <a:srgbClr val="000000">
                <a:alpha val="10000"/>
              </a:srgbClr>
            </a:outerShdw>
          </a:effectLst>
        </p:spPr>
        <p:txBody>
          <a:bodyPr anchorCtr="0" anchor="t" bIns="91425" lIns="91425" spcFirstLastPara="1" rIns="91425" wrap="square" tIns="91425">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7110650" y="406450"/>
            <a:ext cx="1652100" cy="915900"/>
          </a:xfrm>
          <a:prstGeom prst="rect">
            <a:avLst/>
          </a:prstGeom>
          <a:noFill/>
          <a:effectLst>
            <a:outerShdw blurRad="57150" rotWithShape="0" algn="bl" dir="5400000" dist="19050">
              <a:srgbClr val="000000">
                <a:alpha val="10000"/>
              </a:srgbClr>
            </a:outerShdw>
          </a:effectLst>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6000">
                <a:latin typeface="Pixelify Sans"/>
                <a:ea typeface="Pixelify Sans"/>
                <a:cs typeface="Pixelify Sans"/>
                <a:sym typeface="Pixelify Sans"/>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28600" y="228600"/>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 name="Google Shape;18;p4"/>
          <p:cNvSpPr txBox="1"/>
          <p:nvPr>
            <p:ph idx="1" type="body"/>
          </p:nvPr>
        </p:nvSpPr>
        <p:spPr>
          <a:xfrm>
            <a:off x="228600" y="999327"/>
            <a:ext cx="77040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Font typeface="Nunito Light"/>
              <a:buChar char="●"/>
              <a:defRPr/>
            </a:lvl1pPr>
            <a:lvl2pPr indent="-304800" lvl="1" marL="914400" rtl="0">
              <a:lnSpc>
                <a:spcPct val="100000"/>
              </a:lnSpc>
              <a:spcBef>
                <a:spcPts val="0"/>
              </a:spcBef>
              <a:spcAft>
                <a:spcPts val="0"/>
              </a:spcAft>
              <a:buSzPts val="1200"/>
              <a:buFont typeface="Nunito Light"/>
              <a:buChar char="○"/>
              <a:defRPr/>
            </a:lvl2pPr>
            <a:lvl3pPr indent="-304800" lvl="2" marL="1371600" rtl="0">
              <a:lnSpc>
                <a:spcPct val="100000"/>
              </a:lnSpc>
              <a:spcBef>
                <a:spcPts val="0"/>
              </a:spcBef>
              <a:spcAft>
                <a:spcPts val="0"/>
              </a:spcAft>
              <a:buSzPts val="1200"/>
              <a:buFont typeface="Nunito Light"/>
              <a:buChar char="■"/>
              <a:defRPr/>
            </a:lvl3pPr>
            <a:lvl4pPr indent="-304800" lvl="3" marL="1828800" rtl="0">
              <a:lnSpc>
                <a:spcPct val="100000"/>
              </a:lnSpc>
              <a:spcBef>
                <a:spcPts val="0"/>
              </a:spcBef>
              <a:spcAft>
                <a:spcPts val="0"/>
              </a:spcAft>
              <a:buSzPts val="1200"/>
              <a:buFont typeface="Nunito Light"/>
              <a:buChar char="●"/>
              <a:defRPr/>
            </a:lvl4pPr>
            <a:lvl5pPr indent="-304800" lvl="4" marL="2286000" rtl="0">
              <a:lnSpc>
                <a:spcPct val="100000"/>
              </a:lnSpc>
              <a:spcBef>
                <a:spcPts val="0"/>
              </a:spcBef>
              <a:spcAft>
                <a:spcPts val="0"/>
              </a:spcAft>
              <a:buSzPts val="1200"/>
              <a:buFont typeface="Nunito Light"/>
              <a:buChar char="○"/>
              <a:defRPr/>
            </a:lvl5pPr>
            <a:lvl6pPr indent="-304800" lvl="5" marL="2743200" rtl="0">
              <a:lnSpc>
                <a:spcPct val="100000"/>
              </a:lnSpc>
              <a:spcBef>
                <a:spcPts val="0"/>
              </a:spcBef>
              <a:spcAft>
                <a:spcPts val="0"/>
              </a:spcAft>
              <a:buSzPts val="1200"/>
              <a:buFont typeface="Nunito Light"/>
              <a:buChar char="■"/>
              <a:defRPr/>
            </a:lvl6pPr>
            <a:lvl7pPr indent="-304800" lvl="6" marL="3200400" rtl="0">
              <a:lnSpc>
                <a:spcPct val="100000"/>
              </a:lnSpc>
              <a:spcBef>
                <a:spcPts val="0"/>
              </a:spcBef>
              <a:spcAft>
                <a:spcPts val="0"/>
              </a:spcAft>
              <a:buSzPts val="1200"/>
              <a:buFont typeface="Nunito Light"/>
              <a:buChar char="●"/>
              <a:defRPr/>
            </a:lvl7pPr>
            <a:lvl8pPr indent="-304800" lvl="7" marL="3657600" rtl="0">
              <a:lnSpc>
                <a:spcPct val="100000"/>
              </a:lnSpc>
              <a:spcBef>
                <a:spcPts val="0"/>
              </a:spcBef>
              <a:spcAft>
                <a:spcPts val="0"/>
              </a:spcAft>
              <a:buSzPts val="1200"/>
              <a:buFont typeface="Nunito Light"/>
              <a:buChar char="○"/>
              <a:defRPr/>
            </a:lvl8pPr>
            <a:lvl9pPr indent="-304800" lvl="8" marL="4114800" rtl="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pic>
        <p:nvPicPr>
          <p:cNvPr id="20" name="Google Shape;20;p5" title="Mesa de trabajo 6.pn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 name="Google Shape;21;p5"/>
          <p:cNvSpPr txBox="1"/>
          <p:nvPr>
            <p:ph type="title"/>
          </p:nvPr>
        </p:nvSpPr>
        <p:spPr>
          <a:xfrm>
            <a:off x="1479925" y="375375"/>
            <a:ext cx="3087900" cy="19515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2" name="Google Shape;22;p5"/>
          <p:cNvSpPr txBox="1"/>
          <p:nvPr>
            <p:ph idx="1" type="subTitle"/>
          </p:nvPr>
        </p:nvSpPr>
        <p:spPr>
          <a:xfrm>
            <a:off x="5278475" y="3596400"/>
            <a:ext cx="3486600" cy="13185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3" name="Google Shape;23;p5"/>
          <p:cNvSpPr txBox="1"/>
          <p:nvPr>
            <p:ph idx="2" type="subTitle"/>
          </p:nvPr>
        </p:nvSpPr>
        <p:spPr>
          <a:xfrm>
            <a:off x="5278500" y="1076575"/>
            <a:ext cx="3486600" cy="1318500"/>
          </a:xfrm>
          <a:prstGeom prst="rect">
            <a:avLst/>
          </a:prstGeom>
        </p:spPr>
        <p:txBody>
          <a:bodyPr anchorCtr="0" anchor="t" bIns="91425" lIns="91425" spcFirstLastPara="1" rIns="91425" wrap="square" tIns="91425">
            <a:noAutofit/>
          </a:bodyPr>
          <a:lstStyle>
            <a:lvl1pPr lvl="0" rtl="0">
              <a:spcBef>
                <a:spcPts val="0"/>
              </a:spcBef>
              <a:spcAft>
                <a:spcPts val="0"/>
              </a:spcAft>
              <a:buSzPts val="1200"/>
              <a:buNone/>
              <a:defRPr b="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4" name="Google Shape;24;p5"/>
          <p:cNvSpPr txBox="1"/>
          <p:nvPr>
            <p:ph idx="3" type="subTitle"/>
          </p:nvPr>
        </p:nvSpPr>
        <p:spPr>
          <a:xfrm>
            <a:off x="5278500" y="324375"/>
            <a:ext cx="3486600" cy="752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1600">
                <a:solidFill>
                  <a:schemeClr val="dk2"/>
                </a:solidFill>
                <a:latin typeface="Zalando Sans Expanded Medium"/>
                <a:ea typeface="Zalando Sans Expanded Medium"/>
                <a:cs typeface="Zalando Sans Expanded Medium"/>
                <a:sym typeface="Zalando Sans Expanded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 name="Google Shape;25;p5"/>
          <p:cNvSpPr txBox="1"/>
          <p:nvPr>
            <p:ph idx="4" type="subTitle"/>
          </p:nvPr>
        </p:nvSpPr>
        <p:spPr>
          <a:xfrm>
            <a:off x="5278514" y="2844200"/>
            <a:ext cx="3486600" cy="7521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sz="1600">
                <a:solidFill>
                  <a:schemeClr val="dk2"/>
                </a:solidFill>
                <a:latin typeface="Zalando Sans Expanded Medium"/>
                <a:ea typeface="Zalando Sans Expanded Medium"/>
                <a:cs typeface="Zalando Sans Expanded Medium"/>
                <a:sym typeface="Zalando Sans Expanded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pic>
        <p:nvPicPr>
          <p:cNvPr id="27" name="Google Shape;27;p6" title="Mesa de trabajo 5b.png"/>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8" name="Google Shape;28;p6"/>
          <p:cNvSpPr txBox="1"/>
          <p:nvPr>
            <p:ph type="title"/>
          </p:nvPr>
        </p:nvSpPr>
        <p:spPr>
          <a:xfrm>
            <a:off x="228600" y="228600"/>
            <a:ext cx="8686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720000" y="445019"/>
            <a:ext cx="476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 name="Google Shape;31;p7"/>
          <p:cNvSpPr txBox="1"/>
          <p:nvPr>
            <p:ph idx="1" type="subTitle"/>
          </p:nvPr>
        </p:nvSpPr>
        <p:spPr>
          <a:xfrm>
            <a:off x="713225" y="1790975"/>
            <a:ext cx="4294800" cy="19089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Open Sans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200"/>
              <a:buFont typeface="Nunito Light"/>
              <a:buChar char="○"/>
              <a:defRPr/>
            </a:lvl5pPr>
            <a:lvl6pPr lvl="5" rtl="0" algn="ctr">
              <a:lnSpc>
                <a:spcPct val="100000"/>
              </a:lnSpc>
              <a:spcBef>
                <a:spcPts val="0"/>
              </a:spcBef>
              <a:spcAft>
                <a:spcPts val="0"/>
              </a:spcAft>
              <a:buClr>
                <a:srgbClr val="999999"/>
              </a:buClr>
              <a:buSzPts val="12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2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1768550" y="1307100"/>
            <a:ext cx="56070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9"/>
          <p:cNvSpPr txBox="1"/>
          <p:nvPr>
            <p:ph type="title"/>
          </p:nvPr>
        </p:nvSpPr>
        <p:spPr>
          <a:xfrm>
            <a:off x="2135550" y="1441675"/>
            <a:ext cx="4872900" cy="1187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600"/>
              <a:buNone/>
              <a:defRPr sz="6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6" name="Google Shape;36;p9"/>
          <p:cNvSpPr txBox="1"/>
          <p:nvPr>
            <p:ph idx="1" type="subTitle"/>
          </p:nvPr>
        </p:nvSpPr>
        <p:spPr>
          <a:xfrm>
            <a:off x="2135550" y="2784625"/>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 name="Shape 37"/>
        <p:cNvGrpSpPr/>
        <p:nvPr/>
      </p:nvGrpSpPr>
      <p:grpSpPr>
        <a:xfrm>
          <a:off x="0" y="0"/>
          <a:ext cx="0" cy="0"/>
          <a:chOff x="0" y="0"/>
          <a:chExt cx="0" cy="0"/>
        </a:xfrm>
      </p:grpSpPr>
      <p:sp>
        <p:nvSpPr>
          <p:cNvPr id="38" name="Google Shape;38;p10"/>
          <p:cNvSpPr/>
          <p:nvPr>
            <p:ph idx="2" type="pic"/>
          </p:nvPr>
        </p:nvSpPr>
        <p:spPr>
          <a:xfrm>
            <a:off x="0" y="0"/>
            <a:ext cx="9144000" cy="5143500"/>
          </a:xfrm>
          <a:prstGeom prst="rect">
            <a:avLst/>
          </a:prstGeom>
          <a:noFill/>
          <a:ln>
            <a:noFill/>
          </a:ln>
        </p:spPr>
      </p:sp>
      <p:sp>
        <p:nvSpPr>
          <p:cNvPr id="39" name="Google Shape;39;p10"/>
          <p:cNvSpPr txBox="1"/>
          <p:nvPr>
            <p:ph type="title"/>
          </p:nvPr>
        </p:nvSpPr>
        <p:spPr>
          <a:xfrm>
            <a:off x="720000" y="4014450"/>
            <a:ext cx="7704000" cy="572700"/>
          </a:xfrm>
          <a:prstGeom prst="rect">
            <a:avLst/>
          </a:prstGeom>
          <a:solidFill>
            <a:schemeClr val="lt2"/>
          </a:solidFill>
        </p:spPr>
        <p:txBody>
          <a:bodyPr anchorCtr="0" anchor="t" bIns="91425" lIns="91425" spcFirstLastPara="1" rIns="91425" wrap="square" tIns="91425">
            <a:noAutofit/>
          </a:bodyPr>
          <a:lstStyle>
            <a:lvl1pPr lvl="0" rtl="0" algn="ctr">
              <a:spcBef>
                <a:spcPts val="0"/>
              </a:spcBef>
              <a:spcAft>
                <a:spcPts val="0"/>
              </a:spcAft>
              <a:buSzPts val="26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8600" y="228600"/>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600"/>
              <a:buFont typeface="Zalando Sans Expanded Medium"/>
              <a:buNone/>
              <a:defRPr sz="2600">
                <a:solidFill>
                  <a:schemeClr val="dk1"/>
                </a:solidFill>
                <a:latin typeface="Zalando Sans Expanded Medium"/>
                <a:ea typeface="Zalando Sans Expanded Medium"/>
                <a:cs typeface="Zalando Sans Expanded Medium"/>
                <a:sym typeface="Zalando Sans Expanded Medium"/>
              </a:defRPr>
            </a:lvl1pPr>
            <a:lvl2pPr lvl="1"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2pPr>
            <a:lvl3pPr lvl="2"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3pPr>
            <a:lvl4pPr lvl="3"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4pPr>
            <a:lvl5pPr lvl="4"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5pPr>
            <a:lvl6pPr lvl="5"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6pPr>
            <a:lvl7pPr lvl="6"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7pPr>
            <a:lvl8pPr lvl="7"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8pPr>
            <a:lvl9pPr lvl="8" rtl="0">
              <a:spcBef>
                <a:spcPts val="0"/>
              </a:spcBef>
              <a:spcAft>
                <a:spcPts val="0"/>
              </a:spcAft>
              <a:buClr>
                <a:schemeClr val="dk1"/>
              </a:buClr>
              <a:buSzPts val="3500"/>
              <a:buFont typeface="Zalando Sans Expanded"/>
              <a:buNone/>
              <a:defRPr sz="3500">
                <a:solidFill>
                  <a:schemeClr val="dk1"/>
                </a:solidFill>
                <a:latin typeface="Zalando Sans Expanded"/>
                <a:ea typeface="Zalando Sans Expanded"/>
                <a:cs typeface="Zalando Sans Expanded"/>
                <a:sym typeface="Zalando Sans Expanded"/>
              </a:defRPr>
            </a:lvl9pPr>
          </a:lstStyle>
          <a:p/>
        </p:txBody>
      </p:sp>
      <p:sp>
        <p:nvSpPr>
          <p:cNvPr id="7" name="Google Shape;7;p1"/>
          <p:cNvSpPr txBox="1"/>
          <p:nvPr>
            <p:ph idx="1" type="body"/>
          </p:nvPr>
        </p:nvSpPr>
        <p:spPr>
          <a:xfrm>
            <a:off x="228600" y="936050"/>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1pPr>
            <a:lvl2pPr indent="-304800" lvl="1" marL="9144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2pPr>
            <a:lvl3pPr indent="-304800" lvl="2" marL="13716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3pPr>
            <a:lvl4pPr indent="-304800" lvl="3" marL="18288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4pPr>
            <a:lvl5pPr indent="-304800" lvl="4" marL="22860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5pPr>
            <a:lvl6pPr indent="-304800" lvl="5" marL="27432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6pPr>
            <a:lvl7pPr indent="-304800" lvl="6" marL="32004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7pPr>
            <a:lvl8pPr indent="-304800" lvl="7" marL="3657600">
              <a:lnSpc>
                <a:spcPct val="100000"/>
              </a:lnSpc>
              <a:spcBef>
                <a:spcPts val="0"/>
              </a:spcBef>
              <a:spcAft>
                <a:spcPts val="0"/>
              </a:spcAft>
              <a:buClr>
                <a:schemeClr val="dk1"/>
              </a:buClr>
              <a:buSzPts val="1200"/>
              <a:buFont typeface="SUSE"/>
              <a:buChar char="○"/>
              <a:defRPr sz="1200">
                <a:solidFill>
                  <a:schemeClr val="dk1"/>
                </a:solidFill>
                <a:latin typeface="SUSE"/>
                <a:ea typeface="SUSE"/>
                <a:cs typeface="SUSE"/>
                <a:sym typeface="SUSE"/>
              </a:defRPr>
            </a:lvl8pPr>
            <a:lvl9pPr indent="-304800" lvl="8" marL="4114800">
              <a:lnSpc>
                <a:spcPct val="100000"/>
              </a:lnSpc>
              <a:spcBef>
                <a:spcPts val="0"/>
              </a:spcBef>
              <a:spcAft>
                <a:spcPts val="0"/>
              </a:spcAft>
              <a:buClr>
                <a:schemeClr val="dk1"/>
              </a:buClr>
              <a:buSzPts val="1200"/>
              <a:buFont typeface="Pixelify Sans"/>
              <a:buChar char="■"/>
              <a:defRPr sz="1200">
                <a:solidFill>
                  <a:schemeClr val="dk1"/>
                </a:solidFill>
                <a:latin typeface="Pixelify Sans"/>
                <a:ea typeface="Pixelify Sans"/>
                <a:cs typeface="Pixelify Sans"/>
                <a:sym typeface="Pixelify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www.tdl.org/governance/community-agreement/" TargetMode="Externa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hyperlink" Target="mailto:karla.roigblay@austin.utexas.edu" TargetMode="External"/><Relationship Id="rId4" Type="http://schemas.openxmlformats.org/officeDocument/2006/relationships/hyperlink" Target="mailto:karinasanchez@austin.utexas.edu"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type="ctrTitle"/>
          </p:nvPr>
        </p:nvSpPr>
        <p:spPr>
          <a:xfrm>
            <a:off x="1568200" y="1292700"/>
            <a:ext cx="5200200" cy="2558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Har</a:t>
            </a:r>
            <a:r>
              <a:rPr lang="en" sz="5800">
                <a:latin typeface="Pixelify Sans"/>
                <a:ea typeface="Pixelify Sans"/>
                <a:cs typeface="Pixelify Sans"/>
                <a:sym typeface="Pixelify Sans"/>
              </a:rPr>
              <a:t>M</a:t>
            </a:r>
            <a:r>
              <a:rPr lang="en"/>
              <a:t>ful</a:t>
            </a:r>
            <a:endParaRPr/>
          </a:p>
          <a:p>
            <a:pPr indent="0" lvl="0" marL="0" rtl="0" algn="l">
              <a:spcBef>
                <a:spcPts val="0"/>
              </a:spcBef>
              <a:spcAft>
                <a:spcPts val="0"/>
              </a:spcAft>
              <a:buClr>
                <a:schemeClr val="dk1"/>
              </a:buClr>
              <a:buSzPts val="1100"/>
              <a:buFont typeface="Arial"/>
              <a:buNone/>
            </a:pPr>
            <a:r>
              <a:rPr lang="en"/>
              <a:t>   </a:t>
            </a:r>
            <a:r>
              <a:rPr lang="en" sz="5800">
                <a:latin typeface="Pixelify Sans"/>
                <a:ea typeface="Pixelify Sans"/>
                <a:cs typeface="Pixelify Sans"/>
                <a:sym typeface="Pixelify Sans"/>
              </a:rPr>
              <a:t>C</a:t>
            </a:r>
            <a:r>
              <a:rPr lang="en" sz="5800">
                <a:latin typeface="Pixelify Sans"/>
                <a:ea typeface="Pixelify Sans"/>
                <a:cs typeface="Pixelify Sans"/>
                <a:sym typeface="Pixelify Sans"/>
              </a:rPr>
              <a:t>0ntent </a:t>
            </a:r>
            <a:endParaRPr/>
          </a:p>
          <a:p>
            <a:pPr indent="0" lvl="0" marL="0" rtl="0" algn="l">
              <a:spcBef>
                <a:spcPts val="0"/>
              </a:spcBef>
              <a:spcAft>
                <a:spcPts val="0"/>
              </a:spcAft>
              <a:buClr>
                <a:schemeClr val="dk1"/>
              </a:buClr>
              <a:buSzPts val="1100"/>
              <a:buFont typeface="Arial"/>
              <a:buNone/>
            </a:pPr>
            <a:r>
              <a:rPr lang="en"/>
              <a:t>In</a:t>
            </a:r>
            <a:r>
              <a:rPr lang="en" sz="5800">
                <a:latin typeface="Pixelify Sans"/>
                <a:ea typeface="Pixelify Sans"/>
                <a:cs typeface="Pixelify Sans"/>
                <a:sym typeface="Pixelify Sans"/>
              </a:rPr>
              <a:t>t</a:t>
            </a:r>
            <a:r>
              <a:rPr lang="en"/>
              <a:t>erest </a:t>
            </a:r>
            <a:endParaRPr>
              <a:latin typeface="Zalando Sans Expanded Medium"/>
              <a:ea typeface="Zalando Sans Expanded Medium"/>
              <a:cs typeface="Zalando Sans Expanded Medium"/>
              <a:sym typeface="Zalando Sans Expanded Medium"/>
            </a:endParaRPr>
          </a:p>
          <a:p>
            <a:pPr indent="0" lvl="0" marL="0" rtl="0" algn="l">
              <a:spcBef>
                <a:spcPts val="0"/>
              </a:spcBef>
              <a:spcAft>
                <a:spcPts val="0"/>
              </a:spcAft>
              <a:buNone/>
            </a:pPr>
            <a:r>
              <a:rPr lang="en">
                <a:latin typeface="Zalando Sans Expanded Medium"/>
                <a:ea typeface="Zalando Sans Expanded Medium"/>
                <a:cs typeface="Zalando Sans Expanded Medium"/>
                <a:sym typeface="Zalando Sans Expanded Medium"/>
              </a:rPr>
              <a:t>  </a:t>
            </a:r>
            <a:r>
              <a:rPr lang="en" sz="5800">
                <a:latin typeface="Pixelify Sans"/>
                <a:ea typeface="Pixelify Sans"/>
                <a:cs typeface="Pixelify Sans"/>
                <a:sym typeface="Pixelify Sans"/>
              </a:rPr>
              <a:t>G</a:t>
            </a:r>
            <a:r>
              <a:rPr lang="en">
                <a:latin typeface="Zalando Sans Expanded Medium"/>
                <a:ea typeface="Zalando Sans Expanded Medium"/>
                <a:cs typeface="Zalando Sans Expanded Medium"/>
                <a:sym typeface="Zalando Sans Expanded Medium"/>
              </a:rPr>
              <a:t>rou</a:t>
            </a:r>
            <a:r>
              <a:rPr lang="en"/>
              <a:t>p.</a:t>
            </a:r>
            <a:endParaRPr/>
          </a:p>
        </p:txBody>
      </p:sp>
      <p:sp>
        <p:nvSpPr>
          <p:cNvPr id="101" name="Google Shape;101;p21"/>
          <p:cNvSpPr txBox="1"/>
          <p:nvPr>
            <p:ph idx="1" type="subTitle"/>
          </p:nvPr>
        </p:nvSpPr>
        <p:spPr>
          <a:xfrm>
            <a:off x="6012175" y="3596050"/>
            <a:ext cx="2656200" cy="1222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800">
                <a:latin typeface="Pixelify Sans"/>
                <a:ea typeface="Pixelify Sans"/>
                <a:cs typeface="Pixelify Sans"/>
                <a:sym typeface="Pixelify Sans"/>
              </a:rPr>
              <a:t>Co-chairs:</a:t>
            </a:r>
            <a:endParaRPr sz="1800">
              <a:latin typeface="Pixelify Sans"/>
              <a:ea typeface="Pixelify Sans"/>
              <a:cs typeface="Pixelify Sans"/>
              <a:sym typeface="Pixelify Sans"/>
            </a:endParaRPr>
          </a:p>
          <a:p>
            <a:pPr indent="0" lvl="0" marL="0" rtl="0" algn="r">
              <a:spcBef>
                <a:spcPts val="0"/>
              </a:spcBef>
              <a:spcAft>
                <a:spcPts val="0"/>
              </a:spcAft>
              <a:buNone/>
            </a:pPr>
            <a:r>
              <a:rPr lang="en" sz="1600"/>
              <a:t>Karla M. Roig Blay</a:t>
            </a:r>
            <a:endParaRPr sz="1600"/>
          </a:p>
          <a:p>
            <a:pPr indent="0" lvl="0" marL="0" rtl="0" algn="r">
              <a:spcBef>
                <a:spcPts val="0"/>
              </a:spcBef>
              <a:spcAft>
                <a:spcPts val="0"/>
              </a:spcAft>
              <a:buNone/>
            </a:pPr>
            <a:r>
              <a:rPr lang="en" sz="1600"/>
              <a:t>Karina Sánchez</a:t>
            </a:r>
            <a:endParaRPr sz="1600"/>
          </a:p>
        </p:txBody>
      </p:sp>
      <p:sp>
        <p:nvSpPr>
          <p:cNvPr id="102" name="Google Shape;102;p21"/>
          <p:cNvSpPr/>
          <p:nvPr/>
        </p:nvSpPr>
        <p:spPr>
          <a:xfrm>
            <a:off x="228600" y="4438652"/>
            <a:ext cx="1914000" cy="476100"/>
          </a:xfrm>
          <a:prstGeom prst="roundRect">
            <a:avLst>
              <a:gd fmla="val 2451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03" name="Google Shape;103;p21"/>
          <p:cNvSpPr txBox="1"/>
          <p:nvPr/>
        </p:nvSpPr>
        <p:spPr>
          <a:xfrm>
            <a:off x="461680" y="4370070"/>
            <a:ext cx="1065300" cy="388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1000">
                <a:solidFill>
                  <a:schemeClr val="dk1"/>
                </a:solidFill>
                <a:latin typeface="SUSE Medium"/>
                <a:ea typeface="SUSE Medium"/>
                <a:cs typeface="SUSE Medium"/>
                <a:sym typeface="SUSE Medium"/>
              </a:rPr>
              <a:t>TCDL 2026</a:t>
            </a:r>
            <a:endParaRPr sz="1000">
              <a:solidFill>
                <a:schemeClr val="dk1"/>
              </a:solidFill>
              <a:latin typeface="SUSE Medium"/>
              <a:ea typeface="SUSE Medium"/>
              <a:cs typeface="SUSE Medium"/>
              <a:sym typeface="SUSE Medium"/>
            </a:endParaRPr>
          </a:p>
        </p:txBody>
      </p:sp>
      <p:sp>
        <p:nvSpPr>
          <p:cNvPr id="104" name="Google Shape;104;p21">
            <a:hlinkClick action="ppaction://hlinkshowjump?jump=nextslide"/>
          </p:cNvPr>
          <p:cNvSpPr txBox="1"/>
          <p:nvPr/>
        </p:nvSpPr>
        <p:spPr>
          <a:xfrm>
            <a:off x="1750325" y="4438650"/>
            <a:ext cx="299400" cy="3003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chemeClr val="dk1"/>
              </a:buClr>
              <a:buSzPts val="1100"/>
              <a:buFont typeface="Arial"/>
              <a:buNone/>
            </a:pPr>
            <a:r>
              <a:rPr lang="en" sz="2000">
                <a:solidFill>
                  <a:srgbClr val="3B1E1E"/>
                </a:solidFill>
                <a:latin typeface="Intel One Mono"/>
                <a:ea typeface="Intel One Mono"/>
                <a:cs typeface="Intel One Mono"/>
                <a:sym typeface="Intel One Mono"/>
              </a:rP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37075" y="3032002"/>
            <a:ext cx="3874200" cy="1739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100"/>
              <a:t>AG</a:t>
            </a:r>
            <a:r>
              <a:rPr lang="en" sz="3500">
                <a:latin typeface="Pixelify Sans Medium"/>
                <a:ea typeface="Pixelify Sans Medium"/>
                <a:cs typeface="Pixelify Sans Medium"/>
                <a:sym typeface="Pixelify Sans Medium"/>
              </a:rPr>
              <a:t>E</a:t>
            </a:r>
            <a:r>
              <a:rPr lang="en" sz="3100"/>
              <a:t>NDA.</a:t>
            </a:r>
            <a:endParaRPr sz="3100"/>
          </a:p>
        </p:txBody>
      </p:sp>
      <p:sp>
        <p:nvSpPr>
          <p:cNvPr id="110" name="Google Shape;110;p22"/>
          <p:cNvSpPr txBox="1"/>
          <p:nvPr>
            <p:ph idx="1" type="subTitle"/>
          </p:nvPr>
        </p:nvSpPr>
        <p:spPr>
          <a:xfrm>
            <a:off x="5289350" y="1056338"/>
            <a:ext cx="33585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Community Guidelines</a:t>
            </a:r>
            <a:endParaRPr/>
          </a:p>
        </p:txBody>
      </p:sp>
      <p:sp>
        <p:nvSpPr>
          <p:cNvPr id="111" name="Google Shape;111;p22"/>
          <p:cNvSpPr txBox="1"/>
          <p:nvPr>
            <p:ph idx="2" type="subTitle"/>
          </p:nvPr>
        </p:nvSpPr>
        <p:spPr>
          <a:xfrm>
            <a:off x="5289350" y="1710225"/>
            <a:ext cx="33528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Housekeeping</a:t>
            </a:r>
            <a:endParaRPr/>
          </a:p>
        </p:txBody>
      </p:sp>
      <p:sp>
        <p:nvSpPr>
          <p:cNvPr id="112" name="Google Shape;112;p22"/>
          <p:cNvSpPr txBox="1"/>
          <p:nvPr>
            <p:ph idx="3" type="subTitle"/>
          </p:nvPr>
        </p:nvSpPr>
        <p:spPr>
          <a:xfrm>
            <a:off x="5289350" y="3018000"/>
            <a:ext cx="33528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Group </a:t>
            </a:r>
            <a:r>
              <a:rPr lang="en"/>
              <a:t>Activity</a:t>
            </a:r>
            <a:r>
              <a:rPr lang="en"/>
              <a:t> &lt;3</a:t>
            </a:r>
            <a:endParaRPr/>
          </a:p>
        </p:txBody>
      </p:sp>
      <p:sp>
        <p:nvSpPr>
          <p:cNvPr id="113" name="Google Shape;113;p22"/>
          <p:cNvSpPr txBox="1"/>
          <p:nvPr>
            <p:ph idx="5" type="subTitle"/>
          </p:nvPr>
        </p:nvSpPr>
        <p:spPr>
          <a:xfrm>
            <a:off x="5289350" y="2364113"/>
            <a:ext cx="33528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BPZone</a:t>
            </a:r>
            <a:endParaRPr/>
          </a:p>
        </p:txBody>
      </p:sp>
      <p:sp>
        <p:nvSpPr>
          <p:cNvPr id="114" name="Google Shape;114;p22"/>
          <p:cNvSpPr txBox="1"/>
          <p:nvPr>
            <p:ph idx="6" type="subTitle"/>
          </p:nvPr>
        </p:nvSpPr>
        <p:spPr>
          <a:xfrm>
            <a:off x="5289350" y="3671888"/>
            <a:ext cx="33528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a:t>Closing Remarks</a:t>
            </a:r>
            <a:endParaRPr/>
          </a:p>
        </p:txBody>
      </p:sp>
      <p:sp>
        <p:nvSpPr>
          <p:cNvPr id="115" name="Google Shape;115;p22"/>
          <p:cNvSpPr txBox="1"/>
          <p:nvPr>
            <p:ph idx="7" type="title"/>
          </p:nvPr>
        </p:nvSpPr>
        <p:spPr>
          <a:xfrm>
            <a:off x="4211275" y="3017748"/>
            <a:ext cx="865800" cy="31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05</a:t>
            </a:r>
            <a:endParaRPr>
              <a:latin typeface="Pixelify Sans"/>
              <a:ea typeface="Pixelify Sans"/>
              <a:cs typeface="Pixelify Sans"/>
              <a:sym typeface="Pixelify Sans"/>
            </a:endParaRPr>
          </a:p>
        </p:txBody>
      </p:sp>
      <p:sp>
        <p:nvSpPr>
          <p:cNvPr id="116" name="Google Shape;116;p22"/>
          <p:cNvSpPr txBox="1"/>
          <p:nvPr>
            <p:ph idx="8" type="title"/>
          </p:nvPr>
        </p:nvSpPr>
        <p:spPr>
          <a:xfrm>
            <a:off x="4211275" y="1709799"/>
            <a:ext cx="865800" cy="31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03</a:t>
            </a:r>
            <a:endParaRPr>
              <a:latin typeface="Pixelify Sans"/>
              <a:ea typeface="Pixelify Sans"/>
              <a:cs typeface="Pixelify Sans"/>
              <a:sym typeface="Pixelify Sans"/>
            </a:endParaRPr>
          </a:p>
        </p:txBody>
      </p:sp>
      <p:sp>
        <p:nvSpPr>
          <p:cNvPr id="117" name="Google Shape;117;p22"/>
          <p:cNvSpPr txBox="1"/>
          <p:nvPr>
            <p:ph idx="9" type="title"/>
          </p:nvPr>
        </p:nvSpPr>
        <p:spPr>
          <a:xfrm>
            <a:off x="4211275" y="3671723"/>
            <a:ext cx="865800" cy="31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06</a:t>
            </a:r>
            <a:endParaRPr>
              <a:latin typeface="Pixelify Sans"/>
              <a:ea typeface="Pixelify Sans"/>
              <a:cs typeface="Pixelify Sans"/>
              <a:sym typeface="Pixelify Sans"/>
            </a:endParaRPr>
          </a:p>
        </p:txBody>
      </p:sp>
      <p:sp>
        <p:nvSpPr>
          <p:cNvPr id="118" name="Google Shape;118;p22"/>
          <p:cNvSpPr txBox="1"/>
          <p:nvPr>
            <p:ph idx="14" type="title"/>
          </p:nvPr>
        </p:nvSpPr>
        <p:spPr>
          <a:xfrm>
            <a:off x="4211275" y="1056125"/>
            <a:ext cx="865800" cy="31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02</a:t>
            </a:r>
            <a:endParaRPr>
              <a:latin typeface="Pixelify Sans"/>
              <a:ea typeface="Pixelify Sans"/>
              <a:cs typeface="Pixelify Sans"/>
              <a:sym typeface="Pixelify Sans"/>
            </a:endParaRPr>
          </a:p>
        </p:txBody>
      </p:sp>
      <p:sp>
        <p:nvSpPr>
          <p:cNvPr id="119" name="Google Shape;119;p22"/>
          <p:cNvSpPr txBox="1"/>
          <p:nvPr>
            <p:ph idx="15" type="title"/>
          </p:nvPr>
        </p:nvSpPr>
        <p:spPr>
          <a:xfrm>
            <a:off x="4211275" y="2363774"/>
            <a:ext cx="865800" cy="31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04</a:t>
            </a:r>
            <a:endParaRPr>
              <a:latin typeface="Pixelify Sans"/>
              <a:ea typeface="Pixelify Sans"/>
              <a:cs typeface="Pixelify Sans"/>
              <a:sym typeface="Pixelify Sans"/>
            </a:endParaRPr>
          </a:p>
        </p:txBody>
      </p:sp>
      <p:sp>
        <p:nvSpPr>
          <p:cNvPr id="120" name="Google Shape;120;p22"/>
          <p:cNvSpPr txBox="1"/>
          <p:nvPr>
            <p:ph idx="16" type="subTitle"/>
          </p:nvPr>
        </p:nvSpPr>
        <p:spPr>
          <a:xfrm>
            <a:off x="5289350" y="402450"/>
            <a:ext cx="3358500" cy="310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Intro to HCD</a:t>
            </a:r>
            <a:endParaRPr/>
          </a:p>
        </p:txBody>
      </p:sp>
      <p:sp>
        <p:nvSpPr>
          <p:cNvPr id="121" name="Google Shape;121;p22"/>
          <p:cNvSpPr txBox="1"/>
          <p:nvPr>
            <p:ph idx="17" type="title"/>
          </p:nvPr>
        </p:nvSpPr>
        <p:spPr>
          <a:xfrm>
            <a:off x="4211275" y="402450"/>
            <a:ext cx="865800" cy="310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ixelify Sans"/>
                <a:ea typeface="Pixelify Sans"/>
                <a:cs typeface="Pixelify Sans"/>
                <a:sym typeface="Pixelify Sans"/>
              </a:rPr>
              <a:t>01</a:t>
            </a:r>
            <a:endParaRPr>
              <a:latin typeface="Pixelify Sans"/>
              <a:ea typeface="Pixelify Sans"/>
              <a:cs typeface="Pixelify Sans"/>
              <a:sym typeface="Pixelify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2302950" y="600875"/>
            <a:ext cx="6294900" cy="1645800"/>
          </a:xfrm>
          <a:prstGeom prst="rect">
            <a:avLst/>
          </a:prstGeom>
        </p:spPr>
        <p:txBody>
          <a:bodyPr anchorCtr="0" anchor="t" bIns="91425" lIns="91425" spcFirstLastPara="1" rIns="91425" wrap="square" tIns="91425">
            <a:noAutofit/>
          </a:bodyPr>
          <a:lstStyle/>
          <a:p>
            <a:pPr indent="457200" lvl="0" marL="914400" rtl="0" algn="l">
              <a:spcBef>
                <a:spcPts val="0"/>
              </a:spcBef>
              <a:spcAft>
                <a:spcPts val="0"/>
              </a:spcAft>
              <a:buClr>
                <a:schemeClr val="dk1"/>
              </a:buClr>
              <a:buSzPts val="1100"/>
              <a:buFont typeface="Arial"/>
              <a:buNone/>
            </a:pPr>
            <a:r>
              <a:rPr lang="en" sz="2300"/>
              <a:t>W</a:t>
            </a:r>
            <a:r>
              <a:rPr lang="en" sz="2300">
                <a:latin typeface="Pixelify Sans Medium"/>
                <a:ea typeface="Pixelify Sans Medium"/>
                <a:cs typeface="Pixelify Sans Medium"/>
                <a:sym typeface="Pixelify Sans Medium"/>
              </a:rPr>
              <a:t>HAT </a:t>
            </a:r>
            <a:r>
              <a:rPr lang="en" sz="2300"/>
              <a:t>is this interest group about?</a:t>
            </a:r>
            <a:endParaRPr sz="2500">
              <a:latin typeface="Zalando Sans Expanded Medium"/>
              <a:ea typeface="Zalando Sans Expanded Medium"/>
              <a:cs typeface="Zalando Sans Expanded Medium"/>
              <a:sym typeface="Zalando Sans Expanded Medium"/>
            </a:endParaRPr>
          </a:p>
        </p:txBody>
      </p:sp>
      <p:sp>
        <p:nvSpPr>
          <p:cNvPr id="127" name="Google Shape;127;p23"/>
          <p:cNvSpPr txBox="1"/>
          <p:nvPr>
            <p:ph idx="1" type="subTitle"/>
          </p:nvPr>
        </p:nvSpPr>
        <p:spPr>
          <a:xfrm>
            <a:off x="420525" y="2107700"/>
            <a:ext cx="4533900" cy="2464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TDL Harmful Content and Description Interest Group aims to help members </a:t>
            </a:r>
            <a:r>
              <a:rPr b="1" lang="en">
                <a:latin typeface="SUSE"/>
                <a:ea typeface="SUSE"/>
                <a:cs typeface="SUSE"/>
                <a:sym typeface="SUSE"/>
              </a:rPr>
              <a:t>mitigate harm</a:t>
            </a:r>
            <a:r>
              <a:rPr lang="en"/>
              <a:t> and implement </a:t>
            </a:r>
            <a:r>
              <a:rPr b="1" lang="en">
                <a:latin typeface="SUSE"/>
                <a:ea typeface="SUSE"/>
                <a:cs typeface="SUSE"/>
                <a:sym typeface="SUSE"/>
              </a:rPr>
              <a:t>just and ethical practices</a:t>
            </a:r>
            <a:r>
              <a:rPr lang="en"/>
              <a:t> in library and archives collections.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interest group provides a venue for </a:t>
            </a:r>
            <a:r>
              <a:rPr b="1" lang="en">
                <a:latin typeface="SUSE"/>
                <a:ea typeface="SUSE"/>
                <a:cs typeface="SUSE"/>
                <a:sym typeface="SUSE"/>
              </a:rPr>
              <a:t>discussion and development of best practices</a:t>
            </a:r>
            <a:r>
              <a:rPr lang="en"/>
              <a:t> around topics such as addressing harmful content and language in collection material and implementing inclusive and reparative metadata practices.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hope is that this interest group will help grow and sustain the existing momentum within the field for making libraries and archives </a:t>
            </a:r>
            <a:r>
              <a:rPr b="1" lang="en">
                <a:latin typeface="SUSE"/>
                <a:ea typeface="SUSE"/>
                <a:cs typeface="SUSE"/>
                <a:sym typeface="SUSE"/>
              </a:rPr>
              <a:t>more welcoming spaces for all.</a:t>
            </a:r>
            <a:endParaRPr b="1">
              <a:latin typeface="SUSE"/>
              <a:ea typeface="SUSE"/>
              <a:cs typeface="SUSE"/>
              <a:sym typeface="SUSE"/>
            </a:endParaRPr>
          </a:p>
        </p:txBody>
      </p:sp>
      <p:pic>
        <p:nvPicPr>
          <p:cNvPr descr="a pixel art drawing of a cat sitting down (Provided by Tenor)" id="128" name="Google Shape;128;p23"/>
          <p:cNvPicPr preferRelativeResize="0"/>
          <p:nvPr/>
        </p:nvPicPr>
        <p:blipFill>
          <a:blip r:embed="rId3">
            <a:alphaModFix/>
          </a:blip>
          <a:stretch>
            <a:fillRect/>
          </a:stretch>
        </p:blipFill>
        <p:spPr>
          <a:xfrm>
            <a:off x="4848600" y="3492725"/>
            <a:ext cx="1905000" cy="190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235375" y="228600"/>
            <a:ext cx="4540200" cy="109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a:t>
            </a:r>
            <a:r>
              <a:rPr lang="en">
                <a:latin typeface="Pixelify Sans Medium"/>
                <a:ea typeface="Pixelify Sans Medium"/>
                <a:cs typeface="Pixelify Sans Medium"/>
                <a:sym typeface="Pixelify Sans Medium"/>
              </a:rPr>
              <a:t>UNITY </a:t>
            </a:r>
            <a:endParaRPr/>
          </a:p>
          <a:p>
            <a:pPr indent="0" lvl="0" marL="0" rtl="0" algn="l">
              <a:spcBef>
                <a:spcPts val="0"/>
              </a:spcBef>
              <a:spcAft>
                <a:spcPts val="0"/>
              </a:spcAft>
              <a:buNone/>
            </a:pPr>
            <a:r>
              <a:rPr lang="en"/>
              <a:t>     </a:t>
            </a:r>
            <a:r>
              <a:rPr lang="en"/>
              <a:t>Guidelines</a:t>
            </a:r>
            <a:endParaRPr/>
          </a:p>
        </p:txBody>
      </p:sp>
      <p:sp>
        <p:nvSpPr>
          <p:cNvPr id="134" name="Google Shape;134;p24"/>
          <p:cNvSpPr txBox="1"/>
          <p:nvPr>
            <p:ph idx="1" type="subTitle"/>
          </p:nvPr>
        </p:nvSpPr>
        <p:spPr>
          <a:xfrm>
            <a:off x="1450350" y="1421900"/>
            <a:ext cx="6243300" cy="3209400"/>
          </a:xfrm>
          <a:prstGeom prst="rect">
            <a:avLst/>
          </a:prstGeom>
          <a:ln cap="flat" cmpd="sng" w="3810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SUSE"/>
              <a:buChar char="●"/>
            </a:pPr>
            <a:r>
              <a:rPr b="1" lang="en" sz="1300"/>
              <a:t>Respect confidentiality.</a:t>
            </a:r>
            <a:r>
              <a:rPr lang="en" sz="1300"/>
              <a:t> When sharing themes, ideas, comments, or opinions outside this space, please do not attribute them to specific individuals without permission. To aid in this, any internally shared meeting notes will be anonymized.</a:t>
            </a:r>
            <a:endParaRPr sz="1300"/>
          </a:p>
          <a:p>
            <a:pPr indent="-311150" lvl="0" marL="457200" rtl="0" algn="l">
              <a:lnSpc>
                <a:spcPct val="115000"/>
              </a:lnSpc>
              <a:spcBef>
                <a:spcPts val="0"/>
              </a:spcBef>
              <a:spcAft>
                <a:spcPts val="0"/>
              </a:spcAft>
              <a:buSzPts val="1300"/>
              <a:buFont typeface="SUSE"/>
              <a:buChar char="●"/>
            </a:pPr>
            <a:r>
              <a:rPr lang="en" sz="1300"/>
              <a:t>Please </a:t>
            </a:r>
            <a:r>
              <a:rPr b="1" lang="en" sz="1300"/>
              <a:t>do not record</a:t>
            </a:r>
            <a:r>
              <a:rPr lang="en" sz="1300"/>
              <a:t> video, audio, or photos in any of our meetings to maintain a safe welcoming space for all our members. In addition, refrain from using any transcription tools, including those that utilize Artificial Intelligence (AI). Live closed captioning provided by Zoom will be enabled for accessibility purposes.</a:t>
            </a:r>
            <a:endParaRPr sz="1300"/>
          </a:p>
          <a:p>
            <a:pPr indent="-311150" lvl="0" marL="457200" rtl="0" algn="l">
              <a:lnSpc>
                <a:spcPct val="115000"/>
              </a:lnSpc>
              <a:spcBef>
                <a:spcPts val="0"/>
              </a:spcBef>
              <a:spcAft>
                <a:spcPts val="0"/>
              </a:spcAft>
              <a:buSzPts val="1300"/>
              <a:buFont typeface="SUSE"/>
              <a:buChar char="●"/>
            </a:pPr>
            <a:r>
              <a:rPr b="1" lang="en" sz="1300"/>
              <a:t>Respect</a:t>
            </a:r>
            <a:r>
              <a:rPr lang="en" sz="1300"/>
              <a:t> people’s preferred </a:t>
            </a:r>
            <a:r>
              <a:rPr b="1" lang="en" sz="1300"/>
              <a:t>names </a:t>
            </a:r>
            <a:r>
              <a:rPr lang="en" sz="1300"/>
              <a:t>and gender </a:t>
            </a:r>
            <a:r>
              <a:rPr b="1" lang="en" sz="1300"/>
              <a:t>pronouns</a:t>
            </a:r>
            <a:r>
              <a:rPr lang="en" sz="1300"/>
              <a:t>.</a:t>
            </a:r>
            <a:endParaRPr sz="1300"/>
          </a:p>
          <a:p>
            <a:pPr indent="-311150" lvl="0" marL="457200" rtl="0" algn="l">
              <a:lnSpc>
                <a:spcPct val="115000"/>
              </a:lnSpc>
              <a:spcBef>
                <a:spcPts val="0"/>
              </a:spcBef>
              <a:spcAft>
                <a:spcPts val="0"/>
              </a:spcAft>
              <a:buSzPts val="1300"/>
              <a:buFont typeface="SUSE"/>
              <a:buChar char="●"/>
            </a:pPr>
            <a:r>
              <a:rPr lang="en" sz="1300"/>
              <a:t>All group members, including the group’s chair and TDL staff participants, agree to abide by </a:t>
            </a:r>
            <a:r>
              <a:rPr b="1" lang="en" sz="1300"/>
              <a:t>TDL’s Community Agreement</a:t>
            </a:r>
            <a:r>
              <a:rPr lang="en" sz="1300"/>
              <a:t>. </a:t>
            </a:r>
            <a:r>
              <a:rPr lang="en" sz="1300" u="sng">
                <a:solidFill>
                  <a:srgbClr val="1155CC"/>
                </a:solidFill>
                <a:hlinkClick r:id="rId3">
                  <a:extLst>
                    <a:ext uri="{A12FA001-AC4F-418D-AE19-62706E023703}">
                      <ahyp:hlinkClr val="tx"/>
                    </a:ext>
                  </a:extLst>
                </a:hlinkClick>
              </a:rPr>
              <a:t>https://www.tdl.org/governance/community-agreement/</a:t>
            </a:r>
            <a:r>
              <a:rPr lang="en" sz="1300"/>
              <a:t> </a:t>
            </a:r>
            <a:endParaRPr sz="1400"/>
          </a:p>
        </p:txBody>
      </p:sp>
      <p:pic>
        <p:nvPicPr>
          <p:cNvPr descr="two pink stars on a white background . (Provided by Tenor)" id="135" name="Google Shape;135;p24"/>
          <p:cNvPicPr preferRelativeResize="0"/>
          <p:nvPr/>
        </p:nvPicPr>
        <p:blipFill>
          <a:blip r:embed="rId4">
            <a:alphaModFix/>
          </a:blip>
          <a:stretch>
            <a:fillRect/>
          </a:stretch>
        </p:blipFill>
        <p:spPr>
          <a:xfrm>
            <a:off x="5721197" y="-522328"/>
            <a:ext cx="3317652" cy="3050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1143000" y="375375"/>
            <a:ext cx="3424800" cy="19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t>
            </a:r>
            <a:r>
              <a:rPr lang="en" sz="3100">
                <a:latin typeface="Pixelify Sans Medium"/>
                <a:ea typeface="Pixelify Sans Medium"/>
                <a:cs typeface="Pixelify Sans Medium"/>
                <a:sym typeface="Pixelify Sans Medium"/>
              </a:rPr>
              <a:t>O</a:t>
            </a:r>
            <a:r>
              <a:rPr lang="en"/>
              <a:t>US</a:t>
            </a:r>
            <a:r>
              <a:rPr lang="en" sz="3300">
                <a:latin typeface="Pixelify Sans Medium"/>
                <a:ea typeface="Pixelify Sans Medium"/>
                <a:cs typeface="Pixelify Sans Medium"/>
                <a:sym typeface="Pixelify Sans Medium"/>
              </a:rPr>
              <a:t>E</a:t>
            </a:r>
            <a:r>
              <a:rPr lang="en"/>
              <a:t>keeping.</a:t>
            </a:r>
            <a:endParaRPr/>
          </a:p>
        </p:txBody>
      </p:sp>
      <p:sp>
        <p:nvSpPr>
          <p:cNvPr id="141" name="Google Shape;141;p25"/>
          <p:cNvSpPr txBox="1"/>
          <p:nvPr>
            <p:ph idx="1" type="subTitle"/>
          </p:nvPr>
        </p:nvSpPr>
        <p:spPr>
          <a:xfrm>
            <a:off x="5278475" y="4045425"/>
            <a:ext cx="3486600" cy="869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September 1, 2pm CT</a:t>
            </a:r>
            <a:endParaRPr/>
          </a:p>
          <a:p>
            <a:pPr indent="0" lvl="0" marL="0" rtl="0" algn="l">
              <a:lnSpc>
                <a:spcPct val="150000"/>
              </a:lnSpc>
              <a:spcBef>
                <a:spcPts val="0"/>
              </a:spcBef>
              <a:spcAft>
                <a:spcPts val="0"/>
              </a:spcAft>
              <a:buNone/>
            </a:pPr>
            <a:r>
              <a:rPr lang="en"/>
              <a:t>December 1, 2pm CT</a:t>
            </a:r>
            <a:endParaRPr/>
          </a:p>
        </p:txBody>
      </p:sp>
      <p:sp>
        <p:nvSpPr>
          <p:cNvPr id="142" name="Google Shape;142;p25"/>
          <p:cNvSpPr txBox="1"/>
          <p:nvPr>
            <p:ph idx="2" type="subTitle"/>
          </p:nvPr>
        </p:nvSpPr>
        <p:spPr>
          <a:xfrm>
            <a:off x="5278500" y="1076575"/>
            <a:ext cx="3696300" cy="1318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11 </a:t>
            </a:r>
            <a:r>
              <a:rPr lang="en"/>
              <a:t>total responses</a:t>
            </a:r>
            <a:endParaRPr/>
          </a:p>
          <a:p>
            <a:pPr indent="0" lvl="0" marL="0" rtl="0" algn="l">
              <a:lnSpc>
                <a:spcPct val="150000"/>
              </a:lnSpc>
              <a:spcBef>
                <a:spcPts val="0"/>
              </a:spcBef>
              <a:spcAft>
                <a:spcPts val="0"/>
              </a:spcAft>
              <a:buNone/>
            </a:pPr>
            <a:r>
              <a:rPr b="1" lang="en"/>
              <a:t>91%</a:t>
            </a:r>
            <a:r>
              <a:rPr lang="en"/>
              <a:t> attended 2 or more meetings.</a:t>
            </a:r>
            <a:endParaRPr/>
          </a:p>
          <a:p>
            <a:pPr indent="0" lvl="0" marL="0" rtl="0" algn="l">
              <a:lnSpc>
                <a:spcPct val="150000"/>
              </a:lnSpc>
              <a:spcBef>
                <a:spcPts val="0"/>
              </a:spcBef>
              <a:spcAft>
                <a:spcPts val="0"/>
              </a:spcAft>
              <a:buNone/>
            </a:pPr>
            <a:r>
              <a:rPr b="1" lang="en"/>
              <a:t>91%</a:t>
            </a:r>
            <a:r>
              <a:rPr lang="en"/>
              <a:t> like the current meeting frequency</a:t>
            </a:r>
            <a:endParaRPr/>
          </a:p>
          <a:p>
            <a:pPr indent="0" lvl="0" marL="0" rtl="0" algn="l">
              <a:lnSpc>
                <a:spcPct val="150000"/>
              </a:lnSpc>
              <a:spcBef>
                <a:spcPts val="0"/>
              </a:spcBef>
              <a:spcAft>
                <a:spcPts val="0"/>
              </a:spcAft>
              <a:buNone/>
            </a:pPr>
            <a:r>
              <a:rPr lang="en"/>
              <a:t>Most want </a:t>
            </a:r>
            <a:r>
              <a:rPr b="1" lang="en"/>
              <a:t>workflow exchanges</a:t>
            </a:r>
            <a:r>
              <a:rPr lang="en"/>
              <a:t> and </a:t>
            </a:r>
            <a:r>
              <a:rPr b="1" lang="en"/>
              <a:t>show and tells</a:t>
            </a:r>
            <a:endParaRPr b="1"/>
          </a:p>
          <a:p>
            <a:pPr indent="0" lvl="0" marL="0" rtl="0" algn="l">
              <a:lnSpc>
                <a:spcPct val="150000"/>
              </a:lnSpc>
              <a:spcBef>
                <a:spcPts val="0"/>
              </a:spcBef>
              <a:spcAft>
                <a:spcPts val="0"/>
              </a:spcAft>
              <a:buNone/>
            </a:pPr>
            <a:r>
              <a:rPr b="1" lang="en"/>
              <a:t>54% </a:t>
            </a:r>
            <a:r>
              <a:rPr lang="en"/>
              <a:t>would like a Slack channel</a:t>
            </a:r>
            <a:endParaRPr/>
          </a:p>
          <a:p>
            <a:pPr indent="0" lvl="0" marL="0" rtl="0" algn="l">
              <a:lnSpc>
                <a:spcPct val="150000"/>
              </a:lnSpc>
              <a:spcBef>
                <a:spcPts val="0"/>
              </a:spcBef>
              <a:spcAft>
                <a:spcPts val="0"/>
              </a:spcAft>
              <a:buNone/>
            </a:pPr>
            <a:r>
              <a:rPr lang="en"/>
              <a:t>Great ideas received for the BPZone that we are including in our brainstorming sessions</a:t>
            </a:r>
            <a:endParaRPr/>
          </a:p>
        </p:txBody>
      </p:sp>
      <p:sp>
        <p:nvSpPr>
          <p:cNvPr id="143" name="Google Shape;143;p25"/>
          <p:cNvSpPr txBox="1"/>
          <p:nvPr>
            <p:ph idx="3" type="subTitle"/>
          </p:nvPr>
        </p:nvSpPr>
        <p:spPr>
          <a:xfrm>
            <a:off x="5278500" y="324375"/>
            <a:ext cx="3486600" cy="75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2025 End-of-year survey</a:t>
            </a:r>
            <a:endParaRPr/>
          </a:p>
        </p:txBody>
      </p:sp>
      <p:sp>
        <p:nvSpPr>
          <p:cNvPr id="144" name="Google Shape;144;p25"/>
          <p:cNvSpPr txBox="1"/>
          <p:nvPr>
            <p:ph idx="4" type="subTitle"/>
          </p:nvPr>
        </p:nvSpPr>
        <p:spPr>
          <a:xfrm>
            <a:off x="5278489" y="3293325"/>
            <a:ext cx="3486600" cy="752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2026 Meetings</a:t>
            </a:r>
            <a:endParaRPr/>
          </a:p>
        </p:txBody>
      </p:sp>
      <p:pic>
        <p:nvPicPr>
          <p:cNvPr descr="a pixel art illustration of a computer with a blue screen and a green light . (Provided by Tenor)" id="145" name="Google Shape;145;p25"/>
          <p:cNvPicPr preferRelativeResize="0"/>
          <p:nvPr/>
        </p:nvPicPr>
        <p:blipFill>
          <a:blip r:embed="rId3">
            <a:alphaModFix/>
          </a:blip>
          <a:stretch>
            <a:fillRect/>
          </a:stretch>
        </p:blipFill>
        <p:spPr>
          <a:xfrm>
            <a:off x="630325" y="3215070"/>
            <a:ext cx="1366775" cy="1454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txBox="1"/>
          <p:nvPr>
            <p:ph type="title"/>
          </p:nvPr>
        </p:nvSpPr>
        <p:spPr>
          <a:xfrm>
            <a:off x="2302950" y="65950"/>
            <a:ext cx="6294900" cy="1095300"/>
          </a:xfrm>
          <a:prstGeom prst="rect">
            <a:avLst/>
          </a:prstGeom>
        </p:spPr>
        <p:txBody>
          <a:bodyPr anchorCtr="0" anchor="b" bIns="91425" lIns="91425" spcFirstLastPara="1" rIns="91425" wrap="square" tIns="91425">
            <a:noAutofit/>
          </a:bodyPr>
          <a:lstStyle/>
          <a:p>
            <a:pPr indent="457200" lvl="0" marL="914400" rtl="0" algn="l">
              <a:spcBef>
                <a:spcPts val="0"/>
              </a:spcBef>
              <a:spcAft>
                <a:spcPts val="0"/>
              </a:spcAft>
              <a:buClr>
                <a:schemeClr val="dk1"/>
              </a:buClr>
              <a:buSzPts val="1100"/>
              <a:buFont typeface="Arial"/>
              <a:buNone/>
            </a:pPr>
            <a:r>
              <a:rPr lang="en" sz="2300"/>
              <a:t>W</a:t>
            </a:r>
            <a:r>
              <a:rPr lang="en" sz="2300">
                <a:latin typeface="Pixelify Sans Medium"/>
                <a:ea typeface="Pixelify Sans Medium"/>
                <a:cs typeface="Pixelify Sans Medium"/>
                <a:sym typeface="Pixelify Sans Medium"/>
              </a:rPr>
              <a:t>HAT </a:t>
            </a:r>
            <a:r>
              <a:rPr lang="en" sz="2300"/>
              <a:t>is the BPZ</a:t>
            </a:r>
            <a:r>
              <a:rPr lang="en" sz="2900">
                <a:latin typeface="Pixelify Sans Medium"/>
                <a:ea typeface="Pixelify Sans Medium"/>
                <a:cs typeface="Pixelify Sans Medium"/>
                <a:sym typeface="Pixelify Sans Medium"/>
              </a:rPr>
              <a:t>0ne</a:t>
            </a:r>
            <a:r>
              <a:rPr lang="en" sz="2300"/>
              <a:t>?</a:t>
            </a:r>
            <a:endParaRPr sz="2500">
              <a:latin typeface="Zalando Sans Expanded Medium"/>
              <a:ea typeface="Zalando Sans Expanded Medium"/>
              <a:cs typeface="Zalando Sans Expanded Medium"/>
              <a:sym typeface="Zalando Sans Expanded Medium"/>
            </a:endParaRPr>
          </a:p>
        </p:txBody>
      </p:sp>
      <p:sp>
        <p:nvSpPr>
          <p:cNvPr id="151" name="Google Shape;151;p26"/>
          <p:cNvSpPr txBox="1"/>
          <p:nvPr/>
        </p:nvSpPr>
        <p:spPr>
          <a:xfrm>
            <a:off x="531275" y="1380725"/>
            <a:ext cx="4149000" cy="27843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700">
                <a:solidFill>
                  <a:schemeClr val="dk2"/>
                </a:solidFill>
                <a:latin typeface="Zalando Sans Expanded Medium"/>
                <a:ea typeface="Zalando Sans Expanded Medium"/>
                <a:cs typeface="Zalando Sans Expanded Medium"/>
                <a:sym typeface="Zalando Sans Expanded Medium"/>
              </a:rPr>
              <a:t>A digitally </a:t>
            </a:r>
            <a:r>
              <a:rPr lang="en" sz="1700">
                <a:solidFill>
                  <a:schemeClr val="dk2"/>
                </a:solidFill>
                <a:latin typeface="Zalando Sans Expanded Medium"/>
                <a:ea typeface="Zalando Sans Expanded Medium"/>
                <a:cs typeface="Zalando Sans Expanded Medium"/>
                <a:sym typeface="Zalando Sans Expanded Medium"/>
              </a:rPr>
              <a:t>accessible</a:t>
            </a:r>
            <a:r>
              <a:rPr lang="en" sz="1700">
                <a:solidFill>
                  <a:schemeClr val="dk2"/>
                </a:solidFill>
                <a:latin typeface="Zalando Sans Expanded Medium"/>
                <a:ea typeface="Zalando Sans Expanded Medium"/>
                <a:cs typeface="Zalando Sans Expanded Medium"/>
                <a:sym typeface="Zalando Sans Expanded Medium"/>
              </a:rPr>
              <a:t> </a:t>
            </a:r>
            <a:r>
              <a:rPr b="1" lang="en" sz="1700">
                <a:solidFill>
                  <a:schemeClr val="accent1"/>
                </a:solidFill>
                <a:latin typeface="Zalando Sans Expanded"/>
                <a:ea typeface="Zalando Sans Expanded"/>
                <a:cs typeface="Zalando Sans Expanded"/>
                <a:sym typeface="Zalando Sans Expanded"/>
              </a:rPr>
              <a:t>resource </a:t>
            </a:r>
            <a:r>
              <a:rPr lang="en" sz="1700">
                <a:solidFill>
                  <a:schemeClr val="dk2"/>
                </a:solidFill>
                <a:latin typeface="Zalando Sans Expanded Medium"/>
                <a:ea typeface="Zalando Sans Expanded Medium"/>
                <a:cs typeface="Zalando Sans Expanded Medium"/>
                <a:sym typeface="Zalando Sans Expanded Medium"/>
              </a:rPr>
              <a:t>with:</a:t>
            </a:r>
            <a:endParaRPr sz="1700">
              <a:solidFill>
                <a:schemeClr val="dk2"/>
              </a:solidFill>
              <a:latin typeface="Zalando Sans Expanded Medium"/>
              <a:ea typeface="Zalando Sans Expanded Medium"/>
              <a:cs typeface="Zalando Sans Expanded Medium"/>
              <a:sym typeface="Zalando Sans Expanded Medium"/>
            </a:endParaRPr>
          </a:p>
          <a:p>
            <a:pPr indent="0" lvl="0" marL="0" rtl="0" algn="l">
              <a:spcBef>
                <a:spcPts val="0"/>
              </a:spcBef>
              <a:spcAft>
                <a:spcPts val="0"/>
              </a:spcAft>
              <a:buNone/>
            </a:pPr>
            <a:r>
              <a:t/>
            </a:r>
            <a:endParaRPr sz="1600">
              <a:solidFill>
                <a:schemeClr val="dk2"/>
              </a:solidFill>
              <a:latin typeface="SUSE Medium"/>
              <a:ea typeface="SUSE Medium"/>
              <a:cs typeface="SUSE Medium"/>
              <a:sym typeface="SUSE Medium"/>
            </a:endParaRPr>
          </a:p>
          <a:p>
            <a:pPr indent="-330200" lvl="0" marL="457200" rtl="0" algn="l">
              <a:spcBef>
                <a:spcPts val="0"/>
              </a:spcBef>
              <a:spcAft>
                <a:spcPts val="0"/>
              </a:spcAft>
              <a:buClr>
                <a:schemeClr val="dk2"/>
              </a:buClr>
              <a:buSzPts val="1600"/>
              <a:buFont typeface="SUSE"/>
              <a:buChar char="-"/>
            </a:pPr>
            <a:r>
              <a:rPr lang="en" sz="1600">
                <a:solidFill>
                  <a:schemeClr val="dk1"/>
                </a:solidFill>
                <a:latin typeface="SUSE"/>
                <a:ea typeface="SUSE"/>
                <a:cs typeface="SUSE"/>
                <a:sym typeface="SUSE"/>
              </a:rPr>
              <a:t>Texas-based case studies</a:t>
            </a:r>
            <a:endParaRPr sz="1600">
              <a:solidFill>
                <a:schemeClr val="dk1"/>
              </a:solidFill>
              <a:latin typeface="SUSE"/>
              <a:ea typeface="SUSE"/>
              <a:cs typeface="SUSE"/>
              <a:sym typeface="SUSE"/>
            </a:endParaRPr>
          </a:p>
          <a:p>
            <a:pPr indent="-330200" lvl="0" marL="457200" rtl="0" algn="l">
              <a:spcBef>
                <a:spcPts val="0"/>
              </a:spcBef>
              <a:spcAft>
                <a:spcPts val="0"/>
              </a:spcAft>
              <a:buClr>
                <a:schemeClr val="dk1"/>
              </a:buClr>
              <a:buSzPts val="1600"/>
              <a:buFont typeface="SUSE"/>
              <a:buChar char="-"/>
            </a:pPr>
            <a:r>
              <a:rPr lang="en" sz="1600">
                <a:solidFill>
                  <a:schemeClr val="dk1"/>
                </a:solidFill>
                <a:latin typeface="SUSE"/>
                <a:ea typeface="SUSE"/>
                <a:cs typeface="SUSE"/>
                <a:sym typeface="SUSE"/>
              </a:rPr>
              <a:t>Actionable steps</a:t>
            </a:r>
            <a:endParaRPr sz="1600">
              <a:solidFill>
                <a:schemeClr val="dk1"/>
              </a:solidFill>
              <a:latin typeface="SUSE"/>
              <a:ea typeface="SUSE"/>
              <a:cs typeface="SUSE"/>
              <a:sym typeface="SUSE"/>
            </a:endParaRPr>
          </a:p>
          <a:p>
            <a:pPr indent="-330200" lvl="0" marL="457200" rtl="0" algn="l">
              <a:spcBef>
                <a:spcPts val="0"/>
              </a:spcBef>
              <a:spcAft>
                <a:spcPts val="0"/>
              </a:spcAft>
              <a:buClr>
                <a:schemeClr val="dk1"/>
              </a:buClr>
              <a:buSzPts val="1600"/>
              <a:buFont typeface="SUSE"/>
              <a:buChar char="-"/>
            </a:pPr>
            <a:r>
              <a:rPr lang="en" sz="1600">
                <a:solidFill>
                  <a:schemeClr val="dk1"/>
                </a:solidFill>
                <a:latin typeface="SUSE"/>
                <a:ea typeface="SUSE"/>
                <a:cs typeface="SUSE"/>
                <a:sym typeface="SUSE"/>
              </a:rPr>
              <a:t>Local, national, and international resources</a:t>
            </a:r>
            <a:endParaRPr sz="1600">
              <a:solidFill>
                <a:schemeClr val="dk1"/>
              </a:solidFill>
              <a:latin typeface="SUSE"/>
              <a:ea typeface="SUSE"/>
              <a:cs typeface="SUSE"/>
              <a:sym typeface="SUSE"/>
            </a:endParaRPr>
          </a:p>
          <a:p>
            <a:pPr indent="-330200" lvl="0" marL="457200" rtl="0" algn="l">
              <a:spcBef>
                <a:spcPts val="0"/>
              </a:spcBef>
              <a:spcAft>
                <a:spcPts val="0"/>
              </a:spcAft>
              <a:buClr>
                <a:schemeClr val="dk1"/>
              </a:buClr>
              <a:buSzPts val="1600"/>
              <a:buFont typeface="SUSE"/>
              <a:buChar char="-"/>
            </a:pPr>
            <a:r>
              <a:rPr lang="en" sz="1600">
                <a:solidFill>
                  <a:schemeClr val="dk1"/>
                </a:solidFill>
                <a:latin typeface="SUSE"/>
                <a:ea typeface="SUSE"/>
                <a:cs typeface="SUSE"/>
                <a:sym typeface="SUSE"/>
              </a:rPr>
              <a:t>Workflow and documentation section</a:t>
            </a:r>
            <a:endParaRPr sz="1600">
              <a:solidFill>
                <a:schemeClr val="dk1"/>
              </a:solidFill>
              <a:latin typeface="SUSE"/>
              <a:ea typeface="SUSE"/>
              <a:cs typeface="SUSE"/>
              <a:sym typeface="SUSE"/>
            </a:endParaRPr>
          </a:p>
          <a:p>
            <a:pPr indent="0" lvl="0" marL="0" rtl="0" algn="l">
              <a:spcBef>
                <a:spcPts val="0"/>
              </a:spcBef>
              <a:spcAft>
                <a:spcPts val="0"/>
              </a:spcAft>
              <a:buNone/>
            </a:pPr>
            <a:r>
              <a:t/>
            </a:r>
            <a:endParaRPr sz="1600">
              <a:solidFill>
                <a:schemeClr val="dk2"/>
              </a:solidFill>
              <a:latin typeface="Zalando Sans Expanded Medium"/>
              <a:ea typeface="Zalando Sans Expanded Medium"/>
              <a:cs typeface="Zalando Sans Expanded Medium"/>
              <a:sym typeface="Zalando Sans Expanded Medium"/>
            </a:endParaRPr>
          </a:p>
        </p:txBody>
      </p:sp>
      <p:sp>
        <p:nvSpPr>
          <p:cNvPr id="152" name="Google Shape;152;p26"/>
          <p:cNvSpPr/>
          <p:nvPr/>
        </p:nvSpPr>
        <p:spPr>
          <a:xfrm rot="-582827">
            <a:off x="4064738" y="3983257"/>
            <a:ext cx="4722416" cy="40409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accent2"/>
                </a:solidFill>
                <a:latin typeface="Pixelify Sans"/>
              </a:rPr>
              <a:t>we can build it together!</a:t>
            </a:r>
          </a:p>
        </p:txBody>
      </p:sp>
      <p:pic>
        <p:nvPicPr>
          <p:cNvPr descr="a black and white cat standing next to each other on a white background (Provided by Tenor)" id="153" name="Google Shape;153;p26"/>
          <p:cNvPicPr preferRelativeResize="0"/>
          <p:nvPr/>
        </p:nvPicPr>
        <p:blipFill>
          <a:blip r:embed="rId3">
            <a:alphaModFix/>
          </a:blip>
          <a:stretch>
            <a:fillRect/>
          </a:stretch>
        </p:blipFill>
        <p:spPr>
          <a:xfrm>
            <a:off x="7453900" y="4017746"/>
            <a:ext cx="1333500" cy="1095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7"/>
          <p:cNvSpPr txBox="1"/>
          <p:nvPr>
            <p:ph type="title"/>
          </p:nvPr>
        </p:nvSpPr>
        <p:spPr>
          <a:xfrm>
            <a:off x="2302950" y="600875"/>
            <a:ext cx="6294900" cy="834600"/>
          </a:xfrm>
          <a:prstGeom prst="rect">
            <a:avLst/>
          </a:prstGeom>
        </p:spPr>
        <p:txBody>
          <a:bodyPr anchorCtr="0" anchor="t" bIns="91425" lIns="91425" spcFirstLastPara="1" rIns="91425" wrap="square" tIns="91425">
            <a:noAutofit/>
          </a:bodyPr>
          <a:lstStyle/>
          <a:p>
            <a:pPr indent="457200" lvl="0" marL="914400" rtl="0" algn="l">
              <a:spcBef>
                <a:spcPts val="0"/>
              </a:spcBef>
              <a:spcAft>
                <a:spcPts val="0"/>
              </a:spcAft>
              <a:buClr>
                <a:schemeClr val="dk1"/>
              </a:buClr>
              <a:buSzPts val="1100"/>
              <a:buFont typeface="Arial"/>
              <a:buNone/>
            </a:pPr>
            <a:r>
              <a:rPr lang="en" sz="2300"/>
              <a:t>Gr</a:t>
            </a:r>
            <a:r>
              <a:rPr lang="en" sz="2300">
                <a:latin typeface="Pixelify Sans Medium"/>
                <a:ea typeface="Pixelify Sans Medium"/>
                <a:cs typeface="Pixelify Sans Medium"/>
                <a:sym typeface="Pixelify Sans Medium"/>
              </a:rPr>
              <a:t>0</a:t>
            </a:r>
            <a:r>
              <a:rPr lang="en" sz="2300"/>
              <a:t>up </a:t>
            </a:r>
            <a:r>
              <a:rPr lang="en" sz="3000">
                <a:latin typeface="Pixelify Sans Medium"/>
                <a:ea typeface="Pixelify Sans Medium"/>
                <a:cs typeface="Pixelify Sans Medium"/>
                <a:sym typeface="Pixelify Sans Medium"/>
              </a:rPr>
              <a:t>A</a:t>
            </a:r>
            <a:r>
              <a:rPr lang="en" sz="2300"/>
              <a:t>ctivity</a:t>
            </a:r>
            <a:endParaRPr sz="2500">
              <a:latin typeface="Zalando Sans Expanded Medium"/>
              <a:ea typeface="Zalando Sans Expanded Medium"/>
              <a:cs typeface="Zalando Sans Expanded Medium"/>
              <a:sym typeface="Zalando Sans Expanded Medium"/>
            </a:endParaRPr>
          </a:p>
        </p:txBody>
      </p:sp>
      <p:sp>
        <p:nvSpPr>
          <p:cNvPr id="159" name="Google Shape;159;p27"/>
          <p:cNvSpPr txBox="1"/>
          <p:nvPr>
            <p:ph idx="1" type="subTitle"/>
          </p:nvPr>
        </p:nvSpPr>
        <p:spPr>
          <a:xfrm>
            <a:off x="420525" y="1696200"/>
            <a:ext cx="4533900" cy="2875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a:latin typeface="SUSE"/>
                <a:ea typeface="SUSE"/>
                <a:cs typeface="SUSE"/>
                <a:sym typeface="SUSE"/>
              </a:rPr>
              <a:t>Divide yourselves into 5 groups (including one virtual group). </a:t>
            </a:r>
            <a:endParaRPr b="1">
              <a:latin typeface="SUSE"/>
              <a:ea typeface="SUSE"/>
              <a:cs typeface="SUSE"/>
              <a:sym typeface="SUSE"/>
            </a:endParaRPr>
          </a:p>
          <a:p>
            <a:pPr indent="0" lvl="0" marL="0" rtl="0" algn="l">
              <a:spcBef>
                <a:spcPts val="0"/>
              </a:spcBef>
              <a:spcAft>
                <a:spcPts val="0"/>
              </a:spcAft>
              <a:buNone/>
            </a:pPr>
            <a:r>
              <a:t/>
            </a:r>
            <a:endParaRPr b="1">
              <a:latin typeface="SUSE"/>
              <a:ea typeface="SUSE"/>
              <a:cs typeface="SUSE"/>
              <a:sym typeface="SUSE"/>
            </a:endParaRPr>
          </a:p>
          <a:p>
            <a:pPr indent="0" lvl="0" marL="0" rtl="0" algn="l">
              <a:spcBef>
                <a:spcPts val="0"/>
              </a:spcBef>
              <a:spcAft>
                <a:spcPts val="0"/>
              </a:spcAft>
              <a:buNone/>
            </a:pPr>
            <a:r>
              <a:rPr b="1" lang="en">
                <a:latin typeface="SUSE"/>
                <a:ea typeface="SUSE"/>
                <a:cs typeface="SUSE"/>
                <a:sym typeface="SUSE"/>
              </a:rPr>
              <a:t>Each group will be given a section. In the group, brainstorm rapid-fire style what kind of information and resources should be included per subsection.</a:t>
            </a:r>
            <a:endParaRPr b="1">
              <a:latin typeface="SUSE"/>
              <a:ea typeface="SUSE"/>
              <a:cs typeface="SUSE"/>
              <a:sym typeface="SUSE"/>
            </a:endParaRPr>
          </a:p>
          <a:p>
            <a:pPr indent="0" lvl="0" marL="0" rtl="0" algn="l">
              <a:spcBef>
                <a:spcPts val="0"/>
              </a:spcBef>
              <a:spcAft>
                <a:spcPts val="0"/>
              </a:spcAft>
              <a:buNone/>
            </a:pPr>
            <a:r>
              <a:t/>
            </a:r>
            <a:endParaRPr b="1">
              <a:latin typeface="SUSE"/>
              <a:ea typeface="SUSE"/>
              <a:cs typeface="SUSE"/>
              <a:sym typeface="SUSE"/>
            </a:endParaRPr>
          </a:p>
          <a:p>
            <a:pPr indent="0" lvl="0" marL="0" rtl="0" algn="l">
              <a:spcBef>
                <a:spcPts val="0"/>
              </a:spcBef>
              <a:spcAft>
                <a:spcPts val="0"/>
              </a:spcAft>
              <a:buNone/>
            </a:pPr>
            <a:r>
              <a:rPr b="1" lang="en">
                <a:latin typeface="SUSE"/>
                <a:ea typeface="SUSE"/>
                <a:cs typeface="SUSE"/>
                <a:sym typeface="SUSE"/>
              </a:rPr>
              <a:t>After 5 mins, each group will rotate to a different section, until each group has reviewed all sections.</a:t>
            </a:r>
            <a:endParaRPr b="1">
              <a:latin typeface="SUSE"/>
              <a:ea typeface="SUSE"/>
              <a:cs typeface="SUSE"/>
              <a:sym typeface="SUSE"/>
            </a:endParaRPr>
          </a:p>
          <a:p>
            <a:pPr indent="0" lvl="0" marL="0" rtl="0" algn="l">
              <a:spcBef>
                <a:spcPts val="0"/>
              </a:spcBef>
              <a:spcAft>
                <a:spcPts val="0"/>
              </a:spcAft>
              <a:buNone/>
            </a:pPr>
            <a:r>
              <a:t/>
            </a:r>
            <a:endParaRPr b="1">
              <a:latin typeface="SUSE"/>
              <a:ea typeface="SUSE"/>
              <a:cs typeface="SUSE"/>
              <a:sym typeface="SUSE"/>
            </a:endParaRPr>
          </a:p>
          <a:p>
            <a:pPr indent="0" lvl="0" marL="0" rtl="0" algn="l">
              <a:spcBef>
                <a:spcPts val="0"/>
              </a:spcBef>
              <a:spcAft>
                <a:spcPts val="0"/>
              </a:spcAft>
              <a:buNone/>
            </a:pPr>
            <a:r>
              <a:rPr b="1" lang="en">
                <a:latin typeface="SUSE"/>
                <a:ea typeface="SUSE"/>
                <a:cs typeface="SUSE"/>
                <a:sym typeface="SUSE"/>
              </a:rPr>
              <a:t>Then we will come back and share some reflections on the activity.</a:t>
            </a:r>
            <a:endParaRPr b="1">
              <a:latin typeface="SUSE"/>
              <a:ea typeface="SUSE"/>
              <a:cs typeface="SUSE"/>
              <a:sym typeface="SUSE"/>
            </a:endParaRPr>
          </a:p>
          <a:p>
            <a:pPr indent="0" lvl="0" marL="0" rtl="0" algn="l">
              <a:spcBef>
                <a:spcPts val="0"/>
              </a:spcBef>
              <a:spcAft>
                <a:spcPts val="0"/>
              </a:spcAft>
              <a:buNone/>
            </a:pPr>
            <a:r>
              <a:t/>
            </a:r>
            <a:endParaRPr b="1">
              <a:latin typeface="SUSE"/>
              <a:ea typeface="SUSE"/>
              <a:cs typeface="SUSE"/>
              <a:sym typeface="SUSE"/>
            </a:endParaRPr>
          </a:p>
        </p:txBody>
      </p:sp>
      <p:sp>
        <p:nvSpPr>
          <p:cNvPr id="160" name="Google Shape;160;p27"/>
          <p:cNvSpPr txBox="1"/>
          <p:nvPr>
            <p:ph idx="1" type="subTitle"/>
          </p:nvPr>
        </p:nvSpPr>
        <p:spPr>
          <a:xfrm>
            <a:off x="5594150" y="2307575"/>
            <a:ext cx="3987900" cy="99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2200">
                <a:latin typeface="SUSE"/>
                <a:ea typeface="SUSE"/>
                <a:cs typeface="SUSE"/>
                <a:sym typeface="SUSE"/>
              </a:rPr>
              <a:t>bit.ly/4uAUZAf</a:t>
            </a:r>
            <a:endParaRPr b="1" sz="2200">
              <a:latin typeface="SUSE"/>
              <a:ea typeface="SUSE"/>
              <a:cs typeface="SUSE"/>
              <a:sym typeface="SUSE"/>
            </a:endParaRPr>
          </a:p>
          <a:p>
            <a:pPr indent="0" lvl="0" marL="0" rtl="0" algn="l">
              <a:spcBef>
                <a:spcPts val="0"/>
              </a:spcBef>
              <a:spcAft>
                <a:spcPts val="0"/>
              </a:spcAft>
              <a:buNone/>
            </a:pPr>
            <a:r>
              <a:t/>
            </a:r>
            <a:endParaRPr b="1">
              <a:latin typeface="SUSE"/>
              <a:ea typeface="SUSE"/>
              <a:cs typeface="SUSE"/>
              <a:sym typeface="SUSE"/>
            </a:endParaRPr>
          </a:p>
        </p:txBody>
      </p:sp>
      <p:pic>
        <p:nvPicPr>
          <p:cNvPr id="161" name="Google Shape;161;p27"/>
          <p:cNvPicPr preferRelativeResize="0"/>
          <p:nvPr/>
        </p:nvPicPr>
        <p:blipFill>
          <a:blip r:embed="rId3">
            <a:alphaModFix/>
          </a:blip>
          <a:stretch>
            <a:fillRect/>
          </a:stretch>
        </p:blipFill>
        <p:spPr>
          <a:xfrm>
            <a:off x="6124225" y="3171775"/>
            <a:ext cx="1490000" cy="149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3852625" y="821425"/>
            <a:ext cx="4448100" cy="178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000"/>
              <a:t>THA</a:t>
            </a:r>
            <a:r>
              <a:rPr lang="en" sz="5700">
                <a:latin typeface="Pixelify Sans Medium"/>
                <a:ea typeface="Pixelify Sans Medium"/>
                <a:cs typeface="Pixelify Sans Medium"/>
                <a:sym typeface="Pixelify Sans Medium"/>
              </a:rPr>
              <a:t>N</a:t>
            </a:r>
            <a:r>
              <a:rPr lang="en" sz="5000"/>
              <a:t>K </a:t>
            </a:r>
            <a:endParaRPr sz="5000"/>
          </a:p>
          <a:p>
            <a:pPr indent="457200" lvl="0" marL="1371600" rtl="0" algn="ctr">
              <a:spcBef>
                <a:spcPts val="0"/>
              </a:spcBef>
              <a:spcAft>
                <a:spcPts val="0"/>
              </a:spcAft>
              <a:buNone/>
            </a:pPr>
            <a:r>
              <a:rPr lang="en" sz="5000"/>
              <a:t>Y</a:t>
            </a:r>
            <a:r>
              <a:rPr lang="en" sz="5700">
                <a:latin typeface="Pixelify Sans Medium"/>
                <a:ea typeface="Pixelify Sans Medium"/>
                <a:cs typeface="Pixelify Sans Medium"/>
                <a:sym typeface="Pixelify Sans Medium"/>
              </a:rPr>
              <a:t>O</a:t>
            </a:r>
            <a:r>
              <a:rPr lang="en" sz="5000"/>
              <a:t>U!</a:t>
            </a:r>
            <a:endParaRPr sz="5000"/>
          </a:p>
        </p:txBody>
      </p:sp>
      <p:sp>
        <p:nvSpPr>
          <p:cNvPr id="167" name="Google Shape;167;p28"/>
          <p:cNvSpPr txBox="1"/>
          <p:nvPr>
            <p:ph idx="1" type="subTitle"/>
          </p:nvPr>
        </p:nvSpPr>
        <p:spPr>
          <a:xfrm>
            <a:off x="228600" y="2376900"/>
            <a:ext cx="3203100" cy="10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
            </a:r>
            <a:r>
              <a:rPr b="1" lang="en"/>
              <a:t>o you have any questions?</a:t>
            </a:r>
            <a:endParaRPr b="1"/>
          </a:p>
          <a:p>
            <a:pPr indent="0" lvl="0" marL="0" rtl="0" algn="l">
              <a:spcBef>
                <a:spcPts val="0"/>
              </a:spcBef>
              <a:spcAft>
                <a:spcPts val="0"/>
              </a:spcAft>
              <a:buNone/>
            </a:pPr>
            <a:r>
              <a:rPr lang="en" u="sng">
                <a:solidFill>
                  <a:schemeClr val="hlink"/>
                </a:solidFill>
                <a:hlinkClick r:id="rId3"/>
              </a:rPr>
              <a:t>karla.roigblay@austin.utexas.edu</a:t>
            </a:r>
            <a:endParaRPr/>
          </a:p>
          <a:p>
            <a:pPr indent="0" lvl="0" marL="0" rtl="0" algn="l">
              <a:spcBef>
                <a:spcPts val="0"/>
              </a:spcBef>
              <a:spcAft>
                <a:spcPts val="0"/>
              </a:spcAft>
              <a:buNone/>
            </a:pPr>
            <a:r>
              <a:rPr lang="en" u="sng">
                <a:solidFill>
                  <a:schemeClr val="hlink"/>
                </a:solidFill>
                <a:hlinkClick r:id="rId4"/>
              </a:rPr>
              <a:t>karinasanchez@austin.utexas.edu</a:t>
            </a:r>
            <a:r>
              <a:rPr lang="en"/>
              <a:t> </a:t>
            </a:r>
            <a:endParaRPr/>
          </a:p>
        </p:txBody>
      </p:sp>
      <p:sp>
        <p:nvSpPr>
          <p:cNvPr id="168" name="Google Shape;168;p28"/>
          <p:cNvSpPr txBox="1"/>
          <p:nvPr/>
        </p:nvSpPr>
        <p:spPr>
          <a:xfrm>
            <a:off x="4763700" y="4654500"/>
            <a:ext cx="4151700" cy="260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00">
                <a:solidFill>
                  <a:schemeClr val="dk1"/>
                </a:solidFill>
                <a:latin typeface="SUSE"/>
                <a:ea typeface="SUSE"/>
                <a:cs typeface="SUSE"/>
                <a:sym typeface="SUSE"/>
              </a:rPr>
              <a:t>Please keep this slide for attribution</a:t>
            </a:r>
            <a:endParaRPr sz="1000">
              <a:solidFill>
                <a:schemeClr val="dk1"/>
              </a:solidFill>
              <a:latin typeface="SUSE"/>
              <a:ea typeface="SUSE"/>
              <a:cs typeface="SUSE"/>
              <a:sym typeface="SUSE"/>
            </a:endParaRPr>
          </a:p>
        </p:txBody>
      </p:sp>
    </p:spTree>
  </p:cSld>
  <p:clrMapOvr>
    <a:masterClrMapping/>
  </p:clrMapOvr>
</p:sld>
</file>

<file path=ppt/theme/theme1.xml><?xml version="1.0" encoding="utf-8"?>
<a:theme xmlns:a="http://schemas.openxmlformats.org/drawingml/2006/main" xmlns:r="http://schemas.openxmlformats.org/officeDocument/2006/relationships" name="Remote Team Engagement by Slidesgo">
  <a:themeElements>
    <a:clrScheme name="Simple Light">
      <a:dk1>
        <a:srgbClr val="000000"/>
      </a:dk1>
      <a:lt1>
        <a:srgbClr val="C7DFEE"/>
      </a:lt1>
      <a:dk2>
        <a:srgbClr val="000000"/>
      </a:dk2>
      <a:lt2>
        <a:srgbClr val="92B5DD"/>
      </a:lt2>
      <a:accent1>
        <a:srgbClr val="8600D3"/>
      </a:accent1>
      <a:accent2>
        <a:srgbClr val="6666B7"/>
      </a:accent2>
      <a:accent3>
        <a:srgbClr val="C2C2D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