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5143500" cx="9144000"/>
  <p:notesSz cx="6858000" cy="9144000"/>
  <p:embeddedFontLst>
    <p:embeddedFont>
      <p:font typeface="Poppins"/>
      <p:regular r:id="rId33"/>
      <p:bold r:id="rId34"/>
      <p:italic r:id="rId35"/>
      <p:boldItalic r:id="rId36"/>
    </p:embeddedFont>
    <p:embeddedFont>
      <p:font typeface="Poppins Medium"/>
      <p:regular r:id="rId37"/>
      <p:bold r:id="rId38"/>
      <p:italic r:id="rId39"/>
      <p:boldItalic r:id="rId40"/>
    </p:embeddedFont>
    <p:embeddedFont>
      <p:font typeface="Nunito Sans SemiBold"/>
      <p:regular r:id="rId41"/>
      <p:bold r:id="rId42"/>
      <p:italic r:id="rId43"/>
      <p:boldItalic r:id="rId44"/>
    </p:embeddedFont>
    <p:embeddedFont>
      <p:font typeface="Poppins SemiBold"/>
      <p:regular r:id="rId45"/>
      <p:bold r:id="rId46"/>
      <p:italic r:id="rId47"/>
      <p:boldItalic r:id="rId48"/>
    </p:embeddedFont>
    <p:embeddedFont>
      <p:font typeface="Nunito Sans"/>
      <p:regular r:id="rId49"/>
      <p:bold r:id="rId50"/>
      <p:italic r:id="rId51"/>
      <p:boldItalic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Medium-boldItalic.fntdata"/><Relationship Id="rId42" Type="http://schemas.openxmlformats.org/officeDocument/2006/relationships/font" Target="fonts/NunitoSansSemiBold-bold.fntdata"/><Relationship Id="rId41" Type="http://schemas.openxmlformats.org/officeDocument/2006/relationships/font" Target="fonts/NunitoSansSemiBold-regular.fntdata"/><Relationship Id="rId44" Type="http://schemas.openxmlformats.org/officeDocument/2006/relationships/font" Target="fonts/NunitoSansSemiBold-boldItalic.fntdata"/><Relationship Id="rId43" Type="http://schemas.openxmlformats.org/officeDocument/2006/relationships/font" Target="fonts/NunitoSansSemiBold-italic.fntdata"/><Relationship Id="rId46" Type="http://schemas.openxmlformats.org/officeDocument/2006/relationships/font" Target="fonts/PoppinsSemiBold-bold.fntdata"/><Relationship Id="rId45" Type="http://schemas.openxmlformats.org/officeDocument/2006/relationships/font" Target="fonts/PoppinsSemiBold-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font" Target="fonts/PoppinsSemiBold-boldItalic.fntdata"/><Relationship Id="rId47" Type="http://schemas.openxmlformats.org/officeDocument/2006/relationships/font" Target="fonts/PoppinsSemiBold-italic.fntdata"/><Relationship Id="rId49" Type="http://schemas.openxmlformats.org/officeDocument/2006/relationships/font" Target="fonts/NunitoSans-regular.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font" Target="fonts/Poppins-regular.fntdata"/><Relationship Id="rId32" Type="http://schemas.openxmlformats.org/officeDocument/2006/relationships/slide" Target="slides/slide26.xml"/><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PoppinsMedium-regular.fntdata"/><Relationship Id="rId36" Type="http://schemas.openxmlformats.org/officeDocument/2006/relationships/font" Target="fonts/Poppins-boldItalic.fntdata"/><Relationship Id="rId39" Type="http://schemas.openxmlformats.org/officeDocument/2006/relationships/font" Target="fonts/PoppinsMedium-italic.fntdata"/><Relationship Id="rId38" Type="http://schemas.openxmlformats.org/officeDocument/2006/relationships/font" Target="fonts/PoppinsMedium-bold.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NunitoSans-italic.fntdata"/><Relationship Id="rId50" Type="http://schemas.openxmlformats.org/officeDocument/2006/relationships/font" Target="fonts/NunitoSans-bold.fntdata"/><Relationship Id="rId52" Type="http://schemas.openxmlformats.org/officeDocument/2006/relationships/font" Target="fonts/NunitoSans-bold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research.gov"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d811d311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3d811d311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proposal language: </a:t>
            </a:r>
            <a:r>
              <a:rPr lang="en">
                <a:solidFill>
                  <a:schemeClr val="dk1"/>
                </a:solidFill>
              </a:rPr>
              <a:t> the course of their work with departments, liaison librarians may be asked to speak or answer questions about scholarly communication related topics like open access, repositories, copyright, and OER. While many liaisons are familiar with scholarly communication issues, they may be unsure of good resources to point their researchers to or how to engage their researchers in these discussions. Many library resources are focused on “skilling up” liaison librarians on scholarly communication topics, but there seem to be a lack of resources that discuss examples of integrating scholarly communication into liaison work. The presenters will try to fill this gap by talking about the ways they’ve integrated scholarly communication concepts into their liaison work, and about resources they’ve created to make it easier for others to integrate scholarly communication into their work.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have 15-20 minutes plus time for Q&amp;A</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3e02e87faf2_2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3e02e87faf2_2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rPr lang="en"/>
              <a:t>For me, making connections within the department has also helped get more information out there. I cannot get on any of the listservs for the CoE, so I </a:t>
            </a:r>
            <a:r>
              <a:rPr lang="en"/>
              <a:t>contacted the AD for research and graduate studies. She agreed to send out a bi-monthly newsletter on my behalf. This is where I’ll put a short paragraph on scholcomm topics and then events or other important library-related information. I use Canva for this as well because I can track the number of views.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d811d311ac_0_1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3d811d311ac_0_1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3e18feb8fd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3e18feb8fd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rPr lang="en"/>
              <a:t>We have access to Texas ScholarWorks and Texas Data Repository so I recommend using those when possible. I’m sure TDR will be used a lot more by the community I work with now with the federal </a:t>
            </a:r>
            <a:r>
              <a:rPr lang="en"/>
              <a:t>funding</a:t>
            </a:r>
            <a:r>
              <a:rPr lang="en"/>
              <a:t> policy updates. Users must also submit a full text peer reviewed version in ERIC if they were funded by IES so I’ve also included that. I try to mention registering a protocol with OSF, although for many researchers I work with, this is still a fairly new idea, but it’s here for when they’re ready for it. I will probably also add </a:t>
            </a:r>
            <a:r>
              <a:rPr lang="en" u="sng">
                <a:solidFill>
                  <a:schemeClr val="hlink"/>
                </a:solidFill>
                <a:hlinkClick r:id="rId2"/>
              </a:rPr>
              <a:t>research.gov</a:t>
            </a:r>
            <a:r>
              <a:rPr lang="en"/>
              <a:t> this summer for projects supported by NSF.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e02e87faf2_2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9" name="Google Shape;589;g3e02e87faf2_2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MSU doesn’t have an institutional repository similar to UT Austin, but they do have a repository that faculty can use. I typically point people towards disciplinary repositories. For engineering, the main repositories are arXiv, TechRxiv, and engrXiv. To a lesser extent, they may also use BioRxiv and PubMed Central.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ecd505458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3ecd50545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Clr>
                <a:schemeClr val="dk1"/>
              </a:buClr>
              <a:buSzPts val="1100"/>
              <a:buFont typeface="Arial"/>
              <a:buNone/>
            </a:pPr>
            <a:r>
              <a:rPr lang="en">
                <a:solidFill>
                  <a:schemeClr val="dk1"/>
                </a:solidFill>
              </a:rPr>
              <a:t>You may have noticed a link on the previous slide to a document called Article Versions Explained. This is based off another resource I found. I wanted to be able to show examples of what pre-prints, post-prints and versions of record look like, where they can be found, and how they can typically be shared. It’s linked on this slide and is CC-0 so you can use it however you like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d811d311ac_0_1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1" name="Google Shape;611;g3d811d311ac_0_1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d811d311ac_0_1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d811d311ac_0_1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I follow notifications from the SPARC OE Forum and the LibOER email list to find out about new open textbooks and add those to my LibGuides when I learn about them.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e18feb8fdb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e18feb8fdb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9144" lvl="0" marL="9144" rtl="0" algn="l">
              <a:spcBef>
                <a:spcPts val="0"/>
              </a:spcBef>
              <a:spcAft>
                <a:spcPts val="0"/>
              </a:spcAft>
              <a:buNone/>
            </a:pPr>
            <a:r>
              <a:rPr lang="en"/>
              <a:t>Colleen</a:t>
            </a:r>
            <a:endParaRPr/>
          </a:p>
          <a:p>
            <a:pPr indent="-9144" lvl="0" marL="9144" rtl="0" algn="l">
              <a:spcBef>
                <a:spcPts val="0"/>
              </a:spcBef>
              <a:spcAft>
                <a:spcPts val="0"/>
              </a:spcAft>
              <a:buNone/>
            </a:pPr>
            <a:r>
              <a:rPr lang="en"/>
              <a:t>I also try to find opportunities to specifically bring up OER with our faculty. In this case I’ve emailed a professor who was active in OER work to encourage them to apply for our OER Award program. I’ve also reached out to individual faculty asking if they’d like me to do a search for relevant OER. So far no takers on that.</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3d811d311ac_0_1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3d811d311ac_0_1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g3d811d311ac_0_1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3d811d311ac_0_1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I was asked to talk with faculty from the Chemical Engineering department about library services. I wanted to make sure they knew about services beyond course reserves, purchasing books and journals. They were surprised that I could help answer copyright and CC questions and I actually got to answer a couple questions during that faculty meeting.</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d811d311ac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d811d311ac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  - I’m Colleen Lyon and since August 2025 I’ve been working at Michigan State University as the Engineering Librarian. Before that I worked at the University of Texas at Austin for almost 15 years doing scholcomm work. As the engineering librarian, I’ve been trying to incorporate scholcomm topics into my instruction, consultations, and communications with faculty.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Casey Ruegger - I’m Casey Ruegger. I’ve been at UT as the Education Librarian for close to 2 years. </a:t>
            </a:r>
            <a:r>
              <a:rPr lang="en">
                <a:solidFill>
                  <a:schemeClr val="dk1"/>
                </a:solidFill>
              </a:rPr>
              <a:t>I feel like the 3 main routes that I have for communicating scholcomm topics are the LibGuide, in person presentations, and a bi-monthly newsletter. I’m working on developing more through Canvas, but I’m not sure how widely that will be used so I haven’t dug into that too much yet.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e02e87faf2_2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e02e87faf2_2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rPr lang="en"/>
              <a:t>This is an area where I’m still learning so after talking with Colleen and viewing the copyright libguide, I created this slide to communicate the basics to users. I don’t get as many </a:t>
            </a:r>
            <a:r>
              <a:rPr lang="en"/>
              <a:t>questions</a:t>
            </a:r>
            <a:r>
              <a:rPr lang="en"/>
              <a:t> about copyright, they typically go to our Open Scholarship team, but I’m assuming I’m going to get more </a:t>
            </a:r>
            <a:r>
              <a:rPr lang="en"/>
              <a:t>questions</a:t>
            </a:r>
            <a:r>
              <a:rPr lang="en"/>
              <a:t> about author’s rights as gen AI scrapes more data. I’m hoping to add to this page or create a new learning object in the future to address this.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d811d311ac_0_1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3" name="Google Shape;643;g3d811d311ac_0_1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e02e87faf2_2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3e02e87faf2_2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rPr lang="en"/>
              <a:t>This is typically an overwhelming topic for ed since the numbers are very sub-subject specific. I try to teach this in person when possible so I can answer questions, but there’s</a:t>
            </a:r>
            <a:r>
              <a:rPr lang="en">
                <a:solidFill>
                  <a:schemeClr val="dk1"/>
                </a:solidFill>
              </a:rPr>
              <a:t> also a LibGuide page as a stable source that users can refer back to.</a:t>
            </a:r>
            <a:r>
              <a:rPr lang="en"/>
              <a:t> For faculty, I lead an in-person presentation at a faculty tenure/promotion meeting where we spend time discussing Author h-impact, creating orchid ID and journal metrics.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e02e87faf2_2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e02e87faf2_2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students, I try to sprinkle this information into class presentations. I might just say look for Q1 journals for masters level or new doctoral students and then go into more depth based on questions they ask or if a </a:t>
            </a:r>
            <a:r>
              <a:rPr lang="en"/>
              <a:t>faculty</a:t>
            </a:r>
            <a:r>
              <a:rPr lang="en"/>
              <a:t> member requests that as part of the presentation. Again, this is an area that I find overwhelms a lot of people in the social sciences since the metrics don’t usually tell the full story. We also have access to Cabell’s so I’ll point out submission rates and publishing timelines to show other ways you can assess a journal.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3d811d311ac_0_1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3d811d311ac_0_1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I try to read all the newsletters from the college of engineering and from the university in general. Sometimes they turn up an outreach opportunity like this one. A STEM journal was just starting up and I reached out to them about helping them get their journal started. We were able to sign them up for DOIs, start the DOAJ application process and get them an ISSN. I’m now serving on their advisory board.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3d811d311ac_0_8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3d811d311ac_0_8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g3d811d311ac_0_8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3d811d311ac_0_8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d811d311ac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3d811d311ac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Here are the different topics we’ll discuss today. </a:t>
            </a:r>
            <a:endParaRPr/>
          </a:p>
          <a:p>
            <a:pPr indent="0" lvl="0" marL="0" rtl="0" algn="l">
              <a:spcBef>
                <a:spcPts val="0"/>
              </a:spcBef>
              <a:spcAft>
                <a:spcPts val="0"/>
              </a:spcAft>
              <a:buNone/>
            </a:pPr>
            <a:r>
              <a:rPr lang="en"/>
              <a:t>This is not a session teaching you about these topics - many of those resources already exist - we’ll be showing you how these different scholarly communication topics are woven into the work we do with our departments. We also aren’t saying these are the best or only ways to incorporate scholcomm into liaison work. If you are doing this work too, we hope you will share your examples during the Q&amp;A and after the session.</a:t>
            </a:r>
            <a:endParaRPr/>
          </a:p>
          <a:p>
            <a:pPr indent="0" lvl="0" marL="0" rtl="0" algn="l">
              <a:spcBef>
                <a:spcPts val="0"/>
              </a:spcBef>
              <a:spcAft>
                <a:spcPts val="0"/>
              </a:spcAft>
              <a:buNone/>
            </a:pPr>
            <a:r>
              <a:rPr lang="en"/>
              <a:t>At the end we’ll share links where you can find this information.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d811d311ac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d811d311ac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We’ll start with examples of how both of us are incorporating OA into our liaison work. I should also mention that we tried to focus on examples for this presentation that were easy to share in presentation form. Both Casey and I end up talking about aspects of scholarly communication in many of our interactions with faculty and students but many times those are just part of larger discussions and don’t lend themselves well to a shared example in a ppt.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3d811d311ac_0_1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d811d311ac_0_1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One of the easiest ways to share information is through LibGuides. Here’s an example of an engineering LibGuide with info about OA journals - both what OA is, and how users can find OA journals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d811d311ac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3d811d311ac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I also created some boxes that are meant to be reused by other liaisons and customized to fit their disciplines. This is an example of a box that describes the different types of OA. Ultimately, MSU focuses heavily on their website for disseminating information across disciplines and decided not to use LibGuides as our primary tool for communicating about OA. I’ve still maintained these boxes and pages as I find them useful for populating my own LibGuides. They are set to private in LibGuides, but anyone with the link should be able to access and copy them.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d811d311ac_0_1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3d811d311ac_0_1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Colleen</a:t>
            </a:r>
            <a:endParaRPr/>
          </a:p>
          <a:p>
            <a:pPr indent="0" lvl="0" marL="0" rtl="0" algn="l">
              <a:spcBef>
                <a:spcPts val="0"/>
              </a:spcBef>
              <a:spcAft>
                <a:spcPts val="0"/>
              </a:spcAft>
              <a:buNone/>
            </a:pPr>
            <a:r>
              <a:rPr lang="en"/>
              <a:t>It can be difficult to strike a balance between contacting your departments to share information, but not reaching out too much to the point they feel overloaded with communication. I’ll admit that line is different for different people. I’ve tried to reach out twice per semester unless there is something specific that needs to be communicating in between those messages (like a database cancellation). In the first message I sent this semester, I chose to highlight our OA agreements as the top bullet point. These agreements have been very popular with our faculty and probably are the number one question I receive from my departments.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3e02e87faf2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1" name="Google Shape;551;g3e02e87faf2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rPr lang="en"/>
              <a:t>I also use LibGuides to start the conversation on OA. We have had organizational changes at UT so new teams have been built out to further support OA </a:t>
            </a:r>
            <a:r>
              <a:rPr lang="en"/>
              <a:t>initiatives</a:t>
            </a:r>
            <a:r>
              <a:rPr lang="en"/>
              <a:t> which is fantastic. However, a lot of my community use the Education LibGuides so I want to make sure I have quick resources here with the basics of what they need to know in order to start learning about OA. From there, students can access the Library’s OA guide or reach out to me for more information.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e02e87faf2_2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e02e87faf2_2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Casey</a:t>
            </a:r>
            <a:endParaRPr/>
          </a:p>
          <a:p>
            <a:pPr indent="0" lvl="0" marL="0" rtl="0" algn="l">
              <a:spcBef>
                <a:spcPts val="0"/>
              </a:spcBef>
              <a:spcAft>
                <a:spcPts val="0"/>
              </a:spcAft>
              <a:buNone/>
            </a:pPr>
            <a:r>
              <a:rPr lang="en"/>
              <a:t>Again, I wanted to make sure the community that uses my pages has quick access to resources, as many are working full time. They are also used to presentations with a more little </a:t>
            </a:r>
            <a:r>
              <a:rPr lang="en"/>
              <a:t>pizzazz than our LibGuides currently allow for, so I used</a:t>
            </a:r>
            <a:r>
              <a:rPr lang="en"/>
              <a:t> Canva to create an overview of Scholarly Communication. It embeds easily and if I update anything in Canva, it will update on the LibGuide too.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blank">
  <p:cSld name="BLANK">
    <p:bg>
      <p:bgPr>
        <a:solidFill>
          <a:schemeClr val="lt1"/>
        </a:solidFill>
      </p:bgPr>
    </p:bg>
    <p:spTree>
      <p:nvGrpSpPr>
        <p:cNvPr id="54" name="Shape 54"/>
        <p:cNvGrpSpPr/>
        <p:nvPr/>
      </p:nvGrpSpPr>
      <p:grpSpPr>
        <a:xfrm>
          <a:off x="0" y="0"/>
          <a:ext cx="0" cy="0"/>
          <a:chOff x="0" y="0"/>
          <a:chExt cx="0" cy="0"/>
        </a:xfrm>
      </p:grpSpPr>
      <p:pic>
        <p:nvPicPr>
          <p:cNvPr id="55" name="Google Shape;55;p14"/>
          <p:cNvPicPr preferRelativeResize="0"/>
          <p:nvPr/>
        </p:nvPicPr>
        <p:blipFill rotWithShape="1">
          <a:blip r:embed="rId2">
            <a:alphaModFix/>
          </a:blip>
          <a:srcRect b="0" l="0" r="49303" t="53791"/>
          <a:stretch/>
        </p:blipFill>
        <p:spPr>
          <a:xfrm>
            <a:off x="6996180" y="-1"/>
            <a:ext cx="2147827" cy="2376699"/>
          </a:xfrm>
          <a:prstGeom prst="rect">
            <a:avLst/>
          </a:prstGeom>
          <a:noFill/>
          <a:ln>
            <a:noFill/>
          </a:ln>
        </p:spPr>
      </p:pic>
      <p:sp>
        <p:nvSpPr>
          <p:cNvPr id="56" name="Google Shape;56;p14"/>
          <p:cNvSpPr/>
          <p:nvPr/>
        </p:nvSpPr>
        <p:spPr>
          <a:xfrm rot="7601886">
            <a:off x="1184700" y="-2992710"/>
            <a:ext cx="11804607" cy="6869923"/>
          </a:xfrm>
          <a:custGeom>
            <a:rect b="b" l="l" r="r" t="t"/>
            <a:pathLst>
              <a:path extrusionOk="0" h="19489" w="33488">
                <a:moveTo>
                  <a:pt x="0" y="5480"/>
                </a:moveTo>
                <a:cubicBezTo>
                  <a:pt x="4083" y="3995"/>
                  <a:pt x="8956" y="3778"/>
                  <a:pt x="13034" y="5280"/>
                </a:cubicBezTo>
                <a:cubicBezTo>
                  <a:pt x="17705" y="7000"/>
                  <a:pt x="22916" y="16554"/>
                  <a:pt x="18649" y="19116"/>
                </a:cubicBezTo>
                <a:cubicBezTo>
                  <a:pt x="14717" y="21477"/>
                  <a:pt x="11737" y="9928"/>
                  <a:pt x="14237" y="6082"/>
                </a:cubicBezTo>
                <a:cubicBezTo>
                  <a:pt x="17901" y="445"/>
                  <a:pt x="26769" y="-175"/>
                  <a:pt x="33488" y="66"/>
                </a:cubicBezTo>
              </a:path>
            </a:pathLst>
          </a:custGeom>
          <a:noFill/>
          <a:ln>
            <a:noFill/>
          </a:ln>
        </p:spPr>
      </p:sp>
      <p:pic>
        <p:nvPicPr>
          <p:cNvPr id="57" name="Google Shape;57;p14"/>
          <p:cNvPicPr preferRelativeResize="0"/>
          <p:nvPr/>
        </p:nvPicPr>
        <p:blipFill rotWithShape="1">
          <a:blip r:embed="rId3">
            <a:alphaModFix/>
          </a:blip>
          <a:srcRect b="67899" l="18884" r="0" t="0"/>
          <a:stretch/>
        </p:blipFill>
        <p:spPr>
          <a:xfrm>
            <a:off x="0" y="2451450"/>
            <a:ext cx="6802801" cy="2692049"/>
          </a:xfrm>
          <a:prstGeom prst="rect">
            <a:avLst/>
          </a:prstGeom>
          <a:noFill/>
          <a:ln>
            <a:noFill/>
          </a:ln>
        </p:spPr>
      </p:pic>
      <p:sp>
        <p:nvSpPr>
          <p:cNvPr id="58" name="Google Shape;58;p14"/>
          <p:cNvSpPr txBox="1"/>
          <p:nvPr>
            <p:ph type="title"/>
          </p:nvPr>
        </p:nvSpPr>
        <p:spPr>
          <a:xfrm>
            <a:off x="1230200" y="1565531"/>
            <a:ext cx="6683700" cy="17265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None/>
              <a:defRPr sz="5400"/>
            </a:lvl1pPr>
            <a:lvl2pPr lvl="1" algn="ctr">
              <a:lnSpc>
                <a:spcPct val="115000"/>
              </a:lnSpc>
              <a:spcBef>
                <a:spcPts val="0"/>
              </a:spcBef>
              <a:spcAft>
                <a:spcPts val="0"/>
              </a:spcAft>
              <a:buNone/>
              <a:defRPr sz="4800">
                <a:latin typeface="Poppins SemiBold"/>
                <a:ea typeface="Poppins SemiBold"/>
                <a:cs typeface="Poppins SemiBold"/>
                <a:sym typeface="Poppins SemiBold"/>
              </a:defRPr>
            </a:lvl2pPr>
            <a:lvl3pPr lvl="2" algn="ctr">
              <a:lnSpc>
                <a:spcPct val="115000"/>
              </a:lnSpc>
              <a:spcBef>
                <a:spcPts val="0"/>
              </a:spcBef>
              <a:spcAft>
                <a:spcPts val="0"/>
              </a:spcAft>
              <a:buNone/>
              <a:defRPr sz="4800">
                <a:latin typeface="Poppins SemiBold"/>
                <a:ea typeface="Poppins SemiBold"/>
                <a:cs typeface="Poppins SemiBold"/>
                <a:sym typeface="Poppins SemiBold"/>
              </a:defRPr>
            </a:lvl3pPr>
            <a:lvl4pPr lvl="3" algn="ctr">
              <a:lnSpc>
                <a:spcPct val="115000"/>
              </a:lnSpc>
              <a:spcBef>
                <a:spcPts val="0"/>
              </a:spcBef>
              <a:spcAft>
                <a:spcPts val="0"/>
              </a:spcAft>
              <a:buNone/>
              <a:defRPr sz="4800">
                <a:latin typeface="Poppins SemiBold"/>
                <a:ea typeface="Poppins SemiBold"/>
                <a:cs typeface="Poppins SemiBold"/>
                <a:sym typeface="Poppins SemiBold"/>
              </a:defRPr>
            </a:lvl4pPr>
            <a:lvl5pPr lvl="4" algn="ctr">
              <a:lnSpc>
                <a:spcPct val="115000"/>
              </a:lnSpc>
              <a:spcBef>
                <a:spcPts val="0"/>
              </a:spcBef>
              <a:spcAft>
                <a:spcPts val="0"/>
              </a:spcAft>
              <a:buNone/>
              <a:defRPr sz="4800">
                <a:latin typeface="Poppins SemiBold"/>
                <a:ea typeface="Poppins SemiBold"/>
                <a:cs typeface="Poppins SemiBold"/>
                <a:sym typeface="Poppins SemiBold"/>
              </a:defRPr>
            </a:lvl5pPr>
            <a:lvl6pPr lvl="5" algn="ctr">
              <a:lnSpc>
                <a:spcPct val="115000"/>
              </a:lnSpc>
              <a:spcBef>
                <a:spcPts val="0"/>
              </a:spcBef>
              <a:spcAft>
                <a:spcPts val="0"/>
              </a:spcAft>
              <a:buNone/>
              <a:defRPr sz="4800">
                <a:latin typeface="Poppins SemiBold"/>
                <a:ea typeface="Poppins SemiBold"/>
                <a:cs typeface="Poppins SemiBold"/>
                <a:sym typeface="Poppins SemiBold"/>
              </a:defRPr>
            </a:lvl6pPr>
            <a:lvl7pPr lvl="6" algn="ctr">
              <a:lnSpc>
                <a:spcPct val="115000"/>
              </a:lnSpc>
              <a:spcBef>
                <a:spcPts val="0"/>
              </a:spcBef>
              <a:spcAft>
                <a:spcPts val="0"/>
              </a:spcAft>
              <a:buNone/>
              <a:defRPr sz="4800">
                <a:latin typeface="Poppins SemiBold"/>
                <a:ea typeface="Poppins SemiBold"/>
                <a:cs typeface="Poppins SemiBold"/>
                <a:sym typeface="Poppins SemiBold"/>
              </a:defRPr>
            </a:lvl7pPr>
            <a:lvl8pPr lvl="7" algn="ctr">
              <a:lnSpc>
                <a:spcPct val="115000"/>
              </a:lnSpc>
              <a:spcBef>
                <a:spcPts val="0"/>
              </a:spcBef>
              <a:spcAft>
                <a:spcPts val="0"/>
              </a:spcAft>
              <a:buNone/>
              <a:defRPr sz="4800">
                <a:latin typeface="Poppins SemiBold"/>
                <a:ea typeface="Poppins SemiBold"/>
                <a:cs typeface="Poppins SemiBold"/>
                <a:sym typeface="Poppins SemiBold"/>
              </a:defRPr>
            </a:lvl8pPr>
            <a:lvl9pPr lvl="8" algn="ctr">
              <a:lnSpc>
                <a:spcPct val="115000"/>
              </a:lnSpc>
              <a:spcBef>
                <a:spcPts val="0"/>
              </a:spcBef>
              <a:spcAft>
                <a:spcPts val="0"/>
              </a:spcAft>
              <a:buNone/>
              <a:defRPr sz="4800">
                <a:latin typeface="Poppins SemiBold"/>
                <a:ea typeface="Poppins SemiBold"/>
                <a:cs typeface="Poppins SemiBold"/>
                <a:sym typeface="Poppins SemiBold"/>
              </a:defRPr>
            </a:lvl9pPr>
          </a:lstStyle>
          <a:p/>
        </p:txBody>
      </p:sp>
      <p:sp>
        <p:nvSpPr>
          <p:cNvPr id="59" name="Google Shape;59;p14"/>
          <p:cNvSpPr txBox="1"/>
          <p:nvPr>
            <p:ph idx="1" type="subTitle"/>
          </p:nvPr>
        </p:nvSpPr>
        <p:spPr>
          <a:xfrm>
            <a:off x="2423700" y="1121975"/>
            <a:ext cx="4346700" cy="452700"/>
          </a:xfrm>
          <a:prstGeom prst="rect">
            <a:avLst/>
          </a:prstGeom>
        </p:spPr>
        <p:txBody>
          <a:bodyPr anchorCtr="0" anchor="b" bIns="91425" lIns="91425" spcFirstLastPara="1" rIns="91425" wrap="square" tIns="91425">
            <a:noAutofit/>
          </a:bodyPr>
          <a:lstStyle>
            <a:lvl1pPr lvl="0" algn="ctr">
              <a:spcBef>
                <a:spcPts val="0"/>
              </a:spcBef>
              <a:spcAft>
                <a:spcPts val="0"/>
              </a:spcAft>
              <a:buSzPts val="1600"/>
              <a:buFont typeface="Nunito Sans"/>
              <a:buNone/>
              <a:defRPr>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60" name="Google Shape;60;p14"/>
          <p:cNvSpPr/>
          <p:nvPr/>
        </p:nvSpPr>
        <p:spPr>
          <a:xfrm>
            <a:off x="4453700" y="0"/>
            <a:ext cx="4698208" cy="5143488"/>
          </a:xfrm>
          <a:custGeom>
            <a:rect b="b" l="l" r="r" t="t"/>
            <a:pathLst>
              <a:path extrusionOk="0" h="160734" w="146819">
                <a:moveTo>
                  <a:pt x="0" y="0"/>
                </a:moveTo>
                <a:lnTo>
                  <a:pt x="1600" y="1079"/>
                </a:lnTo>
                <a:lnTo>
                  <a:pt x="3200" y="2121"/>
                </a:lnTo>
                <a:lnTo>
                  <a:pt x="4800" y="3088"/>
                </a:lnTo>
                <a:lnTo>
                  <a:pt x="6362" y="4056"/>
                </a:lnTo>
                <a:lnTo>
                  <a:pt x="9376" y="5804"/>
                </a:lnTo>
                <a:lnTo>
                  <a:pt x="12204" y="7367"/>
                </a:lnTo>
                <a:lnTo>
                  <a:pt x="15292" y="9004"/>
                </a:lnTo>
                <a:lnTo>
                  <a:pt x="18306" y="10530"/>
                </a:lnTo>
                <a:lnTo>
                  <a:pt x="21282" y="11981"/>
                </a:lnTo>
                <a:lnTo>
                  <a:pt x="24222" y="13320"/>
                </a:lnTo>
                <a:lnTo>
                  <a:pt x="27087" y="14622"/>
                </a:lnTo>
                <a:lnTo>
                  <a:pt x="29915" y="15813"/>
                </a:lnTo>
                <a:lnTo>
                  <a:pt x="32705" y="16929"/>
                </a:lnTo>
                <a:lnTo>
                  <a:pt x="35496" y="17934"/>
                </a:lnTo>
                <a:lnTo>
                  <a:pt x="38733" y="19087"/>
                </a:lnTo>
                <a:lnTo>
                  <a:pt x="40332" y="19608"/>
                </a:lnTo>
                <a:lnTo>
                  <a:pt x="41932" y="20092"/>
                </a:lnTo>
                <a:lnTo>
                  <a:pt x="43495" y="20538"/>
                </a:lnTo>
                <a:lnTo>
                  <a:pt x="45058" y="20985"/>
                </a:lnTo>
                <a:lnTo>
                  <a:pt x="46620" y="21394"/>
                </a:lnTo>
                <a:lnTo>
                  <a:pt x="48183" y="21803"/>
                </a:lnTo>
                <a:lnTo>
                  <a:pt x="49709" y="22138"/>
                </a:lnTo>
                <a:lnTo>
                  <a:pt x="51271" y="22473"/>
                </a:lnTo>
                <a:lnTo>
                  <a:pt x="52797" y="22771"/>
                </a:lnTo>
                <a:lnTo>
                  <a:pt x="54322" y="23068"/>
                </a:lnTo>
                <a:lnTo>
                  <a:pt x="55811" y="23292"/>
                </a:lnTo>
                <a:lnTo>
                  <a:pt x="57336" y="23515"/>
                </a:lnTo>
                <a:lnTo>
                  <a:pt x="58824" y="23738"/>
                </a:lnTo>
                <a:lnTo>
                  <a:pt x="60350" y="23887"/>
                </a:lnTo>
                <a:lnTo>
                  <a:pt x="64591" y="24185"/>
                </a:lnTo>
                <a:lnTo>
                  <a:pt x="68759" y="24371"/>
                </a:lnTo>
                <a:lnTo>
                  <a:pt x="72926" y="24482"/>
                </a:lnTo>
                <a:lnTo>
                  <a:pt x="77019" y="24519"/>
                </a:lnTo>
                <a:lnTo>
                  <a:pt x="80070" y="24519"/>
                </a:lnTo>
                <a:lnTo>
                  <a:pt x="83121" y="24445"/>
                </a:lnTo>
                <a:lnTo>
                  <a:pt x="86134" y="24333"/>
                </a:lnTo>
                <a:lnTo>
                  <a:pt x="89111" y="24185"/>
                </a:lnTo>
                <a:lnTo>
                  <a:pt x="92087" y="23961"/>
                </a:lnTo>
                <a:lnTo>
                  <a:pt x="94990" y="23738"/>
                </a:lnTo>
                <a:lnTo>
                  <a:pt x="97929" y="23440"/>
                </a:lnTo>
                <a:lnTo>
                  <a:pt x="100794" y="23106"/>
                </a:lnTo>
                <a:lnTo>
                  <a:pt x="103659" y="22733"/>
                </a:lnTo>
                <a:lnTo>
                  <a:pt x="106487" y="22324"/>
                </a:lnTo>
                <a:lnTo>
                  <a:pt x="109314" y="21878"/>
                </a:lnTo>
                <a:lnTo>
                  <a:pt x="112068" y="21357"/>
                </a:lnTo>
                <a:lnTo>
                  <a:pt x="114821" y="20836"/>
                </a:lnTo>
                <a:lnTo>
                  <a:pt x="117574" y="20241"/>
                </a:lnTo>
                <a:lnTo>
                  <a:pt x="120253" y="19608"/>
                </a:lnTo>
                <a:lnTo>
                  <a:pt x="122932" y="18938"/>
                </a:lnTo>
                <a:lnTo>
                  <a:pt x="124978" y="18380"/>
                </a:lnTo>
                <a:lnTo>
                  <a:pt x="127062" y="17785"/>
                </a:lnTo>
                <a:lnTo>
                  <a:pt x="129108" y="17152"/>
                </a:lnTo>
                <a:lnTo>
                  <a:pt x="131118" y="16520"/>
                </a:lnTo>
                <a:lnTo>
                  <a:pt x="131973" y="18678"/>
                </a:lnTo>
                <a:lnTo>
                  <a:pt x="132755" y="20873"/>
                </a:lnTo>
                <a:lnTo>
                  <a:pt x="133462" y="23106"/>
                </a:lnTo>
                <a:lnTo>
                  <a:pt x="134131" y="25338"/>
                </a:lnTo>
                <a:lnTo>
                  <a:pt x="134764" y="27608"/>
                </a:lnTo>
                <a:lnTo>
                  <a:pt x="135322" y="29914"/>
                </a:lnTo>
                <a:lnTo>
                  <a:pt x="135843" y="32258"/>
                </a:lnTo>
                <a:lnTo>
                  <a:pt x="136289" y="34602"/>
                </a:lnTo>
                <a:lnTo>
                  <a:pt x="136550" y="36128"/>
                </a:lnTo>
                <a:lnTo>
                  <a:pt x="136810" y="37691"/>
                </a:lnTo>
                <a:lnTo>
                  <a:pt x="137034" y="39291"/>
                </a:lnTo>
                <a:lnTo>
                  <a:pt x="137220" y="40890"/>
                </a:lnTo>
                <a:lnTo>
                  <a:pt x="137406" y="42490"/>
                </a:lnTo>
                <a:lnTo>
                  <a:pt x="137554" y="44090"/>
                </a:lnTo>
                <a:lnTo>
                  <a:pt x="137666" y="45727"/>
                </a:lnTo>
                <a:lnTo>
                  <a:pt x="137778" y="47364"/>
                </a:lnTo>
                <a:lnTo>
                  <a:pt x="137852" y="49002"/>
                </a:lnTo>
                <a:lnTo>
                  <a:pt x="137889" y="50639"/>
                </a:lnTo>
                <a:lnTo>
                  <a:pt x="137927" y="52313"/>
                </a:lnTo>
                <a:lnTo>
                  <a:pt x="137964" y="54024"/>
                </a:lnTo>
                <a:lnTo>
                  <a:pt x="137927" y="55699"/>
                </a:lnTo>
                <a:lnTo>
                  <a:pt x="137889" y="57410"/>
                </a:lnTo>
                <a:lnTo>
                  <a:pt x="137852" y="59122"/>
                </a:lnTo>
                <a:lnTo>
                  <a:pt x="137778" y="60833"/>
                </a:lnTo>
                <a:lnTo>
                  <a:pt x="137666" y="62582"/>
                </a:lnTo>
                <a:lnTo>
                  <a:pt x="137517" y="64331"/>
                </a:lnTo>
                <a:lnTo>
                  <a:pt x="137182" y="67865"/>
                </a:lnTo>
                <a:lnTo>
                  <a:pt x="136773" y="71400"/>
                </a:lnTo>
                <a:lnTo>
                  <a:pt x="136252" y="75009"/>
                </a:lnTo>
                <a:lnTo>
                  <a:pt x="135657" y="78655"/>
                </a:lnTo>
                <a:lnTo>
                  <a:pt x="134950" y="82339"/>
                </a:lnTo>
                <a:lnTo>
                  <a:pt x="134169" y="86060"/>
                </a:lnTo>
                <a:lnTo>
                  <a:pt x="133276" y="89818"/>
                </a:lnTo>
                <a:lnTo>
                  <a:pt x="132494" y="92869"/>
                </a:lnTo>
                <a:lnTo>
                  <a:pt x="131676" y="95920"/>
                </a:lnTo>
                <a:lnTo>
                  <a:pt x="130783" y="99008"/>
                </a:lnTo>
                <a:lnTo>
                  <a:pt x="129853" y="102133"/>
                </a:lnTo>
                <a:lnTo>
                  <a:pt x="128811" y="105258"/>
                </a:lnTo>
                <a:lnTo>
                  <a:pt x="127769" y="108384"/>
                </a:lnTo>
                <a:lnTo>
                  <a:pt x="126653" y="111546"/>
                </a:lnTo>
                <a:lnTo>
                  <a:pt x="125462" y="114746"/>
                </a:lnTo>
                <a:lnTo>
                  <a:pt x="124197" y="117946"/>
                </a:lnTo>
                <a:lnTo>
                  <a:pt x="122932" y="121183"/>
                </a:lnTo>
                <a:lnTo>
                  <a:pt x="121555" y="124420"/>
                </a:lnTo>
                <a:lnTo>
                  <a:pt x="120142" y="127657"/>
                </a:lnTo>
                <a:lnTo>
                  <a:pt x="118691" y="130931"/>
                </a:lnTo>
                <a:lnTo>
                  <a:pt x="117165" y="134243"/>
                </a:lnTo>
                <a:lnTo>
                  <a:pt x="115602" y="137517"/>
                </a:lnTo>
                <a:lnTo>
                  <a:pt x="113965" y="140865"/>
                </a:lnTo>
                <a:lnTo>
                  <a:pt x="112626" y="143507"/>
                </a:lnTo>
                <a:lnTo>
                  <a:pt x="111249" y="146149"/>
                </a:lnTo>
                <a:lnTo>
                  <a:pt x="109910" y="148716"/>
                </a:lnTo>
                <a:lnTo>
                  <a:pt x="108533" y="151209"/>
                </a:lnTo>
                <a:lnTo>
                  <a:pt x="107194" y="153665"/>
                </a:lnTo>
                <a:lnTo>
                  <a:pt x="105817" y="156083"/>
                </a:lnTo>
                <a:lnTo>
                  <a:pt x="103138" y="160734"/>
                </a:lnTo>
                <a:lnTo>
                  <a:pt x="103845" y="160734"/>
                </a:lnTo>
                <a:lnTo>
                  <a:pt x="106487" y="156158"/>
                </a:lnTo>
                <a:lnTo>
                  <a:pt x="107826" y="153776"/>
                </a:lnTo>
                <a:lnTo>
                  <a:pt x="109165" y="151358"/>
                </a:lnTo>
                <a:lnTo>
                  <a:pt x="110505" y="148865"/>
                </a:lnTo>
                <a:lnTo>
                  <a:pt x="111844" y="146335"/>
                </a:lnTo>
                <a:lnTo>
                  <a:pt x="113147" y="143768"/>
                </a:lnTo>
                <a:lnTo>
                  <a:pt x="114486" y="141126"/>
                </a:lnTo>
                <a:lnTo>
                  <a:pt x="116123" y="137815"/>
                </a:lnTo>
                <a:lnTo>
                  <a:pt x="117686" y="134503"/>
                </a:lnTo>
                <a:lnTo>
                  <a:pt x="119211" y="131192"/>
                </a:lnTo>
                <a:lnTo>
                  <a:pt x="120700" y="127917"/>
                </a:lnTo>
                <a:lnTo>
                  <a:pt x="122114" y="124643"/>
                </a:lnTo>
                <a:lnTo>
                  <a:pt x="123453" y="121406"/>
                </a:lnTo>
                <a:lnTo>
                  <a:pt x="124755" y="118169"/>
                </a:lnTo>
                <a:lnTo>
                  <a:pt x="126020" y="114969"/>
                </a:lnTo>
                <a:lnTo>
                  <a:pt x="127211" y="111770"/>
                </a:lnTo>
                <a:lnTo>
                  <a:pt x="128327" y="108607"/>
                </a:lnTo>
                <a:lnTo>
                  <a:pt x="129406" y="105444"/>
                </a:lnTo>
                <a:lnTo>
                  <a:pt x="130411" y="102282"/>
                </a:lnTo>
                <a:lnTo>
                  <a:pt x="131341" y="99194"/>
                </a:lnTo>
                <a:lnTo>
                  <a:pt x="132234" y="96106"/>
                </a:lnTo>
                <a:lnTo>
                  <a:pt x="133090" y="93017"/>
                </a:lnTo>
                <a:lnTo>
                  <a:pt x="133871" y="89966"/>
                </a:lnTo>
                <a:lnTo>
                  <a:pt x="134764" y="86208"/>
                </a:lnTo>
                <a:lnTo>
                  <a:pt x="135545" y="82451"/>
                </a:lnTo>
                <a:lnTo>
                  <a:pt x="136252" y="78767"/>
                </a:lnTo>
                <a:lnTo>
                  <a:pt x="136848" y="75121"/>
                </a:lnTo>
                <a:lnTo>
                  <a:pt x="137368" y="71475"/>
                </a:lnTo>
                <a:lnTo>
                  <a:pt x="137778" y="67903"/>
                </a:lnTo>
                <a:lnTo>
                  <a:pt x="138113" y="64368"/>
                </a:lnTo>
                <a:lnTo>
                  <a:pt x="138261" y="62619"/>
                </a:lnTo>
                <a:lnTo>
                  <a:pt x="138373" y="60871"/>
                </a:lnTo>
                <a:lnTo>
                  <a:pt x="138447" y="59122"/>
                </a:lnTo>
                <a:lnTo>
                  <a:pt x="138485" y="57410"/>
                </a:lnTo>
                <a:lnTo>
                  <a:pt x="138522" y="55699"/>
                </a:lnTo>
                <a:lnTo>
                  <a:pt x="138559" y="53987"/>
                </a:lnTo>
                <a:lnTo>
                  <a:pt x="138522" y="52313"/>
                </a:lnTo>
                <a:lnTo>
                  <a:pt x="138485" y="50639"/>
                </a:lnTo>
                <a:lnTo>
                  <a:pt x="138447" y="48964"/>
                </a:lnTo>
                <a:lnTo>
                  <a:pt x="138373" y="47327"/>
                </a:lnTo>
                <a:lnTo>
                  <a:pt x="138261" y="45653"/>
                </a:lnTo>
                <a:lnTo>
                  <a:pt x="138113" y="44016"/>
                </a:lnTo>
                <a:lnTo>
                  <a:pt x="137964" y="42416"/>
                </a:lnTo>
                <a:lnTo>
                  <a:pt x="137815" y="40816"/>
                </a:lnTo>
                <a:lnTo>
                  <a:pt x="137592" y="39216"/>
                </a:lnTo>
                <a:lnTo>
                  <a:pt x="137368" y="37616"/>
                </a:lnTo>
                <a:lnTo>
                  <a:pt x="137145" y="36054"/>
                </a:lnTo>
                <a:lnTo>
                  <a:pt x="136885" y="34491"/>
                </a:lnTo>
                <a:lnTo>
                  <a:pt x="136401" y="32110"/>
                </a:lnTo>
                <a:lnTo>
                  <a:pt x="135917" y="29803"/>
                </a:lnTo>
                <a:lnTo>
                  <a:pt x="135359" y="27496"/>
                </a:lnTo>
                <a:lnTo>
                  <a:pt x="134727" y="25189"/>
                </a:lnTo>
                <a:lnTo>
                  <a:pt x="134057" y="22957"/>
                </a:lnTo>
                <a:lnTo>
                  <a:pt x="133313" y="20724"/>
                </a:lnTo>
                <a:lnTo>
                  <a:pt x="132532" y="18492"/>
                </a:lnTo>
                <a:lnTo>
                  <a:pt x="131676" y="16334"/>
                </a:lnTo>
                <a:lnTo>
                  <a:pt x="133648" y="15664"/>
                </a:lnTo>
                <a:lnTo>
                  <a:pt x="135545" y="14994"/>
                </a:lnTo>
                <a:lnTo>
                  <a:pt x="137480" y="14287"/>
                </a:lnTo>
                <a:lnTo>
                  <a:pt x="139378" y="13581"/>
                </a:lnTo>
                <a:lnTo>
                  <a:pt x="141238" y="12836"/>
                </a:lnTo>
                <a:lnTo>
                  <a:pt x="143136" y="12055"/>
                </a:lnTo>
                <a:lnTo>
                  <a:pt x="144996" y="11236"/>
                </a:lnTo>
                <a:lnTo>
                  <a:pt x="146819" y="10418"/>
                </a:lnTo>
                <a:lnTo>
                  <a:pt x="146819" y="9785"/>
                </a:lnTo>
                <a:lnTo>
                  <a:pt x="144959" y="10604"/>
                </a:lnTo>
                <a:lnTo>
                  <a:pt x="143061" y="11423"/>
                </a:lnTo>
                <a:lnTo>
                  <a:pt x="141164" y="12204"/>
                </a:lnTo>
                <a:lnTo>
                  <a:pt x="139266" y="12985"/>
                </a:lnTo>
                <a:lnTo>
                  <a:pt x="137331" y="13729"/>
                </a:lnTo>
                <a:lnTo>
                  <a:pt x="135396" y="14436"/>
                </a:lnTo>
                <a:lnTo>
                  <a:pt x="133424" y="15106"/>
                </a:lnTo>
                <a:lnTo>
                  <a:pt x="131453" y="15776"/>
                </a:lnTo>
                <a:lnTo>
                  <a:pt x="130597" y="13729"/>
                </a:lnTo>
                <a:lnTo>
                  <a:pt x="129667" y="11683"/>
                </a:lnTo>
                <a:lnTo>
                  <a:pt x="128699" y="9674"/>
                </a:lnTo>
                <a:lnTo>
                  <a:pt x="127695" y="7665"/>
                </a:lnTo>
                <a:lnTo>
                  <a:pt x="126616" y="5730"/>
                </a:lnTo>
                <a:lnTo>
                  <a:pt x="125499" y="3795"/>
                </a:lnTo>
                <a:lnTo>
                  <a:pt x="124309" y="1860"/>
                </a:lnTo>
                <a:lnTo>
                  <a:pt x="123081" y="0"/>
                </a:lnTo>
                <a:lnTo>
                  <a:pt x="122374" y="0"/>
                </a:lnTo>
                <a:lnTo>
                  <a:pt x="123639" y="1898"/>
                </a:lnTo>
                <a:lnTo>
                  <a:pt x="124830" y="3832"/>
                </a:lnTo>
                <a:lnTo>
                  <a:pt x="125946" y="5767"/>
                </a:lnTo>
                <a:lnTo>
                  <a:pt x="127062" y="7739"/>
                </a:lnTo>
                <a:lnTo>
                  <a:pt x="128104" y="9785"/>
                </a:lnTo>
                <a:lnTo>
                  <a:pt x="129071" y="11795"/>
                </a:lnTo>
                <a:lnTo>
                  <a:pt x="130001" y="13878"/>
                </a:lnTo>
                <a:lnTo>
                  <a:pt x="130894" y="15962"/>
                </a:lnTo>
                <a:lnTo>
                  <a:pt x="128885" y="16594"/>
                </a:lnTo>
                <a:lnTo>
                  <a:pt x="126876" y="17227"/>
                </a:lnTo>
                <a:lnTo>
                  <a:pt x="124830" y="17785"/>
                </a:lnTo>
                <a:lnTo>
                  <a:pt x="122783" y="18343"/>
                </a:lnTo>
                <a:lnTo>
                  <a:pt x="119211" y="19236"/>
                </a:lnTo>
                <a:lnTo>
                  <a:pt x="115602" y="20055"/>
                </a:lnTo>
                <a:lnTo>
                  <a:pt x="111956" y="20799"/>
                </a:lnTo>
                <a:lnTo>
                  <a:pt x="108273" y="21431"/>
                </a:lnTo>
                <a:lnTo>
                  <a:pt x="104515" y="22027"/>
                </a:lnTo>
                <a:lnTo>
                  <a:pt x="100719" y="22547"/>
                </a:lnTo>
                <a:lnTo>
                  <a:pt x="96887" y="22957"/>
                </a:lnTo>
                <a:lnTo>
                  <a:pt x="93018" y="23292"/>
                </a:lnTo>
                <a:lnTo>
                  <a:pt x="89074" y="23589"/>
                </a:lnTo>
                <a:lnTo>
                  <a:pt x="85093" y="23775"/>
                </a:lnTo>
                <a:lnTo>
                  <a:pt x="81074" y="23887"/>
                </a:lnTo>
                <a:lnTo>
                  <a:pt x="77019" y="23924"/>
                </a:lnTo>
                <a:lnTo>
                  <a:pt x="72926" y="23887"/>
                </a:lnTo>
                <a:lnTo>
                  <a:pt x="68796" y="23775"/>
                </a:lnTo>
                <a:lnTo>
                  <a:pt x="64629" y="23589"/>
                </a:lnTo>
                <a:lnTo>
                  <a:pt x="60387" y="23292"/>
                </a:lnTo>
                <a:lnTo>
                  <a:pt x="57634" y="22957"/>
                </a:lnTo>
                <a:lnTo>
                  <a:pt x="54880" y="22547"/>
                </a:lnTo>
                <a:lnTo>
                  <a:pt x="52090" y="22027"/>
                </a:lnTo>
                <a:lnTo>
                  <a:pt x="49262" y="21431"/>
                </a:lnTo>
                <a:lnTo>
                  <a:pt x="46434" y="20761"/>
                </a:lnTo>
                <a:lnTo>
                  <a:pt x="43569" y="19980"/>
                </a:lnTo>
                <a:lnTo>
                  <a:pt x="40667" y="19087"/>
                </a:lnTo>
                <a:lnTo>
                  <a:pt x="37728" y="18120"/>
                </a:lnTo>
                <a:lnTo>
                  <a:pt x="34714" y="17041"/>
                </a:lnTo>
                <a:lnTo>
                  <a:pt x="31700" y="15887"/>
                </a:lnTo>
                <a:lnTo>
                  <a:pt x="28649" y="14622"/>
                </a:lnTo>
                <a:lnTo>
                  <a:pt x="25524" y="13283"/>
                </a:lnTo>
                <a:lnTo>
                  <a:pt x="22324" y="11832"/>
                </a:lnTo>
                <a:lnTo>
                  <a:pt x="19124" y="10269"/>
                </a:lnTo>
                <a:lnTo>
                  <a:pt x="15813" y="8595"/>
                </a:lnTo>
                <a:lnTo>
                  <a:pt x="12464" y="6846"/>
                </a:lnTo>
                <a:lnTo>
                  <a:pt x="9823" y="5358"/>
                </a:lnTo>
                <a:lnTo>
                  <a:pt x="6995" y="3721"/>
                </a:lnTo>
                <a:lnTo>
                  <a:pt x="5544" y="2865"/>
                </a:lnTo>
                <a:lnTo>
                  <a:pt x="4056" y="1935"/>
                </a:lnTo>
                <a:lnTo>
                  <a:pt x="2567" y="1005"/>
                </a:lnTo>
                <a:lnTo>
                  <a:pt x="1042"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pic>
        <p:nvPicPr>
          <p:cNvPr id="61" name="Google Shape;61;p14"/>
          <p:cNvPicPr preferRelativeResize="0"/>
          <p:nvPr/>
        </p:nvPicPr>
        <p:blipFill rotWithShape="1">
          <a:blip r:embed="rId4">
            <a:alphaModFix/>
          </a:blip>
          <a:srcRect b="0" l="55739" r="0" t="39434"/>
          <a:stretch/>
        </p:blipFill>
        <p:spPr>
          <a:xfrm>
            <a:off x="0" y="0"/>
            <a:ext cx="3589874" cy="4912326"/>
          </a:xfrm>
          <a:prstGeom prst="rect">
            <a:avLst/>
          </a:prstGeom>
          <a:noFill/>
          <a:ln>
            <a:noFill/>
          </a:ln>
        </p:spPr>
      </p:pic>
      <p:pic>
        <p:nvPicPr>
          <p:cNvPr id="62" name="Google Shape;62;p14"/>
          <p:cNvPicPr preferRelativeResize="0"/>
          <p:nvPr/>
        </p:nvPicPr>
        <p:blipFill rotWithShape="1">
          <a:blip r:embed="rId2">
            <a:alphaModFix/>
          </a:blip>
          <a:srcRect b="0" l="0" r="0" t="53791"/>
          <a:stretch/>
        </p:blipFill>
        <p:spPr>
          <a:xfrm>
            <a:off x="661926" y="0"/>
            <a:ext cx="4236652" cy="23766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 Alt 2">
  <p:cSld name="CUSTOM">
    <p:spTree>
      <p:nvGrpSpPr>
        <p:cNvPr id="63" name="Shape 63"/>
        <p:cNvGrpSpPr/>
        <p:nvPr/>
      </p:nvGrpSpPr>
      <p:grpSpPr>
        <a:xfrm>
          <a:off x="0" y="0"/>
          <a:ext cx="0" cy="0"/>
          <a:chOff x="0" y="0"/>
          <a:chExt cx="0" cy="0"/>
        </a:xfrm>
      </p:grpSpPr>
      <p:pic>
        <p:nvPicPr>
          <p:cNvPr id="64" name="Google Shape;64;p15"/>
          <p:cNvPicPr preferRelativeResize="0"/>
          <p:nvPr/>
        </p:nvPicPr>
        <p:blipFill rotWithShape="1">
          <a:blip r:embed="rId2">
            <a:alphaModFix/>
          </a:blip>
          <a:srcRect b="0" l="535" r="33362" t="71891"/>
          <a:stretch/>
        </p:blipFill>
        <p:spPr>
          <a:xfrm>
            <a:off x="5624200" y="3"/>
            <a:ext cx="3519800" cy="1496699"/>
          </a:xfrm>
          <a:prstGeom prst="rect">
            <a:avLst/>
          </a:prstGeom>
          <a:noFill/>
          <a:ln>
            <a:noFill/>
          </a:ln>
        </p:spPr>
      </p:pic>
      <p:sp>
        <p:nvSpPr>
          <p:cNvPr id="65" name="Google Shape;65;p15"/>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Clr>
                <a:schemeClr val="dk1"/>
              </a:buClr>
              <a:buSzPts val="1400"/>
              <a:buNone/>
              <a:defRPr/>
            </a:lvl1pPr>
            <a:lvl2pPr lvl="1">
              <a:spcBef>
                <a:spcPts val="0"/>
              </a:spcBef>
              <a:spcAft>
                <a:spcPts val="0"/>
              </a:spcAft>
              <a:buClr>
                <a:schemeClr val="dk1"/>
              </a:buClr>
              <a:buSzPts val="1400"/>
              <a:buNone/>
              <a:defRPr/>
            </a:lvl2pPr>
            <a:lvl3pPr lvl="2">
              <a:spcBef>
                <a:spcPts val="0"/>
              </a:spcBef>
              <a:spcAft>
                <a:spcPts val="0"/>
              </a:spcAft>
              <a:buClr>
                <a:schemeClr val="dk1"/>
              </a:buClr>
              <a:buSzPts val="1400"/>
              <a:buNone/>
              <a:defRPr/>
            </a:lvl3pPr>
            <a:lvl4pPr lvl="3">
              <a:spcBef>
                <a:spcPts val="0"/>
              </a:spcBef>
              <a:spcAft>
                <a:spcPts val="0"/>
              </a:spcAft>
              <a:buClr>
                <a:schemeClr val="dk1"/>
              </a:buClr>
              <a:buSzPts val="1400"/>
              <a:buNone/>
              <a:defRPr/>
            </a:lvl4pPr>
            <a:lvl5pPr lvl="4">
              <a:spcBef>
                <a:spcPts val="0"/>
              </a:spcBef>
              <a:spcAft>
                <a:spcPts val="0"/>
              </a:spcAft>
              <a:buClr>
                <a:schemeClr val="dk1"/>
              </a:buClr>
              <a:buSzPts val="1400"/>
              <a:buNone/>
              <a:defRPr/>
            </a:lvl5pPr>
            <a:lvl6pPr lvl="5">
              <a:spcBef>
                <a:spcPts val="0"/>
              </a:spcBef>
              <a:spcAft>
                <a:spcPts val="0"/>
              </a:spcAft>
              <a:buClr>
                <a:schemeClr val="dk1"/>
              </a:buClr>
              <a:buSzPts val="1400"/>
              <a:buNone/>
              <a:defRPr/>
            </a:lvl6pPr>
            <a:lvl7pPr lvl="6">
              <a:spcBef>
                <a:spcPts val="0"/>
              </a:spcBef>
              <a:spcAft>
                <a:spcPts val="0"/>
              </a:spcAft>
              <a:buClr>
                <a:schemeClr val="dk1"/>
              </a:buClr>
              <a:buSzPts val="1400"/>
              <a:buNone/>
              <a:defRPr/>
            </a:lvl7pPr>
            <a:lvl8pPr lvl="7">
              <a:spcBef>
                <a:spcPts val="0"/>
              </a:spcBef>
              <a:spcAft>
                <a:spcPts val="0"/>
              </a:spcAft>
              <a:buClr>
                <a:schemeClr val="dk1"/>
              </a:buClr>
              <a:buSzPts val="1400"/>
              <a:buNone/>
              <a:defRPr/>
            </a:lvl8pPr>
            <a:lvl9pPr lvl="8">
              <a:spcBef>
                <a:spcPts val="0"/>
              </a:spcBef>
              <a:spcAft>
                <a:spcPts val="0"/>
              </a:spcAft>
              <a:buClr>
                <a:schemeClr val="dk1"/>
              </a:buClr>
              <a:buSzPts val="1400"/>
              <a:buNone/>
              <a:defRPr/>
            </a:lvl9pPr>
          </a:lstStyle>
          <a:p/>
        </p:txBody>
      </p:sp>
      <p:sp>
        <p:nvSpPr>
          <p:cNvPr id="66" name="Google Shape;66;p15"/>
          <p:cNvSpPr txBox="1"/>
          <p:nvPr>
            <p:ph idx="1" type="body"/>
          </p:nvPr>
        </p:nvSpPr>
        <p:spPr>
          <a:xfrm>
            <a:off x="228600" y="1637275"/>
            <a:ext cx="3351600" cy="3046500"/>
          </a:xfrm>
          <a:prstGeom prst="rect">
            <a:avLst/>
          </a:prstGeom>
        </p:spPr>
        <p:txBody>
          <a:bodyPr anchorCtr="0" anchor="t" bIns="91425" lIns="91425" spcFirstLastPara="1" rIns="91425" wrap="square" tIns="91425">
            <a:noAutofit/>
          </a:bodyPr>
          <a:lstStyle>
            <a:lvl1pPr indent="-330200" lvl="0" marL="457200">
              <a:lnSpc>
                <a:spcPct val="100000"/>
              </a:lnSpc>
              <a:spcBef>
                <a:spcPts val="0"/>
              </a:spcBef>
              <a:spcAft>
                <a:spcPts val="0"/>
              </a:spcAft>
              <a:buSzPts val="1600"/>
              <a:buFont typeface="Nunito Sans"/>
              <a:buChar char="●"/>
              <a:defRPr sz="1600"/>
            </a:lvl1pPr>
            <a:lvl2pPr indent="-330200" lvl="1" marL="914400">
              <a:lnSpc>
                <a:spcPct val="100000"/>
              </a:lnSpc>
              <a:spcBef>
                <a:spcPts val="800"/>
              </a:spcBef>
              <a:spcAft>
                <a:spcPts val="0"/>
              </a:spcAft>
              <a:buSzPts val="1600"/>
              <a:buFont typeface="Nunito Sans"/>
              <a:buChar char="○"/>
              <a:defRPr sz="1600"/>
            </a:lvl2pPr>
            <a:lvl3pPr indent="-330200" lvl="2" marL="1371600">
              <a:lnSpc>
                <a:spcPct val="100000"/>
              </a:lnSpc>
              <a:spcBef>
                <a:spcPts val="800"/>
              </a:spcBef>
              <a:spcAft>
                <a:spcPts val="0"/>
              </a:spcAft>
              <a:buSzPts val="1600"/>
              <a:buFont typeface="Nunito Sans"/>
              <a:buChar char="■"/>
              <a:defRPr sz="1600"/>
            </a:lvl3pPr>
            <a:lvl4pPr indent="-330200" lvl="3" marL="1828800">
              <a:lnSpc>
                <a:spcPct val="100000"/>
              </a:lnSpc>
              <a:spcBef>
                <a:spcPts val="800"/>
              </a:spcBef>
              <a:spcAft>
                <a:spcPts val="0"/>
              </a:spcAft>
              <a:buSzPts val="1600"/>
              <a:buFont typeface="Nunito Sans"/>
              <a:buChar char="●"/>
              <a:defRPr sz="1600"/>
            </a:lvl4pPr>
            <a:lvl5pPr indent="-330200" lvl="4" marL="2286000">
              <a:lnSpc>
                <a:spcPct val="100000"/>
              </a:lnSpc>
              <a:spcBef>
                <a:spcPts val="800"/>
              </a:spcBef>
              <a:spcAft>
                <a:spcPts val="0"/>
              </a:spcAft>
              <a:buSzPts val="1600"/>
              <a:buFont typeface="Nunito Sans"/>
              <a:buChar char="○"/>
              <a:defRPr sz="1600"/>
            </a:lvl5pPr>
            <a:lvl6pPr indent="-330200" lvl="5" marL="2743200">
              <a:lnSpc>
                <a:spcPct val="100000"/>
              </a:lnSpc>
              <a:spcBef>
                <a:spcPts val="800"/>
              </a:spcBef>
              <a:spcAft>
                <a:spcPts val="0"/>
              </a:spcAft>
              <a:buSzPts val="1600"/>
              <a:buFont typeface="Nunito Sans"/>
              <a:buChar char="■"/>
              <a:defRPr sz="1600"/>
            </a:lvl6pPr>
            <a:lvl7pPr indent="-330200" lvl="6" marL="3200400">
              <a:lnSpc>
                <a:spcPct val="100000"/>
              </a:lnSpc>
              <a:spcBef>
                <a:spcPts val="800"/>
              </a:spcBef>
              <a:spcAft>
                <a:spcPts val="0"/>
              </a:spcAft>
              <a:buSzPts val="1600"/>
              <a:buFont typeface="Nunito Sans"/>
              <a:buChar char="●"/>
              <a:defRPr sz="1600"/>
            </a:lvl7pPr>
            <a:lvl8pPr indent="-330200" lvl="7" marL="3657600">
              <a:lnSpc>
                <a:spcPct val="100000"/>
              </a:lnSpc>
              <a:spcBef>
                <a:spcPts val="800"/>
              </a:spcBef>
              <a:spcAft>
                <a:spcPts val="0"/>
              </a:spcAft>
              <a:buSzPts val="1600"/>
              <a:buFont typeface="Nunito Sans"/>
              <a:buChar char="○"/>
              <a:defRPr sz="1600"/>
            </a:lvl8pPr>
            <a:lvl9pPr indent="-330200" lvl="8" marL="4114800">
              <a:lnSpc>
                <a:spcPct val="100000"/>
              </a:lnSpc>
              <a:spcBef>
                <a:spcPts val="800"/>
              </a:spcBef>
              <a:spcAft>
                <a:spcPts val="800"/>
              </a:spcAft>
              <a:buSzPts val="1600"/>
              <a:buFont typeface="Nunito Sans"/>
              <a:buChar char="■"/>
              <a:defRPr sz="1600"/>
            </a:lvl9pPr>
          </a:lstStyle>
          <a:p/>
        </p:txBody>
      </p:sp>
      <p:sp>
        <p:nvSpPr>
          <p:cNvPr id="67" name="Google Shape;67;p1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68" name="Google Shape;68;p15"/>
          <p:cNvSpPr txBox="1"/>
          <p:nvPr>
            <p:ph idx="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1">
  <p:cSld name="BLANK_1_1_1_1">
    <p:spTree>
      <p:nvGrpSpPr>
        <p:cNvPr id="69" name="Shape 69"/>
        <p:cNvGrpSpPr/>
        <p:nvPr/>
      </p:nvGrpSpPr>
      <p:grpSpPr>
        <a:xfrm>
          <a:off x="0" y="0"/>
          <a:ext cx="0" cy="0"/>
          <a:chOff x="0" y="0"/>
          <a:chExt cx="0" cy="0"/>
        </a:xfrm>
      </p:grpSpPr>
      <p:sp>
        <p:nvSpPr>
          <p:cNvPr id="70" name="Google Shape;70;p16"/>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71" name="Google Shape;71;p1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pic>
        <p:nvPicPr>
          <p:cNvPr id="72" name="Google Shape;72;p16"/>
          <p:cNvPicPr preferRelativeResize="0"/>
          <p:nvPr/>
        </p:nvPicPr>
        <p:blipFill rotWithShape="1">
          <a:blip r:embed="rId2">
            <a:alphaModFix/>
          </a:blip>
          <a:srcRect b="0" l="535" r="33362" t="71891"/>
          <a:stretch/>
        </p:blipFill>
        <p:spPr>
          <a:xfrm>
            <a:off x="5624200" y="3"/>
            <a:ext cx="3519800" cy="1496699"/>
          </a:xfrm>
          <a:prstGeom prst="rect">
            <a:avLst/>
          </a:prstGeom>
          <a:noFill/>
          <a:ln>
            <a:noFill/>
          </a:ln>
        </p:spPr>
      </p:pic>
      <p:sp>
        <p:nvSpPr>
          <p:cNvPr id="73" name="Google Shape;73;p16"/>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p:cSld name="BLANK_1_1_1_1_2_3">
    <p:spTree>
      <p:nvGrpSpPr>
        <p:cNvPr id="74" name="Shape 74"/>
        <p:cNvGrpSpPr/>
        <p:nvPr/>
      </p:nvGrpSpPr>
      <p:grpSpPr>
        <a:xfrm>
          <a:off x="0" y="0"/>
          <a:ext cx="0" cy="0"/>
          <a:chOff x="0" y="0"/>
          <a:chExt cx="0" cy="0"/>
        </a:xfrm>
      </p:grpSpPr>
      <p:sp>
        <p:nvSpPr>
          <p:cNvPr id="75" name="Google Shape;75;p17"/>
          <p:cNvSpPr/>
          <p:nvPr/>
        </p:nvSpPr>
        <p:spPr>
          <a:xfrm>
            <a:off x="-349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76" name="Google Shape;76;p17"/>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77" name="Google Shape;77;p1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78" name="Google Shape;78;p17"/>
          <p:cNvSpPr/>
          <p:nvPr>
            <p:ph idx="2" type="pic"/>
          </p:nvPr>
        </p:nvSpPr>
        <p:spPr>
          <a:xfrm>
            <a:off x="1208525" y="1164275"/>
            <a:ext cx="1115700" cy="1118100"/>
          </a:xfrm>
          <a:prstGeom prst="roundRect">
            <a:avLst>
              <a:gd fmla="val 16667" name="adj"/>
            </a:avLst>
          </a:prstGeom>
          <a:noFill/>
          <a:ln>
            <a:noFill/>
          </a:ln>
        </p:spPr>
      </p:sp>
      <p:sp>
        <p:nvSpPr>
          <p:cNvPr id="79" name="Google Shape;79;p17"/>
          <p:cNvSpPr/>
          <p:nvPr>
            <p:ph idx="3" type="pic"/>
          </p:nvPr>
        </p:nvSpPr>
        <p:spPr>
          <a:xfrm>
            <a:off x="3079163" y="1164275"/>
            <a:ext cx="1115700" cy="1118100"/>
          </a:xfrm>
          <a:prstGeom prst="roundRect">
            <a:avLst>
              <a:gd fmla="val 16667" name="adj"/>
            </a:avLst>
          </a:prstGeom>
          <a:noFill/>
          <a:ln>
            <a:noFill/>
          </a:ln>
        </p:spPr>
      </p:sp>
      <p:sp>
        <p:nvSpPr>
          <p:cNvPr id="80" name="Google Shape;80;p17"/>
          <p:cNvSpPr/>
          <p:nvPr>
            <p:ph idx="4" type="pic"/>
          </p:nvPr>
        </p:nvSpPr>
        <p:spPr>
          <a:xfrm>
            <a:off x="4949788" y="1164275"/>
            <a:ext cx="1115700" cy="1118100"/>
          </a:xfrm>
          <a:prstGeom prst="roundRect">
            <a:avLst>
              <a:gd fmla="val 16667" name="adj"/>
            </a:avLst>
          </a:prstGeom>
          <a:noFill/>
          <a:ln>
            <a:noFill/>
          </a:ln>
        </p:spPr>
      </p:sp>
      <p:sp>
        <p:nvSpPr>
          <p:cNvPr id="81" name="Google Shape;81;p17"/>
          <p:cNvSpPr/>
          <p:nvPr>
            <p:ph idx="5" type="pic"/>
          </p:nvPr>
        </p:nvSpPr>
        <p:spPr>
          <a:xfrm>
            <a:off x="6820413" y="1164275"/>
            <a:ext cx="1115700" cy="1118100"/>
          </a:xfrm>
          <a:prstGeom prst="roundRect">
            <a:avLst>
              <a:gd fmla="val 16667" name="adj"/>
            </a:avLst>
          </a:prstGeom>
          <a:noFill/>
          <a:ln>
            <a:noFill/>
          </a:ln>
        </p:spPr>
      </p:sp>
      <p:sp>
        <p:nvSpPr>
          <p:cNvPr id="82" name="Google Shape;82;p17"/>
          <p:cNvSpPr txBox="1"/>
          <p:nvPr>
            <p:ph idx="1" type="subTitle"/>
          </p:nvPr>
        </p:nvSpPr>
        <p:spPr>
          <a:xfrm>
            <a:off x="1208525"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3" name="Google Shape;83;p17"/>
          <p:cNvSpPr txBox="1"/>
          <p:nvPr>
            <p:ph idx="6" type="subTitle"/>
          </p:nvPr>
        </p:nvSpPr>
        <p:spPr>
          <a:xfrm>
            <a:off x="1208525"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84" name="Google Shape;84;p17"/>
          <p:cNvSpPr txBox="1"/>
          <p:nvPr>
            <p:ph idx="7" type="subTitle"/>
          </p:nvPr>
        </p:nvSpPr>
        <p:spPr>
          <a:xfrm>
            <a:off x="3079166"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5" name="Google Shape;85;p17"/>
          <p:cNvSpPr txBox="1"/>
          <p:nvPr>
            <p:ph idx="8" type="subTitle"/>
          </p:nvPr>
        </p:nvSpPr>
        <p:spPr>
          <a:xfrm>
            <a:off x="3079163"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86" name="Google Shape;86;p17"/>
          <p:cNvSpPr txBox="1"/>
          <p:nvPr>
            <p:ph idx="9" type="subTitle"/>
          </p:nvPr>
        </p:nvSpPr>
        <p:spPr>
          <a:xfrm>
            <a:off x="4949794"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7" name="Google Shape;87;p17"/>
          <p:cNvSpPr txBox="1"/>
          <p:nvPr>
            <p:ph idx="13" type="subTitle"/>
          </p:nvPr>
        </p:nvSpPr>
        <p:spPr>
          <a:xfrm>
            <a:off x="4949788"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88" name="Google Shape;88;p17"/>
          <p:cNvSpPr txBox="1"/>
          <p:nvPr>
            <p:ph idx="14" type="subTitle"/>
          </p:nvPr>
        </p:nvSpPr>
        <p:spPr>
          <a:xfrm>
            <a:off x="6820423" y="2282372"/>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89" name="Google Shape;89;p17"/>
          <p:cNvSpPr txBox="1"/>
          <p:nvPr>
            <p:ph idx="15" type="subTitle"/>
          </p:nvPr>
        </p:nvSpPr>
        <p:spPr>
          <a:xfrm>
            <a:off x="6820413" y="251993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90" name="Google Shape;90;p17"/>
          <p:cNvSpPr/>
          <p:nvPr>
            <p:ph idx="16" type="pic"/>
          </p:nvPr>
        </p:nvSpPr>
        <p:spPr>
          <a:xfrm>
            <a:off x="3079163" y="2958825"/>
            <a:ext cx="1115700" cy="1118100"/>
          </a:xfrm>
          <a:prstGeom prst="roundRect">
            <a:avLst>
              <a:gd fmla="val 16667" name="adj"/>
            </a:avLst>
          </a:prstGeom>
          <a:noFill/>
          <a:ln>
            <a:noFill/>
          </a:ln>
        </p:spPr>
      </p:sp>
      <p:sp>
        <p:nvSpPr>
          <p:cNvPr id="91" name="Google Shape;91;p17"/>
          <p:cNvSpPr/>
          <p:nvPr>
            <p:ph idx="17" type="pic"/>
          </p:nvPr>
        </p:nvSpPr>
        <p:spPr>
          <a:xfrm>
            <a:off x="4949788" y="2958825"/>
            <a:ext cx="1115700" cy="1118100"/>
          </a:xfrm>
          <a:prstGeom prst="roundRect">
            <a:avLst>
              <a:gd fmla="val 16667" name="adj"/>
            </a:avLst>
          </a:prstGeom>
          <a:noFill/>
          <a:ln>
            <a:noFill/>
          </a:ln>
        </p:spPr>
      </p:sp>
      <p:sp>
        <p:nvSpPr>
          <p:cNvPr id="92" name="Google Shape;92;p17"/>
          <p:cNvSpPr/>
          <p:nvPr>
            <p:ph idx="18" type="pic"/>
          </p:nvPr>
        </p:nvSpPr>
        <p:spPr>
          <a:xfrm>
            <a:off x="6820413" y="2958825"/>
            <a:ext cx="1115700" cy="1118100"/>
          </a:xfrm>
          <a:prstGeom prst="roundRect">
            <a:avLst>
              <a:gd fmla="val 16667" name="adj"/>
            </a:avLst>
          </a:prstGeom>
          <a:noFill/>
          <a:ln>
            <a:noFill/>
          </a:ln>
        </p:spPr>
      </p:sp>
      <p:sp>
        <p:nvSpPr>
          <p:cNvPr id="93" name="Google Shape;93;p17"/>
          <p:cNvSpPr txBox="1"/>
          <p:nvPr>
            <p:ph idx="19" type="subTitle"/>
          </p:nvPr>
        </p:nvSpPr>
        <p:spPr>
          <a:xfrm>
            <a:off x="1208525"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4" name="Google Shape;94;p17"/>
          <p:cNvSpPr/>
          <p:nvPr>
            <p:ph idx="20" type="pic"/>
          </p:nvPr>
        </p:nvSpPr>
        <p:spPr>
          <a:xfrm>
            <a:off x="1208550" y="2958825"/>
            <a:ext cx="1115700" cy="1118100"/>
          </a:xfrm>
          <a:prstGeom prst="roundRect">
            <a:avLst>
              <a:gd fmla="val 16667" name="adj"/>
            </a:avLst>
          </a:prstGeom>
          <a:noFill/>
          <a:ln>
            <a:noFill/>
          </a:ln>
        </p:spPr>
      </p:sp>
      <p:sp>
        <p:nvSpPr>
          <p:cNvPr id="95" name="Google Shape;95;p17"/>
          <p:cNvSpPr txBox="1"/>
          <p:nvPr>
            <p:ph idx="21" type="subTitle"/>
          </p:nvPr>
        </p:nvSpPr>
        <p:spPr>
          <a:xfrm>
            <a:off x="3079166"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6" name="Google Shape;96;p17"/>
          <p:cNvSpPr txBox="1"/>
          <p:nvPr>
            <p:ph idx="22" type="subTitle"/>
          </p:nvPr>
        </p:nvSpPr>
        <p:spPr>
          <a:xfrm>
            <a:off x="4949794"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7" name="Google Shape;97;p17"/>
          <p:cNvSpPr txBox="1"/>
          <p:nvPr>
            <p:ph idx="23" type="subTitle"/>
          </p:nvPr>
        </p:nvSpPr>
        <p:spPr>
          <a:xfrm>
            <a:off x="3079163"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98" name="Google Shape;98;p17"/>
          <p:cNvSpPr txBox="1"/>
          <p:nvPr>
            <p:ph idx="24" type="subTitle"/>
          </p:nvPr>
        </p:nvSpPr>
        <p:spPr>
          <a:xfrm>
            <a:off x="6820423" y="4076921"/>
            <a:ext cx="1115700" cy="234000"/>
          </a:xfrm>
          <a:prstGeom prst="rect">
            <a:avLst/>
          </a:prstGeom>
        </p:spPr>
        <p:txBody>
          <a:bodyPr anchorCtr="0" anchor="b" bIns="0" lIns="91425" spcFirstLastPara="1" rIns="91425" wrap="square" tIns="91425">
            <a:noAutofit/>
          </a:bodyPr>
          <a:lstStyle>
            <a:lvl1pPr lvl="0" algn="ctr">
              <a:spcBef>
                <a:spcPts val="0"/>
              </a:spcBef>
              <a:spcAft>
                <a:spcPts val="0"/>
              </a:spcAft>
              <a:buNone/>
              <a:defRPr b="1" sz="9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600"/>
              <a:buFont typeface="Nunito Sans"/>
              <a:buNone/>
              <a:defRPr>
                <a:solidFill>
                  <a:schemeClr val="accent1"/>
                </a:solidFill>
                <a:latin typeface="Nunito Sans"/>
                <a:ea typeface="Nunito Sans"/>
                <a:cs typeface="Nunito Sans"/>
                <a:sym typeface="Nunito Sans"/>
              </a:defRPr>
            </a:lvl9pPr>
          </a:lstStyle>
          <a:p/>
        </p:txBody>
      </p:sp>
      <p:sp>
        <p:nvSpPr>
          <p:cNvPr id="99" name="Google Shape;99;p17"/>
          <p:cNvSpPr txBox="1"/>
          <p:nvPr>
            <p:ph idx="25" type="subTitle"/>
          </p:nvPr>
        </p:nvSpPr>
        <p:spPr>
          <a:xfrm>
            <a:off x="4949788"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00" name="Google Shape;100;p17"/>
          <p:cNvSpPr txBox="1"/>
          <p:nvPr>
            <p:ph idx="26" type="subTitle"/>
          </p:nvPr>
        </p:nvSpPr>
        <p:spPr>
          <a:xfrm>
            <a:off x="1208525"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01" name="Google Shape;101;p17"/>
          <p:cNvSpPr txBox="1"/>
          <p:nvPr>
            <p:ph idx="27" type="subTitle"/>
          </p:nvPr>
        </p:nvSpPr>
        <p:spPr>
          <a:xfrm>
            <a:off x="6820413" y="4314484"/>
            <a:ext cx="1115700" cy="311400"/>
          </a:xfrm>
          <a:prstGeom prst="rect">
            <a:avLst/>
          </a:prstGeom>
        </p:spPr>
        <p:txBody>
          <a:bodyPr anchorCtr="0" anchor="t" bIns="0" lIns="91425" spcFirstLastPara="1" rIns="91425" wrap="square" tIns="0">
            <a:noAutofit/>
          </a:bodyPr>
          <a:lstStyle>
            <a:lvl1pPr lvl="0" algn="ctr">
              <a:spcBef>
                <a:spcPts val="0"/>
              </a:spcBef>
              <a:spcAft>
                <a:spcPts val="0"/>
              </a:spcAft>
              <a:buNone/>
              <a:defRPr sz="900">
                <a:latin typeface="Nunito Sans"/>
                <a:ea typeface="Nunito Sans"/>
                <a:cs typeface="Nunito Sans"/>
                <a:sym typeface="Nunito Sans"/>
              </a:defRPr>
            </a:lvl1pPr>
            <a:lvl2pPr lvl="1">
              <a:spcBef>
                <a:spcPts val="0"/>
              </a:spcBef>
              <a:spcAft>
                <a:spcPts val="0"/>
              </a:spcAft>
              <a:buSzPts val="1600"/>
              <a:buFont typeface="Nunito Sans"/>
              <a:buNone/>
              <a:defRPr>
                <a:latin typeface="Nunito Sans"/>
                <a:ea typeface="Nunito Sans"/>
                <a:cs typeface="Nunito Sans"/>
                <a:sym typeface="Nunito Sans"/>
              </a:defRPr>
            </a:lvl2pPr>
            <a:lvl3pPr lvl="2">
              <a:spcBef>
                <a:spcPts val="0"/>
              </a:spcBef>
              <a:spcAft>
                <a:spcPts val="0"/>
              </a:spcAft>
              <a:buSzPts val="1600"/>
              <a:buFont typeface="Nunito Sans"/>
              <a:buNone/>
              <a:defRPr>
                <a:latin typeface="Nunito Sans"/>
                <a:ea typeface="Nunito Sans"/>
                <a:cs typeface="Nunito Sans"/>
                <a:sym typeface="Nunito Sans"/>
              </a:defRPr>
            </a:lvl3pPr>
            <a:lvl4pPr lvl="3">
              <a:spcBef>
                <a:spcPts val="0"/>
              </a:spcBef>
              <a:spcAft>
                <a:spcPts val="0"/>
              </a:spcAft>
              <a:buSzPts val="1600"/>
              <a:buFont typeface="Nunito Sans"/>
              <a:buNone/>
              <a:defRPr>
                <a:latin typeface="Nunito Sans"/>
                <a:ea typeface="Nunito Sans"/>
                <a:cs typeface="Nunito Sans"/>
                <a:sym typeface="Nunito Sans"/>
              </a:defRPr>
            </a:lvl4pPr>
            <a:lvl5pPr lvl="4">
              <a:spcBef>
                <a:spcPts val="0"/>
              </a:spcBef>
              <a:spcAft>
                <a:spcPts val="0"/>
              </a:spcAft>
              <a:buSzPts val="1600"/>
              <a:buFont typeface="Nunito Sans"/>
              <a:buNone/>
              <a:defRPr>
                <a:latin typeface="Nunito Sans"/>
                <a:ea typeface="Nunito Sans"/>
                <a:cs typeface="Nunito Sans"/>
                <a:sym typeface="Nunito Sans"/>
              </a:defRPr>
            </a:lvl5pPr>
            <a:lvl6pPr lvl="5">
              <a:spcBef>
                <a:spcPts val="0"/>
              </a:spcBef>
              <a:spcAft>
                <a:spcPts val="0"/>
              </a:spcAft>
              <a:buSzPts val="1600"/>
              <a:buFont typeface="Nunito Sans"/>
              <a:buNone/>
              <a:defRPr>
                <a:latin typeface="Nunito Sans"/>
                <a:ea typeface="Nunito Sans"/>
                <a:cs typeface="Nunito Sans"/>
                <a:sym typeface="Nunito Sans"/>
              </a:defRPr>
            </a:lvl6pPr>
            <a:lvl7pPr lvl="6">
              <a:spcBef>
                <a:spcPts val="0"/>
              </a:spcBef>
              <a:spcAft>
                <a:spcPts val="0"/>
              </a:spcAft>
              <a:buSzPts val="1600"/>
              <a:buFont typeface="Nunito Sans"/>
              <a:buNone/>
              <a:defRPr>
                <a:latin typeface="Nunito Sans"/>
                <a:ea typeface="Nunito Sans"/>
                <a:cs typeface="Nunito Sans"/>
                <a:sym typeface="Nunito Sans"/>
              </a:defRPr>
            </a:lvl7pPr>
            <a:lvl8pPr lvl="7">
              <a:spcBef>
                <a:spcPts val="0"/>
              </a:spcBef>
              <a:spcAft>
                <a:spcPts val="0"/>
              </a:spcAft>
              <a:buSzPts val="1600"/>
              <a:buFont typeface="Nunito Sans"/>
              <a:buNone/>
              <a:defRPr>
                <a:latin typeface="Nunito Sans"/>
                <a:ea typeface="Nunito Sans"/>
                <a:cs typeface="Nunito Sans"/>
                <a:sym typeface="Nunito Sans"/>
              </a:defRPr>
            </a:lvl8pPr>
            <a:lvl9pPr lvl="8">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02" name="Google Shape;102;p17"/>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et the team - Alt 1">
  <p:cSld name="BLANK_1_1_1_1_2_3_1">
    <p:spTree>
      <p:nvGrpSpPr>
        <p:cNvPr id="103" name="Shape 103"/>
        <p:cNvGrpSpPr/>
        <p:nvPr/>
      </p:nvGrpSpPr>
      <p:grpSpPr>
        <a:xfrm>
          <a:off x="0" y="0"/>
          <a:ext cx="0" cy="0"/>
          <a:chOff x="0" y="0"/>
          <a:chExt cx="0" cy="0"/>
        </a:xfrm>
      </p:grpSpPr>
      <p:sp>
        <p:nvSpPr>
          <p:cNvPr id="104" name="Google Shape;104;p18"/>
          <p:cNvSpPr txBox="1"/>
          <p:nvPr>
            <p:ph idx="1" type="body"/>
          </p:nvPr>
        </p:nvSpPr>
        <p:spPr>
          <a:xfrm>
            <a:off x="6014118" y="1661825"/>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05" name="Google Shape;105;p18"/>
          <p:cNvSpPr txBox="1"/>
          <p:nvPr>
            <p:ph idx="2" type="body"/>
          </p:nvPr>
        </p:nvSpPr>
        <p:spPr>
          <a:xfrm>
            <a:off x="2317068" y="1661825"/>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06" name="Google Shape;106;p18"/>
          <p:cNvSpPr/>
          <p:nvPr/>
        </p:nvSpPr>
        <p:spPr>
          <a:xfrm>
            <a:off x="-349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07" name="Google Shape;107;p18"/>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08" name="Google Shape;108;p18"/>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09" name="Google Shape;109;p18"/>
          <p:cNvSpPr/>
          <p:nvPr>
            <p:ph idx="3" type="pic"/>
          </p:nvPr>
        </p:nvSpPr>
        <p:spPr>
          <a:xfrm>
            <a:off x="988450" y="2967538"/>
            <a:ext cx="1264200" cy="1258500"/>
          </a:xfrm>
          <a:prstGeom prst="roundRect">
            <a:avLst>
              <a:gd fmla="val 16718" name="adj"/>
            </a:avLst>
          </a:prstGeom>
          <a:noFill/>
          <a:ln>
            <a:noFill/>
          </a:ln>
        </p:spPr>
      </p:sp>
      <p:sp>
        <p:nvSpPr>
          <p:cNvPr id="110" name="Google Shape;110;p18"/>
          <p:cNvSpPr txBox="1"/>
          <p:nvPr>
            <p:ph idx="4" type="subTitle"/>
          </p:nvPr>
        </p:nvSpPr>
        <p:spPr>
          <a:xfrm>
            <a:off x="2317068" y="2953117"/>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11" name="Google Shape;111;p18"/>
          <p:cNvSpPr txBox="1"/>
          <p:nvPr>
            <p:ph idx="5" type="subTitle"/>
          </p:nvPr>
        </p:nvSpPr>
        <p:spPr>
          <a:xfrm>
            <a:off x="2317068" y="3283266"/>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12" name="Google Shape;112;p18"/>
          <p:cNvSpPr txBox="1"/>
          <p:nvPr>
            <p:ph idx="6" type="body"/>
          </p:nvPr>
        </p:nvSpPr>
        <p:spPr>
          <a:xfrm>
            <a:off x="2317068" y="3459387"/>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13" name="Google Shape;113;p18"/>
          <p:cNvSpPr/>
          <p:nvPr>
            <p:ph idx="7" type="pic"/>
          </p:nvPr>
        </p:nvSpPr>
        <p:spPr>
          <a:xfrm>
            <a:off x="4685500" y="1169975"/>
            <a:ext cx="1264200" cy="1258500"/>
          </a:xfrm>
          <a:prstGeom prst="roundRect">
            <a:avLst>
              <a:gd fmla="val 16718" name="adj"/>
            </a:avLst>
          </a:prstGeom>
          <a:noFill/>
          <a:ln>
            <a:noFill/>
          </a:ln>
        </p:spPr>
      </p:sp>
      <p:sp>
        <p:nvSpPr>
          <p:cNvPr id="114" name="Google Shape;114;p18"/>
          <p:cNvSpPr txBox="1"/>
          <p:nvPr>
            <p:ph idx="8" type="subTitle"/>
          </p:nvPr>
        </p:nvSpPr>
        <p:spPr>
          <a:xfrm>
            <a:off x="6014118" y="1155555"/>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15" name="Google Shape;115;p18"/>
          <p:cNvSpPr txBox="1"/>
          <p:nvPr>
            <p:ph idx="9" type="subTitle"/>
          </p:nvPr>
        </p:nvSpPr>
        <p:spPr>
          <a:xfrm>
            <a:off x="6014118" y="1485704"/>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16" name="Google Shape;116;p18"/>
          <p:cNvSpPr/>
          <p:nvPr>
            <p:ph idx="13" type="pic"/>
          </p:nvPr>
        </p:nvSpPr>
        <p:spPr>
          <a:xfrm>
            <a:off x="4685500" y="2967538"/>
            <a:ext cx="1264200" cy="1258500"/>
          </a:xfrm>
          <a:prstGeom prst="roundRect">
            <a:avLst>
              <a:gd fmla="val 16718" name="adj"/>
            </a:avLst>
          </a:prstGeom>
          <a:noFill/>
          <a:ln>
            <a:noFill/>
          </a:ln>
        </p:spPr>
      </p:sp>
      <p:sp>
        <p:nvSpPr>
          <p:cNvPr id="117" name="Google Shape;117;p18"/>
          <p:cNvSpPr txBox="1"/>
          <p:nvPr>
            <p:ph idx="14" type="subTitle"/>
          </p:nvPr>
        </p:nvSpPr>
        <p:spPr>
          <a:xfrm>
            <a:off x="6014118" y="2953117"/>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18" name="Google Shape;118;p18"/>
          <p:cNvSpPr txBox="1"/>
          <p:nvPr>
            <p:ph idx="15" type="subTitle"/>
          </p:nvPr>
        </p:nvSpPr>
        <p:spPr>
          <a:xfrm>
            <a:off x="6014118" y="3283266"/>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19" name="Google Shape;119;p18"/>
          <p:cNvSpPr txBox="1"/>
          <p:nvPr>
            <p:ph idx="16" type="body"/>
          </p:nvPr>
        </p:nvSpPr>
        <p:spPr>
          <a:xfrm>
            <a:off x="6014118" y="3459387"/>
            <a:ext cx="2148900" cy="766500"/>
          </a:xfrm>
          <a:prstGeom prst="rect">
            <a:avLst/>
          </a:prstGeom>
        </p:spPr>
        <p:txBody>
          <a:bodyPr anchorCtr="0" anchor="t" bIns="91425" lIns="0" spcFirstLastPara="1" rIns="91425" wrap="square" tIns="91425">
            <a:noAutofit/>
          </a:bodyPr>
          <a:lstStyle>
            <a:lvl1pPr indent="-285750" lvl="0" marL="457200">
              <a:spcBef>
                <a:spcPts val="0"/>
              </a:spcBef>
              <a:spcAft>
                <a:spcPts val="0"/>
              </a:spcAft>
              <a:buClr>
                <a:schemeClr val="dk1"/>
              </a:buClr>
              <a:buSzPts val="900"/>
              <a:buFont typeface="Nunito Sans"/>
              <a:buChar char="●"/>
              <a:defRPr sz="900">
                <a:highlight>
                  <a:schemeClr val="dk2"/>
                </a:highlight>
              </a:defRPr>
            </a:lvl1pPr>
            <a:lvl2pPr indent="-285750" lvl="1" marL="914400">
              <a:spcBef>
                <a:spcPts val="0"/>
              </a:spcBef>
              <a:spcAft>
                <a:spcPts val="0"/>
              </a:spcAft>
              <a:buClr>
                <a:schemeClr val="dk1"/>
              </a:buClr>
              <a:buSzPts val="900"/>
              <a:buFont typeface="Nunito Sans"/>
              <a:buChar char="○"/>
              <a:defRPr sz="900">
                <a:highlight>
                  <a:schemeClr val="dk2"/>
                </a:highlight>
              </a:defRPr>
            </a:lvl2pPr>
            <a:lvl3pPr indent="-285750" lvl="2" marL="1371600">
              <a:spcBef>
                <a:spcPts val="0"/>
              </a:spcBef>
              <a:spcAft>
                <a:spcPts val="0"/>
              </a:spcAft>
              <a:buClr>
                <a:schemeClr val="dk1"/>
              </a:buClr>
              <a:buSzPts val="900"/>
              <a:buFont typeface="Nunito Sans"/>
              <a:buChar char="■"/>
              <a:defRPr sz="900">
                <a:highlight>
                  <a:schemeClr val="dk2"/>
                </a:highlight>
              </a:defRPr>
            </a:lvl3pPr>
            <a:lvl4pPr indent="-285750" lvl="3" marL="1828800">
              <a:spcBef>
                <a:spcPts val="0"/>
              </a:spcBef>
              <a:spcAft>
                <a:spcPts val="0"/>
              </a:spcAft>
              <a:buClr>
                <a:schemeClr val="dk1"/>
              </a:buClr>
              <a:buSzPts val="900"/>
              <a:buFont typeface="Nunito Sans"/>
              <a:buChar char="●"/>
              <a:defRPr sz="900">
                <a:highlight>
                  <a:schemeClr val="dk2"/>
                </a:highlight>
              </a:defRPr>
            </a:lvl4pPr>
            <a:lvl5pPr indent="-285750" lvl="4" marL="2286000">
              <a:spcBef>
                <a:spcPts val="0"/>
              </a:spcBef>
              <a:spcAft>
                <a:spcPts val="0"/>
              </a:spcAft>
              <a:buClr>
                <a:schemeClr val="dk1"/>
              </a:buClr>
              <a:buSzPts val="900"/>
              <a:buFont typeface="Nunito Sans"/>
              <a:buChar char="○"/>
              <a:defRPr sz="900">
                <a:highlight>
                  <a:schemeClr val="dk2"/>
                </a:highlight>
              </a:defRPr>
            </a:lvl5pPr>
            <a:lvl6pPr indent="-285750" lvl="5" marL="2743200">
              <a:spcBef>
                <a:spcPts val="0"/>
              </a:spcBef>
              <a:spcAft>
                <a:spcPts val="0"/>
              </a:spcAft>
              <a:buClr>
                <a:schemeClr val="dk1"/>
              </a:buClr>
              <a:buSzPts val="900"/>
              <a:buFont typeface="Nunito Sans"/>
              <a:buChar char="■"/>
              <a:defRPr sz="900">
                <a:highlight>
                  <a:schemeClr val="dk2"/>
                </a:highlight>
              </a:defRPr>
            </a:lvl6pPr>
            <a:lvl7pPr indent="-285750" lvl="6" marL="3200400">
              <a:spcBef>
                <a:spcPts val="0"/>
              </a:spcBef>
              <a:spcAft>
                <a:spcPts val="0"/>
              </a:spcAft>
              <a:buClr>
                <a:schemeClr val="dk1"/>
              </a:buClr>
              <a:buSzPts val="900"/>
              <a:buFont typeface="Nunito Sans"/>
              <a:buChar char="●"/>
              <a:defRPr sz="900">
                <a:highlight>
                  <a:schemeClr val="dk2"/>
                </a:highlight>
              </a:defRPr>
            </a:lvl7pPr>
            <a:lvl8pPr indent="-285750" lvl="7" marL="3657600">
              <a:spcBef>
                <a:spcPts val="0"/>
              </a:spcBef>
              <a:spcAft>
                <a:spcPts val="0"/>
              </a:spcAft>
              <a:buClr>
                <a:schemeClr val="dk1"/>
              </a:buClr>
              <a:buSzPts val="900"/>
              <a:buFont typeface="Nunito Sans"/>
              <a:buChar char="○"/>
              <a:defRPr sz="900">
                <a:highlight>
                  <a:schemeClr val="dk2"/>
                </a:highlight>
              </a:defRPr>
            </a:lvl8pPr>
            <a:lvl9pPr indent="-285750" lvl="8" marL="4114800">
              <a:spcBef>
                <a:spcPts val="0"/>
              </a:spcBef>
              <a:spcAft>
                <a:spcPts val="0"/>
              </a:spcAft>
              <a:buClr>
                <a:schemeClr val="dk1"/>
              </a:buClr>
              <a:buSzPts val="900"/>
              <a:buFont typeface="Nunito Sans"/>
              <a:buChar char="■"/>
              <a:defRPr sz="900">
                <a:highlight>
                  <a:schemeClr val="dk2"/>
                </a:highlight>
              </a:defRPr>
            </a:lvl9pPr>
          </a:lstStyle>
          <a:p/>
        </p:txBody>
      </p:sp>
      <p:sp>
        <p:nvSpPr>
          <p:cNvPr id="120" name="Google Shape;120;p18"/>
          <p:cNvSpPr/>
          <p:nvPr>
            <p:ph idx="17" type="pic"/>
          </p:nvPr>
        </p:nvSpPr>
        <p:spPr>
          <a:xfrm>
            <a:off x="988450" y="1169975"/>
            <a:ext cx="1264200" cy="1258500"/>
          </a:xfrm>
          <a:prstGeom prst="roundRect">
            <a:avLst>
              <a:gd fmla="val 16718" name="adj"/>
            </a:avLst>
          </a:prstGeom>
          <a:noFill/>
          <a:ln>
            <a:noFill/>
          </a:ln>
        </p:spPr>
      </p:sp>
      <p:sp>
        <p:nvSpPr>
          <p:cNvPr id="121" name="Google Shape;121;p18"/>
          <p:cNvSpPr txBox="1"/>
          <p:nvPr>
            <p:ph idx="18" type="subTitle"/>
          </p:nvPr>
        </p:nvSpPr>
        <p:spPr>
          <a:xfrm>
            <a:off x="2317068" y="1155555"/>
            <a:ext cx="1314600" cy="311400"/>
          </a:xfrm>
          <a:prstGeom prst="rect">
            <a:avLst/>
          </a:prstGeom>
        </p:spPr>
        <p:txBody>
          <a:bodyPr anchorCtr="0" anchor="b" bIns="0" lIns="91425" spcFirstLastPara="1" rIns="91425" wrap="square" tIns="91425">
            <a:noAutofit/>
          </a:bodyPr>
          <a:lstStyle>
            <a:lvl1pPr lvl="0">
              <a:spcBef>
                <a:spcPts val="0"/>
              </a:spcBef>
              <a:spcAft>
                <a:spcPts val="0"/>
              </a:spcAft>
              <a:buNone/>
              <a:defRPr b="1" sz="1000">
                <a:solidFill>
                  <a:schemeClr val="accent1"/>
                </a:solidFill>
                <a:latin typeface="Nunito Sans"/>
                <a:ea typeface="Nunito Sans"/>
                <a:cs typeface="Nunito Sans"/>
                <a:sym typeface="Nunito Sans"/>
              </a:defRPr>
            </a:lvl1pPr>
            <a:lvl2pPr lvl="1">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2pPr>
            <a:lvl3pPr lvl="2">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3pPr>
            <a:lvl4pPr lvl="3">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4pPr>
            <a:lvl5pPr lvl="4">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5pPr>
            <a:lvl6pPr lvl="5">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6pPr>
            <a:lvl7pPr lvl="6">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7pPr>
            <a:lvl8pPr lvl="7">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8pPr>
            <a:lvl9pPr lvl="8">
              <a:spcBef>
                <a:spcPts val="0"/>
              </a:spcBef>
              <a:spcAft>
                <a:spcPts val="0"/>
              </a:spcAft>
              <a:buClr>
                <a:schemeClr val="accent1"/>
              </a:buClr>
              <a:buSzPts val="1000"/>
              <a:buFont typeface="Nunito Sans"/>
              <a:buNone/>
              <a:defRPr sz="1000">
                <a:solidFill>
                  <a:schemeClr val="accent1"/>
                </a:solidFill>
                <a:latin typeface="Nunito Sans"/>
                <a:ea typeface="Nunito Sans"/>
                <a:cs typeface="Nunito Sans"/>
                <a:sym typeface="Nunito Sans"/>
              </a:defRPr>
            </a:lvl9pPr>
          </a:lstStyle>
          <a:p/>
        </p:txBody>
      </p:sp>
      <p:sp>
        <p:nvSpPr>
          <p:cNvPr id="122" name="Google Shape;122;p18"/>
          <p:cNvSpPr txBox="1"/>
          <p:nvPr>
            <p:ph idx="19" type="subTitle"/>
          </p:nvPr>
        </p:nvSpPr>
        <p:spPr>
          <a:xfrm>
            <a:off x="2317068" y="1485704"/>
            <a:ext cx="1314600" cy="311400"/>
          </a:xfrm>
          <a:prstGeom prst="rect">
            <a:avLst/>
          </a:prstGeom>
        </p:spPr>
        <p:txBody>
          <a:bodyPr anchorCtr="0" anchor="t" bIns="0" lIns="91425" spcFirstLastPara="1" rIns="91425" wrap="square" tIns="0">
            <a:noAutofit/>
          </a:bodyPr>
          <a:lstStyle>
            <a:lvl1pPr lvl="0">
              <a:spcBef>
                <a:spcPts val="0"/>
              </a:spcBef>
              <a:spcAft>
                <a:spcPts val="0"/>
              </a:spcAft>
              <a:buNone/>
              <a:defRPr sz="1000">
                <a:highlight>
                  <a:schemeClr val="dk2"/>
                </a:highlight>
                <a:latin typeface="Nunito Sans"/>
                <a:ea typeface="Nunito Sans"/>
                <a:cs typeface="Nunito Sans"/>
                <a:sym typeface="Nunito Sans"/>
              </a:defRPr>
            </a:lvl1pPr>
            <a:lvl2pPr lvl="1">
              <a:spcBef>
                <a:spcPts val="0"/>
              </a:spcBef>
              <a:spcAft>
                <a:spcPts val="0"/>
              </a:spcAft>
              <a:buSzPts val="1000"/>
              <a:buFont typeface="Nunito Sans"/>
              <a:buNone/>
              <a:defRPr sz="1000">
                <a:highlight>
                  <a:schemeClr val="dk2"/>
                </a:highlight>
                <a:latin typeface="Nunito Sans"/>
                <a:ea typeface="Nunito Sans"/>
                <a:cs typeface="Nunito Sans"/>
                <a:sym typeface="Nunito Sans"/>
              </a:defRPr>
            </a:lvl2pPr>
            <a:lvl3pPr lvl="2">
              <a:spcBef>
                <a:spcPts val="0"/>
              </a:spcBef>
              <a:spcAft>
                <a:spcPts val="0"/>
              </a:spcAft>
              <a:buSzPts val="1000"/>
              <a:buFont typeface="Nunito Sans"/>
              <a:buNone/>
              <a:defRPr sz="1000">
                <a:highlight>
                  <a:schemeClr val="dk2"/>
                </a:highlight>
                <a:latin typeface="Nunito Sans"/>
                <a:ea typeface="Nunito Sans"/>
                <a:cs typeface="Nunito Sans"/>
                <a:sym typeface="Nunito Sans"/>
              </a:defRPr>
            </a:lvl3pPr>
            <a:lvl4pPr lvl="3">
              <a:spcBef>
                <a:spcPts val="0"/>
              </a:spcBef>
              <a:spcAft>
                <a:spcPts val="0"/>
              </a:spcAft>
              <a:buSzPts val="1000"/>
              <a:buFont typeface="Nunito Sans"/>
              <a:buNone/>
              <a:defRPr sz="1000">
                <a:highlight>
                  <a:schemeClr val="dk2"/>
                </a:highlight>
                <a:latin typeface="Nunito Sans"/>
                <a:ea typeface="Nunito Sans"/>
                <a:cs typeface="Nunito Sans"/>
                <a:sym typeface="Nunito Sans"/>
              </a:defRPr>
            </a:lvl4pPr>
            <a:lvl5pPr lvl="4">
              <a:spcBef>
                <a:spcPts val="0"/>
              </a:spcBef>
              <a:spcAft>
                <a:spcPts val="0"/>
              </a:spcAft>
              <a:buSzPts val="1000"/>
              <a:buFont typeface="Nunito Sans"/>
              <a:buNone/>
              <a:defRPr sz="1000">
                <a:highlight>
                  <a:schemeClr val="dk2"/>
                </a:highlight>
                <a:latin typeface="Nunito Sans"/>
                <a:ea typeface="Nunito Sans"/>
                <a:cs typeface="Nunito Sans"/>
                <a:sym typeface="Nunito Sans"/>
              </a:defRPr>
            </a:lvl5pPr>
            <a:lvl6pPr lvl="5">
              <a:spcBef>
                <a:spcPts val="0"/>
              </a:spcBef>
              <a:spcAft>
                <a:spcPts val="0"/>
              </a:spcAft>
              <a:buSzPts val="1000"/>
              <a:buFont typeface="Nunito Sans"/>
              <a:buNone/>
              <a:defRPr sz="1000">
                <a:highlight>
                  <a:schemeClr val="dk2"/>
                </a:highlight>
                <a:latin typeface="Nunito Sans"/>
                <a:ea typeface="Nunito Sans"/>
                <a:cs typeface="Nunito Sans"/>
                <a:sym typeface="Nunito Sans"/>
              </a:defRPr>
            </a:lvl6pPr>
            <a:lvl7pPr lvl="6">
              <a:spcBef>
                <a:spcPts val="0"/>
              </a:spcBef>
              <a:spcAft>
                <a:spcPts val="0"/>
              </a:spcAft>
              <a:buSzPts val="1000"/>
              <a:buFont typeface="Nunito Sans"/>
              <a:buNone/>
              <a:defRPr sz="1000">
                <a:highlight>
                  <a:schemeClr val="dk2"/>
                </a:highlight>
                <a:latin typeface="Nunito Sans"/>
                <a:ea typeface="Nunito Sans"/>
                <a:cs typeface="Nunito Sans"/>
                <a:sym typeface="Nunito Sans"/>
              </a:defRPr>
            </a:lvl7pPr>
            <a:lvl8pPr lvl="7">
              <a:spcBef>
                <a:spcPts val="0"/>
              </a:spcBef>
              <a:spcAft>
                <a:spcPts val="0"/>
              </a:spcAft>
              <a:buSzPts val="1000"/>
              <a:buFont typeface="Nunito Sans"/>
              <a:buNone/>
              <a:defRPr sz="1000">
                <a:highlight>
                  <a:schemeClr val="dk2"/>
                </a:highlight>
                <a:latin typeface="Nunito Sans"/>
                <a:ea typeface="Nunito Sans"/>
                <a:cs typeface="Nunito Sans"/>
                <a:sym typeface="Nunito Sans"/>
              </a:defRPr>
            </a:lvl8pPr>
            <a:lvl9pPr lvl="8">
              <a:spcBef>
                <a:spcPts val="0"/>
              </a:spcBef>
              <a:spcAft>
                <a:spcPts val="0"/>
              </a:spcAft>
              <a:buSzPts val="1000"/>
              <a:buFont typeface="Nunito Sans"/>
              <a:buNone/>
              <a:defRPr sz="1000">
                <a:highlight>
                  <a:schemeClr val="dk2"/>
                </a:highlight>
                <a:latin typeface="Nunito Sans"/>
                <a:ea typeface="Nunito Sans"/>
                <a:cs typeface="Nunito Sans"/>
                <a:sym typeface="Nunito Sans"/>
              </a:defRPr>
            </a:lvl9pPr>
          </a:lstStyle>
          <a:p/>
        </p:txBody>
      </p:sp>
      <p:sp>
        <p:nvSpPr>
          <p:cNvPr id="123" name="Google Shape;123;p18"/>
          <p:cNvSpPr txBox="1"/>
          <p:nvPr>
            <p:ph idx="20"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4">
  <p:cSld name="BLANK_1_1_1_1_2_2">
    <p:bg>
      <p:bgPr>
        <a:solidFill>
          <a:schemeClr val="lt1"/>
        </a:solidFill>
      </p:bgPr>
    </p:bg>
    <p:spTree>
      <p:nvGrpSpPr>
        <p:cNvPr id="124" name="Shape 124"/>
        <p:cNvGrpSpPr/>
        <p:nvPr/>
      </p:nvGrpSpPr>
      <p:grpSpPr>
        <a:xfrm>
          <a:off x="0" y="0"/>
          <a:ext cx="0" cy="0"/>
          <a:chOff x="0" y="0"/>
          <a:chExt cx="0" cy="0"/>
        </a:xfrm>
      </p:grpSpPr>
      <p:sp>
        <p:nvSpPr>
          <p:cNvPr id="125" name="Google Shape;125;p19"/>
          <p:cNvSpPr txBox="1"/>
          <p:nvPr>
            <p:ph type="title"/>
          </p:nvPr>
        </p:nvSpPr>
        <p:spPr>
          <a:xfrm>
            <a:off x="228600" y="228600"/>
            <a:ext cx="4803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26" name="Google Shape;126;p19"/>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27" name="Google Shape;127;p19"/>
          <p:cNvSpPr/>
          <p:nvPr/>
        </p:nvSpPr>
        <p:spPr>
          <a:xfrm>
            <a:off x="7299656" y="0"/>
            <a:ext cx="1841902" cy="1572524"/>
          </a:xfrm>
          <a:custGeom>
            <a:rect b="b" l="l" r="r" t="t"/>
            <a:pathLst>
              <a:path extrusionOk="0" h="56257" w="65894">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128" name="Google Shape;128;p19"/>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 Alt 7">
  <p:cSld name="BLANK_1_1_1_1_2_1_1_1">
    <p:spTree>
      <p:nvGrpSpPr>
        <p:cNvPr id="129" name="Shape 129"/>
        <p:cNvGrpSpPr/>
        <p:nvPr/>
      </p:nvGrpSpPr>
      <p:grpSpPr>
        <a:xfrm>
          <a:off x="0" y="0"/>
          <a:ext cx="0" cy="0"/>
          <a:chOff x="0" y="0"/>
          <a:chExt cx="0" cy="0"/>
        </a:xfrm>
      </p:grpSpPr>
      <p:sp>
        <p:nvSpPr>
          <p:cNvPr id="130" name="Google Shape;130;p20"/>
          <p:cNvSpPr/>
          <p:nvPr/>
        </p:nvSpPr>
        <p:spPr>
          <a:xfrm rot="5400000">
            <a:off x="-3988150" y="1153525"/>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b="0%" l="0%" r="100%" t="100%"/>
            </a:path>
            <a:tileRect b="-100%" l="-100%" r="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31" name="Google Shape;131;p20"/>
          <p:cNvSpPr/>
          <p:nvPr/>
        </p:nvSpPr>
        <p:spPr>
          <a:xfrm>
            <a:off x="31" y="1985350"/>
            <a:ext cx="3736169" cy="3157918"/>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32" name="Google Shape;132;p20"/>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33" name="Google Shape;133;p20"/>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p:txBody>
      </p:sp>
      <p:sp>
        <p:nvSpPr>
          <p:cNvPr id="134" name="Google Shape;134;p20"/>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statement">
  <p:cSld name="BLANK_1_1_1_1_1_2">
    <p:bg>
      <p:bgPr>
        <a:solidFill>
          <a:schemeClr val="lt1"/>
        </a:solidFill>
      </p:bgPr>
    </p:bg>
    <p:spTree>
      <p:nvGrpSpPr>
        <p:cNvPr id="135" name="Shape 135"/>
        <p:cNvGrpSpPr/>
        <p:nvPr/>
      </p:nvGrpSpPr>
      <p:grpSpPr>
        <a:xfrm>
          <a:off x="0" y="0"/>
          <a:ext cx="0" cy="0"/>
          <a:chOff x="0" y="0"/>
          <a:chExt cx="0" cy="0"/>
        </a:xfrm>
      </p:grpSpPr>
      <p:sp>
        <p:nvSpPr>
          <p:cNvPr id="136" name="Google Shape;136;p21"/>
          <p:cNvSpPr txBox="1"/>
          <p:nvPr>
            <p:ph idx="1" type="body"/>
          </p:nvPr>
        </p:nvSpPr>
        <p:spPr>
          <a:xfrm>
            <a:off x="4618950" y="1743378"/>
            <a:ext cx="4296600" cy="3063300"/>
          </a:xfrm>
          <a:prstGeom prst="rect">
            <a:avLst/>
          </a:prstGeom>
        </p:spPr>
        <p:txBody>
          <a:bodyPr anchorCtr="0" anchor="t" bIns="91425" lIns="91425" spcFirstLastPara="1" rIns="91425" wrap="square" tIns="91425">
            <a:noAutofit/>
          </a:bodyPr>
          <a:lstStyle>
            <a:lvl1pPr indent="-330200" lvl="0" marL="457200">
              <a:spcBef>
                <a:spcPts val="0"/>
              </a:spcBef>
              <a:spcAft>
                <a:spcPts val="0"/>
              </a:spcAft>
              <a:buSzPts val="1600"/>
              <a:buFont typeface="Nunito Sans"/>
              <a:buChar char="●"/>
              <a:defRPr sz="1600"/>
            </a:lvl1pPr>
            <a:lvl2pPr indent="-330200" lvl="1" marL="914400">
              <a:spcBef>
                <a:spcPts val="800"/>
              </a:spcBef>
              <a:spcAft>
                <a:spcPts val="0"/>
              </a:spcAft>
              <a:buSzPts val="1600"/>
              <a:buFont typeface="Nunito Sans"/>
              <a:buChar char="○"/>
              <a:defRPr sz="1600"/>
            </a:lvl2pPr>
            <a:lvl3pPr indent="-330200" lvl="2" marL="1371600">
              <a:spcBef>
                <a:spcPts val="800"/>
              </a:spcBef>
              <a:spcAft>
                <a:spcPts val="0"/>
              </a:spcAft>
              <a:buSzPts val="1600"/>
              <a:buFont typeface="Nunito Sans"/>
              <a:buChar char="■"/>
              <a:defRPr sz="1600"/>
            </a:lvl3pPr>
            <a:lvl4pPr indent="-330200" lvl="3" marL="1828800">
              <a:spcBef>
                <a:spcPts val="800"/>
              </a:spcBef>
              <a:spcAft>
                <a:spcPts val="0"/>
              </a:spcAft>
              <a:buSzPts val="1600"/>
              <a:buFont typeface="Nunito Sans"/>
              <a:buChar char="●"/>
              <a:defRPr sz="1600"/>
            </a:lvl4pPr>
            <a:lvl5pPr indent="-330200" lvl="4" marL="2286000">
              <a:spcBef>
                <a:spcPts val="800"/>
              </a:spcBef>
              <a:spcAft>
                <a:spcPts val="0"/>
              </a:spcAft>
              <a:buSzPts val="1600"/>
              <a:buFont typeface="Nunito Sans"/>
              <a:buChar char="○"/>
              <a:defRPr sz="1600"/>
            </a:lvl5pPr>
            <a:lvl6pPr indent="-330200" lvl="5" marL="2743200">
              <a:spcBef>
                <a:spcPts val="800"/>
              </a:spcBef>
              <a:spcAft>
                <a:spcPts val="0"/>
              </a:spcAft>
              <a:buSzPts val="1600"/>
              <a:buFont typeface="Nunito Sans"/>
              <a:buChar char="■"/>
              <a:defRPr sz="1600"/>
            </a:lvl6pPr>
            <a:lvl7pPr indent="-330200" lvl="6" marL="3200400">
              <a:spcBef>
                <a:spcPts val="800"/>
              </a:spcBef>
              <a:spcAft>
                <a:spcPts val="0"/>
              </a:spcAft>
              <a:buSzPts val="1600"/>
              <a:buFont typeface="Nunito Sans"/>
              <a:buChar char="●"/>
              <a:defRPr sz="1600"/>
            </a:lvl7pPr>
            <a:lvl8pPr indent="-330200" lvl="7" marL="3657600">
              <a:spcBef>
                <a:spcPts val="800"/>
              </a:spcBef>
              <a:spcAft>
                <a:spcPts val="0"/>
              </a:spcAft>
              <a:buSzPts val="1600"/>
              <a:buFont typeface="Nunito Sans"/>
              <a:buChar char="○"/>
              <a:defRPr sz="1600"/>
            </a:lvl8pPr>
            <a:lvl9pPr indent="-330200" lvl="8" marL="4114800">
              <a:spcBef>
                <a:spcPts val="800"/>
              </a:spcBef>
              <a:spcAft>
                <a:spcPts val="800"/>
              </a:spcAft>
              <a:buSzPts val="1600"/>
              <a:buFont typeface="Nunito Sans"/>
              <a:buChar char="■"/>
              <a:defRPr sz="1600"/>
            </a:lvl9pPr>
          </a:lstStyle>
          <a:p/>
        </p:txBody>
      </p:sp>
      <p:sp>
        <p:nvSpPr>
          <p:cNvPr id="137" name="Google Shape;137;p21"/>
          <p:cNvSpPr txBox="1"/>
          <p:nvPr>
            <p:ph type="title"/>
          </p:nvPr>
        </p:nvSpPr>
        <p:spPr>
          <a:xfrm>
            <a:off x="228600" y="1743378"/>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p:txBody>
      </p:sp>
      <p:sp>
        <p:nvSpPr>
          <p:cNvPr id="138" name="Google Shape;138;p21"/>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39" name="Google Shape;139;p21"/>
          <p:cNvSpPr txBox="1"/>
          <p:nvPr>
            <p:ph idx="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2pPr>
            <a:lvl3pPr lvl="2">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3pPr>
            <a:lvl4pPr lvl="3">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4pPr>
            <a:lvl5pPr lvl="4">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5pPr>
            <a:lvl6pPr lvl="5">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6pPr>
            <a:lvl7pPr lvl="6">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7pPr>
            <a:lvl8pPr lvl="7">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8pPr>
            <a:lvl9pPr lvl="8">
              <a:spcBef>
                <a:spcPts val="0"/>
              </a:spcBef>
              <a:spcAft>
                <a:spcPts val="0"/>
              </a:spcAft>
              <a:buClr>
                <a:schemeClr val="accent5"/>
              </a:buClr>
              <a:buSzPts val="700"/>
              <a:buFont typeface="Nunito Sans"/>
              <a:buNone/>
              <a:defRPr sz="700">
                <a:solidFill>
                  <a:schemeClr val="accent5"/>
                </a:solidFill>
                <a:latin typeface="Nunito Sans"/>
                <a:ea typeface="Nunito Sans"/>
                <a:cs typeface="Nunito Sans"/>
                <a:sym typeface="Nunito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BLANK_1_1_1_1_1_1">
    <p:bg>
      <p:bgPr>
        <a:solidFill>
          <a:schemeClr val="accent1"/>
        </a:solidFill>
      </p:bgPr>
    </p:bg>
    <p:spTree>
      <p:nvGrpSpPr>
        <p:cNvPr id="140" name="Shape 140"/>
        <p:cNvGrpSpPr/>
        <p:nvPr/>
      </p:nvGrpSpPr>
      <p:grpSpPr>
        <a:xfrm>
          <a:off x="0" y="0"/>
          <a:ext cx="0" cy="0"/>
          <a:chOff x="0" y="0"/>
          <a:chExt cx="0" cy="0"/>
        </a:xfrm>
      </p:grpSpPr>
      <p:pic>
        <p:nvPicPr>
          <p:cNvPr id="141" name="Google Shape;141;p22"/>
          <p:cNvPicPr preferRelativeResize="0"/>
          <p:nvPr/>
        </p:nvPicPr>
        <p:blipFill rotWithShape="1">
          <a:blip r:embed="rId2">
            <a:alphaModFix/>
          </a:blip>
          <a:srcRect b="0" l="0" r="54483" t="51307"/>
          <a:stretch/>
        </p:blipFill>
        <p:spPr>
          <a:xfrm>
            <a:off x="6802800" y="-9247"/>
            <a:ext cx="2341200" cy="2504451"/>
          </a:xfrm>
          <a:prstGeom prst="rect">
            <a:avLst/>
          </a:prstGeom>
          <a:noFill/>
          <a:ln>
            <a:noFill/>
          </a:ln>
        </p:spPr>
      </p:pic>
      <p:sp>
        <p:nvSpPr>
          <p:cNvPr id="142" name="Google Shape;142;p22"/>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lvl1pPr lvl="0"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1pPr>
            <a:lvl2pPr lvl="1"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2pPr>
            <a:lvl3pPr lvl="2"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3pPr>
            <a:lvl4pPr lvl="3"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4pPr>
            <a:lvl5pPr lvl="4"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5pPr>
            <a:lvl6pPr lvl="5"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6pPr>
            <a:lvl7pPr lvl="6"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7pPr>
            <a:lvl8pPr lvl="7"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8pPr>
            <a:lvl9pPr lvl="8" algn="ctr">
              <a:lnSpc>
                <a:spcPct val="90000"/>
              </a:lnSpc>
              <a:spcBef>
                <a:spcPts val="0"/>
              </a:spcBef>
              <a:spcAft>
                <a:spcPts val="0"/>
              </a:spcAft>
              <a:buNone/>
              <a:defRPr b="0" sz="2700">
                <a:solidFill>
                  <a:schemeClr val="dk2"/>
                </a:solidFill>
                <a:latin typeface="Poppins Medium"/>
                <a:ea typeface="Poppins Medium"/>
                <a:cs typeface="Poppins Medium"/>
                <a:sym typeface="Poppins Medium"/>
              </a:defRPr>
            </a:lvl9pPr>
          </a:lstStyle>
          <a:p/>
        </p:txBody>
      </p:sp>
      <p:sp>
        <p:nvSpPr>
          <p:cNvPr id="143" name="Google Shape;143;p22"/>
          <p:cNvSpPr/>
          <p:nvPr/>
        </p:nvSpPr>
        <p:spPr>
          <a:xfrm>
            <a:off x="6724719" y="-48"/>
            <a:ext cx="2419360" cy="1864544"/>
          </a:xfrm>
          <a:custGeom>
            <a:rect b="b" l="l" r="r" t="t"/>
            <a:pathLst>
              <a:path extrusionOk="0" h="58267" w="75605">
                <a:moveTo>
                  <a:pt x="0" y="0"/>
                </a:moveTo>
                <a:lnTo>
                  <a:pt x="484" y="781"/>
                </a:lnTo>
                <a:lnTo>
                  <a:pt x="1340" y="2121"/>
                </a:lnTo>
                <a:lnTo>
                  <a:pt x="2382" y="3646"/>
                </a:lnTo>
                <a:lnTo>
                  <a:pt x="3572" y="5358"/>
                </a:lnTo>
                <a:lnTo>
                  <a:pt x="4949" y="7181"/>
                </a:lnTo>
                <a:lnTo>
                  <a:pt x="6512" y="9190"/>
                </a:lnTo>
                <a:lnTo>
                  <a:pt x="8297" y="11311"/>
                </a:lnTo>
                <a:lnTo>
                  <a:pt x="10269" y="13543"/>
                </a:lnTo>
                <a:lnTo>
                  <a:pt x="11348" y="14697"/>
                </a:lnTo>
                <a:lnTo>
                  <a:pt x="12465" y="15887"/>
                </a:lnTo>
                <a:lnTo>
                  <a:pt x="13767" y="17227"/>
                </a:lnTo>
                <a:lnTo>
                  <a:pt x="15106" y="18566"/>
                </a:lnTo>
                <a:lnTo>
                  <a:pt x="16483" y="19906"/>
                </a:lnTo>
                <a:lnTo>
                  <a:pt x="17897" y="21245"/>
                </a:lnTo>
                <a:lnTo>
                  <a:pt x="19348" y="22585"/>
                </a:lnTo>
                <a:lnTo>
                  <a:pt x="20799" y="23924"/>
                </a:lnTo>
                <a:lnTo>
                  <a:pt x="22325" y="25226"/>
                </a:lnTo>
                <a:lnTo>
                  <a:pt x="23887" y="26529"/>
                </a:lnTo>
                <a:lnTo>
                  <a:pt x="25450" y="27831"/>
                </a:lnTo>
                <a:lnTo>
                  <a:pt x="27050" y="29133"/>
                </a:lnTo>
                <a:lnTo>
                  <a:pt x="28724" y="30435"/>
                </a:lnTo>
                <a:lnTo>
                  <a:pt x="30398" y="31738"/>
                </a:lnTo>
                <a:lnTo>
                  <a:pt x="32110" y="33003"/>
                </a:lnTo>
                <a:lnTo>
                  <a:pt x="33822" y="34268"/>
                </a:lnTo>
                <a:lnTo>
                  <a:pt x="35607" y="35533"/>
                </a:lnTo>
                <a:lnTo>
                  <a:pt x="37393" y="36798"/>
                </a:lnTo>
                <a:lnTo>
                  <a:pt x="39514" y="38212"/>
                </a:lnTo>
                <a:lnTo>
                  <a:pt x="41635" y="39663"/>
                </a:lnTo>
                <a:lnTo>
                  <a:pt x="43830" y="41039"/>
                </a:lnTo>
                <a:lnTo>
                  <a:pt x="46063" y="42453"/>
                </a:lnTo>
                <a:lnTo>
                  <a:pt x="48295" y="43830"/>
                </a:lnTo>
                <a:lnTo>
                  <a:pt x="50602" y="45206"/>
                </a:lnTo>
                <a:lnTo>
                  <a:pt x="52946" y="46583"/>
                </a:lnTo>
                <a:lnTo>
                  <a:pt x="55327" y="47923"/>
                </a:lnTo>
                <a:lnTo>
                  <a:pt x="57746" y="49262"/>
                </a:lnTo>
                <a:lnTo>
                  <a:pt x="60164" y="50601"/>
                </a:lnTo>
                <a:lnTo>
                  <a:pt x="62657" y="51904"/>
                </a:lnTo>
                <a:lnTo>
                  <a:pt x="65187" y="53206"/>
                </a:lnTo>
                <a:lnTo>
                  <a:pt x="67717" y="54471"/>
                </a:lnTo>
                <a:lnTo>
                  <a:pt x="70322" y="55773"/>
                </a:lnTo>
                <a:lnTo>
                  <a:pt x="72963" y="57001"/>
                </a:lnTo>
                <a:lnTo>
                  <a:pt x="75605" y="58266"/>
                </a:lnTo>
                <a:lnTo>
                  <a:pt x="75605" y="57596"/>
                </a:lnTo>
                <a:lnTo>
                  <a:pt x="72963" y="56369"/>
                </a:lnTo>
                <a:lnTo>
                  <a:pt x="70396" y="55103"/>
                </a:lnTo>
                <a:lnTo>
                  <a:pt x="67829" y="53876"/>
                </a:lnTo>
                <a:lnTo>
                  <a:pt x="65299" y="52573"/>
                </a:lnTo>
                <a:lnTo>
                  <a:pt x="62806" y="51308"/>
                </a:lnTo>
                <a:lnTo>
                  <a:pt x="60350" y="50006"/>
                </a:lnTo>
                <a:lnTo>
                  <a:pt x="57894" y="48667"/>
                </a:lnTo>
                <a:lnTo>
                  <a:pt x="55513" y="47364"/>
                </a:lnTo>
                <a:lnTo>
                  <a:pt x="53169" y="46025"/>
                </a:lnTo>
                <a:lnTo>
                  <a:pt x="50862" y="44686"/>
                </a:lnTo>
                <a:lnTo>
                  <a:pt x="48593" y="43309"/>
                </a:lnTo>
                <a:lnTo>
                  <a:pt x="46360" y="41932"/>
                </a:lnTo>
                <a:lnTo>
                  <a:pt x="44128" y="40556"/>
                </a:lnTo>
                <a:lnTo>
                  <a:pt x="41970" y="39142"/>
                </a:lnTo>
                <a:lnTo>
                  <a:pt x="39849" y="37765"/>
                </a:lnTo>
                <a:lnTo>
                  <a:pt x="37765" y="36314"/>
                </a:lnTo>
                <a:lnTo>
                  <a:pt x="35980" y="35086"/>
                </a:lnTo>
                <a:lnTo>
                  <a:pt x="34231" y="33821"/>
                </a:lnTo>
                <a:lnTo>
                  <a:pt x="32482" y="32556"/>
                </a:lnTo>
                <a:lnTo>
                  <a:pt x="30771" y="31291"/>
                </a:lnTo>
                <a:lnTo>
                  <a:pt x="29133" y="29989"/>
                </a:lnTo>
                <a:lnTo>
                  <a:pt x="27459" y="28724"/>
                </a:lnTo>
                <a:lnTo>
                  <a:pt x="25859" y="27422"/>
                </a:lnTo>
                <a:lnTo>
                  <a:pt x="24297" y="26119"/>
                </a:lnTo>
                <a:lnTo>
                  <a:pt x="22771" y="24817"/>
                </a:lnTo>
                <a:lnTo>
                  <a:pt x="21246" y="23515"/>
                </a:lnTo>
                <a:lnTo>
                  <a:pt x="19757" y="22175"/>
                </a:lnTo>
                <a:lnTo>
                  <a:pt x="18343" y="20873"/>
                </a:lnTo>
                <a:lnTo>
                  <a:pt x="16930" y="19534"/>
                </a:lnTo>
                <a:lnTo>
                  <a:pt x="15553" y="18194"/>
                </a:lnTo>
                <a:lnTo>
                  <a:pt x="14213" y="16855"/>
                </a:lnTo>
                <a:lnTo>
                  <a:pt x="12911" y="15515"/>
                </a:lnTo>
                <a:lnTo>
                  <a:pt x="11795" y="14325"/>
                </a:lnTo>
                <a:lnTo>
                  <a:pt x="10753" y="13171"/>
                </a:lnTo>
                <a:lnTo>
                  <a:pt x="8781" y="10976"/>
                </a:lnTo>
                <a:lnTo>
                  <a:pt x="7032" y="8855"/>
                </a:lnTo>
                <a:lnTo>
                  <a:pt x="5470" y="6883"/>
                </a:lnTo>
                <a:lnTo>
                  <a:pt x="4093" y="5060"/>
                </a:lnTo>
                <a:lnTo>
                  <a:pt x="2902" y="3349"/>
                </a:lnTo>
                <a:lnTo>
                  <a:pt x="1861" y="1860"/>
                </a:lnTo>
                <a:lnTo>
                  <a:pt x="1005" y="484"/>
                </a:lnTo>
                <a:lnTo>
                  <a:pt x="707"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latin typeface="Nunito Sans"/>
              <a:ea typeface="Nunito Sans"/>
              <a:cs typeface="Nunito Sans"/>
              <a:sym typeface="Nunito Sans"/>
            </a:endParaRPr>
          </a:p>
        </p:txBody>
      </p:sp>
      <p:sp>
        <p:nvSpPr>
          <p:cNvPr id="144" name="Google Shape;144;p22"/>
          <p:cNvSpPr/>
          <p:nvPr/>
        </p:nvSpPr>
        <p:spPr>
          <a:xfrm>
            <a:off x="0" y="3692104"/>
            <a:ext cx="2339584" cy="1451392"/>
          </a:xfrm>
          <a:custGeom>
            <a:rect b="b" l="l" r="r" t="t"/>
            <a:pathLst>
              <a:path extrusionOk="0" h="45356" w="73112">
                <a:moveTo>
                  <a:pt x="63884" y="596"/>
                </a:moveTo>
                <a:lnTo>
                  <a:pt x="64703" y="633"/>
                </a:lnTo>
                <a:lnTo>
                  <a:pt x="65484" y="745"/>
                </a:lnTo>
                <a:lnTo>
                  <a:pt x="66229" y="894"/>
                </a:lnTo>
                <a:lnTo>
                  <a:pt x="66973" y="1154"/>
                </a:lnTo>
                <a:lnTo>
                  <a:pt x="67717" y="1452"/>
                </a:lnTo>
                <a:lnTo>
                  <a:pt x="68387" y="1824"/>
                </a:lnTo>
                <a:lnTo>
                  <a:pt x="69056" y="2233"/>
                </a:lnTo>
                <a:lnTo>
                  <a:pt x="69689" y="2717"/>
                </a:lnTo>
                <a:lnTo>
                  <a:pt x="70135" y="3163"/>
                </a:lnTo>
                <a:lnTo>
                  <a:pt x="70545" y="3610"/>
                </a:lnTo>
                <a:lnTo>
                  <a:pt x="70917" y="4056"/>
                </a:lnTo>
                <a:lnTo>
                  <a:pt x="71251" y="4540"/>
                </a:lnTo>
                <a:lnTo>
                  <a:pt x="71549" y="5061"/>
                </a:lnTo>
                <a:lnTo>
                  <a:pt x="71810" y="5582"/>
                </a:lnTo>
                <a:lnTo>
                  <a:pt x="72033" y="6103"/>
                </a:lnTo>
                <a:lnTo>
                  <a:pt x="72219" y="6661"/>
                </a:lnTo>
                <a:lnTo>
                  <a:pt x="72368" y="7219"/>
                </a:lnTo>
                <a:lnTo>
                  <a:pt x="72442" y="7814"/>
                </a:lnTo>
                <a:lnTo>
                  <a:pt x="72517" y="8372"/>
                </a:lnTo>
                <a:lnTo>
                  <a:pt x="72517" y="8968"/>
                </a:lnTo>
                <a:lnTo>
                  <a:pt x="72479" y="9563"/>
                </a:lnTo>
                <a:lnTo>
                  <a:pt x="72405" y="10158"/>
                </a:lnTo>
                <a:lnTo>
                  <a:pt x="72293" y="10754"/>
                </a:lnTo>
                <a:lnTo>
                  <a:pt x="72144" y="11312"/>
                </a:lnTo>
                <a:lnTo>
                  <a:pt x="71958" y="11870"/>
                </a:lnTo>
                <a:lnTo>
                  <a:pt x="71735" y="12428"/>
                </a:lnTo>
                <a:lnTo>
                  <a:pt x="71438" y="12949"/>
                </a:lnTo>
                <a:lnTo>
                  <a:pt x="71140" y="13470"/>
                </a:lnTo>
                <a:lnTo>
                  <a:pt x="70842" y="13991"/>
                </a:lnTo>
                <a:lnTo>
                  <a:pt x="70470" y="14474"/>
                </a:lnTo>
                <a:lnTo>
                  <a:pt x="70061" y="14958"/>
                </a:lnTo>
                <a:lnTo>
                  <a:pt x="69652" y="15442"/>
                </a:lnTo>
                <a:lnTo>
                  <a:pt x="69168" y="15888"/>
                </a:lnTo>
                <a:lnTo>
                  <a:pt x="68684" y="16335"/>
                </a:lnTo>
                <a:lnTo>
                  <a:pt x="68163" y="16781"/>
                </a:lnTo>
                <a:lnTo>
                  <a:pt x="67605" y="17190"/>
                </a:lnTo>
                <a:lnTo>
                  <a:pt x="67010" y="17600"/>
                </a:lnTo>
                <a:lnTo>
                  <a:pt x="66415" y="17972"/>
                </a:lnTo>
                <a:lnTo>
                  <a:pt x="65745" y="18381"/>
                </a:lnTo>
                <a:lnTo>
                  <a:pt x="65075" y="18716"/>
                </a:lnTo>
                <a:lnTo>
                  <a:pt x="64368" y="19088"/>
                </a:lnTo>
                <a:lnTo>
                  <a:pt x="63624" y="19423"/>
                </a:lnTo>
                <a:lnTo>
                  <a:pt x="62880" y="19758"/>
                </a:lnTo>
                <a:lnTo>
                  <a:pt x="62061" y="20055"/>
                </a:lnTo>
                <a:lnTo>
                  <a:pt x="61243" y="20353"/>
                </a:lnTo>
                <a:lnTo>
                  <a:pt x="60424" y="20651"/>
                </a:lnTo>
                <a:lnTo>
                  <a:pt x="58638" y="21171"/>
                </a:lnTo>
                <a:lnTo>
                  <a:pt x="56741" y="21618"/>
                </a:lnTo>
                <a:lnTo>
                  <a:pt x="54769" y="21990"/>
                </a:lnTo>
                <a:lnTo>
                  <a:pt x="52685" y="22325"/>
                </a:lnTo>
                <a:lnTo>
                  <a:pt x="50490" y="22585"/>
                </a:lnTo>
                <a:lnTo>
                  <a:pt x="48295" y="22809"/>
                </a:lnTo>
                <a:lnTo>
                  <a:pt x="46137" y="22957"/>
                </a:lnTo>
                <a:lnTo>
                  <a:pt x="46137" y="21692"/>
                </a:lnTo>
                <a:lnTo>
                  <a:pt x="46174" y="20465"/>
                </a:lnTo>
                <a:lnTo>
                  <a:pt x="46286" y="19200"/>
                </a:lnTo>
                <a:lnTo>
                  <a:pt x="46472" y="17972"/>
                </a:lnTo>
                <a:lnTo>
                  <a:pt x="46732" y="16632"/>
                </a:lnTo>
                <a:lnTo>
                  <a:pt x="47104" y="15367"/>
                </a:lnTo>
                <a:lnTo>
                  <a:pt x="47513" y="14139"/>
                </a:lnTo>
                <a:lnTo>
                  <a:pt x="47997" y="12912"/>
                </a:lnTo>
                <a:lnTo>
                  <a:pt x="48592" y="11758"/>
                </a:lnTo>
                <a:lnTo>
                  <a:pt x="49225" y="10605"/>
                </a:lnTo>
                <a:lnTo>
                  <a:pt x="49895" y="9526"/>
                </a:lnTo>
                <a:lnTo>
                  <a:pt x="50676" y="8447"/>
                </a:lnTo>
                <a:lnTo>
                  <a:pt x="51495" y="7442"/>
                </a:lnTo>
                <a:lnTo>
                  <a:pt x="52388" y="6475"/>
                </a:lnTo>
                <a:lnTo>
                  <a:pt x="53355" y="5582"/>
                </a:lnTo>
                <a:lnTo>
                  <a:pt x="54359" y="4726"/>
                </a:lnTo>
                <a:lnTo>
                  <a:pt x="55438" y="3907"/>
                </a:lnTo>
                <a:lnTo>
                  <a:pt x="56555" y="3163"/>
                </a:lnTo>
                <a:lnTo>
                  <a:pt x="57708" y="2456"/>
                </a:lnTo>
                <a:lnTo>
                  <a:pt x="58936" y="1824"/>
                </a:lnTo>
                <a:lnTo>
                  <a:pt x="59568" y="1526"/>
                </a:lnTo>
                <a:lnTo>
                  <a:pt x="60201" y="1303"/>
                </a:lnTo>
                <a:lnTo>
                  <a:pt x="60796" y="1080"/>
                </a:lnTo>
                <a:lnTo>
                  <a:pt x="61429" y="894"/>
                </a:lnTo>
                <a:lnTo>
                  <a:pt x="62061" y="782"/>
                </a:lnTo>
                <a:lnTo>
                  <a:pt x="62657" y="670"/>
                </a:lnTo>
                <a:lnTo>
                  <a:pt x="63289" y="633"/>
                </a:lnTo>
                <a:lnTo>
                  <a:pt x="63884" y="596"/>
                </a:lnTo>
                <a:close/>
                <a:moveTo>
                  <a:pt x="64033" y="1"/>
                </a:moveTo>
                <a:lnTo>
                  <a:pt x="63289" y="38"/>
                </a:lnTo>
                <a:lnTo>
                  <a:pt x="62545" y="112"/>
                </a:lnTo>
                <a:lnTo>
                  <a:pt x="61764" y="224"/>
                </a:lnTo>
                <a:lnTo>
                  <a:pt x="60982" y="410"/>
                </a:lnTo>
                <a:lnTo>
                  <a:pt x="60238" y="633"/>
                </a:lnTo>
                <a:lnTo>
                  <a:pt x="59457" y="931"/>
                </a:lnTo>
                <a:lnTo>
                  <a:pt x="58675" y="1266"/>
                </a:lnTo>
                <a:lnTo>
                  <a:pt x="57410" y="1936"/>
                </a:lnTo>
                <a:lnTo>
                  <a:pt x="56220" y="2642"/>
                </a:lnTo>
                <a:lnTo>
                  <a:pt x="55066" y="3424"/>
                </a:lnTo>
                <a:lnTo>
                  <a:pt x="53987" y="4242"/>
                </a:lnTo>
                <a:lnTo>
                  <a:pt x="52946" y="5135"/>
                </a:lnTo>
                <a:lnTo>
                  <a:pt x="51978" y="6065"/>
                </a:lnTo>
                <a:lnTo>
                  <a:pt x="51048" y="7070"/>
                </a:lnTo>
                <a:lnTo>
                  <a:pt x="50192" y="8112"/>
                </a:lnTo>
                <a:lnTo>
                  <a:pt x="49411" y="9191"/>
                </a:lnTo>
                <a:lnTo>
                  <a:pt x="48704" y="10307"/>
                </a:lnTo>
                <a:lnTo>
                  <a:pt x="48034" y="11460"/>
                </a:lnTo>
                <a:lnTo>
                  <a:pt x="47476" y="12688"/>
                </a:lnTo>
                <a:lnTo>
                  <a:pt x="46955" y="13916"/>
                </a:lnTo>
                <a:lnTo>
                  <a:pt x="46509" y="15218"/>
                </a:lnTo>
                <a:lnTo>
                  <a:pt x="46174" y="16521"/>
                </a:lnTo>
                <a:lnTo>
                  <a:pt x="45876" y="17860"/>
                </a:lnTo>
                <a:lnTo>
                  <a:pt x="45690" y="19125"/>
                </a:lnTo>
                <a:lnTo>
                  <a:pt x="45579" y="20427"/>
                </a:lnTo>
                <a:lnTo>
                  <a:pt x="45541" y="21692"/>
                </a:lnTo>
                <a:lnTo>
                  <a:pt x="45579" y="22995"/>
                </a:lnTo>
                <a:lnTo>
                  <a:pt x="42788" y="23106"/>
                </a:lnTo>
                <a:lnTo>
                  <a:pt x="40072" y="23181"/>
                </a:lnTo>
                <a:lnTo>
                  <a:pt x="37467" y="23143"/>
                </a:lnTo>
                <a:lnTo>
                  <a:pt x="34937" y="23069"/>
                </a:lnTo>
                <a:lnTo>
                  <a:pt x="32519" y="22920"/>
                </a:lnTo>
                <a:lnTo>
                  <a:pt x="30175" y="22734"/>
                </a:lnTo>
                <a:lnTo>
                  <a:pt x="27905" y="22474"/>
                </a:lnTo>
                <a:lnTo>
                  <a:pt x="25747" y="22176"/>
                </a:lnTo>
                <a:lnTo>
                  <a:pt x="23664" y="21841"/>
                </a:lnTo>
                <a:lnTo>
                  <a:pt x="21692" y="21506"/>
                </a:lnTo>
                <a:lnTo>
                  <a:pt x="19794" y="21097"/>
                </a:lnTo>
                <a:lnTo>
                  <a:pt x="18008" y="20688"/>
                </a:lnTo>
                <a:lnTo>
                  <a:pt x="16297" y="20279"/>
                </a:lnTo>
                <a:lnTo>
                  <a:pt x="14697" y="19832"/>
                </a:lnTo>
                <a:lnTo>
                  <a:pt x="13171" y="19386"/>
                </a:lnTo>
                <a:lnTo>
                  <a:pt x="11757" y="18902"/>
                </a:lnTo>
                <a:lnTo>
                  <a:pt x="9711" y="18195"/>
                </a:lnTo>
                <a:lnTo>
                  <a:pt x="7776" y="17451"/>
                </a:lnTo>
                <a:lnTo>
                  <a:pt x="6028" y="16744"/>
                </a:lnTo>
                <a:lnTo>
                  <a:pt x="4465" y="16037"/>
                </a:lnTo>
                <a:lnTo>
                  <a:pt x="3088" y="15330"/>
                </a:lnTo>
                <a:lnTo>
                  <a:pt x="1898" y="14697"/>
                </a:lnTo>
                <a:lnTo>
                  <a:pt x="856" y="14139"/>
                </a:lnTo>
                <a:lnTo>
                  <a:pt x="0" y="13656"/>
                </a:lnTo>
                <a:lnTo>
                  <a:pt x="0" y="14325"/>
                </a:lnTo>
                <a:lnTo>
                  <a:pt x="893" y="14846"/>
                </a:lnTo>
                <a:lnTo>
                  <a:pt x="1935" y="15404"/>
                </a:lnTo>
                <a:lnTo>
                  <a:pt x="3125" y="16037"/>
                </a:lnTo>
                <a:lnTo>
                  <a:pt x="4502" y="16707"/>
                </a:lnTo>
                <a:lnTo>
                  <a:pt x="6028" y="17376"/>
                </a:lnTo>
                <a:lnTo>
                  <a:pt x="7739" y="18083"/>
                </a:lnTo>
                <a:lnTo>
                  <a:pt x="9562" y="18790"/>
                </a:lnTo>
                <a:lnTo>
                  <a:pt x="11571" y="19460"/>
                </a:lnTo>
                <a:lnTo>
                  <a:pt x="12985" y="19944"/>
                </a:lnTo>
                <a:lnTo>
                  <a:pt x="14511" y="20390"/>
                </a:lnTo>
                <a:lnTo>
                  <a:pt x="16111" y="20837"/>
                </a:lnTo>
                <a:lnTo>
                  <a:pt x="17822" y="21246"/>
                </a:lnTo>
                <a:lnTo>
                  <a:pt x="19645" y="21692"/>
                </a:lnTo>
                <a:lnTo>
                  <a:pt x="21543" y="22064"/>
                </a:lnTo>
                <a:lnTo>
                  <a:pt x="23552" y="22437"/>
                </a:lnTo>
                <a:lnTo>
                  <a:pt x="25636" y="22771"/>
                </a:lnTo>
                <a:lnTo>
                  <a:pt x="27831" y="23069"/>
                </a:lnTo>
                <a:lnTo>
                  <a:pt x="30100" y="23292"/>
                </a:lnTo>
                <a:lnTo>
                  <a:pt x="32445" y="23516"/>
                </a:lnTo>
                <a:lnTo>
                  <a:pt x="34900" y="23664"/>
                </a:lnTo>
                <a:lnTo>
                  <a:pt x="37467" y="23739"/>
                </a:lnTo>
                <a:lnTo>
                  <a:pt x="40072" y="23776"/>
                </a:lnTo>
                <a:lnTo>
                  <a:pt x="42788" y="23702"/>
                </a:lnTo>
                <a:lnTo>
                  <a:pt x="45616" y="23590"/>
                </a:lnTo>
                <a:lnTo>
                  <a:pt x="45727" y="24706"/>
                </a:lnTo>
                <a:lnTo>
                  <a:pt x="45876" y="25822"/>
                </a:lnTo>
                <a:lnTo>
                  <a:pt x="46100" y="26901"/>
                </a:lnTo>
                <a:lnTo>
                  <a:pt x="46397" y="27980"/>
                </a:lnTo>
                <a:lnTo>
                  <a:pt x="46806" y="29245"/>
                </a:lnTo>
                <a:lnTo>
                  <a:pt x="47290" y="30473"/>
                </a:lnTo>
                <a:lnTo>
                  <a:pt x="47848" y="31664"/>
                </a:lnTo>
                <a:lnTo>
                  <a:pt x="48444" y="32817"/>
                </a:lnTo>
                <a:lnTo>
                  <a:pt x="49150" y="33933"/>
                </a:lnTo>
                <a:lnTo>
                  <a:pt x="49895" y="35012"/>
                </a:lnTo>
                <a:lnTo>
                  <a:pt x="50713" y="36054"/>
                </a:lnTo>
                <a:lnTo>
                  <a:pt x="51643" y="37059"/>
                </a:lnTo>
                <a:lnTo>
                  <a:pt x="52499" y="37877"/>
                </a:lnTo>
                <a:lnTo>
                  <a:pt x="53504" y="38808"/>
                </a:lnTo>
                <a:lnTo>
                  <a:pt x="54769" y="39775"/>
                </a:lnTo>
                <a:lnTo>
                  <a:pt x="56183" y="40780"/>
                </a:lnTo>
                <a:lnTo>
                  <a:pt x="57001" y="41338"/>
                </a:lnTo>
                <a:lnTo>
                  <a:pt x="57894" y="41859"/>
                </a:lnTo>
                <a:lnTo>
                  <a:pt x="58824" y="42417"/>
                </a:lnTo>
                <a:lnTo>
                  <a:pt x="59792" y="43012"/>
                </a:lnTo>
                <a:lnTo>
                  <a:pt x="60871" y="43570"/>
                </a:lnTo>
                <a:lnTo>
                  <a:pt x="61987" y="44165"/>
                </a:lnTo>
                <a:lnTo>
                  <a:pt x="63215" y="44761"/>
                </a:lnTo>
                <a:lnTo>
                  <a:pt x="64480" y="45356"/>
                </a:lnTo>
                <a:lnTo>
                  <a:pt x="65931" y="45356"/>
                </a:lnTo>
                <a:lnTo>
                  <a:pt x="63922" y="44463"/>
                </a:lnTo>
                <a:lnTo>
                  <a:pt x="61987" y="43496"/>
                </a:lnTo>
                <a:lnTo>
                  <a:pt x="60052" y="42454"/>
                </a:lnTo>
                <a:lnTo>
                  <a:pt x="58229" y="41412"/>
                </a:lnTo>
                <a:lnTo>
                  <a:pt x="57336" y="40854"/>
                </a:lnTo>
                <a:lnTo>
                  <a:pt x="56480" y="40259"/>
                </a:lnTo>
                <a:lnTo>
                  <a:pt x="55662" y="39701"/>
                </a:lnTo>
                <a:lnTo>
                  <a:pt x="54843" y="39105"/>
                </a:lnTo>
                <a:lnTo>
                  <a:pt x="54099" y="38510"/>
                </a:lnTo>
                <a:lnTo>
                  <a:pt x="53392" y="37877"/>
                </a:lnTo>
                <a:lnTo>
                  <a:pt x="52685" y="37282"/>
                </a:lnTo>
                <a:lnTo>
                  <a:pt x="52053" y="36612"/>
                </a:lnTo>
                <a:lnTo>
                  <a:pt x="51197" y="35682"/>
                </a:lnTo>
                <a:lnTo>
                  <a:pt x="50378" y="34640"/>
                </a:lnTo>
                <a:lnTo>
                  <a:pt x="49634" y="33599"/>
                </a:lnTo>
                <a:lnTo>
                  <a:pt x="48964" y="32520"/>
                </a:lnTo>
                <a:lnTo>
                  <a:pt x="48369" y="31403"/>
                </a:lnTo>
                <a:lnTo>
                  <a:pt x="47848" y="30250"/>
                </a:lnTo>
                <a:lnTo>
                  <a:pt x="47365" y="29059"/>
                </a:lnTo>
                <a:lnTo>
                  <a:pt x="46955" y="27832"/>
                </a:lnTo>
                <a:lnTo>
                  <a:pt x="46695" y="26753"/>
                </a:lnTo>
                <a:lnTo>
                  <a:pt x="46472" y="25711"/>
                </a:lnTo>
                <a:lnTo>
                  <a:pt x="46323" y="24632"/>
                </a:lnTo>
                <a:lnTo>
                  <a:pt x="46211" y="23553"/>
                </a:lnTo>
                <a:lnTo>
                  <a:pt x="48369" y="23404"/>
                </a:lnTo>
                <a:lnTo>
                  <a:pt x="50564" y="23181"/>
                </a:lnTo>
                <a:lnTo>
                  <a:pt x="51792" y="23069"/>
                </a:lnTo>
                <a:lnTo>
                  <a:pt x="52946" y="22883"/>
                </a:lnTo>
                <a:lnTo>
                  <a:pt x="54099" y="22734"/>
                </a:lnTo>
                <a:lnTo>
                  <a:pt x="55252" y="22548"/>
                </a:lnTo>
                <a:lnTo>
                  <a:pt x="56331" y="22325"/>
                </a:lnTo>
                <a:lnTo>
                  <a:pt x="57410" y="22102"/>
                </a:lnTo>
                <a:lnTo>
                  <a:pt x="58415" y="21841"/>
                </a:lnTo>
                <a:lnTo>
                  <a:pt x="59420" y="21581"/>
                </a:lnTo>
                <a:lnTo>
                  <a:pt x="60387" y="21283"/>
                </a:lnTo>
                <a:lnTo>
                  <a:pt x="61354" y="20985"/>
                </a:lnTo>
                <a:lnTo>
                  <a:pt x="62247" y="20651"/>
                </a:lnTo>
                <a:lnTo>
                  <a:pt x="63103" y="20316"/>
                </a:lnTo>
                <a:lnTo>
                  <a:pt x="63959" y="19944"/>
                </a:lnTo>
                <a:lnTo>
                  <a:pt x="64777" y="19572"/>
                </a:lnTo>
                <a:lnTo>
                  <a:pt x="65559" y="19162"/>
                </a:lnTo>
                <a:lnTo>
                  <a:pt x="66303" y="18753"/>
                </a:lnTo>
                <a:lnTo>
                  <a:pt x="66898" y="18381"/>
                </a:lnTo>
                <a:lnTo>
                  <a:pt x="67494" y="17972"/>
                </a:lnTo>
                <a:lnTo>
                  <a:pt x="68052" y="17600"/>
                </a:lnTo>
                <a:lnTo>
                  <a:pt x="68573" y="17190"/>
                </a:lnTo>
                <a:lnTo>
                  <a:pt x="69093" y="16744"/>
                </a:lnTo>
                <a:lnTo>
                  <a:pt x="69540" y="16335"/>
                </a:lnTo>
                <a:lnTo>
                  <a:pt x="69986" y="15888"/>
                </a:lnTo>
                <a:lnTo>
                  <a:pt x="70433" y="15442"/>
                </a:lnTo>
                <a:lnTo>
                  <a:pt x="70805" y="14958"/>
                </a:lnTo>
                <a:lnTo>
                  <a:pt x="71177" y="14511"/>
                </a:lnTo>
                <a:lnTo>
                  <a:pt x="71512" y="14028"/>
                </a:lnTo>
                <a:lnTo>
                  <a:pt x="71810" y="13544"/>
                </a:lnTo>
                <a:lnTo>
                  <a:pt x="72070" y="13023"/>
                </a:lnTo>
                <a:lnTo>
                  <a:pt x="72330" y="12539"/>
                </a:lnTo>
                <a:lnTo>
                  <a:pt x="72517" y="12019"/>
                </a:lnTo>
                <a:lnTo>
                  <a:pt x="72703" y="11498"/>
                </a:lnTo>
                <a:lnTo>
                  <a:pt x="72889" y="10865"/>
                </a:lnTo>
                <a:lnTo>
                  <a:pt x="73000" y="10233"/>
                </a:lnTo>
                <a:lnTo>
                  <a:pt x="73075" y="9600"/>
                </a:lnTo>
                <a:lnTo>
                  <a:pt x="73112" y="8968"/>
                </a:lnTo>
                <a:lnTo>
                  <a:pt x="73112" y="8335"/>
                </a:lnTo>
                <a:lnTo>
                  <a:pt x="73037" y="7703"/>
                </a:lnTo>
                <a:lnTo>
                  <a:pt x="72926" y="7107"/>
                </a:lnTo>
                <a:lnTo>
                  <a:pt x="72814" y="6512"/>
                </a:lnTo>
                <a:lnTo>
                  <a:pt x="72591" y="5917"/>
                </a:lnTo>
                <a:lnTo>
                  <a:pt x="72368" y="5321"/>
                </a:lnTo>
                <a:lnTo>
                  <a:pt x="72107" y="4763"/>
                </a:lnTo>
                <a:lnTo>
                  <a:pt x="71772" y="4242"/>
                </a:lnTo>
                <a:lnTo>
                  <a:pt x="71400" y="3721"/>
                </a:lnTo>
                <a:lnTo>
                  <a:pt x="70991" y="3201"/>
                </a:lnTo>
                <a:lnTo>
                  <a:pt x="70545" y="2717"/>
                </a:lnTo>
                <a:lnTo>
                  <a:pt x="70061" y="2270"/>
                </a:lnTo>
                <a:lnTo>
                  <a:pt x="69503" y="1824"/>
                </a:lnTo>
                <a:lnTo>
                  <a:pt x="68870" y="1415"/>
                </a:lnTo>
                <a:lnTo>
                  <a:pt x="68238" y="1043"/>
                </a:lnTo>
                <a:lnTo>
                  <a:pt x="67605" y="745"/>
                </a:lnTo>
                <a:lnTo>
                  <a:pt x="66898" y="484"/>
                </a:lnTo>
                <a:lnTo>
                  <a:pt x="66229" y="298"/>
                </a:lnTo>
                <a:lnTo>
                  <a:pt x="65522" y="150"/>
                </a:lnTo>
                <a:lnTo>
                  <a:pt x="64777" y="38"/>
                </a:lnTo>
                <a:lnTo>
                  <a:pt x="6403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6"/>
              </a:solidFill>
              <a:latin typeface="Nunito Sans"/>
              <a:ea typeface="Nunito Sans"/>
              <a:cs typeface="Nunito Sans"/>
              <a:sym typeface="Nunito San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 Alt 2">
  <p:cSld name="BLANK_1_1_1_1_1_1_1_1_1_1_1_2">
    <p:spTree>
      <p:nvGrpSpPr>
        <p:cNvPr id="145" name="Shape 145"/>
        <p:cNvGrpSpPr/>
        <p:nvPr/>
      </p:nvGrpSpPr>
      <p:grpSpPr>
        <a:xfrm>
          <a:off x="0" y="0"/>
          <a:ext cx="0" cy="0"/>
          <a:chOff x="0" y="0"/>
          <a:chExt cx="0" cy="0"/>
        </a:xfrm>
      </p:grpSpPr>
      <p:sp>
        <p:nvSpPr>
          <p:cNvPr id="146" name="Google Shape;146;p23"/>
          <p:cNvSpPr/>
          <p:nvPr/>
        </p:nvSpPr>
        <p:spPr>
          <a:xfrm rot="5400000">
            <a:off x="-3989680" y="1156257"/>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b="0%" l="0%" r="100%" t="100%"/>
            </a:path>
            <a:tileRect b="-100%" l="-100%" r="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sp>
        <p:nvSpPr>
          <p:cNvPr id="147" name="Google Shape;147;p23"/>
          <p:cNvSpPr txBox="1"/>
          <p:nvPr>
            <p:ph idx="1" type="subTitle"/>
          </p:nvPr>
        </p:nvSpPr>
        <p:spPr>
          <a:xfrm>
            <a:off x="3584425" y="53655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48" name="Google Shape;148;p23"/>
          <p:cNvSpPr txBox="1"/>
          <p:nvPr>
            <p:ph idx="2" type="subTitle"/>
          </p:nvPr>
        </p:nvSpPr>
        <p:spPr>
          <a:xfrm>
            <a:off x="3584425" y="192065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49" name="Google Shape;149;p23"/>
          <p:cNvSpPr txBox="1"/>
          <p:nvPr>
            <p:ph idx="3" type="subTitle"/>
          </p:nvPr>
        </p:nvSpPr>
        <p:spPr>
          <a:xfrm>
            <a:off x="3584425" y="3291625"/>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50" name="Google Shape;150;p23"/>
          <p:cNvSpPr txBox="1"/>
          <p:nvPr>
            <p:ph idx="4" type="subTitle"/>
          </p:nvPr>
        </p:nvSpPr>
        <p:spPr>
          <a:xfrm>
            <a:off x="3584425" y="39968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51" name="Google Shape;151;p23"/>
          <p:cNvSpPr txBox="1"/>
          <p:nvPr>
            <p:ph idx="5" type="subTitle"/>
          </p:nvPr>
        </p:nvSpPr>
        <p:spPr>
          <a:xfrm>
            <a:off x="3584425" y="12286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152" name="Google Shape;152;p23"/>
          <p:cNvSpPr txBox="1"/>
          <p:nvPr>
            <p:ph idx="6" type="subTitle"/>
          </p:nvPr>
        </p:nvSpPr>
        <p:spPr>
          <a:xfrm>
            <a:off x="3584425" y="2612700"/>
            <a:ext cx="404100" cy="4002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100"/>
              <a:buFont typeface="Nunito Sans SemiBold"/>
              <a:buNone/>
              <a:defRPr sz="1100">
                <a:solidFill>
                  <a:schemeClr val="dk2"/>
                </a:solidFill>
                <a:latin typeface="Nunito Sans SemiBold"/>
                <a:ea typeface="Nunito Sans SemiBold"/>
                <a:cs typeface="Nunito Sans SemiBold"/>
                <a:sym typeface="Nunito Sans SemiBold"/>
              </a:defRPr>
            </a:lvl1pPr>
            <a:lvl2pPr lvl="1"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pic>
        <p:nvPicPr>
          <p:cNvPr id="153" name="Google Shape;153;p23"/>
          <p:cNvPicPr preferRelativeResize="0"/>
          <p:nvPr/>
        </p:nvPicPr>
        <p:blipFill rotWithShape="1">
          <a:blip r:embed="rId2">
            <a:alphaModFix/>
          </a:blip>
          <a:srcRect b="4753" l="57201" r="0" t="0"/>
          <a:stretch/>
        </p:blipFill>
        <p:spPr>
          <a:xfrm>
            <a:off x="-2901" y="1345020"/>
            <a:ext cx="1711426" cy="3808700"/>
          </a:xfrm>
          <a:prstGeom prst="rect">
            <a:avLst/>
          </a:prstGeom>
          <a:noFill/>
          <a:ln>
            <a:noFill/>
          </a:ln>
        </p:spPr>
      </p:pic>
      <p:sp>
        <p:nvSpPr>
          <p:cNvPr id="154" name="Google Shape;154;p23"/>
          <p:cNvSpPr txBox="1"/>
          <p:nvPr>
            <p:ph idx="7" type="subTitle"/>
          </p:nvPr>
        </p:nvSpPr>
        <p:spPr>
          <a:xfrm>
            <a:off x="3986175" y="5103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5" name="Google Shape;155;p23"/>
          <p:cNvSpPr txBox="1"/>
          <p:nvPr>
            <p:ph idx="8" type="subTitle"/>
          </p:nvPr>
        </p:nvSpPr>
        <p:spPr>
          <a:xfrm>
            <a:off x="3986175" y="12023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6" name="Google Shape;156;p23"/>
          <p:cNvSpPr txBox="1"/>
          <p:nvPr>
            <p:ph idx="9" type="subTitle"/>
          </p:nvPr>
        </p:nvSpPr>
        <p:spPr>
          <a:xfrm>
            <a:off x="3986175" y="18944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7" name="Google Shape;157;p23"/>
          <p:cNvSpPr txBox="1"/>
          <p:nvPr>
            <p:ph idx="13" type="subTitle"/>
          </p:nvPr>
        </p:nvSpPr>
        <p:spPr>
          <a:xfrm>
            <a:off x="3986175" y="25864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8" name="Google Shape;158;p23"/>
          <p:cNvSpPr txBox="1"/>
          <p:nvPr>
            <p:ph idx="14" type="subTitle"/>
          </p:nvPr>
        </p:nvSpPr>
        <p:spPr>
          <a:xfrm>
            <a:off x="3986175" y="327850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59" name="Google Shape;159;p23"/>
          <p:cNvSpPr txBox="1"/>
          <p:nvPr>
            <p:ph idx="15" type="subTitle"/>
          </p:nvPr>
        </p:nvSpPr>
        <p:spPr>
          <a:xfrm>
            <a:off x="3986175" y="3970550"/>
            <a:ext cx="3858900" cy="452700"/>
          </a:xfrm>
          <a:prstGeom prst="rect">
            <a:avLst/>
          </a:prstGeom>
        </p:spPr>
        <p:txBody>
          <a:bodyPr anchorCtr="0" anchor="ctr" bIns="91425" lIns="91425" spcFirstLastPara="1" rIns="91425" wrap="square" tIns="91425">
            <a:noAutofit/>
          </a:bodyPr>
          <a:lstStyle>
            <a:lvl1pPr lvl="0">
              <a:spcBef>
                <a:spcPts val="0"/>
              </a:spcBef>
              <a:spcAft>
                <a:spcPts val="0"/>
              </a:spcAft>
              <a:buSzPts val="1600"/>
              <a:buFont typeface="Poppins SemiBold"/>
              <a:buNone/>
              <a:defRPr>
                <a:latin typeface="Poppins SemiBold"/>
                <a:ea typeface="Poppins SemiBold"/>
                <a:cs typeface="Poppins SemiBold"/>
                <a:sym typeface="Poppins SemiBold"/>
              </a:defRPr>
            </a:lvl1pPr>
            <a:lvl2pPr lvl="1">
              <a:spcBef>
                <a:spcPts val="0"/>
              </a:spcBef>
              <a:spcAft>
                <a:spcPts val="0"/>
              </a:spcAft>
              <a:buSzPts val="1600"/>
              <a:buFont typeface="Poppins SemiBold"/>
              <a:buNone/>
              <a:defRPr>
                <a:latin typeface="Poppins SemiBold"/>
                <a:ea typeface="Poppins SemiBold"/>
                <a:cs typeface="Poppins SemiBold"/>
                <a:sym typeface="Poppins SemiBold"/>
              </a:defRPr>
            </a:lvl2pPr>
            <a:lvl3pPr lvl="2">
              <a:spcBef>
                <a:spcPts val="0"/>
              </a:spcBef>
              <a:spcAft>
                <a:spcPts val="0"/>
              </a:spcAft>
              <a:buSzPts val="1600"/>
              <a:buFont typeface="Poppins SemiBold"/>
              <a:buNone/>
              <a:defRPr>
                <a:latin typeface="Poppins SemiBold"/>
                <a:ea typeface="Poppins SemiBold"/>
                <a:cs typeface="Poppins SemiBold"/>
                <a:sym typeface="Poppins SemiBold"/>
              </a:defRPr>
            </a:lvl3pPr>
            <a:lvl4pPr lvl="3">
              <a:spcBef>
                <a:spcPts val="0"/>
              </a:spcBef>
              <a:spcAft>
                <a:spcPts val="0"/>
              </a:spcAft>
              <a:buSzPts val="1600"/>
              <a:buFont typeface="Poppins SemiBold"/>
              <a:buNone/>
              <a:defRPr>
                <a:latin typeface="Poppins SemiBold"/>
                <a:ea typeface="Poppins SemiBold"/>
                <a:cs typeface="Poppins SemiBold"/>
                <a:sym typeface="Poppins SemiBold"/>
              </a:defRPr>
            </a:lvl4pPr>
            <a:lvl5pPr lvl="4">
              <a:spcBef>
                <a:spcPts val="0"/>
              </a:spcBef>
              <a:spcAft>
                <a:spcPts val="0"/>
              </a:spcAft>
              <a:buSzPts val="1600"/>
              <a:buFont typeface="Poppins SemiBold"/>
              <a:buNone/>
              <a:defRPr>
                <a:latin typeface="Poppins SemiBold"/>
                <a:ea typeface="Poppins SemiBold"/>
                <a:cs typeface="Poppins SemiBold"/>
                <a:sym typeface="Poppins SemiBold"/>
              </a:defRPr>
            </a:lvl5pPr>
            <a:lvl6pPr lvl="5">
              <a:spcBef>
                <a:spcPts val="0"/>
              </a:spcBef>
              <a:spcAft>
                <a:spcPts val="0"/>
              </a:spcAft>
              <a:buSzPts val="1600"/>
              <a:buFont typeface="Poppins SemiBold"/>
              <a:buNone/>
              <a:defRPr>
                <a:latin typeface="Poppins SemiBold"/>
                <a:ea typeface="Poppins SemiBold"/>
                <a:cs typeface="Poppins SemiBold"/>
                <a:sym typeface="Poppins SemiBold"/>
              </a:defRPr>
            </a:lvl6pPr>
            <a:lvl7pPr lvl="6">
              <a:spcBef>
                <a:spcPts val="0"/>
              </a:spcBef>
              <a:spcAft>
                <a:spcPts val="0"/>
              </a:spcAft>
              <a:buSzPts val="1600"/>
              <a:buFont typeface="Poppins SemiBold"/>
              <a:buNone/>
              <a:defRPr>
                <a:latin typeface="Poppins SemiBold"/>
                <a:ea typeface="Poppins SemiBold"/>
                <a:cs typeface="Poppins SemiBold"/>
                <a:sym typeface="Poppins SemiBold"/>
              </a:defRPr>
            </a:lvl7pPr>
            <a:lvl8pPr lvl="7">
              <a:spcBef>
                <a:spcPts val="0"/>
              </a:spcBef>
              <a:spcAft>
                <a:spcPts val="0"/>
              </a:spcAft>
              <a:buSzPts val="1600"/>
              <a:buFont typeface="Poppins SemiBold"/>
              <a:buNone/>
              <a:defRPr>
                <a:latin typeface="Poppins SemiBold"/>
                <a:ea typeface="Poppins SemiBold"/>
                <a:cs typeface="Poppins SemiBold"/>
                <a:sym typeface="Poppins SemiBold"/>
              </a:defRPr>
            </a:lvl8pPr>
            <a:lvl9pPr lvl="8">
              <a:spcBef>
                <a:spcPts val="0"/>
              </a:spcBef>
              <a:spcAft>
                <a:spcPts val="0"/>
              </a:spcAft>
              <a:buSzPts val="1600"/>
              <a:buFont typeface="Poppins SemiBold"/>
              <a:buNone/>
              <a:defRPr>
                <a:latin typeface="Poppins SemiBold"/>
                <a:ea typeface="Poppins SemiBold"/>
                <a:cs typeface="Poppins SemiBold"/>
                <a:sym typeface="Poppins SemiBold"/>
              </a:defRPr>
            </a:lvl9pPr>
          </a:lstStyle>
          <a:p/>
        </p:txBody>
      </p:sp>
      <p:sp>
        <p:nvSpPr>
          <p:cNvPr id="160" name="Google Shape;160;p23"/>
          <p:cNvSpPr txBox="1"/>
          <p:nvPr>
            <p:ph type="title"/>
          </p:nvPr>
        </p:nvSpPr>
        <p:spPr>
          <a:xfrm>
            <a:off x="228600" y="228600"/>
            <a:ext cx="2926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61" name="Google Shape;161;p2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62" name="Google Shape;162;p23"/>
          <p:cNvSpPr txBox="1"/>
          <p:nvPr>
            <p:ph idx="16" type="subTitle"/>
          </p:nvPr>
        </p:nvSpPr>
        <p:spPr>
          <a:xfrm>
            <a:off x="7851925" y="5103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3" name="Google Shape;163;p23"/>
          <p:cNvSpPr txBox="1"/>
          <p:nvPr>
            <p:ph idx="17" type="subTitle"/>
          </p:nvPr>
        </p:nvSpPr>
        <p:spPr>
          <a:xfrm>
            <a:off x="7851925" y="12023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4" name="Google Shape;164;p23"/>
          <p:cNvSpPr txBox="1"/>
          <p:nvPr>
            <p:ph idx="18" type="subTitle"/>
          </p:nvPr>
        </p:nvSpPr>
        <p:spPr>
          <a:xfrm>
            <a:off x="7851925" y="18944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5" name="Google Shape;165;p23"/>
          <p:cNvSpPr txBox="1"/>
          <p:nvPr>
            <p:ph idx="19" type="subTitle"/>
          </p:nvPr>
        </p:nvSpPr>
        <p:spPr>
          <a:xfrm>
            <a:off x="7851925" y="25864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6" name="Google Shape;166;p23"/>
          <p:cNvSpPr txBox="1"/>
          <p:nvPr>
            <p:ph idx="20" type="subTitle"/>
          </p:nvPr>
        </p:nvSpPr>
        <p:spPr>
          <a:xfrm>
            <a:off x="7851925" y="327850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7" name="Google Shape;167;p23"/>
          <p:cNvSpPr txBox="1"/>
          <p:nvPr>
            <p:ph idx="21" type="subTitle"/>
          </p:nvPr>
        </p:nvSpPr>
        <p:spPr>
          <a:xfrm>
            <a:off x="7851925" y="3970550"/>
            <a:ext cx="1063200" cy="452700"/>
          </a:xfrm>
          <a:prstGeom prst="rect">
            <a:avLst/>
          </a:prstGeom>
        </p:spPr>
        <p:txBody>
          <a:bodyPr anchorCtr="0" anchor="ctr" bIns="91425" lIns="91425" spcFirstLastPara="1" rIns="91425" wrap="square" tIns="91425">
            <a:noAutofit/>
          </a:bodyPr>
          <a:lstStyle>
            <a:lvl1pPr lvl="0" algn="r">
              <a:spcBef>
                <a:spcPts val="0"/>
              </a:spcBef>
              <a:spcAft>
                <a:spcPts val="0"/>
              </a:spcAft>
              <a:buSzPts val="1600"/>
              <a:buFont typeface="Nunito Sans"/>
              <a:buNone/>
              <a:defRPr>
                <a:latin typeface="Nunito Sans"/>
                <a:ea typeface="Nunito Sans"/>
                <a:cs typeface="Nunito Sans"/>
                <a:sym typeface="Nunito Sans"/>
              </a:defRPr>
            </a:lvl1pPr>
            <a:lvl2pPr lvl="1" algn="r">
              <a:spcBef>
                <a:spcPts val="0"/>
              </a:spcBef>
              <a:spcAft>
                <a:spcPts val="0"/>
              </a:spcAft>
              <a:buSzPts val="1600"/>
              <a:buFont typeface="Nunito Sans"/>
              <a:buNone/>
              <a:defRPr>
                <a:latin typeface="Nunito Sans"/>
                <a:ea typeface="Nunito Sans"/>
                <a:cs typeface="Nunito Sans"/>
                <a:sym typeface="Nunito Sans"/>
              </a:defRPr>
            </a:lvl2pPr>
            <a:lvl3pPr lvl="2" algn="r">
              <a:spcBef>
                <a:spcPts val="0"/>
              </a:spcBef>
              <a:spcAft>
                <a:spcPts val="0"/>
              </a:spcAft>
              <a:buSzPts val="1600"/>
              <a:buFont typeface="Nunito Sans"/>
              <a:buNone/>
              <a:defRPr>
                <a:latin typeface="Nunito Sans"/>
                <a:ea typeface="Nunito Sans"/>
                <a:cs typeface="Nunito Sans"/>
                <a:sym typeface="Nunito Sans"/>
              </a:defRPr>
            </a:lvl3pPr>
            <a:lvl4pPr lvl="3" algn="r">
              <a:spcBef>
                <a:spcPts val="0"/>
              </a:spcBef>
              <a:spcAft>
                <a:spcPts val="0"/>
              </a:spcAft>
              <a:buSzPts val="1600"/>
              <a:buFont typeface="Nunito Sans"/>
              <a:buNone/>
              <a:defRPr>
                <a:latin typeface="Nunito Sans"/>
                <a:ea typeface="Nunito Sans"/>
                <a:cs typeface="Nunito Sans"/>
                <a:sym typeface="Nunito Sans"/>
              </a:defRPr>
            </a:lvl4pPr>
            <a:lvl5pPr lvl="4" algn="r">
              <a:spcBef>
                <a:spcPts val="0"/>
              </a:spcBef>
              <a:spcAft>
                <a:spcPts val="0"/>
              </a:spcAft>
              <a:buSzPts val="1600"/>
              <a:buFont typeface="Nunito Sans"/>
              <a:buNone/>
              <a:defRPr>
                <a:latin typeface="Nunito Sans"/>
                <a:ea typeface="Nunito Sans"/>
                <a:cs typeface="Nunito Sans"/>
                <a:sym typeface="Nunito Sans"/>
              </a:defRPr>
            </a:lvl5pPr>
            <a:lvl6pPr lvl="5" algn="r">
              <a:spcBef>
                <a:spcPts val="0"/>
              </a:spcBef>
              <a:spcAft>
                <a:spcPts val="0"/>
              </a:spcAft>
              <a:buSzPts val="1600"/>
              <a:buFont typeface="Nunito Sans"/>
              <a:buNone/>
              <a:defRPr>
                <a:latin typeface="Nunito Sans"/>
                <a:ea typeface="Nunito Sans"/>
                <a:cs typeface="Nunito Sans"/>
                <a:sym typeface="Nunito Sans"/>
              </a:defRPr>
            </a:lvl6pPr>
            <a:lvl7pPr lvl="6" algn="r">
              <a:spcBef>
                <a:spcPts val="0"/>
              </a:spcBef>
              <a:spcAft>
                <a:spcPts val="0"/>
              </a:spcAft>
              <a:buSzPts val="1600"/>
              <a:buFont typeface="Nunito Sans"/>
              <a:buNone/>
              <a:defRPr>
                <a:latin typeface="Nunito Sans"/>
                <a:ea typeface="Nunito Sans"/>
                <a:cs typeface="Nunito Sans"/>
                <a:sym typeface="Nunito Sans"/>
              </a:defRPr>
            </a:lvl7pPr>
            <a:lvl8pPr lvl="7" algn="r">
              <a:spcBef>
                <a:spcPts val="0"/>
              </a:spcBef>
              <a:spcAft>
                <a:spcPts val="0"/>
              </a:spcAft>
              <a:buSzPts val="1600"/>
              <a:buFont typeface="Nunito Sans"/>
              <a:buNone/>
              <a:defRPr>
                <a:latin typeface="Nunito Sans"/>
                <a:ea typeface="Nunito Sans"/>
                <a:cs typeface="Nunito Sans"/>
                <a:sym typeface="Nunito Sans"/>
              </a:defRPr>
            </a:lvl8pPr>
            <a:lvl9pPr lvl="8" algn="r">
              <a:spcBef>
                <a:spcPts val="0"/>
              </a:spcBef>
              <a:spcAft>
                <a:spcPts val="0"/>
              </a:spcAft>
              <a:buSzPts val="1600"/>
              <a:buFont typeface="Nunito Sans"/>
              <a:buNone/>
              <a:defRPr>
                <a:latin typeface="Nunito Sans"/>
                <a:ea typeface="Nunito Sans"/>
                <a:cs typeface="Nunito Sans"/>
                <a:sym typeface="Nunito Sans"/>
              </a:defRPr>
            </a:lvl9pPr>
          </a:lstStyle>
          <a:p/>
        </p:txBody>
      </p:sp>
      <p:sp>
        <p:nvSpPr>
          <p:cNvPr id="168" name="Google Shape;168;p23"/>
          <p:cNvSpPr txBox="1"/>
          <p:nvPr>
            <p:ph idx="22"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1">
  <p:cSld name="BLANK_1_1_1_1_1_1_1_1_1_1_1_1">
    <p:spTree>
      <p:nvGrpSpPr>
        <p:cNvPr id="169" name="Shape 169"/>
        <p:cNvGrpSpPr/>
        <p:nvPr/>
      </p:nvGrpSpPr>
      <p:grpSpPr>
        <a:xfrm>
          <a:off x="0" y="0"/>
          <a:ext cx="0" cy="0"/>
          <a:chOff x="0" y="0"/>
          <a:chExt cx="0" cy="0"/>
        </a:xfrm>
      </p:grpSpPr>
      <p:pic>
        <p:nvPicPr>
          <p:cNvPr id="170" name="Google Shape;170;p24"/>
          <p:cNvPicPr preferRelativeResize="0"/>
          <p:nvPr/>
        </p:nvPicPr>
        <p:blipFill rotWithShape="1">
          <a:blip r:embed="rId2">
            <a:alphaModFix/>
          </a:blip>
          <a:srcRect b="0" l="0" r="0" t="21452"/>
          <a:stretch/>
        </p:blipFill>
        <p:spPr>
          <a:xfrm>
            <a:off x="4061100" y="0"/>
            <a:ext cx="4136100" cy="3248727"/>
          </a:xfrm>
          <a:prstGeom prst="rect">
            <a:avLst/>
          </a:prstGeom>
          <a:noFill/>
          <a:ln>
            <a:noFill/>
          </a:ln>
        </p:spPr>
      </p:pic>
      <p:sp>
        <p:nvSpPr>
          <p:cNvPr id="171" name="Google Shape;171;p24"/>
          <p:cNvSpPr/>
          <p:nvPr/>
        </p:nvSpPr>
        <p:spPr>
          <a:xfrm flipH="1" rot="-5400000">
            <a:off x="5143020" y="1161600"/>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172" name="Google Shape;172;p24"/>
          <p:cNvSpPr/>
          <p:nvPr/>
        </p:nvSpPr>
        <p:spPr>
          <a:xfrm>
            <a:off x="4600000" y="-50"/>
            <a:ext cx="3973152" cy="5143488"/>
          </a:xfrm>
          <a:custGeom>
            <a:rect b="b" l="l" r="r" t="t"/>
            <a:pathLst>
              <a:path extrusionOk="0" h="160734" w="124161">
                <a:moveTo>
                  <a:pt x="46435" y="0"/>
                </a:moveTo>
                <a:lnTo>
                  <a:pt x="50007" y="3088"/>
                </a:lnTo>
                <a:lnTo>
                  <a:pt x="53988" y="6586"/>
                </a:lnTo>
                <a:lnTo>
                  <a:pt x="58379" y="10492"/>
                </a:lnTo>
                <a:lnTo>
                  <a:pt x="63067" y="14697"/>
                </a:lnTo>
                <a:lnTo>
                  <a:pt x="67978" y="19199"/>
                </a:lnTo>
                <a:lnTo>
                  <a:pt x="73075" y="23924"/>
                </a:lnTo>
                <a:lnTo>
                  <a:pt x="78247" y="28835"/>
                </a:lnTo>
                <a:lnTo>
                  <a:pt x="83419" y="33858"/>
                </a:lnTo>
                <a:lnTo>
                  <a:pt x="88144" y="38546"/>
                </a:lnTo>
                <a:lnTo>
                  <a:pt x="92609" y="43048"/>
                </a:lnTo>
                <a:lnTo>
                  <a:pt x="96739" y="47402"/>
                </a:lnTo>
                <a:lnTo>
                  <a:pt x="98711" y="49485"/>
                </a:lnTo>
                <a:lnTo>
                  <a:pt x="100609" y="51532"/>
                </a:lnTo>
                <a:lnTo>
                  <a:pt x="102432" y="53578"/>
                </a:lnTo>
                <a:lnTo>
                  <a:pt x="104181" y="55550"/>
                </a:lnTo>
                <a:lnTo>
                  <a:pt x="105855" y="57448"/>
                </a:lnTo>
                <a:lnTo>
                  <a:pt x="107455" y="59345"/>
                </a:lnTo>
                <a:lnTo>
                  <a:pt x="108980" y="61168"/>
                </a:lnTo>
                <a:lnTo>
                  <a:pt x="110431" y="62954"/>
                </a:lnTo>
                <a:lnTo>
                  <a:pt x="111808" y="64703"/>
                </a:lnTo>
                <a:lnTo>
                  <a:pt x="113110" y="66414"/>
                </a:lnTo>
                <a:lnTo>
                  <a:pt x="114636" y="68424"/>
                </a:lnTo>
                <a:lnTo>
                  <a:pt x="116050" y="70396"/>
                </a:lnTo>
                <a:lnTo>
                  <a:pt x="117315" y="72293"/>
                </a:lnTo>
                <a:lnTo>
                  <a:pt x="118468" y="74079"/>
                </a:lnTo>
                <a:lnTo>
                  <a:pt x="119510" y="75828"/>
                </a:lnTo>
                <a:lnTo>
                  <a:pt x="120440" y="77502"/>
                </a:lnTo>
                <a:lnTo>
                  <a:pt x="121221" y="79065"/>
                </a:lnTo>
                <a:lnTo>
                  <a:pt x="121928" y="80553"/>
                </a:lnTo>
                <a:lnTo>
                  <a:pt x="122486" y="82004"/>
                </a:lnTo>
                <a:lnTo>
                  <a:pt x="122933" y="83344"/>
                </a:lnTo>
                <a:lnTo>
                  <a:pt x="123119" y="83976"/>
                </a:lnTo>
                <a:lnTo>
                  <a:pt x="123268" y="84609"/>
                </a:lnTo>
                <a:lnTo>
                  <a:pt x="123379" y="85241"/>
                </a:lnTo>
                <a:lnTo>
                  <a:pt x="123491" y="85799"/>
                </a:lnTo>
                <a:lnTo>
                  <a:pt x="123528" y="86395"/>
                </a:lnTo>
                <a:lnTo>
                  <a:pt x="123565" y="86915"/>
                </a:lnTo>
                <a:lnTo>
                  <a:pt x="123565" y="87474"/>
                </a:lnTo>
                <a:lnTo>
                  <a:pt x="123528" y="87957"/>
                </a:lnTo>
                <a:lnTo>
                  <a:pt x="123491" y="88441"/>
                </a:lnTo>
                <a:lnTo>
                  <a:pt x="123379" y="88925"/>
                </a:lnTo>
                <a:lnTo>
                  <a:pt x="123268" y="89371"/>
                </a:lnTo>
                <a:lnTo>
                  <a:pt x="123119" y="89780"/>
                </a:lnTo>
                <a:lnTo>
                  <a:pt x="122858" y="90413"/>
                </a:lnTo>
                <a:lnTo>
                  <a:pt x="122486" y="90971"/>
                </a:lnTo>
                <a:lnTo>
                  <a:pt x="122077" y="91492"/>
                </a:lnTo>
                <a:lnTo>
                  <a:pt x="121593" y="91938"/>
                </a:lnTo>
                <a:lnTo>
                  <a:pt x="121035" y="92385"/>
                </a:lnTo>
                <a:lnTo>
                  <a:pt x="120403" y="92757"/>
                </a:lnTo>
                <a:lnTo>
                  <a:pt x="119733" y="93092"/>
                </a:lnTo>
                <a:lnTo>
                  <a:pt x="118989" y="93389"/>
                </a:lnTo>
                <a:lnTo>
                  <a:pt x="118133" y="93650"/>
                </a:lnTo>
                <a:lnTo>
                  <a:pt x="117240" y="93873"/>
                </a:lnTo>
                <a:lnTo>
                  <a:pt x="116310" y="94059"/>
                </a:lnTo>
                <a:lnTo>
                  <a:pt x="115268" y="94171"/>
                </a:lnTo>
                <a:lnTo>
                  <a:pt x="114189" y="94245"/>
                </a:lnTo>
                <a:lnTo>
                  <a:pt x="112999" y="94282"/>
                </a:lnTo>
                <a:lnTo>
                  <a:pt x="111771" y="94282"/>
                </a:lnTo>
                <a:lnTo>
                  <a:pt x="110506" y="94245"/>
                </a:lnTo>
                <a:lnTo>
                  <a:pt x="97558" y="93501"/>
                </a:lnTo>
                <a:lnTo>
                  <a:pt x="89744" y="93055"/>
                </a:lnTo>
                <a:lnTo>
                  <a:pt x="81782" y="92645"/>
                </a:lnTo>
                <a:lnTo>
                  <a:pt x="73745" y="92236"/>
                </a:lnTo>
                <a:lnTo>
                  <a:pt x="65708" y="91901"/>
                </a:lnTo>
                <a:lnTo>
                  <a:pt x="57746" y="91604"/>
                </a:lnTo>
                <a:lnTo>
                  <a:pt x="53839" y="91529"/>
                </a:lnTo>
                <a:lnTo>
                  <a:pt x="49970" y="91455"/>
                </a:lnTo>
                <a:lnTo>
                  <a:pt x="46175" y="91380"/>
                </a:lnTo>
                <a:lnTo>
                  <a:pt x="42491" y="91380"/>
                </a:lnTo>
                <a:lnTo>
                  <a:pt x="38845" y="91417"/>
                </a:lnTo>
                <a:lnTo>
                  <a:pt x="35310" y="91492"/>
                </a:lnTo>
                <a:lnTo>
                  <a:pt x="31627" y="91604"/>
                </a:lnTo>
                <a:lnTo>
                  <a:pt x="28167" y="91752"/>
                </a:lnTo>
                <a:lnTo>
                  <a:pt x="24930" y="91976"/>
                </a:lnTo>
                <a:lnTo>
                  <a:pt x="21916" y="92236"/>
                </a:lnTo>
                <a:lnTo>
                  <a:pt x="19088" y="92534"/>
                </a:lnTo>
                <a:lnTo>
                  <a:pt x="16446" y="92906"/>
                </a:lnTo>
                <a:lnTo>
                  <a:pt x="14028" y="93315"/>
                </a:lnTo>
                <a:lnTo>
                  <a:pt x="11795" y="93762"/>
                </a:lnTo>
                <a:lnTo>
                  <a:pt x="10568" y="94059"/>
                </a:lnTo>
                <a:lnTo>
                  <a:pt x="9451" y="94357"/>
                </a:lnTo>
                <a:lnTo>
                  <a:pt x="8372" y="94692"/>
                </a:lnTo>
                <a:lnTo>
                  <a:pt x="7368" y="95027"/>
                </a:lnTo>
                <a:lnTo>
                  <a:pt x="6438" y="95361"/>
                </a:lnTo>
                <a:lnTo>
                  <a:pt x="5545" y="95733"/>
                </a:lnTo>
                <a:lnTo>
                  <a:pt x="4763" y="96106"/>
                </a:lnTo>
                <a:lnTo>
                  <a:pt x="4019" y="96515"/>
                </a:lnTo>
                <a:lnTo>
                  <a:pt x="3312" y="96924"/>
                </a:lnTo>
                <a:lnTo>
                  <a:pt x="2717" y="97371"/>
                </a:lnTo>
                <a:lnTo>
                  <a:pt x="2159" y="97817"/>
                </a:lnTo>
                <a:lnTo>
                  <a:pt x="1675" y="98301"/>
                </a:lnTo>
                <a:lnTo>
                  <a:pt x="1229" y="98784"/>
                </a:lnTo>
                <a:lnTo>
                  <a:pt x="894" y="99305"/>
                </a:lnTo>
                <a:lnTo>
                  <a:pt x="596" y="99826"/>
                </a:lnTo>
                <a:lnTo>
                  <a:pt x="336" y="100384"/>
                </a:lnTo>
                <a:lnTo>
                  <a:pt x="224" y="100756"/>
                </a:lnTo>
                <a:lnTo>
                  <a:pt x="112" y="101128"/>
                </a:lnTo>
                <a:lnTo>
                  <a:pt x="75" y="101538"/>
                </a:lnTo>
                <a:lnTo>
                  <a:pt x="38" y="101947"/>
                </a:lnTo>
                <a:lnTo>
                  <a:pt x="1" y="102356"/>
                </a:lnTo>
                <a:lnTo>
                  <a:pt x="38" y="102766"/>
                </a:lnTo>
                <a:lnTo>
                  <a:pt x="75" y="103175"/>
                </a:lnTo>
                <a:lnTo>
                  <a:pt x="187" y="103621"/>
                </a:lnTo>
                <a:lnTo>
                  <a:pt x="299" y="104031"/>
                </a:lnTo>
                <a:lnTo>
                  <a:pt x="410" y="104477"/>
                </a:lnTo>
                <a:lnTo>
                  <a:pt x="596" y="104924"/>
                </a:lnTo>
                <a:lnTo>
                  <a:pt x="782" y="105407"/>
                </a:lnTo>
                <a:lnTo>
                  <a:pt x="1005" y="105854"/>
                </a:lnTo>
                <a:lnTo>
                  <a:pt x="1266" y="106337"/>
                </a:lnTo>
                <a:lnTo>
                  <a:pt x="1898" y="107305"/>
                </a:lnTo>
                <a:lnTo>
                  <a:pt x="2605" y="108309"/>
                </a:lnTo>
                <a:lnTo>
                  <a:pt x="3461" y="109314"/>
                </a:lnTo>
                <a:lnTo>
                  <a:pt x="4429" y="110393"/>
                </a:lnTo>
                <a:lnTo>
                  <a:pt x="5508" y="111472"/>
                </a:lnTo>
                <a:lnTo>
                  <a:pt x="6698" y="112625"/>
                </a:lnTo>
                <a:lnTo>
                  <a:pt x="8038" y="113779"/>
                </a:lnTo>
                <a:lnTo>
                  <a:pt x="9489" y="114969"/>
                </a:lnTo>
                <a:lnTo>
                  <a:pt x="11051" y="116197"/>
                </a:lnTo>
                <a:lnTo>
                  <a:pt x="15144" y="119323"/>
                </a:lnTo>
                <a:lnTo>
                  <a:pt x="19125" y="122411"/>
                </a:lnTo>
                <a:lnTo>
                  <a:pt x="23069" y="125499"/>
                </a:lnTo>
                <a:lnTo>
                  <a:pt x="26902" y="128587"/>
                </a:lnTo>
                <a:lnTo>
                  <a:pt x="30697" y="131601"/>
                </a:lnTo>
                <a:lnTo>
                  <a:pt x="34343" y="134578"/>
                </a:lnTo>
                <a:lnTo>
                  <a:pt x="41412" y="140382"/>
                </a:lnTo>
                <a:lnTo>
                  <a:pt x="48072" y="145963"/>
                </a:lnTo>
                <a:lnTo>
                  <a:pt x="54249" y="151246"/>
                </a:lnTo>
                <a:lnTo>
                  <a:pt x="59941" y="156195"/>
                </a:lnTo>
                <a:lnTo>
                  <a:pt x="65113" y="160734"/>
                </a:lnTo>
                <a:lnTo>
                  <a:pt x="66006" y="160734"/>
                </a:lnTo>
                <a:lnTo>
                  <a:pt x="60834" y="156158"/>
                </a:lnTo>
                <a:lnTo>
                  <a:pt x="55104" y="151172"/>
                </a:lnTo>
                <a:lnTo>
                  <a:pt x="48854" y="145851"/>
                </a:lnTo>
                <a:lnTo>
                  <a:pt x="42156" y="140233"/>
                </a:lnTo>
                <a:lnTo>
                  <a:pt x="38622" y="137331"/>
                </a:lnTo>
                <a:lnTo>
                  <a:pt x="35013" y="134354"/>
                </a:lnTo>
                <a:lnTo>
                  <a:pt x="31292" y="131341"/>
                </a:lnTo>
                <a:lnTo>
                  <a:pt x="27497" y="128252"/>
                </a:lnTo>
                <a:lnTo>
                  <a:pt x="23590" y="125164"/>
                </a:lnTo>
                <a:lnTo>
                  <a:pt x="19609" y="122039"/>
                </a:lnTo>
                <a:lnTo>
                  <a:pt x="15553" y="118876"/>
                </a:lnTo>
                <a:lnTo>
                  <a:pt x="11423" y="115714"/>
                </a:lnTo>
                <a:lnTo>
                  <a:pt x="9898" y="114523"/>
                </a:lnTo>
                <a:lnTo>
                  <a:pt x="8521" y="113370"/>
                </a:lnTo>
                <a:lnTo>
                  <a:pt x="7219" y="112253"/>
                </a:lnTo>
                <a:lnTo>
                  <a:pt x="6066" y="111174"/>
                </a:lnTo>
                <a:lnTo>
                  <a:pt x="5024" y="110133"/>
                </a:lnTo>
                <a:lnTo>
                  <a:pt x="4056" y="109091"/>
                </a:lnTo>
                <a:lnTo>
                  <a:pt x="3238" y="108123"/>
                </a:lnTo>
                <a:lnTo>
                  <a:pt x="2531" y="107156"/>
                </a:lnTo>
                <a:lnTo>
                  <a:pt x="1936" y="106226"/>
                </a:lnTo>
                <a:lnTo>
                  <a:pt x="1452" y="105296"/>
                </a:lnTo>
                <a:lnTo>
                  <a:pt x="1229" y="104886"/>
                </a:lnTo>
                <a:lnTo>
                  <a:pt x="1080" y="104440"/>
                </a:lnTo>
                <a:lnTo>
                  <a:pt x="931" y="104031"/>
                </a:lnTo>
                <a:lnTo>
                  <a:pt x="819" y="103621"/>
                </a:lnTo>
                <a:lnTo>
                  <a:pt x="708" y="103212"/>
                </a:lnTo>
                <a:lnTo>
                  <a:pt x="671" y="102803"/>
                </a:lnTo>
                <a:lnTo>
                  <a:pt x="633" y="102394"/>
                </a:lnTo>
                <a:lnTo>
                  <a:pt x="633" y="102021"/>
                </a:lnTo>
                <a:lnTo>
                  <a:pt x="671" y="101649"/>
                </a:lnTo>
                <a:lnTo>
                  <a:pt x="708" y="101277"/>
                </a:lnTo>
                <a:lnTo>
                  <a:pt x="782" y="100942"/>
                </a:lnTo>
                <a:lnTo>
                  <a:pt x="894" y="100570"/>
                </a:lnTo>
                <a:lnTo>
                  <a:pt x="1117" y="100087"/>
                </a:lnTo>
                <a:lnTo>
                  <a:pt x="1415" y="99603"/>
                </a:lnTo>
                <a:lnTo>
                  <a:pt x="1750" y="99119"/>
                </a:lnTo>
                <a:lnTo>
                  <a:pt x="2159" y="98673"/>
                </a:lnTo>
                <a:lnTo>
                  <a:pt x="2643" y="98226"/>
                </a:lnTo>
                <a:lnTo>
                  <a:pt x="3163" y="97780"/>
                </a:lnTo>
                <a:lnTo>
                  <a:pt x="3759" y="97371"/>
                </a:lnTo>
                <a:lnTo>
                  <a:pt x="4429" y="96961"/>
                </a:lnTo>
                <a:lnTo>
                  <a:pt x="5135" y="96589"/>
                </a:lnTo>
                <a:lnTo>
                  <a:pt x="5917" y="96217"/>
                </a:lnTo>
                <a:lnTo>
                  <a:pt x="6773" y="95882"/>
                </a:lnTo>
                <a:lnTo>
                  <a:pt x="7666" y="95547"/>
                </a:lnTo>
                <a:lnTo>
                  <a:pt x="8633" y="95213"/>
                </a:lnTo>
                <a:lnTo>
                  <a:pt x="9675" y="94915"/>
                </a:lnTo>
                <a:lnTo>
                  <a:pt x="10754" y="94617"/>
                </a:lnTo>
                <a:lnTo>
                  <a:pt x="11907" y="94357"/>
                </a:lnTo>
                <a:lnTo>
                  <a:pt x="14140" y="93910"/>
                </a:lnTo>
                <a:lnTo>
                  <a:pt x="16558" y="93501"/>
                </a:lnTo>
                <a:lnTo>
                  <a:pt x="19162" y="93129"/>
                </a:lnTo>
                <a:lnTo>
                  <a:pt x="21990" y="92831"/>
                </a:lnTo>
                <a:lnTo>
                  <a:pt x="25004" y="92571"/>
                </a:lnTo>
                <a:lnTo>
                  <a:pt x="28204" y="92348"/>
                </a:lnTo>
                <a:lnTo>
                  <a:pt x="31664" y="92199"/>
                </a:lnTo>
                <a:lnTo>
                  <a:pt x="35348" y="92087"/>
                </a:lnTo>
                <a:lnTo>
                  <a:pt x="38845" y="92013"/>
                </a:lnTo>
                <a:lnTo>
                  <a:pt x="42491" y="91976"/>
                </a:lnTo>
                <a:lnTo>
                  <a:pt x="46212" y="91976"/>
                </a:lnTo>
                <a:lnTo>
                  <a:pt x="49970" y="92050"/>
                </a:lnTo>
                <a:lnTo>
                  <a:pt x="53839" y="92124"/>
                </a:lnTo>
                <a:lnTo>
                  <a:pt x="57746" y="92199"/>
                </a:lnTo>
                <a:lnTo>
                  <a:pt x="65708" y="92496"/>
                </a:lnTo>
                <a:lnTo>
                  <a:pt x="73708" y="92831"/>
                </a:lnTo>
                <a:lnTo>
                  <a:pt x="81782" y="93241"/>
                </a:lnTo>
                <a:lnTo>
                  <a:pt x="89707" y="93650"/>
                </a:lnTo>
                <a:lnTo>
                  <a:pt x="97520" y="94096"/>
                </a:lnTo>
                <a:lnTo>
                  <a:pt x="110469" y="94841"/>
                </a:lnTo>
                <a:lnTo>
                  <a:pt x="111808" y="94878"/>
                </a:lnTo>
                <a:lnTo>
                  <a:pt x="113073" y="94878"/>
                </a:lnTo>
                <a:lnTo>
                  <a:pt x="114301" y="94841"/>
                </a:lnTo>
                <a:lnTo>
                  <a:pt x="115417" y="94766"/>
                </a:lnTo>
                <a:lnTo>
                  <a:pt x="116496" y="94617"/>
                </a:lnTo>
                <a:lnTo>
                  <a:pt x="117501" y="94431"/>
                </a:lnTo>
                <a:lnTo>
                  <a:pt x="118431" y="94208"/>
                </a:lnTo>
                <a:lnTo>
                  <a:pt x="119287" y="93910"/>
                </a:lnTo>
                <a:lnTo>
                  <a:pt x="120105" y="93575"/>
                </a:lnTo>
                <a:lnTo>
                  <a:pt x="120812" y="93203"/>
                </a:lnTo>
                <a:lnTo>
                  <a:pt x="121482" y="92794"/>
                </a:lnTo>
                <a:lnTo>
                  <a:pt x="122040" y="92348"/>
                </a:lnTo>
                <a:lnTo>
                  <a:pt x="122561" y="91827"/>
                </a:lnTo>
                <a:lnTo>
                  <a:pt x="123007" y="91269"/>
                </a:lnTo>
                <a:lnTo>
                  <a:pt x="123379" y="90673"/>
                </a:lnTo>
                <a:lnTo>
                  <a:pt x="123677" y="90004"/>
                </a:lnTo>
                <a:lnTo>
                  <a:pt x="123826" y="89557"/>
                </a:lnTo>
                <a:lnTo>
                  <a:pt x="123975" y="89036"/>
                </a:lnTo>
                <a:lnTo>
                  <a:pt x="124049" y="88515"/>
                </a:lnTo>
                <a:lnTo>
                  <a:pt x="124124" y="87994"/>
                </a:lnTo>
                <a:lnTo>
                  <a:pt x="124161" y="87436"/>
                </a:lnTo>
                <a:lnTo>
                  <a:pt x="124161" y="86841"/>
                </a:lnTo>
                <a:lnTo>
                  <a:pt x="124124" y="86246"/>
                </a:lnTo>
                <a:lnTo>
                  <a:pt x="124049" y="85613"/>
                </a:lnTo>
                <a:lnTo>
                  <a:pt x="123937" y="84981"/>
                </a:lnTo>
                <a:lnTo>
                  <a:pt x="123789" y="84311"/>
                </a:lnTo>
                <a:lnTo>
                  <a:pt x="123640" y="83604"/>
                </a:lnTo>
                <a:lnTo>
                  <a:pt x="123417" y="82897"/>
                </a:lnTo>
                <a:lnTo>
                  <a:pt x="123193" y="82153"/>
                </a:lnTo>
                <a:lnTo>
                  <a:pt x="122896" y="81409"/>
                </a:lnTo>
                <a:lnTo>
                  <a:pt x="122598" y="80627"/>
                </a:lnTo>
                <a:lnTo>
                  <a:pt x="122263" y="79846"/>
                </a:lnTo>
                <a:lnTo>
                  <a:pt x="121556" y="78358"/>
                </a:lnTo>
                <a:lnTo>
                  <a:pt x="120738" y="76795"/>
                </a:lnTo>
                <a:lnTo>
                  <a:pt x="119808" y="75195"/>
                </a:lnTo>
                <a:lnTo>
                  <a:pt x="118803" y="73484"/>
                </a:lnTo>
                <a:lnTo>
                  <a:pt x="117650" y="71735"/>
                </a:lnTo>
                <a:lnTo>
                  <a:pt x="116422" y="69912"/>
                </a:lnTo>
                <a:lnTo>
                  <a:pt x="115045" y="68014"/>
                </a:lnTo>
                <a:lnTo>
                  <a:pt x="113594" y="66042"/>
                </a:lnTo>
                <a:lnTo>
                  <a:pt x="112292" y="64331"/>
                </a:lnTo>
                <a:lnTo>
                  <a:pt x="110915" y="62582"/>
                </a:lnTo>
                <a:lnTo>
                  <a:pt x="109464" y="60796"/>
                </a:lnTo>
                <a:lnTo>
                  <a:pt x="107938" y="58973"/>
                </a:lnTo>
                <a:lnTo>
                  <a:pt x="106301" y="57075"/>
                </a:lnTo>
                <a:lnTo>
                  <a:pt x="104627" y="55141"/>
                </a:lnTo>
                <a:lnTo>
                  <a:pt x="102878" y="53169"/>
                </a:lnTo>
                <a:lnTo>
                  <a:pt x="101055" y="51160"/>
                </a:lnTo>
                <a:lnTo>
                  <a:pt x="99158" y="49076"/>
                </a:lnTo>
                <a:lnTo>
                  <a:pt x="97186" y="46992"/>
                </a:lnTo>
                <a:lnTo>
                  <a:pt x="93018" y="42639"/>
                </a:lnTo>
                <a:lnTo>
                  <a:pt x="88591" y="38100"/>
                </a:lnTo>
                <a:lnTo>
                  <a:pt x="83866" y="33449"/>
                </a:lnTo>
                <a:lnTo>
                  <a:pt x="78731" y="28501"/>
                </a:lnTo>
                <a:lnTo>
                  <a:pt x="73671" y="23664"/>
                </a:lnTo>
                <a:lnTo>
                  <a:pt x="68685" y="19050"/>
                </a:lnTo>
                <a:lnTo>
                  <a:pt x="63848" y="14622"/>
                </a:lnTo>
                <a:lnTo>
                  <a:pt x="59234" y="10455"/>
                </a:lnTo>
                <a:lnTo>
                  <a:pt x="54881" y="6586"/>
                </a:lnTo>
                <a:lnTo>
                  <a:pt x="50900" y="3088"/>
                </a:lnTo>
                <a:lnTo>
                  <a:pt x="47365"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73" name="Google Shape;173;p24"/>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74" name="Google Shape;174;p24"/>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75" name="Google Shape;175;p24"/>
          <p:cNvSpPr/>
          <p:nvPr>
            <p:ph idx="2" type="pic"/>
          </p:nvPr>
        </p:nvSpPr>
        <p:spPr>
          <a:xfrm>
            <a:off x="5212300" y="460300"/>
            <a:ext cx="3702900" cy="4136100"/>
          </a:xfrm>
          <a:prstGeom prst="roundRect">
            <a:avLst>
              <a:gd fmla="val 6865" name="adj"/>
            </a:avLst>
          </a:prstGeom>
          <a:noFill/>
          <a:ln>
            <a:noFill/>
          </a:ln>
        </p:spPr>
      </p:sp>
      <p:sp>
        <p:nvSpPr>
          <p:cNvPr id="176" name="Google Shape;176;p24"/>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77" name="Google Shape;177;p24"/>
          <p:cNvSpPr/>
          <p:nvPr/>
        </p:nvSpPr>
        <p:spPr>
          <a:xfrm>
            <a:off x="7766436" y="148752"/>
            <a:ext cx="1377568" cy="2421760"/>
          </a:xfrm>
          <a:custGeom>
            <a:rect b="b" l="l" r="r" t="t"/>
            <a:pathLst>
              <a:path extrusionOk="0" h="75680" w="43049">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78" name="Google Shape;178;p2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179" name="Google Shape;179;p24"/>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2">
  <p:cSld name="BLANK_1_1_1_1_1_1_1_1_1_1_1_1_2">
    <p:spTree>
      <p:nvGrpSpPr>
        <p:cNvPr id="180" name="Shape 180"/>
        <p:cNvGrpSpPr/>
        <p:nvPr/>
      </p:nvGrpSpPr>
      <p:grpSpPr>
        <a:xfrm>
          <a:off x="0" y="0"/>
          <a:ext cx="0" cy="0"/>
          <a:chOff x="0" y="0"/>
          <a:chExt cx="0" cy="0"/>
        </a:xfrm>
      </p:grpSpPr>
      <p:pic>
        <p:nvPicPr>
          <p:cNvPr id="181" name="Google Shape;181;p25"/>
          <p:cNvPicPr preferRelativeResize="0"/>
          <p:nvPr/>
        </p:nvPicPr>
        <p:blipFill rotWithShape="1">
          <a:blip r:embed="rId2">
            <a:alphaModFix/>
          </a:blip>
          <a:srcRect b="59421" l="0" r="0" t="0"/>
          <a:stretch/>
        </p:blipFill>
        <p:spPr>
          <a:xfrm>
            <a:off x="4246500" y="3605146"/>
            <a:ext cx="3791099" cy="1538350"/>
          </a:xfrm>
          <a:prstGeom prst="rect">
            <a:avLst/>
          </a:prstGeom>
          <a:noFill/>
          <a:ln>
            <a:noFill/>
          </a:ln>
        </p:spPr>
      </p:pic>
      <p:sp>
        <p:nvSpPr>
          <p:cNvPr id="182" name="Google Shape;182;p25"/>
          <p:cNvSpPr/>
          <p:nvPr/>
        </p:nvSpPr>
        <p:spPr>
          <a:xfrm rot="-5400000">
            <a:off x="5152931" y="-3996218"/>
            <a:ext cx="7978200" cy="7978200"/>
          </a:xfrm>
          <a:prstGeom prst="pie">
            <a:avLst>
              <a:gd fmla="val 10792592" name="adj1"/>
              <a:gd fmla="val 16198514" name="adj2"/>
            </a:avLst>
          </a:prstGeom>
          <a:gradFill>
            <a:gsLst>
              <a:gs pos="0">
                <a:schemeClr val="accent1"/>
              </a:gs>
              <a:gs pos="50000">
                <a:schemeClr val="dk2"/>
              </a:gs>
              <a:gs pos="100000">
                <a:schemeClr val="dk2"/>
              </a:gs>
            </a:gsLst>
            <a:path path="circle">
              <a:fillToRect b="100%" l="100%" r="0%" t="0%"/>
            </a:path>
            <a:tileRect b="0%" l="0%" r="-100%" t="-10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latin typeface="Nunito Sans"/>
              <a:ea typeface="Nunito Sans"/>
              <a:cs typeface="Nunito Sans"/>
              <a:sym typeface="Nunito Sans"/>
            </a:endParaRPr>
          </a:p>
        </p:txBody>
      </p:sp>
      <p:pic>
        <p:nvPicPr>
          <p:cNvPr id="183" name="Google Shape;183;p25"/>
          <p:cNvPicPr preferRelativeResize="0"/>
          <p:nvPr/>
        </p:nvPicPr>
        <p:blipFill rotWithShape="1">
          <a:blip r:embed="rId3">
            <a:alphaModFix/>
          </a:blip>
          <a:srcRect b="34692" l="150" r="0" t="0"/>
          <a:stretch/>
        </p:blipFill>
        <p:spPr>
          <a:xfrm rot="10800000">
            <a:off x="3915350" y="-2066"/>
            <a:ext cx="3992800" cy="2611474"/>
          </a:xfrm>
          <a:prstGeom prst="rect">
            <a:avLst/>
          </a:prstGeom>
          <a:noFill/>
          <a:ln>
            <a:noFill/>
          </a:ln>
        </p:spPr>
      </p:pic>
      <p:sp>
        <p:nvSpPr>
          <p:cNvPr id="184" name="Google Shape;184;p25"/>
          <p:cNvSpPr/>
          <p:nvPr/>
        </p:nvSpPr>
        <p:spPr>
          <a:xfrm>
            <a:off x="4638645" y="1838308"/>
            <a:ext cx="4505344" cy="3305184"/>
          </a:xfrm>
          <a:custGeom>
            <a:rect b="b" l="l" r="r" t="t"/>
            <a:pathLst>
              <a:path extrusionOk="0" h="103287" w="140792">
                <a:moveTo>
                  <a:pt x="23664" y="596"/>
                </a:moveTo>
                <a:lnTo>
                  <a:pt x="24892" y="633"/>
                </a:lnTo>
                <a:lnTo>
                  <a:pt x="26120" y="670"/>
                </a:lnTo>
                <a:lnTo>
                  <a:pt x="27348" y="782"/>
                </a:lnTo>
                <a:lnTo>
                  <a:pt x="28576" y="931"/>
                </a:lnTo>
                <a:lnTo>
                  <a:pt x="29766" y="1117"/>
                </a:lnTo>
                <a:lnTo>
                  <a:pt x="30994" y="1340"/>
                </a:lnTo>
                <a:lnTo>
                  <a:pt x="32185" y="1600"/>
                </a:lnTo>
                <a:lnTo>
                  <a:pt x="33413" y="1898"/>
                </a:lnTo>
                <a:lnTo>
                  <a:pt x="34603" y="2233"/>
                </a:lnTo>
                <a:lnTo>
                  <a:pt x="35794" y="2642"/>
                </a:lnTo>
                <a:lnTo>
                  <a:pt x="36984" y="3051"/>
                </a:lnTo>
                <a:lnTo>
                  <a:pt x="38138" y="3498"/>
                </a:lnTo>
                <a:lnTo>
                  <a:pt x="39328" y="3982"/>
                </a:lnTo>
                <a:lnTo>
                  <a:pt x="40482" y="4503"/>
                </a:lnTo>
                <a:lnTo>
                  <a:pt x="41598" y="5098"/>
                </a:lnTo>
                <a:lnTo>
                  <a:pt x="42751" y="5693"/>
                </a:lnTo>
                <a:lnTo>
                  <a:pt x="43868" y="6326"/>
                </a:lnTo>
                <a:lnTo>
                  <a:pt x="44947" y="6995"/>
                </a:lnTo>
                <a:lnTo>
                  <a:pt x="46175" y="7777"/>
                </a:lnTo>
                <a:lnTo>
                  <a:pt x="47365" y="8633"/>
                </a:lnTo>
                <a:lnTo>
                  <a:pt x="48556" y="9526"/>
                </a:lnTo>
                <a:lnTo>
                  <a:pt x="49672" y="10418"/>
                </a:lnTo>
                <a:lnTo>
                  <a:pt x="50788" y="11386"/>
                </a:lnTo>
                <a:lnTo>
                  <a:pt x="51867" y="12353"/>
                </a:lnTo>
                <a:lnTo>
                  <a:pt x="52909" y="13395"/>
                </a:lnTo>
                <a:lnTo>
                  <a:pt x="53914" y="14474"/>
                </a:lnTo>
                <a:lnTo>
                  <a:pt x="54881" y="15553"/>
                </a:lnTo>
                <a:lnTo>
                  <a:pt x="55811" y="16706"/>
                </a:lnTo>
                <a:lnTo>
                  <a:pt x="56741" y="17860"/>
                </a:lnTo>
                <a:lnTo>
                  <a:pt x="57597" y="19050"/>
                </a:lnTo>
                <a:lnTo>
                  <a:pt x="58453" y="20316"/>
                </a:lnTo>
                <a:lnTo>
                  <a:pt x="59271" y="21581"/>
                </a:lnTo>
                <a:lnTo>
                  <a:pt x="60053" y="22883"/>
                </a:lnTo>
                <a:lnTo>
                  <a:pt x="60797" y="24222"/>
                </a:lnTo>
                <a:lnTo>
                  <a:pt x="62360" y="27310"/>
                </a:lnTo>
                <a:lnTo>
                  <a:pt x="63848" y="30324"/>
                </a:lnTo>
                <a:lnTo>
                  <a:pt x="65187" y="33264"/>
                </a:lnTo>
                <a:lnTo>
                  <a:pt x="65820" y="34752"/>
                </a:lnTo>
                <a:lnTo>
                  <a:pt x="66415" y="36166"/>
                </a:lnTo>
                <a:lnTo>
                  <a:pt x="66973" y="37617"/>
                </a:lnTo>
                <a:lnTo>
                  <a:pt x="67531" y="39031"/>
                </a:lnTo>
                <a:lnTo>
                  <a:pt x="68015" y="40444"/>
                </a:lnTo>
                <a:lnTo>
                  <a:pt x="68499" y="41821"/>
                </a:lnTo>
                <a:lnTo>
                  <a:pt x="68945" y="43198"/>
                </a:lnTo>
                <a:lnTo>
                  <a:pt x="69392" y="44574"/>
                </a:lnTo>
                <a:lnTo>
                  <a:pt x="69764" y="45951"/>
                </a:lnTo>
                <a:lnTo>
                  <a:pt x="70136" y="47291"/>
                </a:lnTo>
                <a:lnTo>
                  <a:pt x="70471" y="48630"/>
                </a:lnTo>
                <a:lnTo>
                  <a:pt x="70768" y="49969"/>
                </a:lnTo>
                <a:lnTo>
                  <a:pt x="71029" y="51309"/>
                </a:lnTo>
                <a:lnTo>
                  <a:pt x="71252" y="52611"/>
                </a:lnTo>
                <a:lnTo>
                  <a:pt x="71475" y="53913"/>
                </a:lnTo>
                <a:lnTo>
                  <a:pt x="71661" y="55216"/>
                </a:lnTo>
                <a:lnTo>
                  <a:pt x="71810" y="56518"/>
                </a:lnTo>
                <a:lnTo>
                  <a:pt x="71959" y="57783"/>
                </a:lnTo>
                <a:lnTo>
                  <a:pt x="72033" y="59048"/>
                </a:lnTo>
                <a:lnTo>
                  <a:pt x="72108" y="60350"/>
                </a:lnTo>
                <a:lnTo>
                  <a:pt x="72145" y="61578"/>
                </a:lnTo>
                <a:lnTo>
                  <a:pt x="72182" y="62843"/>
                </a:lnTo>
                <a:lnTo>
                  <a:pt x="72145" y="64108"/>
                </a:lnTo>
                <a:lnTo>
                  <a:pt x="72108" y="65336"/>
                </a:lnTo>
                <a:lnTo>
                  <a:pt x="72033" y="66601"/>
                </a:lnTo>
                <a:lnTo>
                  <a:pt x="71922" y="67829"/>
                </a:lnTo>
                <a:lnTo>
                  <a:pt x="71810" y="69057"/>
                </a:lnTo>
                <a:lnTo>
                  <a:pt x="71661" y="70284"/>
                </a:lnTo>
                <a:lnTo>
                  <a:pt x="71475" y="71512"/>
                </a:lnTo>
                <a:lnTo>
                  <a:pt x="71252" y="72703"/>
                </a:lnTo>
                <a:lnTo>
                  <a:pt x="71029" y="73931"/>
                </a:lnTo>
                <a:lnTo>
                  <a:pt x="70768" y="75121"/>
                </a:lnTo>
                <a:lnTo>
                  <a:pt x="70471" y="76349"/>
                </a:lnTo>
                <a:lnTo>
                  <a:pt x="70136" y="77540"/>
                </a:lnTo>
                <a:lnTo>
                  <a:pt x="67420" y="77205"/>
                </a:lnTo>
                <a:lnTo>
                  <a:pt x="64666" y="76758"/>
                </a:lnTo>
                <a:lnTo>
                  <a:pt x="62285" y="76312"/>
                </a:lnTo>
                <a:lnTo>
                  <a:pt x="59867" y="75828"/>
                </a:lnTo>
                <a:lnTo>
                  <a:pt x="57448" y="75307"/>
                </a:lnTo>
                <a:lnTo>
                  <a:pt x="54993" y="74675"/>
                </a:lnTo>
                <a:lnTo>
                  <a:pt x="52537" y="74042"/>
                </a:lnTo>
                <a:lnTo>
                  <a:pt x="50118" y="73335"/>
                </a:lnTo>
                <a:lnTo>
                  <a:pt x="47663" y="72591"/>
                </a:lnTo>
                <a:lnTo>
                  <a:pt x="45244" y="71810"/>
                </a:lnTo>
                <a:lnTo>
                  <a:pt x="42826" y="70954"/>
                </a:lnTo>
                <a:lnTo>
                  <a:pt x="40445" y="70098"/>
                </a:lnTo>
                <a:lnTo>
                  <a:pt x="38063" y="69168"/>
                </a:lnTo>
                <a:lnTo>
                  <a:pt x="35719" y="68201"/>
                </a:lnTo>
                <a:lnTo>
                  <a:pt x="33413" y="67196"/>
                </a:lnTo>
                <a:lnTo>
                  <a:pt x="31180" y="66154"/>
                </a:lnTo>
                <a:lnTo>
                  <a:pt x="28948" y="65113"/>
                </a:lnTo>
                <a:lnTo>
                  <a:pt x="26790" y="63996"/>
                </a:lnTo>
                <a:lnTo>
                  <a:pt x="25450" y="63290"/>
                </a:lnTo>
                <a:lnTo>
                  <a:pt x="24185" y="62545"/>
                </a:lnTo>
                <a:lnTo>
                  <a:pt x="22920" y="61801"/>
                </a:lnTo>
                <a:lnTo>
                  <a:pt x="21692" y="61020"/>
                </a:lnTo>
                <a:lnTo>
                  <a:pt x="20464" y="60201"/>
                </a:lnTo>
                <a:lnTo>
                  <a:pt x="19311" y="59383"/>
                </a:lnTo>
                <a:lnTo>
                  <a:pt x="18158" y="58564"/>
                </a:lnTo>
                <a:lnTo>
                  <a:pt x="17079" y="57709"/>
                </a:lnTo>
                <a:lnTo>
                  <a:pt x="16000" y="56816"/>
                </a:lnTo>
                <a:lnTo>
                  <a:pt x="14958" y="55923"/>
                </a:lnTo>
                <a:lnTo>
                  <a:pt x="13953" y="54992"/>
                </a:lnTo>
                <a:lnTo>
                  <a:pt x="12986" y="54062"/>
                </a:lnTo>
                <a:lnTo>
                  <a:pt x="12056" y="53095"/>
                </a:lnTo>
                <a:lnTo>
                  <a:pt x="11126" y="52127"/>
                </a:lnTo>
                <a:lnTo>
                  <a:pt x="10270" y="51123"/>
                </a:lnTo>
                <a:lnTo>
                  <a:pt x="9451" y="50118"/>
                </a:lnTo>
                <a:lnTo>
                  <a:pt x="8707" y="49188"/>
                </a:lnTo>
                <a:lnTo>
                  <a:pt x="8037" y="48258"/>
                </a:lnTo>
                <a:lnTo>
                  <a:pt x="7368" y="47328"/>
                </a:lnTo>
                <a:lnTo>
                  <a:pt x="6772" y="46360"/>
                </a:lnTo>
                <a:lnTo>
                  <a:pt x="6177" y="45430"/>
                </a:lnTo>
                <a:lnTo>
                  <a:pt x="5582" y="44426"/>
                </a:lnTo>
                <a:lnTo>
                  <a:pt x="5061" y="43458"/>
                </a:lnTo>
                <a:lnTo>
                  <a:pt x="4540" y="42454"/>
                </a:lnTo>
                <a:lnTo>
                  <a:pt x="4056" y="41449"/>
                </a:lnTo>
                <a:lnTo>
                  <a:pt x="3610" y="40444"/>
                </a:lnTo>
                <a:lnTo>
                  <a:pt x="3200" y="39403"/>
                </a:lnTo>
                <a:lnTo>
                  <a:pt x="2828" y="38361"/>
                </a:lnTo>
                <a:lnTo>
                  <a:pt x="2456" y="37319"/>
                </a:lnTo>
                <a:lnTo>
                  <a:pt x="2121" y="36277"/>
                </a:lnTo>
                <a:lnTo>
                  <a:pt x="1824" y="35198"/>
                </a:lnTo>
                <a:lnTo>
                  <a:pt x="1563" y="34119"/>
                </a:lnTo>
                <a:lnTo>
                  <a:pt x="1377" y="33264"/>
                </a:lnTo>
                <a:lnTo>
                  <a:pt x="1191" y="32371"/>
                </a:lnTo>
                <a:lnTo>
                  <a:pt x="894" y="30585"/>
                </a:lnTo>
                <a:lnTo>
                  <a:pt x="708" y="28799"/>
                </a:lnTo>
                <a:lnTo>
                  <a:pt x="596" y="27013"/>
                </a:lnTo>
                <a:lnTo>
                  <a:pt x="596" y="25227"/>
                </a:lnTo>
                <a:lnTo>
                  <a:pt x="670" y="23478"/>
                </a:lnTo>
                <a:lnTo>
                  <a:pt x="819" y="21767"/>
                </a:lnTo>
                <a:lnTo>
                  <a:pt x="1042" y="20055"/>
                </a:lnTo>
                <a:lnTo>
                  <a:pt x="1377" y="18381"/>
                </a:lnTo>
                <a:lnTo>
                  <a:pt x="1749" y="16744"/>
                </a:lnTo>
                <a:lnTo>
                  <a:pt x="2010" y="15925"/>
                </a:lnTo>
                <a:lnTo>
                  <a:pt x="2233" y="15144"/>
                </a:lnTo>
                <a:lnTo>
                  <a:pt x="2531" y="14362"/>
                </a:lnTo>
                <a:lnTo>
                  <a:pt x="2791" y="13581"/>
                </a:lnTo>
                <a:lnTo>
                  <a:pt x="3126" y="12837"/>
                </a:lnTo>
                <a:lnTo>
                  <a:pt x="3424" y="12130"/>
                </a:lnTo>
                <a:lnTo>
                  <a:pt x="3796" y="11386"/>
                </a:lnTo>
                <a:lnTo>
                  <a:pt x="4168" y="10679"/>
                </a:lnTo>
                <a:lnTo>
                  <a:pt x="4540" y="10009"/>
                </a:lnTo>
                <a:lnTo>
                  <a:pt x="4949" y="9339"/>
                </a:lnTo>
                <a:lnTo>
                  <a:pt x="5358" y="8670"/>
                </a:lnTo>
                <a:lnTo>
                  <a:pt x="5805" y="8037"/>
                </a:lnTo>
                <a:lnTo>
                  <a:pt x="6512" y="7181"/>
                </a:lnTo>
                <a:lnTo>
                  <a:pt x="7256" y="6363"/>
                </a:lnTo>
                <a:lnTo>
                  <a:pt x="8075" y="5582"/>
                </a:lnTo>
                <a:lnTo>
                  <a:pt x="8967" y="4875"/>
                </a:lnTo>
                <a:lnTo>
                  <a:pt x="9898" y="4205"/>
                </a:lnTo>
                <a:lnTo>
                  <a:pt x="10902" y="3610"/>
                </a:lnTo>
                <a:lnTo>
                  <a:pt x="11981" y="3051"/>
                </a:lnTo>
                <a:lnTo>
                  <a:pt x="13097" y="2531"/>
                </a:lnTo>
                <a:lnTo>
                  <a:pt x="14251" y="2084"/>
                </a:lnTo>
                <a:lnTo>
                  <a:pt x="15479" y="1712"/>
                </a:lnTo>
                <a:lnTo>
                  <a:pt x="16744" y="1377"/>
                </a:lnTo>
                <a:lnTo>
                  <a:pt x="18046" y="1080"/>
                </a:lnTo>
                <a:lnTo>
                  <a:pt x="19423" y="893"/>
                </a:lnTo>
                <a:lnTo>
                  <a:pt x="20799" y="707"/>
                </a:lnTo>
                <a:lnTo>
                  <a:pt x="22213" y="633"/>
                </a:lnTo>
                <a:lnTo>
                  <a:pt x="23664" y="596"/>
                </a:lnTo>
                <a:close/>
                <a:moveTo>
                  <a:pt x="22809" y="1"/>
                </a:moveTo>
                <a:lnTo>
                  <a:pt x="21209" y="112"/>
                </a:lnTo>
                <a:lnTo>
                  <a:pt x="19609" y="261"/>
                </a:lnTo>
                <a:lnTo>
                  <a:pt x="18083" y="484"/>
                </a:lnTo>
                <a:lnTo>
                  <a:pt x="16595" y="782"/>
                </a:lnTo>
                <a:lnTo>
                  <a:pt x="15181" y="1191"/>
                </a:lnTo>
                <a:lnTo>
                  <a:pt x="13804" y="1638"/>
                </a:lnTo>
                <a:lnTo>
                  <a:pt x="12502" y="2159"/>
                </a:lnTo>
                <a:lnTo>
                  <a:pt x="11870" y="2456"/>
                </a:lnTo>
                <a:lnTo>
                  <a:pt x="11237" y="2754"/>
                </a:lnTo>
                <a:lnTo>
                  <a:pt x="10642" y="3089"/>
                </a:lnTo>
                <a:lnTo>
                  <a:pt x="10084" y="3424"/>
                </a:lnTo>
                <a:lnTo>
                  <a:pt x="9488" y="3758"/>
                </a:lnTo>
                <a:lnTo>
                  <a:pt x="8967" y="4130"/>
                </a:lnTo>
                <a:lnTo>
                  <a:pt x="8447" y="4540"/>
                </a:lnTo>
                <a:lnTo>
                  <a:pt x="7926" y="4949"/>
                </a:lnTo>
                <a:lnTo>
                  <a:pt x="7442" y="5358"/>
                </a:lnTo>
                <a:lnTo>
                  <a:pt x="6996" y="5805"/>
                </a:lnTo>
                <a:lnTo>
                  <a:pt x="6549" y="6251"/>
                </a:lnTo>
                <a:lnTo>
                  <a:pt x="6103" y="6698"/>
                </a:lnTo>
                <a:lnTo>
                  <a:pt x="5730" y="7181"/>
                </a:lnTo>
                <a:lnTo>
                  <a:pt x="5321" y="7702"/>
                </a:lnTo>
                <a:lnTo>
                  <a:pt x="4912" y="8298"/>
                </a:lnTo>
                <a:lnTo>
                  <a:pt x="4503" y="8930"/>
                </a:lnTo>
                <a:lnTo>
                  <a:pt x="4093" y="9600"/>
                </a:lnTo>
                <a:lnTo>
                  <a:pt x="3721" y="10270"/>
                </a:lnTo>
                <a:lnTo>
                  <a:pt x="3349" y="10939"/>
                </a:lnTo>
                <a:lnTo>
                  <a:pt x="2977" y="11646"/>
                </a:lnTo>
                <a:lnTo>
                  <a:pt x="2680" y="12390"/>
                </a:lnTo>
                <a:lnTo>
                  <a:pt x="2345" y="13135"/>
                </a:lnTo>
                <a:lnTo>
                  <a:pt x="1787" y="14623"/>
                </a:lnTo>
                <a:lnTo>
                  <a:pt x="1303" y="16223"/>
                </a:lnTo>
                <a:lnTo>
                  <a:pt x="856" y="17823"/>
                </a:lnTo>
                <a:lnTo>
                  <a:pt x="522" y="19497"/>
                </a:lnTo>
                <a:lnTo>
                  <a:pt x="373" y="20390"/>
                </a:lnTo>
                <a:lnTo>
                  <a:pt x="261" y="21283"/>
                </a:lnTo>
                <a:lnTo>
                  <a:pt x="149" y="22213"/>
                </a:lnTo>
                <a:lnTo>
                  <a:pt x="75" y="23106"/>
                </a:lnTo>
                <a:lnTo>
                  <a:pt x="38" y="24036"/>
                </a:lnTo>
                <a:lnTo>
                  <a:pt x="1" y="24966"/>
                </a:lnTo>
                <a:lnTo>
                  <a:pt x="1" y="25897"/>
                </a:lnTo>
                <a:lnTo>
                  <a:pt x="1" y="26827"/>
                </a:lnTo>
                <a:lnTo>
                  <a:pt x="38" y="27757"/>
                </a:lnTo>
                <a:lnTo>
                  <a:pt x="112" y="28687"/>
                </a:lnTo>
                <a:lnTo>
                  <a:pt x="187" y="29617"/>
                </a:lnTo>
                <a:lnTo>
                  <a:pt x="298" y="30547"/>
                </a:lnTo>
                <a:lnTo>
                  <a:pt x="447" y="31478"/>
                </a:lnTo>
                <a:lnTo>
                  <a:pt x="596" y="32408"/>
                </a:lnTo>
                <a:lnTo>
                  <a:pt x="782" y="33338"/>
                </a:lnTo>
                <a:lnTo>
                  <a:pt x="968" y="34268"/>
                </a:lnTo>
                <a:lnTo>
                  <a:pt x="1266" y="35347"/>
                </a:lnTo>
                <a:lnTo>
                  <a:pt x="1563" y="36426"/>
                </a:lnTo>
                <a:lnTo>
                  <a:pt x="1898" y="37505"/>
                </a:lnTo>
                <a:lnTo>
                  <a:pt x="2270" y="38584"/>
                </a:lnTo>
                <a:lnTo>
                  <a:pt x="2642" y="39626"/>
                </a:lnTo>
                <a:lnTo>
                  <a:pt x="3089" y="40668"/>
                </a:lnTo>
                <a:lnTo>
                  <a:pt x="3535" y="41710"/>
                </a:lnTo>
                <a:lnTo>
                  <a:pt x="4019" y="42714"/>
                </a:lnTo>
                <a:lnTo>
                  <a:pt x="4540" y="43719"/>
                </a:lnTo>
                <a:lnTo>
                  <a:pt x="5061" y="44723"/>
                </a:lnTo>
                <a:lnTo>
                  <a:pt x="5656" y="45728"/>
                </a:lnTo>
                <a:lnTo>
                  <a:pt x="6251" y="46695"/>
                </a:lnTo>
                <a:lnTo>
                  <a:pt x="6884" y="47663"/>
                </a:lnTo>
                <a:lnTo>
                  <a:pt x="7554" y="48630"/>
                </a:lnTo>
                <a:lnTo>
                  <a:pt x="8261" y="49560"/>
                </a:lnTo>
                <a:lnTo>
                  <a:pt x="8967" y="50490"/>
                </a:lnTo>
                <a:lnTo>
                  <a:pt x="9823" y="51495"/>
                </a:lnTo>
                <a:lnTo>
                  <a:pt x="10679" y="52537"/>
                </a:lnTo>
                <a:lnTo>
                  <a:pt x="11609" y="53504"/>
                </a:lnTo>
                <a:lnTo>
                  <a:pt x="12577" y="54471"/>
                </a:lnTo>
                <a:lnTo>
                  <a:pt x="13544" y="55439"/>
                </a:lnTo>
                <a:lnTo>
                  <a:pt x="14549" y="56369"/>
                </a:lnTo>
                <a:lnTo>
                  <a:pt x="15628" y="57262"/>
                </a:lnTo>
                <a:lnTo>
                  <a:pt x="16707" y="58155"/>
                </a:lnTo>
                <a:lnTo>
                  <a:pt x="17823" y="59048"/>
                </a:lnTo>
                <a:lnTo>
                  <a:pt x="18939" y="59867"/>
                </a:lnTo>
                <a:lnTo>
                  <a:pt x="20130" y="60722"/>
                </a:lnTo>
                <a:lnTo>
                  <a:pt x="21357" y="61504"/>
                </a:lnTo>
                <a:lnTo>
                  <a:pt x="22585" y="62285"/>
                </a:lnTo>
                <a:lnTo>
                  <a:pt x="23888" y="63066"/>
                </a:lnTo>
                <a:lnTo>
                  <a:pt x="25190" y="63810"/>
                </a:lnTo>
                <a:lnTo>
                  <a:pt x="26529" y="64517"/>
                </a:lnTo>
                <a:lnTo>
                  <a:pt x="28687" y="65634"/>
                </a:lnTo>
                <a:lnTo>
                  <a:pt x="30920" y="66713"/>
                </a:lnTo>
                <a:lnTo>
                  <a:pt x="33189" y="67754"/>
                </a:lnTo>
                <a:lnTo>
                  <a:pt x="35496" y="68759"/>
                </a:lnTo>
                <a:lnTo>
                  <a:pt x="37840" y="69726"/>
                </a:lnTo>
                <a:lnTo>
                  <a:pt x="40221" y="70619"/>
                </a:lnTo>
                <a:lnTo>
                  <a:pt x="42640" y="71512"/>
                </a:lnTo>
                <a:lnTo>
                  <a:pt x="45058" y="72368"/>
                </a:lnTo>
                <a:lnTo>
                  <a:pt x="47477" y="73149"/>
                </a:lnTo>
                <a:lnTo>
                  <a:pt x="49932" y="73931"/>
                </a:lnTo>
                <a:lnTo>
                  <a:pt x="52388" y="74600"/>
                </a:lnTo>
                <a:lnTo>
                  <a:pt x="54844" y="75270"/>
                </a:lnTo>
                <a:lnTo>
                  <a:pt x="57299" y="75865"/>
                </a:lnTo>
                <a:lnTo>
                  <a:pt x="59755" y="76424"/>
                </a:lnTo>
                <a:lnTo>
                  <a:pt x="62174" y="76907"/>
                </a:lnTo>
                <a:lnTo>
                  <a:pt x="64592" y="77354"/>
                </a:lnTo>
                <a:lnTo>
                  <a:pt x="67271" y="77763"/>
                </a:lnTo>
                <a:lnTo>
                  <a:pt x="69950" y="78135"/>
                </a:lnTo>
                <a:lnTo>
                  <a:pt x="69429" y="79884"/>
                </a:lnTo>
                <a:lnTo>
                  <a:pt x="68796" y="81633"/>
                </a:lnTo>
                <a:lnTo>
                  <a:pt x="68127" y="83344"/>
                </a:lnTo>
                <a:lnTo>
                  <a:pt x="67420" y="85093"/>
                </a:lnTo>
                <a:lnTo>
                  <a:pt x="66638" y="86804"/>
                </a:lnTo>
                <a:lnTo>
                  <a:pt x="65783" y="88516"/>
                </a:lnTo>
                <a:lnTo>
                  <a:pt x="64890" y="90227"/>
                </a:lnTo>
                <a:lnTo>
                  <a:pt x="63922" y="91902"/>
                </a:lnTo>
                <a:lnTo>
                  <a:pt x="63029" y="93316"/>
                </a:lnTo>
                <a:lnTo>
                  <a:pt x="62099" y="94767"/>
                </a:lnTo>
                <a:lnTo>
                  <a:pt x="61169" y="96180"/>
                </a:lnTo>
                <a:lnTo>
                  <a:pt x="60127" y="97632"/>
                </a:lnTo>
                <a:lnTo>
                  <a:pt x="59085" y="99045"/>
                </a:lnTo>
                <a:lnTo>
                  <a:pt x="57969" y="100459"/>
                </a:lnTo>
                <a:lnTo>
                  <a:pt x="56853" y="101873"/>
                </a:lnTo>
                <a:lnTo>
                  <a:pt x="55662" y="103287"/>
                </a:lnTo>
                <a:lnTo>
                  <a:pt x="56444" y="103287"/>
                </a:lnTo>
                <a:lnTo>
                  <a:pt x="57597" y="101910"/>
                </a:lnTo>
                <a:lnTo>
                  <a:pt x="58676" y="100534"/>
                </a:lnTo>
                <a:lnTo>
                  <a:pt x="59755" y="99157"/>
                </a:lnTo>
                <a:lnTo>
                  <a:pt x="60760" y="97780"/>
                </a:lnTo>
                <a:lnTo>
                  <a:pt x="61764" y="96367"/>
                </a:lnTo>
                <a:lnTo>
                  <a:pt x="62694" y="94990"/>
                </a:lnTo>
                <a:lnTo>
                  <a:pt x="63587" y="93576"/>
                </a:lnTo>
                <a:lnTo>
                  <a:pt x="64406" y="92199"/>
                </a:lnTo>
                <a:lnTo>
                  <a:pt x="65411" y="90488"/>
                </a:lnTo>
                <a:lnTo>
                  <a:pt x="66304" y="88776"/>
                </a:lnTo>
                <a:lnTo>
                  <a:pt x="67197" y="87028"/>
                </a:lnTo>
                <a:lnTo>
                  <a:pt x="67978" y="85279"/>
                </a:lnTo>
                <a:lnTo>
                  <a:pt x="68722" y="83530"/>
                </a:lnTo>
                <a:lnTo>
                  <a:pt x="69392" y="81744"/>
                </a:lnTo>
                <a:lnTo>
                  <a:pt x="69987" y="79995"/>
                </a:lnTo>
                <a:lnTo>
                  <a:pt x="70545" y="78210"/>
                </a:lnTo>
                <a:lnTo>
                  <a:pt x="72703" y="78433"/>
                </a:lnTo>
                <a:lnTo>
                  <a:pt x="74861" y="78582"/>
                </a:lnTo>
                <a:lnTo>
                  <a:pt x="76945" y="78730"/>
                </a:lnTo>
                <a:lnTo>
                  <a:pt x="79028" y="78805"/>
                </a:lnTo>
                <a:lnTo>
                  <a:pt x="81112" y="78842"/>
                </a:lnTo>
                <a:lnTo>
                  <a:pt x="83158" y="78805"/>
                </a:lnTo>
                <a:lnTo>
                  <a:pt x="85167" y="78768"/>
                </a:lnTo>
                <a:lnTo>
                  <a:pt x="87139" y="78656"/>
                </a:lnTo>
                <a:lnTo>
                  <a:pt x="88628" y="78507"/>
                </a:lnTo>
                <a:lnTo>
                  <a:pt x="90116" y="78396"/>
                </a:lnTo>
                <a:lnTo>
                  <a:pt x="91567" y="78210"/>
                </a:lnTo>
                <a:lnTo>
                  <a:pt x="93018" y="78023"/>
                </a:lnTo>
                <a:lnTo>
                  <a:pt x="94469" y="77763"/>
                </a:lnTo>
                <a:lnTo>
                  <a:pt x="95883" y="77540"/>
                </a:lnTo>
                <a:lnTo>
                  <a:pt x="97260" y="77242"/>
                </a:lnTo>
                <a:lnTo>
                  <a:pt x="98674" y="76944"/>
                </a:lnTo>
                <a:lnTo>
                  <a:pt x="100013" y="76610"/>
                </a:lnTo>
                <a:lnTo>
                  <a:pt x="101353" y="76238"/>
                </a:lnTo>
                <a:lnTo>
                  <a:pt x="102692" y="75828"/>
                </a:lnTo>
                <a:lnTo>
                  <a:pt x="103994" y="75419"/>
                </a:lnTo>
                <a:lnTo>
                  <a:pt x="105297" y="74973"/>
                </a:lnTo>
                <a:lnTo>
                  <a:pt x="106562" y="74489"/>
                </a:lnTo>
                <a:lnTo>
                  <a:pt x="107827" y="74005"/>
                </a:lnTo>
                <a:lnTo>
                  <a:pt x="109054" y="73484"/>
                </a:lnTo>
                <a:lnTo>
                  <a:pt x="110431" y="72852"/>
                </a:lnTo>
                <a:lnTo>
                  <a:pt x="111771" y="72182"/>
                </a:lnTo>
                <a:lnTo>
                  <a:pt x="113073" y="71512"/>
                </a:lnTo>
                <a:lnTo>
                  <a:pt x="114375" y="70805"/>
                </a:lnTo>
                <a:lnTo>
                  <a:pt x="115640" y="70024"/>
                </a:lnTo>
                <a:lnTo>
                  <a:pt x="116868" y="69243"/>
                </a:lnTo>
                <a:lnTo>
                  <a:pt x="118096" y="68424"/>
                </a:lnTo>
                <a:lnTo>
                  <a:pt x="119286" y="67568"/>
                </a:lnTo>
                <a:lnTo>
                  <a:pt x="120477" y="66713"/>
                </a:lnTo>
                <a:lnTo>
                  <a:pt x="121630" y="65782"/>
                </a:lnTo>
                <a:lnTo>
                  <a:pt x="122747" y="64815"/>
                </a:lnTo>
                <a:lnTo>
                  <a:pt x="123863" y="63848"/>
                </a:lnTo>
                <a:lnTo>
                  <a:pt x="124905" y="62843"/>
                </a:lnTo>
                <a:lnTo>
                  <a:pt x="125984" y="61801"/>
                </a:lnTo>
                <a:lnTo>
                  <a:pt x="126988" y="60685"/>
                </a:lnTo>
                <a:lnTo>
                  <a:pt x="127993" y="59606"/>
                </a:lnTo>
                <a:lnTo>
                  <a:pt x="128997" y="58453"/>
                </a:lnTo>
                <a:lnTo>
                  <a:pt x="129928" y="57262"/>
                </a:lnTo>
                <a:lnTo>
                  <a:pt x="130895" y="56071"/>
                </a:lnTo>
                <a:lnTo>
                  <a:pt x="131788" y="54806"/>
                </a:lnTo>
                <a:lnTo>
                  <a:pt x="132681" y="53541"/>
                </a:lnTo>
                <a:lnTo>
                  <a:pt x="133537" y="52239"/>
                </a:lnTo>
                <a:lnTo>
                  <a:pt x="134355" y="50900"/>
                </a:lnTo>
                <a:lnTo>
                  <a:pt x="135174" y="49523"/>
                </a:lnTo>
                <a:lnTo>
                  <a:pt x="135955" y="48109"/>
                </a:lnTo>
                <a:lnTo>
                  <a:pt x="136736" y="46695"/>
                </a:lnTo>
                <a:lnTo>
                  <a:pt x="137481" y="45207"/>
                </a:lnTo>
                <a:lnTo>
                  <a:pt x="138188" y="43719"/>
                </a:lnTo>
                <a:lnTo>
                  <a:pt x="138857" y="42193"/>
                </a:lnTo>
                <a:lnTo>
                  <a:pt x="139527" y="40631"/>
                </a:lnTo>
                <a:lnTo>
                  <a:pt x="140159" y="39031"/>
                </a:lnTo>
                <a:lnTo>
                  <a:pt x="140792" y="37431"/>
                </a:lnTo>
                <a:lnTo>
                  <a:pt x="140792" y="35645"/>
                </a:lnTo>
                <a:lnTo>
                  <a:pt x="140197" y="37319"/>
                </a:lnTo>
                <a:lnTo>
                  <a:pt x="139564" y="38993"/>
                </a:lnTo>
                <a:lnTo>
                  <a:pt x="138894" y="40631"/>
                </a:lnTo>
                <a:lnTo>
                  <a:pt x="138225" y="42193"/>
                </a:lnTo>
                <a:lnTo>
                  <a:pt x="137518" y="43756"/>
                </a:lnTo>
                <a:lnTo>
                  <a:pt x="136774" y="45281"/>
                </a:lnTo>
                <a:lnTo>
                  <a:pt x="136030" y="46770"/>
                </a:lnTo>
                <a:lnTo>
                  <a:pt x="135248" y="48221"/>
                </a:lnTo>
                <a:lnTo>
                  <a:pt x="134430" y="49635"/>
                </a:lnTo>
                <a:lnTo>
                  <a:pt x="133574" y="51048"/>
                </a:lnTo>
                <a:lnTo>
                  <a:pt x="132718" y="52388"/>
                </a:lnTo>
                <a:lnTo>
                  <a:pt x="131825" y="53690"/>
                </a:lnTo>
                <a:lnTo>
                  <a:pt x="130932" y="54992"/>
                </a:lnTo>
                <a:lnTo>
                  <a:pt x="130002" y="56257"/>
                </a:lnTo>
                <a:lnTo>
                  <a:pt x="129035" y="57448"/>
                </a:lnTo>
                <a:lnTo>
                  <a:pt x="128030" y="58639"/>
                </a:lnTo>
                <a:lnTo>
                  <a:pt x="127025" y="59792"/>
                </a:lnTo>
                <a:lnTo>
                  <a:pt x="125984" y="60908"/>
                </a:lnTo>
                <a:lnTo>
                  <a:pt x="124905" y="61987"/>
                </a:lnTo>
                <a:lnTo>
                  <a:pt x="123826" y="63029"/>
                </a:lnTo>
                <a:lnTo>
                  <a:pt x="122709" y="64071"/>
                </a:lnTo>
                <a:lnTo>
                  <a:pt x="121593" y="65038"/>
                </a:lnTo>
                <a:lnTo>
                  <a:pt x="120403" y="65968"/>
                </a:lnTo>
                <a:lnTo>
                  <a:pt x="119212" y="66899"/>
                </a:lnTo>
                <a:lnTo>
                  <a:pt x="118021" y="67754"/>
                </a:lnTo>
                <a:lnTo>
                  <a:pt x="116793" y="68610"/>
                </a:lnTo>
                <a:lnTo>
                  <a:pt x="115528" y="69429"/>
                </a:lnTo>
                <a:lnTo>
                  <a:pt x="114226" y="70173"/>
                </a:lnTo>
                <a:lnTo>
                  <a:pt x="112924" y="70917"/>
                </a:lnTo>
                <a:lnTo>
                  <a:pt x="111584" y="71624"/>
                </a:lnTo>
                <a:lnTo>
                  <a:pt x="110208" y="72294"/>
                </a:lnTo>
                <a:lnTo>
                  <a:pt x="108831" y="72926"/>
                </a:lnTo>
                <a:lnTo>
                  <a:pt x="107603" y="73447"/>
                </a:lnTo>
                <a:lnTo>
                  <a:pt x="106376" y="73931"/>
                </a:lnTo>
                <a:lnTo>
                  <a:pt x="105110" y="74414"/>
                </a:lnTo>
                <a:lnTo>
                  <a:pt x="103808" y="74861"/>
                </a:lnTo>
                <a:lnTo>
                  <a:pt x="102506" y="75270"/>
                </a:lnTo>
                <a:lnTo>
                  <a:pt x="101204" y="75642"/>
                </a:lnTo>
                <a:lnTo>
                  <a:pt x="99864" y="76014"/>
                </a:lnTo>
                <a:lnTo>
                  <a:pt x="98525" y="76349"/>
                </a:lnTo>
                <a:lnTo>
                  <a:pt x="97148" y="76647"/>
                </a:lnTo>
                <a:lnTo>
                  <a:pt x="95772" y="76944"/>
                </a:lnTo>
                <a:lnTo>
                  <a:pt x="94358" y="77205"/>
                </a:lnTo>
                <a:lnTo>
                  <a:pt x="92944" y="77428"/>
                </a:lnTo>
                <a:lnTo>
                  <a:pt x="91493" y="77614"/>
                </a:lnTo>
                <a:lnTo>
                  <a:pt x="90042" y="77800"/>
                </a:lnTo>
                <a:lnTo>
                  <a:pt x="88591" y="77949"/>
                </a:lnTo>
                <a:lnTo>
                  <a:pt x="87102" y="78061"/>
                </a:lnTo>
                <a:lnTo>
                  <a:pt x="85130" y="78172"/>
                </a:lnTo>
                <a:lnTo>
                  <a:pt x="83158" y="78210"/>
                </a:lnTo>
                <a:lnTo>
                  <a:pt x="81149" y="78247"/>
                </a:lnTo>
                <a:lnTo>
                  <a:pt x="79103" y="78210"/>
                </a:lnTo>
                <a:lnTo>
                  <a:pt x="77056" y="78135"/>
                </a:lnTo>
                <a:lnTo>
                  <a:pt x="74973" y="77986"/>
                </a:lnTo>
                <a:lnTo>
                  <a:pt x="72852" y="77837"/>
                </a:lnTo>
                <a:lnTo>
                  <a:pt x="70731" y="77614"/>
                </a:lnTo>
                <a:lnTo>
                  <a:pt x="71066" y="76424"/>
                </a:lnTo>
                <a:lnTo>
                  <a:pt x="71364" y="75196"/>
                </a:lnTo>
                <a:lnTo>
                  <a:pt x="71624" y="74005"/>
                </a:lnTo>
                <a:lnTo>
                  <a:pt x="71847" y="72777"/>
                </a:lnTo>
                <a:lnTo>
                  <a:pt x="72071" y="71549"/>
                </a:lnTo>
                <a:lnTo>
                  <a:pt x="72257" y="70322"/>
                </a:lnTo>
                <a:lnTo>
                  <a:pt x="72405" y="69131"/>
                </a:lnTo>
                <a:lnTo>
                  <a:pt x="72517" y="67903"/>
                </a:lnTo>
                <a:lnTo>
                  <a:pt x="72629" y="66489"/>
                </a:lnTo>
                <a:lnTo>
                  <a:pt x="72703" y="65113"/>
                </a:lnTo>
                <a:lnTo>
                  <a:pt x="72778" y="63736"/>
                </a:lnTo>
                <a:lnTo>
                  <a:pt x="72778" y="62322"/>
                </a:lnTo>
                <a:lnTo>
                  <a:pt x="72740" y="60946"/>
                </a:lnTo>
                <a:lnTo>
                  <a:pt x="72666" y="59532"/>
                </a:lnTo>
                <a:lnTo>
                  <a:pt x="72592" y="58118"/>
                </a:lnTo>
                <a:lnTo>
                  <a:pt x="72443" y="56704"/>
                </a:lnTo>
                <a:lnTo>
                  <a:pt x="72294" y="55253"/>
                </a:lnTo>
                <a:lnTo>
                  <a:pt x="72071" y="53839"/>
                </a:lnTo>
                <a:lnTo>
                  <a:pt x="71847" y="52388"/>
                </a:lnTo>
                <a:lnTo>
                  <a:pt x="71587" y="50937"/>
                </a:lnTo>
                <a:lnTo>
                  <a:pt x="71252" y="49486"/>
                </a:lnTo>
                <a:lnTo>
                  <a:pt x="70917" y="47997"/>
                </a:lnTo>
                <a:lnTo>
                  <a:pt x="70545" y="46509"/>
                </a:lnTo>
                <a:lnTo>
                  <a:pt x="70136" y="45021"/>
                </a:lnTo>
                <a:lnTo>
                  <a:pt x="69392" y="42565"/>
                </a:lnTo>
                <a:lnTo>
                  <a:pt x="68536" y="40035"/>
                </a:lnTo>
                <a:lnTo>
                  <a:pt x="67606" y="37505"/>
                </a:lnTo>
                <a:lnTo>
                  <a:pt x="66564" y="34901"/>
                </a:lnTo>
                <a:lnTo>
                  <a:pt x="65411" y="32259"/>
                </a:lnTo>
                <a:lnTo>
                  <a:pt x="64146" y="29543"/>
                </a:lnTo>
                <a:lnTo>
                  <a:pt x="62769" y="26790"/>
                </a:lnTo>
                <a:lnTo>
                  <a:pt x="61318" y="23962"/>
                </a:lnTo>
                <a:lnTo>
                  <a:pt x="60536" y="22585"/>
                </a:lnTo>
                <a:lnTo>
                  <a:pt x="59755" y="21283"/>
                </a:lnTo>
                <a:lnTo>
                  <a:pt x="58937" y="19981"/>
                </a:lnTo>
                <a:lnTo>
                  <a:pt x="58081" y="18716"/>
                </a:lnTo>
                <a:lnTo>
                  <a:pt x="57188" y="17488"/>
                </a:lnTo>
                <a:lnTo>
                  <a:pt x="56295" y="16334"/>
                </a:lnTo>
                <a:lnTo>
                  <a:pt x="55327" y="15181"/>
                </a:lnTo>
                <a:lnTo>
                  <a:pt x="54323" y="14065"/>
                </a:lnTo>
                <a:lnTo>
                  <a:pt x="53318" y="12986"/>
                </a:lnTo>
                <a:lnTo>
                  <a:pt x="52276" y="11944"/>
                </a:lnTo>
                <a:lnTo>
                  <a:pt x="51160" y="10939"/>
                </a:lnTo>
                <a:lnTo>
                  <a:pt x="50044" y="9972"/>
                </a:lnTo>
                <a:lnTo>
                  <a:pt x="48891" y="9042"/>
                </a:lnTo>
                <a:lnTo>
                  <a:pt x="47737" y="8149"/>
                </a:lnTo>
                <a:lnTo>
                  <a:pt x="46509" y="7293"/>
                </a:lnTo>
                <a:lnTo>
                  <a:pt x="45282" y="6475"/>
                </a:lnTo>
                <a:lnTo>
                  <a:pt x="44165" y="5805"/>
                </a:lnTo>
                <a:lnTo>
                  <a:pt x="43012" y="5172"/>
                </a:lnTo>
                <a:lnTo>
                  <a:pt x="41896" y="4540"/>
                </a:lnTo>
                <a:lnTo>
                  <a:pt x="40705" y="3982"/>
                </a:lnTo>
                <a:lnTo>
                  <a:pt x="39552" y="3461"/>
                </a:lnTo>
                <a:lnTo>
                  <a:pt x="38361" y="2940"/>
                </a:lnTo>
                <a:lnTo>
                  <a:pt x="37170" y="2493"/>
                </a:lnTo>
                <a:lnTo>
                  <a:pt x="35980" y="2047"/>
                </a:lnTo>
                <a:lnTo>
                  <a:pt x="34752" y="1675"/>
                </a:lnTo>
                <a:lnTo>
                  <a:pt x="33561" y="1340"/>
                </a:lnTo>
                <a:lnTo>
                  <a:pt x="32334" y="1042"/>
                </a:lnTo>
                <a:lnTo>
                  <a:pt x="31106" y="745"/>
                </a:lnTo>
                <a:lnTo>
                  <a:pt x="29878" y="521"/>
                </a:lnTo>
                <a:lnTo>
                  <a:pt x="28650" y="335"/>
                </a:lnTo>
                <a:lnTo>
                  <a:pt x="27385" y="187"/>
                </a:lnTo>
                <a:lnTo>
                  <a:pt x="26157" y="75"/>
                </a:lnTo>
                <a:lnTo>
                  <a:pt x="2448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85" name="Google Shape;185;p25"/>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86" name="Google Shape;186;p25"/>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87" name="Google Shape;187;p25"/>
          <p:cNvSpPr/>
          <p:nvPr>
            <p:ph idx="2" type="pic"/>
          </p:nvPr>
        </p:nvSpPr>
        <p:spPr>
          <a:xfrm>
            <a:off x="5212300" y="460300"/>
            <a:ext cx="3702900" cy="4136100"/>
          </a:xfrm>
          <a:prstGeom prst="roundRect">
            <a:avLst>
              <a:gd fmla="val 6865" name="adj"/>
            </a:avLst>
          </a:prstGeom>
          <a:noFill/>
          <a:ln>
            <a:noFill/>
          </a:ln>
        </p:spPr>
      </p:sp>
      <p:sp>
        <p:nvSpPr>
          <p:cNvPr id="188" name="Google Shape;188;p25"/>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89" name="Google Shape;189;p25"/>
          <p:cNvSpPr/>
          <p:nvPr/>
        </p:nvSpPr>
        <p:spPr>
          <a:xfrm>
            <a:off x="7305660" y="0"/>
            <a:ext cx="1838336" cy="1509728"/>
          </a:xfrm>
          <a:custGeom>
            <a:rect b="b" l="l" r="r" t="t"/>
            <a:pathLst>
              <a:path extrusionOk="0" h="47179" w="57448">
                <a:moveTo>
                  <a:pt x="0" y="0"/>
                </a:moveTo>
                <a:lnTo>
                  <a:pt x="2456" y="1005"/>
                </a:lnTo>
                <a:lnTo>
                  <a:pt x="5023" y="2084"/>
                </a:lnTo>
                <a:lnTo>
                  <a:pt x="7665" y="3237"/>
                </a:lnTo>
                <a:lnTo>
                  <a:pt x="10344" y="4502"/>
                </a:lnTo>
                <a:lnTo>
                  <a:pt x="13693" y="6139"/>
                </a:lnTo>
                <a:lnTo>
                  <a:pt x="16930" y="7813"/>
                </a:lnTo>
                <a:lnTo>
                  <a:pt x="18492" y="8669"/>
                </a:lnTo>
                <a:lnTo>
                  <a:pt x="20055" y="9525"/>
                </a:lnTo>
                <a:lnTo>
                  <a:pt x="21580" y="10418"/>
                </a:lnTo>
                <a:lnTo>
                  <a:pt x="23106" y="11311"/>
                </a:lnTo>
                <a:lnTo>
                  <a:pt x="24557" y="12204"/>
                </a:lnTo>
                <a:lnTo>
                  <a:pt x="26045" y="13134"/>
                </a:lnTo>
                <a:lnTo>
                  <a:pt x="27459" y="14064"/>
                </a:lnTo>
                <a:lnTo>
                  <a:pt x="28873" y="14994"/>
                </a:lnTo>
                <a:lnTo>
                  <a:pt x="30250" y="15962"/>
                </a:lnTo>
                <a:lnTo>
                  <a:pt x="31589" y="16929"/>
                </a:lnTo>
                <a:lnTo>
                  <a:pt x="32891" y="17897"/>
                </a:lnTo>
                <a:lnTo>
                  <a:pt x="34194" y="18864"/>
                </a:lnTo>
                <a:lnTo>
                  <a:pt x="35756" y="20092"/>
                </a:lnTo>
                <a:lnTo>
                  <a:pt x="37319" y="21357"/>
                </a:lnTo>
                <a:lnTo>
                  <a:pt x="38807" y="22622"/>
                </a:lnTo>
                <a:lnTo>
                  <a:pt x="40221" y="23924"/>
                </a:lnTo>
                <a:lnTo>
                  <a:pt x="41635" y="25226"/>
                </a:lnTo>
                <a:lnTo>
                  <a:pt x="42974" y="26529"/>
                </a:lnTo>
                <a:lnTo>
                  <a:pt x="44277" y="27868"/>
                </a:lnTo>
                <a:lnTo>
                  <a:pt x="45542" y="29207"/>
                </a:lnTo>
                <a:lnTo>
                  <a:pt x="46770" y="30547"/>
                </a:lnTo>
                <a:lnTo>
                  <a:pt x="47960" y="31924"/>
                </a:lnTo>
                <a:lnTo>
                  <a:pt x="49076" y="33300"/>
                </a:lnTo>
                <a:lnTo>
                  <a:pt x="50155" y="34714"/>
                </a:lnTo>
                <a:lnTo>
                  <a:pt x="51160" y="36128"/>
                </a:lnTo>
                <a:lnTo>
                  <a:pt x="52165" y="37542"/>
                </a:lnTo>
                <a:lnTo>
                  <a:pt x="53095" y="38993"/>
                </a:lnTo>
                <a:lnTo>
                  <a:pt x="53988" y="40407"/>
                </a:lnTo>
                <a:lnTo>
                  <a:pt x="54955" y="42081"/>
                </a:lnTo>
                <a:lnTo>
                  <a:pt x="55848" y="43755"/>
                </a:lnTo>
                <a:lnTo>
                  <a:pt x="56667" y="45467"/>
                </a:lnTo>
                <a:lnTo>
                  <a:pt x="57448" y="47178"/>
                </a:lnTo>
                <a:lnTo>
                  <a:pt x="57448" y="45727"/>
                </a:lnTo>
                <a:lnTo>
                  <a:pt x="56778" y="44313"/>
                </a:lnTo>
                <a:lnTo>
                  <a:pt x="56071" y="42900"/>
                </a:lnTo>
                <a:lnTo>
                  <a:pt x="55290" y="41486"/>
                </a:lnTo>
                <a:lnTo>
                  <a:pt x="54509" y="40109"/>
                </a:lnTo>
                <a:lnTo>
                  <a:pt x="53616" y="38658"/>
                </a:lnTo>
                <a:lnTo>
                  <a:pt x="52648" y="37207"/>
                </a:lnTo>
                <a:lnTo>
                  <a:pt x="51681" y="35793"/>
                </a:lnTo>
                <a:lnTo>
                  <a:pt x="50639" y="34342"/>
                </a:lnTo>
                <a:lnTo>
                  <a:pt x="49523" y="32965"/>
                </a:lnTo>
                <a:lnTo>
                  <a:pt x="48407" y="31551"/>
                </a:lnTo>
                <a:lnTo>
                  <a:pt x="47216" y="30175"/>
                </a:lnTo>
                <a:lnTo>
                  <a:pt x="45988" y="28798"/>
                </a:lnTo>
                <a:lnTo>
                  <a:pt x="44723" y="27459"/>
                </a:lnTo>
                <a:lnTo>
                  <a:pt x="43421" y="26119"/>
                </a:lnTo>
                <a:lnTo>
                  <a:pt x="42044" y="24780"/>
                </a:lnTo>
                <a:lnTo>
                  <a:pt x="40630" y="23478"/>
                </a:lnTo>
                <a:lnTo>
                  <a:pt x="39179" y="22175"/>
                </a:lnTo>
                <a:lnTo>
                  <a:pt x="37691" y="20910"/>
                </a:lnTo>
                <a:lnTo>
                  <a:pt x="36128" y="19645"/>
                </a:lnTo>
                <a:lnTo>
                  <a:pt x="34566" y="18380"/>
                </a:lnTo>
                <a:lnTo>
                  <a:pt x="33263" y="17413"/>
                </a:lnTo>
                <a:lnTo>
                  <a:pt x="31924" y="16445"/>
                </a:lnTo>
                <a:lnTo>
                  <a:pt x="30585" y="15478"/>
                </a:lnTo>
                <a:lnTo>
                  <a:pt x="29208" y="14511"/>
                </a:lnTo>
                <a:lnTo>
                  <a:pt x="27794" y="13581"/>
                </a:lnTo>
                <a:lnTo>
                  <a:pt x="26343" y="12650"/>
                </a:lnTo>
                <a:lnTo>
                  <a:pt x="24892" y="11720"/>
                </a:lnTo>
                <a:lnTo>
                  <a:pt x="23404" y="10790"/>
                </a:lnTo>
                <a:lnTo>
                  <a:pt x="21878" y="9897"/>
                </a:lnTo>
                <a:lnTo>
                  <a:pt x="20353" y="9004"/>
                </a:lnTo>
                <a:lnTo>
                  <a:pt x="18790" y="8148"/>
                </a:lnTo>
                <a:lnTo>
                  <a:pt x="17190" y="7293"/>
                </a:lnTo>
                <a:lnTo>
                  <a:pt x="13953" y="5581"/>
                </a:lnTo>
                <a:lnTo>
                  <a:pt x="10604" y="3944"/>
                </a:lnTo>
                <a:lnTo>
                  <a:pt x="8298" y="2865"/>
                </a:lnTo>
                <a:lnTo>
                  <a:pt x="5991" y="1860"/>
                </a:lnTo>
                <a:lnTo>
                  <a:pt x="3758" y="893"/>
                </a:lnTo>
                <a:lnTo>
                  <a:pt x="160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190" name="Google Shape;190;p2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191" name="Google Shape;191;p25"/>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3">
  <p:cSld name="BLANK_1_1_1_1_1_1_1_1_1_1_1_1_2_1">
    <p:spTree>
      <p:nvGrpSpPr>
        <p:cNvPr id="192" name="Shape 192"/>
        <p:cNvGrpSpPr/>
        <p:nvPr/>
      </p:nvGrpSpPr>
      <p:grpSpPr>
        <a:xfrm>
          <a:off x="0" y="0"/>
          <a:ext cx="0" cy="0"/>
          <a:chOff x="0" y="0"/>
          <a:chExt cx="0" cy="0"/>
        </a:xfrm>
      </p:grpSpPr>
      <p:pic>
        <p:nvPicPr>
          <p:cNvPr id="193" name="Google Shape;193;p26"/>
          <p:cNvPicPr preferRelativeResize="0"/>
          <p:nvPr/>
        </p:nvPicPr>
        <p:blipFill rotWithShape="1">
          <a:blip r:embed="rId2">
            <a:alphaModFix/>
          </a:blip>
          <a:srcRect b="0" l="0" r="0" t="23213"/>
          <a:stretch/>
        </p:blipFill>
        <p:spPr>
          <a:xfrm>
            <a:off x="1618675" y="-3"/>
            <a:ext cx="3241201" cy="2488724"/>
          </a:xfrm>
          <a:prstGeom prst="rect">
            <a:avLst/>
          </a:prstGeom>
          <a:noFill/>
          <a:ln>
            <a:noFill/>
          </a:ln>
        </p:spPr>
      </p:pic>
      <p:sp>
        <p:nvSpPr>
          <p:cNvPr id="194" name="Google Shape;194;p26"/>
          <p:cNvSpPr/>
          <p:nvPr/>
        </p:nvSpPr>
        <p:spPr>
          <a:xfrm rot="5400000">
            <a:off x="-3986651" y="1159982"/>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b="0%" l="0%" r="100%" t="100%"/>
            </a:path>
            <a:tileRect b="-100%" l="-100%" r="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195" name="Google Shape;195;p26"/>
          <p:cNvPicPr preferRelativeResize="0"/>
          <p:nvPr/>
        </p:nvPicPr>
        <p:blipFill rotWithShape="1">
          <a:blip r:embed="rId3">
            <a:alphaModFix/>
          </a:blip>
          <a:srcRect b="0" l="0" r="37757" t="0"/>
          <a:stretch/>
        </p:blipFill>
        <p:spPr>
          <a:xfrm rot="10800000">
            <a:off x="0" y="921550"/>
            <a:ext cx="2485250" cy="3992800"/>
          </a:xfrm>
          <a:prstGeom prst="rect">
            <a:avLst/>
          </a:prstGeom>
          <a:noFill/>
          <a:ln>
            <a:noFill/>
          </a:ln>
        </p:spPr>
      </p:pic>
      <p:sp>
        <p:nvSpPr>
          <p:cNvPr id="196" name="Google Shape;196;p26"/>
          <p:cNvSpPr txBox="1"/>
          <p:nvPr>
            <p:ph idx="12" type="sldNum"/>
          </p:nvPr>
        </p:nvSpPr>
        <p:spPr>
          <a:xfrm>
            <a:off x="6080700" y="3995650"/>
            <a:ext cx="2834700" cy="393600"/>
          </a:xfrm>
          <a:prstGeom prst="rect">
            <a:avLst/>
          </a:prstGeom>
          <a:noFill/>
          <a:ln>
            <a:noFill/>
          </a:ln>
        </p:spPr>
        <p:txBody>
          <a:bodyPr anchorCtr="0" anchor="ctr" bIns="91425" lIns="91425" spcFirstLastPara="1" rIns="91425" wrap="square" tIns="91425">
            <a:noAutofit/>
          </a:bodyPr>
          <a:lstStyle>
            <a:lvl1pPr lvl="0" algn="r">
              <a:buNone/>
              <a:defRPr sz="700">
                <a:solidFill>
                  <a:schemeClr val="dk2"/>
                </a:solidFill>
                <a:latin typeface="Nunito Sans"/>
                <a:ea typeface="Nunito Sans"/>
                <a:cs typeface="Nunito Sans"/>
                <a:sym typeface="Nunito Sans"/>
              </a:defRPr>
            </a:lvl1pPr>
            <a:lvl2pPr lvl="1" algn="r">
              <a:buNone/>
              <a:defRPr sz="700">
                <a:solidFill>
                  <a:schemeClr val="dk2"/>
                </a:solidFill>
                <a:latin typeface="Nunito Sans"/>
                <a:ea typeface="Nunito Sans"/>
                <a:cs typeface="Nunito Sans"/>
                <a:sym typeface="Nunito Sans"/>
              </a:defRPr>
            </a:lvl2pPr>
            <a:lvl3pPr lvl="2" algn="r">
              <a:buNone/>
              <a:defRPr sz="700">
                <a:solidFill>
                  <a:schemeClr val="dk2"/>
                </a:solidFill>
                <a:latin typeface="Nunito Sans"/>
                <a:ea typeface="Nunito Sans"/>
                <a:cs typeface="Nunito Sans"/>
                <a:sym typeface="Nunito Sans"/>
              </a:defRPr>
            </a:lvl3pPr>
            <a:lvl4pPr lvl="3" algn="r">
              <a:buNone/>
              <a:defRPr sz="700">
                <a:solidFill>
                  <a:schemeClr val="dk2"/>
                </a:solidFill>
                <a:latin typeface="Nunito Sans"/>
                <a:ea typeface="Nunito Sans"/>
                <a:cs typeface="Nunito Sans"/>
                <a:sym typeface="Nunito Sans"/>
              </a:defRPr>
            </a:lvl4pPr>
            <a:lvl5pPr lvl="4" algn="r">
              <a:buNone/>
              <a:defRPr sz="700">
                <a:solidFill>
                  <a:schemeClr val="dk2"/>
                </a:solidFill>
                <a:latin typeface="Nunito Sans"/>
                <a:ea typeface="Nunito Sans"/>
                <a:cs typeface="Nunito Sans"/>
                <a:sym typeface="Nunito Sans"/>
              </a:defRPr>
            </a:lvl5pPr>
            <a:lvl6pPr lvl="5" algn="r">
              <a:buNone/>
              <a:defRPr sz="700">
                <a:solidFill>
                  <a:schemeClr val="dk2"/>
                </a:solidFill>
                <a:latin typeface="Nunito Sans"/>
                <a:ea typeface="Nunito Sans"/>
                <a:cs typeface="Nunito Sans"/>
                <a:sym typeface="Nunito Sans"/>
              </a:defRPr>
            </a:lvl6pPr>
            <a:lvl7pPr lvl="6" algn="r">
              <a:buNone/>
              <a:defRPr sz="700">
                <a:solidFill>
                  <a:schemeClr val="dk2"/>
                </a:solidFill>
                <a:latin typeface="Nunito Sans"/>
                <a:ea typeface="Nunito Sans"/>
                <a:cs typeface="Nunito Sans"/>
                <a:sym typeface="Nunito Sans"/>
              </a:defRPr>
            </a:lvl7pPr>
            <a:lvl8pPr lvl="7" algn="r">
              <a:buNone/>
              <a:defRPr sz="700">
                <a:solidFill>
                  <a:schemeClr val="dk2"/>
                </a:solidFill>
                <a:latin typeface="Nunito Sans"/>
                <a:ea typeface="Nunito Sans"/>
                <a:cs typeface="Nunito Sans"/>
                <a:sym typeface="Nunito Sans"/>
              </a:defRPr>
            </a:lvl8pPr>
            <a:lvl9pPr lvl="8" algn="r">
              <a:buNone/>
              <a:defRPr sz="700">
                <a:solidFill>
                  <a:schemeClr val="dk2"/>
                </a:solidFill>
                <a:latin typeface="Nunito Sans"/>
                <a:ea typeface="Nunito Sans"/>
                <a:cs typeface="Nunito Sans"/>
                <a:sym typeface="Nunito Sans"/>
              </a:defRPr>
            </a:lvl9pPr>
          </a:lstStyle>
          <a:p>
            <a:pPr indent="0" lvl="0" marL="0" rtl="0" algn="r">
              <a:spcBef>
                <a:spcPts val="0"/>
              </a:spcBef>
              <a:spcAft>
                <a:spcPts val="0"/>
              </a:spcAft>
              <a:buNone/>
            </a:pPr>
            <a:r>
              <a:rPr lang="en"/>
              <a:t>Month </a:t>
            </a:r>
            <a:r>
              <a:rPr lang="en" sz="600"/>
              <a:t>🞹</a:t>
            </a:r>
            <a:r>
              <a:rPr lang="en"/>
              <a:t> Year </a:t>
            </a:r>
            <a:r>
              <a:rPr lang="en" sz="600"/>
              <a:t>🞹</a:t>
            </a:r>
            <a:r>
              <a:rPr lang="en"/>
              <a:t> </a:t>
            </a:r>
            <a:fld id="{00000000-1234-1234-1234-123412341234}" type="slidenum">
              <a:rPr lang="en"/>
              <a:t>‹#›</a:t>
            </a:fld>
            <a:endParaRPr/>
          </a:p>
        </p:txBody>
      </p:sp>
      <p:sp>
        <p:nvSpPr>
          <p:cNvPr id="197" name="Google Shape;197;p26"/>
          <p:cNvSpPr txBox="1"/>
          <p:nvPr>
            <p:ph idx="1" type="body"/>
          </p:nvPr>
        </p:nvSpPr>
        <p:spPr>
          <a:xfrm>
            <a:off x="461895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SzPts val="1200"/>
              <a:buFont typeface="Nunito Sans"/>
              <a:buChar char="●"/>
              <a:defRPr/>
            </a:lvl1pPr>
            <a:lvl2pPr indent="-304800" lvl="1" marL="914400">
              <a:spcBef>
                <a:spcPts val="800"/>
              </a:spcBef>
              <a:spcAft>
                <a:spcPts val="0"/>
              </a:spcAft>
              <a:buSzPts val="1200"/>
              <a:buFont typeface="Nunito Sans"/>
              <a:buChar char="○"/>
              <a:defRPr/>
            </a:lvl2pPr>
            <a:lvl3pPr indent="-304800" lvl="2" marL="1371600">
              <a:spcBef>
                <a:spcPts val="800"/>
              </a:spcBef>
              <a:spcAft>
                <a:spcPts val="0"/>
              </a:spcAft>
              <a:buSzPts val="1200"/>
              <a:buFont typeface="Nunito Sans"/>
              <a:buChar char="■"/>
              <a:defRPr/>
            </a:lvl3pPr>
            <a:lvl4pPr indent="-304800" lvl="3" marL="1828800">
              <a:spcBef>
                <a:spcPts val="800"/>
              </a:spcBef>
              <a:spcAft>
                <a:spcPts val="0"/>
              </a:spcAft>
              <a:buSzPts val="1200"/>
              <a:buFont typeface="Nunito Sans"/>
              <a:buChar char="●"/>
              <a:defRPr/>
            </a:lvl4pPr>
            <a:lvl5pPr indent="-304800" lvl="4" marL="2286000">
              <a:spcBef>
                <a:spcPts val="800"/>
              </a:spcBef>
              <a:spcAft>
                <a:spcPts val="0"/>
              </a:spcAft>
              <a:buSzPts val="1200"/>
              <a:buFont typeface="Nunito Sans"/>
              <a:buChar char="○"/>
              <a:defRPr/>
            </a:lvl5pPr>
            <a:lvl6pPr indent="-304800" lvl="5" marL="2743200">
              <a:spcBef>
                <a:spcPts val="800"/>
              </a:spcBef>
              <a:spcAft>
                <a:spcPts val="0"/>
              </a:spcAft>
              <a:buSzPts val="1200"/>
              <a:buFont typeface="Nunito Sans"/>
              <a:buChar char="■"/>
              <a:defRPr/>
            </a:lvl6pPr>
            <a:lvl7pPr indent="-304800" lvl="6" marL="3200400">
              <a:spcBef>
                <a:spcPts val="800"/>
              </a:spcBef>
              <a:spcAft>
                <a:spcPts val="0"/>
              </a:spcAft>
              <a:buSzPts val="1200"/>
              <a:buFont typeface="Nunito Sans"/>
              <a:buChar char="●"/>
              <a:defRPr/>
            </a:lvl7pPr>
            <a:lvl8pPr indent="-304800" lvl="7" marL="3657600">
              <a:spcBef>
                <a:spcPts val="800"/>
              </a:spcBef>
              <a:spcAft>
                <a:spcPts val="0"/>
              </a:spcAft>
              <a:buSzPts val="1200"/>
              <a:buFont typeface="Nunito Sans"/>
              <a:buChar char="○"/>
              <a:defRPr/>
            </a:lvl8pPr>
            <a:lvl9pPr indent="-304800" lvl="8" marL="4114800">
              <a:spcBef>
                <a:spcPts val="800"/>
              </a:spcBef>
              <a:spcAft>
                <a:spcPts val="800"/>
              </a:spcAft>
              <a:buSzPts val="1200"/>
              <a:buFont typeface="Nunito Sans"/>
              <a:buChar char="■"/>
              <a:defRPr/>
            </a:lvl9pPr>
          </a:lstStyle>
          <a:p/>
        </p:txBody>
      </p:sp>
      <p:sp>
        <p:nvSpPr>
          <p:cNvPr id="198" name="Google Shape;198;p26"/>
          <p:cNvSpPr txBox="1"/>
          <p:nvPr>
            <p:ph type="title"/>
          </p:nvPr>
        </p:nvSpPr>
        <p:spPr>
          <a:xfrm>
            <a:off x="461895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199" name="Google Shape;199;p26"/>
          <p:cNvSpPr/>
          <p:nvPr/>
        </p:nvSpPr>
        <p:spPr>
          <a:xfrm>
            <a:off x="0" y="0"/>
            <a:ext cx="4296549" cy="4588647"/>
          </a:xfrm>
          <a:custGeom>
            <a:rect b="b" l="l" r="r" t="t"/>
            <a:pathLst>
              <a:path extrusionOk="0" h="146112" w="136811">
                <a:moveTo>
                  <a:pt x="90636" y="0"/>
                </a:moveTo>
                <a:lnTo>
                  <a:pt x="92199" y="446"/>
                </a:lnTo>
                <a:lnTo>
                  <a:pt x="93799" y="930"/>
                </a:lnTo>
                <a:lnTo>
                  <a:pt x="95324" y="1488"/>
                </a:lnTo>
                <a:lnTo>
                  <a:pt x="96887" y="2046"/>
                </a:lnTo>
                <a:lnTo>
                  <a:pt x="98413" y="2679"/>
                </a:lnTo>
                <a:lnTo>
                  <a:pt x="99938" y="3349"/>
                </a:lnTo>
                <a:lnTo>
                  <a:pt x="101426" y="4093"/>
                </a:lnTo>
                <a:lnTo>
                  <a:pt x="102915" y="4874"/>
                </a:lnTo>
                <a:lnTo>
                  <a:pt x="104849" y="5953"/>
                </a:lnTo>
                <a:lnTo>
                  <a:pt x="106747" y="7032"/>
                </a:lnTo>
                <a:lnTo>
                  <a:pt x="108570" y="8186"/>
                </a:lnTo>
                <a:lnTo>
                  <a:pt x="110356" y="9339"/>
                </a:lnTo>
                <a:lnTo>
                  <a:pt x="112105" y="10530"/>
                </a:lnTo>
                <a:lnTo>
                  <a:pt x="113742" y="11757"/>
                </a:lnTo>
                <a:lnTo>
                  <a:pt x="115379" y="13022"/>
                </a:lnTo>
                <a:lnTo>
                  <a:pt x="116904" y="14287"/>
                </a:lnTo>
                <a:lnTo>
                  <a:pt x="118430" y="15627"/>
                </a:lnTo>
                <a:lnTo>
                  <a:pt x="119844" y="16966"/>
                </a:lnTo>
                <a:lnTo>
                  <a:pt x="121258" y="18306"/>
                </a:lnTo>
                <a:lnTo>
                  <a:pt x="122560" y="19720"/>
                </a:lnTo>
                <a:lnTo>
                  <a:pt x="123825" y="21134"/>
                </a:lnTo>
                <a:lnTo>
                  <a:pt x="125053" y="22585"/>
                </a:lnTo>
                <a:lnTo>
                  <a:pt x="126169" y="24036"/>
                </a:lnTo>
                <a:lnTo>
                  <a:pt x="127285" y="25524"/>
                </a:lnTo>
                <a:lnTo>
                  <a:pt x="128215" y="26938"/>
                </a:lnTo>
                <a:lnTo>
                  <a:pt x="129108" y="28389"/>
                </a:lnTo>
                <a:lnTo>
                  <a:pt x="129964" y="29803"/>
                </a:lnTo>
                <a:lnTo>
                  <a:pt x="130746" y="31291"/>
                </a:lnTo>
                <a:lnTo>
                  <a:pt x="131490" y="32742"/>
                </a:lnTo>
                <a:lnTo>
                  <a:pt x="132197" y="34268"/>
                </a:lnTo>
                <a:lnTo>
                  <a:pt x="132829" y="35756"/>
                </a:lnTo>
                <a:lnTo>
                  <a:pt x="133387" y="37281"/>
                </a:lnTo>
                <a:lnTo>
                  <a:pt x="133908" y="38844"/>
                </a:lnTo>
                <a:lnTo>
                  <a:pt x="134392" y="40407"/>
                </a:lnTo>
                <a:lnTo>
                  <a:pt x="134801" y="41969"/>
                </a:lnTo>
                <a:lnTo>
                  <a:pt x="135173" y="43569"/>
                </a:lnTo>
                <a:lnTo>
                  <a:pt x="135471" y="45169"/>
                </a:lnTo>
                <a:lnTo>
                  <a:pt x="135731" y="46806"/>
                </a:lnTo>
                <a:lnTo>
                  <a:pt x="135955" y="48443"/>
                </a:lnTo>
                <a:lnTo>
                  <a:pt x="136066" y="50081"/>
                </a:lnTo>
                <a:lnTo>
                  <a:pt x="136178" y="52015"/>
                </a:lnTo>
                <a:lnTo>
                  <a:pt x="136215" y="53987"/>
                </a:lnTo>
                <a:lnTo>
                  <a:pt x="136141" y="55959"/>
                </a:lnTo>
                <a:lnTo>
                  <a:pt x="136029" y="57931"/>
                </a:lnTo>
                <a:lnTo>
                  <a:pt x="135806" y="59903"/>
                </a:lnTo>
                <a:lnTo>
                  <a:pt x="135545" y="61875"/>
                </a:lnTo>
                <a:lnTo>
                  <a:pt x="135173" y="63847"/>
                </a:lnTo>
                <a:lnTo>
                  <a:pt x="134764" y="65856"/>
                </a:lnTo>
                <a:lnTo>
                  <a:pt x="134243" y="67828"/>
                </a:lnTo>
                <a:lnTo>
                  <a:pt x="133685" y="69800"/>
                </a:lnTo>
                <a:lnTo>
                  <a:pt x="133052" y="71809"/>
                </a:lnTo>
                <a:lnTo>
                  <a:pt x="132308" y="73781"/>
                </a:lnTo>
                <a:lnTo>
                  <a:pt x="131527" y="75753"/>
                </a:lnTo>
                <a:lnTo>
                  <a:pt x="130671" y="77688"/>
                </a:lnTo>
                <a:lnTo>
                  <a:pt x="129741" y="79660"/>
                </a:lnTo>
                <a:lnTo>
                  <a:pt x="128736" y="81595"/>
                </a:lnTo>
                <a:lnTo>
                  <a:pt x="127695" y="83455"/>
                </a:lnTo>
                <a:lnTo>
                  <a:pt x="126578" y="85316"/>
                </a:lnTo>
                <a:lnTo>
                  <a:pt x="125388" y="87176"/>
                </a:lnTo>
                <a:lnTo>
                  <a:pt x="124160" y="88999"/>
                </a:lnTo>
                <a:lnTo>
                  <a:pt x="122858" y="90785"/>
                </a:lnTo>
                <a:lnTo>
                  <a:pt x="121518" y="92534"/>
                </a:lnTo>
                <a:lnTo>
                  <a:pt x="120104" y="94282"/>
                </a:lnTo>
                <a:lnTo>
                  <a:pt x="118616" y="95994"/>
                </a:lnTo>
                <a:lnTo>
                  <a:pt x="117128" y="97668"/>
                </a:lnTo>
                <a:lnTo>
                  <a:pt x="115528" y="99305"/>
                </a:lnTo>
                <a:lnTo>
                  <a:pt x="113928" y="100905"/>
                </a:lnTo>
                <a:lnTo>
                  <a:pt x="112254" y="102468"/>
                </a:lnTo>
                <a:lnTo>
                  <a:pt x="110542" y="103993"/>
                </a:lnTo>
                <a:lnTo>
                  <a:pt x="108756" y="105482"/>
                </a:lnTo>
                <a:lnTo>
                  <a:pt x="106933" y="106933"/>
                </a:lnTo>
                <a:lnTo>
                  <a:pt x="105110" y="108347"/>
                </a:lnTo>
                <a:lnTo>
                  <a:pt x="104031" y="109128"/>
                </a:lnTo>
                <a:lnTo>
                  <a:pt x="102952" y="109872"/>
                </a:lnTo>
                <a:lnTo>
                  <a:pt x="101836" y="110616"/>
                </a:lnTo>
                <a:lnTo>
                  <a:pt x="100682" y="111323"/>
                </a:lnTo>
                <a:lnTo>
                  <a:pt x="99529" y="112030"/>
                </a:lnTo>
                <a:lnTo>
                  <a:pt x="98375" y="112700"/>
                </a:lnTo>
                <a:lnTo>
                  <a:pt x="97185" y="113370"/>
                </a:lnTo>
                <a:lnTo>
                  <a:pt x="95957" y="114002"/>
                </a:lnTo>
                <a:lnTo>
                  <a:pt x="94729" y="114635"/>
                </a:lnTo>
                <a:lnTo>
                  <a:pt x="93464" y="115230"/>
                </a:lnTo>
                <a:lnTo>
                  <a:pt x="92199" y="115825"/>
                </a:lnTo>
                <a:lnTo>
                  <a:pt x="90934" y="116383"/>
                </a:lnTo>
                <a:lnTo>
                  <a:pt x="89632" y="116941"/>
                </a:lnTo>
                <a:lnTo>
                  <a:pt x="88292" y="117462"/>
                </a:lnTo>
                <a:lnTo>
                  <a:pt x="86953" y="117983"/>
                </a:lnTo>
                <a:lnTo>
                  <a:pt x="85613" y="118467"/>
                </a:lnTo>
                <a:lnTo>
                  <a:pt x="84274" y="118913"/>
                </a:lnTo>
                <a:lnTo>
                  <a:pt x="82897" y="119360"/>
                </a:lnTo>
                <a:lnTo>
                  <a:pt x="81483" y="119806"/>
                </a:lnTo>
                <a:lnTo>
                  <a:pt x="80070" y="120216"/>
                </a:lnTo>
                <a:lnTo>
                  <a:pt x="78656" y="120588"/>
                </a:lnTo>
                <a:lnTo>
                  <a:pt x="77242" y="120960"/>
                </a:lnTo>
                <a:lnTo>
                  <a:pt x="75791" y="121295"/>
                </a:lnTo>
                <a:lnTo>
                  <a:pt x="74340" y="121630"/>
                </a:lnTo>
                <a:lnTo>
                  <a:pt x="72889" y="121927"/>
                </a:lnTo>
                <a:lnTo>
                  <a:pt x="71400" y="122188"/>
                </a:lnTo>
                <a:lnTo>
                  <a:pt x="69912" y="122448"/>
                </a:lnTo>
                <a:lnTo>
                  <a:pt x="68424" y="122671"/>
                </a:lnTo>
                <a:lnTo>
                  <a:pt x="66935" y="122895"/>
                </a:lnTo>
                <a:lnTo>
                  <a:pt x="65410" y="123081"/>
                </a:lnTo>
                <a:lnTo>
                  <a:pt x="63884" y="123229"/>
                </a:lnTo>
                <a:lnTo>
                  <a:pt x="62396" y="123378"/>
                </a:lnTo>
                <a:lnTo>
                  <a:pt x="59606" y="123564"/>
                </a:lnTo>
                <a:lnTo>
                  <a:pt x="60461" y="122374"/>
                </a:lnTo>
                <a:lnTo>
                  <a:pt x="61280" y="121109"/>
                </a:lnTo>
                <a:lnTo>
                  <a:pt x="62024" y="119844"/>
                </a:lnTo>
                <a:lnTo>
                  <a:pt x="62731" y="118541"/>
                </a:lnTo>
                <a:lnTo>
                  <a:pt x="63587" y="116830"/>
                </a:lnTo>
                <a:lnTo>
                  <a:pt x="64368" y="115118"/>
                </a:lnTo>
                <a:lnTo>
                  <a:pt x="65075" y="113370"/>
                </a:lnTo>
                <a:lnTo>
                  <a:pt x="65670" y="111584"/>
                </a:lnTo>
                <a:lnTo>
                  <a:pt x="66229" y="109798"/>
                </a:lnTo>
                <a:lnTo>
                  <a:pt x="66675" y="108012"/>
                </a:lnTo>
                <a:lnTo>
                  <a:pt x="67047" y="106226"/>
                </a:lnTo>
                <a:lnTo>
                  <a:pt x="67382" y="104403"/>
                </a:lnTo>
                <a:lnTo>
                  <a:pt x="67605" y="102617"/>
                </a:lnTo>
                <a:lnTo>
                  <a:pt x="67791" y="100831"/>
                </a:lnTo>
                <a:lnTo>
                  <a:pt x="67940" y="99045"/>
                </a:lnTo>
                <a:lnTo>
                  <a:pt x="67977" y="97259"/>
                </a:lnTo>
                <a:lnTo>
                  <a:pt x="67977" y="95473"/>
                </a:lnTo>
                <a:lnTo>
                  <a:pt x="67940" y="93724"/>
                </a:lnTo>
                <a:lnTo>
                  <a:pt x="67828" y="91976"/>
                </a:lnTo>
                <a:lnTo>
                  <a:pt x="67680" y="90264"/>
                </a:lnTo>
                <a:lnTo>
                  <a:pt x="67456" y="88553"/>
                </a:lnTo>
                <a:lnTo>
                  <a:pt x="67196" y="86878"/>
                </a:lnTo>
                <a:lnTo>
                  <a:pt x="66935" y="85241"/>
                </a:lnTo>
                <a:lnTo>
                  <a:pt x="66601" y="83641"/>
                </a:lnTo>
                <a:lnTo>
                  <a:pt x="66229" y="82079"/>
                </a:lnTo>
                <a:lnTo>
                  <a:pt x="65819" y="80553"/>
                </a:lnTo>
                <a:lnTo>
                  <a:pt x="65373" y="79065"/>
                </a:lnTo>
                <a:lnTo>
                  <a:pt x="64889" y="77614"/>
                </a:lnTo>
                <a:lnTo>
                  <a:pt x="64368" y="76200"/>
                </a:lnTo>
                <a:lnTo>
                  <a:pt x="63847" y="74860"/>
                </a:lnTo>
                <a:lnTo>
                  <a:pt x="63289" y="73558"/>
                </a:lnTo>
                <a:lnTo>
                  <a:pt x="62731" y="72330"/>
                </a:lnTo>
                <a:lnTo>
                  <a:pt x="62136" y="71140"/>
                </a:lnTo>
                <a:lnTo>
                  <a:pt x="61540" y="70023"/>
                </a:lnTo>
                <a:lnTo>
                  <a:pt x="60908" y="68982"/>
                </a:lnTo>
                <a:lnTo>
                  <a:pt x="60275" y="68014"/>
                </a:lnTo>
                <a:lnTo>
                  <a:pt x="59568" y="67047"/>
                </a:lnTo>
                <a:lnTo>
                  <a:pt x="58824" y="66117"/>
                </a:lnTo>
                <a:lnTo>
                  <a:pt x="57969" y="65187"/>
                </a:lnTo>
                <a:lnTo>
                  <a:pt x="57076" y="64294"/>
                </a:lnTo>
                <a:lnTo>
                  <a:pt x="56071" y="63401"/>
                </a:lnTo>
                <a:lnTo>
                  <a:pt x="55029" y="62582"/>
                </a:lnTo>
                <a:lnTo>
                  <a:pt x="53950" y="61764"/>
                </a:lnTo>
                <a:lnTo>
                  <a:pt x="52797" y="60982"/>
                </a:lnTo>
                <a:lnTo>
                  <a:pt x="51569" y="60238"/>
                </a:lnTo>
                <a:lnTo>
                  <a:pt x="50304" y="59494"/>
                </a:lnTo>
                <a:lnTo>
                  <a:pt x="49002" y="58824"/>
                </a:lnTo>
                <a:lnTo>
                  <a:pt x="47625" y="58192"/>
                </a:lnTo>
                <a:lnTo>
                  <a:pt x="46248" y="57596"/>
                </a:lnTo>
                <a:lnTo>
                  <a:pt x="44797" y="57001"/>
                </a:lnTo>
                <a:lnTo>
                  <a:pt x="43272" y="56480"/>
                </a:lnTo>
                <a:lnTo>
                  <a:pt x="41746" y="56034"/>
                </a:lnTo>
                <a:lnTo>
                  <a:pt x="40184" y="55587"/>
                </a:lnTo>
                <a:lnTo>
                  <a:pt x="38584" y="55215"/>
                </a:lnTo>
                <a:lnTo>
                  <a:pt x="36984" y="54880"/>
                </a:lnTo>
                <a:lnTo>
                  <a:pt x="35384" y="54620"/>
                </a:lnTo>
                <a:lnTo>
                  <a:pt x="33784" y="54397"/>
                </a:lnTo>
                <a:lnTo>
                  <a:pt x="32147" y="54248"/>
                </a:lnTo>
                <a:lnTo>
                  <a:pt x="30547" y="54136"/>
                </a:lnTo>
                <a:lnTo>
                  <a:pt x="28984" y="54099"/>
                </a:lnTo>
                <a:lnTo>
                  <a:pt x="27384" y="54099"/>
                </a:lnTo>
                <a:lnTo>
                  <a:pt x="25859" y="54173"/>
                </a:lnTo>
                <a:lnTo>
                  <a:pt x="24296" y="54285"/>
                </a:lnTo>
                <a:lnTo>
                  <a:pt x="22771" y="54471"/>
                </a:lnTo>
                <a:lnTo>
                  <a:pt x="21282" y="54694"/>
                </a:lnTo>
                <a:lnTo>
                  <a:pt x="19831" y="54992"/>
                </a:lnTo>
                <a:lnTo>
                  <a:pt x="18417" y="55327"/>
                </a:lnTo>
                <a:lnTo>
                  <a:pt x="17004" y="55736"/>
                </a:lnTo>
                <a:lnTo>
                  <a:pt x="15925" y="56108"/>
                </a:lnTo>
                <a:lnTo>
                  <a:pt x="14846" y="56480"/>
                </a:lnTo>
                <a:lnTo>
                  <a:pt x="13804" y="56927"/>
                </a:lnTo>
                <a:lnTo>
                  <a:pt x="12799" y="57373"/>
                </a:lnTo>
                <a:lnTo>
                  <a:pt x="11832" y="57894"/>
                </a:lnTo>
                <a:lnTo>
                  <a:pt x="10902" y="58415"/>
                </a:lnTo>
                <a:lnTo>
                  <a:pt x="9971" y="58973"/>
                </a:lnTo>
                <a:lnTo>
                  <a:pt x="9079" y="59568"/>
                </a:lnTo>
                <a:lnTo>
                  <a:pt x="8223" y="60201"/>
                </a:lnTo>
                <a:lnTo>
                  <a:pt x="7404" y="60833"/>
                </a:lnTo>
                <a:lnTo>
                  <a:pt x="6586" y="61540"/>
                </a:lnTo>
                <a:lnTo>
                  <a:pt x="5842" y="62247"/>
                </a:lnTo>
                <a:lnTo>
                  <a:pt x="5097" y="63029"/>
                </a:lnTo>
                <a:lnTo>
                  <a:pt x="4390" y="63810"/>
                </a:lnTo>
                <a:lnTo>
                  <a:pt x="3721" y="64628"/>
                </a:lnTo>
                <a:lnTo>
                  <a:pt x="3088" y="65484"/>
                </a:lnTo>
                <a:lnTo>
                  <a:pt x="2642" y="66117"/>
                </a:lnTo>
                <a:lnTo>
                  <a:pt x="2195" y="66786"/>
                </a:lnTo>
                <a:lnTo>
                  <a:pt x="1786" y="67493"/>
                </a:lnTo>
                <a:lnTo>
                  <a:pt x="1377" y="68200"/>
                </a:lnTo>
                <a:lnTo>
                  <a:pt x="1005" y="68907"/>
                </a:lnTo>
                <a:lnTo>
                  <a:pt x="670" y="69651"/>
                </a:lnTo>
                <a:lnTo>
                  <a:pt x="335" y="70396"/>
                </a:lnTo>
                <a:lnTo>
                  <a:pt x="0" y="71177"/>
                </a:lnTo>
                <a:lnTo>
                  <a:pt x="0" y="72888"/>
                </a:lnTo>
                <a:lnTo>
                  <a:pt x="335" y="71921"/>
                </a:lnTo>
                <a:lnTo>
                  <a:pt x="707" y="70991"/>
                </a:lnTo>
                <a:lnTo>
                  <a:pt x="1116" y="70061"/>
                </a:lnTo>
                <a:lnTo>
                  <a:pt x="1563" y="69168"/>
                </a:lnTo>
                <a:lnTo>
                  <a:pt x="2009" y="68275"/>
                </a:lnTo>
                <a:lnTo>
                  <a:pt x="2493" y="67456"/>
                </a:lnTo>
                <a:lnTo>
                  <a:pt x="3014" y="66600"/>
                </a:lnTo>
                <a:lnTo>
                  <a:pt x="3572" y="65819"/>
                </a:lnTo>
                <a:lnTo>
                  <a:pt x="4204" y="65001"/>
                </a:lnTo>
                <a:lnTo>
                  <a:pt x="4874" y="64182"/>
                </a:lnTo>
                <a:lnTo>
                  <a:pt x="5544" y="63438"/>
                </a:lnTo>
                <a:lnTo>
                  <a:pt x="6251" y="62694"/>
                </a:lnTo>
                <a:lnTo>
                  <a:pt x="6995" y="61987"/>
                </a:lnTo>
                <a:lnTo>
                  <a:pt x="7776" y="61317"/>
                </a:lnTo>
                <a:lnTo>
                  <a:pt x="8595" y="60647"/>
                </a:lnTo>
                <a:lnTo>
                  <a:pt x="9413" y="60052"/>
                </a:lnTo>
                <a:lnTo>
                  <a:pt x="10306" y="59457"/>
                </a:lnTo>
                <a:lnTo>
                  <a:pt x="11199" y="58936"/>
                </a:lnTo>
                <a:lnTo>
                  <a:pt x="12129" y="58415"/>
                </a:lnTo>
                <a:lnTo>
                  <a:pt x="13097" y="57931"/>
                </a:lnTo>
                <a:lnTo>
                  <a:pt x="14064" y="57448"/>
                </a:lnTo>
                <a:lnTo>
                  <a:pt x="15069" y="57038"/>
                </a:lnTo>
                <a:lnTo>
                  <a:pt x="16111" y="56666"/>
                </a:lnTo>
                <a:lnTo>
                  <a:pt x="17190" y="56294"/>
                </a:lnTo>
                <a:lnTo>
                  <a:pt x="18492" y="55922"/>
                </a:lnTo>
                <a:lnTo>
                  <a:pt x="19869" y="55587"/>
                </a:lnTo>
                <a:lnTo>
                  <a:pt x="21208" y="55327"/>
                </a:lnTo>
                <a:lnTo>
                  <a:pt x="22622" y="55066"/>
                </a:lnTo>
                <a:lnTo>
                  <a:pt x="24036" y="54917"/>
                </a:lnTo>
                <a:lnTo>
                  <a:pt x="25487" y="54769"/>
                </a:lnTo>
                <a:lnTo>
                  <a:pt x="26975" y="54694"/>
                </a:lnTo>
                <a:lnTo>
                  <a:pt x="30063" y="54694"/>
                </a:lnTo>
                <a:lnTo>
                  <a:pt x="31738" y="54806"/>
                </a:lnTo>
                <a:lnTo>
                  <a:pt x="33375" y="54955"/>
                </a:lnTo>
                <a:lnTo>
                  <a:pt x="35012" y="55141"/>
                </a:lnTo>
                <a:lnTo>
                  <a:pt x="36686" y="55438"/>
                </a:lnTo>
                <a:lnTo>
                  <a:pt x="38323" y="55736"/>
                </a:lnTo>
                <a:lnTo>
                  <a:pt x="39960" y="56145"/>
                </a:lnTo>
                <a:lnTo>
                  <a:pt x="41597" y="56592"/>
                </a:lnTo>
                <a:lnTo>
                  <a:pt x="43086" y="57075"/>
                </a:lnTo>
                <a:lnTo>
                  <a:pt x="44574" y="57559"/>
                </a:lnTo>
                <a:lnTo>
                  <a:pt x="45988" y="58117"/>
                </a:lnTo>
                <a:lnTo>
                  <a:pt x="47365" y="58713"/>
                </a:lnTo>
                <a:lnTo>
                  <a:pt x="48704" y="59345"/>
                </a:lnTo>
                <a:lnTo>
                  <a:pt x="50006" y="60015"/>
                </a:lnTo>
                <a:lnTo>
                  <a:pt x="51234" y="60722"/>
                </a:lnTo>
                <a:lnTo>
                  <a:pt x="52425" y="61466"/>
                </a:lnTo>
                <a:lnTo>
                  <a:pt x="53578" y="62210"/>
                </a:lnTo>
                <a:lnTo>
                  <a:pt x="54657" y="63029"/>
                </a:lnTo>
                <a:lnTo>
                  <a:pt x="55662" y="63847"/>
                </a:lnTo>
                <a:lnTo>
                  <a:pt x="56629" y="64703"/>
                </a:lnTo>
                <a:lnTo>
                  <a:pt x="57522" y="65559"/>
                </a:lnTo>
                <a:lnTo>
                  <a:pt x="58341" y="66489"/>
                </a:lnTo>
                <a:lnTo>
                  <a:pt x="59085" y="67382"/>
                </a:lnTo>
                <a:lnTo>
                  <a:pt x="59792" y="68349"/>
                </a:lnTo>
                <a:lnTo>
                  <a:pt x="60424" y="69317"/>
                </a:lnTo>
                <a:lnTo>
                  <a:pt x="61020" y="70358"/>
                </a:lnTo>
                <a:lnTo>
                  <a:pt x="61615" y="71437"/>
                </a:lnTo>
                <a:lnTo>
                  <a:pt x="62210" y="72628"/>
                </a:lnTo>
                <a:lnTo>
                  <a:pt x="62768" y="73819"/>
                </a:lnTo>
                <a:lnTo>
                  <a:pt x="63326" y="75121"/>
                </a:lnTo>
                <a:lnTo>
                  <a:pt x="63847" y="76423"/>
                </a:lnTo>
                <a:lnTo>
                  <a:pt x="64331" y="77837"/>
                </a:lnTo>
                <a:lnTo>
                  <a:pt x="64815" y="79251"/>
                </a:lnTo>
                <a:lnTo>
                  <a:pt x="65224" y="80739"/>
                </a:lnTo>
                <a:lnTo>
                  <a:pt x="65633" y="82227"/>
                </a:lnTo>
                <a:lnTo>
                  <a:pt x="66005" y="83790"/>
                </a:lnTo>
                <a:lnTo>
                  <a:pt x="66340" y="85390"/>
                </a:lnTo>
                <a:lnTo>
                  <a:pt x="66638" y="86990"/>
                </a:lnTo>
                <a:lnTo>
                  <a:pt x="66898" y="88627"/>
                </a:lnTo>
                <a:lnTo>
                  <a:pt x="67084" y="90301"/>
                </a:lnTo>
                <a:lnTo>
                  <a:pt x="67233" y="92013"/>
                </a:lnTo>
                <a:lnTo>
                  <a:pt x="67345" y="93724"/>
                </a:lnTo>
                <a:lnTo>
                  <a:pt x="67382" y="95473"/>
                </a:lnTo>
                <a:lnTo>
                  <a:pt x="67382" y="97222"/>
                </a:lnTo>
                <a:lnTo>
                  <a:pt x="67345" y="98970"/>
                </a:lnTo>
                <a:lnTo>
                  <a:pt x="67233" y="100756"/>
                </a:lnTo>
                <a:lnTo>
                  <a:pt x="67047" y="102542"/>
                </a:lnTo>
                <a:lnTo>
                  <a:pt x="66787" y="104328"/>
                </a:lnTo>
                <a:lnTo>
                  <a:pt x="66489" y="106077"/>
                </a:lnTo>
                <a:lnTo>
                  <a:pt x="66080" y="107863"/>
                </a:lnTo>
                <a:lnTo>
                  <a:pt x="65633" y="109649"/>
                </a:lnTo>
                <a:lnTo>
                  <a:pt x="65112" y="111398"/>
                </a:lnTo>
                <a:lnTo>
                  <a:pt x="64517" y="113146"/>
                </a:lnTo>
                <a:lnTo>
                  <a:pt x="63847" y="114858"/>
                </a:lnTo>
                <a:lnTo>
                  <a:pt x="63066" y="116569"/>
                </a:lnTo>
                <a:lnTo>
                  <a:pt x="62210" y="118281"/>
                </a:lnTo>
                <a:lnTo>
                  <a:pt x="61466" y="119658"/>
                </a:lnTo>
                <a:lnTo>
                  <a:pt x="60647" y="121034"/>
                </a:lnTo>
                <a:lnTo>
                  <a:pt x="59754" y="122336"/>
                </a:lnTo>
                <a:lnTo>
                  <a:pt x="58824" y="123601"/>
                </a:lnTo>
                <a:lnTo>
                  <a:pt x="56406" y="123713"/>
                </a:lnTo>
                <a:lnTo>
                  <a:pt x="53950" y="123750"/>
                </a:lnTo>
                <a:lnTo>
                  <a:pt x="51532" y="123713"/>
                </a:lnTo>
                <a:lnTo>
                  <a:pt x="49113" y="123601"/>
                </a:lnTo>
                <a:lnTo>
                  <a:pt x="46732" y="123453"/>
                </a:lnTo>
                <a:lnTo>
                  <a:pt x="44351" y="123229"/>
                </a:lnTo>
                <a:lnTo>
                  <a:pt x="42007" y="122969"/>
                </a:lnTo>
                <a:lnTo>
                  <a:pt x="39663" y="122634"/>
                </a:lnTo>
                <a:lnTo>
                  <a:pt x="38286" y="122374"/>
                </a:lnTo>
                <a:lnTo>
                  <a:pt x="36909" y="122150"/>
                </a:lnTo>
                <a:lnTo>
                  <a:pt x="35533" y="121853"/>
                </a:lnTo>
                <a:lnTo>
                  <a:pt x="34193" y="121555"/>
                </a:lnTo>
                <a:lnTo>
                  <a:pt x="32891" y="121257"/>
                </a:lnTo>
                <a:lnTo>
                  <a:pt x="31589" y="120923"/>
                </a:lnTo>
                <a:lnTo>
                  <a:pt x="30324" y="120551"/>
                </a:lnTo>
                <a:lnTo>
                  <a:pt x="29059" y="120178"/>
                </a:lnTo>
                <a:lnTo>
                  <a:pt x="27794" y="119769"/>
                </a:lnTo>
                <a:lnTo>
                  <a:pt x="26566" y="119360"/>
                </a:lnTo>
                <a:lnTo>
                  <a:pt x="25375" y="118913"/>
                </a:lnTo>
                <a:lnTo>
                  <a:pt x="24185" y="118467"/>
                </a:lnTo>
                <a:lnTo>
                  <a:pt x="22994" y="117983"/>
                </a:lnTo>
                <a:lnTo>
                  <a:pt x="21878" y="117500"/>
                </a:lnTo>
                <a:lnTo>
                  <a:pt x="20724" y="116979"/>
                </a:lnTo>
                <a:lnTo>
                  <a:pt x="19645" y="116458"/>
                </a:lnTo>
                <a:lnTo>
                  <a:pt x="18417" y="115825"/>
                </a:lnTo>
                <a:lnTo>
                  <a:pt x="17227" y="115193"/>
                </a:lnTo>
                <a:lnTo>
                  <a:pt x="16073" y="114523"/>
                </a:lnTo>
                <a:lnTo>
                  <a:pt x="14957" y="113816"/>
                </a:lnTo>
                <a:lnTo>
                  <a:pt x="13878" y="113109"/>
                </a:lnTo>
                <a:lnTo>
                  <a:pt x="12836" y="112365"/>
                </a:lnTo>
                <a:lnTo>
                  <a:pt x="11795" y="111621"/>
                </a:lnTo>
                <a:lnTo>
                  <a:pt x="10827" y="110839"/>
                </a:lnTo>
                <a:lnTo>
                  <a:pt x="9860" y="110058"/>
                </a:lnTo>
                <a:lnTo>
                  <a:pt x="8967" y="109240"/>
                </a:lnTo>
                <a:lnTo>
                  <a:pt x="8074" y="108421"/>
                </a:lnTo>
                <a:lnTo>
                  <a:pt x="7255" y="107565"/>
                </a:lnTo>
                <a:lnTo>
                  <a:pt x="6437" y="106710"/>
                </a:lnTo>
                <a:lnTo>
                  <a:pt x="5655" y="105817"/>
                </a:lnTo>
                <a:lnTo>
                  <a:pt x="4911" y="104886"/>
                </a:lnTo>
                <a:lnTo>
                  <a:pt x="4204" y="103956"/>
                </a:lnTo>
                <a:lnTo>
                  <a:pt x="3572" y="103026"/>
                </a:lnTo>
                <a:lnTo>
                  <a:pt x="2939" y="102059"/>
                </a:lnTo>
                <a:lnTo>
                  <a:pt x="2344" y="101091"/>
                </a:lnTo>
                <a:lnTo>
                  <a:pt x="1786" y="100087"/>
                </a:lnTo>
                <a:lnTo>
                  <a:pt x="1302" y="99082"/>
                </a:lnTo>
                <a:lnTo>
                  <a:pt x="819" y="98040"/>
                </a:lnTo>
                <a:lnTo>
                  <a:pt x="409" y="97036"/>
                </a:lnTo>
                <a:lnTo>
                  <a:pt x="0" y="95957"/>
                </a:lnTo>
                <a:lnTo>
                  <a:pt x="0" y="97631"/>
                </a:lnTo>
                <a:lnTo>
                  <a:pt x="372" y="98524"/>
                </a:lnTo>
                <a:lnTo>
                  <a:pt x="781" y="99380"/>
                </a:lnTo>
                <a:lnTo>
                  <a:pt x="1191" y="100236"/>
                </a:lnTo>
                <a:lnTo>
                  <a:pt x="1674" y="101054"/>
                </a:lnTo>
                <a:lnTo>
                  <a:pt x="2121" y="101910"/>
                </a:lnTo>
                <a:lnTo>
                  <a:pt x="2642" y="102728"/>
                </a:lnTo>
                <a:lnTo>
                  <a:pt x="3163" y="103510"/>
                </a:lnTo>
                <a:lnTo>
                  <a:pt x="3758" y="104328"/>
                </a:lnTo>
                <a:lnTo>
                  <a:pt x="4465" y="105258"/>
                </a:lnTo>
                <a:lnTo>
                  <a:pt x="5209" y="106189"/>
                </a:lnTo>
                <a:lnTo>
                  <a:pt x="5990" y="107082"/>
                </a:lnTo>
                <a:lnTo>
                  <a:pt x="6809" y="107975"/>
                </a:lnTo>
                <a:lnTo>
                  <a:pt x="7665" y="108830"/>
                </a:lnTo>
                <a:lnTo>
                  <a:pt x="8558" y="109686"/>
                </a:lnTo>
                <a:lnTo>
                  <a:pt x="9488" y="110505"/>
                </a:lnTo>
                <a:lnTo>
                  <a:pt x="10418" y="111323"/>
                </a:lnTo>
                <a:lnTo>
                  <a:pt x="11423" y="112105"/>
                </a:lnTo>
                <a:lnTo>
                  <a:pt x="12464" y="112849"/>
                </a:lnTo>
                <a:lnTo>
                  <a:pt x="13543" y="113593"/>
                </a:lnTo>
                <a:lnTo>
                  <a:pt x="14622" y="114300"/>
                </a:lnTo>
                <a:lnTo>
                  <a:pt x="15776" y="115007"/>
                </a:lnTo>
                <a:lnTo>
                  <a:pt x="16929" y="115676"/>
                </a:lnTo>
                <a:lnTo>
                  <a:pt x="18120" y="116346"/>
                </a:lnTo>
                <a:lnTo>
                  <a:pt x="19348" y="116979"/>
                </a:lnTo>
                <a:lnTo>
                  <a:pt x="20464" y="117537"/>
                </a:lnTo>
                <a:lnTo>
                  <a:pt x="21617" y="118058"/>
                </a:lnTo>
                <a:lnTo>
                  <a:pt x="22771" y="118541"/>
                </a:lnTo>
                <a:lnTo>
                  <a:pt x="23961" y="119025"/>
                </a:lnTo>
                <a:lnTo>
                  <a:pt x="25152" y="119472"/>
                </a:lnTo>
                <a:lnTo>
                  <a:pt x="26380" y="119918"/>
                </a:lnTo>
                <a:lnTo>
                  <a:pt x="27608" y="120327"/>
                </a:lnTo>
                <a:lnTo>
                  <a:pt x="28873" y="120737"/>
                </a:lnTo>
                <a:lnTo>
                  <a:pt x="30138" y="121109"/>
                </a:lnTo>
                <a:lnTo>
                  <a:pt x="31440" y="121481"/>
                </a:lnTo>
                <a:lnTo>
                  <a:pt x="32742" y="121816"/>
                </a:lnTo>
                <a:lnTo>
                  <a:pt x="34082" y="122150"/>
                </a:lnTo>
                <a:lnTo>
                  <a:pt x="35421" y="122448"/>
                </a:lnTo>
                <a:lnTo>
                  <a:pt x="36798" y="122709"/>
                </a:lnTo>
                <a:lnTo>
                  <a:pt x="38174" y="122969"/>
                </a:lnTo>
                <a:lnTo>
                  <a:pt x="39551" y="123192"/>
                </a:lnTo>
                <a:lnTo>
                  <a:pt x="41858" y="123527"/>
                </a:lnTo>
                <a:lnTo>
                  <a:pt x="44165" y="123825"/>
                </a:lnTo>
                <a:lnTo>
                  <a:pt x="46509" y="124048"/>
                </a:lnTo>
                <a:lnTo>
                  <a:pt x="48853" y="124197"/>
                </a:lnTo>
                <a:lnTo>
                  <a:pt x="51197" y="124308"/>
                </a:lnTo>
                <a:lnTo>
                  <a:pt x="53578" y="124346"/>
                </a:lnTo>
                <a:lnTo>
                  <a:pt x="55959" y="124308"/>
                </a:lnTo>
                <a:lnTo>
                  <a:pt x="58378" y="124234"/>
                </a:lnTo>
                <a:lnTo>
                  <a:pt x="58378" y="124234"/>
                </a:lnTo>
                <a:lnTo>
                  <a:pt x="57559" y="125239"/>
                </a:lnTo>
                <a:lnTo>
                  <a:pt x="56741" y="126206"/>
                </a:lnTo>
                <a:lnTo>
                  <a:pt x="55848" y="127173"/>
                </a:lnTo>
                <a:lnTo>
                  <a:pt x="54955" y="128104"/>
                </a:lnTo>
                <a:lnTo>
                  <a:pt x="54025" y="129034"/>
                </a:lnTo>
                <a:lnTo>
                  <a:pt x="53057" y="129927"/>
                </a:lnTo>
                <a:lnTo>
                  <a:pt x="52053" y="130782"/>
                </a:lnTo>
                <a:lnTo>
                  <a:pt x="51011" y="131638"/>
                </a:lnTo>
                <a:lnTo>
                  <a:pt x="49969" y="132420"/>
                </a:lnTo>
                <a:lnTo>
                  <a:pt x="48853" y="133238"/>
                </a:lnTo>
                <a:lnTo>
                  <a:pt x="47737" y="133982"/>
                </a:lnTo>
                <a:lnTo>
                  <a:pt x="46583" y="134726"/>
                </a:lnTo>
                <a:lnTo>
                  <a:pt x="45393" y="135470"/>
                </a:lnTo>
                <a:lnTo>
                  <a:pt x="44165" y="136177"/>
                </a:lnTo>
                <a:lnTo>
                  <a:pt x="42900" y="136847"/>
                </a:lnTo>
                <a:lnTo>
                  <a:pt x="41635" y="137480"/>
                </a:lnTo>
                <a:lnTo>
                  <a:pt x="39551" y="138447"/>
                </a:lnTo>
                <a:lnTo>
                  <a:pt x="37430" y="139340"/>
                </a:lnTo>
                <a:lnTo>
                  <a:pt x="35235" y="140159"/>
                </a:lnTo>
                <a:lnTo>
                  <a:pt x="32928" y="140940"/>
                </a:lnTo>
                <a:lnTo>
                  <a:pt x="30584" y="141647"/>
                </a:lnTo>
                <a:lnTo>
                  <a:pt x="28166" y="142317"/>
                </a:lnTo>
                <a:lnTo>
                  <a:pt x="25636" y="142912"/>
                </a:lnTo>
                <a:lnTo>
                  <a:pt x="23068" y="143433"/>
                </a:lnTo>
                <a:lnTo>
                  <a:pt x="20427" y="143916"/>
                </a:lnTo>
                <a:lnTo>
                  <a:pt x="17711" y="144326"/>
                </a:lnTo>
                <a:lnTo>
                  <a:pt x="14957" y="144661"/>
                </a:lnTo>
                <a:lnTo>
                  <a:pt x="12092" y="144958"/>
                </a:lnTo>
                <a:lnTo>
                  <a:pt x="9153" y="145182"/>
                </a:lnTo>
                <a:lnTo>
                  <a:pt x="6176" y="145368"/>
                </a:lnTo>
                <a:lnTo>
                  <a:pt x="3125" y="145479"/>
                </a:lnTo>
                <a:lnTo>
                  <a:pt x="0" y="145516"/>
                </a:lnTo>
                <a:lnTo>
                  <a:pt x="0" y="146112"/>
                </a:lnTo>
                <a:lnTo>
                  <a:pt x="3125" y="146074"/>
                </a:lnTo>
                <a:lnTo>
                  <a:pt x="6214" y="145963"/>
                </a:lnTo>
                <a:lnTo>
                  <a:pt x="9227" y="145777"/>
                </a:lnTo>
                <a:lnTo>
                  <a:pt x="12167" y="145554"/>
                </a:lnTo>
                <a:lnTo>
                  <a:pt x="15032" y="145256"/>
                </a:lnTo>
                <a:lnTo>
                  <a:pt x="17822" y="144921"/>
                </a:lnTo>
                <a:lnTo>
                  <a:pt x="20538" y="144512"/>
                </a:lnTo>
                <a:lnTo>
                  <a:pt x="23217" y="144028"/>
                </a:lnTo>
                <a:lnTo>
                  <a:pt x="25784" y="143470"/>
                </a:lnTo>
                <a:lnTo>
                  <a:pt x="28315" y="142875"/>
                </a:lnTo>
                <a:lnTo>
                  <a:pt x="30770" y="142242"/>
                </a:lnTo>
                <a:lnTo>
                  <a:pt x="33151" y="141498"/>
                </a:lnTo>
                <a:lnTo>
                  <a:pt x="35421" y="140717"/>
                </a:lnTo>
                <a:lnTo>
                  <a:pt x="37654" y="139898"/>
                </a:lnTo>
                <a:lnTo>
                  <a:pt x="39812" y="138968"/>
                </a:lnTo>
                <a:lnTo>
                  <a:pt x="41895" y="138001"/>
                </a:lnTo>
                <a:lnTo>
                  <a:pt x="43197" y="137331"/>
                </a:lnTo>
                <a:lnTo>
                  <a:pt x="44500" y="136661"/>
                </a:lnTo>
                <a:lnTo>
                  <a:pt x="45765" y="135917"/>
                </a:lnTo>
                <a:lnTo>
                  <a:pt x="46992" y="135173"/>
                </a:lnTo>
                <a:lnTo>
                  <a:pt x="48220" y="134391"/>
                </a:lnTo>
                <a:lnTo>
                  <a:pt x="49374" y="133610"/>
                </a:lnTo>
                <a:lnTo>
                  <a:pt x="50490" y="132754"/>
                </a:lnTo>
                <a:lnTo>
                  <a:pt x="51606" y="131936"/>
                </a:lnTo>
                <a:lnTo>
                  <a:pt x="52648" y="131043"/>
                </a:lnTo>
                <a:lnTo>
                  <a:pt x="53690" y="130150"/>
                </a:lnTo>
                <a:lnTo>
                  <a:pt x="54694" y="129220"/>
                </a:lnTo>
                <a:lnTo>
                  <a:pt x="55662" y="128252"/>
                </a:lnTo>
                <a:lnTo>
                  <a:pt x="56592" y="127285"/>
                </a:lnTo>
                <a:lnTo>
                  <a:pt x="57485" y="126280"/>
                </a:lnTo>
                <a:lnTo>
                  <a:pt x="58341" y="125239"/>
                </a:lnTo>
                <a:lnTo>
                  <a:pt x="59159" y="124197"/>
                </a:lnTo>
                <a:lnTo>
                  <a:pt x="60796" y="124085"/>
                </a:lnTo>
                <a:lnTo>
                  <a:pt x="62433" y="123974"/>
                </a:lnTo>
                <a:lnTo>
                  <a:pt x="63959" y="123825"/>
                </a:lnTo>
                <a:lnTo>
                  <a:pt x="65484" y="123676"/>
                </a:lnTo>
                <a:lnTo>
                  <a:pt x="67010" y="123490"/>
                </a:lnTo>
                <a:lnTo>
                  <a:pt x="68535" y="123267"/>
                </a:lnTo>
                <a:lnTo>
                  <a:pt x="70024" y="123043"/>
                </a:lnTo>
                <a:lnTo>
                  <a:pt x="71512" y="122783"/>
                </a:lnTo>
                <a:lnTo>
                  <a:pt x="73000" y="122485"/>
                </a:lnTo>
                <a:lnTo>
                  <a:pt x="74488" y="122188"/>
                </a:lnTo>
                <a:lnTo>
                  <a:pt x="75940" y="121890"/>
                </a:lnTo>
                <a:lnTo>
                  <a:pt x="77391" y="121518"/>
                </a:lnTo>
                <a:lnTo>
                  <a:pt x="78842" y="121146"/>
                </a:lnTo>
                <a:lnTo>
                  <a:pt x="80256" y="120774"/>
                </a:lnTo>
                <a:lnTo>
                  <a:pt x="81669" y="120364"/>
                </a:lnTo>
                <a:lnTo>
                  <a:pt x="83083" y="119918"/>
                </a:lnTo>
                <a:lnTo>
                  <a:pt x="84460" y="119472"/>
                </a:lnTo>
                <a:lnTo>
                  <a:pt x="85837" y="119025"/>
                </a:lnTo>
                <a:lnTo>
                  <a:pt x="87176" y="118541"/>
                </a:lnTo>
                <a:lnTo>
                  <a:pt x="88516" y="118020"/>
                </a:lnTo>
                <a:lnTo>
                  <a:pt x="89855" y="117462"/>
                </a:lnTo>
                <a:lnTo>
                  <a:pt x="91157" y="116941"/>
                </a:lnTo>
                <a:lnTo>
                  <a:pt x="92459" y="116346"/>
                </a:lnTo>
                <a:lnTo>
                  <a:pt x="93762" y="115751"/>
                </a:lnTo>
                <a:lnTo>
                  <a:pt x="94990" y="115156"/>
                </a:lnTo>
                <a:lnTo>
                  <a:pt x="96255" y="114523"/>
                </a:lnTo>
                <a:lnTo>
                  <a:pt x="97482" y="113890"/>
                </a:lnTo>
                <a:lnTo>
                  <a:pt x="98673" y="113221"/>
                </a:lnTo>
                <a:lnTo>
                  <a:pt x="99864" y="112514"/>
                </a:lnTo>
                <a:lnTo>
                  <a:pt x="101017" y="111807"/>
                </a:lnTo>
                <a:lnTo>
                  <a:pt x="102171" y="111100"/>
                </a:lnTo>
                <a:lnTo>
                  <a:pt x="103287" y="110356"/>
                </a:lnTo>
                <a:lnTo>
                  <a:pt x="104366" y="109612"/>
                </a:lnTo>
                <a:lnTo>
                  <a:pt x="105445" y="108830"/>
                </a:lnTo>
                <a:lnTo>
                  <a:pt x="107305" y="107416"/>
                </a:lnTo>
                <a:lnTo>
                  <a:pt x="109128" y="105928"/>
                </a:lnTo>
                <a:lnTo>
                  <a:pt x="110914" y="104440"/>
                </a:lnTo>
                <a:lnTo>
                  <a:pt x="112663" y="102914"/>
                </a:lnTo>
                <a:lnTo>
                  <a:pt x="114337" y="101315"/>
                </a:lnTo>
                <a:lnTo>
                  <a:pt x="115974" y="99715"/>
                </a:lnTo>
                <a:lnTo>
                  <a:pt x="117537" y="98040"/>
                </a:lnTo>
                <a:lnTo>
                  <a:pt x="119063" y="96366"/>
                </a:lnTo>
                <a:lnTo>
                  <a:pt x="120551" y="94654"/>
                </a:lnTo>
                <a:lnTo>
                  <a:pt x="121965" y="92906"/>
                </a:lnTo>
                <a:lnTo>
                  <a:pt x="123341" y="91120"/>
                </a:lnTo>
                <a:lnTo>
                  <a:pt x="124644" y="89334"/>
                </a:lnTo>
                <a:lnTo>
                  <a:pt x="125909" y="87511"/>
                </a:lnTo>
                <a:lnTo>
                  <a:pt x="127062" y="85650"/>
                </a:lnTo>
                <a:lnTo>
                  <a:pt x="128215" y="83753"/>
                </a:lnTo>
                <a:lnTo>
                  <a:pt x="129257" y="81855"/>
                </a:lnTo>
                <a:lnTo>
                  <a:pt x="130262" y="79921"/>
                </a:lnTo>
                <a:lnTo>
                  <a:pt x="131229" y="77949"/>
                </a:lnTo>
                <a:lnTo>
                  <a:pt x="132085" y="75977"/>
                </a:lnTo>
                <a:lnTo>
                  <a:pt x="132866" y="73967"/>
                </a:lnTo>
                <a:lnTo>
                  <a:pt x="133610" y="71995"/>
                </a:lnTo>
                <a:lnTo>
                  <a:pt x="134243" y="69986"/>
                </a:lnTo>
                <a:lnTo>
                  <a:pt x="134838" y="67977"/>
                </a:lnTo>
                <a:lnTo>
                  <a:pt x="135359" y="65968"/>
                </a:lnTo>
                <a:lnTo>
                  <a:pt x="135768" y="63959"/>
                </a:lnTo>
                <a:lnTo>
                  <a:pt x="136141" y="61950"/>
                </a:lnTo>
                <a:lnTo>
                  <a:pt x="136401" y="59940"/>
                </a:lnTo>
                <a:lnTo>
                  <a:pt x="136624" y="57968"/>
                </a:lnTo>
                <a:lnTo>
                  <a:pt x="136736" y="55959"/>
                </a:lnTo>
                <a:lnTo>
                  <a:pt x="136810" y="53987"/>
                </a:lnTo>
                <a:lnTo>
                  <a:pt x="136773" y="52015"/>
                </a:lnTo>
                <a:lnTo>
                  <a:pt x="136661" y="50043"/>
                </a:lnTo>
                <a:lnTo>
                  <a:pt x="136513" y="48369"/>
                </a:lnTo>
                <a:lnTo>
                  <a:pt x="136327" y="46732"/>
                </a:lnTo>
                <a:lnTo>
                  <a:pt x="136066" y="45095"/>
                </a:lnTo>
                <a:lnTo>
                  <a:pt x="135768" y="43458"/>
                </a:lnTo>
                <a:lnTo>
                  <a:pt x="135396" y="41858"/>
                </a:lnTo>
                <a:lnTo>
                  <a:pt x="134950" y="40258"/>
                </a:lnTo>
                <a:lnTo>
                  <a:pt x="134503" y="38658"/>
                </a:lnTo>
                <a:lnTo>
                  <a:pt x="133945" y="37095"/>
                </a:lnTo>
                <a:lnTo>
                  <a:pt x="133387" y="35533"/>
                </a:lnTo>
                <a:lnTo>
                  <a:pt x="132717" y="34007"/>
                </a:lnTo>
                <a:lnTo>
                  <a:pt x="132048" y="32519"/>
                </a:lnTo>
                <a:lnTo>
                  <a:pt x="131304" y="30993"/>
                </a:lnTo>
                <a:lnTo>
                  <a:pt x="130485" y="29542"/>
                </a:lnTo>
                <a:lnTo>
                  <a:pt x="129629" y="28054"/>
                </a:lnTo>
                <a:lnTo>
                  <a:pt x="128736" y="26640"/>
                </a:lnTo>
                <a:lnTo>
                  <a:pt x="127769" y="25189"/>
                </a:lnTo>
                <a:lnTo>
                  <a:pt x="126653" y="23701"/>
                </a:lnTo>
                <a:lnTo>
                  <a:pt x="125499" y="22213"/>
                </a:lnTo>
                <a:lnTo>
                  <a:pt x="124271" y="20724"/>
                </a:lnTo>
                <a:lnTo>
                  <a:pt x="123006" y="19310"/>
                </a:lnTo>
                <a:lnTo>
                  <a:pt x="121667" y="17897"/>
                </a:lnTo>
                <a:lnTo>
                  <a:pt x="120290" y="16520"/>
                </a:lnTo>
                <a:lnTo>
                  <a:pt x="118839" y="15180"/>
                </a:lnTo>
                <a:lnTo>
                  <a:pt x="117314" y="13841"/>
                </a:lnTo>
                <a:lnTo>
                  <a:pt x="115751" y="12576"/>
                </a:lnTo>
                <a:lnTo>
                  <a:pt x="114114" y="11311"/>
                </a:lnTo>
                <a:lnTo>
                  <a:pt x="112440" y="10046"/>
                </a:lnTo>
                <a:lnTo>
                  <a:pt x="110691" y="8855"/>
                </a:lnTo>
                <a:lnTo>
                  <a:pt x="108905" y="7665"/>
                </a:lnTo>
                <a:lnTo>
                  <a:pt x="107082" y="6548"/>
                </a:lnTo>
                <a:lnTo>
                  <a:pt x="105147" y="5432"/>
                </a:lnTo>
                <a:lnTo>
                  <a:pt x="103212" y="4353"/>
                </a:lnTo>
                <a:lnTo>
                  <a:pt x="101947" y="3683"/>
                </a:lnTo>
                <a:lnTo>
                  <a:pt x="100645" y="3051"/>
                </a:lnTo>
                <a:lnTo>
                  <a:pt x="99380" y="2456"/>
                </a:lnTo>
                <a:lnTo>
                  <a:pt x="98078" y="1898"/>
                </a:lnTo>
                <a:lnTo>
                  <a:pt x="96775" y="1377"/>
                </a:lnTo>
                <a:lnTo>
                  <a:pt x="95473" y="893"/>
                </a:lnTo>
                <a:lnTo>
                  <a:pt x="94134" y="409"/>
                </a:lnTo>
                <a:lnTo>
                  <a:pt x="9279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200" name="Google Shape;200;p26"/>
          <p:cNvSpPr/>
          <p:nvPr>
            <p:ph idx="2" type="pic"/>
          </p:nvPr>
        </p:nvSpPr>
        <p:spPr>
          <a:xfrm>
            <a:off x="313800" y="460300"/>
            <a:ext cx="3702900" cy="4136100"/>
          </a:xfrm>
          <a:prstGeom prst="roundRect">
            <a:avLst>
              <a:gd fmla="val 6865" name="adj"/>
            </a:avLst>
          </a:prstGeom>
          <a:noFill/>
          <a:ln>
            <a:noFill/>
          </a:ln>
        </p:spPr>
      </p:sp>
      <p:sp>
        <p:nvSpPr>
          <p:cNvPr id="201" name="Google Shape;201;p26"/>
          <p:cNvSpPr/>
          <p:nvPr/>
        </p:nvSpPr>
        <p:spPr>
          <a:xfrm>
            <a:off x="-1692" y="0"/>
            <a:ext cx="1834577" cy="1066372"/>
          </a:xfrm>
          <a:custGeom>
            <a:rect b="b" l="l" r="r" t="t"/>
            <a:pathLst>
              <a:path extrusionOk="0" h="34863" w="59978">
                <a:moveTo>
                  <a:pt x="57485" y="0"/>
                </a:moveTo>
                <a:lnTo>
                  <a:pt x="55848" y="446"/>
                </a:lnTo>
                <a:lnTo>
                  <a:pt x="54248" y="930"/>
                </a:lnTo>
                <a:lnTo>
                  <a:pt x="52611" y="1414"/>
                </a:lnTo>
                <a:lnTo>
                  <a:pt x="50974" y="1972"/>
                </a:lnTo>
                <a:lnTo>
                  <a:pt x="49299" y="2567"/>
                </a:lnTo>
                <a:lnTo>
                  <a:pt x="47662" y="3163"/>
                </a:lnTo>
                <a:lnTo>
                  <a:pt x="45988" y="3832"/>
                </a:lnTo>
                <a:lnTo>
                  <a:pt x="44314" y="4502"/>
                </a:lnTo>
                <a:lnTo>
                  <a:pt x="42639" y="5246"/>
                </a:lnTo>
                <a:lnTo>
                  <a:pt x="40965" y="5990"/>
                </a:lnTo>
                <a:lnTo>
                  <a:pt x="39291" y="6772"/>
                </a:lnTo>
                <a:lnTo>
                  <a:pt x="37579" y="7627"/>
                </a:lnTo>
                <a:lnTo>
                  <a:pt x="35905" y="8483"/>
                </a:lnTo>
                <a:lnTo>
                  <a:pt x="34193" y="9376"/>
                </a:lnTo>
                <a:lnTo>
                  <a:pt x="32482" y="10306"/>
                </a:lnTo>
                <a:lnTo>
                  <a:pt x="30770" y="11274"/>
                </a:lnTo>
                <a:lnTo>
                  <a:pt x="28203" y="12762"/>
                </a:lnTo>
                <a:lnTo>
                  <a:pt x="25710" y="14287"/>
                </a:lnTo>
                <a:lnTo>
                  <a:pt x="23292" y="15850"/>
                </a:lnTo>
                <a:lnTo>
                  <a:pt x="20910" y="17413"/>
                </a:lnTo>
                <a:lnTo>
                  <a:pt x="18641" y="18976"/>
                </a:lnTo>
                <a:lnTo>
                  <a:pt x="16483" y="20538"/>
                </a:lnTo>
                <a:lnTo>
                  <a:pt x="14362" y="22101"/>
                </a:lnTo>
                <a:lnTo>
                  <a:pt x="12353" y="23626"/>
                </a:lnTo>
                <a:lnTo>
                  <a:pt x="10455" y="25115"/>
                </a:lnTo>
                <a:lnTo>
                  <a:pt x="8632" y="26603"/>
                </a:lnTo>
                <a:lnTo>
                  <a:pt x="6921" y="28017"/>
                </a:lnTo>
                <a:lnTo>
                  <a:pt x="5283" y="29356"/>
                </a:lnTo>
                <a:lnTo>
                  <a:pt x="2418" y="31886"/>
                </a:lnTo>
                <a:lnTo>
                  <a:pt x="0" y="34082"/>
                </a:lnTo>
                <a:lnTo>
                  <a:pt x="0" y="34863"/>
                </a:lnTo>
                <a:lnTo>
                  <a:pt x="2381" y="32705"/>
                </a:lnTo>
                <a:lnTo>
                  <a:pt x="5246" y="30175"/>
                </a:lnTo>
                <a:lnTo>
                  <a:pt x="6846" y="28835"/>
                </a:lnTo>
                <a:lnTo>
                  <a:pt x="8558" y="27384"/>
                </a:lnTo>
                <a:lnTo>
                  <a:pt x="10418" y="25933"/>
                </a:lnTo>
                <a:lnTo>
                  <a:pt x="12353" y="24408"/>
                </a:lnTo>
                <a:lnTo>
                  <a:pt x="14362" y="22845"/>
                </a:lnTo>
                <a:lnTo>
                  <a:pt x="16520" y="21245"/>
                </a:lnTo>
                <a:lnTo>
                  <a:pt x="18715" y="19682"/>
                </a:lnTo>
                <a:lnTo>
                  <a:pt x="21059" y="18045"/>
                </a:lnTo>
                <a:lnTo>
                  <a:pt x="23440" y="16483"/>
                </a:lnTo>
                <a:lnTo>
                  <a:pt x="25896" y="14883"/>
                </a:lnTo>
                <a:lnTo>
                  <a:pt x="28463" y="13320"/>
                </a:lnTo>
                <a:lnTo>
                  <a:pt x="31068" y="11757"/>
                </a:lnTo>
                <a:lnTo>
                  <a:pt x="32928" y="10716"/>
                </a:lnTo>
                <a:lnTo>
                  <a:pt x="34789" y="9711"/>
                </a:lnTo>
                <a:lnTo>
                  <a:pt x="36649" y="8744"/>
                </a:lnTo>
                <a:lnTo>
                  <a:pt x="38472" y="7851"/>
                </a:lnTo>
                <a:lnTo>
                  <a:pt x="40295" y="6958"/>
                </a:lnTo>
                <a:lnTo>
                  <a:pt x="42156" y="6102"/>
                </a:lnTo>
                <a:lnTo>
                  <a:pt x="43979" y="5321"/>
                </a:lnTo>
                <a:lnTo>
                  <a:pt x="45765" y="4539"/>
                </a:lnTo>
                <a:lnTo>
                  <a:pt x="47588" y="3832"/>
                </a:lnTo>
                <a:lnTo>
                  <a:pt x="49374" y="3163"/>
                </a:lnTo>
                <a:lnTo>
                  <a:pt x="51160" y="2530"/>
                </a:lnTo>
                <a:lnTo>
                  <a:pt x="52946" y="1935"/>
                </a:lnTo>
                <a:lnTo>
                  <a:pt x="54732" y="1377"/>
                </a:lnTo>
                <a:lnTo>
                  <a:pt x="56480" y="893"/>
                </a:lnTo>
                <a:lnTo>
                  <a:pt x="58229" y="409"/>
                </a:lnTo>
                <a:lnTo>
                  <a:pt x="59978"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202" name="Google Shape;202;p2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1"/>
                </a:solidFill>
                <a:latin typeface="Nunito Sans"/>
                <a:ea typeface="Nunito Sans"/>
                <a:cs typeface="Nunito Sans"/>
                <a:sym typeface="Nunito Sans"/>
              </a:rPr>
              <a:t>‹#›</a:t>
            </a:fld>
            <a:endParaRPr sz="700">
              <a:solidFill>
                <a:schemeClr val="dk1"/>
              </a:solidFill>
              <a:latin typeface="Nunito Sans"/>
              <a:ea typeface="Nunito Sans"/>
              <a:cs typeface="Nunito Sans"/>
              <a:sym typeface="Nunito Sans"/>
            </a:endParaRPr>
          </a:p>
        </p:txBody>
      </p:sp>
      <p:sp>
        <p:nvSpPr>
          <p:cNvPr id="203" name="Google Shape;203;p26"/>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 Alt 4">
  <p:cSld name="BLANK_1_1_1_1_1_1_1_1_1_1_1_1_2_1_1">
    <p:spTree>
      <p:nvGrpSpPr>
        <p:cNvPr id="204" name="Shape 204"/>
        <p:cNvGrpSpPr/>
        <p:nvPr/>
      </p:nvGrpSpPr>
      <p:grpSpPr>
        <a:xfrm>
          <a:off x="0" y="0"/>
          <a:ext cx="0" cy="0"/>
          <a:chOff x="0" y="0"/>
          <a:chExt cx="0" cy="0"/>
        </a:xfrm>
      </p:grpSpPr>
      <p:pic>
        <p:nvPicPr>
          <p:cNvPr id="205" name="Google Shape;205;p27"/>
          <p:cNvPicPr preferRelativeResize="0"/>
          <p:nvPr/>
        </p:nvPicPr>
        <p:blipFill rotWithShape="1">
          <a:blip r:embed="rId2">
            <a:alphaModFix/>
          </a:blip>
          <a:srcRect b="50879" l="0" r="0" t="0"/>
          <a:stretch/>
        </p:blipFill>
        <p:spPr>
          <a:xfrm rot="10800000">
            <a:off x="4511648" y="-5102"/>
            <a:ext cx="3255127" cy="1598802"/>
          </a:xfrm>
          <a:prstGeom prst="rect">
            <a:avLst/>
          </a:prstGeom>
          <a:noFill/>
          <a:ln>
            <a:noFill/>
          </a:ln>
        </p:spPr>
      </p:pic>
      <p:sp>
        <p:nvSpPr>
          <p:cNvPr id="206" name="Google Shape;206;p27"/>
          <p:cNvSpPr/>
          <p:nvPr/>
        </p:nvSpPr>
        <p:spPr>
          <a:xfrm>
            <a:off x="5160582" y="1163682"/>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b="0%" l="100%" r="0%" t="100%"/>
            </a:path>
            <a:tileRect b="-100%" l="0%" r="-10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2"/>
              </a:solidFill>
              <a:latin typeface="Nunito Sans"/>
              <a:ea typeface="Nunito Sans"/>
              <a:cs typeface="Nunito Sans"/>
              <a:sym typeface="Nunito Sans"/>
            </a:endParaRPr>
          </a:p>
        </p:txBody>
      </p:sp>
      <p:pic>
        <p:nvPicPr>
          <p:cNvPr id="207" name="Google Shape;207;p27"/>
          <p:cNvPicPr preferRelativeResize="0"/>
          <p:nvPr/>
        </p:nvPicPr>
        <p:blipFill rotWithShape="1">
          <a:blip r:embed="rId3">
            <a:alphaModFix/>
          </a:blip>
          <a:srcRect b="0" l="0" r="0" t="39965"/>
          <a:stretch/>
        </p:blipFill>
        <p:spPr>
          <a:xfrm rot="10800000">
            <a:off x="4410800" y="2763370"/>
            <a:ext cx="3992800" cy="2397126"/>
          </a:xfrm>
          <a:prstGeom prst="rect">
            <a:avLst/>
          </a:prstGeom>
          <a:noFill/>
          <a:ln>
            <a:noFill/>
          </a:ln>
        </p:spPr>
      </p:pic>
      <p:sp>
        <p:nvSpPr>
          <p:cNvPr id="208" name="Google Shape;208;p27"/>
          <p:cNvSpPr/>
          <p:nvPr/>
        </p:nvSpPr>
        <p:spPr>
          <a:xfrm>
            <a:off x="5269687" y="0"/>
            <a:ext cx="3874304" cy="2438400"/>
          </a:xfrm>
          <a:custGeom>
            <a:rect b="b" l="l" r="r" t="t"/>
            <a:pathLst>
              <a:path extrusionOk="0" h="76200" w="121072">
                <a:moveTo>
                  <a:pt x="0" y="0"/>
                </a:moveTo>
                <a:lnTo>
                  <a:pt x="1675" y="2456"/>
                </a:lnTo>
                <a:lnTo>
                  <a:pt x="3349" y="4800"/>
                </a:lnTo>
                <a:lnTo>
                  <a:pt x="4837" y="6883"/>
                </a:lnTo>
                <a:lnTo>
                  <a:pt x="6363" y="8930"/>
                </a:lnTo>
                <a:lnTo>
                  <a:pt x="7851" y="10902"/>
                </a:lnTo>
                <a:lnTo>
                  <a:pt x="9377" y="12874"/>
                </a:lnTo>
                <a:lnTo>
                  <a:pt x="10902" y="14771"/>
                </a:lnTo>
                <a:lnTo>
                  <a:pt x="12427" y="16594"/>
                </a:lnTo>
                <a:lnTo>
                  <a:pt x="13953" y="18417"/>
                </a:lnTo>
                <a:lnTo>
                  <a:pt x="15478" y="20166"/>
                </a:lnTo>
                <a:lnTo>
                  <a:pt x="17004" y="21878"/>
                </a:lnTo>
                <a:lnTo>
                  <a:pt x="18529" y="23552"/>
                </a:lnTo>
                <a:lnTo>
                  <a:pt x="20092" y="25189"/>
                </a:lnTo>
                <a:lnTo>
                  <a:pt x="21618" y="26752"/>
                </a:lnTo>
                <a:lnTo>
                  <a:pt x="23180" y="28277"/>
                </a:lnTo>
                <a:lnTo>
                  <a:pt x="24706" y="29766"/>
                </a:lnTo>
                <a:lnTo>
                  <a:pt x="26268" y="31179"/>
                </a:lnTo>
                <a:lnTo>
                  <a:pt x="27794" y="32556"/>
                </a:lnTo>
                <a:lnTo>
                  <a:pt x="29208" y="33784"/>
                </a:lnTo>
                <a:lnTo>
                  <a:pt x="30622" y="34975"/>
                </a:lnTo>
                <a:lnTo>
                  <a:pt x="32036" y="36091"/>
                </a:lnTo>
                <a:lnTo>
                  <a:pt x="33449" y="37170"/>
                </a:lnTo>
                <a:lnTo>
                  <a:pt x="34863" y="38249"/>
                </a:lnTo>
                <a:lnTo>
                  <a:pt x="36277" y="39253"/>
                </a:lnTo>
                <a:lnTo>
                  <a:pt x="37654" y="40221"/>
                </a:lnTo>
                <a:lnTo>
                  <a:pt x="39068" y="41114"/>
                </a:lnTo>
                <a:lnTo>
                  <a:pt x="40482" y="42007"/>
                </a:lnTo>
                <a:lnTo>
                  <a:pt x="41858" y="42825"/>
                </a:lnTo>
                <a:lnTo>
                  <a:pt x="43272" y="43607"/>
                </a:lnTo>
                <a:lnTo>
                  <a:pt x="44649" y="44351"/>
                </a:lnTo>
                <a:lnTo>
                  <a:pt x="46025" y="45058"/>
                </a:lnTo>
                <a:lnTo>
                  <a:pt x="47402" y="45727"/>
                </a:lnTo>
                <a:lnTo>
                  <a:pt x="48779" y="46323"/>
                </a:lnTo>
                <a:lnTo>
                  <a:pt x="50155" y="46918"/>
                </a:lnTo>
                <a:lnTo>
                  <a:pt x="51420" y="47402"/>
                </a:lnTo>
                <a:lnTo>
                  <a:pt x="52685" y="47848"/>
                </a:lnTo>
                <a:lnTo>
                  <a:pt x="53913" y="48220"/>
                </a:lnTo>
                <a:lnTo>
                  <a:pt x="55141" y="48592"/>
                </a:lnTo>
                <a:lnTo>
                  <a:pt x="56369" y="48927"/>
                </a:lnTo>
                <a:lnTo>
                  <a:pt x="57597" y="49225"/>
                </a:lnTo>
                <a:lnTo>
                  <a:pt x="58787" y="49448"/>
                </a:lnTo>
                <a:lnTo>
                  <a:pt x="59978" y="49671"/>
                </a:lnTo>
                <a:lnTo>
                  <a:pt x="61169" y="49820"/>
                </a:lnTo>
                <a:lnTo>
                  <a:pt x="62359" y="49969"/>
                </a:lnTo>
                <a:lnTo>
                  <a:pt x="63513" y="50043"/>
                </a:lnTo>
                <a:lnTo>
                  <a:pt x="64666" y="50081"/>
                </a:lnTo>
                <a:lnTo>
                  <a:pt x="65782" y="50118"/>
                </a:lnTo>
                <a:lnTo>
                  <a:pt x="66936" y="50081"/>
                </a:lnTo>
                <a:lnTo>
                  <a:pt x="68052" y="50006"/>
                </a:lnTo>
                <a:lnTo>
                  <a:pt x="69168" y="49895"/>
                </a:lnTo>
                <a:lnTo>
                  <a:pt x="70210" y="49746"/>
                </a:lnTo>
                <a:lnTo>
                  <a:pt x="71252" y="49560"/>
                </a:lnTo>
                <a:lnTo>
                  <a:pt x="72256" y="49336"/>
                </a:lnTo>
                <a:lnTo>
                  <a:pt x="73261" y="49076"/>
                </a:lnTo>
                <a:lnTo>
                  <a:pt x="74266" y="48778"/>
                </a:lnTo>
                <a:lnTo>
                  <a:pt x="75196" y="48443"/>
                </a:lnTo>
                <a:lnTo>
                  <a:pt x="76163" y="48071"/>
                </a:lnTo>
                <a:lnTo>
                  <a:pt x="77093" y="47699"/>
                </a:lnTo>
                <a:lnTo>
                  <a:pt x="77986" y="47253"/>
                </a:lnTo>
                <a:lnTo>
                  <a:pt x="78842" y="46769"/>
                </a:lnTo>
                <a:lnTo>
                  <a:pt x="79698" y="46285"/>
                </a:lnTo>
                <a:lnTo>
                  <a:pt x="80554" y="45765"/>
                </a:lnTo>
                <a:lnTo>
                  <a:pt x="81372" y="45169"/>
                </a:lnTo>
                <a:lnTo>
                  <a:pt x="82153" y="44574"/>
                </a:lnTo>
                <a:lnTo>
                  <a:pt x="82898" y="43941"/>
                </a:lnTo>
                <a:lnTo>
                  <a:pt x="83642" y="43309"/>
                </a:lnTo>
                <a:lnTo>
                  <a:pt x="84311" y="43979"/>
                </a:lnTo>
                <a:lnTo>
                  <a:pt x="86172" y="45951"/>
                </a:lnTo>
                <a:lnTo>
                  <a:pt x="88107" y="47923"/>
                </a:lnTo>
                <a:lnTo>
                  <a:pt x="90079" y="49895"/>
                </a:lnTo>
                <a:lnTo>
                  <a:pt x="92051" y="51866"/>
                </a:lnTo>
                <a:lnTo>
                  <a:pt x="94134" y="53801"/>
                </a:lnTo>
                <a:lnTo>
                  <a:pt x="96218" y="55773"/>
                </a:lnTo>
                <a:lnTo>
                  <a:pt x="98339" y="57708"/>
                </a:lnTo>
                <a:lnTo>
                  <a:pt x="100497" y="59643"/>
                </a:lnTo>
                <a:lnTo>
                  <a:pt x="102729" y="61577"/>
                </a:lnTo>
                <a:lnTo>
                  <a:pt x="104961" y="63475"/>
                </a:lnTo>
                <a:lnTo>
                  <a:pt x="107268" y="65410"/>
                </a:lnTo>
                <a:lnTo>
                  <a:pt x="109575" y="67307"/>
                </a:lnTo>
                <a:lnTo>
                  <a:pt x="111956" y="69205"/>
                </a:lnTo>
                <a:lnTo>
                  <a:pt x="114338" y="71102"/>
                </a:lnTo>
                <a:lnTo>
                  <a:pt x="116756" y="72963"/>
                </a:lnTo>
                <a:lnTo>
                  <a:pt x="119249" y="74860"/>
                </a:lnTo>
                <a:lnTo>
                  <a:pt x="121072" y="76200"/>
                </a:lnTo>
                <a:lnTo>
                  <a:pt x="121072" y="75456"/>
                </a:lnTo>
                <a:lnTo>
                  <a:pt x="119621" y="74377"/>
                </a:lnTo>
                <a:lnTo>
                  <a:pt x="117128" y="72516"/>
                </a:lnTo>
                <a:lnTo>
                  <a:pt x="114710" y="70619"/>
                </a:lnTo>
                <a:lnTo>
                  <a:pt x="112328" y="68758"/>
                </a:lnTo>
                <a:lnTo>
                  <a:pt x="109947" y="66861"/>
                </a:lnTo>
                <a:lnTo>
                  <a:pt x="107640" y="64963"/>
                </a:lnTo>
                <a:lnTo>
                  <a:pt x="105333" y="63029"/>
                </a:lnTo>
                <a:lnTo>
                  <a:pt x="103101" y="61131"/>
                </a:lnTo>
                <a:lnTo>
                  <a:pt x="100906" y="59196"/>
                </a:lnTo>
                <a:lnTo>
                  <a:pt x="98748" y="57261"/>
                </a:lnTo>
                <a:lnTo>
                  <a:pt x="96627" y="55327"/>
                </a:lnTo>
                <a:lnTo>
                  <a:pt x="94543" y="53392"/>
                </a:lnTo>
                <a:lnTo>
                  <a:pt x="92497" y="51420"/>
                </a:lnTo>
                <a:lnTo>
                  <a:pt x="90488" y="49485"/>
                </a:lnTo>
                <a:lnTo>
                  <a:pt x="88516" y="47513"/>
                </a:lnTo>
                <a:lnTo>
                  <a:pt x="86618" y="45541"/>
                </a:lnTo>
                <a:lnTo>
                  <a:pt x="84721" y="43569"/>
                </a:lnTo>
                <a:lnTo>
                  <a:pt x="84088" y="42900"/>
                </a:lnTo>
                <a:lnTo>
                  <a:pt x="84795" y="42155"/>
                </a:lnTo>
                <a:lnTo>
                  <a:pt x="85465" y="41411"/>
                </a:lnTo>
                <a:lnTo>
                  <a:pt x="86135" y="40667"/>
                </a:lnTo>
                <a:lnTo>
                  <a:pt x="86730" y="39849"/>
                </a:lnTo>
                <a:lnTo>
                  <a:pt x="87325" y="38993"/>
                </a:lnTo>
                <a:lnTo>
                  <a:pt x="87921" y="38137"/>
                </a:lnTo>
                <a:lnTo>
                  <a:pt x="88441" y="37244"/>
                </a:lnTo>
                <a:lnTo>
                  <a:pt x="88962" y="36351"/>
                </a:lnTo>
                <a:lnTo>
                  <a:pt x="89446" y="35384"/>
                </a:lnTo>
                <a:lnTo>
                  <a:pt x="89893" y="34416"/>
                </a:lnTo>
                <a:lnTo>
                  <a:pt x="90339" y="33412"/>
                </a:lnTo>
                <a:lnTo>
                  <a:pt x="90711" y="32407"/>
                </a:lnTo>
                <a:lnTo>
                  <a:pt x="91083" y="31365"/>
                </a:lnTo>
                <a:lnTo>
                  <a:pt x="91418" y="30286"/>
                </a:lnTo>
                <a:lnTo>
                  <a:pt x="91716" y="29170"/>
                </a:lnTo>
                <a:lnTo>
                  <a:pt x="91976" y="28054"/>
                </a:lnTo>
                <a:lnTo>
                  <a:pt x="92125" y="27235"/>
                </a:lnTo>
                <a:lnTo>
                  <a:pt x="92274" y="26380"/>
                </a:lnTo>
                <a:lnTo>
                  <a:pt x="92385" y="25524"/>
                </a:lnTo>
                <a:lnTo>
                  <a:pt x="92460" y="24668"/>
                </a:lnTo>
                <a:lnTo>
                  <a:pt x="92497" y="23812"/>
                </a:lnTo>
                <a:lnTo>
                  <a:pt x="92534" y="22919"/>
                </a:lnTo>
                <a:lnTo>
                  <a:pt x="92534" y="22027"/>
                </a:lnTo>
                <a:lnTo>
                  <a:pt x="92497" y="21134"/>
                </a:lnTo>
                <a:lnTo>
                  <a:pt x="92423" y="20203"/>
                </a:lnTo>
                <a:lnTo>
                  <a:pt x="92311" y="19310"/>
                </a:lnTo>
                <a:lnTo>
                  <a:pt x="92199" y="18380"/>
                </a:lnTo>
                <a:lnTo>
                  <a:pt x="92051" y="17450"/>
                </a:lnTo>
                <a:lnTo>
                  <a:pt x="91864" y="16483"/>
                </a:lnTo>
                <a:lnTo>
                  <a:pt x="91678" y="15553"/>
                </a:lnTo>
                <a:lnTo>
                  <a:pt x="91418" y="14585"/>
                </a:lnTo>
                <a:lnTo>
                  <a:pt x="91158" y="13618"/>
                </a:lnTo>
                <a:lnTo>
                  <a:pt x="90637" y="11943"/>
                </a:lnTo>
                <a:lnTo>
                  <a:pt x="90041" y="10269"/>
                </a:lnTo>
                <a:lnTo>
                  <a:pt x="89372" y="8558"/>
                </a:lnTo>
                <a:lnTo>
                  <a:pt x="88590" y="6883"/>
                </a:lnTo>
                <a:lnTo>
                  <a:pt x="87772" y="5172"/>
                </a:lnTo>
                <a:lnTo>
                  <a:pt x="86842" y="3423"/>
                </a:lnTo>
                <a:lnTo>
                  <a:pt x="85837" y="1712"/>
                </a:lnTo>
                <a:lnTo>
                  <a:pt x="84795" y="0"/>
                </a:lnTo>
                <a:lnTo>
                  <a:pt x="84088" y="0"/>
                </a:lnTo>
                <a:lnTo>
                  <a:pt x="85167" y="1749"/>
                </a:lnTo>
                <a:lnTo>
                  <a:pt x="86209" y="3497"/>
                </a:lnTo>
                <a:lnTo>
                  <a:pt x="87139" y="5209"/>
                </a:lnTo>
                <a:lnTo>
                  <a:pt x="87995" y="6958"/>
                </a:lnTo>
                <a:lnTo>
                  <a:pt x="88776" y="8669"/>
                </a:lnTo>
                <a:lnTo>
                  <a:pt x="89446" y="10381"/>
                </a:lnTo>
                <a:lnTo>
                  <a:pt x="90079" y="12092"/>
                </a:lnTo>
                <a:lnTo>
                  <a:pt x="90599" y="13804"/>
                </a:lnTo>
                <a:lnTo>
                  <a:pt x="90860" y="14734"/>
                </a:lnTo>
                <a:lnTo>
                  <a:pt x="91083" y="15664"/>
                </a:lnTo>
                <a:lnTo>
                  <a:pt x="91306" y="16594"/>
                </a:lnTo>
                <a:lnTo>
                  <a:pt x="91455" y="17524"/>
                </a:lnTo>
                <a:lnTo>
                  <a:pt x="91604" y="18455"/>
                </a:lnTo>
                <a:lnTo>
                  <a:pt x="91716" y="19348"/>
                </a:lnTo>
                <a:lnTo>
                  <a:pt x="91827" y="20241"/>
                </a:lnTo>
                <a:lnTo>
                  <a:pt x="91902" y="21134"/>
                </a:lnTo>
                <a:lnTo>
                  <a:pt x="91939" y="22027"/>
                </a:lnTo>
                <a:lnTo>
                  <a:pt x="91939" y="22919"/>
                </a:lnTo>
                <a:lnTo>
                  <a:pt x="91902" y="23775"/>
                </a:lnTo>
                <a:lnTo>
                  <a:pt x="91864" y="24631"/>
                </a:lnTo>
                <a:lnTo>
                  <a:pt x="91790" y="25450"/>
                </a:lnTo>
                <a:lnTo>
                  <a:pt x="91678" y="26305"/>
                </a:lnTo>
                <a:lnTo>
                  <a:pt x="91530" y="27124"/>
                </a:lnTo>
                <a:lnTo>
                  <a:pt x="91381" y="27942"/>
                </a:lnTo>
                <a:lnTo>
                  <a:pt x="91120" y="29021"/>
                </a:lnTo>
                <a:lnTo>
                  <a:pt x="90823" y="30100"/>
                </a:lnTo>
                <a:lnTo>
                  <a:pt x="90525" y="31142"/>
                </a:lnTo>
                <a:lnTo>
                  <a:pt x="90153" y="32184"/>
                </a:lnTo>
                <a:lnTo>
                  <a:pt x="89781" y="33189"/>
                </a:lnTo>
                <a:lnTo>
                  <a:pt x="89372" y="34156"/>
                </a:lnTo>
                <a:lnTo>
                  <a:pt x="88925" y="35123"/>
                </a:lnTo>
                <a:lnTo>
                  <a:pt x="88441" y="36054"/>
                </a:lnTo>
                <a:lnTo>
                  <a:pt x="87958" y="36946"/>
                </a:lnTo>
                <a:lnTo>
                  <a:pt x="87400" y="37802"/>
                </a:lnTo>
                <a:lnTo>
                  <a:pt x="86842" y="38658"/>
                </a:lnTo>
                <a:lnTo>
                  <a:pt x="86283" y="39477"/>
                </a:lnTo>
                <a:lnTo>
                  <a:pt x="85651" y="40258"/>
                </a:lnTo>
                <a:lnTo>
                  <a:pt x="85018" y="41002"/>
                </a:lnTo>
                <a:lnTo>
                  <a:pt x="84349" y="41746"/>
                </a:lnTo>
                <a:lnTo>
                  <a:pt x="83679" y="42453"/>
                </a:lnTo>
                <a:lnTo>
                  <a:pt x="81484" y="40035"/>
                </a:lnTo>
                <a:lnTo>
                  <a:pt x="79363" y="37653"/>
                </a:lnTo>
                <a:lnTo>
                  <a:pt x="77317" y="35235"/>
                </a:lnTo>
                <a:lnTo>
                  <a:pt x="75307" y="32817"/>
                </a:lnTo>
                <a:lnTo>
                  <a:pt x="73373" y="30398"/>
                </a:lnTo>
                <a:lnTo>
                  <a:pt x="71512" y="27980"/>
                </a:lnTo>
                <a:lnTo>
                  <a:pt x="69726" y="25561"/>
                </a:lnTo>
                <a:lnTo>
                  <a:pt x="67978" y="23143"/>
                </a:lnTo>
                <a:lnTo>
                  <a:pt x="66303" y="20687"/>
                </a:lnTo>
                <a:lnTo>
                  <a:pt x="64703" y="18269"/>
                </a:lnTo>
                <a:lnTo>
                  <a:pt x="63178" y="15850"/>
                </a:lnTo>
                <a:lnTo>
                  <a:pt x="61727" y="13395"/>
                </a:lnTo>
                <a:lnTo>
                  <a:pt x="60313" y="10976"/>
                </a:lnTo>
                <a:lnTo>
                  <a:pt x="58973" y="8558"/>
                </a:lnTo>
                <a:lnTo>
                  <a:pt x="57708" y="6102"/>
                </a:lnTo>
                <a:lnTo>
                  <a:pt x="56518" y="3683"/>
                </a:lnTo>
                <a:lnTo>
                  <a:pt x="55662" y="1823"/>
                </a:lnTo>
                <a:lnTo>
                  <a:pt x="54843" y="0"/>
                </a:lnTo>
                <a:lnTo>
                  <a:pt x="54174" y="0"/>
                </a:lnTo>
                <a:lnTo>
                  <a:pt x="55067" y="1935"/>
                </a:lnTo>
                <a:lnTo>
                  <a:pt x="55997" y="3944"/>
                </a:lnTo>
                <a:lnTo>
                  <a:pt x="57188" y="6400"/>
                </a:lnTo>
                <a:lnTo>
                  <a:pt x="58453" y="8818"/>
                </a:lnTo>
                <a:lnTo>
                  <a:pt x="59792" y="11274"/>
                </a:lnTo>
                <a:lnTo>
                  <a:pt x="61206" y="13692"/>
                </a:lnTo>
                <a:lnTo>
                  <a:pt x="62657" y="16148"/>
                </a:lnTo>
                <a:lnTo>
                  <a:pt x="64220" y="18603"/>
                </a:lnTo>
                <a:lnTo>
                  <a:pt x="65820" y="21022"/>
                </a:lnTo>
                <a:lnTo>
                  <a:pt x="67494" y="23478"/>
                </a:lnTo>
                <a:lnTo>
                  <a:pt x="69243" y="25896"/>
                </a:lnTo>
                <a:lnTo>
                  <a:pt x="71029" y="28352"/>
                </a:lnTo>
                <a:lnTo>
                  <a:pt x="72926" y="30770"/>
                </a:lnTo>
                <a:lnTo>
                  <a:pt x="74861" y="33189"/>
                </a:lnTo>
                <a:lnTo>
                  <a:pt x="76833" y="35607"/>
                </a:lnTo>
                <a:lnTo>
                  <a:pt x="78916" y="38026"/>
                </a:lnTo>
                <a:lnTo>
                  <a:pt x="81037" y="40444"/>
                </a:lnTo>
                <a:lnTo>
                  <a:pt x="83232" y="42862"/>
                </a:lnTo>
                <a:lnTo>
                  <a:pt x="82526" y="43495"/>
                </a:lnTo>
                <a:lnTo>
                  <a:pt x="81781" y="44127"/>
                </a:lnTo>
                <a:lnTo>
                  <a:pt x="81000" y="44686"/>
                </a:lnTo>
                <a:lnTo>
                  <a:pt x="80219" y="45244"/>
                </a:lnTo>
                <a:lnTo>
                  <a:pt x="79400" y="45765"/>
                </a:lnTo>
                <a:lnTo>
                  <a:pt x="78544" y="46285"/>
                </a:lnTo>
                <a:lnTo>
                  <a:pt x="77689" y="46732"/>
                </a:lnTo>
                <a:lnTo>
                  <a:pt x="76833" y="47141"/>
                </a:lnTo>
                <a:lnTo>
                  <a:pt x="75903" y="47550"/>
                </a:lnTo>
                <a:lnTo>
                  <a:pt x="75010" y="47885"/>
                </a:lnTo>
                <a:lnTo>
                  <a:pt x="74042" y="48220"/>
                </a:lnTo>
                <a:lnTo>
                  <a:pt x="73112" y="48518"/>
                </a:lnTo>
                <a:lnTo>
                  <a:pt x="72108" y="48741"/>
                </a:lnTo>
                <a:lnTo>
                  <a:pt x="71140" y="48964"/>
                </a:lnTo>
                <a:lnTo>
                  <a:pt x="70098" y="49150"/>
                </a:lnTo>
                <a:lnTo>
                  <a:pt x="69094" y="49299"/>
                </a:lnTo>
                <a:lnTo>
                  <a:pt x="67978" y="49411"/>
                </a:lnTo>
                <a:lnTo>
                  <a:pt x="66899" y="49485"/>
                </a:lnTo>
                <a:lnTo>
                  <a:pt x="65782" y="49522"/>
                </a:lnTo>
                <a:lnTo>
                  <a:pt x="64666" y="49485"/>
                </a:lnTo>
                <a:lnTo>
                  <a:pt x="63513" y="49448"/>
                </a:lnTo>
                <a:lnTo>
                  <a:pt x="62397" y="49374"/>
                </a:lnTo>
                <a:lnTo>
                  <a:pt x="61243" y="49225"/>
                </a:lnTo>
                <a:lnTo>
                  <a:pt x="60052" y="49076"/>
                </a:lnTo>
                <a:lnTo>
                  <a:pt x="58899" y="48890"/>
                </a:lnTo>
                <a:lnTo>
                  <a:pt x="57708" y="48629"/>
                </a:lnTo>
                <a:lnTo>
                  <a:pt x="56518" y="48332"/>
                </a:lnTo>
                <a:lnTo>
                  <a:pt x="55290" y="48034"/>
                </a:lnTo>
                <a:lnTo>
                  <a:pt x="54099" y="47662"/>
                </a:lnTo>
                <a:lnTo>
                  <a:pt x="52872" y="47253"/>
                </a:lnTo>
                <a:lnTo>
                  <a:pt x="51644" y="46844"/>
                </a:lnTo>
                <a:lnTo>
                  <a:pt x="50379" y="46360"/>
                </a:lnTo>
                <a:lnTo>
                  <a:pt x="49039" y="45802"/>
                </a:lnTo>
                <a:lnTo>
                  <a:pt x="47663" y="45169"/>
                </a:lnTo>
                <a:lnTo>
                  <a:pt x="46286" y="44537"/>
                </a:lnTo>
                <a:lnTo>
                  <a:pt x="44909" y="43830"/>
                </a:lnTo>
                <a:lnTo>
                  <a:pt x="43533" y="43086"/>
                </a:lnTo>
                <a:lnTo>
                  <a:pt x="42156" y="42304"/>
                </a:lnTo>
                <a:lnTo>
                  <a:pt x="40779" y="41486"/>
                </a:lnTo>
                <a:lnTo>
                  <a:pt x="39403" y="40630"/>
                </a:lnTo>
                <a:lnTo>
                  <a:pt x="37989" y="39700"/>
                </a:lnTo>
                <a:lnTo>
                  <a:pt x="36612" y="38732"/>
                </a:lnTo>
                <a:lnTo>
                  <a:pt x="35198" y="37765"/>
                </a:lnTo>
                <a:lnTo>
                  <a:pt x="33784" y="36723"/>
                </a:lnTo>
                <a:lnTo>
                  <a:pt x="32408" y="35607"/>
                </a:lnTo>
                <a:lnTo>
                  <a:pt x="30994" y="34491"/>
                </a:lnTo>
                <a:lnTo>
                  <a:pt x="29580" y="33337"/>
                </a:lnTo>
                <a:lnTo>
                  <a:pt x="28203" y="32110"/>
                </a:lnTo>
                <a:lnTo>
                  <a:pt x="26641" y="30733"/>
                </a:lnTo>
                <a:lnTo>
                  <a:pt x="25115" y="29319"/>
                </a:lnTo>
                <a:lnTo>
                  <a:pt x="23590" y="27868"/>
                </a:lnTo>
                <a:lnTo>
                  <a:pt x="22027" y="26343"/>
                </a:lnTo>
                <a:lnTo>
                  <a:pt x="20501" y="24780"/>
                </a:lnTo>
                <a:lnTo>
                  <a:pt x="18976" y="23143"/>
                </a:lnTo>
                <a:lnTo>
                  <a:pt x="17450" y="21506"/>
                </a:lnTo>
                <a:lnTo>
                  <a:pt x="15925" y="19794"/>
                </a:lnTo>
                <a:lnTo>
                  <a:pt x="14399" y="18008"/>
                </a:lnTo>
                <a:lnTo>
                  <a:pt x="12874" y="16222"/>
                </a:lnTo>
                <a:lnTo>
                  <a:pt x="11348" y="14362"/>
                </a:lnTo>
                <a:lnTo>
                  <a:pt x="9823" y="12502"/>
                </a:lnTo>
                <a:lnTo>
                  <a:pt x="8335" y="10530"/>
                </a:lnTo>
                <a:lnTo>
                  <a:pt x="6809" y="8558"/>
                </a:lnTo>
                <a:lnTo>
                  <a:pt x="5321" y="6548"/>
                </a:lnTo>
                <a:lnTo>
                  <a:pt x="3833" y="4465"/>
                </a:lnTo>
                <a:lnTo>
                  <a:pt x="2270" y="2270"/>
                </a:lnTo>
                <a:lnTo>
                  <a:pt x="744"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209" name="Google Shape;209;p27"/>
          <p:cNvSpPr txBox="1"/>
          <p:nvPr>
            <p:ph idx="1" type="body"/>
          </p:nvPr>
        </p:nvSpPr>
        <p:spPr>
          <a:xfrm>
            <a:off x="228600" y="1646991"/>
            <a:ext cx="4296600" cy="3063300"/>
          </a:xfrm>
          <a:prstGeom prst="rect">
            <a:avLst/>
          </a:prstGeom>
        </p:spPr>
        <p:txBody>
          <a:bodyPr anchorCtr="0" anchor="b" bIns="91425" lIns="91425" spcFirstLastPara="1" rIns="91425" wrap="square" tIns="91425">
            <a:noAutofit/>
          </a:bodyPr>
          <a:lstStyle>
            <a:lvl1pPr indent="-304800" lvl="0" marL="457200">
              <a:spcBef>
                <a:spcPts val="0"/>
              </a:spcBef>
              <a:spcAft>
                <a:spcPts val="0"/>
              </a:spcAft>
              <a:buClr>
                <a:schemeClr val="dk1"/>
              </a:buClr>
              <a:buSzPts val="1200"/>
              <a:buFont typeface="Nunito Sans"/>
              <a:buChar char="●"/>
              <a:defRPr/>
            </a:lvl1pPr>
            <a:lvl2pPr indent="-304800" lvl="1" marL="914400">
              <a:spcBef>
                <a:spcPts val="800"/>
              </a:spcBef>
              <a:spcAft>
                <a:spcPts val="0"/>
              </a:spcAft>
              <a:buClr>
                <a:schemeClr val="dk1"/>
              </a:buClr>
              <a:buSzPts val="1200"/>
              <a:buFont typeface="Nunito Sans"/>
              <a:buChar char="○"/>
              <a:defRPr/>
            </a:lvl2pPr>
            <a:lvl3pPr indent="-304800" lvl="2" marL="1371600">
              <a:spcBef>
                <a:spcPts val="800"/>
              </a:spcBef>
              <a:spcAft>
                <a:spcPts val="0"/>
              </a:spcAft>
              <a:buClr>
                <a:schemeClr val="dk1"/>
              </a:buClr>
              <a:buSzPts val="1200"/>
              <a:buFont typeface="Nunito Sans"/>
              <a:buChar char="■"/>
              <a:defRPr/>
            </a:lvl3pPr>
            <a:lvl4pPr indent="-304800" lvl="3" marL="1828800">
              <a:spcBef>
                <a:spcPts val="800"/>
              </a:spcBef>
              <a:spcAft>
                <a:spcPts val="0"/>
              </a:spcAft>
              <a:buClr>
                <a:schemeClr val="dk1"/>
              </a:buClr>
              <a:buSzPts val="1200"/>
              <a:buFont typeface="Nunito Sans"/>
              <a:buChar char="●"/>
              <a:defRPr/>
            </a:lvl4pPr>
            <a:lvl5pPr indent="-304800" lvl="4" marL="2286000">
              <a:spcBef>
                <a:spcPts val="800"/>
              </a:spcBef>
              <a:spcAft>
                <a:spcPts val="0"/>
              </a:spcAft>
              <a:buClr>
                <a:schemeClr val="dk1"/>
              </a:buClr>
              <a:buSzPts val="1200"/>
              <a:buFont typeface="Nunito Sans"/>
              <a:buChar char="○"/>
              <a:defRPr/>
            </a:lvl5pPr>
            <a:lvl6pPr indent="-304800" lvl="5" marL="2743200">
              <a:spcBef>
                <a:spcPts val="800"/>
              </a:spcBef>
              <a:spcAft>
                <a:spcPts val="0"/>
              </a:spcAft>
              <a:buClr>
                <a:schemeClr val="dk1"/>
              </a:buClr>
              <a:buSzPts val="1200"/>
              <a:buFont typeface="Nunito Sans"/>
              <a:buChar char="■"/>
              <a:defRPr/>
            </a:lvl6pPr>
            <a:lvl7pPr indent="-304800" lvl="6" marL="3200400">
              <a:spcBef>
                <a:spcPts val="800"/>
              </a:spcBef>
              <a:spcAft>
                <a:spcPts val="0"/>
              </a:spcAft>
              <a:buClr>
                <a:schemeClr val="dk1"/>
              </a:buClr>
              <a:buSzPts val="1200"/>
              <a:buFont typeface="Nunito Sans"/>
              <a:buChar char="●"/>
              <a:defRPr/>
            </a:lvl7pPr>
            <a:lvl8pPr indent="-304800" lvl="7" marL="3657600">
              <a:spcBef>
                <a:spcPts val="800"/>
              </a:spcBef>
              <a:spcAft>
                <a:spcPts val="0"/>
              </a:spcAft>
              <a:buClr>
                <a:schemeClr val="dk1"/>
              </a:buClr>
              <a:buSzPts val="1200"/>
              <a:buFont typeface="Nunito Sans"/>
              <a:buChar char="○"/>
              <a:defRPr/>
            </a:lvl8pPr>
            <a:lvl9pPr indent="-304800" lvl="8" marL="4114800">
              <a:spcBef>
                <a:spcPts val="800"/>
              </a:spcBef>
              <a:spcAft>
                <a:spcPts val="800"/>
              </a:spcAft>
              <a:buClr>
                <a:schemeClr val="dk1"/>
              </a:buClr>
              <a:buSzPts val="1200"/>
              <a:buFont typeface="Nunito Sans"/>
              <a:buChar char="■"/>
              <a:defRPr/>
            </a:lvl9pPr>
          </a:lstStyle>
          <a:p/>
        </p:txBody>
      </p:sp>
      <p:sp>
        <p:nvSpPr>
          <p:cNvPr id="210" name="Google Shape;210;p27"/>
          <p:cNvSpPr/>
          <p:nvPr>
            <p:ph idx="2" type="pic"/>
          </p:nvPr>
        </p:nvSpPr>
        <p:spPr>
          <a:xfrm>
            <a:off x="5212300" y="460300"/>
            <a:ext cx="3702900" cy="4136100"/>
          </a:xfrm>
          <a:prstGeom prst="roundRect">
            <a:avLst>
              <a:gd fmla="val 6865" name="adj"/>
            </a:avLst>
          </a:prstGeom>
          <a:noFill/>
          <a:ln>
            <a:noFill/>
          </a:ln>
        </p:spPr>
      </p:sp>
      <p:sp>
        <p:nvSpPr>
          <p:cNvPr id="211" name="Google Shape;211;p27"/>
          <p:cNvSpPr txBox="1"/>
          <p:nvPr>
            <p:ph type="title"/>
          </p:nvPr>
        </p:nvSpPr>
        <p:spPr>
          <a:xfrm>
            <a:off x="228600" y="228600"/>
            <a:ext cx="4296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12" name="Google Shape;212;p27"/>
          <p:cNvSpPr/>
          <p:nvPr/>
        </p:nvSpPr>
        <p:spPr>
          <a:xfrm>
            <a:off x="4680310" y="3856552"/>
            <a:ext cx="2576544" cy="1302560"/>
          </a:xfrm>
          <a:custGeom>
            <a:rect b="b" l="l" r="r" t="t"/>
            <a:pathLst>
              <a:path extrusionOk="0" h="40705" w="80517">
                <a:moveTo>
                  <a:pt x="2568" y="1"/>
                </a:moveTo>
                <a:lnTo>
                  <a:pt x="2122" y="75"/>
                </a:lnTo>
                <a:lnTo>
                  <a:pt x="1750" y="149"/>
                </a:lnTo>
                <a:lnTo>
                  <a:pt x="1378" y="261"/>
                </a:lnTo>
                <a:lnTo>
                  <a:pt x="1080" y="447"/>
                </a:lnTo>
                <a:lnTo>
                  <a:pt x="782" y="633"/>
                </a:lnTo>
                <a:lnTo>
                  <a:pt x="559" y="856"/>
                </a:lnTo>
                <a:lnTo>
                  <a:pt x="373" y="1154"/>
                </a:lnTo>
                <a:lnTo>
                  <a:pt x="224" y="1452"/>
                </a:lnTo>
                <a:lnTo>
                  <a:pt x="112" y="1824"/>
                </a:lnTo>
                <a:lnTo>
                  <a:pt x="38" y="2233"/>
                </a:lnTo>
                <a:lnTo>
                  <a:pt x="1" y="2717"/>
                </a:lnTo>
                <a:lnTo>
                  <a:pt x="38" y="3200"/>
                </a:lnTo>
                <a:lnTo>
                  <a:pt x="112" y="3759"/>
                </a:lnTo>
                <a:lnTo>
                  <a:pt x="261" y="4317"/>
                </a:lnTo>
                <a:lnTo>
                  <a:pt x="410" y="4949"/>
                </a:lnTo>
                <a:lnTo>
                  <a:pt x="633" y="5619"/>
                </a:lnTo>
                <a:lnTo>
                  <a:pt x="931" y="6326"/>
                </a:lnTo>
                <a:lnTo>
                  <a:pt x="1229" y="7107"/>
                </a:lnTo>
                <a:lnTo>
                  <a:pt x="1601" y="7888"/>
                </a:lnTo>
                <a:lnTo>
                  <a:pt x="2010" y="8744"/>
                </a:lnTo>
                <a:lnTo>
                  <a:pt x="2977" y="10567"/>
                </a:lnTo>
                <a:lnTo>
                  <a:pt x="4131" y="12539"/>
                </a:lnTo>
                <a:lnTo>
                  <a:pt x="5507" y="14697"/>
                </a:lnTo>
                <a:lnTo>
                  <a:pt x="7033" y="17004"/>
                </a:lnTo>
                <a:lnTo>
                  <a:pt x="8782" y="19497"/>
                </a:lnTo>
                <a:lnTo>
                  <a:pt x="10716" y="22139"/>
                </a:lnTo>
                <a:lnTo>
                  <a:pt x="12800" y="24966"/>
                </a:lnTo>
                <a:lnTo>
                  <a:pt x="15107" y="27980"/>
                </a:lnTo>
                <a:lnTo>
                  <a:pt x="17600" y="31143"/>
                </a:lnTo>
                <a:lnTo>
                  <a:pt x="20279" y="34454"/>
                </a:lnTo>
                <a:lnTo>
                  <a:pt x="22883" y="37617"/>
                </a:lnTo>
                <a:lnTo>
                  <a:pt x="25450" y="40705"/>
                </a:lnTo>
                <a:lnTo>
                  <a:pt x="26232" y="40705"/>
                </a:lnTo>
                <a:lnTo>
                  <a:pt x="23516" y="37431"/>
                </a:lnTo>
                <a:lnTo>
                  <a:pt x="20762" y="34082"/>
                </a:lnTo>
                <a:lnTo>
                  <a:pt x="17525" y="30064"/>
                </a:lnTo>
                <a:lnTo>
                  <a:pt x="14623" y="26343"/>
                </a:lnTo>
                <a:lnTo>
                  <a:pt x="12056" y="22957"/>
                </a:lnTo>
                <a:lnTo>
                  <a:pt x="9786" y="19906"/>
                </a:lnTo>
                <a:lnTo>
                  <a:pt x="7814" y="17116"/>
                </a:lnTo>
                <a:lnTo>
                  <a:pt x="6140" y="14623"/>
                </a:lnTo>
                <a:lnTo>
                  <a:pt x="4726" y="12353"/>
                </a:lnTo>
                <a:lnTo>
                  <a:pt x="3536" y="10381"/>
                </a:lnTo>
                <a:lnTo>
                  <a:pt x="2605" y="8633"/>
                </a:lnTo>
                <a:lnTo>
                  <a:pt x="1861" y="7070"/>
                </a:lnTo>
                <a:lnTo>
                  <a:pt x="1564" y="6400"/>
                </a:lnTo>
                <a:lnTo>
                  <a:pt x="1303" y="5730"/>
                </a:lnTo>
                <a:lnTo>
                  <a:pt x="1080" y="5135"/>
                </a:lnTo>
                <a:lnTo>
                  <a:pt x="931" y="4614"/>
                </a:lnTo>
                <a:lnTo>
                  <a:pt x="782" y="4093"/>
                </a:lnTo>
                <a:lnTo>
                  <a:pt x="708" y="3647"/>
                </a:lnTo>
                <a:lnTo>
                  <a:pt x="633" y="3238"/>
                </a:lnTo>
                <a:lnTo>
                  <a:pt x="596" y="2828"/>
                </a:lnTo>
                <a:lnTo>
                  <a:pt x="596" y="2493"/>
                </a:lnTo>
                <a:lnTo>
                  <a:pt x="633" y="2196"/>
                </a:lnTo>
                <a:lnTo>
                  <a:pt x="708" y="1935"/>
                </a:lnTo>
                <a:lnTo>
                  <a:pt x="782" y="1675"/>
                </a:lnTo>
                <a:lnTo>
                  <a:pt x="894" y="1452"/>
                </a:lnTo>
                <a:lnTo>
                  <a:pt x="1043" y="1228"/>
                </a:lnTo>
                <a:lnTo>
                  <a:pt x="1191" y="1080"/>
                </a:lnTo>
                <a:lnTo>
                  <a:pt x="1415" y="931"/>
                </a:lnTo>
                <a:lnTo>
                  <a:pt x="1675" y="782"/>
                </a:lnTo>
                <a:lnTo>
                  <a:pt x="1936" y="708"/>
                </a:lnTo>
                <a:lnTo>
                  <a:pt x="2233" y="633"/>
                </a:lnTo>
                <a:lnTo>
                  <a:pt x="2605" y="596"/>
                </a:lnTo>
                <a:lnTo>
                  <a:pt x="3201" y="596"/>
                </a:lnTo>
                <a:lnTo>
                  <a:pt x="3647" y="670"/>
                </a:lnTo>
                <a:lnTo>
                  <a:pt x="4577" y="819"/>
                </a:lnTo>
                <a:lnTo>
                  <a:pt x="5694" y="1117"/>
                </a:lnTo>
                <a:lnTo>
                  <a:pt x="6959" y="1526"/>
                </a:lnTo>
                <a:lnTo>
                  <a:pt x="8372" y="2010"/>
                </a:lnTo>
                <a:lnTo>
                  <a:pt x="9898" y="2605"/>
                </a:lnTo>
                <a:lnTo>
                  <a:pt x="11572" y="3312"/>
                </a:lnTo>
                <a:lnTo>
                  <a:pt x="13358" y="4093"/>
                </a:lnTo>
                <a:lnTo>
                  <a:pt x="15256" y="4949"/>
                </a:lnTo>
                <a:lnTo>
                  <a:pt x="17302" y="5917"/>
                </a:lnTo>
                <a:lnTo>
                  <a:pt x="19423" y="6958"/>
                </a:lnTo>
                <a:lnTo>
                  <a:pt x="21693" y="8075"/>
                </a:lnTo>
                <a:lnTo>
                  <a:pt x="26455" y="10530"/>
                </a:lnTo>
                <a:lnTo>
                  <a:pt x="31552" y="13246"/>
                </a:lnTo>
                <a:lnTo>
                  <a:pt x="36947" y="16186"/>
                </a:lnTo>
                <a:lnTo>
                  <a:pt x="42603" y="19311"/>
                </a:lnTo>
                <a:lnTo>
                  <a:pt x="48482" y="22660"/>
                </a:lnTo>
                <a:lnTo>
                  <a:pt x="54509" y="26083"/>
                </a:lnTo>
                <a:lnTo>
                  <a:pt x="60648" y="29655"/>
                </a:lnTo>
                <a:lnTo>
                  <a:pt x="66862" y="33301"/>
                </a:lnTo>
                <a:lnTo>
                  <a:pt x="73113" y="36984"/>
                </a:lnTo>
                <a:lnTo>
                  <a:pt x="79326" y="40705"/>
                </a:lnTo>
                <a:lnTo>
                  <a:pt x="80517" y="40705"/>
                </a:lnTo>
                <a:lnTo>
                  <a:pt x="76387" y="38249"/>
                </a:lnTo>
                <a:lnTo>
                  <a:pt x="68499" y="33561"/>
                </a:lnTo>
                <a:lnTo>
                  <a:pt x="61058" y="29208"/>
                </a:lnTo>
                <a:lnTo>
                  <a:pt x="54063" y="25115"/>
                </a:lnTo>
                <a:lnTo>
                  <a:pt x="47477" y="21357"/>
                </a:lnTo>
                <a:lnTo>
                  <a:pt x="41301" y="17897"/>
                </a:lnTo>
                <a:lnTo>
                  <a:pt x="35608" y="14735"/>
                </a:lnTo>
                <a:lnTo>
                  <a:pt x="30325" y="11870"/>
                </a:lnTo>
                <a:lnTo>
                  <a:pt x="25450" y="9340"/>
                </a:lnTo>
                <a:lnTo>
                  <a:pt x="21060" y="7107"/>
                </a:lnTo>
                <a:lnTo>
                  <a:pt x="17079" y="5172"/>
                </a:lnTo>
                <a:lnTo>
                  <a:pt x="15256" y="4317"/>
                </a:lnTo>
                <a:lnTo>
                  <a:pt x="13581" y="3535"/>
                </a:lnTo>
                <a:lnTo>
                  <a:pt x="11982" y="2828"/>
                </a:lnTo>
                <a:lnTo>
                  <a:pt x="10493" y="2196"/>
                </a:lnTo>
                <a:lnTo>
                  <a:pt x="9117" y="1675"/>
                </a:lnTo>
                <a:lnTo>
                  <a:pt x="7814" y="1191"/>
                </a:lnTo>
                <a:lnTo>
                  <a:pt x="6661" y="819"/>
                </a:lnTo>
                <a:lnTo>
                  <a:pt x="5619" y="484"/>
                </a:lnTo>
                <a:lnTo>
                  <a:pt x="4689" y="261"/>
                </a:lnTo>
                <a:lnTo>
                  <a:pt x="3870" y="112"/>
                </a:lnTo>
                <a:lnTo>
                  <a:pt x="3163"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2"/>
              </a:solidFill>
              <a:latin typeface="Nunito Sans"/>
              <a:ea typeface="Nunito Sans"/>
              <a:cs typeface="Nunito Sans"/>
              <a:sym typeface="Nunito Sans"/>
            </a:endParaRPr>
          </a:p>
        </p:txBody>
      </p:sp>
      <p:sp>
        <p:nvSpPr>
          <p:cNvPr id="213" name="Google Shape;213;p2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214" name="Google Shape;214;p27"/>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1">
  <p:cSld name="BLANK_1_1_1_1_1_1_1_1_1_1_1_1_1_1">
    <p:spTree>
      <p:nvGrpSpPr>
        <p:cNvPr id="215" name="Shape 215"/>
        <p:cNvGrpSpPr/>
        <p:nvPr/>
      </p:nvGrpSpPr>
      <p:grpSpPr>
        <a:xfrm>
          <a:off x="0" y="0"/>
          <a:ext cx="0" cy="0"/>
          <a:chOff x="0" y="0"/>
          <a:chExt cx="0" cy="0"/>
        </a:xfrm>
      </p:grpSpPr>
      <p:sp>
        <p:nvSpPr>
          <p:cNvPr id="216" name="Google Shape;216;p28"/>
          <p:cNvSpPr txBox="1"/>
          <p:nvPr>
            <p:ph idx="1" type="subTitle"/>
          </p:nvPr>
        </p:nvSpPr>
        <p:spPr>
          <a:xfrm>
            <a:off x="228600"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7" name="Google Shape;217;p28"/>
          <p:cNvSpPr txBox="1"/>
          <p:nvPr>
            <p:ph idx="2" type="subTitle"/>
          </p:nvPr>
        </p:nvSpPr>
        <p:spPr>
          <a:xfrm>
            <a:off x="3156613"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8" name="Google Shape;218;p28"/>
          <p:cNvSpPr txBox="1"/>
          <p:nvPr>
            <p:ph idx="3" type="subTitle"/>
          </p:nvPr>
        </p:nvSpPr>
        <p:spPr>
          <a:xfrm>
            <a:off x="6084638" y="2568175"/>
            <a:ext cx="2834700" cy="400200"/>
          </a:xfrm>
          <a:prstGeom prst="rect">
            <a:avLst/>
          </a:prstGeom>
        </p:spPr>
        <p:txBody>
          <a:bodyPr anchorCtr="0" anchor="ctr" bIns="0" lIns="274300" spcFirstLastPara="1" rIns="274300"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19" name="Google Shape;219;p28"/>
          <p:cNvSpPr txBox="1"/>
          <p:nvPr>
            <p:ph idx="4" type="body"/>
          </p:nvPr>
        </p:nvSpPr>
        <p:spPr>
          <a:xfrm>
            <a:off x="228600" y="3133800"/>
            <a:ext cx="2834700" cy="722100"/>
          </a:xfrm>
          <a:prstGeom prst="rect">
            <a:avLst/>
          </a:prstGeom>
        </p:spPr>
        <p:txBody>
          <a:bodyPr anchorCtr="0" anchor="t" bIns="91425" lIns="274300" spcFirstLastPara="1" rIns="274300" wrap="square" tIns="91425">
            <a:noAutofit/>
          </a:bodyPr>
          <a:lstStyle>
            <a:lvl1pPr indent="-292100" lvl="0" marL="457200">
              <a:spcBef>
                <a:spcPts val="0"/>
              </a:spcBef>
              <a:spcAft>
                <a:spcPts val="0"/>
              </a:spcAft>
              <a:buSzPts val="1000"/>
              <a:buFont typeface="Nunito Sans"/>
              <a:buChar char="●"/>
              <a:defRPr sz="1000"/>
            </a:lvl1pPr>
            <a:lvl2pPr indent="-292100" lvl="1" marL="914400">
              <a:spcBef>
                <a:spcPts val="800"/>
              </a:spcBef>
              <a:spcAft>
                <a:spcPts val="0"/>
              </a:spcAft>
              <a:buSzPts val="1000"/>
              <a:buFont typeface="Nunito Sans"/>
              <a:buChar char="○"/>
              <a:defRPr sz="1000"/>
            </a:lvl2pPr>
            <a:lvl3pPr indent="-292100" lvl="2" marL="1371600">
              <a:spcBef>
                <a:spcPts val="800"/>
              </a:spcBef>
              <a:spcAft>
                <a:spcPts val="0"/>
              </a:spcAft>
              <a:buSzPts val="1000"/>
              <a:buFont typeface="Nunito Sans"/>
              <a:buChar char="■"/>
              <a:defRPr sz="1000"/>
            </a:lvl3pPr>
            <a:lvl4pPr indent="-292100" lvl="3" marL="1828800">
              <a:spcBef>
                <a:spcPts val="800"/>
              </a:spcBef>
              <a:spcAft>
                <a:spcPts val="0"/>
              </a:spcAft>
              <a:buSzPts val="1000"/>
              <a:buFont typeface="Nunito Sans"/>
              <a:buChar char="●"/>
              <a:defRPr sz="1000"/>
            </a:lvl4pPr>
            <a:lvl5pPr indent="-292100" lvl="4" marL="2286000">
              <a:spcBef>
                <a:spcPts val="800"/>
              </a:spcBef>
              <a:spcAft>
                <a:spcPts val="0"/>
              </a:spcAft>
              <a:buSzPts val="1000"/>
              <a:buFont typeface="Nunito Sans"/>
              <a:buChar char="○"/>
              <a:defRPr sz="1000"/>
            </a:lvl5pPr>
            <a:lvl6pPr indent="-292100" lvl="5" marL="2743200">
              <a:spcBef>
                <a:spcPts val="800"/>
              </a:spcBef>
              <a:spcAft>
                <a:spcPts val="0"/>
              </a:spcAft>
              <a:buSzPts val="1000"/>
              <a:buFont typeface="Nunito Sans"/>
              <a:buChar char="■"/>
              <a:defRPr sz="1000"/>
            </a:lvl6pPr>
            <a:lvl7pPr indent="-292100" lvl="6" marL="3200400">
              <a:spcBef>
                <a:spcPts val="800"/>
              </a:spcBef>
              <a:spcAft>
                <a:spcPts val="0"/>
              </a:spcAft>
              <a:buSzPts val="1000"/>
              <a:buFont typeface="Nunito Sans"/>
              <a:buChar char="●"/>
              <a:defRPr sz="1000"/>
            </a:lvl7pPr>
            <a:lvl8pPr indent="-292100" lvl="7" marL="3657600">
              <a:spcBef>
                <a:spcPts val="800"/>
              </a:spcBef>
              <a:spcAft>
                <a:spcPts val="0"/>
              </a:spcAft>
              <a:buSzPts val="1000"/>
              <a:buFont typeface="Nunito Sans"/>
              <a:buChar char="○"/>
              <a:defRPr sz="1000"/>
            </a:lvl8pPr>
            <a:lvl9pPr indent="-292100" lvl="8" marL="4114800">
              <a:spcBef>
                <a:spcPts val="800"/>
              </a:spcBef>
              <a:spcAft>
                <a:spcPts val="800"/>
              </a:spcAft>
              <a:buSzPts val="1000"/>
              <a:buFont typeface="Nunito Sans"/>
              <a:buChar char="■"/>
              <a:defRPr sz="1000"/>
            </a:lvl9pPr>
          </a:lstStyle>
          <a:p/>
        </p:txBody>
      </p:sp>
      <p:sp>
        <p:nvSpPr>
          <p:cNvPr id="220" name="Google Shape;220;p28"/>
          <p:cNvSpPr txBox="1"/>
          <p:nvPr>
            <p:ph idx="5" type="body"/>
          </p:nvPr>
        </p:nvSpPr>
        <p:spPr>
          <a:xfrm>
            <a:off x="3156613" y="3133800"/>
            <a:ext cx="2834700" cy="722100"/>
          </a:xfrm>
          <a:prstGeom prst="rect">
            <a:avLst/>
          </a:prstGeom>
        </p:spPr>
        <p:txBody>
          <a:bodyPr anchorCtr="0" anchor="t" bIns="91425" lIns="274300" spcFirstLastPara="1" rIns="274300" wrap="square" tIns="91425">
            <a:no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800"/>
              </a:spcBef>
              <a:spcAft>
                <a:spcPts val="0"/>
              </a:spcAft>
              <a:buClr>
                <a:schemeClr val="dk1"/>
              </a:buClr>
              <a:buSzPts val="1000"/>
              <a:buFont typeface="Nunito Sans"/>
              <a:buChar char="○"/>
              <a:defRPr sz="1000"/>
            </a:lvl2pPr>
            <a:lvl3pPr indent="-292100" lvl="2" marL="1371600">
              <a:lnSpc>
                <a:spcPct val="115000"/>
              </a:lnSpc>
              <a:spcBef>
                <a:spcPts val="800"/>
              </a:spcBef>
              <a:spcAft>
                <a:spcPts val="0"/>
              </a:spcAft>
              <a:buClr>
                <a:schemeClr val="dk1"/>
              </a:buClr>
              <a:buSzPts val="1000"/>
              <a:buFont typeface="Nunito Sans"/>
              <a:buChar char="■"/>
              <a:defRPr sz="1000"/>
            </a:lvl3pPr>
            <a:lvl4pPr indent="-292100" lvl="3" marL="1828800">
              <a:lnSpc>
                <a:spcPct val="115000"/>
              </a:lnSpc>
              <a:spcBef>
                <a:spcPts val="800"/>
              </a:spcBef>
              <a:spcAft>
                <a:spcPts val="0"/>
              </a:spcAft>
              <a:buClr>
                <a:schemeClr val="dk1"/>
              </a:buClr>
              <a:buSzPts val="1000"/>
              <a:buFont typeface="Nunito Sans"/>
              <a:buChar char="●"/>
              <a:defRPr sz="1000"/>
            </a:lvl4pPr>
            <a:lvl5pPr indent="-292100" lvl="4" marL="2286000">
              <a:lnSpc>
                <a:spcPct val="115000"/>
              </a:lnSpc>
              <a:spcBef>
                <a:spcPts val="800"/>
              </a:spcBef>
              <a:spcAft>
                <a:spcPts val="0"/>
              </a:spcAft>
              <a:buClr>
                <a:schemeClr val="dk1"/>
              </a:buClr>
              <a:buSzPts val="1000"/>
              <a:buFont typeface="Nunito Sans"/>
              <a:buChar char="○"/>
              <a:defRPr sz="1000"/>
            </a:lvl5pPr>
            <a:lvl6pPr indent="-292100" lvl="5" marL="2743200">
              <a:lnSpc>
                <a:spcPct val="115000"/>
              </a:lnSpc>
              <a:spcBef>
                <a:spcPts val="800"/>
              </a:spcBef>
              <a:spcAft>
                <a:spcPts val="0"/>
              </a:spcAft>
              <a:buClr>
                <a:schemeClr val="dk1"/>
              </a:buClr>
              <a:buSzPts val="1000"/>
              <a:buFont typeface="Nunito Sans"/>
              <a:buChar char="■"/>
              <a:defRPr sz="1000"/>
            </a:lvl6pPr>
            <a:lvl7pPr indent="-292100" lvl="6" marL="3200400">
              <a:lnSpc>
                <a:spcPct val="115000"/>
              </a:lnSpc>
              <a:spcBef>
                <a:spcPts val="800"/>
              </a:spcBef>
              <a:spcAft>
                <a:spcPts val="0"/>
              </a:spcAft>
              <a:buClr>
                <a:schemeClr val="dk1"/>
              </a:buClr>
              <a:buSzPts val="1000"/>
              <a:buFont typeface="Nunito Sans"/>
              <a:buChar char="●"/>
              <a:defRPr sz="1000"/>
            </a:lvl7pPr>
            <a:lvl8pPr indent="-292100" lvl="7" marL="3657600">
              <a:lnSpc>
                <a:spcPct val="115000"/>
              </a:lnSpc>
              <a:spcBef>
                <a:spcPts val="800"/>
              </a:spcBef>
              <a:spcAft>
                <a:spcPts val="0"/>
              </a:spcAft>
              <a:buClr>
                <a:schemeClr val="dk1"/>
              </a:buClr>
              <a:buSzPts val="1000"/>
              <a:buFont typeface="Nunito Sans"/>
              <a:buChar char="○"/>
              <a:defRPr sz="1000"/>
            </a:lvl8pPr>
            <a:lvl9pPr indent="-292100" lvl="8" marL="4114800">
              <a:lnSpc>
                <a:spcPct val="115000"/>
              </a:lnSpc>
              <a:spcBef>
                <a:spcPts val="800"/>
              </a:spcBef>
              <a:spcAft>
                <a:spcPts val="800"/>
              </a:spcAft>
              <a:buClr>
                <a:schemeClr val="dk1"/>
              </a:buClr>
              <a:buSzPts val="1000"/>
              <a:buFont typeface="Nunito Sans"/>
              <a:buChar char="■"/>
              <a:defRPr sz="1000"/>
            </a:lvl9pPr>
          </a:lstStyle>
          <a:p/>
        </p:txBody>
      </p:sp>
      <p:sp>
        <p:nvSpPr>
          <p:cNvPr id="221" name="Google Shape;221;p28"/>
          <p:cNvSpPr txBox="1"/>
          <p:nvPr>
            <p:ph idx="6" type="body"/>
          </p:nvPr>
        </p:nvSpPr>
        <p:spPr>
          <a:xfrm>
            <a:off x="6084638" y="3133800"/>
            <a:ext cx="2834700" cy="722100"/>
          </a:xfrm>
          <a:prstGeom prst="rect">
            <a:avLst/>
          </a:prstGeom>
        </p:spPr>
        <p:txBody>
          <a:bodyPr anchorCtr="0" anchor="t" bIns="91425" lIns="274300" spcFirstLastPara="1" rIns="274300" wrap="square" tIns="91425">
            <a:no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800"/>
              </a:spcBef>
              <a:spcAft>
                <a:spcPts val="0"/>
              </a:spcAft>
              <a:buClr>
                <a:schemeClr val="dk1"/>
              </a:buClr>
              <a:buSzPts val="1000"/>
              <a:buFont typeface="Nunito Sans"/>
              <a:buChar char="○"/>
              <a:defRPr sz="1000"/>
            </a:lvl2pPr>
            <a:lvl3pPr indent="-292100" lvl="2" marL="1371600">
              <a:lnSpc>
                <a:spcPct val="115000"/>
              </a:lnSpc>
              <a:spcBef>
                <a:spcPts val="800"/>
              </a:spcBef>
              <a:spcAft>
                <a:spcPts val="0"/>
              </a:spcAft>
              <a:buClr>
                <a:schemeClr val="dk1"/>
              </a:buClr>
              <a:buSzPts val="1000"/>
              <a:buFont typeface="Nunito Sans"/>
              <a:buChar char="■"/>
              <a:defRPr sz="1000"/>
            </a:lvl3pPr>
            <a:lvl4pPr indent="-292100" lvl="3" marL="1828800">
              <a:lnSpc>
                <a:spcPct val="115000"/>
              </a:lnSpc>
              <a:spcBef>
                <a:spcPts val="800"/>
              </a:spcBef>
              <a:spcAft>
                <a:spcPts val="0"/>
              </a:spcAft>
              <a:buClr>
                <a:schemeClr val="dk1"/>
              </a:buClr>
              <a:buSzPts val="1000"/>
              <a:buFont typeface="Nunito Sans"/>
              <a:buChar char="●"/>
              <a:defRPr sz="1000"/>
            </a:lvl4pPr>
            <a:lvl5pPr indent="-292100" lvl="4" marL="2286000">
              <a:lnSpc>
                <a:spcPct val="115000"/>
              </a:lnSpc>
              <a:spcBef>
                <a:spcPts val="800"/>
              </a:spcBef>
              <a:spcAft>
                <a:spcPts val="0"/>
              </a:spcAft>
              <a:buClr>
                <a:schemeClr val="dk1"/>
              </a:buClr>
              <a:buSzPts val="1000"/>
              <a:buFont typeface="Nunito Sans"/>
              <a:buChar char="○"/>
              <a:defRPr sz="1000"/>
            </a:lvl5pPr>
            <a:lvl6pPr indent="-292100" lvl="5" marL="2743200">
              <a:lnSpc>
                <a:spcPct val="115000"/>
              </a:lnSpc>
              <a:spcBef>
                <a:spcPts val="800"/>
              </a:spcBef>
              <a:spcAft>
                <a:spcPts val="0"/>
              </a:spcAft>
              <a:buClr>
                <a:schemeClr val="dk1"/>
              </a:buClr>
              <a:buSzPts val="1000"/>
              <a:buFont typeface="Nunito Sans"/>
              <a:buChar char="■"/>
              <a:defRPr sz="1000"/>
            </a:lvl6pPr>
            <a:lvl7pPr indent="-292100" lvl="6" marL="3200400">
              <a:lnSpc>
                <a:spcPct val="115000"/>
              </a:lnSpc>
              <a:spcBef>
                <a:spcPts val="800"/>
              </a:spcBef>
              <a:spcAft>
                <a:spcPts val="0"/>
              </a:spcAft>
              <a:buClr>
                <a:schemeClr val="dk1"/>
              </a:buClr>
              <a:buSzPts val="1000"/>
              <a:buFont typeface="Nunito Sans"/>
              <a:buChar char="●"/>
              <a:defRPr sz="1000"/>
            </a:lvl7pPr>
            <a:lvl8pPr indent="-292100" lvl="7" marL="3657600">
              <a:lnSpc>
                <a:spcPct val="115000"/>
              </a:lnSpc>
              <a:spcBef>
                <a:spcPts val="800"/>
              </a:spcBef>
              <a:spcAft>
                <a:spcPts val="0"/>
              </a:spcAft>
              <a:buClr>
                <a:schemeClr val="dk1"/>
              </a:buClr>
              <a:buSzPts val="1000"/>
              <a:buFont typeface="Nunito Sans"/>
              <a:buChar char="○"/>
              <a:defRPr sz="1000"/>
            </a:lvl8pPr>
            <a:lvl9pPr indent="-292100" lvl="8" marL="4114800">
              <a:lnSpc>
                <a:spcPct val="115000"/>
              </a:lnSpc>
              <a:spcBef>
                <a:spcPts val="800"/>
              </a:spcBef>
              <a:spcAft>
                <a:spcPts val="800"/>
              </a:spcAft>
              <a:buClr>
                <a:schemeClr val="dk1"/>
              </a:buClr>
              <a:buSzPts val="1000"/>
              <a:buFont typeface="Nunito Sans"/>
              <a:buChar char="■"/>
              <a:defRPr sz="1000"/>
            </a:lvl9pPr>
          </a:lstStyle>
          <a:p/>
        </p:txBody>
      </p:sp>
      <p:sp>
        <p:nvSpPr>
          <p:cNvPr id="222" name="Google Shape;222;p28"/>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23" name="Google Shape;223;p28"/>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24" name="Google Shape;224;p28"/>
          <p:cNvSpPr txBox="1"/>
          <p:nvPr>
            <p:ph idx="7"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2">
  <p:cSld name="BLANK_1_1_1_1_2_1_2">
    <p:spTree>
      <p:nvGrpSpPr>
        <p:cNvPr id="225" name="Shape 225"/>
        <p:cNvGrpSpPr/>
        <p:nvPr/>
      </p:nvGrpSpPr>
      <p:grpSpPr>
        <a:xfrm>
          <a:off x="0" y="0"/>
          <a:ext cx="0" cy="0"/>
          <a:chOff x="0" y="0"/>
          <a:chExt cx="0" cy="0"/>
        </a:xfrm>
      </p:grpSpPr>
      <p:pic>
        <p:nvPicPr>
          <p:cNvPr id="226" name="Google Shape;226;p29"/>
          <p:cNvPicPr preferRelativeResize="0"/>
          <p:nvPr/>
        </p:nvPicPr>
        <p:blipFill rotWithShape="1">
          <a:blip r:embed="rId2">
            <a:alphaModFix/>
          </a:blip>
          <a:srcRect b="0" l="534" r="13408" t="71891"/>
          <a:stretch/>
        </p:blipFill>
        <p:spPr>
          <a:xfrm>
            <a:off x="4561500" y="0"/>
            <a:ext cx="4582502" cy="1496699"/>
          </a:xfrm>
          <a:prstGeom prst="rect">
            <a:avLst/>
          </a:prstGeom>
          <a:noFill/>
          <a:ln>
            <a:noFill/>
          </a:ln>
        </p:spPr>
      </p:pic>
      <p:sp>
        <p:nvSpPr>
          <p:cNvPr id="227" name="Google Shape;227;p29"/>
          <p:cNvSpPr txBox="1"/>
          <p:nvPr>
            <p:ph idx="1" type="body"/>
          </p:nvPr>
        </p:nvSpPr>
        <p:spPr>
          <a:xfrm>
            <a:off x="3154650" y="3337800"/>
            <a:ext cx="2834700" cy="1346100"/>
          </a:xfrm>
          <a:prstGeom prst="rect">
            <a:avLst/>
          </a:prstGeom>
        </p:spPr>
        <p:txBody>
          <a:bodyPr anchorCtr="0" anchor="t" bIns="91425" lIns="91425" spcFirstLastPara="1" rIns="91425" wrap="square" tIns="91425">
            <a:spAutoFit/>
          </a:bodyPr>
          <a:lstStyle>
            <a:lvl1pPr indent="-285750" lvl="0" marL="457200">
              <a:lnSpc>
                <a:spcPct val="100000"/>
              </a:lnSpc>
              <a:spcBef>
                <a:spcPts val="0"/>
              </a:spcBef>
              <a:spcAft>
                <a:spcPts val="0"/>
              </a:spcAft>
              <a:buSzPts val="900"/>
              <a:buFont typeface="Nunito Sans"/>
              <a:buChar char="●"/>
              <a:defRPr sz="900"/>
            </a:lvl1pPr>
            <a:lvl2pPr indent="-285750" lvl="1" marL="914400">
              <a:lnSpc>
                <a:spcPct val="100000"/>
              </a:lnSpc>
              <a:spcBef>
                <a:spcPts val="0"/>
              </a:spcBef>
              <a:spcAft>
                <a:spcPts val="0"/>
              </a:spcAft>
              <a:buSzPts val="900"/>
              <a:buFont typeface="Nunito Sans"/>
              <a:buChar char="○"/>
              <a:defRPr sz="900"/>
            </a:lvl2pPr>
            <a:lvl3pPr indent="-285750" lvl="2" marL="1371600">
              <a:lnSpc>
                <a:spcPct val="100000"/>
              </a:lnSpc>
              <a:spcBef>
                <a:spcPts val="0"/>
              </a:spcBef>
              <a:spcAft>
                <a:spcPts val="0"/>
              </a:spcAft>
              <a:buSzPts val="900"/>
              <a:buFont typeface="Nunito Sans"/>
              <a:buChar char="■"/>
              <a:defRPr sz="900"/>
            </a:lvl3pPr>
            <a:lvl4pPr indent="-285750" lvl="3" marL="1828800">
              <a:lnSpc>
                <a:spcPct val="100000"/>
              </a:lnSpc>
              <a:spcBef>
                <a:spcPts val="0"/>
              </a:spcBef>
              <a:spcAft>
                <a:spcPts val="0"/>
              </a:spcAft>
              <a:buSzPts val="900"/>
              <a:buFont typeface="Nunito Sans"/>
              <a:buChar char="●"/>
              <a:defRPr sz="900"/>
            </a:lvl4pPr>
            <a:lvl5pPr indent="-285750" lvl="4" marL="2286000">
              <a:lnSpc>
                <a:spcPct val="100000"/>
              </a:lnSpc>
              <a:spcBef>
                <a:spcPts val="0"/>
              </a:spcBef>
              <a:spcAft>
                <a:spcPts val="0"/>
              </a:spcAft>
              <a:buSzPts val="900"/>
              <a:buFont typeface="Nunito Sans"/>
              <a:buChar char="○"/>
              <a:defRPr sz="900"/>
            </a:lvl5pPr>
            <a:lvl6pPr indent="-285750" lvl="5" marL="2743200">
              <a:lnSpc>
                <a:spcPct val="100000"/>
              </a:lnSpc>
              <a:spcBef>
                <a:spcPts val="0"/>
              </a:spcBef>
              <a:spcAft>
                <a:spcPts val="0"/>
              </a:spcAft>
              <a:buSzPts val="900"/>
              <a:buFont typeface="Nunito Sans"/>
              <a:buChar char="■"/>
              <a:defRPr sz="900"/>
            </a:lvl6pPr>
            <a:lvl7pPr indent="-285750" lvl="6" marL="3200400">
              <a:lnSpc>
                <a:spcPct val="100000"/>
              </a:lnSpc>
              <a:spcBef>
                <a:spcPts val="0"/>
              </a:spcBef>
              <a:spcAft>
                <a:spcPts val="0"/>
              </a:spcAft>
              <a:buSzPts val="900"/>
              <a:buFont typeface="Nunito Sans"/>
              <a:buChar char="●"/>
              <a:defRPr sz="900"/>
            </a:lvl7pPr>
            <a:lvl8pPr indent="-285750" lvl="7" marL="3657600">
              <a:lnSpc>
                <a:spcPct val="100000"/>
              </a:lnSpc>
              <a:spcBef>
                <a:spcPts val="0"/>
              </a:spcBef>
              <a:spcAft>
                <a:spcPts val="0"/>
              </a:spcAft>
              <a:buSzPts val="900"/>
              <a:buFont typeface="Nunito Sans"/>
              <a:buChar char="○"/>
              <a:defRPr sz="900"/>
            </a:lvl8pPr>
            <a:lvl9pPr indent="-285750" lvl="8" marL="4114800">
              <a:lnSpc>
                <a:spcPct val="100000"/>
              </a:lnSpc>
              <a:spcBef>
                <a:spcPts val="0"/>
              </a:spcBef>
              <a:spcAft>
                <a:spcPts val="0"/>
              </a:spcAft>
              <a:buSzPts val="900"/>
              <a:buFont typeface="Nunito Sans"/>
              <a:buChar char="■"/>
              <a:defRPr sz="900"/>
            </a:lvl9pPr>
          </a:lstStyle>
          <a:p/>
        </p:txBody>
      </p:sp>
      <p:sp>
        <p:nvSpPr>
          <p:cNvPr id="228" name="Google Shape;228;p29"/>
          <p:cNvSpPr txBox="1"/>
          <p:nvPr>
            <p:ph idx="2" type="body"/>
          </p:nvPr>
        </p:nvSpPr>
        <p:spPr>
          <a:xfrm>
            <a:off x="228600" y="3337800"/>
            <a:ext cx="2834700" cy="1346100"/>
          </a:xfrm>
          <a:prstGeom prst="rect">
            <a:avLst/>
          </a:prstGeom>
        </p:spPr>
        <p:txBody>
          <a:bodyPr anchorCtr="0" anchor="t" bIns="91425" lIns="91425" spcFirstLastPara="1" rIns="91425" wrap="square" tIns="91425">
            <a:sp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229" name="Google Shape;229;p29"/>
          <p:cNvSpPr txBox="1"/>
          <p:nvPr>
            <p:ph idx="3" type="body"/>
          </p:nvPr>
        </p:nvSpPr>
        <p:spPr>
          <a:xfrm>
            <a:off x="6080700" y="3337800"/>
            <a:ext cx="2834700" cy="1346100"/>
          </a:xfrm>
          <a:prstGeom prst="rect">
            <a:avLst/>
          </a:prstGeom>
        </p:spPr>
        <p:txBody>
          <a:bodyPr anchorCtr="0" anchor="t" bIns="91425" lIns="91425" spcFirstLastPara="1" rIns="91425" wrap="square" tIns="91425">
            <a:sp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230" name="Google Shape;230;p29"/>
          <p:cNvSpPr txBox="1"/>
          <p:nvPr>
            <p:ph type="title"/>
          </p:nvPr>
        </p:nvSpPr>
        <p:spPr>
          <a:xfrm>
            <a:off x="1877050" y="1578774"/>
            <a:ext cx="30030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1400">
                <a:solidFill>
                  <a:schemeClr val="accent1"/>
                </a:solidFill>
                <a:latin typeface="Poppins SemiBold"/>
                <a:ea typeface="Poppins SemiBold"/>
                <a:cs typeface="Poppins SemiBold"/>
                <a:sym typeface="Poppins SemiBold"/>
              </a:defRPr>
            </a:lvl1pPr>
            <a:lvl2pPr lvl="1">
              <a:spcBef>
                <a:spcPts val="0"/>
              </a:spcBef>
              <a:spcAft>
                <a:spcPts val="0"/>
              </a:spcAft>
              <a:buNone/>
              <a:defRPr sz="2000">
                <a:solidFill>
                  <a:schemeClr val="accent1"/>
                </a:solidFill>
                <a:latin typeface="Poppins SemiBold"/>
                <a:ea typeface="Poppins SemiBold"/>
                <a:cs typeface="Poppins SemiBold"/>
                <a:sym typeface="Poppins SemiBold"/>
              </a:defRPr>
            </a:lvl2pPr>
            <a:lvl3pPr lvl="2">
              <a:spcBef>
                <a:spcPts val="0"/>
              </a:spcBef>
              <a:spcAft>
                <a:spcPts val="0"/>
              </a:spcAft>
              <a:buNone/>
              <a:defRPr sz="2000">
                <a:solidFill>
                  <a:schemeClr val="accent1"/>
                </a:solidFill>
                <a:latin typeface="Poppins SemiBold"/>
                <a:ea typeface="Poppins SemiBold"/>
                <a:cs typeface="Poppins SemiBold"/>
                <a:sym typeface="Poppins SemiBold"/>
              </a:defRPr>
            </a:lvl3pPr>
            <a:lvl4pPr lvl="3">
              <a:spcBef>
                <a:spcPts val="0"/>
              </a:spcBef>
              <a:spcAft>
                <a:spcPts val="0"/>
              </a:spcAft>
              <a:buNone/>
              <a:defRPr sz="2000">
                <a:solidFill>
                  <a:schemeClr val="accent1"/>
                </a:solidFill>
                <a:latin typeface="Poppins SemiBold"/>
                <a:ea typeface="Poppins SemiBold"/>
                <a:cs typeface="Poppins SemiBold"/>
                <a:sym typeface="Poppins SemiBold"/>
              </a:defRPr>
            </a:lvl4pPr>
            <a:lvl5pPr lvl="4">
              <a:spcBef>
                <a:spcPts val="0"/>
              </a:spcBef>
              <a:spcAft>
                <a:spcPts val="0"/>
              </a:spcAft>
              <a:buNone/>
              <a:defRPr sz="2000">
                <a:solidFill>
                  <a:schemeClr val="accent1"/>
                </a:solidFill>
                <a:latin typeface="Poppins SemiBold"/>
                <a:ea typeface="Poppins SemiBold"/>
                <a:cs typeface="Poppins SemiBold"/>
                <a:sym typeface="Poppins SemiBold"/>
              </a:defRPr>
            </a:lvl5pPr>
            <a:lvl6pPr lvl="5">
              <a:spcBef>
                <a:spcPts val="0"/>
              </a:spcBef>
              <a:spcAft>
                <a:spcPts val="0"/>
              </a:spcAft>
              <a:buNone/>
              <a:defRPr sz="2000">
                <a:solidFill>
                  <a:schemeClr val="accent1"/>
                </a:solidFill>
                <a:latin typeface="Poppins SemiBold"/>
                <a:ea typeface="Poppins SemiBold"/>
                <a:cs typeface="Poppins SemiBold"/>
                <a:sym typeface="Poppins SemiBold"/>
              </a:defRPr>
            </a:lvl6pPr>
            <a:lvl7pPr lvl="6">
              <a:spcBef>
                <a:spcPts val="0"/>
              </a:spcBef>
              <a:spcAft>
                <a:spcPts val="0"/>
              </a:spcAft>
              <a:buNone/>
              <a:defRPr sz="2000">
                <a:solidFill>
                  <a:schemeClr val="accent1"/>
                </a:solidFill>
                <a:latin typeface="Poppins SemiBold"/>
                <a:ea typeface="Poppins SemiBold"/>
                <a:cs typeface="Poppins SemiBold"/>
                <a:sym typeface="Poppins SemiBold"/>
              </a:defRPr>
            </a:lvl7pPr>
            <a:lvl8pPr lvl="7">
              <a:spcBef>
                <a:spcPts val="0"/>
              </a:spcBef>
              <a:spcAft>
                <a:spcPts val="0"/>
              </a:spcAft>
              <a:buNone/>
              <a:defRPr sz="2000">
                <a:solidFill>
                  <a:schemeClr val="accent1"/>
                </a:solidFill>
                <a:latin typeface="Poppins SemiBold"/>
                <a:ea typeface="Poppins SemiBold"/>
                <a:cs typeface="Poppins SemiBold"/>
                <a:sym typeface="Poppins SemiBold"/>
              </a:defRPr>
            </a:lvl8pPr>
            <a:lvl9pPr lvl="8">
              <a:spcBef>
                <a:spcPts val="0"/>
              </a:spcBef>
              <a:spcAft>
                <a:spcPts val="0"/>
              </a:spcAft>
              <a:buNone/>
              <a:defRPr sz="2000">
                <a:solidFill>
                  <a:schemeClr val="accent1"/>
                </a:solidFill>
                <a:latin typeface="Poppins SemiBold"/>
                <a:ea typeface="Poppins SemiBold"/>
                <a:cs typeface="Poppins SemiBold"/>
                <a:sym typeface="Poppins SemiBold"/>
              </a:defRPr>
            </a:lvl9pPr>
          </a:lstStyle>
          <a:p/>
        </p:txBody>
      </p:sp>
      <p:sp>
        <p:nvSpPr>
          <p:cNvPr id="231" name="Google Shape;231;p29"/>
          <p:cNvSpPr txBox="1"/>
          <p:nvPr>
            <p:ph idx="4" type="title"/>
          </p:nvPr>
        </p:nvSpPr>
        <p:spPr>
          <a:xfrm>
            <a:off x="1877050" y="1944332"/>
            <a:ext cx="3598500" cy="742200"/>
          </a:xfrm>
          <a:prstGeom prst="rect">
            <a:avLst/>
          </a:prstGeom>
        </p:spPr>
        <p:txBody>
          <a:bodyPr anchorCtr="0" anchor="t" bIns="91425" lIns="91425" spcFirstLastPara="1" rIns="91425" wrap="square" tIns="91425">
            <a:spAutoFit/>
          </a:bodyPr>
          <a:lstStyle>
            <a:lvl1pPr lvl="0">
              <a:spcBef>
                <a:spcPts val="0"/>
              </a:spcBef>
              <a:spcAft>
                <a:spcPts val="0"/>
              </a:spcAft>
              <a:buNone/>
              <a:defRPr b="0" sz="1200">
                <a:latin typeface="Nunito Sans"/>
                <a:ea typeface="Nunito Sans"/>
                <a:cs typeface="Nunito Sans"/>
                <a:sym typeface="Nunito Sans"/>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p:txBody>
      </p:sp>
      <p:sp>
        <p:nvSpPr>
          <p:cNvPr id="232" name="Google Shape;232;p29"/>
          <p:cNvSpPr/>
          <p:nvPr>
            <p:ph idx="5" type="pic"/>
          </p:nvPr>
        </p:nvSpPr>
        <p:spPr>
          <a:xfrm>
            <a:off x="309350" y="1425725"/>
            <a:ext cx="1409700" cy="1409700"/>
          </a:xfrm>
          <a:prstGeom prst="roundRect">
            <a:avLst>
              <a:gd fmla="val 16667" name="adj"/>
            </a:avLst>
          </a:prstGeom>
          <a:noFill/>
          <a:ln>
            <a:noFill/>
          </a:ln>
        </p:spPr>
      </p:sp>
      <p:pic>
        <p:nvPicPr>
          <p:cNvPr id="233" name="Google Shape;233;p29"/>
          <p:cNvPicPr preferRelativeResize="0"/>
          <p:nvPr/>
        </p:nvPicPr>
        <p:blipFill rotWithShape="1">
          <a:blip r:embed="rId3">
            <a:alphaModFix/>
          </a:blip>
          <a:srcRect b="0" l="0" r="49117" t="49683"/>
          <a:stretch/>
        </p:blipFill>
        <p:spPr>
          <a:xfrm>
            <a:off x="7392192" y="-1"/>
            <a:ext cx="1751812" cy="1732300"/>
          </a:xfrm>
          <a:prstGeom prst="rect">
            <a:avLst/>
          </a:prstGeom>
          <a:noFill/>
          <a:ln>
            <a:noFill/>
          </a:ln>
        </p:spPr>
      </p:pic>
      <p:sp>
        <p:nvSpPr>
          <p:cNvPr id="234" name="Google Shape;234;p29"/>
          <p:cNvSpPr txBox="1"/>
          <p:nvPr>
            <p:ph idx="6" type="title"/>
          </p:nvPr>
        </p:nvSpPr>
        <p:spPr>
          <a:xfrm>
            <a:off x="228600" y="228600"/>
            <a:ext cx="57606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000"/>
            </a:lvl1pPr>
            <a:lvl2pPr lvl="1">
              <a:spcBef>
                <a:spcPts val="0"/>
              </a:spcBef>
              <a:spcAft>
                <a:spcPts val="0"/>
              </a:spcAft>
              <a:buNone/>
              <a:defRPr sz="2000">
                <a:latin typeface="Poppins SemiBold"/>
                <a:ea typeface="Poppins SemiBold"/>
                <a:cs typeface="Poppins SemiBold"/>
                <a:sym typeface="Poppins SemiBold"/>
              </a:defRPr>
            </a:lvl2pPr>
            <a:lvl3pPr lvl="2">
              <a:spcBef>
                <a:spcPts val="0"/>
              </a:spcBef>
              <a:spcAft>
                <a:spcPts val="0"/>
              </a:spcAft>
              <a:buNone/>
              <a:defRPr sz="2000">
                <a:latin typeface="Poppins SemiBold"/>
                <a:ea typeface="Poppins SemiBold"/>
                <a:cs typeface="Poppins SemiBold"/>
                <a:sym typeface="Poppins SemiBold"/>
              </a:defRPr>
            </a:lvl3pPr>
            <a:lvl4pPr lvl="3">
              <a:spcBef>
                <a:spcPts val="0"/>
              </a:spcBef>
              <a:spcAft>
                <a:spcPts val="0"/>
              </a:spcAft>
              <a:buNone/>
              <a:defRPr sz="2000">
                <a:latin typeface="Poppins SemiBold"/>
                <a:ea typeface="Poppins SemiBold"/>
                <a:cs typeface="Poppins SemiBold"/>
                <a:sym typeface="Poppins SemiBold"/>
              </a:defRPr>
            </a:lvl4pPr>
            <a:lvl5pPr lvl="4">
              <a:spcBef>
                <a:spcPts val="0"/>
              </a:spcBef>
              <a:spcAft>
                <a:spcPts val="0"/>
              </a:spcAft>
              <a:buNone/>
              <a:defRPr sz="2000">
                <a:latin typeface="Poppins SemiBold"/>
                <a:ea typeface="Poppins SemiBold"/>
                <a:cs typeface="Poppins SemiBold"/>
                <a:sym typeface="Poppins SemiBold"/>
              </a:defRPr>
            </a:lvl5pPr>
            <a:lvl6pPr lvl="5">
              <a:spcBef>
                <a:spcPts val="0"/>
              </a:spcBef>
              <a:spcAft>
                <a:spcPts val="0"/>
              </a:spcAft>
              <a:buNone/>
              <a:defRPr sz="2000">
                <a:latin typeface="Poppins SemiBold"/>
                <a:ea typeface="Poppins SemiBold"/>
                <a:cs typeface="Poppins SemiBold"/>
                <a:sym typeface="Poppins SemiBold"/>
              </a:defRPr>
            </a:lvl6pPr>
            <a:lvl7pPr lvl="6">
              <a:spcBef>
                <a:spcPts val="0"/>
              </a:spcBef>
              <a:spcAft>
                <a:spcPts val="0"/>
              </a:spcAft>
              <a:buNone/>
              <a:defRPr sz="2000">
                <a:latin typeface="Poppins SemiBold"/>
                <a:ea typeface="Poppins SemiBold"/>
                <a:cs typeface="Poppins SemiBold"/>
                <a:sym typeface="Poppins SemiBold"/>
              </a:defRPr>
            </a:lvl7pPr>
            <a:lvl8pPr lvl="7">
              <a:spcBef>
                <a:spcPts val="0"/>
              </a:spcBef>
              <a:spcAft>
                <a:spcPts val="0"/>
              </a:spcAft>
              <a:buNone/>
              <a:defRPr sz="2000">
                <a:latin typeface="Poppins SemiBold"/>
                <a:ea typeface="Poppins SemiBold"/>
                <a:cs typeface="Poppins SemiBold"/>
                <a:sym typeface="Poppins SemiBold"/>
              </a:defRPr>
            </a:lvl8pPr>
            <a:lvl9pPr lvl="8">
              <a:spcBef>
                <a:spcPts val="0"/>
              </a:spcBef>
              <a:spcAft>
                <a:spcPts val="0"/>
              </a:spcAft>
              <a:buNone/>
              <a:defRPr sz="2000">
                <a:latin typeface="Poppins SemiBold"/>
                <a:ea typeface="Poppins SemiBold"/>
                <a:cs typeface="Poppins SemiBold"/>
                <a:sym typeface="Poppins SemiBold"/>
              </a:defRPr>
            </a:lvl9pPr>
          </a:lstStyle>
          <a:p/>
        </p:txBody>
      </p:sp>
      <p:sp>
        <p:nvSpPr>
          <p:cNvPr id="235" name="Google Shape;235;p29"/>
          <p:cNvSpPr/>
          <p:nvPr/>
        </p:nvSpPr>
        <p:spPr>
          <a:xfrm>
            <a:off x="7302102" y="-1"/>
            <a:ext cx="1841902" cy="1572524"/>
          </a:xfrm>
          <a:custGeom>
            <a:rect b="b" l="l" r="r" t="t"/>
            <a:pathLst>
              <a:path extrusionOk="0" h="56257" w="65894">
                <a:moveTo>
                  <a:pt x="33226" y="18827"/>
                </a:moveTo>
                <a:lnTo>
                  <a:pt x="33115" y="20538"/>
                </a:lnTo>
                <a:lnTo>
                  <a:pt x="32966" y="22250"/>
                </a:lnTo>
                <a:lnTo>
                  <a:pt x="32743" y="23924"/>
                </a:lnTo>
                <a:lnTo>
                  <a:pt x="32445" y="25561"/>
                </a:lnTo>
                <a:lnTo>
                  <a:pt x="32110" y="27161"/>
                </a:lnTo>
                <a:lnTo>
                  <a:pt x="31701" y="28761"/>
                </a:lnTo>
                <a:lnTo>
                  <a:pt x="31217" y="30324"/>
                </a:lnTo>
                <a:lnTo>
                  <a:pt x="30696" y="31886"/>
                </a:lnTo>
                <a:lnTo>
                  <a:pt x="30212" y="33114"/>
                </a:lnTo>
                <a:lnTo>
                  <a:pt x="29692" y="34379"/>
                </a:lnTo>
                <a:lnTo>
                  <a:pt x="29133" y="35570"/>
                </a:lnTo>
                <a:lnTo>
                  <a:pt x="28538" y="36798"/>
                </a:lnTo>
                <a:lnTo>
                  <a:pt x="27868" y="37951"/>
                </a:lnTo>
                <a:lnTo>
                  <a:pt x="27199" y="39105"/>
                </a:lnTo>
                <a:lnTo>
                  <a:pt x="26455" y="40258"/>
                </a:lnTo>
                <a:lnTo>
                  <a:pt x="25673" y="41374"/>
                </a:lnTo>
                <a:lnTo>
                  <a:pt x="24855" y="42453"/>
                </a:lnTo>
                <a:lnTo>
                  <a:pt x="23999" y="43532"/>
                </a:lnTo>
                <a:lnTo>
                  <a:pt x="23143" y="44574"/>
                </a:lnTo>
                <a:lnTo>
                  <a:pt x="22176" y="45616"/>
                </a:lnTo>
                <a:lnTo>
                  <a:pt x="21208" y="46620"/>
                </a:lnTo>
                <a:lnTo>
                  <a:pt x="20204" y="47588"/>
                </a:lnTo>
                <a:lnTo>
                  <a:pt x="19162" y="48555"/>
                </a:lnTo>
                <a:lnTo>
                  <a:pt x="18083" y="49485"/>
                </a:lnTo>
                <a:lnTo>
                  <a:pt x="16520" y="50750"/>
                </a:lnTo>
                <a:lnTo>
                  <a:pt x="15069" y="51829"/>
                </a:lnTo>
                <a:lnTo>
                  <a:pt x="13693" y="52722"/>
                </a:lnTo>
                <a:lnTo>
                  <a:pt x="12428" y="53504"/>
                </a:lnTo>
                <a:lnTo>
                  <a:pt x="11237" y="54136"/>
                </a:lnTo>
                <a:lnTo>
                  <a:pt x="10158" y="54657"/>
                </a:lnTo>
                <a:lnTo>
                  <a:pt x="9153" y="55029"/>
                </a:lnTo>
                <a:lnTo>
                  <a:pt x="8223" y="55327"/>
                </a:lnTo>
                <a:lnTo>
                  <a:pt x="7367" y="55513"/>
                </a:lnTo>
                <a:lnTo>
                  <a:pt x="6586" y="55624"/>
                </a:lnTo>
                <a:lnTo>
                  <a:pt x="5879" y="55662"/>
                </a:lnTo>
                <a:lnTo>
                  <a:pt x="5247" y="55662"/>
                </a:lnTo>
                <a:lnTo>
                  <a:pt x="4688" y="55550"/>
                </a:lnTo>
                <a:lnTo>
                  <a:pt x="4205" y="55438"/>
                </a:lnTo>
                <a:lnTo>
                  <a:pt x="3758" y="55290"/>
                </a:lnTo>
                <a:lnTo>
                  <a:pt x="3386" y="55141"/>
                </a:lnTo>
                <a:lnTo>
                  <a:pt x="3014" y="54917"/>
                </a:lnTo>
                <a:lnTo>
                  <a:pt x="2679" y="54657"/>
                </a:lnTo>
                <a:lnTo>
                  <a:pt x="2344" y="54359"/>
                </a:lnTo>
                <a:lnTo>
                  <a:pt x="2047" y="54024"/>
                </a:lnTo>
                <a:lnTo>
                  <a:pt x="1786" y="53652"/>
                </a:lnTo>
                <a:lnTo>
                  <a:pt x="1526" y="53280"/>
                </a:lnTo>
                <a:lnTo>
                  <a:pt x="1303" y="52834"/>
                </a:lnTo>
                <a:lnTo>
                  <a:pt x="1117" y="52387"/>
                </a:lnTo>
                <a:lnTo>
                  <a:pt x="968" y="51904"/>
                </a:lnTo>
                <a:lnTo>
                  <a:pt x="819" y="51383"/>
                </a:lnTo>
                <a:lnTo>
                  <a:pt x="744" y="50825"/>
                </a:lnTo>
                <a:lnTo>
                  <a:pt x="670" y="50267"/>
                </a:lnTo>
                <a:lnTo>
                  <a:pt x="596" y="49671"/>
                </a:lnTo>
                <a:lnTo>
                  <a:pt x="596" y="49076"/>
                </a:lnTo>
                <a:lnTo>
                  <a:pt x="596" y="48406"/>
                </a:lnTo>
                <a:lnTo>
                  <a:pt x="633" y="47737"/>
                </a:lnTo>
                <a:lnTo>
                  <a:pt x="744" y="46844"/>
                </a:lnTo>
                <a:lnTo>
                  <a:pt x="893" y="45951"/>
                </a:lnTo>
                <a:lnTo>
                  <a:pt x="1117" y="45020"/>
                </a:lnTo>
                <a:lnTo>
                  <a:pt x="1340" y="44053"/>
                </a:lnTo>
                <a:lnTo>
                  <a:pt x="1637" y="43123"/>
                </a:lnTo>
                <a:lnTo>
                  <a:pt x="1972" y="42155"/>
                </a:lnTo>
                <a:lnTo>
                  <a:pt x="2344" y="41188"/>
                </a:lnTo>
                <a:lnTo>
                  <a:pt x="2754" y="40258"/>
                </a:lnTo>
                <a:lnTo>
                  <a:pt x="3237" y="39291"/>
                </a:lnTo>
                <a:lnTo>
                  <a:pt x="3721" y="38323"/>
                </a:lnTo>
                <a:lnTo>
                  <a:pt x="4279" y="37356"/>
                </a:lnTo>
                <a:lnTo>
                  <a:pt x="4837" y="36426"/>
                </a:lnTo>
                <a:lnTo>
                  <a:pt x="5470" y="35458"/>
                </a:lnTo>
                <a:lnTo>
                  <a:pt x="6102" y="34528"/>
                </a:lnTo>
                <a:lnTo>
                  <a:pt x="6809" y="33635"/>
                </a:lnTo>
                <a:lnTo>
                  <a:pt x="7553" y="32705"/>
                </a:lnTo>
                <a:lnTo>
                  <a:pt x="8186" y="31961"/>
                </a:lnTo>
                <a:lnTo>
                  <a:pt x="8893" y="31142"/>
                </a:lnTo>
                <a:lnTo>
                  <a:pt x="9674" y="30361"/>
                </a:lnTo>
                <a:lnTo>
                  <a:pt x="10530" y="29505"/>
                </a:lnTo>
                <a:lnTo>
                  <a:pt x="11423" y="28687"/>
                </a:lnTo>
                <a:lnTo>
                  <a:pt x="12390" y="27831"/>
                </a:lnTo>
                <a:lnTo>
                  <a:pt x="13432" y="26975"/>
                </a:lnTo>
                <a:lnTo>
                  <a:pt x="14548" y="26156"/>
                </a:lnTo>
                <a:lnTo>
                  <a:pt x="15702" y="25338"/>
                </a:lnTo>
                <a:lnTo>
                  <a:pt x="16967" y="24519"/>
                </a:lnTo>
                <a:lnTo>
                  <a:pt x="18269" y="23738"/>
                </a:lnTo>
                <a:lnTo>
                  <a:pt x="19683" y="22994"/>
                </a:lnTo>
                <a:lnTo>
                  <a:pt x="21134" y="22287"/>
                </a:lnTo>
                <a:lnTo>
                  <a:pt x="22697" y="21580"/>
                </a:lnTo>
                <a:lnTo>
                  <a:pt x="24297" y="20948"/>
                </a:lnTo>
                <a:lnTo>
                  <a:pt x="26008" y="20389"/>
                </a:lnTo>
                <a:lnTo>
                  <a:pt x="26938" y="20092"/>
                </a:lnTo>
                <a:lnTo>
                  <a:pt x="27831" y="19831"/>
                </a:lnTo>
                <a:lnTo>
                  <a:pt x="28761" y="19608"/>
                </a:lnTo>
                <a:lnTo>
                  <a:pt x="29654" y="19422"/>
                </a:lnTo>
                <a:lnTo>
                  <a:pt x="30547" y="19236"/>
                </a:lnTo>
                <a:lnTo>
                  <a:pt x="31440" y="19087"/>
                </a:lnTo>
                <a:lnTo>
                  <a:pt x="32333" y="18938"/>
                </a:lnTo>
                <a:lnTo>
                  <a:pt x="33226" y="18827"/>
                </a:lnTo>
                <a:close/>
                <a:moveTo>
                  <a:pt x="30696" y="0"/>
                </a:moveTo>
                <a:lnTo>
                  <a:pt x="31105" y="1377"/>
                </a:lnTo>
                <a:lnTo>
                  <a:pt x="31515" y="2865"/>
                </a:lnTo>
                <a:lnTo>
                  <a:pt x="31887" y="4502"/>
                </a:lnTo>
                <a:lnTo>
                  <a:pt x="32259" y="6251"/>
                </a:lnTo>
                <a:lnTo>
                  <a:pt x="32557" y="8074"/>
                </a:lnTo>
                <a:lnTo>
                  <a:pt x="32854" y="10009"/>
                </a:lnTo>
                <a:lnTo>
                  <a:pt x="33077" y="12055"/>
                </a:lnTo>
                <a:lnTo>
                  <a:pt x="33226" y="14139"/>
                </a:lnTo>
                <a:lnTo>
                  <a:pt x="33263" y="16222"/>
                </a:lnTo>
                <a:lnTo>
                  <a:pt x="33263" y="18231"/>
                </a:lnTo>
                <a:lnTo>
                  <a:pt x="32333" y="18343"/>
                </a:lnTo>
                <a:lnTo>
                  <a:pt x="31440" y="18492"/>
                </a:lnTo>
                <a:lnTo>
                  <a:pt x="30510" y="18641"/>
                </a:lnTo>
                <a:lnTo>
                  <a:pt x="29580" y="18827"/>
                </a:lnTo>
                <a:lnTo>
                  <a:pt x="28650" y="19013"/>
                </a:lnTo>
                <a:lnTo>
                  <a:pt x="27720" y="19273"/>
                </a:lnTo>
                <a:lnTo>
                  <a:pt x="26789" y="19534"/>
                </a:lnTo>
                <a:lnTo>
                  <a:pt x="25822" y="19831"/>
                </a:lnTo>
                <a:lnTo>
                  <a:pt x="24111" y="20389"/>
                </a:lnTo>
                <a:lnTo>
                  <a:pt x="22436" y="21059"/>
                </a:lnTo>
                <a:lnTo>
                  <a:pt x="20874" y="21729"/>
                </a:lnTo>
                <a:lnTo>
                  <a:pt x="19385" y="22473"/>
                </a:lnTo>
                <a:lnTo>
                  <a:pt x="17971" y="23217"/>
                </a:lnTo>
                <a:lnTo>
                  <a:pt x="16632" y="24036"/>
                </a:lnTo>
                <a:lnTo>
                  <a:pt x="15367" y="24854"/>
                </a:lnTo>
                <a:lnTo>
                  <a:pt x="14176" y="25673"/>
                </a:lnTo>
                <a:lnTo>
                  <a:pt x="13060" y="26529"/>
                </a:lnTo>
                <a:lnTo>
                  <a:pt x="12018" y="27384"/>
                </a:lnTo>
                <a:lnTo>
                  <a:pt x="11014" y="28240"/>
                </a:lnTo>
                <a:lnTo>
                  <a:pt x="10083" y="29096"/>
                </a:lnTo>
                <a:lnTo>
                  <a:pt x="9265" y="29914"/>
                </a:lnTo>
                <a:lnTo>
                  <a:pt x="8446" y="30770"/>
                </a:lnTo>
                <a:lnTo>
                  <a:pt x="7739" y="31551"/>
                </a:lnTo>
                <a:lnTo>
                  <a:pt x="7070" y="32333"/>
                </a:lnTo>
                <a:lnTo>
                  <a:pt x="6326" y="33263"/>
                </a:lnTo>
                <a:lnTo>
                  <a:pt x="5619" y="34193"/>
                </a:lnTo>
                <a:lnTo>
                  <a:pt x="4949" y="35161"/>
                </a:lnTo>
                <a:lnTo>
                  <a:pt x="4354" y="36091"/>
                </a:lnTo>
                <a:lnTo>
                  <a:pt x="3758" y="37095"/>
                </a:lnTo>
                <a:lnTo>
                  <a:pt x="3200" y="38063"/>
                </a:lnTo>
                <a:lnTo>
                  <a:pt x="2679" y="39030"/>
                </a:lnTo>
                <a:lnTo>
                  <a:pt x="2196" y="40035"/>
                </a:lnTo>
                <a:lnTo>
                  <a:pt x="1786" y="41002"/>
                </a:lnTo>
                <a:lnTo>
                  <a:pt x="1414" y="41969"/>
                </a:lnTo>
                <a:lnTo>
                  <a:pt x="1042" y="42974"/>
                </a:lnTo>
                <a:lnTo>
                  <a:pt x="782" y="43941"/>
                </a:lnTo>
                <a:lnTo>
                  <a:pt x="521" y="44872"/>
                </a:lnTo>
                <a:lnTo>
                  <a:pt x="298" y="45839"/>
                </a:lnTo>
                <a:lnTo>
                  <a:pt x="149" y="46769"/>
                </a:lnTo>
                <a:lnTo>
                  <a:pt x="38" y="47699"/>
                </a:lnTo>
                <a:lnTo>
                  <a:pt x="0" y="48406"/>
                </a:lnTo>
                <a:lnTo>
                  <a:pt x="0" y="49113"/>
                </a:lnTo>
                <a:lnTo>
                  <a:pt x="0" y="49746"/>
                </a:lnTo>
                <a:lnTo>
                  <a:pt x="75" y="50415"/>
                </a:lnTo>
                <a:lnTo>
                  <a:pt x="149" y="51011"/>
                </a:lnTo>
                <a:lnTo>
                  <a:pt x="261" y="51606"/>
                </a:lnTo>
                <a:lnTo>
                  <a:pt x="410" y="52164"/>
                </a:lnTo>
                <a:lnTo>
                  <a:pt x="596" y="52685"/>
                </a:lnTo>
                <a:lnTo>
                  <a:pt x="819" y="53169"/>
                </a:lnTo>
                <a:lnTo>
                  <a:pt x="1042" y="53615"/>
                </a:lnTo>
                <a:lnTo>
                  <a:pt x="1340" y="54062"/>
                </a:lnTo>
                <a:lnTo>
                  <a:pt x="1637" y="54434"/>
                </a:lnTo>
                <a:lnTo>
                  <a:pt x="1972" y="54806"/>
                </a:lnTo>
                <a:lnTo>
                  <a:pt x="2307" y="55141"/>
                </a:lnTo>
                <a:lnTo>
                  <a:pt x="2716" y="55401"/>
                </a:lnTo>
                <a:lnTo>
                  <a:pt x="3126" y="55662"/>
                </a:lnTo>
                <a:lnTo>
                  <a:pt x="3721" y="55922"/>
                </a:lnTo>
                <a:lnTo>
                  <a:pt x="4391" y="56108"/>
                </a:lnTo>
                <a:lnTo>
                  <a:pt x="5098" y="56220"/>
                </a:lnTo>
                <a:lnTo>
                  <a:pt x="5842" y="56257"/>
                </a:lnTo>
                <a:lnTo>
                  <a:pt x="6437" y="56257"/>
                </a:lnTo>
                <a:lnTo>
                  <a:pt x="7107" y="56182"/>
                </a:lnTo>
                <a:lnTo>
                  <a:pt x="7777" y="56034"/>
                </a:lnTo>
                <a:lnTo>
                  <a:pt x="8484" y="55885"/>
                </a:lnTo>
                <a:lnTo>
                  <a:pt x="9190" y="55624"/>
                </a:lnTo>
                <a:lnTo>
                  <a:pt x="9935" y="55364"/>
                </a:lnTo>
                <a:lnTo>
                  <a:pt x="10716" y="55029"/>
                </a:lnTo>
                <a:lnTo>
                  <a:pt x="11497" y="54657"/>
                </a:lnTo>
                <a:lnTo>
                  <a:pt x="12316" y="54248"/>
                </a:lnTo>
                <a:lnTo>
                  <a:pt x="13134" y="53764"/>
                </a:lnTo>
                <a:lnTo>
                  <a:pt x="13990" y="53243"/>
                </a:lnTo>
                <a:lnTo>
                  <a:pt x="14846" y="52685"/>
                </a:lnTo>
                <a:lnTo>
                  <a:pt x="15702" y="52090"/>
                </a:lnTo>
                <a:lnTo>
                  <a:pt x="16595" y="51420"/>
                </a:lnTo>
                <a:lnTo>
                  <a:pt x="17525" y="50713"/>
                </a:lnTo>
                <a:lnTo>
                  <a:pt x="18455" y="49969"/>
                </a:lnTo>
                <a:lnTo>
                  <a:pt x="19571" y="49002"/>
                </a:lnTo>
                <a:lnTo>
                  <a:pt x="20613" y="48034"/>
                </a:lnTo>
                <a:lnTo>
                  <a:pt x="21655" y="47030"/>
                </a:lnTo>
                <a:lnTo>
                  <a:pt x="22622" y="46025"/>
                </a:lnTo>
                <a:lnTo>
                  <a:pt x="23590" y="44983"/>
                </a:lnTo>
                <a:lnTo>
                  <a:pt x="24483" y="43904"/>
                </a:lnTo>
                <a:lnTo>
                  <a:pt x="25338" y="42825"/>
                </a:lnTo>
                <a:lnTo>
                  <a:pt x="26157" y="41709"/>
                </a:lnTo>
                <a:lnTo>
                  <a:pt x="26938" y="40593"/>
                </a:lnTo>
                <a:lnTo>
                  <a:pt x="27682" y="39439"/>
                </a:lnTo>
                <a:lnTo>
                  <a:pt x="28389" y="38249"/>
                </a:lnTo>
                <a:lnTo>
                  <a:pt x="29059" y="37058"/>
                </a:lnTo>
                <a:lnTo>
                  <a:pt x="29654" y="35830"/>
                </a:lnTo>
                <a:lnTo>
                  <a:pt x="30250" y="34602"/>
                </a:lnTo>
                <a:lnTo>
                  <a:pt x="30771" y="33337"/>
                </a:lnTo>
                <a:lnTo>
                  <a:pt x="31254" y="32072"/>
                </a:lnTo>
                <a:lnTo>
                  <a:pt x="31812" y="30510"/>
                </a:lnTo>
                <a:lnTo>
                  <a:pt x="32259" y="28910"/>
                </a:lnTo>
                <a:lnTo>
                  <a:pt x="32705" y="27273"/>
                </a:lnTo>
                <a:lnTo>
                  <a:pt x="33040" y="25636"/>
                </a:lnTo>
                <a:lnTo>
                  <a:pt x="33338" y="23961"/>
                </a:lnTo>
                <a:lnTo>
                  <a:pt x="33561" y="22250"/>
                </a:lnTo>
                <a:lnTo>
                  <a:pt x="33710" y="20538"/>
                </a:lnTo>
                <a:lnTo>
                  <a:pt x="33822" y="18790"/>
                </a:lnTo>
                <a:lnTo>
                  <a:pt x="35421" y="18678"/>
                </a:lnTo>
                <a:lnTo>
                  <a:pt x="36947" y="18678"/>
                </a:lnTo>
                <a:lnTo>
                  <a:pt x="38510" y="18752"/>
                </a:lnTo>
                <a:lnTo>
                  <a:pt x="40035" y="18901"/>
                </a:lnTo>
                <a:lnTo>
                  <a:pt x="41523" y="19124"/>
                </a:lnTo>
                <a:lnTo>
                  <a:pt x="43012" y="19422"/>
                </a:lnTo>
                <a:lnTo>
                  <a:pt x="44463" y="19831"/>
                </a:lnTo>
                <a:lnTo>
                  <a:pt x="45877" y="20315"/>
                </a:lnTo>
                <a:lnTo>
                  <a:pt x="46807" y="20650"/>
                </a:lnTo>
                <a:lnTo>
                  <a:pt x="47700" y="21022"/>
                </a:lnTo>
                <a:lnTo>
                  <a:pt x="48556" y="21431"/>
                </a:lnTo>
                <a:lnTo>
                  <a:pt x="49449" y="21878"/>
                </a:lnTo>
                <a:lnTo>
                  <a:pt x="50304" y="22361"/>
                </a:lnTo>
                <a:lnTo>
                  <a:pt x="51160" y="22882"/>
                </a:lnTo>
                <a:lnTo>
                  <a:pt x="52016" y="23440"/>
                </a:lnTo>
                <a:lnTo>
                  <a:pt x="52872" y="24036"/>
                </a:lnTo>
                <a:lnTo>
                  <a:pt x="53690" y="24631"/>
                </a:lnTo>
                <a:lnTo>
                  <a:pt x="54509" y="25264"/>
                </a:lnTo>
                <a:lnTo>
                  <a:pt x="55327" y="25933"/>
                </a:lnTo>
                <a:lnTo>
                  <a:pt x="56109" y="26677"/>
                </a:lnTo>
                <a:lnTo>
                  <a:pt x="56890" y="27384"/>
                </a:lnTo>
                <a:lnTo>
                  <a:pt x="57671" y="28166"/>
                </a:lnTo>
                <a:lnTo>
                  <a:pt x="58415" y="28984"/>
                </a:lnTo>
                <a:lnTo>
                  <a:pt x="59160" y="29803"/>
                </a:lnTo>
                <a:lnTo>
                  <a:pt x="60239" y="31068"/>
                </a:lnTo>
                <a:lnTo>
                  <a:pt x="61243" y="32370"/>
                </a:lnTo>
                <a:lnTo>
                  <a:pt x="62173" y="33635"/>
                </a:lnTo>
                <a:lnTo>
                  <a:pt x="63029" y="34937"/>
                </a:lnTo>
                <a:lnTo>
                  <a:pt x="63848" y="36202"/>
                </a:lnTo>
                <a:lnTo>
                  <a:pt x="64592" y="37430"/>
                </a:lnTo>
                <a:lnTo>
                  <a:pt x="65261" y="38621"/>
                </a:lnTo>
                <a:lnTo>
                  <a:pt x="65894" y="39811"/>
                </a:lnTo>
                <a:lnTo>
                  <a:pt x="65894" y="38546"/>
                </a:lnTo>
                <a:lnTo>
                  <a:pt x="65299" y="37467"/>
                </a:lnTo>
                <a:lnTo>
                  <a:pt x="64629" y="36351"/>
                </a:lnTo>
                <a:lnTo>
                  <a:pt x="63922" y="35198"/>
                </a:lnTo>
                <a:lnTo>
                  <a:pt x="63178" y="34044"/>
                </a:lnTo>
                <a:lnTo>
                  <a:pt x="62359" y="32891"/>
                </a:lnTo>
                <a:lnTo>
                  <a:pt x="61504" y="31738"/>
                </a:lnTo>
                <a:lnTo>
                  <a:pt x="60611" y="30584"/>
                </a:lnTo>
                <a:lnTo>
                  <a:pt x="59643" y="29431"/>
                </a:lnTo>
                <a:lnTo>
                  <a:pt x="58862" y="28575"/>
                </a:lnTo>
                <a:lnTo>
                  <a:pt x="58081" y="27756"/>
                </a:lnTo>
                <a:lnTo>
                  <a:pt x="57299" y="26975"/>
                </a:lnTo>
                <a:lnTo>
                  <a:pt x="56518" y="26231"/>
                </a:lnTo>
                <a:lnTo>
                  <a:pt x="55699" y="25487"/>
                </a:lnTo>
                <a:lnTo>
                  <a:pt x="54881" y="24817"/>
                </a:lnTo>
                <a:lnTo>
                  <a:pt x="54062" y="24147"/>
                </a:lnTo>
                <a:lnTo>
                  <a:pt x="53206" y="23552"/>
                </a:lnTo>
                <a:lnTo>
                  <a:pt x="52351" y="22957"/>
                </a:lnTo>
                <a:lnTo>
                  <a:pt x="51495" y="22399"/>
                </a:lnTo>
                <a:lnTo>
                  <a:pt x="50602" y="21878"/>
                </a:lnTo>
                <a:lnTo>
                  <a:pt x="49746" y="21357"/>
                </a:lnTo>
                <a:lnTo>
                  <a:pt x="48853" y="20910"/>
                </a:lnTo>
                <a:lnTo>
                  <a:pt x="47923" y="20501"/>
                </a:lnTo>
                <a:lnTo>
                  <a:pt x="47030" y="20092"/>
                </a:lnTo>
                <a:lnTo>
                  <a:pt x="46100" y="19757"/>
                </a:lnTo>
                <a:lnTo>
                  <a:pt x="44649" y="19273"/>
                </a:lnTo>
                <a:lnTo>
                  <a:pt x="43161" y="18864"/>
                </a:lnTo>
                <a:lnTo>
                  <a:pt x="41672" y="18529"/>
                </a:lnTo>
                <a:lnTo>
                  <a:pt x="40147" y="18306"/>
                </a:lnTo>
                <a:lnTo>
                  <a:pt x="38584" y="18157"/>
                </a:lnTo>
                <a:lnTo>
                  <a:pt x="37021" y="18083"/>
                </a:lnTo>
                <a:lnTo>
                  <a:pt x="35459" y="18083"/>
                </a:lnTo>
                <a:lnTo>
                  <a:pt x="33859" y="18194"/>
                </a:lnTo>
                <a:lnTo>
                  <a:pt x="33859" y="16148"/>
                </a:lnTo>
                <a:lnTo>
                  <a:pt x="33822" y="14101"/>
                </a:lnTo>
                <a:lnTo>
                  <a:pt x="33673" y="12018"/>
                </a:lnTo>
                <a:lnTo>
                  <a:pt x="33449" y="10009"/>
                </a:lnTo>
                <a:lnTo>
                  <a:pt x="33189" y="8074"/>
                </a:lnTo>
                <a:lnTo>
                  <a:pt x="32854" y="6251"/>
                </a:lnTo>
                <a:lnTo>
                  <a:pt x="32482" y="4502"/>
                </a:lnTo>
                <a:lnTo>
                  <a:pt x="32110" y="2865"/>
                </a:lnTo>
                <a:lnTo>
                  <a:pt x="31738" y="1377"/>
                </a:lnTo>
                <a:lnTo>
                  <a:pt x="31329"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236" name="Google Shape;236;p29"/>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37" name="Google Shape;237;p29"/>
          <p:cNvSpPr txBox="1"/>
          <p:nvPr>
            <p:ph idx="7"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 Alt 3">
  <p:cSld name="BLANK_1_1_1_1_1_1_1_1_1_1_1_1_1_1_2">
    <p:spTree>
      <p:nvGrpSpPr>
        <p:cNvPr id="238" name="Shape 238"/>
        <p:cNvGrpSpPr/>
        <p:nvPr/>
      </p:nvGrpSpPr>
      <p:grpSpPr>
        <a:xfrm>
          <a:off x="0" y="0"/>
          <a:ext cx="0" cy="0"/>
          <a:chOff x="0" y="0"/>
          <a:chExt cx="0" cy="0"/>
        </a:xfrm>
      </p:grpSpPr>
      <p:pic>
        <p:nvPicPr>
          <p:cNvPr id="239" name="Google Shape;239;p30"/>
          <p:cNvPicPr preferRelativeResize="0"/>
          <p:nvPr/>
        </p:nvPicPr>
        <p:blipFill rotWithShape="1">
          <a:blip r:embed="rId2">
            <a:alphaModFix/>
          </a:blip>
          <a:srcRect b="0" l="535" r="33362" t="71891"/>
          <a:stretch/>
        </p:blipFill>
        <p:spPr>
          <a:xfrm>
            <a:off x="5624200" y="0"/>
            <a:ext cx="3519800" cy="1496699"/>
          </a:xfrm>
          <a:prstGeom prst="rect">
            <a:avLst/>
          </a:prstGeom>
          <a:noFill/>
          <a:ln>
            <a:noFill/>
          </a:ln>
        </p:spPr>
      </p:pic>
      <p:sp>
        <p:nvSpPr>
          <p:cNvPr id="240" name="Google Shape;240;p30"/>
          <p:cNvSpPr txBox="1"/>
          <p:nvPr>
            <p:ph idx="1" type="body"/>
          </p:nvPr>
        </p:nvSpPr>
        <p:spPr>
          <a:xfrm>
            <a:off x="1238400"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1" name="Google Shape;241;p30"/>
          <p:cNvSpPr txBox="1"/>
          <p:nvPr>
            <p:ph idx="2" type="body"/>
          </p:nvPr>
        </p:nvSpPr>
        <p:spPr>
          <a:xfrm>
            <a:off x="2459068"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2" name="Google Shape;242;p30"/>
          <p:cNvSpPr txBox="1"/>
          <p:nvPr>
            <p:ph idx="3" type="body"/>
          </p:nvPr>
        </p:nvSpPr>
        <p:spPr>
          <a:xfrm>
            <a:off x="3833097"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3" name="Google Shape;243;p30"/>
          <p:cNvSpPr txBox="1"/>
          <p:nvPr>
            <p:ph idx="4" type="body"/>
          </p:nvPr>
        </p:nvSpPr>
        <p:spPr>
          <a:xfrm>
            <a:off x="5053765"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4" name="Google Shape;244;p30"/>
          <p:cNvSpPr txBox="1"/>
          <p:nvPr>
            <p:ph idx="5" type="body"/>
          </p:nvPr>
        </p:nvSpPr>
        <p:spPr>
          <a:xfrm>
            <a:off x="6427794"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5" name="Google Shape;245;p30"/>
          <p:cNvSpPr txBox="1"/>
          <p:nvPr>
            <p:ph idx="6" type="body"/>
          </p:nvPr>
        </p:nvSpPr>
        <p:spPr>
          <a:xfrm>
            <a:off x="7648462" y="1312275"/>
            <a:ext cx="1204200" cy="514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6" name="Google Shape;246;p30"/>
          <p:cNvSpPr txBox="1"/>
          <p:nvPr>
            <p:ph idx="7" type="body"/>
          </p:nvPr>
        </p:nvSpPr>
        <p:spPr>
          <a:xfrm>
            <a:off x="6399275" y="350285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7" name="Google Shape;247;p30"/>
          <p:cNvSpPr txBox="1"/>
          <p:nvPr>
            <p:ph idx="8" type="body"/>
          </p:nvPr>
        </p:nvSpPr>
        <p:spPr>
          <a:xfrm>
            <a:off x="6399275"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8" name="Google Shape;248;p30"/>
          <p:cNvSpPr txBox="1"/>
          <p:nvPr>
            <p:ph idx="9" type="body"/>
          </p:nvPr>
        </p:nvSpPr>
        <p:spPr>
          <a:xfrm>
            <a:off x="3833097"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49" name="Google Shape;249;p30"/>
          <p:cNvSpPr txBox="1"/>
          <p:nvPr>
            <p:ph idx="13" type="body"/>
          </p:nvPr>
        </p:nvSpPr>
        <p:spPr>
          <a:xfrm>
            <a:off x="3833097" y="3502850"/>
            <a:ext cx="2463900" cy="658800"/>
          </a:xfrm>
          <a:prstGeom prst="rect">
            <a:avLst/>
          </a:prstGeom>
        </p:spPr>
        <p:txBody>
          <a:bodyPr anchorCtr="0" anchor="t" bIns="91425" lIns="91425" spcFirstLastPara="1" rIns="91425" wrap="square" tIns="91425">
            <a:spAutoFit/>
          </a:bodyPr>
          <a:lstStyle>
            <a:lvl1pPr indent="-269875" lvl="0" marL="457200">
              <a:spcBef>
                <a:spcPts val="0"/>
              </a:spcBef>
              <a:spcAft>
                <a:spcPts val="0"/>
              </a:spcAft>
              <a:buSzPts val="650"/>
              <a:buFont typeface="Nunito Sans"/>
              <a:buChar char="●"/>
              <a:defRPr sz="650"/>
            </a:lvl1pPr>
            <a:lvl2pPr indent="-269875" lvl="1" marL="914400">
              <a:spcBef>
                <a:spcPts val="0"/>
              </a:spcBef>
              <a:spcAft>
                <a:spcPts val="0"/>
              </a:spcAft>
              <a:buSzPts val="650"/>
              <a:buFont typeface="Nunito Sans"/>
              <a:buChar char="○"/>
              <a:defRPr sz="650"/>
            </a:lvl2pPr>
            <a:lvl3pPr indent="-269875" lvl="2" marL="1371600">
              <a:spcBef>
                <a:spcPts val="0"/>
              </a:spcBef>
              <a:spcAft>
                <a:spcPts val="0"/>
              </a:spcAft>
              <a:buSzPts val="650"/>
              <a:buFont typeface="Nunito Sans"/>
              <a:buChar char="■"/>
              <a:defRPr sz="650"/>
            </a:lvl3pPr>
            <a:lvl4pPr indent="-269875" lvl="3" marL="1828800">
              <a:spcBef>
                <a:spcPts val="0"/>
              </a:spcBef>
              <a:spcAft>
                <a:spcPts val="0"/>
              </a:spcAft>
              <a:buSzPts val="650"/>
              <a:buFont typeface="Nunito Sans"/>
              <a:buChar char="●"/>
              <a:defRPr sz="650"/>
            </a:lvl4pPr>
            <a:lvl5pPr indent="-269875" lvl="4" marL="2286000">
              <a:spcBef>
                <a:spcPts val="0"/>
              </a:spcBef>
              <a:spcAft>
                <a:spcPts val="0"/>
              </a:spcAft>
              <a:buSzPts val="650"/>
              <a:buFont typeface="Nunito Sans"/>
              <a:buChar char="○"/>
              <a:defRPr sz="650"/>
            </a:lvl5pPr>
            <a:lvl6pPr indent="-269875" lvl="5" marL="2743200">
              <a:spcBef>
                <a:spcPts val="0"/>
              </a:spcBef>
              <a:spcAft>
                <a:spcPts val="0"/>
              </a:spcAft>
              <a:buSzPts val="650"/>
              <a:buFont typeface="Nunito Sans"/>
              <a:buChar char="■"/>
              <a:defRPr sz="650"/>
            </a:lvl6pPr>
            <a:lvl7pPr indent="-269875" lvl="6" marL="3200400">
              <a:spcBef>
                <a:spcPts val="0"/>
              </a:spcBef>
              <a:spcAft>
                <a:spcPts val="0"/>
              </a:spcAft>
              <a:buSzPts val="650"/>
              <a:buFont typeface="Nunito Sans"/>
              <a:buChar char="●"/>
              <a:defRPr sz="650"/>
            </a:lvl7pPr>
            <a:lvl8pPr indent="-269875" lvl="7" marL="3657600">
              <a:spcBef>
                <a:spcPts val="0"/>
              </a:spcBef>
              <a:spcAft>
                <a:spcPts val="0"/>
              </a:spcAft>
              <a:buSzPts val="650"/>
              <a:buFont typeface="Nunito Sans"/>
              <a:buChar char="○"/>
              <a:defRPr sz="650"/>
            </a:lvl8pPr>
            <a:lvl9pPr indent="-269875" lvl="8" marL="4114800">
              <a:spcBef>
                <a:spcPts val="0"/>
              </a:spcBef>
              <a:spcAft>
                <a:spcPts val="0"/>
              </a:spcAft>
              <a:buSzPts val="650"/>
              <a:buFont typeface="Nunito Sans"/>
              <a:buChar char="■"/>
              <a:defRPr sz="650"/>
            </a:lvl9pPr>
          </a:lstStyle>
          <a:p/>
        </p:txBody>
      </p:sp>
      <p:sp>
        <p:nvSpPr>
          <p:cNvPr id="250" name="Google Shape;250;p30"/>
          <p:cNvSpPr txBox="1"/>
          <p:nvPr>
            <p:ph idx="14" type="body"/>
          </p:nvPr>
        </p:nvSpPr>
        <p:spPr>
          <a:xfrm>
            <a:off x="3833097"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1" name="Google Shape;251;p30"/>
          <p:cNvSpPr txBox="1"/>
          <p:nvPr>
            <p:ph idx="15" type="body"/>
          </p:nvPr>
        </p:nvSpPr>
        <p:spPr>
          <a:xfrm>
            <a:off x="1238400"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2" name="Google Shape;252;p30"/>
          <p:cNvSpPr txBox="1"/>
          <p:nvPr>
            <p:ph idx="16" type="body"/>
          </p:nvPr>
        </p:nvSpPr>
        <p:spPr>
          <a:xfrm>
            <a:off x="1238400" y="350285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3" name="Google Shape;253;p30"/>
          <p:cNvSpPr txBox="1"/>
          <p:nvPr>
            <p:ph idx="17" type="body"/>
          </p:nvPr>
        </p:nvSpPr>
        <p:spPr>
          <a:xfrm>
            <a:off x="1238400" y="28160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54" name="Google Shape;254;p30"/>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255" name="Google Shape;255;p30"/>
          <p:cNvSpPr txBox="1"/>
          <p:nvPr>
            <p:ph idx="18" type="title"/>
          </p:nvPr>
        </p:nvSpPr>
        <p:spPr>
          <a:xfrm>
            <a:off x="228600" y="2817305"/>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6" name="Google Shape;256;p30"/>
          <p:cNvSpPr txBox="1"/>
          <p:nvPr>
            <p:ph idx="19" type="title"/>
          </p:nvPr>
        </p:nvSpPr>
        <p:spPr>
          <a:xfrm>
            <a:off x="228600" y="1887327"/>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7" name="Google Shape;257;p30"/>
          <p:cNvSpPr txBox="1"/>
          <p:nvPr>
            <p:ph idx="20" type="title"/>
          </p:nvPr>
        </p:nvSpPr>
        <p:spPr>
          <a:xfrm>
            <a:off x="228600" y="1312276"/>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8" name="Google Shape;258;p30"/>
          <p:cNvSpPr txBox="1"/>
          <p:nvPr>
            <p:ph idx="21" type="title"/>
          </p:nvPr>
        </p:nvSpPr>
        <p:spPr>
          <a:xfrm>
            <a:off x="228600" y="924550"/>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59" name="Google Shape;259;p30"/>
          <p:cNvSpPr txBox="1"/>
          <p:nvPr>
            <p:ph idx="22" type="title"/>
          </p:nvPr>
        </p:nvSpPr>
        <p:spPr>
          <a:xfrm>
            <a:off x="228600" y="3509306"/>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60" name="Google Shape;260;p30"/>
          <p:cNvSpPr txBox="1"/>
          <p:nvPr>
            <p:ph idx="23" type="title"/>
          </p:nvPr>
        </p:nvSpPr>
        <p:spPr>
          <a:xfrm>
            <a:off x="228600" y="4189724"/>
            <a:ext cx="1009800" cy="307800"/>
          </a:xfrm>
          <a:prstGeom prst="rect">
            <a:avLst/>
          </a:prstGeom>
        </p:spPr>
        <p:txBody>
          <a:bodyPr anchorCtr="0" anchor="t" bIns="91425" lIns="91425" spcFirstLastPara="1" rIns="91425" wrap="square" tIns="91425">
            <a:spAutoFit/>
          </a:bodyPr>
          <a:lstStyle>
            <a:lvl1pPr lvl="0">
              <a:spcBef>
                <a:spcPts val="0"/>
              </a:spcBef>
              <a:spcAft>
                <a:spcPts val="0"/>
              </a:spcAft>
              <a:buNone/>
              <a:defRPr sz="8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61" name="Google Shape;261;p30"/>
          <p:cNvSpPr txBox="1"/>
          <p:nvPr>
            <p:ph idx="24" type="subTitle"/>
          </p:nvPr>
        </p:nvSpPr>
        <p:spPr>
          <a:xfrm>
            <a:off x="1430832"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2" name="Google Shape;262;p30"/>
          <p:cNvSpPr txBox="1"/>
          <p:nvPr>
            <p:ph idx="25" type="subTitle"/>
          </p:nvPr>
        </p:nvSpPr>
        <p:spPr>
          <a:xfrm>
            <a:off x="4025506"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3" name="Google Shape;263;p30"/>
          <p:cNvSpPr txBox="1"/>
          <p:nvPr>
            <p:ph idx="26" type="body"/>
          </p:nvPr>
        </p:nvSpPr>
        <p:spPr>
          <a:xfrm>
            <a:off x="6399275" y="4189700"/>
            <a:ext cx="2463900" cy="658800"/>
          </a:xfrm>
          <a:prstGeom prst="rect">
            <a:avLst/>
          </a:prstGeom>
        </p:spPr>
        <p:txBody>
          <a:bodyPr anchorCtr="0" anchor="t" bIns="91425" lIns="91425" spcFirstLastPara="1" rIns="91425" wrap="square" tIns="91425">
            <a:spAutoFit/>
          </a:bodyPr>
          <a:lstStyle>
            <a:lvl1pPr indent="-269875" lvl="0" marL="457200">
              <a:lnSpc>
                <a:spcPct val="115000"/>
              </a:lnSpc>
              <a:spcBef>
                <a:spcPts val="0"/>
              </a:spcBef>
              <a:spcAft>
                <a:spcPts val="0"/>
              </a:spcAft>
              <a:buClr>
                <a:schemeClr val="dk1"/>
              </a:buClr>
              <a:buSzPts val="650"/>
              <a:buFont typeface="Nunito Sans"/>
              <a:buChar char="●"/>
              <a:defRPr sz="650"/>
            </a:lvl1pPr>
            <a:lvl2pPr indent="-269875" lvl="1" marL="914400">
              <a:lnSpc>
                <a:spcPct val="115000"/>
              </a:lnSpc>
              <a:spcBef>
                <a:spcPts val="0"/>
              </a:spcBef>
              <a:spcAft>
                <a:spcPts val="0"/>
              </a:spcAft>
              <a:buClr>
                <a:schemeClr val="dk1"/>
              </a:buClr>
              <a:buSzPts val="650"/>
              <a:buFont typeface="Nunito Sans"/>
              <a:buChar char="○"/>
              <a:defRPr sz="650"/>
            </a:lvl2pPr>
            <a:lvl3pPr indent="-269875" lvl="2" marL="1371600">
              <a:lnSpc>
                <a:spcPct val="115000"/>
              </a:lnSpc>
              <a:spcBef>
                <a:spcPts val="0"/>
              </a:spcBef>
              <a:spcAft>
                <a:spcPts val="0"/>
              </a:spcAft>
              <a:buClr>
                <a:schemeClr val="dk1"/>
              </a:buClr>
              <a:buSzPts val="650"/>
              <a:buFont typeface="Nunito Sans"/>
              <a:buChar char="■"/>
              <a:defRPr sz="650"/>
            </a:lvl3pPr>
            <a:lvl4pPr indent="-269875" lvl="3" marL="1828800">
              <a:lnSpc>
                <a:spcPct val="115000"/>
              </a:lnSpc>
              <a:spcBef>
                <a:spcPts val="0"/>
              </a:spcBef>
              <a:spcAft>
                <a:spcPts val="0"/>
              </a:spcAft>
              <a:buClr>
                <a:schemeClr val="dk1"/>
              </a:buClr>
              <a:buSzPts val="650"/>
              <a:buFont typeface="Nunito Sans"/>
              <a:buChar char="●"/>
              <a:defRPr sz="650"/>
            </a:lvl4pPr>
            <a:lvl5pPr indent="-269875" lvl="4" marL="2286000">
              <a:lnSpc>
                <a:spcPct val="115000"/>
              </a:lnSpc>
              <a:spcBef>
                <a:spcPts val="0"/>
              </a:spcBef>
              <a:spcAft>
                <a:spcPts val="0"/>
              </a:spcAft>
              <a:buClr>
                <a:schemeClr val="dk1"/>
              </a:buClr>
              <a:buSzPts val="650"/>
              <a:buFont typeface="Nunito Sans"/>
              <a:buChar char="○"/>
              <a:defRPr sz="650"/>
            </a:lvl5pPr>
            <a:lvl6pPr indent="-269875" lvl="5" marL="2743200">
              <a:lnSpc>
                <a:spcPct val="115000"/>
              </a:lnSpc>
              <a:spcBef>
                <a:spcPts val="0"/>
              </a:spcBef>
              <a:spcAft>
                <a:spcPts val="0"/>
              </a:spcAft>
              <a:buClr>
                <a:schemeClr val="dk1"/>
              </a:buClr>
              <a:buSzPts val="650"/>
              <a:buFont typeface="Nunito Sans"/>
              <a:buChar char="■"/>
              <a:defRPr sz="650"/>
            </a:lvl6pPr>
            <a:lvl7pPr indent="-269875" lvl="6" marL="3200400">
              <a:lnSpc>
                <a:spcPct val="115000"/>
              </a:lnSpc>
              <a:spcBef>
                <a:spcPts val="0"/>
              </a:spcBef>
              <a:spcAft>
                <a:spcPts val="0"/>
              </a:spcAft>
              <a:buClr>
                <a:schemeClr val="dk1"/>
              </a:buClr>
              <a:buSzPts val="650"/>
              <a:buFont typeface="Nunito Sans"/>
              <a:buChar char="●"/>
              <a:defRPr sz="650"/>
            </a:lvl7pPr>
            <a:lvl8pPr indent="-269875" lvl="7" marL="3657600">
              <a:lnSpc>
                <a:spcPct val="115000"/>
              </a:lnSpc>
              <a:spcBef>
                <a:spcPts val="0"/>
              </a:spcBef>
              <a:spcAft>
                <a:spcPts val="0"/>
              </a:spcAft>
              <a:buClr>
                <a:schemeClr val="dk1"/>
              </a:buClr>
              <a:buSzPts val="650"/>
              <a:buFont typeface="Nunito Sans"/>
              <a:buChar char="○"/>
              <a:defRPr sz="650"/>
            </a:lvl8pPr>
            <a:lvl9pPr indent="-269875" lvl="8" marL="4114800">
              <a:lnSpc>
                <a:spcPct val="115000"/>
              </a:lnSpc>
              <a:spcBef>
                <a:spcPts val="0"/>
              </a:spcBef>
              <a:spcAft>
                <a:spcPts val="0"/>
              </a:spcAft>
              <a:buClr>
                <a:schemeClr val="dk1"/>
              </a:buClr>
              <a:buSzPts val="650"/>
              <a:buFont typeface="Nunito Sans"/>
              <a:buChar char="■"/>
              <a:defRPr sz="650"/>
            </a:lvl9pPr>
          </a:lstStyle>
          <a:p/>
        </p:txBody>
      </p:sp>
      <p:sp>
        <p:nvSpPr>
          <p:cNvPr id="264" name="Google Shape;264;p30"/>
          <p:cNvSpPr txBox="1"/>
          <p:nvPr>
            <p:ph idx="27" type="subTitle"/>
          </p:nvPr>
        </p:nvSpPr>
        <p:spPr>
          <a:xfrm>
            <a:off x="6620203" y="957275"/>
            <a:ext cx="2040000" cy="241500"/>
          </a:xfrm>
          <a:prstGeom prst="rect">
            <a:avLst/>
          </a:prstGeom>
        </p:spPr>
        <p:txBody>
          <a:bodyPr anchorCtr="0" anchor="ctr" bIns="0" lIns="274300" spcFirstLastPara="1" rIns="274300" wrap="square" tIns="0">
            <a:noAutofit/>
          </a:bodyPr>
          <a:lstStyle>
            <a:lvl1pPr lvl="0" algn="ctr">
              <a:spcBef>
                <a:spcPts val="0"/>
              </a:spcBef>
              <a:spcAft>
                <a:spcPts val="0"/>
              </a:spcAft>
              <a:buNone/>
              <a:defRPr sz="8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265" name="Google Shape;265;p30"/>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66" name="Google Shape;266;p30"/>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p:cSld name="BLANK_1_1_1_1_2_1_2_1">
    <p:spTree>
      <p:nvGrpSpPr>
        <p:cNvPr id="267" name="Shape 267"/>
        <p:cNvGrpSpPr/>
        <p:nvPr/>
      </p:nvGrpSpPr>
      <p:grpSpPr>
        <a:xfrm>
          <a:off x="0" y="0"/>
          <a:ext cx="0" cy="0"/>
          <a:chOff x="0" y="0"/>
          <a:chExt cx="0" cy="0"/>
        </a:xfrm>
      </p:grpSpPr>
      <p:pic>
        <p:nvPicPr>
          <p:cNvPr id="268" name="Google Shape;268;p31"/>
          <p:cNvPicPr preferRelativeResize="0"/>
          <p:nvPr/>
        </p:nvPicPr>
        <p:blipFill rotWithShape="1">
          <a:blip r:embed="rId2">
            <a:alphaModFix/>
          </a:blip>
          <a:srcRect b="0" l="535" r="33362" t="71891"/>
          <a:stretch/>
        </p:blipFill>
        <p:spPr>
          <a:xfrm>
            <a:off x="5624200" y="0"/>
            <a:ext cx="3519800" cy="1496699"/>
          </a:xfrm>
          <a:prstGeom prst="rect">
            <a:avLst/>
          </a:prstGeom>
          <a:noFill/>
          <a:ln>
            <a:noFill/>
          </a:ln>
        </p:spPr>
      </p:pic>
      <p:sp>
        <p:nvSpPr>
          <p:cNvPr id="269" name="Google Shape;269;p31"/>
          <p:cNvSpPr txBox="1"/>
          <p:nvPr>
            <p:ph idx="1" type="body"/>
          </p:nvPr>
        </p:nvSpPr>
        <p:spPr>
          <a:xfrm>
            <a:off x="6080825" y="2545247"/>
            <a:ext cx="2834700" cy="7038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70" name="Google Shape;270;p31"/>
          <p:cNvSpPr txBox="1"/>
          <p:nvPr>
            <p:ph type="title"/>
          </p:nvPr>
        </p:nvSpPr>
        <p:spPr>
          <a:xfrm>
            <a:off x="6080825" y="222820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71" name="Google Shape;271;p31"/>
          <p:cNvSpPr txBox="1"/>
          <p:nvPr>
            <p:ph idx="2" type="body"/>
          </p:nvPr>
        </p:nvSpPr>
        <p:spPr>
          <a:xfrm>
            <a:off x="6080825" y="3561500"/>
            <a:ext cx="2834700" cy="703800"/>
          </a:xfrm>
          <a:prstGeom prst="rect">
            <a:avLst/>
          </a:prstGeom>
        </p:spPr>
        <p:txBody>
          <a:bodyPr anchorCtr="0" anchor="t" bIns="91425" lIns="91425" spcFirstLastPara="1" rIns="91425" wrap="square" tIns="91425">
            <a:spAutoFit/>
          </a:bodyPr>
          <a:lstStyle>
            <a:lvl1pPr indent="-292100" lvl="0" marL="457200">
              <a:spcBef>
                <a:spcPts val="0"/>
              </a:spcBef>
              <a:spcAft>
                <a:spcPts val="0"/>
              </a:spcAft>
              <a:buClr>
                <a:schemeClr val="dk1"/>
              </a:buClr>
              <a:buSzPts val="1000"/>
              <a:buFont typeface="Nunito Sans"/>
              <a:buChar char="●"/>
              <a:defRPr sz="1000"/>
            </a:lvl1pPr>
            <a:lvl2pPr indent="-292100" lvl="1" marL="914400">
              <a:spcBef>
                <a:spcPts val="0"/>
              </a:spcBef>
              <a:spcAft>
                <a:spcPts val="0"/>
              </a:spcAft>
              <a:buClr>
                <a:schemeClr val="dk1"/>
              </a:buClr>
              <a:buSzPts val="1000"/>
              <a:buFont typeface="Nunito Sans"/>
              <a:buChar char="○"/>
              <a:defRPr sz="1000"/>
            </a:lvl2pPr>
            <a:lvl3pPr indent="-292100" lvl="2" marL="1371600">
              <a:spcBef>
                <a:spcPts val="0"/>
              </a:spcBef>
              <a:spcAft>
                <a:spcPts val="0"/>
              </a:spcAft>
              <a:buClr>
                <a:schemeClr val="dk1"/>
              </a:buClr>
              <a:buSzPts val="1000"/>
              <a:buFont typeface="Nunito Sans"/>
              <a:buChar char="■"/>
              <a:defRPr sz="1000"/>
            </a:lvl3pPr>
            <a:lvl4pPr indent="-292100" lvl="3" marL="1828800">
              <a:spcBef>
                <a:spcPts val="0"/>
              </a:spcBef>
              <a:spcAft>
                <a:spcPts val="0"/>
              </a:spcAft>
              <a:buClr>
                <a:schemeClr val="dk1"/>
              </a:buClr>
              <a:buSzPts val="1000"/>
              <a:buFont typeface="Nunito Sans"/>
              <a:buChar char="●"/>
              <a:defRPr sz="1000"/>
            </a:lvl4pPr>
            <a:lvl5pPr indent="-292100" lvl="4" marL="2286000">
              <a:spcBef>
                <a:spcPts val="0"/>
              </a:spcBef>
              <a:spcAft>
                <a:spcPts val="0"/>
              </a:spcAft>
              <a:buClr>
                <a:schemeClr val="dk1"/>
              </a:buClr>
              <a:buSzPts val="1000"/>
              <a:buFont typeface="Nunito Sans"/>
              <a:buChar char="○"/>
              <a:defRPr sz="1000"/>
            </a:lvl5pPr>
            <a:lvl6pPr indent="-292100" lvl="5" marL="2743200">
              <a:spcBef>
                <a:spcPts val="0"/>
              </a:spcBef>
              <a:spcAft>
                <a:spcPts val="0"/>
              </a:spcAft>
              <a:buClr>
                <a:schemeClr val="dk1"/>
              </a:buClr>
              <a:buSzPts val="1000"/>
              <a:buFont typeface="Nunito Sans"/>
              <a:buChar char="■"/>
              <a:defRPr sz="1000"/>
            </a:lvl6pPr>
            <a:lvl7pPr indent="-292100" lvl="6" marL="3200400">
              <a:spcBef>
                <a:spcPts val="0"/>
              </a:spcBef>
              <a:spcAft>
                <a:spcPts val="0"/>
              </a:spcAft>
              <a:buClr>
                <a:schemeClr val="dk1"/>
              </a:buClr>
              <a:buSzPts val="1000"/>
              <a:buFont typeface="Nunito Sans"/>
              <a:buChar char="●"/>
              <a:defRPr sz="1000"/>
            </a:lvl7pPr>
            <a:lvl8pPr indent="-292100" lvl="7" marL="3657600">
              <a:spcBef>
                <a:spcPts val="0"/>
              </a:spcBef>
              <a:spcAft>
                <a:spcPts val="0"/>
              </a:spcAft>
              <a:buClr>
                <a:schemeClr val="dk1"/>
              </a:buClr>
              <a:buSzPts val="1000"/>
              <a:buFont typeface="Nunito Sans"/>
              <a:buChar char="○"/>
              <a:defRPr sz="1000"/>
            </a:lvl8pPr>
            <a:lvl9pPr indent="-292100" lvl="8" marL="4114800">
              <a:spcBef>
                <a:spcPts val="0"/>
              </a:spcBef>
              <a:spcAft>
                <a:spcPts val="0"/>
              </a:spcAft>
              <a:buClr>
                <a:schemeClr val="dk1"/>
              </a:buClr>
              <a:buSzPts val="1000"/>
              <a:buFont typeface="Nunito Sans"/>
              <a:buChar char="■"/>
              <a:defRPr sz="1000"/>
            </a:lvl9pPr>
          </a:lstStyle>
          <a:p/>
        </p:txBody>
      </p:sp>
      <p:sp>
        <p:nvSpPr>
          <p:cNvPr id="272" name="Google Shape;272;p31"/>
          <p:cNvSpPr txBox="1"/>
          <p:nvPr>
            <p:ph idx="3" type="title"/>
          </p:nvPr>
        </p:nvSpPr>
        <p:spPr>
          <a:xfrm>
            <a:off x="6080825" y="3244458"/>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73" name="Google Shape;273;p31"/>
          <p:cNvSpPr txBox="1"/>
          <p:nvPr>
            <p:ph idx="4" type="body"/>
          </p:nvPr>
        </p:nvSpPr>
        <p:spPr>
          <a:xfrm>
            <a:off x="3154650" y="3026423"/>
            <a:ext cx="2834700" cy="13461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74" name="Google Shape;274;p31"/>
          <p:cNvSpPr/>
          <p:nvPr>
            <p:ph idx="5" type="pic"/>
          </p:nvPr>
        </p:nvSpPr>
        <p:spPr>
          <a:xfrm>
            <a:off x="309350" y="952800"/>
            <a:ext cx="2754000" cy="1634100"/>
          </a:xfrm>
          <a:prstGeom prst="roundRect">
            <a:avLst>
              <a:gd fmla="val 16667" name="adj"/>
            </a:avLst>
          </a:prstGeom>
          <a:noFill/>
          <a:ln>
            <a:noFill/>
          </a:ln>
        </p:spPr>
      </p:sp>
      <p:sp>
        <p:nvSpPr>
          <p:cNvPr id="275" name="Google Shape;275;p31"/>
          <p:cNvSpPr txBox="1"/>
          <p:nvPr>
            <p:ph idx="6" type="title"/>
          </p:nvPr>
        </p:nvSpPr>
        <p:spPr>
          <a:xfrm>
            <a:off x="3154650" y="2709375"/>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76" name="Google Shape;276;p31"/>
          <p:cNvSpPr txBox="1"/>
          <p:nvPr>
            <p:ph idx="7" type="title"/>
          </p:nvPr>
        </p:nvSpPr>
        <p:spPr>
          <a:xfrm>
            <a:off x="3154650" y="858000"/>
            <a:ext cx="2834700" cy="742200"/>
          </a:xfrm>
          <a:prstGeom prst="rect">
            <a:avLst/>
          </a:prstGeom>
        </p:spPr>
        <p:txBody>
          <a:bodyPr anchorCtr="0" anchor="t" bIns="91425" lIns="91425" spcFirstLastPara="1" rIns="91425" wrap="square" tIns="91425">
            <a:spAutoFit/>
          </a:bodyPr>
          <a:lstStyle>
            <a:lvl1pPr lvl="0">
              <a:lnSpc>
                <a:spcPct val="115000"/>
              </a:lnSpc>
              <a:spcBef>
                <a:spcPts val="0"/>
              </a:spcBef>
              <a:spcAft>
                <a:spcPts val="0"/>
              </a:spcAft>
              <a:buNone/>
              <a:defRPr b="0" sz="1400">
                <a:latin typeface="Poppins Medium"/>
                <a:ea typeface="Poppins Medium"/>
                <a:cs typeface="Poppins Medium"/>
                <a:sym typeface="Poppins Medium"/>
              </a:defRPr>
            </a:lvl1pPr>
            <a:lvl2pPr lvl="1">
              <a:spcBef>
                <a:spcPts val="0"/>
              </a:spcBef>
              <a:spcAft>
                <a:spcPts val="0"/>
              </a:spcAft>
              <a:buNone/>
              <a:defRPr sz="2000">
                <a:latin typeface="Nunito Sans"/>
                <a:ea typeface="Nunito Sans"/>
                <a:cs typeface="Nunito Sans"/>
                <a:sym typeface="Nunito Sans"/>
              </a:defRPr>
            </a:lvl2pPr>
            <a:lvl3pPr lvl="2">
              <a:spcBef>
                <a:spcPts val="0"/>
              </a:spcBef>
              <a:spcAft>
                <a:spcPts val="0"/>
              </a:spcAft>
              <a:buNone/>
              <a:defRPr sz="2000">
                <a:latin typeface="Nunito Sans"/>
                <a:ea typeface="Nunito Sans"/>
                <a:cs typeface="Nunito Sans"/>
                <a:sym typeface="Nunito Sans"/>
              </a:defRPr>
            </a:lvl3pPr>
            <a:lvl4pPr lvl="3">
              <a:spcBef>
                <a:spcPts val="0"/>
              </a:spcBef>
              <a:spcAft>
                <a:spcPts val="0"/>
              </a:spcAft>
              <a:buNone/>
              <a:defRPr sz="2000">
                <a:latin typeface="Nunito Sans"/>
                <a:ea typeface="Nunito Sans"/>
                <a:cs typeface="Nunito Sans"/>
                <a:sym typeface="Nunito Sans"/>
              </a:defRPr>
            </a:lvl4pPr>
            <a:lvl5pPr lvl="4">
              <a:spcBef>
                <a:spcPts val="0"/>
              </a:spcBef>
              <a:spcAft>
                <a:spcPts val="0"/>
              </a:spcAft>
              <a:buNone/>
              <a:defRPr sz="2000">
                <a:latin typeface="Nunito Sans"/>
                <a:ea typeface="Nunito Sans"/>
                <a:cs typeface="Nunito Sans"/>
                <a:sym typeface="Nunito Sans"/>
              </a:defRPr>
            </a:lvl5pPr>
            <a:lvl6pPr lvl="5">
              <a:spcBef>
                <a:spcPts val="0"/>
              </a:spcBef>
              <a:spcAft>
                <a:spcPts val="0"/>
              </a:spcAft>
              <a:buNone/>
              <a:defRPr sz="2000">
                <a:latin typeface="Nunito Sans"/>
                <a:ea typeface="Nunito Sans"/>
                <a:cs typeface="Nunito Sans"/>
                <a:sym typeface="Nunito Sans"/>
              </a:defRPr>
            </a:lvl6pPr>
            <a:lvl7pPr lvl="6">
              <a:spcBef>
                <a:spcPts val="0"/>
              </a:spcBef>
              <a:spcAft>
                <a:spcPts val="0"/>
              </a:spcAft>
              <a:buNone/>
              <a:defRPr sz="2000">
                <a:latin typeface="Nunito Sans"/>
                <a:ea typeface="Nunito Sans"/>
                <a:cs typeface="Nunito Sans"/>
                <a:sym typeface="Nunito Sans"/>
              </a:defRPr>
            </a:lvl7pPr>
            <a:lvl8pPr lvl="7">
              <a:spcBef>
                <a:spcPts val="0"/>
              </a:spcBef>
              <a:spcAft>
                <a:spcPts val="0"/>
              </a:spcAft>
              <a:buNone/>
              <a:defRPr sz="2000">
                <a:latin typeface="Nunito Sans"/>
                <a:ea typeface="Nunito Sans"/>
                <a:cs typeface="Nunito Sans"/>
                <a:sym typeface="Nunito Sans"/>
              </a:defRPr>
            </a:lvl8pPr>
            <a:lvl9pPr lvl="8">
              <a:spcBef>
                <a:spcPts val="0"/>
              </a:spcBef>
              <a:spcAft>
                <a:spcPts val="0"/>
              </a:spcAft>
              <a:buNone/>
              <a:defRPr sz="2000">
                <a:latin typeface="Nunito Sans"/>
                <a:ea typeface="Nunito Sans"/>
                <a:cs typeface="Nunito Sans"/>
                <a:sym typeface="Nunito Sans"/>
              </a:defRPr>
            </a:lvl9pPr>
          </a:lstStyle>
          <a:p/>
        </p:txBody>
      </p:sp>
      <p:sp>
        <p:nvSpPr>
          <p:cNvPr id="277" name="Google Shape;277;p31"/>
          <p:cNvSpPr txBox="1"/>
          <p:nvPr>
            <p:ph idx="8" type="title"/>
          </p:nvPr>
        </p:nvSpPr>
        <p:spPr>
          <a:xfrm>
            <a:off x="228600" y="228600"/>
            <a:ext cx="5760600" cy="6522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accent1"/>
                </a:solidFill>
              </a:defRPr>
            </a:lvl1pPr>
            <a:lvl2pPr lvl="1">
              <a:spcBef>
                <a:spcPts val="0"/>
              </a:spcBef>
              <a:spcAft>
                <a:spcPts val="0"/>
              </a:spcAft>
              <a:buNone/>
              <a:defRPr sz="2400">
                <a:solidFill>
                  <a:schemeClr val="accent1"/>
                </a:solidFill>
                <a:latin typeface="Poppins SemiBold"/>
                <a:ea typeface="Poppins SemiBold"/>
                <a:cs typeface="Poppins SemiBold"/>
                <a:sym typeface="Poppins SemiBold"/>
              </a:defRPr>
            </a:lvl2pPr>
            <a:lvl3pPr lvl="2">
              <a:spcBef>
                <a:spcPts val="0"/>
              </a:spcBef>
              <a:spcAft>
                <a:spcPts val="0"/>
              </a:spcAft>
              <a:buNone/>
              <a:defRPr sz="2400">
                <a:solidFill>
                  <a:schemeClr val="accent1"/>
                </a:solidFill>
                <a:latin typeface="Poppins SemiBold"/>
                <a:ea typeface="Poppins SemiBold"/>
                <a:cs typeface="Poppins SemiBold"/>
                <a:sym typeface="Poppins SemiBold"/>
              </a:defRPr>
            </a:lvl3pPr>
            <a:lvl4pPr lvl="3">
              <a:spcBef>
                <a:spcPts val="0"/>
              </a:spcBef>
              <a:spcAft>
                <a:spcPts val="0"/>
              </a:spcAft>
              <a:buNone/>
              <a:defRPr sz="2400">
                <a:solidFill>
                  <a:schemeClr val="accent1"/>
                </a:solidFill>
                <a:latin typeface="Poppins SemiBold"/>
                <a:ea typeface="Poppins SemiBold"/>
                <a:cs typeface="Poppins SemiBold"/>
                <a:sym typeface="Poppins SemiBold"/>
              </a:defRPr>
            </a:lvl4pPr>
            <a:lvl5pPr lvl="4">
              <a:spcBef>
                <a:spcPts val="0"/>
              </a:spcBef>
              <a:spcAft>
                <a:spcPts val="0"/>
              </a:spcAft>
              <a:buNone/>
              <a:defRPr sz="2400">
                <a:solidFill>
                  <a:schemeClr val="accent1"/>
                </a:solidFill>
                <a:latin typeface="Poppins SemiBold"/>
                <a:ea typeface="Poppins SemiBold"/>
                <a:cs typeface="Poppins SemiBold"/>
                <a:sym typeface="Poppins SemiBold"/>
              </a:defRPr>
            </a:lvl5pPr>
            <a:lvl6pPr lvl="5">
              <a:spcBef>
                <a:spcPts val="0"/>
              </a:spcBef>
              <a:spcAft>
                <a:spcPts val="0"/>
              </a:spcAft>
              <a:buNone/>
              <a:defRPr sz="2400">
                <a:solidFill>
                  <a:schemeClr val="accent1"/>
                </a:solidFill>
                <a:latin typeface="Poppins SemiBold"/>
                <a:ea typeface="Poppins SemiBold"/>
                <a:cs typeface="Poppins SemiBold"/>
                <a:sym typeface="Poppins SemiBold"/>
              </a:defRPr>
            </a:lvl6pPr>
            <a:lvl7pPr lvl="6">
              <a:spcBef>
                <a:spcPts val="0"/>
              </a:spcBef>
              <a:spcAft>
                <a:spcPts val="0"/>
              </a:spcAft>
              <a:buNone/>
              <a:defRPr sz="2400">
                <a:solidFill>
                  <a:schemeClr val="accent1"/>
                </a:solidFill>
                <a:latin typeface="Poppins SemiBold"/>
                <a:ea typeface="Poppins SemiBold"/>
                <a:cs typeface="Poppins SemiBold"/>
                <a:sym typeface="Poppins SemiBold"/>
              </a:defRPr>
            </a:lvl7pPr>
            <a:lvl8pPr lvl="7">
              <a:spcBef>
                <a:spcPts val="0"/>
              </a:spcBef>
              <a:spcAft>
                <a:spcPts val="0"/>
              </a:spcAft>
              <a:buNone/>
              <a:defRPr sz="2400">
                <a:solidFill>
                  <a:schemeClr val="accent1"/>
                </a:solidFill>
                <a:latin typeface="Poppins SemiBold"/>
                <a:ea typeface="Poppins SemiBold"/>
                <a:cs typeface="Poppins SemiBold"/>
                <a:sym typeface="Poppins SemiBold"/>
              </a:defRPr>
            </a:lvl8pPr>
            <a:lvl9pPr lvl="8">
              <a:spcBef>
                <a:spcPts val="0"/>
              </a:spcBef>
              <a:spcAft>
                <a:spcPts val="0"/>
              </a:spcAft>
              <a:buNone/>
              <a:defRPr sz="2400">
                <a:solidFill>
                  <a:schemeClr val="accent1"/>
                </a:solidFill>
                <a:latin typeface="Poppins SemiBold"/>
                <a:ea typeface="Poppins SemiBold"/>
                <a:cs typeface="Poppins SemiBold"/>
                <a:sym typeface="Poppins SemiBold"/>
              </a:defRPr>
            </a:lvl9pPr>
          </a:lstStyle>
          <a:p/>
        </p:txBody>
      </p:sp>
      <p:sp>
        <p:nvSpPr>
          <p:cNvPr id="278" name="Google Shape;278;p31"/>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79" name="Google Shape;279;p31"/>
          <p:cNvSpPr txBox="1"/>
          <p:nvPr>
            <p:ph idx="9" type="title"/>
          </p:nvPr>
        </p:nvSpPr>
        <p:spPr>
          <a:xfrm>
            <a:off x="6080825" y="858000"/>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0" name="Google Shape;280;p31"/>
          <p:cNvSpPr txBox="1"/>
          <p:nvPr>
            <p:ph idx="1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ersona - Alt 1">
  <p:cSld name="BLANK_1_1_1_1_2_1_2_1_1">
    <p:spTree>
      <p:nvGrpSpPr>
        <p:cNvPr id="281" name="Shape 281"/>
        <p:cNvGrpSpPr/>
        <p:nvPr/>
      </p:nvGrpSpPr>
      <p:grpSpPr>
        <a:xfrm>
          <a:off x="0" y="0"/>
          <a:ext cx="0" cy="0"/>
          <a:chOff x="0" y="0"/>
          <a:chExt cx="0" cy="0"/>
        </a:xfrm>
      </p:grpSpPr>
      <p:pic>
        <p:nvPicPr>
          <p:cNvPr id="282" name="Google Shape;282;p32"/>
          <p:cNvPicPr preferRelativeResize="0"/>
          <p:nvPr/>
        </p:nvPicPr>
        <p:blipFill rotWithShape="1">
          <a:blip r:embed="rId2">
            <a:alphaModFix/>
          </a:blip>
          <a:srcRect b="0" l="535" r="33362" t="71891"/>
          <a:stretch/>
        </p:blipFill>
        <p:spPr>
          <a:xfrm>
            <a:off x="5624200" y="0"/>
            <a:ext cx="3519800" cy="1496699"/>
          </a:xfrm>
          <a:prstGeom prst="rect">
            <a:avLst/>
          </a:prstGeom>
          <a:noFill/>
          <a:ln>
            <a:noFill/>
          </a:ln>
        </p:spPr>
      </p:pic>
      <p:sp>
        <p:nvSpPr>
          <p:cNvPr id="283" name="Google Shape;283;p32"/>
          <p:cNvSpPr txBox="1"/>
          <p:nvPr>
            <p:ph idx="1" type="body"/>
          </p:nvPr>
        </p:nvSpPr>
        <p:spPr>
          <a:xfrm>
            <a:off x="3154650" y="1167124"/>
            <a:ext cx="2834700" cy="7284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84" name="Google Shape;284;p32"/>
          <p:cNvSpPr txBox="1"/>
          <p:nvPr>
            <p:ph idx="2" type="body"/>
          </p:nvPr>
        </p:nvSpPr>
        <p:spPr>
          <a:xfrm>
            <a:off x="228600" y="1167124"/>
            <a:ext cx="2834700" cy="728400"/>
          </a:xfrm>
          <a:prstGeom prst="rect">
            <a:avLst/>
          </a:prstGeom>
        </p:spPr>
        <p:txBody>
          <a:bodyPr anchorCtr="0" anchor="t" bIns="91425" lIns="91425" spcFirstLastPara="1" rIns="91425" wrap="square" tIns="91425">
            <a:spAutoFit/>
          </a:bodyPr>
          <a:lstStyle>
            <a:lvl1pPr indent="-292100" lvl="0" marL="457200">
              <a:lnSpc>
                <a:spcPct val="115000"/>
              </a:lnSpc>
              <a:spcBef>
                <a:spcPts val="0"/>
              </a:spcBef>
              <a:spcAft>
                <a:spcPts val="0"/>
              </a:spcAft>
              <a:buClr>
                <a:schemeClr val="dk1"/>
              </a:buClr>
              <a:buSzPts val="1000"/>
              <a:buFont typeface="Nunito Sans"/>
              <a:buChar char="●"/>
              <a:defRPr sz="1000"/>
            </a:lvl1pPr>
            <a:lvl2pPr indent="-292100" lvl="1" marL="914400">
              <a:lnSpc>
                <a:spcPct val="115000"/>
              </a:lnSpc>
              <a:spcBef>
                <a:spcPts val="0"/>
              </a:spcBef>
              <a:spcAft>
                <a:spcPts val="0"/>
              </a:spcAft>
              <a:buClr>
                <a:schemeClr val="dk1"/>
              </a:buClr>
              <a:buSzPts val="1000"/>
              <a:buFont typeface="Nunito Sans"/>
              <a:buChar char="○"/>
              <a:defRPr sz="1000"/>
            </a:lvl2pPr>
            <a:lvl3pPr indent="-292100" lvl="2" marL="1371600">
              <a:lnSpc>
                <a:spcPct val="115000"/>
              </a:lnSpc>
              <a:spcBef>
                <a:spcPts val="0"/>
              </a:spcBef>
              <a:spcAft>
                <a:spcPts val="0"/>
              </a:spcAft>
              <a:buClr>
                <a:schemeClr val="dk1"/>
              </a:buClr>
              <a:buSzPts val="1000"/>
              <a:buFont typeface="Nunito Sans"/>
              <a:buChar char="■"/>
              <a:defRPr sz="1000"/>
            </a:lvl3pPr>
            <a:lvl4pPr indent="-292100" lvl="3" marL="1828800">
              <a:lnSpc>
                <a:spcPct val="115000"/>
              </a:lnSpc>
              <a:spcBef>
                <a:spcPts val="0"/>
              </a:spcBef>
              <a:spcAft>
                <a:spcPts val="0"/>
              </a:spcAft>
              <a:buClr>
                <a:schemeClr val="dk1"/>
              </a:buClr>
              <a:buSzPts val="1000"/>
              <a:buFont typeface="Nunito Sans"/>
              <a:buChar char="●"/>
              <a:defRPr sz="1000"/>
            </a:lvl4pPr>
            <a:lvl5pPr indent="-292100" lvl="4" marL="2286000">
              <a:lnSpc>
                <a:spcPct val="115000"/>
              </a:lnSpc>
              <a:spcBef>
                <a:spcPts val="0"/>
              </a:spcBef>
              <a:spcAft>
                <a:spcPts val="0"/>
              </a:spcAft>
              <a:buClr>
                <a:schemeClr val="dk1"/>
              </a:buClr>
              <a:buSzPts val="1000"/>
              <a:buFont typeface="Nunito Sans"/>
              <a:buChar char="○"/>
              <a:defRPr sz="1000"/>
            </a:lvl5pPr>
            <a:lvl6pPr indent="-292100" lvl="5" marL="2743200">
              <a:lnSpc>
                <a:spcPct val="115000"/>
              </a:lnSpc>
              <a:spcBef>
                <a:spcPts val="0"/>
              </a:spcBef>
              <a:spcAft>
                <a:spcPts val="0"/>
              </a:spcAft>
              <a:buClr>
                <a:schemeClr val="dk1"/>
              </a:buClr>
              <a:buSzPts val="1000"/>
              <a:buFont typeface="Nunito Sans"/>
              <a:buChar char="■"/>
              <a:defRPr sz="1000"/>
            </a:lvl6pPr>
            <a:lvl7pPr indent="-292100" lvl="6" marL="3200400">
              <a:lnSpc>
                <a:spcPct val="115000"/>
              </a:lnSpc>
              <a:spcBef>
                <a:spcPts val="0"/>
              </a:spcBef>
              <a:spcAft>
                <a:spcPts val="0"/>
              </a:spcAft>
              <a:buClr>
                <a:schemeClr val="dk1"/>
              </a:buClr>
              <a:buSzPts val="1000"/>
              <a:buFont typeface="Nunito Sans"/>
              <a:buChar char="●"/>
              <a:defRPr sz="1000"/>
            </a:lvl7pPr>
            <a:lvl8pPr indent="-292100" lvl="7" marL="3657600">
              <a:lnSpc>
                <a:spcPct val="115000"/>
              </a:lnSpc>
              <a:spcBef>
                <a:spcPts val="0"/>
              </a:spcBef>
              <a:spcAft>
                <a:spcPts val="0"/>
              </a:spcAft>
              <a:buClr>
                <a:schemeClr val="dk1"/>
              </a:buClr>
              <a:buSzPts val="1000"/>
              <a:buFont typeface="Nunito Sans"/>
              <a:buChar char="○"/>
              <a:defRPr sz="1000"/>
            </a:lvl8pPr>
            <a:lvl9pPr indent="-292100" lvl="8" marL="4114800">
              <a:lnSpc>
                <a:spcPct val="115000"/>
              </a:lnSpc>
              <a:spcBef>
                <a:spcPts val="0"/>
              </a:spcBef>
              <a:spcAft>
                <a:spcPts val="0"/>
              </a:spcAft>
              <a:buClr>
                <a:schemeClr val="dk1"/>
              </a:buClr>
              <a:buSzPts val="1000"/>
              <a:buFont typeface="Nunito Sans"/>
              <a:buChar char="■"/>
              <a:defRPr sz="1000"/>
            </a:lvl9pPr>
          </a:lstStyle>
          <a:p/>
        </p:txBody>
      </p:sp>
      <p:sp>
        <p:nvSpPr>
          <p:cNvPr id="285" name="Google Shape;285;p32"/>
          <p:cNvSpPr txBox="1"/>
          <p:nvPr>
            <p:ph type="title"/>
          </p:nvPr>
        </p:nvSpPr>
        <p:spPr>
          <a:xfrm>
            <a:off x="1843500" y="298423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286" name="Google Shape;286;p32"/>
          <p:cNvSpPr txBox="1"/>
          <p:nvPr>
            <p:ph idx="3" type="title"/>
          </p:nvPr>
        </p:nvSpPr>
        <p:spPr>
          <a:xfrm>
            <a:off x="3154650" y="195568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7" name="Google Shape;287;p32"/>
          <p:cNvSpPr txBox="1"/>
          <p:nvPr>
            <p:ph idx="4" type="title"/>
          </p:nvPr>
        </p:nvSpPr>
        <p:spPr>
          <a:xfrm>
            <a:off x="3154650"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8" name="Google Shape;288;p32"/>
          <p:cNvSpPr txBox="1"/>
          <p:nvPr>
            <p:ph idx="5" type="title"/>
          </p:nvPr>
        </p:nvSpPr>
        <p:spPr>
          <a:xfrm>
            <a:off x="228600"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89" name="Google Shape;289;p32"/>
          <p:cNvSpPr txBox="1"/>
          <p:nvPr>
            <p:ph idx="6" type="title"/>
          </p:nvPr>
        </p:nvSpPr>
        <p:spPr>
          <a:xfrm>
            <a:off x="6080825" y="85008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0" name="Google Shape;290;p32"/>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291" name="Google Shape;291;p32"/>
          <p:cNvSpPr txBox="1"/>
          <p:nvPr>
            <p:ph idx="7" type="title"/>
          </p:nvPr>
        </p:nvSpPr>
        <p:spPr>
          <a:xfrm>
            <a:off x="6080825" y="2600385"/>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2" name="Google Shape;292;p32"/>
          <p:cNvSpPr txBox="1"/>
          <p:nvPr>
            <p:ph idx="8" type="title"/>
          </p:nvPr>
        </p:nvSpPr>
        <p:spPr>
          <a:xfrm>
            <a:off x="228600" y="1955684"/>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3" name="Google Shape;293;p32"/>
          <p:cNvSpPr txBox="1"/>
          <p:nvPr>
            <p:ph idx="9" type="title"/>
          </p:nvPr>
        </p:nvSpPr>
        <p:spPr>
          <a:xfrm>
            <a:off x="3154650" y="339416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4" name="Google Shape;294;p32"/>
          <p:cNvSpPr txBox="1"/>
          <p:nvPr>
            <p:ph idx="13" type="title"/>
          </p:nvPr>
        </p:nvSpPr>
        <p:spPr>
          <a:xfrm>
            <a:off x="228600" y="3394161"/>
            <a:ext cx="2834700" cy="292500"/>
          </a:xfrm>
          <a:prstGeom prst="rect">
            <a:avLst/>
          </a:prstGeom>
        </p:spPr>
        <p:txBody>
          <a:bodyPr anchorCtr="0" anchor="t" bIns="0" lIns="91425" spcFirstLastPara="1" rIns="91425" wrap="square" tIns="91425">
            <a:spAutoFit/>
          </a:bodyPr>
          <a:lstStyle>
            <a:lvl1pPr lvl="0">
              <a:spcBef>
                <a:spcPts val="0"/>
              </a:spcBef>
              <a:spcAft>
                <a:spcPts val="0"/>
              </a:spcAft>
              <a:buNone/>
              <a:defRPr sz="900">
                <a:solidFill>
                  <a:schemeClr val="accent1"/>
                </a:solidFill>
                <a:latin typeface="Nunito Sans"/>
                <a:ea typeface="Nunito Sans"/>
                <a:cs typeface="Nunito Sans"/>
                <a:sym typeface="Nunito Sans"/>
              </a:defRPr>
            </a:lvl1pPr>
            <a:lvl2pPr lvl="1">
              <a:spcBef>
                <a:spcPts val="0"/>
              </a:spcBef>
              <a:spcAft>
                <a:spcPts val="0"/>
              </a:spcAft>
              <a:buNone/>
              <a:defRPr sz="900">
                <a:solidFill>
                  <a:schemeClr val="accent1"/>
                </a:solidFill>
                <a:latin typeface="Nunito Sans"/>
                <a:ea typeface="Nunito Sans"/>
                <a:cs typeface="Nunito Sans"/>
                <a:sym typeface="Nunito Sans"/>
              </a:defRPr>
            </a:lvl2pPr>
            <a:lvl3pPr lvl="2">
              <a:spcBef>
                <a:spcPts val="0"/>
              </a:spcBef>
              <a:spcAft>
                <a:spcPts val="0"/>
              </a:spcAft>
              <a:buNone/>
              <a:defRPr sz="900">
                <a:solidFill>
                  <a:schemeClr val="accent1"/>
                </a:solidFill>
                <a:latin typeface="Nunito Sans"/>
                <a:ea typeface="Nunito Sans"/>
                <a:cs typeface="Nunito Sans"/>
                <a:sym typeface="Nunito Sans"/>
              </a:defRPr>
            </a:lvl3pPr>
            <a:lvl4pPr lvl="3">
              <a:spcBef>
                <a:spcPts val="0"/>
              </a:spcBef>
              <a:spcAft>
                <a:spcPts val="0"/>
              </a:spcAft>
              <a:buNone/>
              <a:defRPr sz="900">
                <a:solidFill>
                  <a:schemeClr val="accent1"/>
                </a:solidFill>
                <a:latin typeface="Nunito Sans"/>
                <a:ea typeface="Nunito Sans"/>
                <a:cs typeface="Nunito Sans"/>
                <a:sym typeface="Nunito Sans"/>
              </a:defRPr>
            </a:lvl4pPr>
            <a:lvl5pPr lvl="4">
              <a:spcBef>
                <a:spcPts val="0"/>
              </a:spcBef>
              <a:spcAft>
                <a:spcPts val="0"/>
              </a:spcAft>
              <a:buNone/>
              <a:defRPr sz="900">
                <a:solidFill>
                  <a:schemeClr val="accent1"/>
                </a:solidFill>
                <a:latin typeface="Nunito Sans"/>
                <a:ea typeface="Nunito Sans"/>
                <a:cs typeface="Nunito Sans"/>
                <a:sym typeface="Nunito Sans"/>
              </a:defRPr>
            </a:lvl5pPr>
            <a:lvl6pPr lvl="5">
              <a:spcBef>
                <a:spcPts val="0"/>
              </a:spcBef>
              <a:spcAft>
                <a:spcPts val="0"/>
              </a:spcAft>
              <a:buNone/>
              <a:defRPr sz="900">
                <a:solidFill>
                  <a:schemeClr val="accent1"/>
                </a:solidFill>
                <a:latin typeface="Nunito Sans"/>
                <a:ea typeface="Nunito Sans"/>
                <a:cs typeface="Nunito Sans"/>
                <a:sym typeface="Nunito Sans"/>
              </a:defRPr>
            </a:lvl6pPr>
            <a:lvl7pPr lvl="6">
              <a:spcBef>
                <a:spcPts val="0"/>
              </a:spcBef>
              <a:spcAft>
                <a:spcPts val="0"/>
              </a:spcAft>
              <a:buNone/>
              <a:defRPr sz="900">
                <a:solidFill>
                  <a:schemeClr val="accent1"/>
                </a:solidFill>
                <a:latin typeface="Nunito Sans"/>
                <a:ea typeface="Nunito Sans"/>
                <a:cs typeface="Nunito Sans"/>
                <a:sym typeface="Nunito Sans"/>
              </a:defRPr>
            </a:lvl7pPr>
            <a:lvl8pPr lvl="7">
              <a:spcBef>
                <a:spcPts val="0"/>
              </a:spcBef>
              <a:spcAft>
                <a:spcPts val="0"/>
              </a:spcAft>
              <a:buNone/>
              <a:defRPr sz="900">
                <a:solidFill>
                  <a:schemeClr val="accent1"/>
                </a:solidFill>
                <a:latin typeface="Nunito Sans"/>
                <a:ea typeface="Nunito Sans"/>
                <a:cs typeface="Nunito Sans"/>
                <a:sym typeface="Nunito Sans"/>
              </a:defRPr>
            </a:lvl8pPr>
            <a:lvl9pPr lvl="8">
              <a:spcBef>
                <a:spcPts val="0"/>
              </a:spcBef>
              <a:spcAft>
                <a:spcPts val="0"/>
              </a:spcAft>
              <a:buNone/>
              <a:defRPr sz="900">
                <a:solidFill>
                  <a:schemeClr val="accent1"/>
                </a:solidFill>
                <a:latin typeface="Nunito Sans"/>
                <a:ea typeface="Nunito Sans"/>
                <a:cs typeface="Nunito Sans"/>
                <a:sym typeface="Nunito Sans"/>
              </a:defRPr>
            </a:lvl9pPr>
          </a:lstStyle>
          <a:p/>
        </p:txBody>
      </p:sp>
      <p:sp>
        <p:nvSpPr>
          <p:cNvPr id="295" name="Google Shape;295;p32"/>
          <p:cNvSpPr txBox="1"/>
          <p:nvPr>
            <p:ph idx="14" type="title"/>
          </p:nvPr>
        </p:nvSpPr>
        <p:spPr>
          <a:xfrm>
            <a:off x="6080825" y="1257775"/>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6" name="Google Shape;296;p32"/>
          <p:cNvSpPr txBox="1"/>
          <p:nvPr>
            <p:ph idx="15" type="title"/>
          </p:nvPr>
        </p:nvSpPr>
        <p:spPr>
          <a:xfrm>
            <a:off x="6080825" y="1510744"/>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7" name="Google Shape;297;p32"/>
          <p:cNvSpPr txBox="1"/>
          <p:nvPr>
            <p:ph idx="16" type="title"/>
          </p:nvPr>
        </p:nvSpPr>
        <p:spPr>
          <a:xfrm>
            <a:off x="6080825" y="1763713"/>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8" name="Google Shape;298;p32"/>
          <p:cNvSpPr txBox="1"/>
          <p:nvPr>
            <p:ph idx="17" type="title"/>
          </p:nvPr>
        </p:nvSpPr>
        <p:spPr>
          <a:xfrm>
            <a:off x="6080825" y="2016681"/>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299" name="Google Shape;299;p32"/>
          <p:cNvSpPr txBox="1"/>
          <p:nvPr>
            <p:ph idx="18" type="title"/>
          </p:nvPr>
        </p:nvSpPr>
        <p:spPr>
          <a:xfrm>
            <a:off x="6080825" y="2269650"/>
            <a:ext cx="1311900" cy="1566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0" name="Google Shape;300;p32"/>
          <p:cNvSpPr txBox="1"/>
          <p:nvPr>
            <p:ph idx="19" type="title"/>
          </p:nvPr>
        </p:nvSpPr>
        <p:spPr>
          <a:xfrm>
            <a:off x="228600" y="228600"/>
            <a:ext cx="5760600" cy="6522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solidFill>
                  <a:schemeClr val="lt2"/>
                </a:solidFill>
              </a:defRPr>
            </a:lvl1pPr>
            <a:lvl2pPr lvl="1">
              <a:spcBef>
                <a:spcPts val="0"/>
              </a:spcBef>
              <a:spcAft>
                <a:spcPts val="0"/>
              </a:spcAft>
              <a:buNone/>
              <a:defRPr sz="2400">
                <a:solidFill>
                  <a:schemeClr val="lt2"/>
                </a:solidFill>
                <a:latin typeface="Poppins SemiBold"/>
                <a:ea typeface="Poppins SemiBold"/>
                <a:cs typeface="Poppins SemiBold"/>
                <a:sym typeface="Poppins SemiBold"/>
              </a:defRPr>
            </a:lvl2pPr>
            <a:lvl3pPr lvl="2">
              <a:spcBef>
                <a:spcPts val="0"/>
              </a:spcBef>
              <a:spcAft>
                <a:spcPts val="0"/>
              </a:spcAft>
              <a:buNone/>
              <a:defRPr sz="2400">
                <a:solidFill>
                  <a:schemeClr val="lt2"/>
                </a:solidFill>
                <a:latin typeface="Poppins SemiBold"/>
                <a:ea typeface="Poppins SemiBold"/>
                <a:cs typeface="Poppins SemiBold"/>
                <a:sym typeface="Poppins SemiBold"/>
              </a:defRPr>
            </a:lvl3pPr>
            <a:lvl4pPr lvl="3">
              <a:spcBef>
                <a:spcPts val="0"/>
              </a:spcBef>
              <a:spcAft>
                <a:spcPts val="0"/>
              </a:spcAft>
              <a:buNone/>
              <a:defRPr sz="2400">
                <a:solidFill>
                  <a:schemeClr val="lt2"/>
                </a:solidFill>
                <a:latin typeface="Poppins SemiBold"/>
                <a:ea typeface="Poppins SemiBold"/>
                <a:cs typeface="Poppins SemiBold"/>
                <a:sym typeface="Poppins SemiBold"/>
              </a:defRPr>
            </a:lvl4pPr>
            <a:lvl5pPr lvl="4">
              <a:spcBef>
                <a:spcPts val="0"/>
              </a:spcBef>
              <a:spcAft>
                <a:spcPts val="0"/>
              </a:spcAft>
              <a:buNone/>
              <a:defRPr sz="2400">
                <a:solidFill>
                  <a:schemeClr val="lt2"/>
                </a:solidFill>
                <a:latin typeface="Poppins SemiBold"/>
                <a:ea typeface="Poppins SemiBold"/>
                <a:cs typeface="Poppins SemiBold"/>
                <a:sym typeface="Poppins SemiBold"/>
              </a:defRPr>
            </a:lvl5pPr>
            <a:lvl6pPr lvl="5">
              <a:spcBef>
                <a:spcPts val="0"/>
              </a:spcBef>
              <a:spcAft>
                <a:spcPts val="0"/>
              </a:spcAft>
              <a:buNone/>
              <a:defRPr sz="2400">
                <a:solidFill>
                  <a:schemeClr val="lt2"/>
                </a:solidFill>
                <a:latin typeface="Poppins SemiBold"/>
                <a:ea typeface="Poppins SemiBold"/>
                <a:cs typeface="Poppins SemiBold"/>
                <a:sym typeface="Poppins SemiBold"/>
              </a:defRPr>
            </a:lvl6pPr>
            <a:lvl7pPr lvl="6">
              <a:spcBef>
                <a:spcPts val="0"/>
              </a:spcBef>
              <a:spcAft>
                <a:spcPts val="0"/>
              </a:spcAft>
              <a:buNone/>
              <a:defRPr sz="2400">
                <a:solidFill>
                  <a:schemeClr val="lt2"/>
                </a:solidFill>
                <a:latin typeface="Poppins SemiBold"/>
                <a:ea typeface="Poppins SemiBold"/>
                <a:cs typeface="Poppins SemiBold"/>
                <a:sym typeface="Poppins SemiBold"/>
              </a:defRPr>
            </a:lvl7pPr>
            <a:lvl8pPr lvl="7">
              <a:spcBef>
                <a:spcPts val="0"/>
              </a:spcBef>
              <a:spcAft>
                <a:spcPts val="0"/>
              </a:spcAft>
              <a:buNone/>
              <a:defRPr sz="2400">
                <a:solidFill>
                  <a:schemeClr val="lt2"/>
                </a:solidFill>
                <a:latin typeface="Poppins SemiBold"/>
                <a:ea typeface="Poppins SemiBold"/>
                <a:cs typeface="Poppins SemiBold"/>
                <a:sym typeface="Poppins SemiBold"/>
              </a:defRPr>
            </a:lvl8pPr>
            <a:lvl9pPr lvl="8">
              <a:spcBef>
                <a:spcPts val="0"/>
              </a:spcBef>
              <a:spcAft>
                <a:spcPts val="0"/>
              </a:spcAft>
              <a:buNone/>
              <a:defRPr sz="2400">
                <a:solidFill>
                  <a:schemeClr val="lt2"/>
                </a:solidFill>
                <a:latin typeface="Poppins SemiBold"/>
                <a:ea typeface="Poppins SemiBold"/>
                <a:cs typeface="Poppins SemiBold"/>
                <a:sym typeface="Poppins SemiBold"/>
              </a:defRPr>
            </a:lvl9pPr>
          </a:lstStyle>
          <a:p/>
        </p:txBody>
      </p:sp>
      <p:sp>
        <p:nvSpPr>
          <p:cNvPr id="301" name="Google Shape;301;p32"/>
          <p:cNvSpPr txBox="1"/>
          <p:nvPr>
            <p:ph idx="20" type="title"/>
          </p:nvPr>
        </p:nvSpPr>
        <p:spPr>
          <a:xfrm>
            <a:off x="228600" y="234795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2" name="Google Shape;302;p32"/>
          <p:cNvSpPr txBox="1"/>
          <p:nvPr>
            <p:ph idx="21" type="title"/>
          </p:nvPr>
        </p:nvSpPr>
        <p:spPr>
          <a:xfrm>
            <a:off x="1843500" y="234795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303" name="Google Shape;303;p32"/>
          <p:cNvSpPr txBox="1"/>
          <p:nvPr>
            <p:ph idx="22" type="title"/>
          </p:nvPr>
        </p:nvSpPr>
        <p:spPr>
          <a:xfrm>
            <a:off x="228600" y="266609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4" name="Google Shape;304;p32"/>
          <p:cNvSpPr txBox="1"/>
          <p:nvPr>
            <p:ph idx="23" type="title"/>
          </p:nvPr>
        </p:nvSpPr>
        <p:spPr>
          <a:xfrm>
            <a:off x="1843500" y="2666090"/>
            <a:ext cx="1219800" cy="126900"/>
          </a:xfrm>
          <a:prstGeom prst="rect">
            <a:avLst/>
          </a:prstGeom>
        </p:spPr>
        <p:txBody>
          <a:bodyPr anchorCtr="0" anchor="ctr" bIns="0" lIns="91425" spcFirstLastPara="1" rIns="91425" wrap="square" tIns="0">
            <a:noAutofit/>
          </a:bodyPr>
          <a:lstStyle>
            <a:lvl1pPr lvl="0" algn="r">
              <a:spcBef>
                <a:spcPts val="0"/>
              </a:spcBef>
              <a:spcAft>
                <a:spcPts val="0"/>
              </a:spcAft>
              <a:buNone/>
              <a:defRPr b="0" sz="700">
                <a:latin typeface="Nunito Sans"/>
                <a:ea typeface="Nunito Sans"/>
                <a:cs typeface="Nunito Sans"/>
                <a:sym typeface="Nunito Sans"/>
              </a:defRPr>
            </a:lvl1pPr>
            <a:lvl2pPr lvl="1" algn="r">
              <a:spcBef>
                <a:spcPts val="0"/>
              </a:spcBef>
              <a:spcAft>
                <a:spcPts val="0"/>
              </a:spcAft>
              <a:buNone/>
              <a:defRPr sz="900">
                <a:latin typeface="Nunito Sans"/>
                <a:ea typeface="Nunito Sans"/>
                <a:cs typeface="Nunito Sans"/>
                <a:sym typeface="Nunito Sans"/>
              </a:defRPr>
            </a:lvl2pPr>
            <a:lvl3pPr lvl="2" algn="r">
              <a:spcBef>
                <a:spcPts val="0"/>
              </a:spcBef>
              <a:spcAft>
                <a:spcPts val="0"/>
              </a:spcAft>
              <a:buNone/>
              <a:defRPr sz="900">
                <a:latin typeface="Nunito Sans"/>
                <a:ea typeface="Nunito Sans"/>
                <a:cs typeface="Nunito Sans"/>
                <a:sym typeface="Nunito Sans"/>
              </a:defRPr>
            </a:lvl3pPr>
            <a:lvl4pPr lvl="3" algn="r">
              <a:spcBef>
                <a:spcPts val="0"/>
              </a:spcBef>
              <a:spcAft>
                <a:spcPts val="0"/>
              </a:spcAft>
              <a:buNone/>
              <a:defRPr sz="900">
                <a:latin typeface="Nunito Sans"/>
                <a:ea typeface="Nunito Sans"/>
                <a:cs typeface="Nunito Sans"/>
                <a:sym typeface="Nunito Sans"/>
              </a:defRPr>
            </a:lvl4pPr>
            <a:lvl5pPr lvl="4" algn="r">
              <a:spcBef>
                <a:spcPts val="0"/>
              </a:spcBef>
              <a:spcAft>
                <a:spcPts val="0"/>
              </a:spcAft>
              <a:buNone/>
              <a:defRPr sz="900">
                <a:latin typeface="Nunito Sans"/>
                <a:ea typeface="Nunito Sans"/>
                <a:cs typeface="Nunito Sans"/>
                <a:sym typeface="Nunito Sans"/>
              </a:defRPr>
            </a:lvl5pPr>
            <a:lvl6pPr lvl="5" algn="r">
              <a:spcBef>
                <a:spcPts val="0"/>
              </a:spcBef>
              <a:spcAft>
                <a:spcPts val="0"/>
              </a:spcAft>
              <a:buNone/>
              <a:defRPr sz="900">
                <a:latin typeface="Nunito Sans"/>
                <a:ea typeface="Nunito Sans"/>
                <a:cs typeface="Nunito Sans"/>
                <a:sym typeface="Nunito Sans"/>
              </a:defRPr>
            </a:lvl6pPr>
            <a:lvl7pPr lvl="6" algn="r">
              <a:spcBef>
                <a:spcPts val="0"/>
              </a:spcBef>
              <a:spcAft>
                <a:spcPts val="0"/>
              </a:spcAft>
              <a:buNone/>
              <a:defRPr sz="900">
                <a:latin typeface="Nunito Sans"/>
                <a:ea typeface="Nunito Sans"/>
                <a:cs typeface="Nunito Sans"/>
                <a:sym typeface="Nunito Sans"/>
              </a:defRPr>
            </a:lvl7pPr>
            <a:lvl8pPr lvl="7" algn="r">
              <a:spcBef>
                <a:spcPts val="0"/>
              </a:spcBef>
              <a:spcAft>
                <a:spcPts val="0"/>
              </a:spcAft>
              <a:buNone/>
              <a:defRPr sz="900">
                <a:latin typeface="Nunito Sans"/>
                <a:ea typeface="Nunito Sans"/>
                <a:cs typeface="Nunito Sans"/>
                <a:sym typeface="Nunito Sans"/>
              </a:defRPr>
            </a:lvl8pPr>
            <a:lvl9pPr lvl="8" algn="r">
              <a:spcBef>
                <a:spcPts val="0"/>
              </a:spcBef>
              <a:spcAft>
                <a:spcPts val="0"/>
              </a:spcAft>
              <a:buNone/>
              <a:defRPr sz="900">
                <a:latin typeface="Nunito Sans"/>
                <a:ea typeface="Nunito Sans"/>
                <a:cs typeface="Nunito Sans"/>
                <a:sym typeface="Nunito Sans"/>
              </a:defRPr>
            </a:lvl9pPr>
          </a:lstStyle>
          <a:p/>
        </p:txBody>
      </p:sp>
      <p:sp>
        <p:nvSpPr>
          <p:cNvPr id="305" name="Google Shape;305;p32"/>
          <p:cNvSpPr txBox="1"/>
          <p:nvPr>
            <p:ph idx="24" type="title"/>
          </p:nvPr>
        </p:nvSpPr>
        <p:spPr>
          <a:xfrm>
            <a:off x="228600" y="298423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6" name="Google Shape;306;p32"/>
          <p:cNvSpPr txBox="1"/>
          <p:nvPr>
            <p:ph idx="25" type="title"/>
          </p:nvPr>
        </p:nvSpPr>
        <p:spPr>
          <a:xfrm>
            <a:off x="3154713" y="234795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7" name="Google Shape;307;p32"/>
          <p:cNvSpPr txBox="1"/>
          <p:nvPr>
            <p:ph idx="26" type="title"/>
          </p:nvPr>
        </p:nvSpPr>
        <p:spPr>
          <a:xfrm>
            <a:off x="3154713" y="266609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8" name="Google Shape;308;p32"/>
          <p:cNvSpPr txBox="1"/>
          <p:nvPr>
            <p:ph idx="27" type="title"/>
          </p:nvPr>
        </p:nvSpPr>
        <p:spPr>
          <a:xfrm>
            <a:off x="3154713" y="2984230"/>
            <a:ext cx="1219800" cy="126900"/>
          </a:xfrm>
          <a:prstGeom prst="rect">
            <a:avLst/>
          </a:prstGeom>
        </p:spPr>
        <p:txBody>
          <a:bodyPr anchorCtr="0" anchor="ctr" bIns="0" lIns="91425" spcFirstLastPara="1" rIns="91425" wrap="square" tIns="0">
            <a:no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09" name="Google Shape;309;p32"/>
          <p:cNvSpPr txBox="1"/>
          <p:nvPr>
            <p:ph idx="28"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1">
  <p:cSld name="BLANK_1_1_1_1_1_1_1_1_1_1_1_1_1_1_1">
    <p:spTree>
      <p:nvGrpSpPr>
        <p:cNvPr id="310" name="Shape 310"/>
        <p:cNvGrpSpPr/>
        <p:nvPr/>
      </p:nvGrpSpPr>
      <p:grpSpPr>
        <a:xfrm>
          <a:off x="0" y="0"/>
          <a:ext cx="0" cy="0"/>
          <a:chOff x="0" y="0"/>
          <a:chExt cx="0" cy="0"/>
        </a:xfrm>
      </p:grpSpPr>
      <p:sp>
        <p:nvSpPr>
          <p:cNvPr id="311" name="Google Shape;311;p33"/>
          <p:cNvSpPr txBox="1"/>
          <p:nvPr>
            <p:ph idx="1" type="subTitle"/>
          </p:nvPr>
        </p:nvSpPr>
        <p:spPr>
          <a:xfrm>
            <a:off x="228600"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12" name="Google Shape;312;p33"/>
          <p:cNvSpPr txBox="1"/>
          <p:nvPr>
            <p:ph idx="2" type="subTitle"/>
          </p:nvPr>
        </p:nvSpPr>
        <p:spPr>
          <a:xfrm>
            <a:off x="2423700" y="1872350"/>
            <a:ext cx="20613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13" name="Google Shape;313;p33"/>
          <p:cNvSpPr txBox="1"/>
          <p:nvPr>
            <p:ph idx="3" type="subTitle"/>
          </p:nvPr>
        </p:nvSpPr>
        <p:spPr>
          <a:xfrm>
            <a:off x="6811650"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14" name="Google Shape;314;p33"/>
          <p:cNvSpPr txBox="1"/>
          <p:nvPr>
            <p:ph idx="4" type="subTitle"/>
          </p:nvPr>
        </p:nvSpPr>
        <p:spPr>
          <a:xfrm>
            <a:off x="4615425" y="1872350"/>
            <a:ext cx="2039100" cy="347400"/>
          </a:xfrm>
          <a:prstGeom prst="rect">
            <a:avLst/>
          </a:prstGeom>
        </p:spPr>
        <p:txBody>
          <a:bodyPr anchorCtr="0" anchor="ctr" bIns="0" lIns="182875" spcFirstLastPara="1" rIns="182875" wrap="square" tIns="0">
            <a:noAutofit/>
          </a:bodyPr>
          <a:lstStyle>
            <a:lvl1pPr lvl="0">
              <a:lnSpc>
                <a:spcPct val="90000"/>
              </a:lnSpc>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pic>
        <p:nvPicPr>
          <p:cNvPr id="315" name="Google Shape;315;p33"/>
          <p:cNvPicPr preferRelativeResize="0"/>
          <p:nvPr/>
        </p:nvPicPr>
        <p:blipFill rotWithShape="1">
          <a:blip r:embed="rId2">
            <a:alphaModFix/>
          </a:blip>
          <a:srcRect b="0" l="535" r="33362" t="71891"/>
          <a:stretch/>
        </p:blipFill>
        <p:spPr>
          <a:xfrm>
            <a:off x="5624200" y="0"/>
            <a:ext cx="3519800" cy="1496699"/>
          </a:xfrm>
          <a:prstGeom prst="rect">
            <a:avLst/>
          </a:prstGeom>
          <a:noFill/>
          <a:ln>
            <a:noFill/>
          </a:ln>
        </p:spPr>
      </p:pic>
      <p:sp>
        <p:nvSpPr>
          <p:cNvPr id="316" name="Google Shape;316;p33"/>
          <p:cNvSpPr txBox="1"/>
          <p:nvPr>
            <p:ph idx="5" type="body"/>
          </p:nvPr>
        </p:nvSpPr>
        <p:spPr>
          <a:xfrm>
            <a:off x="2286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317" name="Google Shape;317;p33"/>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sz="2400"/>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18" name="Google Shape;318;p33"/>
          <p:cNvSpPr txBox="1"/>
          <p:nvPr>
            <p:ph idx="6" type="body"/>
          </p:nvPr>
        </p:nvSpPr>
        <p:spPr>
          <a:xfrm>
            <a:off x="24237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319" name="Google Shape;319;p33"/>
          <p:cNvSpPr txBox="1"/>
          <p:nvPr>
            <p:ph idx="7" type="body"/>
          </p:nvPr>
        </p:nvSpPr>
        <p:spPr>
          <a:xfrm>
            <a:off x="4618800" y="2266758"/>
            <a:ext cx="2039100" cy="722100"/>
          </a:xfrm>
          <a:prstGeom prst="rect">
            <a:avLst/>
          </a:prstGeom>
        </p:spPr>
        <p:txBody>
          <a:bodyPr anchorCtr="0" anchor="t" bIns="91425" lIns="91425" spcFirstLastPara="1" rIns="91425" wrap="square" tIns="91425">
            <a:noAutofit/>
          </a:bodyPr>
          <a:lstStyle>
            <a:lvl1pPr indent="-285750" lvl="0" marL="457200">
              <a:lnSpc>
                <a:spcPct val="100000"/>
              </a:lnSpc>
              <a:spcBef>
                <a:spcPts val="0"/>
              </a:spcBef>
              <a:spcAft>
                <a:spcPts val="0"/>
              </a:spcAft>
              <a:buClr>
                <a:schemeClr val="dk1"/>
              </a:buClr>
              <a:buSzPts val="900"/>
              <a:buFont typeface="Nunito Sans"/>
              <a:buChar char="●"/>
              <a:defRPr sz="900"/>
            </a:lvl1pPr>
            <a:lvl2pPr indent="-285750" lvl="1" marL="914400">
              <a:lnSpc>
                <a:spcPct val="100000"/>
              </a:lnSpc>
              <a:spcBef>
                <a:spcPts val="800"/>
              </a:spcBef>
              <a:spcAft>
                <a:spcPts val="0"/>
              </a:spcAft>
              <a:buClr>
                <a:schemeClr val="dk1"/>
              </a:buClr>
              <a:buSzPts val="900"/>
              <a:buFont typeface="Nunito Sans"/>
              <a:buChar char="○"/>
              <a:defRPr sz="900"/>
            </a:lvl2pPr>
            <a:lvl3pPr indent="-285750" lvl="2" marL="1371600">
              <a:lnSpc>
                <a:spcPct val="100000"/>
              </a:lnSpc>
              <a:spcBef>
                <a:spcPts val="800"/>
              </a:spcBef>
              <a:spcAft>
                <a:spcPts val="0"/>
              </a:spcAft>
              <a:buClr>
                <a:schemeClr val="dk1"/>
              </a:buClr>
              <a:buSzPts val="900"/>
              <a:buFont typeface="Nunito Sans"/>
              <a:buChar char="■"/>
              <a:defRPr sz="900"/>
            </a:lvl3pPr>
            <a:lvl4pPr indent="-285750" lvl="3" marL="1828800">
              <a:lnSpc>
                <a:spcPct val="100000"/>
              </a:lnSpc>
              <a:spcBef>
                <a:spcPts val="800"/>
              </a:spcBef>
              <a:spcAft>
                <a:spcPts val="0"/>
              </a:spcAft>
              <a:buClr>
                <a:schemeClr val="dk1"/>
              </a:buClr>
              <a:buSzPts val="900"/>
              <a:buFont typeface="Nunito Sans"/>
              <a:buChar char="●"/>
              <a:defRPr sz="900"/>
            </a:lvl4pPr>
            <a:lvl5pPr indent="-285750" lvl="4" marL="2286000">
              <a:lnSpc>
                <a:spcPct val="100000"/>
              </a:lnSpc>
              <a:spcBef>
                <a:spcPts val="800"/>
              </a:spcBef>
              <a:spcAft>
                <a:spcPts val="0"/>
              </a:spcAft>
              <a:buClr>
                <a:schemeClr val="dk1"/>
              </a:buClr>
              <a:buSzPts val="900"/>
              <a:buFont typeface="Nunito Sans"/>
              <a:buChar char="○"/>
              <a:defRPr sz="900"/>
            </a:lvl5pPr>
            <a:lvl6pPr indent="-285750" lvl="5" marL="2743200">
              <a:lnSpc>
                <a:spcPct val="100000"/>
              </a:lnSpc>
              <a:spcBef>
                <a:spcPts val="800"/>
              </a:spcBef>
              <a:spcAft>
                <a:spcPts val="0"/>
              </a:spcAft>
              <a:buClr>
                <a:schemeClr val="dk1"/>
              </a:buClr>
              <a:buSzPts val="900"/>
              <a:buFont typeface="Nunito Sans"/>
              <a:buChar char="■"/>
              <a:defRPr sz="900"/>
            </a:lvl6pPr>
            <a:lvl7pPr indent="-285750" lvl="6" marL="3200400">
              <a:lnSpc>
                <a:spcPct val="100000"/>
              </a:lnSpc>
              <a:spcBef>
                <a:spcPts val="800"/>
              </a:spcBef>
              <a:spcAft>
                <a:spcPts val="0"/>
              </a:spcAft>
              <a:buClr>
                <a:schemeClr val="dk1"/>
              </a:buClr>
              <a:buSzPts val="900"/>
              <a:buFont typeface="Nunito Sans"/>
              <a:buChar char="●"/>
              <a:defRPr sz="900"/>
            </a:lvl7pPr>
            <a:lvl8pPr indent="-285750" lvl="7" marL="3657600">
              <a:lnSpc>
                <a:spcPct val="100000"/>
              </a:lnSpc>
              <a:spcBef>
                <a:spcPts val="800"/>
              </a:spcBef>
              <a:spcAft>
                <a:spcPts val="0"/>
              </a:spcAft>
              <a:buClr>
                <a:schemeClr val="dk1"/>
              </a:buClr>
              <a:buSzPts val="900"/>
              <a:buFont typeface="Nunito Sans"/>
              <a:buChar char="○"/>
              <a:defRPr sz="900"/>
            </a:lvl8pPr>
            <a:lvl9pPr indent="-285750" lvl="8" marL="4114800">
              <a:lnSpc>
                <a:spcPct val="100000"/>
              </a:lnSpc>
              <a:spcBef>
                <a:spcPts val="800"/>
              </a:spcBef>
              <a:spcAft>
                <a:spcPts val="800"/>
              </a:spcAft>
              <a:buClr>
                <a:schemeClr val="dk1"/>
              </a:buClr>
              <a:buSzPts val="900"/>
              <a:buFont typeface="Nunito Sans"/>
              <a:buChar char="■"/>
              <a:defRPr sz="900"/>
            </a:lvl9pPr>
          </a:lstStyle>
          <a:p/>
        </p:txBody>
      </p:sp>
      <p:sp>
        <p:nvSpPr>
          <p:cNvPr id="320" name="Google Shape;320;p33"/>
          <p:cNvSpPr txBox="1"/>
          <p:nvPr>
            <p:ph idx="8" type="body"/>
          </p:nvPr>
        </p:nvSpPr>
        <p:spPr>
          <a:xfrm>
            <a:off x="6813900" y="2266758"/>
            <a:ext cx="2039100" cy="722100"/>
          </a:xfrm>
          <a:prstGeom prst="rect">
            <a:avLst/>
          </a:prstGeom>
        </p:spPr>
        <p:txBody>
          <a:bodyPr anchorCtr="0" anchor="t" bIns="91425" lIns="91425" spcFirstLastPara="1" rIns="91425" wrap="square" tIns="9142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800"/>
              </a:spcBef>
              <a:spcAft>
                <a:spcPts val="0"/>
              </a:spcAft>
              <a:buClr>
                <a:schemeClr val="dk1"/>
              </a:buClr>
              <a:buSzPts val="900"/>
              <a:buFont typeface="Nunito Sans"/>
              <a:buChar char="○"/>
              <a:defRPr sz="900"/>
            </a:lvl2pPr>
            <a:lvl3pPr indent="-285750" lvl="2" marL="1371600">
              <a:spcBef>
                <a:spcPts val="800"/>
              </a:spcBef>
              <a:spcAft>
                <a:spcPts val="0"/>
              </a:spcAft>
              <a:buClr>
                <a:schemeClr val="dk1"/>
              </a:buClr>
              <a:buSzPts val="900"/>
              <a:buFont typeface="Nunito Sans"/>
              <a:buChar char="■"/>
              <a:defRPr sz="900"/>
            </a:lvl3pPr>
            <a:lvl4pPr indent="-285750" lvl="3" marL="1828800">
              <a:spcBef>
                <a:spcPts val="800"/>
              </a:spcBef>
              <a:spcAft>
                <a:spcPts val="0"/>
              </a:spcAft>
              <a:buClr>
                <a:schemeClr val="dk1"/>
              </a:buClr>
              <a:buSzPts val="900"/>
              <a:buFont typeface="Nunito Sans"/>
              <a:buChar char="●"/>
              <a:defRPr sz="900"/>
            </a:lvl4pPr>
            <a:lvl5pPr indent="-285750" lvl="4" marL="2286000">
              <a:spcBef>
                <a:spcPts val="800"/>
              </a:spcBef>
              <a:spcAft>
                <a:spcPts val="0"/>
              </a:spcAft>
              <a:buClr>
                <a:schemeClr val="dk1"/>
              </a:buClr>
              <a:buSzPts val="900"/>
              <a:buFont typeface="Nunito Sans"/>
              <a:buChar char="○"/>
              <a:defRPr sz="900"/>
            </a:lvl5pPr>
            <a:lvl6pPr indent="-285750" lvl="5" marL="2743200">
              <a:spcBef>
                <a:spcPts val="800"/>
              </a:spcBef>
              <a:spcAft>
                <a:spcPts val="0"/>
              </a:spcAft>
              <a:buClr>
                <a:schemeClr val="dk1"/>
              </a:buClr>
              <a:buSzPts val="900"/>
              <a:buFont typeface="Nunito Sans"/>
              <a:buChar char="■"/>
              <a:defRPr sz="900"/>
            </a:lvl6pPr>
            <a:lvl7pPr indent="-285750" lvl="6" marL="3200400">
              <a:spcBef>
                <a:spcPts val="800"/>
              </a:spcBef>
              <a:spcAft>
                <a:spcPts val="0"/>
              </a:spcAft>
              <a:buClr>
                <a:schemeClr val="dk1"/>
              </a:buClr>
              <a:buSzPts val="900"/>
              <a:buFont typeface="Nunito Sans"/>
              <a:buChar char="●"/>
              <a:defRPr sz="900"/>
            </a:lvl7pPr>
            <a:lvl8pPr indent="-285750" lvl="7" marL="3657600">
              <a:spcBef>
                <a:spcPts val="800"/>
              </a:spcBef>
              <a:spcAft>
                <a:spcPts val="0"/>
              </a:spcAft>
              <a:buClr>
                <a:schemeClr val="dk1"/>
              </a:buClr>
              <a:buSzPts val="900"/>
              <a:buFont typeface="Nunito Sans"/>
              <a:buChar char="○"/>
              <a:defRPr sz="900"/>
            </a:lvl8pPr>
            <a:lvl9pPr indent="-285750" lvl="8" marL="4114800">
              <a:spcBef>
                <a:spcPts val="800"/>
              </a:spcBef>
              <a:spcAft>
                <a:spcPts val="800"/>
              </a:spcAft>
              <a:buClr>
                <a:schemeClr val="dk1"/>
              </a:buClr>
              <a:buSzPts val="900"/>
              <a:buFont typeface="Nunito Sans"/>
              <a:buChar char="■"/>
              <a:defRPr sz="900"/>
            </a:lvl9pPr>
          </a:lstStyle>
          <a:p/>
        </p:txBody>
      </p:sp>
      <p:sp>
        <p:nvSpPr>
          <p:cNvPr id="321" name="Google Shape;321;p33"/>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22" name="Google Shape;322;p33"/>
          <p:cNvSpPr txBox="1"/>
          <p:nvPr>
            <p:ph idx="9"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 Alt 2">
  <p:cSld name="BLANK_1_1_1_1_1_1_1_1_1_1_1_1_1_1_1_3">
    <p:spTree>
      <p:nvGrpSpPr>
        <p:cNvPr id="323" name="Shape 323"/>
        <p:cNvGrpSpPr/>
        <p:nvPr/>
      </p:nvGrpSpPr>
      <p:grpSpPr>
        <a:xfrm>
          <a:off x="0" y="0"/>
          <a:ext cx="0" cy="0"/>
          <a:chOff x="0" y="0"/>
          <a:chExt cx="0" cy="0"/>
        </a:xfrm>
      </p:grpSpPr>
      <p:pic>
        <p:nvPicPr>
          <p:cNvPr id="324" name="Google Shape;324;p34"/>
          <p:cNvPicPr preferRelativeResize="0"/>
          <p:nvPr/>
        </p:nvPicPr>
        <p:blipFill rotWithShape="1">
          <a:blip r:embed="rId2">
            <a:alphaModFix/>
          </a:blip>
          <a:srcRect b="0" l="535" r="33362" t="71891"/>
          <a:stretch/>
        </p:blipFill>
        <p:spPr>
          <a:xfrm>
            <a:off x="5624200" y="0"/>
            <a:ext cx="3519800" cy="1496699"/>
          </a:xfrm>
          <a:prstGeom prst="rect">
            <a:avLst/>
          </a:prstGeom>
          <a:noFill/>
          <a:ln>
            <a:noFill/>
          </a:ln>
        </p:spPr>
      </p:pic>
      <p:sp>
        <p:nvSpPr>
          <p:cNvPr id="325" name="Google Shape;325;p34"/>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26" name="Google Shape;326;p34"/>
          <p:cNvSpPr txBox="1"/>
          <p:nvPr>
            <p:ph idx="2" type="title"/>
          </p:nvPr>
        </p:nvSpPr>
        <p:spPr>
          <a:xfrm>
            <a:off x="2040700" y="2971669"/>
            <a:ext cx="27582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27" name="Google Shape;327;p34"/>
          <p:cNvSpPr txBox="1"/>
          <p:nvPr>
            <p:ph idx="3" type="title"/>
          </p:nvPr>
        </p:nvSpPr>
        <p:spPr>
          <a:xfrm>
            <a:off x="4905100" y="3259050"/>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28" name="Google Shape;328;p34"/>
          <p:cNvSpPr txBox="1"/>
          <p:nvPr>
            <p:ph idx="4" type="title"/>
          </p:nvPr>
        </p:nvSpPr>
        <p:spPr>
          <a:xfrm>
            <a:off x="6589325" y="3591225"/>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29" name="Google Shape;329;p34"/>
          <p:cNvSpPr txBox="1"/>
          <p:nvPr>
            <p:ph idx="5" type="title"/>
          </p:nvPr>
        </p:nvSpPr>
        <p:spPr>
          <a:xfrm>
            <a:off x="228600" y="2642422"/>
            <a:ext cx="1622700" cy="292500"/>
          </a:xfrm>
          <a:prstGeom prst="rect">
            <a:avLst/>
          </a:prstGeom>
        </p:spPr>
        <p:txBody>
          <a:bodyPr anchorCtr="0" anchor="t" bIns="0" lIns="91425" spcFirstLastPara="1" rIns="91425" wrap="square" tIns="91425">
            <a:spAutoFit/>
          </a:bodyPr>
          <a:lstStyle>
            <a:lvl1pPr lvl="0">
              <a:spcBef>
                <a:spcPts val="0"/>
              </a:spcBef>
              <a:spcAft>
                <a:spcPts val="0"/>
              </a:spcAft>
              <a:buNone/>
              <a:defRPr b="0"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0" name="Google Shape;330;p34"/>
          <p:cNvSpPr txBox="1"/>
          <p:nvPr>
            <p:ph idx="6" type="title"/>
          </p:nvPr>
        </p:nvSpPr>
        <p:spPr>
          <a:xfrm>
            <a:off x="22860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1" name="Google Shape;331;p34"/>
          <p:cNvSpPr txBox="1"/>
          <p:nvPr>
            <p:ph idx="7" type="title"/>
          </p:nvPr>
        </p:nvSpPr>
        <p:spPr>
          <a:xfrm>
            <a:off x="153302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2" name="Google Shape;332;p34"/>
          <p:cNvSpPr txBox="1"/>
          <p:nvPr>
            <p:ph idx="8" type="title"/>
          </p:nvPr>
        </p:nvSpPr>
        <p:spPr>
          <a:xfrm>
            <a:off x="283745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3" name="Google Shape;333;p34"/>
          <p:cNvSpPr txBox="1"/>
          <p:nvPr>
            <p:ph idx="9" type="title"/>
          </p:nvPr>
        </p:nvSpPr>
        <p:spPr>
          <a:xfrm>
            <a:off x="414187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4" name="Google Shape;334;p34"/>
          <p:cNvSpPr txBox="1"/>
          <p:nvPr>
            <p:ph idx="13" type="title"/>
          </p:nvPr>
        </p:nvSpPr>
        <p:spPr>
          <a:xfrm>
            <a:off x="544630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5" name="Google Shape;335;p34"/>
          <p:cNvSpPr txBox="1"/>
          <p:nvPr>
            <p:ph idx="14" type="title"/>
          </p:nvPr>
        </p:nvSpPr>
        <p:spPr>
          <a:xfrm>
            <a:off x="6750725"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6" name="Google Shape;336;p34"/>
          <p:cNvSpPr txBox="1"/>
          <p:nvPr>
            <p:ph idx="15" type="title"/>
          </p:nvPr>
        </p:nvSpPr>
        <p:spPr>
          <a:xfrm>
            <a:off x="8055150" y="1712000"/>
            <a:ext cx="763200" cy="292500"/>
          </a:xfrm>
          <a:prstGeom prst="rect">
            <a:avLst/>
          </a:prstGeom>
        </p:spPr>
        <p:txBody>
          <a:bodyPr anchorCtr="0" anchor="t" bIns="0" lIns="91425" spcFirstLastPara="1" rIns="91425" wrap="square" tIns="91425">
            <a:spAutoFit/>
          </a:bodyPr>
          <a:lstStyle>
            <a:lvl1pPr lvl="0">
              <a:spcBef>
                <a:spcPts val="0"/>
              </a:spcBef>
              <a:spcAft>
                <a:spcPts val="0"/>
              </a:spcAft>
              <a:buNone/>
              <a:defRPr sz="700">
                <a:latin typeface="Nunito Sans"/>
                <a:ea typeface="Nunito Sans"/>
                <a:cs typeface="Nunito Sans"/>
                <a:sym typeface="Nunito Sans"/>
              </a:defRPr>
            </a:lvl1pPr>
            <a:lvl2pPr lvl="1">
              <a:spcBef>
                <a:spcPts val="0"/>
              </a:spcBef>
              <a:spcAft>
                <a:spcPts val="0"/>
              </a:spcAft>
              <a:buNone/>
              <a:defRPr sz="900">
                <a:latin typeface="Nunito Sans"/>
                <a:ea typeface="Nunito Sans"/>
                <a:cs typeface="Nunito Sans"/>
                <a:sym typeface="Nunito Sans"/>
              </a:defRPr>
            </a:lvl2pPr>
            <a:lvl3pPr lvl="2">
              <a:spcBef>
                <a:spcPts val="0"/>
              </a:spcBef>
              <a:spcAft>
                <a:spcPts val="0"/>
              </a:spcAft>
              <a:buNone/>
              <a:defRPr sz="900">
                <a:latin typeface="Nunito Sans"/>
                <a:ea typeface="Nunito Sans"/>
                <a:cs typeface="Nunito Sans"/>
                <a:sym typeface="Nunito Sans"/>
              </a:defRPr>
            </a:lvl3pPr>
            <a:lvl4pPr lvl="3">
              <a:spcBef>
                <a:spcPts val="0"/>
              </a:spcBef>
              <a:spcAft>
                <a:spcPts val="0"/>
              </a:spcAft>
              <a:buNone/>
              <a:defRPr sz="900">
                <a:latin typeface="Nunito Sans"/>
                <a:ea typeface="Nunito Sans"/>
                <a:cs typeface="Nunito Sans"/>
                <a:sym typeface="Nunito Sans"/>
              </a:defRPr>
            </a:lvl4pPr>
            <a:lvl5pPr lvl="4">
              <a:spcBef>
                <a:spcPts val="0"/>
              </a:spcBef>
              <a:spcAft>
                <a:spcPts val="0"/>
              </a:spcAft>
              <a:buNone/>
              <a:defRPr sz="900">
                <a:latin typeface="Nunito Sans"/>
                <a:ea typeface="Nunito Sans"/>
                <a:cs typeface="Nunito Sans"/>
                <a:sym typeface="Nunito Sans"/>
              </a:defRPr>
            </a:lvl5pPr>
            <a:lvl6pPr lvl="5">
              <a:spcBef>
                <a:spcPts val="0"/>
              </a:spcBef>
              <a:spcAft>
                <a:spcPts val="0"/>
              </a:spcAft>
              <a:buNone/>
              <a:defRPr sz="900">
                <a:latin typeface="Nunito Sans"/>
                <a:ea typeface="Nunito Sans"/>
                <a:cs typeface="Nunito Sans"/>
                <a:sym typeface="Nunito Sans"/>
              </a:defRPr>
            </a:lvl6pPr>
            <a:lvl7pPr lvl="6">
              <a:spcBef>
                <a:spcPts val="0"/>
              </a:spcBef>
              <a:spcAft>
                <a:spcPts val="0"/>
              </a:spcAft>
              <a:buNone/>
              <a:defRPr sz="900">
                <a:latin typeface="Nunito Sans"/>
                <a:ea typeface="Nunito Sans"/>
                <a:cs typeface="Nunito Sans"/>
                <a:sym typeface="Nunito Sans"/>
              </a:defRPr>
            </a:lvl7pPr>
            <a:lvl8pPr lvl="7">
              <a:spcBef>
                <a:spcPts val="0"/>
              </a:spcBef>
              <a:spcAft>
                <a:spcPts val="0"/>
              </a:spcAft>
              <a:buNone/>
              <a:defRPr sz="900">
                <a:latin typeface="Nunito Sans"/>
                <a:ea typeface="Nunito Sans"/>
                <a:cs typeface="Nunito Sans"/>
                <a:sym typeface="Nunito Sans"/>
              </a:defRPr>
            </a:lvl8pPr>
            <a:lvl9pPr lvl="8">
              <a:spcBef>
                <a:spcPts val="0"/>
              </a:spcBef>
              <a:spcAft>
                <a:spcPts val="0"/>
              </a:spcAft>
              <a:buNone/>
              <a:defRPr sz="900">
                <a:latin typeface="Nunito Sans"/>
                <a:ea typeface="Nunito Sans"/>
                <a:cs typeface="Nunito Sans"/>
                <a:sym typeface="Nunito Sans"/>
              </a:defRPr>
            </a:lvl9pPr>
          </a:lstStyle>
          <a:p/>
        </p:txBody>
      </p:sp>
      <p:sp>
        <p:nvSpPr>
          <p:cNvPr id="337" name="Google Shape;337;p34"/>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38" name="Google Shape;338;p34"/>
          <p:cNvSpPr txBox="1"/>
          <p:nvPr>
            <p:ph idx="1"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ve big ideas">
  <p:cSld name="BLANK_1_1_1_1_1_1_1_1_1_1_1_1_1_1_1_2">
    <p:bg>
      <p:bgPr>
        <a:solidFill>
          <a:schemeClr val="lt1"/>
        </a:solidFill>
      </p:bgPr>
    </p:bg>
    <p:spTree>
      <p:nvGrpSpPr>
        <p:cNvPr id="339" name="Shape 339"/>
        <p:cNvGrpSpPr/>
        <p:nvPr/>
      </p:nvGrpSpPr>
      <p:grpSpPr>
        <a:xfrm>
          <a:off x="0" y="0"/>
          <a:ext cx="0" cy="0"/>
          <a:chOff x="0" y="0"/>
          <a:chExt cx="0" cy="0"/>
        </a:xfrm>
      </p:grpSpPr>
      <p:sp>
        <p:nvSpPr>
          <p:cNvPr id="340" name="Google Shape;340;p35"/>
          <p:cNvSpPr txBox="1"/>
          <p:nvPr>
            <p:ph idx="1" type="subTitle"/>
          </p:nvPr>
        </p:nvSpPr>
        <p:spPr>
          <a:xfrm>
            <a:off x="22860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1" name="Google Shape;341;p35"/>
          <p:cNvSpPr txBox="1"/>
          <p:nvPr>
            <p:ph idx="2" type="subTitle"/>
          </p:nvPr>
        </p:nvSpPr>
        <p:spPr>
          <a:xfrm>
            <a:off x="1971375"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2" name="Google Shape;342;p35"/>
          <p:cNvSpPr txBox="1"/>
          <p:nvPr>
            <p:ph idx="3" type="subTitle"/>
          </p:nvPr>
        </p:nvSpPr>
        <p:spPr>
          <a:xfrm>
            <a:off x="371415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3" name="Google Shape;343;p35"/>
          <p:cNvSpPr txBox="1"/>
          <p:nvPr>
            <p:ph idx="4" type="subTitle"/>
          </p:nvPr>
        </p:nvSpPr>
        <p:spPr>
          <a:xfrm>
            <a:off x="5456925"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sp>
        <p:nvSpPr>
          <p:cNvPr id="344" name="Google Shape;344;p35"/>
          <p:cNvSpPr txBox="1"/>
          <p:nvPr>
            <p:ph idx="5" type="subTitle"/>
          </p:nvPr>
        </p:nvSpPr>
        <p:spPr>
          <a:xfrm>
            <a:off x="7199700" y="2666275"/>
            <a:ext cx="1312500" cy="347400"/>
          </a:xfrm>
          <a:prstGeom prst="rect">
            <a:avLst/>
          </a:prstGeom>
        </p:spPr>
        <p:txBody>
          <a:bodyPr anchorCtr="0" anchor="ctr" bIns="0" lIns="182875" spcFirstLastPara="1" rIns="182875" wrap="square" tIns="0">
            <a:noAutofit/>
          </a:bodyPr>
          <a:lstStyle>
            <a:lvl1pPr lvl="0">
              <a:spcBef>
                <a:spcPts val="0"/>
              </a:spcBef>
              <a:spcAft>
                <a:spcPts val="0"/>
              </a:spcAft>
              <a:buNone/>
              <a:defRPr sz="900">
                <a:solidFill>
                  <a:schemeClr val="dk2"/>
                </a:solidFill>
                <a:latin typeface="Poppins Medium"/>
                <a:ea typeface="Poppins Medium"/>
                <a:cs typeface="Poppins Medium"/>
                <a:sym typeface="Poppins Medium"/>
              </a:defRPr>
            </a:lvl1pPr>
            <a:lvl2pPr lvl="1">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2pPr>
            <a:lvl3pPr lvl="2">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3pPr>
            <a:lvl4pPr lvl="3">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4pPr>
            <a:lvl5pPr lvl="4">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5pPr>
            <a:lvl6pPr lvl="5">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6pPr>
            <a:lvl7pPr lvl="6">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7pPr>
            <a:lvl8pPr lvl="7">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8pPr>
            <a:lvl9pPr lvl="8">
              <a:spcBef>
                <a:spcPts val="0"/>
              </a:spcBef>
              <a:spcAft>
                <a:spcPts val="0"/>
              </a:spcAft>
              <a:buClr>
                <a:schemeClr val="dk2"/>
              </a:buClr>
              <a:buSzPts val="900"/>
              <a:buFont typeface="Poppins SemiBold"/>
              <a:buNone/>
              <a:defRPr sz="900">
                <a:solidFill>
                  <a:schemeClr val="dk2"/>
                </a:solidFill>
                <a:latin typeface="Poppins SemiBold"/>
                <a:ea typeface="Poppins SemiBold"/>
                <a:cs typeface="Poppins SemiBold"/>
                <a:sym typeface="Poppins SemiBold"/>
              </a:defRPr>
            </a:lvl9pPr>
          </a:lstStyle>
          <a:p/>
        </p:txBody>
      </p:sp>
      <p:pic>
        <p:nvPicPr>
          <p:cNvPr id="345" name="Google Shape;345;p35"/>
          <p:cNvPicPr preferRelativeResize="0"/>
          <p:nvPr/>
        </p:nvPicPr>
        <p:blipFill rotWithShape="1">
          <a:blip r:embed="rId2">
            <a:alphaModFix/>
          </a:blip>
          <a:srcRect b="0" l="0" r="33897" t="70460"/>
          <a:stretch/>
        </p:blipFill>
        <p:spPr>
          <a:xfrm>
            <a:off x="5624200" y="0"/>
            <a:ext cx="3519800" cy="1572900"/>
          </a:xfrm>
          <a:prstGeom prst="rect">
            <a:avLst/>
          </a:prstGeom>
          <a:noFill/>
          <a:ln>
            <a:noFill/>
          </a:ln>
        </p:spPr>
      </p:pic>
      <p:sp>
        <p:nvSpPr>
          <p:cNvPr id="346" name="Google Shape;346;p35"/>
          <p:cNvSpPr txBox="1"/>
          <p:nvPr>
            <p:ph idx="6" type="body"/>
          </p:nvPr>
        </p:nvSpPr>
        <p:spPr>
          <a:xfrm>
            <a:off x="1971375"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47" name="Google Shape;347;p35"/>
          <p:cNvSpPr txBox="1"/>
          <p:nvPr>
            <p:ph idx="7" type="body"/>
          </p:nvPr>
        </p:nvSpPr>
        <p:spPr>
          <a:xfrm>
            <a:off x="3714150" y="3030250"/>
            <a:ext cx="1715400" cy="1145100"/>
          </a:xfrm>
          <a:prstGeom prst="rect">
            <a:avLst/>
          </a:prstGeom>
        </p:spPr>
        <p:txBody>
          <a:bodyPr anchorCtr="0" anchor="t" bIns="91425" lIns="91425" spcFirstLastPara="1" rIns="182875" wrap="square" tIns="182875">
            <a:noAutofit/>
          </a:bodyPr>
          <a:lstStyle>
            <a:lvl1pPr indent="-285750" lvl="0" marL="457200">
              <a:spcBef>
                <a:spcPts val="0"/>
              </a:spcBef>
              <a:spcAft>
                <a:spcPts val="0"/>
              </a:spcAft>
              <a:buClr>
                <a:schemeClr val="dk1"/>
              </a:buClr>
              <a:buSzPts val="900"/>
              <a:buFont typeface="Nunito Sans"/>
              <a:buChar char="●"/>
              <a:defRPr sz="900"/>
            </a:lvl1pPr>
            <a:lvl2pPr indent="-285750" lvl="1" marL="914400">
              <a:spcBef>
                <a:spcPts val="0"/>
              </a:spcBef>
              <a:spcAft>
                <a:spcPts val="0"/>
              </a:spcAft>
              <a:buClr>
                <a:schemeClr val="dk1"/>
              </a:buClr>
              <a:buSzPts val="900"/>
              <a:buFont typeface="Nunito Sans"/>
              <a:buChar char="○"/>
              <a:defRPr sz="900"/>
            </a:lvl2pPr>
            <a:lvl3pPr indent="-285750" lvl="2" marL="1371600">
              <a:spcBef>
                <a:spcPts val="0"/>
              </a:spcBef>
              <a:spcAft>
                <a:spcPts val="0"/>
              </a:spcAft>
              <a:buClr>
                <a:schemeClr val="dk1"/>
              </a:buClr>
              <a:buSzPts val="900"/>
              <a:buFont typeface="Nunito Sans"/>
              <a:buChar char="■"/>
              <a:defRPr sz="900"/>
            </a:lvl3pPr>
            <a:lvl4pPr indent="-285750" lvl="3" marL="1828800">
              <a:spcBef>
                <a:spcPts val="0"/>
              </a:spcBef>
              <a:spcAft>
                <a:spcPts val="0"/>
              </a:spcAft>
              <a:buClr>
                <a:schemeClr val="dk1"/>
              </a:buClr>
              <a:buSzPts val="900"/>
              <a:buFont typeface="Nunito Sans"/>
              <a:buChar char="●"/>
              <a:defRPr sz="900"/>
            </a:lvl4pPr>
            <a:lvl5pPr indent="-285750" lvl="4" marL="2286000">
              <a:spcBef>
                <a:spcPts val="0"/>
              </a:spcBef>
              <a:spcAft>
                <a:spcPts val="0"/>
              </a:spcAft>
              <a:buClr>
                <a:schemeClr val="dk1"/>
              </a:buClr>
              <a:buSzPts val="900"/>
              <a:buFont typeface="Nunito Sans"/>
              <a:buChar char="○"/>
              <a:defRPr sz="900"/>
            </a:lvl5pPr>
            <a:lvl6pPr indent="-285750" lvl="5" marL="2743200">
              <a:spcBef>
                <a:spcPts val="0"/>
              </a:spcBef>
              <a:spcAft>
                <a:spcPts val="0"/>
              </a:spcAft>
              <a:buClr>
                <a:schemeClr val="dk1"/>
              </a:buClr>
              <a:buSzPts val="900"/>
              <a:buFont typeface="Nunito Sans"/>
              <a:buChar char="■"/>
              <a:defRPr sz="900"/>
            </a:lvl6pPr>
            <a:lvl7pPr indent="-285750" lvl="6" marL="3200400">
              <a:spcBef>
                <a:spcPts val="0"/>
              </a:spcBef>
              <a:spcAft>
                <a:spcPts val="0"/>
              </a:spcAft>
              <a:buClr>
                <a:schemeClr val="dk1"/>
              </a:buClr>
              <a:buSzPts val="900"/>
              <a:buFont typeface="Nunito Sans"/>
              <a:buChar char="●"/>
              <a:defRPr sz="900"/>
            </a:lvl7pPr>
            <a:lvl8pPr indent="-285750" lvl="7" marL="3657600">
              <a:spcBef>
                <a:spcPts val="0"/>
              </a:spcBef>
              <a:spcAft>
                <a:spcPts val="0"/>
              </a:spcAft>
              <a:buClr>
                <a:schemeClr val="dk1"/>
              </a:buClr>
              <a:buSzPts val="900"/>
              <a:buFont typeface="Nunito Sans"/>
              <a:buChar char="○"/>
              <a:defRPr sz="900"/>
            </a:lvl8pPr>
            <a:lvl9pPr indent="-285750" lvl="8" marL="4114800">
              <a:spcBef>
                <a:spcPts val="0"/>
              </a:spcBef>
              <a:spcAft>
                <a:spcPts val="0"/>
              </a:spcAft>
              <a:buClr>
                <a:schemeClr val="dk1"/>
              </a:buClr>
              <a:buSzPts val="900"/>
              <a:buFont typeface="Nunito Sans"/>
              <a:buChar char="■"/>
              <a:defRPr sz="900"/>
            </a:lvl9pPr>
          </a:lstStyle>
          <a:p/>
        </p:txBody>
      </p:sp>
      <p:sp>
        <p:nvSpPr>
          <p:cNvPr id="348" name="Google Shape;348;p35"/>
          <p:cNvSpPr txBox="1"/>
          <p:nvPr>
            <p:ph idx="8" type="body"/>
          </p:nvPr>
        </p:nvSpPr>
        <p:spPr>
          <a:xfrm>
            <a:off x="5456925"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49" name="Google Shape;349;p35"/>
          <p:cNvSpPr txBox="1"/>
          <p:nvPr>
            <p:ph idx="9" type="body"/>
          </p:nvPr>
        </p:nvSpPr>
        <p:spPr>
          <a:xfrm>
            <a:off x="228450"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50" name="Google Shape;350;p35"/>
          <p:cNvSpPr txBox="1"/>
          <p:nvPr>
            <p:ph type="title"/>
          </p:nvPr>
        </p:nvSpPr>
        <p:spPr>
          <a:xfrm>
            <a:off x="228600" y="228600"/>
            <a:ext cx="5707200" cy="587700"/>
          </a:xfrm>
          <a:prstGeom prst="rect">
            <a:avLst/>
          </a:prstGeom>
        </p:spPr>
        <p:txBody>
          <a:bodyPr anchorCtr="0" anchor="t" bIns="91425" lIns="91425" spcFirstLastPara="1" rIns="91425" wrap="square" tIns="91425">
            <a:spAutoFit/>
          </a:bodyPr>
          <a:lstStyle>
            <a:lvl1pPr lvl="0">
              <a:spcBef>
                <a:spcPts val="0"/>
              </a:spcBef>
              <a:spcAft>
                <a:spcPts val="0"/>
              </a:spcAft>
              <a:buNone/>
              <a:defRPr/>
            </a:lvl1pPr>
            <a:lvl2pPr lvl="1">
              <a:spcBef>
                <a:spcPts val="0"/>
              </a:spcBef>
              <a:spcAft>
                <a:spcPts val="0"/>
              </a:spcAft>
              <a:buNone/>
              <a:defRPr>
                <a:latin typeface="Poppins SemiBold"/>
                <a:ea typeface="Poppins SemiBold"/>
                <a:cs typeface="Poppins SemiBold"/>
                <a:sym typeface="Poppins SemiBold"/>
              </a:defRPr>
            </a:lvl2pPr>
            <a:lvl3pPr lvl="2">
              <a:spcBef>
                <a:spcPts val="0"/>
              </a:spcBef>
              <a:spcAft>
                <a:spcPts val="0"/>
              </a:spcAft>
              <a:buNone/>
              <a:defRPr>
                <a:latin typeface="Poppins SemiBold"/>
                <a:ea typeface="Poppins SemiBold"/>
                <a:cs typeface="Poppins SemiBold"/>
                <a:sym typeface="Poppins SemiBold"/>
              </a:defRPr>
            </a:lvl3pPr>
            <a:lvl4pPr lvl="3">
              <a:spcBef>
                <a:spcPts val="0"/>
              </a:spcBef>
              <a:spcAft>
                <a:spcPts val="0"/>
              </a:spcAft>
              <a:buNone/>
              <a:defRPr>
                <a:latin typeface="Poppins SemiBold"/>
                <a:ea typeface="Poppins SemiBold"/>
                <a:cs typeface="Poppins SemiBold"/>
                <a:sym typeface="Poppins SemiBold"/>
              </a:defRPr>
            </a:lvl4pPr>
            <a:lvl5pPr lvl="4">
              <a:spcBef>
                <a:spcPts val="0"/>
              </a:spcBef>
              <a:spcAft>
                <a:spcPts val="0"/>
              </a:spcAft>
              <a:buNone/>
              <a:defRPr>
                <a:latin typeface="Poppins SemiBold"/>
                <a:ea typeface="Poppins SemiBold"/>
                <a:cs typeface="Poppins SemiBold"/>
                <a:sym typeface="Poppins SemiBold"/>
              </a:defRPr>
            </a:lvl5pPr>
            <a:lvl6pPr lvl="5">
              <a:spcBef>
                <a:spcPts val="0"/>
              </a:spcBef>
              <a:spcAft>
                <a:spcPts val="0"/>
              </a:spcAft>
              <a:buNone/>
              <a:defRPr>
                <a:latin typeface="Poppins SemiBold"/>
                <a:ea typeface="Poppins SemiBold"/>
                <a:cs typeface="Poppins SemiBold"/>
                <a:sym typeface="Poppins SemiBold"/>
              </a:defRPr>
            </a:lvl6pPr>
            <a:lvl7pPr lvl="6">
              <a:spcBef>
                <a:spcPts val="0"/>
              </a:spcBef>
              <a:spcAft>
                <a:spcPts val="0"/>
              </a:spcAft>
              <a:buNone/>
              <a:defRPr>
                <a:latin typeface="Poppins SemiBold"/>
                <a:ea typeface="Poppins SemiBold"/>
                <a:cs typeface="Poppins SemiBold"/>
                <a:sym typeface="Poppins SemiBold"/>
              </a:defRPr>
            </a:lvl7pPr>
            <a:lvl8pPr lvl="7">
              <a:spcBef>
                <a:spcPts val="0"/>
              </a:spcBef>
              <a:spcAft>
                <a:spcPts val="0"/>
              </a:spcAft>
              <a:buNone/>
              <a:defRPr>
                <a:latin typeface="Poppins SemiBold"/>
                <a:ea typeface="Poppins SemiBold"/>
                <a:cs typeface="Poppins SemiBold"/>
                <a:sym typeface="Poppins SemiBold"/>
              </a:defRPr>
            </a:lvl8pPr>
            <a:lvl9pPr lvl="8">
              <a:spcBef>
                <a:spcPts val="0"/>
              </a:spcBef>
              <a:spcAft>
                <a:spcPts val="0"/>
              </a:spcAft>
              <a:buNone/>
              <a:defRPr>
                <a:latin typeface="Poppins SemiBold"/>
                <a:ea typeface="Poppins SemiBold"/>
                <a:cs typeface="Poppins SemiBold"/>
                <a:sym typeface="Poppins SemiBold"/>
              </a:defRPr>
            </a:lvl9pPr>
          </a:lstStyle>
          <a:p/>
        </p:txBody>
      </p:sp>
      <p:sp>
        <p:nvSpPr>
          <p:cNvPr id="351" name="Google Shape;351;p35"/>
          <p:cNvSpPr txBox="1"/>
          <p:nvPr>
            <p:ph idx="13" type="body"/>
          </p:nvPr>
        </p:nvSpPr>
        <p:spPr>
          <a:xfrm>
            <a:off x="7199700" y="3030250"/>
            <a:ext cx="1715400" cy="1145100"/>
          </a:xfrm>
          <a:prstGeom prst="rect">
            <a:avLst/>
          </a:prstGeom>
        </p:spPr>
        <p:txBody>
          <a:bodyPr anchorCtr="0" anchor="t" bIns="91425" lIns="91425" spcFirstLastPara="1" rIns="182875" wrap="square" tIns="182875">
            <a:noAutofit/>
          </a:bodyPr>
          <a:lstStyle>
            <a:lvl1pPr indent="-285750" lvl="0" marL="457200">
              <a:lnSpc>
                <a:spcPct val="115000"/>
              </a:lnSpc>
              <a:spcBef>
                <a:spcPts val="0"/>
              </a:spcBef>
              <a:spcAft>
                <a:spcPts val="0"/>
              </a:spcAft>
              <a:buClr>
                <a:schemeClr val="dk1"/>
              </a:buClr>
              <a:buSzPts val="900"/>
              <a:buFont typeface="Nunito Sans"/>
              <a:buChar char="●"/>
              <a:defRPr sz="900"/>
            </a:lvl1pPr>
            <a:lvl2pPr indent="-285750" lvl="1" marL="914400">
              <a:lnSpc>
                <a:spcPct val="115000"/>
              </a:lnSpc>
              <a:spcBef>
                <a:spcPts val="0"/>
              </a:spcBef>
              <a:spcAft>
                <a:spcPts val="0"/>
              </a:spcAft>
              <a:buClr>
                <a:schemeClr val="dk1"/>
              </a:buClr>
              <a:buSzPts val="900"/>
              <a:buFont typeface="Nunito Sans"/>
              <a:buChar char="○"/>
              <a:defRPr sz="900"/>
            </a:lvl2pPr>
            <a:lvl3pPr indent="-285750" lvl="2" marL="1371600">
              <a:lnSpc>
                <a:spcPct val="115000"/>
              </a:lnSpc>
              <a:spcBef>
                <a:spcPts val="0"/>
              </a:spcBef>
              <a:spcAft>
                <a:spcPts val="0"/>
              </a:spcAft>
              <a:buClr>
                <a:schemeClr val="dk1"/>
              </a:buClr>
              <a:buSzPts val="900"/>
              <a:buFont typeface="Nunito Sans"/>
              <a:buChar char="■"/>
              <a:defRPr sz="900"/>
            </a:lvl3pPr>
            <a:lvl4pPr indent="-285750" lvl="3" marL="1828800">
              <a:lnSpc>
                <a:spcPct val="115000"/>
              </a:lnSpc>
              <a:spcBef>
                <a:spcPts val="0"/>
              </a:spcBef>
              <a:spcAft>
                <a:spcPts val="0"/>
              </a:spcAft>
              <a:buClr>
                <a:schemeClr val="dk1"/>
              </a:buClr>
              <a:buSzPts val="900"/>
              <a:buFont typeface="Nunito Sans"/>
              <a:buChar char="●"/>
              <a:defRPr sz="900"/>
            </a:lvl4pPr>
            <a:lvl5pPr indent="-285750" lvl="4" marL="2286000">
              <a:lnSpc>
                <a:spcPct val="115000"/>
              </a:lnSpc>
              <a:spcBef>
                <a:spcPts val="0"/>
              </a:spcBef>
              <a:spcAft>
                <a:spcPts val="0"/>
              </a:spcAft>
              <a:buClr>
                <a:schemeClr val="dk1"/>
              </a:buClr>
              <a:buSzPts val="900"/>
              <a:buFont typeface="Nunito Sans"/>
              <a:buChar char="○"/>
              <a:defRPr sz="900"/>
            </a:lvl5pPr>
            <a:lvl6pPr indent="-285750" lvl="5" marL="2743200">
              <a:lnSpc>
                <a:spcPct val="115000"/>
              </a:lnSpc>
              <a:spcBef>
                <a:spcPts val="0"/>
              </a:spcBef>
              <a:spcAft>
                <a:spcPts val="0"/>
              </a:spcAft>
              <a:buClr>
                <a:schemeClr val="dk1"/>
              </a:buClr>
              <a:buSzPts val="900"/>
              <a:buFont typeface="Nunito Sans"/>
              <a:buChar char="■"/>
              <a:defRPr sz="900"/>
            </a:lvl6pPr>
            <a:lvl7pPr indent="-285750" lvl="6" marL="3200400">
              <a:lnSpc>
                <a:spcPct val="115000"/>
              </a:lnSpc>
              <a:spcBef>
                <a:spcPts val="0"/>
              </a:spcBef>
              <a:spcAft>
                <a:spcPts val="0"/>
              </a:spcAft>
              <a:buClr>
                <a:schemeClr val="dk1"/>
              </a:buClr>
              <a:buSzPts val="900"/>
              <a:buFont typeface="Nunito Sans"/>
              <a:buChar char="●"/>
              <a:defRPr sz="900"/>
            </a:lvl7pPr>
            <a:lvl8pPr indent="-285750" lvl="7" marL="3657600">
              <a:lnSpc>
                <a:spcPct val="115000"/>
              </a:lnSpc>
              <a:spcBef>
                <a:spcPts val="0"/>
              </a:spcBef>
              <a:spcAft>
                <a:spcPts val="0"/>
              </a:spcAft>
              <a:buClr>
                <a:schemeClr val="dk1"/>
              </a:buClr>
              <a:buSzPts val="900"/>
              <a:buFont typeface="Nunito Sans"/>
              <a:buChar char="○"/>
              <a:defRPr sz="900"/>
            </a:lvl8pPr>
            <a:lvl9pPr indent="-285750" lvl="8" marL="4114800">
              <a:lnSpc>
                <a:spcPct val="115000"/>
              </a:lnSpc>
              <a:spcBef>
                <a:spcPts val="0"/>
              </a:spcBef>
              <a:spcAft>
                <a:spcPts val="0"/>
              </a:spcAft>
              <a:buClr>
                <a:schemeClr val="dk1"/>
              </a:buClr>
              <a:buSzPts val="900"/>
              <a:buFont typeface="Nunito Sans"/>
              <a:buChar char="■"/>
              <a:defRPr sz="900"/>
            </a:lvl9pPr>
          </a:lstStyle>
          <a:p/>
        </p:txBody>
      </p:sp>
      <p:sp>
        <p:nvSpPr>
          <p:cNvPr id="352" name="Google Shape;352;p35"/>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53" name="Google Shape;353;p35"/>
          <p:cNvSpPr txBox="1"/>
          <p:nvPr>
            <p:ph idx="14"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accent5"/>
                </a:solidFill>
                <a:latin typeface="Nunito Sans"/>
                <a:ea typeface="Nunito Sans"/>
                <a:cs typeface="Nunito Sans"/>
                <a:sym typeface="Nunito Sans"/>
              </a:defRPr>
            </a:lvl1pPr>
            <a:lvl2pPr lvl="1">
              <a:spcBef>
                <a:spcPts val="0"/>
              </a:spcBef>
              <a:spcAft>
                <a:spcPts val="0"/>
              </a:spcAft>
              <a:buSzPts val="700"/>
              <a:buFont typeface="Nunito Sans"/>
              <a:buNone/>
              <a:defRPr sz="700">
                <a:latin typeface="Nunito Sans"/>
                <a:ea typeface="Nunito Sans"/>
                <a:cs typeface="Nunito Sans"/>
                <a:sym typeface="Nunito Sans"/>
              </a:defRPr>
            </a:lvl2pPr>
            <a:lvl3pPr lvl="2">
              <a:spcBef>
                <a:spcPts val="0"/>
              </a:spcBef>
              <a:spcAft>
                <a:spcPts val="0"/>
              </a:spcAft>
              <a:buSzPts val="700"/>
              <a:buFont typeface="Nunito Sans"/>
              <a:buNone/>
              <a:defRPr sz="700">
                <a:latin typeface="Nunito Sans"/>
                <a:ea typeface="Nunito Sans"/>
                <a:cs typeface="Nunito Sans"/>
                <a:sym typeface="Nunito Sans"/>
              </a:defRPr>
            </a:lvl3pPr>
            <a:lvl4pPr lvl="3">
              <a:spcBef>
                <a:spcPts val="0"/>
              </a:spcBef>
              <a:spcAft>
                <a:spcPts val="0"/>
              </a:spcAft>
              <a:buSzPts val="700"/>
              <a:buFont typeface="Nunito Sans"/>
              <a:buNone/>
              <a:defRPr sz="700">
                <a:latin typeface="Nunito Sans"/>
                <a:ea typeface="Nunito Sans"/>
                <a:cs typeface="Nunito Sans"/>
                <a:sym typeface="Nunito Sans"/>
              </a:defRPr>
            </a:lvl4pPr>
            <a:lvl5pPr lvl="4">
              <a:spcBef>
                <a:spcPts val="0"/>
              </a:spcBef>
              <a:spcAft>
                <a:spcPts val="0"/>
              </a:spcAft>
              <a:buSzPts val="700"/>
              <a:buFont typeface="Nunito Sans"/>
              <a:buNone/>
              <a:defRPr sz="700">
                <a:latin typeface="Nunito Sans"/>
                <a:ea typeface="Nunito Sans"/>
                <a:cs typeface="Nunito Sans"/>
                <a:sym typeface="Nunito Sans"/>
              </a:defRPr>
            </a:lvl5pPr>
            <a:lvl6pPr lvl="5">
              <a:spcBef>
                <a:spcPts val="0"/>
              </a:spcBef>
              <a:spcAft>
                <a:spcPts val="0"/>
              </a:spcAft>
              <a:buSzPts val="700"/>
              <a:buFont typeface="Nunito Sans"/>
              <a:buNone/>
              <a:defRPr sz="700">
                <a:latin typeface="Nunito Sans"/>
                <a:ea typeface="Nunito Sans"/>
                <a:cs typeface="Nunito Sans"/>
                <a:sym typeface="Nunito Sans"/>
              </a:defRPr>
            </a:lvl6pPr>
            <a:lvl7pPr lvl="6">
              <a:spcBef>
                <a:spcPts val="0"/>
              </a:spcBef>
              <a:spcAft>
                <a:spcPts val="0"/>
              </a:spcAft>
              <a:buSzPts val="700"/>
              <a:buFont typeface="Nunito Sans"/>
              <a:buNone/>
              <a:defRPr sz="700">
                <a:latin typeface="Nunito Sans"/>
                <a:ea typeface="Nunito Sans"/>
                <a:cs typeface="Nunito Sans"/>
                <a:sym typeface="Nunito Sans"/>
              </a:defRPr>
            </a:lvl7pPr>
            <a:lvl8pPr lvl="7">
              <a:spcBef>
                <a:spcPts val="0"/>
              </a:spcBef>
              <a:spcAft>
                <a:spcPts val="0"/>
              </a:spcAft>
              <a:buSzPts val="700"/>
              <a:buFont typeface="Nunito Sans"/>
              <a:buNone/>
              <a:defRPr sz="700">
                <a:latin typeface="Nunito Sans"/>
                <a:ea typeface="Nunito Sans"/>
                <a:cs typeface="Nunito Sans"/>
                <a:sym typeface="Nunito Sans"/>
              </a:defRPr>
            </a:lvl8pPr>
            <a:lvl9pPr lvl="8">
              <a:spcBef>
                <a:spcPts val="0"/>
              </a:spcBef>
              <a:spcAft>
                <a:spcPts val="0"/>
              </a:spcAft>
              <a:buSzPts val="700"/>
              <a:buFont typeface="Nunito Sans"/>
              <a:buNone/>
              <a:defRPr sz="700">
                <a:latin typeface="Nunito Sans"/>
                <a:ea typeface="Nunito Sans"/>
                <a:cs typeface="Nunito Sans"/>
                <a:sym typeface="Nunito Sans"/>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ext steps">
  <p:cSld name="BLANK_1_1_1_1_1_1_1_1_1_1_1_1_1_1_1_1_1_1_1_1_1_1">
    <p:spTree>
      <p:nvGrpSpPr>
        <p:cNvPr id="354" name="Shape 354"/>
        <p:cNvGrpSpPr/>
        <p:nvPr/>
      </p:nvGrpSpPr>
      <p:grpSpPr>
        <a:xfrm>
          <a:off x="0" y="0"/>
          <a:ext cx="0" cy="0"/>
          <a:chOff x="0" y="0"/>
          <a:chExt cx="0" cy="0"/>
        </a:xfrm>
      </p:grpSpPr>
      <p:sp>
        <p:nvSpPr>
          <p:cNvPr id="355" name="Google Shape;355;p36"/>
          <p:cNvSpPr/>
          <p:nvPr/>
        </p:nvSpPr>
        <p:spPr>
          <a:xfrm rot="5400000">
            <a:off x="-3989996" y="1161600"/>
            <a:ext cx="7978200" cy="7978200"/>
          </a:xfrm>
          <a:prstGeom prst="pie">
            <a:avLst>
              <a:gd fmla="val 10792592" name="adj1"/>
              <a:gd fmla="val 16198514" name="adj2"/>
            </a:avLst>
          </a:prstGeom>
          <a:gradFill>
            <a:gsLst>
              <a:gs pos="0">
                <a:schemeClr val="accent1"/>
              </a:gs>
              <a:gs pos="64000">
                <a:schemeClr val="dk2"/>
              </a:gs>
              <a:gs pos="100000">
                <a:schemeClr val="dk2"/>
              </a:gs>
            </a:gsLst>
            <a:path path="circle">
              <a:fillToRect b="0%" l="0%" r="100%" t="100%"/>
            </a:path>
            <a:tileRect b="-100%" l="-100%" r="0%" t="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Sans"/>
              <a:ea typeface="Nunito Sans"/>
              <a:cs typeface="Nunito Sans"/>
              <a:sym typeface="Nunito Sans"/>
            </a:endParaRPr>
          </a:p>
        </p:txBody>
      </p:sp>
      <p:pic>
        <p:nvPicPr>
          <p:cNvPr id="356" name="Google Shape;356;p36"/>
          <p:cNvPicPr preferRelativeResize="0"/>
          <p:nvPr/>
        </p:nvPicPr>
        <p:blipFill rotWithShape="1">
          <a:blip r:embed="rId2">
            <a:alphaModFix/>
          </a:blip>
          <a:srcRect b="46245" l="7339" r="0" t="0"/>
          <a:stretch/>
        </p:blipFill>
        <p:spPr>
          <a:xfrm>
            <a:off x="218592" y="3453125"/>
            <a:ext cx="2926200" cy="1697526"/>
          </a:xfrm>
          <a:prstGeom prst="rect">
            <a:avLst/>
          </a:prstGeom>
          <a:noFill/>
          <a:ln>
            <a:noFill/>
          </a:ln>
        </p:spPr>
      </p:pic>
      <p:sp>
        <p:nvSpPr>
          <p:cNvPr id="357" name="Google Shape;357;p36"/>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accent5"/>
                </a:solidFill>
                <a:latin typeface="Nunito Sans"/>
                <a:ea typeface="Nunito Sans"/>
                <a:cs typeface="Nunito Sans"/>
                <a:sym typeface="Nunito Sans"/>
              </a:rPr>
              <a:t>‹#›</a:t>
            </a:fld>
            <a:endParaRPr sz="700">
              <a:solidFill>
                <a:schemeClr val="accent5"/>
              </a:solidFill>
              <a:latin typeface="Nunito Sans"/>
              <a:ea typeface="Nunito Sans"/>
              <a:cs typeface="Nunito Sans"/>
              <a:sym typeface="Nunito Sans"/>
            </a:endParaRPr>
          </a:p>
        </p:txBody>
      </p:sp>
      <p:sp>
        <p:nvSpPr>
          <p:cNvPr id="358" name="Google Shape;358;p36"/>
          <p:cNvSpPr txBox="1"/>
          <p:nvPr>
            <p:ph type="title"/>
          </p:nvPr>
        </p:nvSpPr>
        <p:spPr>
          <a:xfrm>
            <a:off x="228600" y="228589"/>
            <a:ext cx="2926200" cy="587700"/>
          </a:xfrm>
          <a:prstGeom prst="rect">
            <a:avLst/>
          </a:prstGeom>
        </p:spPr>
        <p:txBody>
          <a:bodyPr anchorCtr="0" anchor="t" bIns="91425" lIns="91425" spcFirstLastPara="1" rIns="91425" wrap="square" tIns="91425">
            <a:spAutoFit/>
          </a:bodyPr>
          <a:lstStyle>
            <a:lvl1pPr lvl="0">
              <a:lnSpc>
                <a:spcPct val="90000"/>
              </a:lnSpc>
              <a:spcBef>
                <a:spcPts val="0"/>
              </a:spcBef>
              <a:spcAft>
                <a:spcPts val="0"/>
              </a:spcAft>
              <a:buNone/>
              <a:defRPr sz="5400"/>
            </a:lvl1pPr>
            <a:lvl2pPr lvl="1">
              <a:lnSpc>
                <a:spcPct val="90000"/>
              </a:lnSpc>
              <a:spcBef>
                <a:spcPts val="0"/>
              </a:spcBef>
              <a:spcAft>
                <a:spcPts val="0"/>
              </a:spcAft>
              <a:buNone/>
              <a:defRPr sz="5400">
                <a:latin typeface="Poppins SemiBold"/>
                <a:ea typeface="Poppins SemiBold"/>
                <a:cs typeface="Poppins SemiBold"/>
                <a:sym typeface="Poppins SemiBold"/>
              </a:defRPr>
            </a:lvl2pPr>
            <a:lvl3pPr lvl="2">
              <a:lnSpc>
                <a:spcPct val="90000"/>
              </a:lnSpc>
              <a:spcBef>
                <a:spcPts val="0"/>
              </a:spcBef>
              <a:spcAft>
                <a:spcPts val="0"/>
              </a:spcAft>
              <a:buNone/>
              <a:defRPr sz="5400">
                <a:latin typeface="Poppins SemiBold"/>
                <a:ea typeface="Poppins SemiBold"/>
                <a:cs typeface="Poppins SemiBold"/>
                <a:sym typeface="Poppins SemiBold"/>
              </a:defRPr>
            </a:lvl3pPr>
            <a:lvl4pPr lvl="3">
              <a:lnSpc>
                <a:spcPct val="90000"/>
              </a:lnSpc>
              <a:spcBef>
                <a:spcPts val="0"/>
              </a:spcBef>
              <a:spcAft>
                <a:spcPts val="0"/>
              </a:spcAft>
              <a:buNone/>
              <a:defRPr sz="5400">
                <a:latin typeface="Poppins SemiBold"/>
                <a:ea typeface="Poppins SemiBold"/>
                <a:cs typeface="Poppins SemiBold"/>
                <a:sym typeface="Poppins SemiBold"/>
              </a:defRPr>
            </a:lvl4pPr>
            <a:lvl5pPr lvl="4">
              <a:lnSpc>
                <a:spcPct val="90000"/>
              </a:lnSpc>
              <a:spcBef>
                <a:spcPts val="0"/>
              </a:spcBef>
              <a:spcAft>
                <a:spcPts val="0"/>
              </a:spcAft>
              <a:buNone/>
              <a:defRPr sz="5400">
                <a:latin typeface="Poppins SemiBold"/>
                <a:ea typeface="Poppins SemiBold"/>
                <a:cs typeface="Poppins SemiBold"/>
                <a:sym typeface="Poppins SemiBold"/>
              </a:defRPr>
            </a:lvl5pPr>
            <a:lvl6pPr lvl="5">
              <a:lnSpc>
                <a:spcPct val="90000"/>
              </a:lnSpc>
              <a:spcBef>
                <a:spcPts val="0"/>
              </a:spcBef>
              <a:spcAft>
                <a:spcPts val="0"/>
              </a:spcAft>
              <a:buNone/>
              <a:defRPr sz="5400">
                <a:latin typeface="Poppins SemiBold"/>
                <a:ea typeface="Poppins SemiBold"/>
                <a:cs typeface="Poppins SemiBold"/>
                <a:sym typeface="Poppins SemiBold"/>
              </a:defRPr>
            </a:lvl6pPr>
            <a:lvl7pPr lvl="6">
              <a:lnSpc>
                <a:spcPct val="90000"/>
              </a:lnSpc>
              <a:spcBef>
                <a:spcPts val="0"/>
              </a:spcBef>
              <a:spcAft>
                <a:spcPts val="0"/>
              </a:spcAft>
              <a:buNone/>
              <a:defRPr sz="5400">
                <a:latin typeface="Poppins SemiBold"/>
                <a:ea typeface="Poppins SemiBold"/>
                <a:cs typeface="Poppins SemiBold"/>
                <a:sym typeface="Poppins SemiBold"/>
              </a:defRPr>
            </a:lvl7pPr>
            <a:lvl8pPr lvl="7">
              <a:lnSpc>
                <a:spcPct val="90000"/>
              </a:lnSpc>
              <a:spcBef>
                <a:spcPts val="0"/>
              </a:spcBef>
              <a:spcAft>
                <a:spcPts val="0"/>
              </a:spcAft>
              <a:buNone/>
              <a:defRPr sz="5400">
                <a:latin typeface="Poppins SemiBold"/>
                <a:ea typeface="Poppins SemiBold"/>
                <a:cs typeface="Poppins SemiBold"/>
                <a:sym typeface="Poppins SemiBold"/>
              </a:defRPr>
            </a:lvl8pPr>
            <a:lvl9pPr lvl="8">
              <a:lnSpc>
                <a:spcPct val="90000"/>
              </a:lnSpc>
              <a:spcBef>
                <a:spcPts val="0"/>
              </a:spcBef>
              <a:spcAft>
                <a:spcPts val="0"/>
              </a:spcAft>
              <a:buNone/>
              <a:defRPr sz="5400">
                <a:latin typeface="Poppins SemiBold"/>
                <a:ea typeface="Poppins SemiBold"/>
                <a:cs typeface="Poppins SemiBold"/>
                <a:sym typeface="Poppins SemiBold"/>
              </a:defRPr>
            </a:lvl9pPr>
          </a:lstStyle>
          <a:p/>
        </p:txBody>
      </p:sp>
      <p:sp>
        <p:nvSpPr>
          <p:cNvPr id="359" name="Google Shape;359;p36"/>
          <p:cNvSpPr/>
          <p:nvPr/>
        </p:nvSpPr>
        <p:spPr>
          <a:xfrm>
            <a:off x="-4" y="1992734"/>
            <a:ext cx="3736169" cy="3157919"/>
          </a:xfrm>
          <a:custGeom>
            <a:rect b="b" l="l" r="r" t="t"/>
            <a:pathLst>
              <a:path extrusionOk="0" h="209550" w="247921">
                <a:moveTo>
                  <a:pt x="0" y="0"/>
                </a:moveTo>
                <a:lnTo>
                  <a:pt x="0" y="2516"/>
                </a:lnTo>
                <a:lnTo>
                  <a:pt x="1966" y="5976"/>
                </a:lnTo>
                <a:lnTo>
                  <a:pt x="3853" y="9593"/>
                </a:lnTo>
                <a:lnTo>
                  <a:pt x="5661" y="13289"/>
                </a:lnTo>
                <a:lnTo>
                  <a:pt x="7391" y="17063"/>
                </a:lnTo>
                <a:lnTo>
                  <a:pt x="9042" y="20994"/>
                </a:lnTo>
                <a:lnTo>
                  <a:pt x="10615" y="24926"/>
                </a:lnTo>
                <a:lnTo>
                  <a:pt x="12030" y="28936"/>
                </a:lnTo>
                <a:lnTo>
                  <a:pt x="13446" y="32946"/>
                </a:lnTo>
                <a:lnTo>
                  <a:pt x="14704" y="37114"/>
                </a:lnTo>
                <a:lnTo>
                  <a:pt x="15962" y="41360"/>
                </a:lnTo>
                <a:lnTo>
                  <a:pt x="17063" y="45606"/>
                </a:lnTo>
                <a:lnTo>
                  <a:pt x="18085" y="49930"/>
                </a:lnTo>
                <a:lnTo>
                  <a:pt x="19029" y="54334"/>
                </a:lnTo>
                <a:lnTo>
                  <a:pt x="19815" y="58737"/>
                </a:lnTo>
                <a:lnTo>
                  <a:pt x="20601" y="63219"/>
                </a:lnTo>
                <a:lnTo>
                  <a:pt x="21230" y="67779"/>
                </a:lnTo>
                <a:lnTo>
                  <a:pt x="18557" y="68173"/>
                </a:lnTo>
                <a:lnTo>
                  <a:pt x="15883" y="68566"/>
                </a:lnTo>
                <a:lnTo>
                  <a:pt x="13210" y="69037"/>
                </a:lnTo>
                <a:lnTo>
                  <a:pt x="10536" y="69588"/>
                </a:lnTo>
                <a:lnTo>
                  <a:pt x="7942" y="70217"/>
                </a:lnTo>
                <a:lnTo>
                  <a:pt x="5268" y="70846"/>
                </a:lnTo>
                <a:lnTo>
                  <a:pt x="2595" y="71554"/>
                </a:lnTo>
                <a:lnTo>
                  <a:pt x="0" y="72261"/>
                </a:lnTo>
                <a:lnTo>
                  <a:pt x="0" y="73598"/>
                </a:lnTo>
                <a:lnTo>
                  <a:pt x="3302" y="72576"/>
                </a:lnTo>
                <a:lnTo>
                  <a:pt x="7784" y="71475"/>
                </a:lnTo>
                <a:lnTo>
                  <a:pt x="12345" y="70531"/>
                </a:lnTo>
                <a:lnTo>
                  <a:pt x="16827" y="69667"/>
                </a:lnTo>
                <a:lnTo>
                  <a:pt x="21387" y="69037"/>
                </a:lnTo>
                <a:lnTo>
                  <a:pt x="21859" y="72812"/>
                </a:lnTo>
                <a:lnTo>
                  <a:pt x="22174" y="76193"/>
                </a:lnTo>
                <a:lnTo>
                  <a:pt x="22488" y="79495"/>
                </a:lnTo>
                <a:lnTo>
                  <a:pt x="22724" y="82876"/>
                </a:lnTo>
                <a:lnTo>
                  <a:pt x="22881" y="86258"/>
                </a:lnTo>
                <a:lnTo>
                  <a:pt x="22960" y="89639"/>
                </a:lnTo>
                <a:lnTo>
                  <a:pt x="23039" y="92941"/>
                </a:lnTo>
                <a:lnTo>
                  <a:pt x="23039" y="96322"/>
                </a:lnTo>
                <a:lnTo>
                  <a:pt x="23039" y="99703"/>
                </a:lnTo>
                <a:lnTo>
                  <a:pt x="22960" y="103006"/>
                </a:lnTo>
                <a:lnTo>
                  <a:pt x="22803" y="106387"/>
                </a:lnTo>
                <a:lnTo>
                  <a:pt x="22645" y="109689"/>
                </a:lnTo>
                <a:lnTo>
                  <a:pt x="22410" y="113071"/>
                </a:lnTo>
                <a:lnTo>
                  <a:pt x="22095" y="116373"/>
                </a:lnTo>
                <a:lnTo>
                  <a:pt x="21781" y="119675"/>
                </a:lnTo>
                <a:lnTo>
                  <a:pt x="21387" y="122978"/>
                </a:lnTo>
                <a:lnTo>
                  <a:pt x="20916" y="126280"/>
                </a:lnTo>
                <a:lnTo>
                  <a:pt x="20444" y="129504"/>
                </a:lnTo>
                <a:lnTo>
                  <a:pt x="19893" y="132807"/>
                </a:lnTo>
                <a:lnTo>
                  <a:pt x="19264" y="136031"/>
                </a:lnTo>
                <a:lnTo>
                  <a:pt x="18635" y="139254"/>
                </a:lnTo>
                <a:lnTo>
                  <a:pt x="17928" y="142478"/>
                </a:lnTo>
                <a:lnTo>
                  <a:pt x="17220" y="145623"/>
                </a:lnTo>
                <a:lnTo>
                  <a:pt x="16434" y="148769"/>
                </a:lnTo>
                <a:lnTo>
                  <a:pt x="15569" y="151914"/>
                </a:lnTo>
                <a:lnTo>
                  <a:pt x="14625" y="155059"/>
                </a:lnTo>
                <a:lnTo>
                  <a:pt x="13760" y="158126"/>
                </a:lnTo>
                <a:lnTo>
                  <a:pt x="12738" y="161192"/>
                </a:lnTo>
                <a:lnTo>
                  <a:pt x="11716" y="164259"/>
                </a:lnTo>
                <a:lnTo>
                  <a:pt x="10615" y="167247"/>
                </a:lnTo>
                <a:lnTo>
                  <a:pt x="9514" y="170235"/>
                </a:lnTo>
                <a:lnTo>
                  <a:pt x="8256" y="173144"/>
                </a:lnTo>
                <a:lnTo>
                  <a:pt x="7077" y="176053"/>
                </a:lnTo>
                <a:lnTo>
                  <a:pt x="5425" y="179356"/>
                </a:lnTo>
                <a:lnTo>
                  <a:pt x="3696" y="182658"/>
                </a:lnTo>
                <a:lnTo>
                  <a:pt x="1887" y="185961"/>
                </a:lnTo>
                <a:lnTo>
                  <a:pt x="0" y="189185"/>
                </a:lnTo>
                <a:lnTo>
                  <a:pt x="0" y="191622"/>
                </a:lnTo>
                <a:lnTo>
                  <a:pt x="2280" y="187848"/>
                </a:lnTo>
                <a:lnTo>
                  <a:pt x="4403" y="184152"/>
                </a:lnTo>
                <a:lnTo>
                  <a:pt x="6369" y="180378"/>
                </a:lnTo>
                <a:lnTo>
                  <a:pt x="8178" y="176604"/>
                </a:lnTo>
                <a:lnTo>
                  <a:pt x="9436" y="173616"/>
                </a:lnTo>
                <a:lnTo>
                  <a:pt x="10615" y="170707"/>
                </a:lnTo>
                <a:lnTo>
                  <a:pt x="11795" y="167719"/>
                </a:lnTo>
                <a:lnTo>
                  <a:pt x="12895" y="164652"/>
                </a:lnTo>
                <a:lnTo>
                  <a:pt x="13918" y="161585"/>
                </a:lnTo>
                <a:lnTo>
                  <a:pt x="14940" y="158519"/>
                </a:lnTo>
                <a:lnTo>
                  <a:pt x="15883" y="155452"/>
                </a:lnTo>
                <a:lnTo>
                  <a:pt x="16748" y="152307"/>
                </a:lnTo>
                <a:lnTo>
                  <a:pt x="17613" y="149162"/>
                </a:lnTo>
                <a:lnTo>
                  <a:pt x="18399" y="145938"/>
                </a:lnTo>
                <a:lnTo>
                  <a:pt x="19186" y="142714"/>
                </a:lnTo>
                <a:lnTo>
                  <a:pt x="19893" y="139490"/>
                </a:lnTo>
                <a:lnTo>
                  <a:pt x="20522" y="136266"/>
                </a:lnTo>
                <a:lnTo>
                  <a:pt x="21073" y="133043"/>
                </a:lnTo>
                <a:lnTo>
                  <a:pt x="21623" y="129740"/>
                </a:lnTo>
                <a:lnTo>
                  <a:pt x="22174" y="126438"/>
                </a:lnTo>
                <a:lnTo>
                  <a:pt x="22567" y="123135"/>
                </a:lnTo>
                <a:lnTo>
                  <a:pt x="22960" y="119833"/>
                </a:lnTo>
                <a:lnTo>
                  <a:pt x="23353" y="116530"/>
                </a:lnTo>
                <a:lnTo>
                  <a:pt x="23668" y="113149"/>
                </a:lnTo>
                <a:lnTo>
                  <a:pt x="23904" y="109768"/>
                </a:lnTo>
                <a:lnTo>
                  <a:pt x="24061" y="106466"/>
                </a:lnTo>
                <a:lnTo>
                  <a:pt x="24218" y="103084"/>
                </a:lnTo>
                <a:lnTo>
                  <a:pt x="24297" y="99703"/>
                </a:lnTo>
                <a:lnTo>
                  <a:pt x="24297" y="96322"/>
                </a:lnTo>
                <a:lnTo>
                  <a:pt x="24297" y="92941"/>
                </a:lnTo>
                <a:lnTo>
                  <a:pt x="24218" y="89560"/>
                </a:lnTo>
                <a:lnTo>
                  <a:pt x="24139" y="86179"/>
                </a:lnTo>
                <a:lnTo>
                  <a:pt x="23982" y="82798"/>
                </a:lnTo>
                <a:lnTo>
                  <a:pt x="23746" y="79417"/>
                </a:lnTo>
                <a:lnTo>
                  <a:pt x="23432" y="76036"/>
                </a:lnTo>
                <a:lnTo>
                  <a:pt x="23117" y="72654"/>
                </a:lnTo>
                <a:lnTo>
                  <a:pt x="22645" y="68880"/>
                </a:lnTo>
                <a:lnTo>
                  <a:pt x="27521" y="68408"/>
                </a:lnTo>
                <a:lnTo>
                  <a:pt x="32474" y="68094"/>
                </a:lnTo>
                <a:lnTo>
                  <a:pt x="37428" y="67937"/>
                </a:lnTo>
                <a:lnTo>
                  <a:pt x="42382" y="68015"/>
                </a:lnTo>
                <a:lnTo>
                  <a:pt x="47335" y="68173"/>
                </a:lnTo>
                <a:lnTo>
                  <a:pt x="52368" y="68644"/>
                </a:lnTo>
                <a:lnTo>
                  <a:pt x="57400" y="69195"/>
                </a:lnTo>
                <a:lnTo>
                  <a:pt x="62432" y="69981"/>
                </a:lnTo>
                <a:lnTo>
                  <a:pt x="67229" y="70846"/>
                </a:lnTo>
                <a:lnTo>
                  <a:pt x="72025" y="71947"/>
                </a:lnTo>
                <a:lnTo>
                  <a:pt x="76900" y="73126"/>
                </a:lnTo>
                <a:lnTo>
                  <a:pt x="81775" y="74542"/>
                </a:lnTo>
                <a:lnTo>
                  <a:pt x="86650" y="76114"/>
                </a:lnTo>
                <a:lnTo>
                  <a:pt x="91604" y="77844"/>
                </a:lnTo>
                <a:lnTo>
                  <a:pt x="96479" y="79653"/>
                </a:lnTo>
                <a:lnTo>
                  <a:pt x="101433" y="81697"/>
                </a:lnTo>
                <a:lnTo>
                  <a:pt x="106387" y="83899"/>
                </a:lnTo>
                <a:lnTo>
                  <a:pt x="111340" y="86258"/>
                </a:lnTo>
                <a:lnTo>
                  <a:pt x="116294" y="88852"/>
                </a:lnTo>
                <a:lnTo>
                  <a:pt x="121248" y="91526"/>
                </a:lnTo>
                <a:lnTo>
                  <a:pt x="126280" y="94356"/>
                </a:lnTo>
                <a:lnTo>
                  <a:pt x="131234" y="97344"/>
                </a:lnTo>
                <a:lnTo>
                  <a:pt x="136266" y="100490"/>
                </a:lnTo>
                <a:lnTo>
                  <a:pt x="141298" y="103792"/>
                </a:lnTo>
                <a:lnTo>
                  <a:pt x="145309" y="106623"/>
                </a:lnTo>
                <a:lnTo>
                  <a:pt x="149319" y="109454"/>
                </a:lnTo>
                <a:lnTo>
                  <a:pt x="153329" y="112441"/>
                </a:lnTo>
                <a:lnTo>
                  <a:pt x="157339" y="115508"/>
                </a:lnTo>
                <a:lnTo>
                  <a:pt x="161349" y="118653"/>
                </a:lnTo>
                <a:lnTo>
                  <a:pt x="165359" y="121956"/>
                </a:lnTo>
                <a:lnTo>
                  <a:pt x="169369" y="125258"/>
                </a:lnTo>
                <a:lnTo>
                  <a:pt x="173380" y="128718"/>
                </a:lnTo>
                <a:lnTo>
                  <a:pt x="177390" y="132335"/>
                </a:lnTo>
                <a:lnTo>
                  <a:pt x="181400" y="135952"/>
                </a:lnTo>
                <a:lnTo>
                  <a:pt x="185410" y="139648"/>
                </a:lnTo>
                <a:lnTo>
                  <a:pt x="189420" y="143500"/>
                </a:lnTo>
                <a:lnTo>
                  <a:pt x="193352" y="147432"/>
                </a:lnTo>
                <a:lnTo>
                  <a:pt x="197362" y="151442"/>
                </a:lnTo>
                <a:lnTo>
                  <a:pt x="201372" y="155531"/>
                </a:lnTo>
                <a:lnTo>
                  <a:pt x="205303" y="159777"/>
                </a:lnTo>
                <a:lnTo>
                  <a:pt x="211515" y="166539"/>
                </a:lnTo>
                <a:lnTo>
                  <a:pt x="217491" y="173301"/>
                </a:lnTo>
                <a:lnTo>
                  <a:pt x="223074" y="179906"/>
                </a:lnTo>
                <a:lnTo>
                  <a:pt x="228421" y="186354"/>
                </a:lnTo>
                <a:lnTo>
                  <a:pt x="233453" y="192566"/>
                </a:lnTo>
                <a:lnTo>
                  <a:pt x="238092" y="198542"/>
                </a:lnTo>
                <a:lnTo>
                  <a:pt x="242417" y="204203"/>
                </a:lnTo>
                <a:lnTo>
                  <a:pt x="246348" y="209550"/>
                </a:lnTo>
                <a:lnTo>
                  <a:pt x="247921" y="209550"/>
                </a:lnTo>
                <a:lnTo>
                  <a:pt x="243911" y="204125"/>
                </a:lnTo>
                <a:lnTo>
                  <a:pt x="239586" y="198384"/>
                </a:lnTo>
                <a:lnTo>
                  <a:pt x="234868" y="192330"/>
                </a:lnTo>
                <a:lnTo>
                  <a:pt x="229757" y="186040"/>
                </a:lnTo>
                <a:lnTo>
                  <a:pt x="224411" y="179435"/>
                </a:lnTo>
                <a:lnTo>
                  <a:pt x="218671" y="172751"/>
                </a:lnTo>
                <a:lnTo>
                  <a:pt x="212616" y="165832"/>
                </a:lnTo>
                <a:lnTo>
                  <a:pt x="206247" y="158912"/>
                </a:lnTo>
                <a:lnTo>
                  <a:pt x="202237" y="154745"/>
                </a:lnTo>
                <a:lnTo>
                  <a:pt x="198305" y="150577"/>
                </a:lnTo>
                <a:lnTo>
                  <a:pt x="194295" y="146567"/>
                </a:lnTo>
                <a:lnTo>
                  <a:pt x="190285" y="142636"/>
                </a:lnTo>
                <a:lnTo>
                  <a:pt x="186275" y="138783"/>
                </a:lnTo>
                <a:lnTo>
                  <a:pt x="182265" y="135008"/>
                </a:lnTo>
                <a:lnTo>
                  <a:pt x="178255" y="131391"/>
                </a:lnTo>
                <a:lnTo>
                  <a:pt x="174245" y="127774"/>
                </a:lnTo>
                <a:lnTo>
                  <a:pt x="170234" y="124315"/>
                </a:lnTo>
                <a:lnTo>
                  <a:pt x="166146" y="120934"/>
                </a:lnTo>
                <a:lnTo>
                  <a:pt x="162135" y="117710"/>
                </a:lnTo>
                <a:lnTo>
                  <a:pt x="158125" y="114486"/>
                </a:lnTo>
                <a:lnTo>
                  <a:pt x="154037" y="111419"/>
                </a:lnTo>
                <a:lnTo>
                  <a:pt x="150026" y="108431"/>
                </a:lnTo>
                <a:lnTo>
                  <a:pt x="146016" y="105601"/>
                </a:lnTo>
                <a:lnTo>
                  <a:pt x="142006" y="102770"/>
                </a:lnTo>
                <a:lnTo>
                  <a:pt x="136974" y="99467"/>
                </a:lnTo>
                <a:lnTo>
                  <a:pt x="131941" y="96244"/>
                </a:lnTo>
                <a:lnTo>
                  <a:pt x="126909" y="93256"/>
                </a:lnTo>
                <a:lnTo>
                  <a:pt x="121877" y="90425"/>
                </a:lnTo>
                <a:lnTo>
                  <a:pt x="116844" y="87673"/>
                </a:lnTo>
                <a:lnTo>
                  <a:pt x="111891" y="85157"/>
                </a:lnTo>
                <a:lnTo>
                  <a:pt x="106858" y="82798"/>
                </a:lnTo>
                <a:lnTo>
                  <a:pt x="101905" y="80596"/>
                </a:lnTo>
                <a:lnTo>
                  <a:pt x="96951" y="78473"/>
                </a:lnTo>
                <a:lnTo>
                  <a:pt x="91997" y="76586"/>
                </a:lnTo>
                <a:lnTo>
                  <a:pt x="87044" y="74935"/>
                </a:lnTo>
                <a:lnTo>
                  <a:pt x="82090" y="73362"/>
                </a:lnTo>
                <a:lnTo>
                  <a:pt x="77215" y="71947"/>
                </a:lnTo>
                <a:lnTo>
                  <a:pt x="72340" y="70689"/>
                </a:lnTo>
                <a:lnTo>
                  <a:pt x="67465" y="69667"/>
                </a:lnTo>
                <a:lnTo>
                  <a:pt x="62590" y="68723"/>
                </a:lnTo>
                <a:lnTo>
                  <a:pt x="57557" y="67937"/>
                </a:lnTo>
                <a:lnTo>
                  <a:pt x="52446" y="67386"/>
                </a:lnTo>
                <a:lnTo>
                  <a:pt x="47414" y="66914"/>
                </a:lnTo>
                <a:lnTo>
                  <a:pt x="42382" y="66757"/>
                </a:lnTo>
                <a:lnTo>
                  <a:pt x="37428" y="66679"/>
                </a:lnTo>
                <a:lnTo>
                  <a:pt x="32396" y="66836"/>
                </a:lnTo>
                <a:lnTo>
                  <a:pt x="27442" y="67150"/>
                </a:lnTo>
                <a:lnTo>
                  <a:pt x="22488" y="67622"/>
                </a:lnTo>
                <a:lnTo>
                  <a:pt x="21781" y="62904"/>
                </a:lnTo>
                <a:lnTo>
                  <a:pt x="21073" y="58265"/>
                </a:lnTo>
                <a:lnTo>
                  <a:pt x="20129" y="53626"/>
                </a:lnTo>
                <a:lnTo>
                  <a:pt x="19186" y="49065"/>
                </a:lnTo>
                <a:lnTo>
                  <a:pt x="18085" y="44583"/>
                </a:lnTo>
                <a:lnTo>
                  <a:pt x="16905" y="40102"/>
                </a:lnTo>
                <a:lnTo>
                  <a:pt x="15647" y="35777"/>
                </a:lnTo>
                <a:lnTo>
                  <a:pt x="14232" y="31452"/>
                </a:lnTo>
                <a:lnTo>
                  <a:pt x="12817" y="27285"/>
                </a:lnTo>
                <a:lnTo>
                  <a:pt x="11244" y="23117"/>
                </a:lnTo>
                <a:lnTo>
                  <a:pt x="9593" y="19029"/>
                </a:lnTo>
                <a:lnTo>
                  <a:pt x="7863" y="15018"/>
                </a:lnTo>
                <a:lnTo>
                  <a:pt x="5976" y="11166"/>
                </a:lnTo>
                <a:lnTo>
                  <a:pt x="4089" y="7313"/>
                </a:lnTo>
                <a:lnTo>
                  <a:pt x="2123" y="3617"/>
                </a:lnTo>
                <a:lnTo>
                  <a:pt x="0"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360" name="Google Shape;360;p36"/>
          <p:cNvSpPr txBox="1"/>
          <p:nvPr>
            <p:ph idx="1" type="body"/>
          </p:nvPr>
        </p:nvSpPr>
        <p:spPr>
          <a:xfrm>
            <a:off x="4819600" y="3701256"/>
            <a:ext cx="4095900" cy="587700"/>
          </a:xfrm>
          <a:prstGeom prst="rect">
            <a:avLst/>
          </a:prstGeom>
        </p:spPr>
        <p:txBody>
          <a:bodyPr anchorCtr="0" anchor="t" bIns="91425" lIns="91425" spcFirstLastPara="1" rIns="91425" wrap="square" tIns="91425">
            <a:noAutofit/>
          </a:bodyPr>
          <a:lstStyle>
            <a:lvl1pPr indent="-298450" lvl="0" marL="457200">
              <a:spcBef>
                <a:spcPts val="0"/>
              </a:spcBef>
              <a:spcAft>
                <a:spcPts val="0"/>
              </a:spcAft>
              <a:buClr>
                <a:schemeClr val="dk1"/>
              </a:buClr>
              <a:buSzPts val="1100"/>
              <a:buFont typeface="Nunito Sans"/>
              <a:buChar char="●"/>
              <a:defRPr sz="1100"/>
            </a:lvl1pPr>
            <a:lvl2pPr indent="-298450" lvl="1" marL="914400">
              <a:spcBef>
                <a:spcPts val="0"/>
              </a:spcBef>
              <a:spcAft>
                <a:spcPts val="0"/>
              </a:spcAft>
              <a:buClr>
                <a:schemeClr val="dk1"/>
              </a:buClr>
              <a:buSzPts val="1100"/>
              <a:buFont typeface="Nunito Sans"/>
              <a:buChar char="○"/>
              <a:defRPr sz="1100"/>
            </a:lvl2pPr>
            <a:lvl3pPr indent="-298450" lvl="2" marL="1371600">
              <a:spcBef>
                <a:spcPts val="0"/>
              </a:spcBef>
              <a:spcAft>
                <a:spcPts val="0"/>
              </a:spcAft>
              <a:buClr>
                <a:schemeClr val="dk1"/>
              </a:buClr>
              <a:buSzPts val="1100"/>
              <a:buFont typeface="Nunito Sans"/>
              <a:buChar char="■"/>
              <a:defRPr sz="1100"/>
            </a:lvl3pPr>
            <a:lvl4pPr indent="-298450" lvl="3" marL="1828800">
              <a:spcBef>
                <a:spcPts val="0"/>
              </a:spcBef>
              <a:spcAft>
                <a:spcPts val="0"/>
              </a:spcAft>
              <a:buClr>
                <a:schemeClr val="dk1"/>
              </a:buClr>
              <a:buSzPts val="1100"/>
              <a:buFont typeface="Nunito Sans"/>
              <a:buChar char="●"/>
              <a:defRPr sz="1100"/>
            </a:lvl4pPr>
            <a:lvl5pPr indent="-298450" lvl="4" marL="2286000">
              <a:spcBef>
                <a:spcPts val="0"/>
              </a:spcBef>
              <a:spcAft>
                <a:spcPts val="0"/>
              </a:spcAft>
              <a:buClr>
                <a:schemeClr val="dk1"/>
              </a:buClr>
              <a:buSzPts val="1100"/>
              <a:buFont typeface="Nunito Sans"/>
              <a:buChar char="○"/>
              <a:defRPr sz="1100"/>
            </a:lvl5pPr>
            <a:lvl6pPr indent="-298450" lvl="5" marL="2743200">
              <a:spcBef>
                <a:spcPts val="0"/>
              </a:spcBef>
              <a:spcAft>
                <a:spcPts val="0"/>
              </a:spcAft>
              <a:buClr>
                <a:schemeClr val="dk1"/>
              </a:buClr>
              <a:buSzPts val="1100"/>
              <a:buFont typeface="Nunito Sans"/>
              <a:buChar char="■"/>
              <a:defRPr sz="1100"/>
            </a:lvl6pPr>
            <a:lvl7pPr indent="-298450" lvl="6" marL="3200400">
              <a:spcBef>
                <a:spcPts val="0"/>
              </a:spcBef>
              <a:spcAft>
                <a:spcPts val="0"/>
              </a:spcAft>
              <a:buClr>
                <a:schemeClr val="dk1"/>
              </a:buClr>
              <a:buSzPts val="1100"/>
              <a:buFont typeface="Nunito Sans"/>
              <a:buChar char="●"/>
              <a:defRPr sz="1100"/>
            </a:lvl7pPr>
            <a:lvl8pPr indent="-298450" lvl="7" marL="3657600">
              <a:spcBef>
                <a:spcPts val="0"/>
              </a:spcBef>
              <a:spcAft>
                <a:spcPts val="0"/>
              </a:spcAft>
              <a:buClr>
                <a:schemeClr val="dk1"/>
              </a:buClr>
              <a:buSzPts val="1100"/>
              <a:buFont typeface="Nunito Sans"/>
              <a:buChar char="○"/>
              <a:defRPr sz="1100"/>
            </a:lvl8pPr>
            <a:lvl9pPr indent="-298450" lvl="8" marL="4114800">
              <a:spcBef>
                <a:spcPts val="0"/>
              </a:spcBef>
              <a:spcAft>
                <a:spcPts val="0"/>
              </a:spcAft>
              <a:buClr>
                <a:schemeClr val="dk1"/>
              </a:buClr>
              <a:buSzPts val="1100"/>
              <a:buFont typeface="Nunito Sans"/>
              <a:buChar char="■"/>
              <a:defRPr sz="1100"/>
            </a:lvl9pPr>
          </a:lstStyle>
          <a:p/>
        </p:txBody>
      </p:sp>
      <p:sp>
        <p:nvSpPr>
          <p:cNvPr id="361" name="Google Shape;361;p36"/>
          <p:cNvSpPr txBox="1"/>
          <p:nvPr>
            <p:ph idx="2" type="body"/>
          </p:nvPr>
        </p:nvSpPr>
        <p:spPr>
          <a:xfrm>
            <a:off x="4819600" y="2342406"/>
            <a:ext cx="4095900" cy="587700"/>
          </a:xfrm>
          <a:prstGeom prst="rect">
            <a:avLst/>
          </a:prstGeom>
        </p:spPr>
        <p:txBody>
          <a:bodyPr anchorCtr="0" anchor="t" bIns="91425" lIns="91425" spcFirstLastPara="1" rIns="91425" wrap="square" tIns="91425">
            <a:noAutofit/>
          </a:bodyPr>
          <a:lstStyle>
            <a:lvl1pPr indent="-298450" lvl="0" marL="457200">
              <a:lnSpc>
                <a:spcPct val="115000"/>
              </a:lnSpc>
              <a:spcBef>
                <a:spcPts val="0"/>
              </a:spcBef>
              <a:spcAft>
                <a:spcPts val="0"/>
              </a:spcAft>
              <a:buClr>
                <a:schemeClr val="dk1"/>
              </a:buClr>
              <a:buSzPts val="1100"/>
              <a:buFont typeface="Nunito Sans"/>
              <a:buChar char="●"/>
              <a:defRPr sz="1100"/>
            </a:lvl1pPr>
            <a:lvl2pPr indent="-298450" lvl="1" marL="914400">
              <a:lnSpc>
                <a:spcPct val="115000"/>
              </a:lnSpc>
              <a:spcBef>
                <a:spcPts val="0"/>
              </a:spcBef>
              <a:spcAft>
                <a:spcPts val="0"/>
              </a:spcAft>
              <a:buClr>
                <a:schemeClr val="dk1"/>
              </a:buClr>
              <a:buSzPts val="1100"/>
              <a:buFont typeface="Nunito Sans"/>
              <a:buChar char="○"/>
              <a:defRPr sz="1100"/>
            </a:lvl2pPr>
            <a:lvl3pPr indent="-298450" lvl="2" marL="1371600">
              <a:lnSpc>
                <a:spcPct val="115000"/>
              </a:lnSpc>
              <a:spcBef>
                <a:spcPts val="0"/>
              </a:spcBef>
              <a:spcAft>
                <a:spcPts val="0"/>
              </a:spcAft>
              <a:buClr>
                <a:schemeClr val="dk1"/>
              </a:buClr>
              <a:buSzPts val="1100"/>
              <a:buFont typeface="Nunito Sans"/>
              <a:buChar char="■"/>
              <a:defRPr sz="1100"/>
            </a:lvl3pPr>
            <a:lvl4pPr indent="-298450" lvl="3" marL="1828800">
              <a:lnSpc>
                <a:spcPct val="115000"/>
              </a:lnSpc>
              <a:spcBef>
                <a:spcPts val="0"/>
              </a:spcBef>
              <a:spcAft>
                <a:spcPts val="0"/>
              </a:spcAft>
              <a:buClr>
                <a:schemeClr val="dk1"/>
              </a:buClr>
              <a:buSzPts val="1100"/>
              <a:buFont typeface="Nunito Sans"/>
              <a:buChar char="●"/>
              <a:defRPr sz="1100"/>
            </a:lvl4pPr>
            <a:lvl5pPr indent="-298450" lvl="4" marL="2286000">
              <a:lnSpc>
                <a:spcPct val="115000"/>
              </a:lnSpc>
              <a:spcBef>
                <a:spcPts val="0"/>
              </a:spcBef>
              <a:spcAft>
                <a:spcPts val="0"/>
              </a:spcAft>
              <a:buClr>
                <a:schemeClr val="dk1"/>
              </a:buClr>
              <a:buSzPts val="1100"/>
              <a:buFont typeface="Nunito Sans"/>
              <a:buChar char="○"/>
              <a:defRPr sz="1100"/>
            </a:lvl5pPr>
            <a:lvl6pPr indent="-298450" lvl="5" marL="2743200">
              <a:lnSpc>
                <a:spcPct val="115000"/>
              </a:lnSpc>
              <a:spcBef>
                <a:spcPts val="0"/>
              </a:spcBef>
              <a:spcAft>
                <a:spcPts val="0"/>
              </a:spcAft>
              <a:buClr>
                <a:schemeClr val="dk1"/>
              </a:buClr>
              <a:buSzPts val="1100"/>
              <a:buFont typeface="Nunito Sans"/>
              <a:buChar char="■"/>
              <a:defRPr sz="1100"/>
            </a:lvl6pPr>
            <a:lvl7pPr indent="-298450" lvl="6" marL="3200400">
              <a:lnSpc>
                <a:spcPct val="115000"/>
              </a:lnSpc>
              <a:spcBef>
                <a:spcPts val="0"/>
              </a:spcBef>
              <a:spcAft>
                <a:spcPts val="0"/>
              </a:spcAft>
              <a:buClr>
                <a:schemeClr val="dk1"/>
              </a:buClr>
              <a:buSzPts val="1100"/>
              <a:buFont typeface="Nunito Sans"/>
              <a:buChar char="●"/>
              <a:defRPr sz="1100"/>
            </a:lvl7pPr>
            <a:lvl8pPr indent="-298450" lvl="7" marL="3657600">
              <a:lnSpc>
                <a:spcPct val="115000"/>
              </a:lnSpc>
              <a:spcBef>
                <a:spcPts val="0"/>
              </a:spcBef>
              <a:spcAft>
                <a:spcPts val="0"/>
              </a:spcAft>
              <a:buClr>
                <a:schemeClr val="dk1"/>
              </a:buClr>
              <a:buSzPts val="1100"/>
              <a:buFont typeface="Nunito Sans"/>
              <a:buChar char="○"/>
              <a:defRPr sz="1100"/>
            </a:lvl8pPr>
            <a:lvl9pPr indent="-298450" lvl="8" marL="4114800">
              <a:lnSpc>
                <a:spcPct val="115000"/>
              </a:lnSpc>
              <a:spcBef>
                <a:spcPts val="0"/>
              </a:spcBef>
              <a:spcAft>
                <a:spcPts val="0"/>
              </a:spcAft>
              <a:buClr>
                <a:schemeClr val="dk1"/>
              </a:buClr>
              <a:buSzPts val="1100"/>
              <a:buFont typeface="Nunito Sans"/>
              <a:buChar char="■"/>
              <a:defRPr sz="1100"/>
            </a:lvl9pPr>
          </a:lstStyle>
          <a:p/>
        </p:txBody>
      </p:sp>
      <p:sp>
        <p:nvSpPr>
          <p:cNvPr id="362" name="Google Shape;362;p36"/>
          <p:cNvSpPr txBox="1"/>
          <p:nvPr>
            <p:ph idx="3" type="body"/>
          </p:nvPr>
        </p:nvSpPr>
        <p:spPr>
          <a:xfrm>
            <a:off x="4819600" y="983556"/>
            <a:ext cx="4095900" cy="587700"/>
          </a:xfrm>
          <a:prstGeom prst="rect">
            <a:avLst/>
          </a:prstGeom>
        </p:spPr>
        <p:txBody>
          <a:bodyPr anchorCtr="0" anchor="t" bIns="91425" lIns="91425" spcFirstLastPara="1" rIns="91425" wrap="square" tIns="91425">
            <a:noAutofit/>
          </a:bodyPr>
          <a:lstStyle>
            <a:lvl1pPr indent="-298450" lvl="0" marL="457200">
              <a:lnSpc>
                <a:spcPct val="115000"/>
              </a:lnSpc>
              <a:spcBef>
                <a:spcPts val="0"/>
              </a:spcBef>
              <a:spcAft>
                <a:spcPts val="0"/>
              </a:spcAft>
              <a:buClr>
                <a:schemeClr val="dk1"/>
              </a:buClr>
              <a:buSzPts val="1100"/>
              <a:buFont typeface="Nunito Sans"/>
              <a:buChar char="●"/>
              <a:defRPr sz="1100"/>
            </a:lvl1pPr>
            <a:lvl2pPr indent="-298450" lvl="1" marL="914400">
              <a:lnSpc>
                <a:spcPct val="115000"/>
              </a:lnSpc>
              <a:spcBef>
                <a:spcPts val="0"/>
              </a:spcBef>
              <a:spcAft>
                <a:spcPts val="0"/>
              </a:spcAft>
              <a:buClr>
                <a:schemeClr val="dk1"/>
              </a:buClr>
              <a:buSzPts val="1100"/>
              <a:buFont typeface="Nunito Sans"/>
              <a:buChar char="○"/>
              <a:defRPr sz="1100"/>
            </a:lvl2pPr>
            <a:lvl3pPr indent="-298450" lvl="2" marL="1371600">
              <a:lnSpc>
                <a:spcPct val="115000"/>
              </a:lnSpc>
              <a:spcBef>
                <a:spcPts val="0"/>
              </a:spcBef>
              <a:spcAft>
                <a:spcPts val="0"/>
              </a:spcAft>
              <a:buClr>
                <a:schemeClr val="dk1"/>
              </a:buClr>
              <a:buSzPts val="1100"/>
              <a:buFont typeface="Nunito Sans"/>
              <a:buChar char="■"/>
              <a:defRPr sz="1100"/>
            </a:lvl3pPr>
            <a:lvl4pPr indent="-298450" lvl="3" marL="1828800">
              <a:lnSpc>
                <a:spcPct val="115000"/>
              </a:lnSpc>
              <a:spcBef>
                <a:spcPts val="0"/>
              </a:spcBef>
              <a:spcAft>
                <a:spcPts val="0"/>
              </a:spcAft>
              <a:buClr>
                <a:schemeClr val="dk1"/>
              </a:buClr>
              <a:buSzPts val="1100"/>
              <a:buFont typeface="Nunito Sans"/>
              <a:buChar char="●"/>
              <a:defRPr sz="1100"/>
            </a:lvl4pPr>
            <a:lvl5pPr indent="-298450" lvl="4" marL="2286000">
              <a:lnSpc>
                <a:spcPct val="115000"/>
              </a:lnSpc>
              <a:spcBef>
                <a:spcPts val="0"/>
              </a:spcBef>
              <a:spcAft>
                <a:spcPts val="0"/>
              </a:spcAft>
              <a:buClr>
                <a:schemeClr val="dk1"/>
              </a:buClr>
              <a:buSzPts val="1100"/>
              <a:buFont typeface="Nunito Sans"/>
              <a:buChar char="○"/>
              <a:defRPr sz="1100"/>
            </a:lvl5pPr>
            <a:lvl6pPr indent="-298450" lvl="5" marL="2743200">
              <a:lnSpc>
                <a:spcPct val="115000"/>
              </a:lnSpc>
              <a:spcBef>
                <a:spcPts val="0"/>
              </a:spcBef>
              <a:spcAft>
                <a:spcPts val="0"/>
              </a:spcAft>
              <a:buClr>
                <a:schemeClr val="dk1"/>
              </a:buClr>
              <a:buSzPts val="1100"/>
              <a:buFont typeface="Nunito Sans"/>
              <a:buChar char="■"/>
              <a:defRPr sz="1100"/>
            </a:lvl6pPr>
            <a:lvl7pPr indent="-298450" lvl="6" marL="3200400">
              <a:lnSpc>
                <a:spcPct val="115000"/>
              </a:lnSpc>
              <a:spcBef>
                <a:spcPts val="0"/>
              </a:spcBef>
              <a:spcAft>
                <a:spcPts val="0"/>
              </a:spcAft>
              <a:buClr>
                <a:schemeClr val="dk1"/>
              </a:buClr>
              <a:buSzPts val="1100"/>
              <a:buFont typeface="Nunito Sans"/>
              <a:buChar char="●"/>
              <a:defRPr sz="1100"/>
            </a:lvl7pPr>
            <a:lvl8pPr indent="-298450" lvl="7" marL="3657600">
              <a:lnSpc>
                <a:spcPct val="115000"/>
              </a:lnSpc>
              <a:spcBef>
                <a:spcPts val="0"/>
              </a:spcBef>
              <a:spcAft>
                <a:spcPts val="0"/>
              </a:spcAft>
              <a:buClr>
                <a:schemeClr val="dk1"/>
              </a:buClr>
              <a:buSzPts val="1100"/>
              <a:buFont typeface="Nunito Sans"/>
              <a:buChar char="○"/>
              <a:defRPr sz="1100"/>
            </a:lvl8pPr>
            <a:lvl9pPr indent="-298450" lvl="8" marL="4114800">
              <a:lnSpc>
                <a:spcPct val="115000"/>
              </a:lnSpc>
              <a:spcBef>
                <a:spcPts val="0"/>
              </a:spcBef>
              <a:spcAft>
                <a:spcPts val="0"/>
              </a:spcAft>
              <a:buClr>
                <a:schemeClr val="dk1"/>
              </a:buClr>
              <a:buSzPts val="1100"/>
              <a:buFont typeface="Nunito Sans"/>
              <a:buChar char="■"/>
              <a:defRPr sz="1100"/>
            </a:lvl9pPr>
          </a:lstStyle>
          <a:p/>
        </p:txBody>
      </p:sp>
      <p:sp>
        <p:nvSpPr>
          <p:cNvPr id="363" name="Google Shape;363;p36"/>
          <p:cNvSpPr txBox="1"/>
          <p:nvPr>
            <p:ph idx="4"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BLANK_1_1_1_1_1_1_2">
    <p:bg>
      <p:bgPr>
        <a:solidFill>
          <a:schemeClr val="accent1"/>
        </a:solidFill>
      </p:bgPr>
    </p:bg>
    <p:spTree>
      <p:nvGrpSpPr>
        <p:cNvPr id="364" name="Shape 364"/>
        <p:cNvGrpSpPr/>
        <p:nvPr/>
      </p:nvGrpSpPr>
      <p:grpSpPr>
        <a:xfrm>
          <a:off x="0" y="0"/>
          <a:ext cx="0" cy="0"/>
          <a:chOff x="0" y="0"/>
          <a:chExt cx="0" cy="0"/>
        </a:xfrm>
      </p:grpSpPr>
      <p:pic>
        <p:nvPicPr>
          <p:cNvPr id="365" name="Google Shape;365;p37"/>
          <p:cNvPicPr preferRelativeResize="0"/>
          <p:nvPr/>
        </p:nvPicPr>
        <p:blipFill rotWithShape="1">
          <a:blip r:embed="rId2">
            <a:alphaModFix/>
          </a:blip>
          <a:srcRect b="0" l="0" r="54483" t="51307"/>
          <a:stretch/>
        </p:blipFill>
        <p:spPr>
          <a:xfrm flipH="1" rot="10800000">
            <a:off x="6802800" y="2639053"/>
            <a:ext cx="2341200" cy="2504451"/>
          </a:xfrm>
          <a:prstGeom prst="rect">
            <a:avLst/>
          </a:prstGeom>
          <a:noFill/>
          <a:ln>
            <a:noFill/>
          </a:ln>
        </p:spPr>
      </p:pic>
      <p:sp>
        <p:nvSpPr>
          <p:cNvPr id="366" name="Google Shape;366;p37"/>
          <p:cNvSpPr txBox="1"/>
          <p:nvPr/>
        </p:nvSpPr>
        <p:spPr>
          <a:xfrm>
            <a:off x="6720300" y="4800275"/>
            <a:ext cx="21951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fld id="{00000000-1234-1234-1234-123412341234}" type="slidenum">
              <a:rPr lang="en" sz="700">
                <a:solidFill>
                  <a:schemeClr val="dk2"/>
                </a:solidFill>
                <a:latin typeface="Nunito Sans"/>
                <a:ea typeface="Nunito Sans"/>
                <a:cs typeface="Nunito Sans"/>
                <a:sym typeface="Nunito Sans"/>
              </a:rPr>
              <a:t>‹#›</a:t>
            </a:fld>
            <a:endParaRPr sz="700">
              <a:solidFill>
                <a:schemeClr val="dk2"/>
              </a:solidFill>
              <a:latin typeface="Nunito Sans"/>
              <a:ea typeface="Nunito Sans"/>
              <a:cs typeface="Nunito Sans"/>
              <a:sym typeface="Nunito Sans"/>
            </a:endParaRPr>
          </a:p>
        </p:txBody>
      </p:sp>
      <p:sp>
        <p:nvSpPr>
          <p:cNvPr id="367" name="Google Shape;367;p37"/>
          <p:cNvSpPr txBox="1"/>
          <p:nvPr>
            <p:ph type="title"/>
          </p:nvPr>
        </p:nvSpPr>
        <p:spPr>
          <a:xfrm>
            <a:off x="1230200" y="1930281"/>
            <a:ext cx="6683700" cy="1726500"/>
          </a:xfrm>
          <a:prstGeom prst="rect">
            <a:avLst/>
          </a:prstGeom>
        </p:spPr>
        <p:txBody>
          <a:bodyPr anchorCtr="0" anchor="t" bIns="91425" lIns="91425" spcFirstLastPara="1" rIns="91425" wrap="square" tIns="91425">
            <a:noAutofit/>
          </a:bodyPr>
          <a:lstStyle>
            <a:lvl1pPr lvl="0" algn="ctr">
              <a:lnSpc>
                <a:spcPct val="90000"/>
              </a:lnSpc>
              <a:spcBef>
                <a:spcPts val="0"/>
              </a:spcBef>
              <a:spcAft>
                <a:spcPts val="0"/>
              </a:spcAft>
              <a:buNone/>
              <a:defRPr sz="5400">
                <a:solidFill>
                  <a:schemeClr val="dk2"/>
                </a:solidFill>
              </a:defRPr>
            </a:lvl1pPr>
            <a:lvl2pPr lvl="1"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2pPr>
            <a:lvl3pPr lvl="2"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3pPr>
            <a:lvl4pPr lvl="3"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4pPr>
            <a:lvl5pPr lvl="4"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5pPr>
            <a:lvl6pPr lvl="5"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6pPr>
            <a:lvl7pPr lvl="6"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7pPr>
            <a:lvl8pPr lvl="7"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8pPr>
            <a:lvl9pPr lvl="8" algn="ctr">
              <a:lnSpc>
                <a:spcPct val="115000"/>
              </a:lnSpc>
              <a:spcBef>
                <a:spcPts val="0"/>
              </a:spcBef>
              <a:spcAft>
                <a:spcPts val="0"/>
              </a:spcAft>
              <a:buNone/>
              <a:defRPr sz="4800">
                <a:solidFill>
                  <a:schemeClr val="dk2"/>
                </a:solidFill>
                <a:latin typeface="Poppins SemiBold"/>
                <a:ea typeface="Poppins SemiBold"/>
                <a:cs typeface="Poppins SemiBold"/>
                <a:sym typeface="Poppins SemiBold"/>
              </a:defRPr>
            </a:lvl9pPr>
          </a:lstStyle>
          <a:p/>
        </p:txBody>
      </p:sp>
      <p:sp>
        <p:nvSpPr>
          <p:cNvPr id="368" name="Google Shape;368;p37"/>
          <p:cNvSpPr txBox="1"/>
          <p:nvPr>
            <p:ph idx="1" type="subTitle"/>
          </p:nvPr>
        </p:nvSpPr>
        <p:spPr>
          <a:xfrm>
            <a:off x="2398650" y="3194700"/>
            <a:ext cx="4346700" cy="4527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1pPr>
            <a:lvl2pPr lvl="1">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2pPr>
            <a:lvl3pPr lvl="2">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3pPr>
            <a:lvl4pPr lvl="3">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4pPr>
            <a:lvl5pPr lvl="4">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5pPr>
            <a:lvl6pPr lvl="5">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6pPr>
            <a:lvl7pPr lvl="6">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7pPr>
            <a:lvl8pPr lvl="7">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8pPr>
            <a:lvl9pPr lvl="8">
              <a:spcBef>
                <a:spcPts val="0"/>
              </a:spcBef>
              <a:spcAft>
                <a:spcPts val="0"/>
              </a:spcAft>
              <a:buClr>
                <a:schemeClr val="dk2"/>
              </a:buClr>
              <a:buSzPts val="1600"/>
              <a:buFont typeface="Nunito Sans SemiBold"/>
              <a:buNone/>
              <a:defRPr>
                <a:solidFill>
                  <a:schemeClr val="dk2"/>
                </a:solidFill>
                <a:latin typeface="Nunito Sans SemiBold"/>
                <a:ea typeface="Nunito Sans SemiBold"/>
                <a:cs typeface="Nunito Sans SemiBold"/>
                <a:sym typeface="Nunito Sans SemiBold"/>
              </a:defRPr>
            </a:lvl9pPr>
          </a:lstStyle>
          <a:p/>
        </p:txBody>
      </p:sp>
      <p:sp>
        <p:nvSpPr>
          <p:cNvPr id="369" name="Google Shape;369;p37"/>
          <p:cNvSpPr/>
          <p:nvPr/>
        </p:nvSpPr>
        <p:spPr>
          <a:xfrm flipH="1">
            <a:off x="11" y="148752"/>
            <a:ext cx="1377568" cy="2421760"/>
          </a:xfrm>
          <a:custGeom>
            <a:rect b="b" l="l" r="r" t="t"/>
            <a:pathLst>
              <a:path extrusionOk="0" h="75680" w="43049">
                <a:moveTo>
                  <a:pt x="10456" y="1"/>
                </a:moveTo>
                <a:lnTo>
                  <a:pt x="9414" y="38"/>
                </a:lnTo>
                <a:lnTo>
                  <a:pt x="8409" y="112"/>
                </a:lnTo>
                <a:lnTo>
                  <a:pt x="7479" y="187"/>
                </a:lnTo>
                <a:lnTo>
                  <a:pt x="6586" y="336"/>
                </a:lnTo>
                <a:lnTo>
                  <a:pt x="5768" y="522"/>
                </a:lnTo>
                <a:lnTo>
                  <a:pt x="4986" y="708"/>
                </a:lnTo>
                <a:lnTo>
                  <a:pt x="4279" y="931"/>
                </a:lnTo>
                <a:lnTo>
                  <a:pt x="3610" y="1229"/>
                </a:lnTo>
                <a:lnTo>
                  <a:pt x="3014" y="1526"/>
                </a:lnTo>
                <a:lnTo>
                  <a:pt x="2456" y="1861"/>
                </a:lnTo>
                <a:lnTo>
                  <a:pt x="1972" y="2270"/>
                </a:lnTo>
                <a:lnTo>
                  <a:pt x="1526" y="2680"/>
                </a:lnTo>
                <a:lnTo>
                  <a:pt x="1154" y="3126"/>
                </a:lnTo>
                <a:lnTo>
                  <a:pt x="893" y="3461"/>
                </a:lnTo>
                <a:lnTo>
                  <a:pt x="707" y="3796"/>
                </a:lnTo>
                <a:lnTo>
                  <a:pt x="521" y="4168"/>
                </a:lnTo>
                <a:lnTo>
                  <a:pt x="373" y="4540"/>
                </a:lnTo>
                <a:lnTo>
                  <a:pt x="261" y="4912"/>
                </a:lnTo>
                <a:lnTo>
                  <a:pt x="149" y="5321"/>
                </a:lnTo>
                <a:lnTo>
                  <a:pt x="75" y="5731"/>
                </a:lnTo>
                <a:lnTo>
                  <a:pt x="38" y="6177"/>
                </a:lnTo>
                <a:lnTo>
                  <a:pt x="0" y="6624"/>
                </a:lnTo>
                <a:lnTo>
                  <a:pt x="0" y="7070"/>
                </a:lnTo>
                <a:lnTo>
                  <a:pt x="38" y="7554"/>
                </a:lnTo>
                <a:lnTo>
                  <a:pt x="112" y="8075"/>
                </a:lnTo>
                <a:lnTo>
                  <a:pt x="187" y="8558"/>
                </a:lnTo>
                <a:lnTo>
                  <a:pt x="298" y="9117"/>
                </a:lnTo>
                <a:lnTo>
                  <a:pt x="596" y="10196"/>
                </a:lnTo>
                <a:lnTo>
                  <a:pt x="1005" y="11386"/>
                </a:lnTo>
                <a:lnTo>
                  <a:pt x="1489" y="12614"/>
                </a:lnTo>
                <a:lnTo>
                  <a:pt x="2121" y="13916"/>
                </a:lnTo>
                <a:lnTo>
                  <a:pt x="2828" y="15256"/>
                </a:lnTo>
                <a:lnTo>
                  <a:pt x="3684" y="16707"/>
                </a:lnTo>
                <a:lnTo>
                  <a:pt x="4614" y="18195"/>
                </a:lnTo>
                <a:lnTo>
                  <a:pt x="5656" y="19758"/>
                </a:lnTo>
                <a:lnTo>
                  <a:pt x="6772" y="21358"/>
                </a:lnTo>
                <a:lnTo>
                  <a:pt x="9525" y="25190"/>
                </a:lnTo>
                <a:lnTo>
                  <a:pt x="12204" y="28985"/>
                </a:lnTo>
                <a:lnTo>
                  <a:pt x="14809" y="32706"/>
                </a:lnTo>
                <a:lnTo>
                  <a:pt x="17376" y="36426"/>
                </a:lnTo>
                <a:lnTo>
                  <a:pt x="22325" y="43682"/>
                </a:lnTo>
                <a:lnTo>
                  <a:pt x="27050" y="50714"/>
                </a:lnTo>
                <a:lnTo>
                  <a:pt x="31478" y="57486"/>
                </a:lnTo>
                <a:lnTo>
                  <a:pt x="35645" y="63922"/>
                </a:lnTo>
                <a:lnTo>
                  <a:pt x="39514" y="69987"/>
                </a:lnTo>
                <a:lnTo>
                  <a:pt x="43049" y="75680"/>
                </a:lnTo>
                <a:lnTo>
                  <a:pt x="43049" y="74526"/>
                </a:lnTo>
                <a:lnTo>
                  <a:pt x="39514" y="68908"/>
                </a:lnTo>
                <a:lnTo>
                  <a:pt x="35682" y="62918"/>
                </a:lnTo>
                <a:lnTo>
                  <a:pt x="31589" y="56555"/>
                </a:lnTo>
                <a:lnTo>
                  <a:pt x="27199" y="49895"/>
                </a:lnTo>
                <a:lnTo>
                  <a:pt x="22548" y="42975"/>
                </a:lnTo>
                <a:lnTo>
                  <a:pt x="17674" y="35831"/>
                </a:lnTo>
                <a:lnTo>
                  <a:pt x="15144" y="32185"/>
                </a:lnTo>
                <a:lnTo>
                  <a:pt x="12576" y="28501"/>
                </a:lnTo>
                <a:lnTo>
                  <a:pt x="9935" y="24781"/>
                </a:lnTo>
                <a:lnTo>
                  <a:pt x="7256" y="21023"/>
                </a:lnTo>
                <a:lnTo>
                  <a:pt x="6177" y="19460"/>
                </a:lnTo>
                <a:lnTo>
                  <a:pt x="5172" y="17972"/>
                </a:lnTo>
                <a:lnTo>
                  <a:pt x="4279" y="16521"/>
                </a:lnTo>
                <a:lnTo>
                  <a:pt x="3461" y="15144"/>
                </a:lnTo>
                <a:lnTo>
                  <a:pt x="2754" y="13805"/>
                </a:lnTo>
                <a:lnTo>
                  <a:pt x="2158" y="12577"/>
                </a:lnTo>
                <a:lnTo>
                  <a:pt x="1638" y="11386"/>
                </a:lnTo>
                <a:lnTo>
                  <a:pt x="1266" y="10233"/>
                </a:lnTo>
                <a:lnTo>
                  <a:pt x="931" y="9191"/>
                </a:lnTo>
                <a:lnTo>
                  <a:pt x="745" y="8186"/>
                </a:lnTo>
                <a:lnTo>
                  <a:pt x="670" y="7703"/>
                </a:lnTo>
                <a:lnTo>
                  <a:pt x="633" y="7219"/>
                </a:lnTo>
                <a:lnTo>
                  <a:pt x="633" y="6773"/>
                </a:lnTo>
                <a:lnTo>
                  <a:pt x="633" y="6363"/>
                </a:lnTo>
                <a:lnTo>
                  <a:pt x="670" y="5954"/>
                </a:lnTo>
                <a:lnTo>
                  <a:pt x="745" y="5545"/>
                </a:lnTo>
                <a:lnTo>
                  <a:pt x="819" y="5173"/>
                </a:lnTo>
                <a:lnTo>
                  <a:pt x="931" y="4801"/>
                </a:lnTo>
                <a:lnTo>
                  <a:pt x="1042" y="4428"/>
                </a:lnTo>
                <a:lnTo>
                  <a:pt x="1228" y="4094"/>
                </a:lnTo>
                <a:lnTo>
                  <a:pt x="1414" y="3796"/>
                </a:lnTo>
                <a:lnTo>
                  <a:pt x="1600" y="3498"/>
                </a:lnTo>
                <a:lnTo>
                  <a:pt x="1972" y="3089"/>
                </a:lnTo>
                <a:lnTo>
                  <a:pt x="2382" y="2680"/>
                </a:lnTo>
                <a:lnTo>
                  <a:pt x="2865" y="2345"/>
                </a:lnTo>
                <a:lnTo>
                  <a:pt x="3386" y="2010"/>
                </a:lnTo>
                <a:lnTo>
                  <a:pt x="3944" y="1750"/>
                </a:lnTo>
                <a:lnTo>
                  <a:pt x="4577" y="1489"/>
                </a:lnTo>
                <a:lnTo>
                  <a:pt x="5284" y="1266"/>
                </a:lnTo>
                <a:lnTo>
                  <a:pt x="6028" y="1080"/>
                </a:lnTo>
                <a:lnTo>
                  <a:pt x="6809" y="894"/>
                </a:lnTo>
                <a:lnTo>
                  <a:pt x="7665" y="782"/>
                </a:lnTo>
                <a:lnTo>
                  <a:pt x="8595" y="708"/>
                </a:lnTo>
                <a:lnTo>
                  <a:pt x="9563" y="633"/>
                </a:lnTo>
                <a:lnTo>
                  <a:pt x="10567" y="596"/>
                </a:lnTo>
                <a:lnTo>
                  <a:pt x="11646" y="633"/>
                </a:lnTo>
                <a:lnTo>
                  <a:pt x="12762" y="671"/>
                </a:lnTo>
                <a:lnTo>
                  <a:pt x="13953" y="745"/>
                </a:lnTo>
                <a:lnTo>
                  <a:pt x="16223" y="931"/>
                </a:lnTo>
                <a:lnTo>
                  <a:pt x="18641" y="1266"/>
                </a:lnTo>
                <a:lnTo>
                  <a:pt x="21246" y="1675"/>
                </a:lnTo>
                <a:lnTo>
                  <a:pt x="24036" y="2196"/>
                </a:lnTo>
                <a:lnTo>
                  <a:pt x="26976" y="2829"/>
                </a:lnTo>
                <a:lnTo>
                  <a:pt x="30138" y="3573"/>
                </a:lnTo>
                <a:lnTo>
                  <a:pt x="33487" y="4428"/>
                </a:lnTo>
                <a:lnTo>
                  <a:pt x="37021" y="5359"/>
                </a:lnTo>
                <a:lnTo>
                  <a:pt x="39998" y="6214"/>
                </a:lnTo>
                <a:lnTo>
                  <a:pt x="43049" y="7107"/>
                </a:lnTo>
                <a:lnTo>
                  <a:pt x="43049" y="6475"/>
                </a:lnTo>
                <a:lnTo>
                  <a:pt x="40072" y="5619"/>
                </a:lnTo>
                <a:lnTo>
                  <a:pt x="37170" y="4801"/>
                </a:lnTo>
                <a:lnTo>
                  <a:pt x="33636" y="3833"/>
                </a:lnTo>
                <a:lnTo>
                  <a:pt x="30250" y="2977"/>
                </a:lnTo>
                <a:lnTo>
                  <a:pt x="27087" y="2233"/>
                </a:lnTo>
                <a:lnTo>
                  <a:pt x="24111" y="1601"/>
                </a:lnTo>
                <a:lnTo>
                  <a:pt x="21320" y="1080"/>
                </a:lnTo>
                <a:lnTo>
                  <a:pt x="18716" y="671"/>
                </a:lnTo>
                <a:lnTo>
                  <a:pt x="16260" y="336"/>
                </a:lnTo>
                <a:lnTo>
                  <a:pt x="13990" y="150"/>
                </a:lnTo>
                <a:lnTo>
                  <a:pt x="12762" y="75"/>
                </a:lnTo>
                <a:lnTo>
                  <a:pt x="11609" y="38"/>
                </a:lnTo>
                <a:lnTo>
                  <a:pt x="1045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370" name="Google Shape;370;p37"/>
          <p:cNvSpPr txBox="1"/>
          <p:nvPr>
            <p:ph idx="2" type="body"/>
          </p:nvPr>
        </p:nvSpPr>
        <p:spPr>
          <a:xfrm>
            <a:off x="3447988" y="3693650"/>
            <a:ext cx="2247900" cy="400200"/>
          </a:xfrm>
          <a:prstGeom prst="rect">
            <a:avLst/>
          </a:prstGeom>
        </p:spPr>
        <p:txBody>
          <a:bodyPr anchorCtr="0" anchor="t" bIns="91425" lIns="91425" spcFirstLastPara="1" rIns="91425" wrap="square" tIns="91425">
            <a:noAutofit/>
          </a:bodyPr>
          <a:lstStyle>
            <a:lvl1pPr indent="-292100" lvl="0" marL="457200" algn="ctr">
              <a:spcBef>
                <a:spcPts val="0"/>
              </a:spcBef>
              <a:spcAft>
                <a:spcPts val="0"/>
              </a:spcAft>
              <a:buClr>
                <a:schemeClr val="dk2"/>
              </a:buClr>
              <a:buSzPts val="1000"/>
              <a:buFont typeface="Nunito Sans"/>
              <a:buChar char="●"/>
              <a:defRPr sz="1000">
                <a:solidFill>
                  <a:schemeClr val="dk2"/>
                </a:solidFill>
              </a:defRPr>
            </a:lvl1pPr>
            <a:lvl2pPr indent="-292100" lvl="1" marL="914400" algn="ctr">
              <a:spcBef>
                <a:spcPts val="0"/>
              </a:spcBef>
              <a:spcAft>
                <a:spcPts val="0"/>
              </a:spcAft>
              <a:buClr>
                <a:schemeClr val="dk2"/>
              </a:buClr>
              <a:buSzPts val="1000"/>
              <a:buFont typeface="Nunito Sans"/>
              <a:buChar char="○"/>
              <a:defRPr sz="1000">
                <a:solidFill>
                  <a:schemeClr val="dk2"/>
                </a:solidFill>
              </a:defRPr>
            </a:lvl2pPr>
            <a:lvl3pPr indent="-292100" lvl="2" marL="1371600" algn="ctr">
              <a:spcBef>
                <a:spcPts val="0"/>
              </a:spcBef>
              <a:spcAft>
                <a:spcPts val="0"/>
              </a:spcAft>
              <a:buClr>
                <a:schemeClr val="dk2"/>
              </a:buClr>
              <a:buSzPts val="1000"/>
              <a:buFont typeface="Nunito Sans"/>
              <a:buChar char="■"/>
              <a:defRPr sz="1000">
                <a:solidFill>
                  <a:schemeClr val="dk2"/>
                </a:solidFill>
              </a:defRPr>
            </a:lvl3pPr>
            <a:lvl4pPr indent="-292100" lvl="3" marL="1828800" algn="ctr">
              <a:spcBef>
                <a:spcPts val="0"/>
              </a:spcBef>
              <a:spcAft>
                <a:spcPts val="0"/>
              </a:spcAft>
              <a:buClr>
                <a:schemeClr val="dk2"/>
              </a:buClr>
              <a:buSzPts val="1000"/>
              <a:buFont typeface="Nunito Sans"/>
              <a:buChar char="●"/>
              <a:defRPr sz="1000">
                <a:solidFill>
                  <a:schemeClr val="dk2"/>
                </a:solidFill>
              </a:defRPr>
            </a:lvl4pPr>
            <a:lvl5pPr indent="-292100" lvl="4" marL="2286000" algn="ctr">
              <a:spcBef>
                <a:spcPts val="0"/>
              </a:spcBef>
              <a:spcAft>
                <a:spcPts val="0"/>
              </a:spcAft>
              <a:buClr>
                <a:schemeClr val="dk2"/>
              </a:buClr>
              <a:buSzPts val="1000"/>
              <a:buFont typeface="Nunito Sans"/>
              <a:buChar char="○"/>
              <a:defRPr sz="1000">
                <a:solidFill>
                  <a:schemeClr val="dk2"/>
                </a:solidFill>
              </a:defRPr>
            </a:lvl5pPr>
            <a:lvl6pPr indent="-292100" lvl="5" marL="2743200" algn="ctr">
              <a:spcBef>
                <a:spcPts val="0"/>
              </a:spcBef>
              <a:spcAft>
                <a:spcPts val="0"/>
              </a:spcAft>
              <a:buClr>
                <a:schemeClr val="dk2"/>
              </a:buClr>
              <a:buSzPts val="1000"/>
              <a:buFont typeface="Nunito Sans"/>
              <a:buChar char="■"/>
              <a:defRPr sz="1000">
                <a:solidFill>
                  <a:schemeClr val="dk2"/>
                </a:solidFill>
              </a:defRPr>
            </a:lvl6pPr>
            <a:lvl7pPr indent="-292100" lvl="6" marL="3200400" algn="ctr">
              <a:spcBef>
                <a:spcPts val="0"/>
              </a:spcBef>
              <a:spcAft>
                <a:spcPts val="0"/>
              </a:spcAft>
              <a:buClr>
                <a:schemeClr val="dk2"/>
              </a:buClr>
              <a:buSzPts val="1000"/>
              <a:buFont typeface="Nunito Sans"/>
              <a:buChar char="●"/>
              <a:defRPr sz="1000">
                <a:solidFill>
                  <a:schemeClr val="dk2"/>
                </a:solidFill>
              </a:defRPr>
            </a:lvl7pPr>
            <a:lvl8pPr indent="-292100" lvl="7" marL="3657600" algn="ctr">
              <a:spcBef>
                <a:spcPts val="0"/>
              </a:spcBef>
              <a:spcAft>
                <a:spcPts val="0"/>
              </a:spcAft>
              <a:buClr>
                <a:schemeClr val="dk2"/>
              </a:buClr>
              <a:buSzPts val="1000"/>
              <a:buFont typeface="Nunito Sans"/>
              <a:buChar char="○"/>
              <a:defRPr sz="1000">
                <a:solidFill>
                  <a:schemeClr val="dk2"/>
                </a:solidFill>
              </a:defRPr>
            </a:lvl8pPr>
            <a:lvl9pPr indent="-292100" lvl="8" marL="4114800" algn="ctr">
              <a:spcBef>
                <a:spcPts val="0"/>
              </a:spcBef>
              <a:spcAft>
                <a:spcPts val="0"/>
              </a:spcAft>
              <a:buClr>
                <a:schemeClr val="dk2"/>
              </a:buClr>
              <a:buSzPts val="1000"/>
              <a:buFont typeface="Nunito Sans"/>
              <a:buChar char="■"/>
              <a:defRPr sz="1000">
                <a:solidFill>
                  <a:schemeClr val="dk2"/>
                </a:solidFill>
              </a:defRPr>
            </a:lvl9pPr>
          </a:lstStyle>
          <a:p/>
        </p:txBody>
      </p:sp>
      <p:sp>
        <p:nvSpPr>
          <p:cNvPr id="371" name="Google Shape;371;p37"/>
          <p:cNvSpPr txBox="1"/>
          <p:nvPr>
            <p:ph idx="3" type="subTitle"/>
          </p:nvPr>
        </p:nvSpPr>
        <p:spPr>
          <a:xfrm>
            <a:off x="228600" y="4800275"/>
            <a:ext cx="1115700" cy="311400"/>
          </a:xfrm>
          <a:prstGeom prst="rect">
            <a:avLst/>
          </a:prstGeom>
        </p:spPr>
        <p:txBody>
          <a:bodyPr anchorCtr="0" anchor="t" bIns="91425" lIns="91425" spcFirstLastPara="1" rIns="91425" wrap="square" tIns="91425">
            <a:noAutofit/>
          </a:bodyPr>
          <a:lstStyle>
            <a:lvl1pPr lvl="0">
              <a:spcBef>
                <a:spcPts val="0"/>
              </a:spcBef>
              <a:spcAft>
                <a:spcPts val="0"/>
              </a:spcAft>
              <a:buNone/>
              <a:defRPr sz="700">
                <a:solidFill>
                  <a:schemeClr val="dk2"/>
                </a:solidFill>
                <a:latin typeface="Nunito Sans"/>
                <a:ea typeface="Nunito Sans"/>
                <a:cs typeface="Nunito Sans"/>
                <a:sym typeface="Nunito Sans"/>
              </a:defRPr>
            </a:lvl1pPr>
            <a:lvl2pPr lvl="1">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2pPr>
            <a:lvl3pPr lvl="2">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3pPr>
            <a:lvl4pPr lvl="3">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4pPr>
            <a:lvl5pPr lvl="4">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5pPr>
            <a:lvl6pPr lvl="5">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6pPr>
            <a:lvl7pPr lvl="6">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7pPr>
            <a:lvl8pPr lvl="7">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8pPr>
            <a:lvl9pPr lvl="8">
              <a:spcBef>
                <a:spcPts val="0"/>
              </a:spcBef>
              <a:spcAft>
                <a:spcPts val="0"/>
              </a:spcAft>
              <a:buClr>
                <a:schemeClr val="dk2"/>
              </a:buClr>
              <a:buSzPts val="700"/>
              <a:buFont typeface="Nunito Sans"/>
              <a:buNone/>
              <a:defRPr sz="700">
                <a:solidFill>
                  <a:schemeClr val="dk2"/>
                </a:solidFill>
                <a:latin typeface="Nunito Sans"/>
                <a:ea typeface="Nunito Sans"/>
                <a:cs typeface="Nunito Sans"/>
                <a:sym typeface="Nunito Sans"/>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72" name="Shape 372"/>
        <p:cNvGrpSpPr/>
        <p:nvPr/>
      </p:nvGrpSpPr>
      <p:grpSpPr>
        <a:xfrm>
          <a:off x="0" y="0"/>
          <a:ext cx="0" cy="0"/>
          <a:chOff x="0" y="0"/>
          <a:chExt cx="0" cy="0"/>
        </a:xfrm>
      </p:grpSpPr>
      <p:sp>
        <p:nvSpPr>
          <p:cNvPr id="373" name="Google Shape;373;p38"/>
          <p:cNvSpPr txBox="1"/>
          <p:nvPr>
            <p:ph type="title"/>
          </p:nvPr>
        </p:nvSpPr>
        <p:spPr>
          <a:xfrm>
            <a:off x="311700" y="2150850"/>
            <a:ext cx="8520600" cy="841800"/>
          </a:xfrm>
          <a:prstGeom prst="rect">
            <a:avLst/>
          </a:prstGeom>
        </p:spPr>
        <p:txBody>
          <a:bodyPr anchorCtr="0" anchor="ctr" bIns="91425" lIns="91425" spcFirstLastPara="1" rIns="91425" wrap="square" tIns="91425">
            <a:spAutoFit/>
          </a:bodyPr>
          <a:lstStyle>
            <a:lvl1pPr lvl="0" algn="ctr">
              <a:spcBef>
                <a:spcPts val="0"/>
              </a:spcBef>
              <a:spcAft>
                <a:spcPts val="0"/>
              </a:spcAft>
              <a:buSzPts val="3600"/>
              <a:buChar char="●"/>
              <a:defRPr sz="3600"/>
            </a:lvl1pPr>
            <a:lvl2pPr lvl="1" algn="ctr">
              <a:spcBef>
                <a:spcPts val="0"/>
              </a:spcBef>
              <a:spcAft>
                <a:spcPts val="0"/>
              </a:spcAft>
              <a:buSzPts val="3600"/>
              <a:buChar char="○"/>
              <a:defRPr sz="3600"/>
            </a:lvl2pPr>
            <a:lvl3pPr lvl="2" algn="ctr">
              <a:spcBef>
                <a:spcPts val="0"/>
              </a:spcBef>
              <a:spcAft>
                <a:spcPts val="0"/>
              </a:spcAft>
              <a:buSzPts val="3600"/>
              <a:buChar char="■"/>
              <a:defRPr sz="3600"/>
            </a:lvl3pPr>
            <a:lvl4pPr lvl="3" algn="ctr">
              <a:spcBef>
                <a:spcPts val="0"/>
              </a:spcBef>
              <a:spcAft>
                <a:spcPts val="0"/>
              </a:spcAft>
              <a:buSzPts val="3600"/>
              <a:buChar char="●"/>
              <a:defRPr sz="3600"/>
            </a:lvl4pPr>
            <a:lvl5pPr lvl="4" algn="ctr">
              <a:spcBef>
                <a:spcPts val="0"/>
              </a:spcBef>
              <a:spcAft>
                <a:spcPts val="0"/>
              </a:spcAft>
              <a:buSzPts val="3600"/>
              <a:buChar char="○"/>
              <a:defRPr sz="3600"/>
            </a:lvl5pPr>
            <a:lvl6pPr lvl="5" algn="ctr">
              <a:spcBef>
                <a:spcPts val="0"/>
              </a:spcBef>
              <a:spcAft>
                <a:spcPts val="0"/>
              </a:spcAft>
              <a:buSzPts val="3600"/>
              <a:buChar char="■"/>
              <a:defRPr sz="3600"/>
            </a:lvl6pPr>
            <a:lvl7pPr lvl="6" algn="ctr">
              <a:spcBef>
                <a:spcPts val="0"/>
              </a:spcBef>
              <a:spcAft>
                <a:spcPts val="0"/>
              </a:spcAft>
              <a:buSzPts val="3600"/>
              <a:buChar char="●"/>
              <a:defRPr sz="3600"/>
            </a:lvl7pPr>
            <a:lvl8pPr lvl="7" algn="ctr">
              <a:spcBef>
                <a:spcPts val="0"/>
              </a:spcBef>
              <a:spcAft>
                <a:spcPts val="0"/>
              </a:spcAft>
              <a:buSzPts val="3600"/>
              <a:buChar char="○"/>
              <a:defRPr sz="3600"/>
            </a:lvl8pPr>
            <a:lvl9pPr lvl="8" algn="ctr">
              <a:spcBef>
                <a:spcPts val="0"/>
              </a:spcBef>
              <a:spcAft>
                <a:spcPts val="0"/>
              </a:spcAft>
              <a:buSzPts val="3600"/>
              <a:buChar char="■"/>
              <a:defRPr sz="3600"/>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p:cSld name="Title and body">
    <p:spTree>
      <p:nvGrpSpPr>
        <p:cNvPr id="374" name="Shape 374"/>
        <p:cNvGrpSpPr/>
        <p:nvPr/>
      </p:nvGrpSpPr>
      <p:grpSpPr>
        <a:xfrm>
          <a:off x="0" y="0"/>
          <a:ext cx="0" cy="0"/>
          <a:chOff x="0" y="0"/>
          <a:chExt cx="0" cy="0"/>
        </a:xfrm>
      </p:grpSpPr>
      <p:sp>
        <p:nvSpPr>
          <p:cNvPr id="375" name="Google Shape;375;p39"/>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76" name="Google Shape;376;p3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p:cSld name="Title and two columns">
    <p:spTree>
      <p:nvGrpSpPr>
        <p:cNvPr id="377" name="Shape 377"/>
        <p:cNvGrpSpPr/>
        <p:nvPr/>
      </p:nvGrpSpPr>
      <p:grpSpPr>
        <a:xfrm>
          <a:off x="0" y="0"/>
          <a:ext cx="0" cy="0"/>
          <a:chOff x="0" y="0"/>
          <a:chExt cx="0" cy="0"/>
        </a:xfrm>
      </p:grpSpPr>
      <p:sp>
        <p:nvSpPr>
          <p:cNvPr id="378" name="Google Shape;378;p40"/>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379" name="Google Shape;379;p4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380" name="Google Shape;380;p40"/>
          <p:cNvSpPr txBox="1"/>
          <p:nvPr>
            <p:ph idx="2" type="body"/>
          </p:nvPr>
        </p:nvSpPr>
        <p:spPr>
          <a:xfrm>
            <a:off x="4832400" y="1152475"/>
            <a:ext cx="3999900" cy="34164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81" name="Shape 381"/>
        <p:cNvGrpSpPr/>
        <p:nvPr/>
      </p:nvGrpSpPr>
      <p:grpSpPr>
        <a:xfrm>
          <a:off x="0" y="0"/>
          <a:ext cx="0" cy="0"/>
          <a:chOff x="0" y="0"/>
          <a:chExt cx="0" cy="0"/>
        </a:xfrm>
      </p:grpSpPr>
      <p:sp>
        <p:nvSpPr>
          <p:cNvPr id="382" name="Google Shape;382;p41"/>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383" name="Shape 383"/>
        <p:cNvGrpSpPr/>
        <p:nvPr/>
      </p:nvGrpSpPr>
      <p:grpSpPr>
        <a:xfrm>
          <a:off x="0" y="0"/>
          <a:ext cx="0" cy="0"/>
          <a:chOff x="0" y="0"/>
          <a:chExt cx="0" cy="0"/>
        </a:xfrm>
      </p:grpSpPr>
      <p:sp>
        <p:nvSpPr>
          <p:cNvPr id="384" name="Google Shape;384;p42"/>
          <p:cNvSpPr txBox="1"/>
          <p:nvPr>
            <p:ph type="title"/>
          </p:nvPr>
        </p:nvSpPr>
        <p:spPr>
          <a:xfrm>
            <a:off x="311700" y="555600"/>
            <a:ext cx="2808000" cy="755700"/>
          </a:xfrm>
          <a:prstGeom prst="rect">
            <a:avLst/>
          </a:prstGeom>
        </p:spPr>
        <p:txBody>
          <a:bodyPr anchorCtr="0" anchor="b" bIns="91425" lIns="91425" spcFirstLastPara="1" rIns="91425" wrap="square" tIns="91425">
            <a:spAutoFit/>
          </a:bodyPr>
          <a:lstStyle>
            <a:lvl1pPr lvl="0">
              <a:spcBef>
                <a:spcPts val="0"/>
              </a:spcBef>
              <a:spcAft>
                <a:spcPts val="0"/>
              </a:spcAft>
              <a:buSzPts val="2400"/>
              <a:buChar char="●"/>
              <a:defRPr sz="2400"/>
            </a:lvl1pPr>
            <a:lvl2pPr lvl="1">
              <a:spcBef>
                <a:spcPts val="0"/>
              </a:spcBef>
              <a:spcAft>
                <a:spcPts val="0"/>
              </a:spcAft>
              <a:buSzPts val="2400"/>
              <a:buChar char="○"/>
              <a:defRPr sz="2400"/>
            </a:lvl2pPr>
            <a:lvl3pPr lvl="2">
              <a:spcBef>
                <a:spcPts val="0"/>
              </a:spcBef>
              <a:spcAft>
                <a:spcPts val="0"/>
              </a:spcAft>
              <a:buSzPts val="2400"/>
              <a:buChar char="■"/>
              <a:defRPr sz="2400"/>
            </a:lvl3pPr>
            <a:lvl4pPr lvl="3">
              <a:spcBef>
                <a:spcPts val="0"/>
              </a:spcBef>
              <a:spcAft>
                <a:spcPts val="0"/>
              </a:spcAft>
              <a:buSzPts val="2400"/>
              <a:buChar char="●"/>
              <a:defRPr sz="2400"/>
            </a:lvl4pPr>
            <a:lvl5pPr lvl="4">
              <a:spcBef>
                <a:spcPts val="0"/>
              </a:spcBef>
              <a:spcAft>
                <a:spcPts val="0"/>
              </a:spcAft>
              <a:buSzPts val="2400"/>
              <a:buChar char="○"/>
              <a:defRPr sz="2400"/>
            </a:lvl5pPr>
            <a:lvl6pPr lvl="5">
              <a:spcBef>
                <a:spcPts val="0"/>
              </a:spcBef>
              <a:spcAft>
                <a:spcPts val="0"/>
              </a:spcAft>
              <a:buSzPts val="2400"/>
              <a:buChar char="■"/>
              <a:defRPr sz="2400"/>
            </a:lvl6pPr>
            <a:lvl7pPr lvl="6">
              <a:spcBef>
                <a:spcPts val="0"/>
              </a:spcBef>
              <a:spcAft>
                <a:spcPts val="0"/>
              </a:spcAft>
              <a:buSzPts val="2400"/>
              <a:buChar char="●"/>
              <a:defRPr sz="2400"/>
            </a:lvl7pPr>
            <a:lvl8pPr lvl="7">
              <a:spcBef>
                <a:spcPts val="0"/>
              </a:spcBef>
              <a:spcAft>
                <a:spcPts val="0"/>
              </a:spcAft>
              <a:buSzPts val="2400"/>
              <a:buChar char="○"/>
              <a:defRPr sz="2400"/>
            </a:lvl8pPr>
            <a:lvl9pPr lvl="8">
              <a:spcBef>
                <a:spcPts val="0"/>
              </a:spcBef>
              <a:spcAft>
                <a:spcPts val="0"/>
              </a:spcAft>
              <a:buSzPts val="2400"/>
              <a:buChar char="■"/>
              <a:defRPr sz="2400"/>
            </a:lvl9pPr>
          </a:lstStyle>
          <a:p/>
        </p:txBody>
      </p:sp>
      <p:sp>
        <p:nvSpPr>
          <p:cNvPr id="385" name="Google Shape;385;p4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386" name="Shape 386"/>
        <p:cNvGrpSpPr/>
        <p:nvPr/>
      </p:nvGrpSpPr>
      <p:grpSpPr>
        <a:xfrm>
          <a:off x="0" y="0"/>
          <a:ext cx="0" cy="0"/>
          <a:chOff x="0" y="0"/>
          <a:chExt cx="0" cy="0"/>
        </a:xfrm>
      </p:grpSpPr>
      <p:sp>
        <p:nvSpPr>
          <p:cNvPr id="387" name="Google Shape;387;p43"/>
          <p:cNvSpPr txBox="1"/>
          <p:nvPr>
            <p:ph type="title"/>
          </p:nvPr>
        </p:nvSpPr>
        <p:spPr>
          <a:xfrm>
            <a:off x="265500" y="1233175"/>
            <a:ext cx="4045200" cy="1482300"/>
          </a:xfrm>
          <a:prstGeom prst="rect">
            <a:avLst/>
          </a:prstGeom>
        </p:spPr>
        <p:txBody>
          <a:bodyPr anchorCtr="0" anchor="b" bIns="91425" lIns="91425" spcFirstLastPara="1" rIns="91425" wrap="square" tIns="91425">
            <a:spAutoFit/>
          </a:bodyPr>
          <a:lstStyle>
            <a:lvl1pPr lvl="0" algn="ctr">
              <a:spcBef>
                <a:spcPts val="0"/>
              </a:spcBef>
              <a:spcAft>
                <a:spcPts val="0"/>
              </a:spcAft>
              <a:buSzPts val="4200"/>
              <a:buChar char="●"/>
              <a:defRPr sz="4200"/>
            </a:lvl1pPr>
            <a:lvl2pPr lvl="1" algn="ctr">
              <a:spcBef>
                <a:spcPts val="0"/>
              </a:spcBef>
              <a:spcAft>
                <a:spcPts val="0"/>
              </a:spcAft>
              <a:buSzPts val="4200"/>
              <a:buChar char="○"/>
              <a:defRPr sz="4200"/>
            </a:lvl2pPr>
            <a:lvl3pPr lvl="2" algn="ctr">
              <a:spcBef>
                <a:spcPts val="0"/>
              </a:spcBef>
              <a:spcAft>
                <a:spcPts val="0"/>
              </a:spcAft>
              <a:buSzPts val="4200"/>
              <a:buChar char="■"/>
              <a:defRPr sz="4200"/>
            </a:lvl3pPr>
            <a:lvl4pPr lvl="3" algn="ctr">
              <a:spcBef>
                <a:spcPts val="0"/>
              </a:spcBef>
              <a:spcAft>
                <a:spcPts val="0"/>
              </a:spcAft>
              <a:buSzPts val="4200"/>
              <a:buChar char="●"/>
              <a:defRPr sz="4200"/>
            </a:lvl4pPr>
            <a:lvl5pPr lvl="4" algn="ctr">
              <a:spcBef>
                <a:spcPts val="0"/>
              </a:spcBef>
              <a:spcAft>
                <a:spcPts val="0"/>
              </a:spcAft>
              <a:buSzPts val="4200"/>
              <a:buChar char="○"/>
              <a:defRPr sz="4200"/>
            </a:lvl5pPr>
            <a:lvl6pPr lvl="5" algn="ctr">
              <a:spcBef>
                <a:spcPts val="0"/>
              </a:spcBef>
              <a:spcAft>
                <a:spcPts val="0"/>
              </a:spcAft>
              <a:buSzPts val="4200"/>
              <a:buChar char="■"/>
              <a:defRPr sz="4200"/>
            </a:lvl6pPr>
            <a:lvl7pPr lvl="6" algn="ctr">
              <a:spcBef>
                <a:spcPts val="0"/>
              </a:spcBef>
              <a:spcAft>
                <a:spcPts val="0"/>
              </a:spcAft>
              <a:buSzPts val="4200"/>
              <a:buChar char="●"/>
              <a:defRPr sz="4200"/>
            </a:lvl7pPr>
            <a:lvl8pPr lvl="7" algn="ctr">
              <a:spcBef>
                <a:spcPts val="0"/>
              </a:spcBef>
              <a:spcAft>
                <a:spcPts val="0"/>
              </a:spcAft>
              <a:buSzPts val="4200"/>
              <a:buChar char="○"/>
              <a:defRPr sz="4200"/>
            </a:lvl8pPr>
            <a:lvl9pPr lvl="8" algn="ctr">
              <a:spcBef>
                <a:spcPts val="0"/>
              </a:spcBef>
              <a:spcAft>
                <a:spcPts val="0"/>
              </a:spcAft>
              <a:buSzPts val="4200"/>
              <a:buChar char="■"/>
              <a:defRPr sz="4200"/>
            </a:lvl9pPr>
          </a:lstStyle>
          <a:p/>
        </p:txBody>
      </p:sp>
      <p:sp>
        <p:nvSpPr>
          <p:cNvPr id="388" name="Google Shape;388;p4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p:txBody>
      </p:sp>
      <p:sp>
        <p:nvSpPr>
          <p:cNvPr id="389" name="Google Shape;389;p4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390" name="Shape 390"/>
        <p:cNvGrpSpPr/>
        <p:nvPr/>
      </p:nvGrpSpPr>
      <p:grpSpPr>
        <a:xfrm>
          <a:off x="0" y="0"/>
          <a:ext cx="0" cy="0"/>
          <a:chOff x="0" y="0"/>
          <a:chExt cx="0" cy="0"/>
        </a:xfrm>
      </p:grpSpPr>
      <p:sp>
        <p:nvSpPr>
          <p:cNvPr id="391" name="Google Shape;391;p4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spcBef>
                <a:spcPts val="0"/>
              </a:spcBef>
              <a:spcAft>
                <a:spcPts val="0"/>
              </a:spcAft>
              <a:buSzPts val="1200"/>
              <a:buNone/>
              <a:defRPr/>
            </a:lvl1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392" name="Shape 392"/>
        <p:cNvGrpSpPr/>
        <p:nvPr/>
      </p:nvGrpSpPr>
      <p:grpSpPr>
        <a:xfrm>
          <a:off x="0" y="0"/>
          <a:ext cx="0" cy="0"/>
          <a:chOff x="0" y="0"/>
          <a:chExt cx="0" cy="0"/>
        </a:xfrm>
      </p:grpSpPr>
      <p:sp>
        <p:nvSpPr>
          <p:cNvPr id="393" name="Google Shape;393;p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spAutoFit/>
          </a:bodyPr>
          <a:lstStyle>
            <a:lvl1pPr lvl="0" algn="ctr">
              <a:spcBef>
                <a:spcPts val="0"/>
              </a:spcBef>
              <a:spcAft>
                <a:spcPts val="0"/>
              </a:spcAft>
              <a:buSzPts val="12000"/>
              <a:buChar char="●"/>
              <a:defRPr sz="12000"/>
            </a:lvl1pPr>
            <a:lvl2pPr lvl="1" algn="ctr">
              <a:spcBef>
                <a:spcPts val="0"/>
              </a:spcBef>
              <a:spcAft>
                <a:spcPts val="0"/>
              </a:spcAft>
              <a:buSzPts val="12000"/>
              <a:buChar char="○"/>
              <a:defRPr sz="12000"/>
            </a:lvl2pPr>
            <a:lvl3pPr lvl="2" algn="ctr">
              <a:spcBef>
                <a:spcPts val="0"/>
              </a:spcBef>
              <a:spcAft>
                <a:spcPts val="0"/>
              </a:spcAft>
              <a:buSzPts val="12000"/>
              <a:buChar char="■"/>
              <a:defRPr sz="12000"/>
            </a:lvl3pPr>
            <a:lvl4pPr lvl="3" algn="ctr">
              <a:spcBef>
                <a:spcPts val="0"/>
              </a:spcBef>
              <a:spcAft>
                <a:spcPts val="0"/>
              </a:spcAft>
              <a:buSzPts val="12000"/>
              <a:buChar char="●"/>
              <a:defRPr sz="12000"/>
            </a:lvl4pPr>
            <a:lvl5pPr lvl="4" algn="ctr">
              <a:spcBef>
                <a:spcPts val="0"/>
              </a:spcBef>
              <a:spcAft>
                <a:spcPts val="0"/>
              </a:spcAft>
              <a:buSzPts val="12000"/>
              <a:buChar char="○"/>
              <a:defRPr sz="12000"/>
            </a:lvl5pPr>
            <a:lvl6pPr lvl="5" algn="ctr">
              <a:spcBef>
                <a:spcPts val="0"/>
              </a:spcBef>
              <a:spcAft>
                <a:spcPts val="0"/>
              </a:spcAft>
              <a:buSzPts val="12000"/>
              <a:buChar char="■"/>
              <a:defRPr sz="12000"/>
            </a:lvl6pPr>
            <a:lvl7pPr lvl="6" algn="ctr">
              <a:spcBef>
                <a:spcPts val="0"/>
              </a:spcBef>
              <a:spcAft>
                <a:spcPts val="0"/>
              </a:spcAft>
              <a:buSzPts val="12000"/>
              <a:buChar char="●"/>
              <a:defRPr sz="12000"/>
            </a:lvl7pPr>
            <a:lvl8pPr lvl="7" algn="ctr">
              <a:spcBef>
                <a:spcPts val="0"/>
              </a:spcBef>
              <a:spcAft>
                <a:spcPts val="0"/>
              </a:spcAft>
              <a:buSzPts val="12000"/>
              <a:buChar char="○"/>
              <a:defRPr sz="12000"/>
            </a:lvl8pPr>
            <a:lvl9pPr lvl="8" algn="ctr">
              <a:spcBef>
                <a:spcPts val="0"/>
              </a:spcBef>
              <a:spcAft>
                <a:spcPts val="0"/>
              </a:spcAft>
              <a:buSzPts val="12000"/>
              <a:buChar char="■"/>
              <a:defRPr sz="12000"/>
            </a:lvl9pPr>
          </a:lstStyle>
          <a:p>
            <a:r>
              <a:t>xx%</a:t>
            </a:r>
          </a:p>
        </p:txBody>
      </p:sp>
      <p:sp>
        <p:nvSpPr>
          <p:cNvPr id="394" name="Google Shape;394;p4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algn="ctr">
              <a:spcBef>
                <a:spcPts val="0"/>
              </a:spcBef>
              <a:spcAft>
                <a:spcPts val="0"/>
              </a:spcAft>
              <a:buSzPts val="1200"/>
              <a:buChar char="●"/>
              <a:defRPr/>
            </a:lvl1pPr>
            <a:lvl2pPr indent="-304800" lvl="1" marL="914400" algn="ctr">
              <a:spcBef>
                <a:spcPts val="0"/>
              </a:spcBef>
              <a:spcAft>
                <a:spcPts val="0"/>
              </a:spcAft>
              <a:buSzPts val="1200"/>
              <a:buChar char="○"/>
              <a:defRPr/>
            </a:lvl2pPr>
            <a:lvl3pPr indent="-304800" lvl="2" marL="1371600" algn="ctr">
              <a:spcBef>
                <a:spcPts val="0"/>
              </a:spcBef>
              <a:spcAft>
                <a:spcPts val="0"/>
              </a:spcAft>
              <a:buSzPts val="1200"/>
              <a:buChar char="■"/>
              <a:defRPr/>
            </a:lvl3pPr>
            <a:lvl4pPr indent="-304800" lvl="3" marL="1828800" algn="ctr">
              <a:spcBef>
                <a:spcPts val="0"/>
              </a:spcBef>
              <a:spcAft>
                <a:spcPts val="0"/>
              </a:spcAft>
              <a:buSzPts val="1200"/>
              <a:buChar char="●"/>
              <a:defRPr/>
            </a:lvl4pPr>
            <a:lvl5pPr indent="-304800" lvl="4" marL="2286000" algn="ctr">
              <a:spcBef>
                <a:spcPts val="0"/>
              </a:spcBef>
              <a:spcAft>
                <a:spcPts val="0"/>
              </a:spcAft>
              <a:buSzPts val="1200"/>
              <a:buChar char="○"/>
              <a:defRPr/>
            </a:lvl5pPr>
            <a:lvl6pPr indent="-304800" lvl="5" marL="2743200" algn="ctr">
              <a:spcBef>
                <a:spcPts val="0"/>
              </a:spcBef>
              <a:spcAft>
                <a:spcPts val="0"/>
              </a:spcAft>
              <a:buSzPts val="1200"/>
              <a:buChar char="■"/>
              <a:defRPr/>
            </a:lvl6pPr>
            <a:lvl7pPr indent="-304800" lvl="6" marL="3200400" algn="ctr">
              <a:spcBef>
                <a:spcPts val="0"/>
              </a:spcBef>
              <a:spcAft>
                <a:spcPts val="0"/>
              </a:spcAft>
              <a:buSzPts val="1200"/>
              <a:buChar char="●"/>
              <a:defRPr/>
            </a:lvl7pPr>
            <a:lvl8pPr indent="-304800" lvl="7" marL="3657600" algn="ctr">
              <a:spcBef>
                <a:spcPts val="0"/>
              </a:spcBef>
              <a:spcAft>
                <a:spcPts val="0"/>
              </a:spcAft>
              <a:buSzPts val="1200"/>
              <a:buChar char="○"/>
              <a:defRPr/>
            </a:lvl8pPr>
            <a:lvl9pPr indent="-304800" lvl="8" marL="4114800" algn="ctr">
              <a:spcBef>
                <a:spcPts val="0"/>
              </a:spcBef>
              <a:spcAft>
                <a:spcPts val="0"/>
              </a:spcAft>
              <a:buSzPts val="12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95" name="Shape 395"/>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spTree>
      <p:nvGrpSpPr>
        <p:cNvPr id="396" name="Shape 396"/>
        <p:cNvGrpSpPr/>
        <p:nvPr/>
      </p:nvGrpSpPr>
      <p:grpSpPr>
        <a:xfrm>
          <a:off x="0" y="0"/>
          <a:ext cx="0" cy="0"/>
          <a:chOff x="0" y="0"/>
          <a:chExt cx="0" cy="0"/>
        </a:xfrm>
      </p:grpSpPr>
      <p:sp>
        <p:nvSpPr>
          <p:cNvPr id="397" name="Google Shape;397;p47"/>
          <p:cNvSpPr txBox="1"/>
          <p:nvPr>
            <p:ph type="title"/>
          </p:nvPr>
        </p:nvSpPr>
        <p:spPr>
          <a:xfrm>
            <a:off x="677325" y="1832775"/>
            <a:ext cx="3217200" cy="1484100"/>
          </a:xfrm>
          <a:prstGeom prst="rect">
            <a:avLst/>
          </a:prstGeom>
        </p:spPr>
        <p:txBody>
          <a:bodyPr anchorCtr="0" anchor="ctr" bIns="91425" lIns="91425" spcFirstLastPara="1" rIns="91425" wrap="square" tIns="91425">
            <a:spAutoFit/>
          </a:bodyPr>
          <a:lstStyle>
            <a:lvl1pPr lvl="0">
              <a:spcBef>
                <a:spcPts val="0"/>
              </a:spcBef>
              <a:spcAft>
                <a:spcPts val="0"/>
              </a:spcAft>
              <a:buSzPts val="4200"/>
              <a:buNone/>
              <a:defRPr sz="4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8" name="Google Shape;398;p47"/>
          <p:cNvSpPr txBox="1"/>
          <p:nvPr>
            <p:ph idx="1" type="subTitle"/>
          </p:nvPr>
        </p:nvSpPr>
        <p:spPr>
          <a:xfrm>
            <a:off x="4406650" y="39375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399" name="Google Shape;399;p47"/>
          <p:cNvSpPr txBox="1"/>
          <p:nvPr>
            <p:ph idx="2" type="subTitle"/>
          </p:nvPr>
        </p:nvSpPr>
        <p:spPr>
          <a:xfrm>
            <a:off x="4406650" y="115170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0" name="Google Shape;400;p47"/>
          <p:cNvSpPr txBox="1"/>
          <p:nvPr>
            <p:ph idx="3" type="subTitle"/>
          </p:nvPr>
        </p:nvSpPr>
        <p:spPr>
          <a:xfrm>
            <a:off x="4406650" y="342557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1" name="Google Shape;401;p47"/>
          <p:cNvSpPr txBox="1"/>
          <p:nvPr>
            <p:ph idx="4" type="subTitle"/>
          </p:nvPr>
        </p:nvSpPr>
        <p:spPr>
          <a:xfrm>
            <a:off x="4406650" y="1909660"/>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2" name="Google Shape;402;p47"/>
          <p:cNvSpPr txBox="1"/>
          <p:nvPr>
            <p:ph idx="5" type="subTitle"/>
          </p:nvPr>
        </p:nvSpPr>
        <p:spPr>
          <a:xfrm>
            <a:off x="4406650" y="418352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03" name="Google Shape;403;p47"/>
          <p:cNvSpPr txBox="1"/>
          <p:nvPr>
            <p:ph idx="6" type="subTitle"/>
          </p:nvPr>
        </p:nvSpPr>
        <p:spPr>
          <a:xfrm>
            <a:off x="4406650" y="2667615"/>
            <a:ext cx="44097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body and image">
  <p:cSld name="Title, body and image">
    <p:spTree>
      <p:nvGrpSpPr>
        <p:cNvPr id="404" name="Shape 404"/>
        <p:cNvGrpSpPr/>
        <p:nvPr/>
      </p:nvGrpSpPr>
      <p:grpSpPr>
        <a:xfrm>
          <a:off x="0" y="0"/>
          <a:ext cx="0" cy="0"/>
          <a:chOff x="0" y="0"/>
          <a:chExt cx="0" cy="0"/>
        </a:xfrm>
      </p:grpSpPr>
      <p:sp>
        <p:nvSpPr>
          <p:cNvPr id="405" name="Google Shape;405;p48"/>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06" name="Google Shape;406;p48"/>
          <p:cNvSpPr txBox="1"/>
          <p:nvPr>
            <p:ph idx="1" type="body"/>
          </p:nvPr>
        </p:nvSpPr>
        <p:spPr>
          <a:xfrm>
            <a:off x="311700" y="1152475"/>
            <a:ext cx="4473900" cy="34164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07" name="Google Shape;407;p48"/>
          <p:cNvSpPr/>
          <p:nvPr>
            <p:ph idx="2" type="pic"/>
          </p:nvPr>
        </p:nvSpPr>
        <p:spPr>
          <a:xfrm>
            <a:off x="4992024" y="1152775"/>
            <a:ext cx="3840300" cy="34164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big ideas">
  <p:cSld name="Two big ideas">
    <p:spTree>
      <p:nvGrpSpPr>
        <p:cNvPr id="408" name="Shape 408"/>
        <p:cNvGrpSpPr/>
        <p:nvPr/>
      </p:nvGrpSpPr>
      <p:grpSpPr>
        <a:xfrm>
          <a:off x="0" y="0"/>
          <a:ext cx="0" cy="0"/>
          <a:chOff x="0" y="0"/>
          <a:chExt cx="0" cy="0"/>
        </a:xfrm>
      </p:grpSpPr>
      <p:sp>
        <p:nvSpPr>
          <p:cNvPr id="409" name="Google Shape;409;p49"/>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410" name="Google Shape;410;p49"/>
          <p:cNvSpPr txBox="1"/>
          <p:nvPr>
            <p:ph idx="1" type="body"/>
          </p:nvPr>
        </p:nvSpPr>
        <p:spPr>
          <a:xfrm>
            <a:off x="483150" y="2237788"/>
            <a:ext cx="36198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1" name="Google Shape;411;p49"/>
          <p:cNvSpPr txBox="1"/>
          <p:nvPr>
            <p:ph idx="2" type="body"/>
          </p:nvPr>
        </p:nvSpPr>
        <p:spPr>
          <a:xfrm>
            <a:off x="5048000" y="2237788"/>
            <a:ext cx="36198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2" name="Google Shape;412;p49"/>
          <p:cNvSpPr txBox="1"/>
          <p:nvPr>
            <p:ph idx="3" type="subTitle"/>
          </p:nvPr>
        </p:nvSpPr>
        <p:spPr>
          <a:xfrm>
            <a:off x="48315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3" name="Google Shape;413;p49"/>
          <p:cNvSpPr txBox="1"/>
          <p:nvPr>
            <p:ph idx="4" type="subTitle"/>
          </p:nvPr>
        </p:nvSpPr>
        <p:spPr>
          <a:xfrm>
            <a:off x="5048000" y="1336161"/>
            <a:ext cx="3619800" cy="5427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big ideas">
  <p:cSld name="Three big ideas">
    <p:spTree>
      <p:nvGrpSpPr>
        <p:cNvPr id="414" name="Shape 414"/>
        <p:cNvGrpSpPr/>
        <p:nvPr/>
      </p:nvGrpSpPr>
      <p:grpSpPr>
        <a:xfrm>
          <a:off x="0" y="0"/>
          <a:ext cx="0" cy="0"/>
          <a:chOff x="0" y="0"/>
          <a:chExt cx="0" cy="0"/>
        </a:xfrm>
      </p:grpSpPr>
      <p:sp>
        <p:nvSpPr>
          <p:cNvPr id="415" name="Google Shape;415;p50"/>
          <p:cNvSpPr txBox="1"/>
          <p:nvPr>
            <p:ph idx="1" type="body"/>
          </p:nvPr>
        </p:nvSpPr>
        <p:spPr>
          <a:xfrm>
            <a:off x="483175" y="2417500"/>
            <a:ext cx="2455500" cy="23736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16" name="Google Shape;416;p50"/>
          <p:cNvSpPr txBox="1"/>
          <p:nvPr>
            <p:ph idx="2" type="body"/>
          </p:nvPr>
        </p:nvSpPr>
        <p:spPr>
          <a:xfrm>
            <a:off x="334772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17" name="Google Shape;417;p50"/>
          <p:cNvSpPr txBox="1"/>
          <p:nvPr>
            <p:ph type="title"/>
          </p:nvPr>
        </p:nvSpPr>
        <p:spPr>
          <a:xfrm>
            <a:off x="483175"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418" name="Google Shape;418;p50"/>
          <p:cNvSpPr txBox="1"/>
          <p:nvPr>
            <p:ph idx="3" type="subTitle"/>
          </p:nvPr>
        </p:nvSpPr>
        <p:spPr>
          <a:xfrm>
            <a:off x="4831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19" name="Google Shape;419;p50"/>
          <p:cNvSpPr txBox="1"/>
          <p:nvPr>
            <p:ph idx="4" type="subTitle"/>
          </p:nvPr>
        </p:nvSpPr>
        <p:spPr>
          <a:xfrm>
            <a:off x="334772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0" name="Google Shape;420;p50"/>
          <p:cNvSpPr txBox="1"/>
          <p:nvPr>
            <p:ph idx="5" type="subTitle"/>
          </p:nvPr>
        </p:nvSpPr>
        <p:spPr>
          <a:xfrm>
            <a:off x="6212275" y="1336150"/>
            <a:ext cx="2455500" cy="7785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1" name="Google Shape;421;p50"/>
          <p:cNvSpPr txBox="1"/>
          <p:nvPr>
            <p:ph idx="6" type="body"/>
          </p:nvPr>
        </p:nvSpPr>
        <p:spPr>
          <a:xfrm>
            <a:off x="6212275" y="2417500"/>
            <a:ext cx="2455500" cy="23736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big ideas">
  <p:cSld name="Four big ideas">
    <p:spTree>
      <p:nvGrpSpPr>
        <p:cNvPr id="422" name="Shape 422"/>
        <p:cNvGrpSpPr/>
        <p:nvPr/>
      </p:nvGrpSpPr>
      <p:grpSpPr>
        <a:xfrm>
          <a:off x="0" y="0"/>
          <a:ext cx="0" cy="0"/>
          <a:chOff x="0" y="0"/>
          <a:chExt cx="0" cy="0"/>
        </a:xfrm>
      </p:grpSpPr>
      <p:sp>
        <p:nvSpPr>
          <p:cNvPr id="423" name="Google Shape;423;p51"/>
          <p:cNvSpPr txBox="1"/>
          <p:nvPr>
            <p:ph idx="1" type="body"/>
          </p:nvPr>
        </p:nvSpPr>
        <p:spPr>
          <a:xfrm>
            <a:off x="366725" y="1759093"/>
            <a:ext cx="3838500" cy="1138500"/>
          </a:xfrm>
          <a:prstGeom prst="rect">
            <a:avLst/>
          </a:prstGeom>
        </p:spPr>
        <p:txBody>
          <a:bodyPr anchorCtr="0" anchor="t" bIns="91425" lIns="91425" spcFirstLastPara="1" rIns="91425" wrap="square" tIns="91425">
            <a:spAutoFit/>
          </a:bodyPr>
          <a:lstStyle>
            <a:lvl1pPr indent="-317500" lvl="0" marL="457200">
              <a:spcBef>
                <a:spcPts val="0"/>
              </a:spcBef>
              <a:spcAft>
                <a:spcPts val="0"/>
              </a:spcAft>
              <a:buSzPts val="1400"/>
              <a:buChar char="●"/>
              <a:defRPr sz="1400"/>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24" name="Google Shape;424;p51"/>
          <p:cNvSpPr txBox="1"/>
          <p:nvPr>
            <p:ph idx="2" type="body"/>
          </p:nvPr>
        </p:nvSpPr>
        <p:spPr>
          <a:xfrm>
            <a:off x="4938725" y="1759093"/>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5" name="Google Shape;425;p51"/>
          <p:cNvSpPr txBox="1"/>
          <p:nvPr>
            <p:ph idx="3" type="body"/>
          </p:nvPr>
        </p:nvSpPr>
        <p:spPr>
          <a:xfrm>
            <a:off x="366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6" name="Google Shape;426;p51"/>
          <p:cNvSpPr txBox="1"/>
          <p:nvPr>
            <p:ph idx="4" type="body"/>
          </p:nvPr>
        </p:nvSpPr>
        <p:spPr>
          <a:xfrm>
            <a:off x="4938750" y="3648575"/>
            <a:ext cx="3838500" cy="11385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27" name="Google Shape;427;p51"/>
          <p:cNvSpPr txBox="1"/>
          <p:nvPr>
            <p:ph type="title"/>
          </p:nvPr>
        </p:nvSpPr>
        <p:spPr>
          <a:xfrm>
            <a:off x="366750" y="450025"/>
            <a:ext cx="8184600" cy="758100"/>
          </a:xfrm>
          <a:prstGeom prst="rect">
            <a:avLst/>
          </a:prstGeom>
        </p:spPr>
        <p:txBody>
          <a:bodyPr anchorCtr="0" anchor="ctr" bIns="91425" lIns="91425" spcFirstLastPara="1" rIns="91425" wrap="square" tIns="91425">
            <a:spAutoFit/>
          </a:bodyPr>
          <a:lstStyle>
            <a:lvl1pPr lvl="0">
              <a:spcBef>
                <a:spcPts val="0"/>
              </a:spcBef>
              <a:spcAft>
                <a:spcPts val="0"/>
              </a:spcAft>
              <a:buSzPts val="3000"/>
              <a:buChar char="●"/>
              <a:defRPr sz="3000"/>
            </a:lvl1pPr>
            <a:lvl2pPr lvl="1">
              <a:spcBef>
                <a:spcPts val="0"/>
              </a:spcBef>
              <a:spcAft>
                <a:spcPts val="0"/>
              </a:spcAft>
              <a:buSzPts val="3000"/>
              <a:buChar char="○"/>
              <a:defRPr sz="3000"/>
            </a:lvl2pPr>
            <a:lvl3pPr lvl="2">
              <a:spcBef>
                <a:spcPts val="0"/>
              </a:spcBef>
              <a:spcAft>
                <a:spcPts val="0"/>
              </a:spcAft>
              <a:buSzPts val="3000"/>
              <a:buChar char="■"/>
              <a:defRPr sz="3000"/>
            </a:lvl3pPr>
            <a:lvl4pPr lvl="3">
              <a:spcBef>
                <a:spcPts val="0"/>
              </a:spcBef>
              <a:spcAft>
                <a:spcPts val="0"/>
              </a:spcAft>
              <a:buSzPts val="3000"/>
              <a:buChar char="●"/>
              <a:defRPr sz="3000"/>
            </a:lvl4pPr>
            <a:lvl5pPr lvl="4">
              <a:spcBef>
                <a:spcPts val="0"/>
              </a:spcBef>
              <a:spcAft>
                <a:spcPts val="0"/>
              </a:spcAft>
              <a:buSzPts val="3000"/>
              <a:buChar char="○"/>
              <a:defRPr sz="3000"/>
            </a:lvl5pPr>
            <a:lvl6pPr lvl="5">
              <a:spcBef>
                <a:spcPts val="0"/>
              </a:spcBef>
              <a:spcAft>
                <a:spcPts val="0"/>
              </a:spcAft>
              <a:buSzPts val="3000"/>
              <a:buChar char="■"/>
              <a:defRPr sz="3000"/>
            </a:lvl6pPr>
            <a:lvl7pPr lvl="6">
              <a:spcBef>
                <a:spcPts val="0"/>
              </a:spcBef>
              <a:spcAft>
                <a:spcPts val="0"/>
              </a:spcAft>
              <a:buSzPts val="3000"/>
              <a:buChar char="●"/>
              <a:defRPr sz="3000"/>
            </a:lvl7pPr>
            <a:lvl8pPr lvl="7">
              <a:spcBef>
                <a:spcPts val="0"/>
              </a:spcBef>
              <a:spcAft>
                <a:spcPts val="0"/>
              </a:spcAft>
              <a:buSzPts val="3000"/>
              <a:buChar char="○"/>
              <a:defRPr sz="3000"/>
            </a:lvl8pPr>
            <a:lvl9pPr lvl="8">
              <a:spcBef>
                <a:spcPts val="0"/>
              </a:spcBef>
              <a:spcAft>
                <a:spcPts val="0"/>
              </a:spcAft>
              <a:buSzPts val="3000"/>
              <a:buChar char="■"/>
              <a:defRPr sz="3000"/>
            </a:lvl9pPr>
          </a:lstStyle>
          <a:p/>
        </p:txBody>
      </p:sp>
      <p:sp>
        <p:nvSpPr>
          <p:cNvPr id="428" name="Google Shape;428;p51"/>
          <p:cNvSpPr txBox="1"/>
          <p:nvPr>
            <p:ph idx="5" type="subTitle"/>
          </p:nvPr>
        </p:nvSpPr>
        <p:spPr>
          <a:xfrm>
            <a:off x="366763"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29" name="Google Shape;429;p51"/>
          <p:cNvSpPr txBox="1"/>
          <p:nvPr>
            <p:ph idx="6" type="subTitle"/>
          </p:nvPr>
        </p:nvSpPr>
        <p:spPr>
          <a:xfrm>
            <a:off x="4938738" y="1277907"/>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0" name="Google Shape;430;p51"/>
          <p:cNvSpPr txBox="1"/>
          <p:nvPr>
            <p:ph idx="7" type="subTitle"/>
          </p:nvPr>
        </p:nvSpPr>
        <p:spPr>
          <a:xfrm>
            <a:off x="4938761"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
        <p:nvSpPr>
          <p:cNvPr id="431" name="Google Shape;431;p51"/>
          <p:cNvSpPr txBox="1"/>
          <p:nvPr>
            <p:ph idx="8" type="subTitle"/>
          </p:nvPr>
        </p:nvSpPr>
        <p:spPr>
          <a:xfrm>
            <a:off x="366750" y="3167363"/>
            <a:ext cx="3838500" cy="481200"/>
          </a:xfrm>
          <a:prstGeom prst="rect">
            <a:avLst/>
          </a:prstGeom>
        </p:spPr>
        <p:txBody>
          <a:bodyPr anchorCtr="0" anchor="t" bIns="91425" lIns="91425" spcFirstLastPara="1" rIns="91425" wrap="square" tIns="91425">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image">
  <p:cSld name="Title and image">
    <p:spTree>
      <p:nvGrpSpPr>
        <p:cNvPr id="432" name="Shape 432"/>
        <p:cNvGrpSpPr/>
        <p:nvPr/>
      </p:nvGrpSpPr>
      <p:grpSpPr>
        <a:xfrm>
          <a:off x="0" y="0"/>
          <a:ext cx="0" cy="0"/>
          <a:chOff x="0" y="0"/>
          <a:chExt cx="0" cy="0"/>
        </a:xfrm>
      </p:grpSpPr>
      <p:sp>
        <p:nvSpPr>
          <p:cNvPr id="433" name="Google Shape;433;p52"/>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34" name="Google Shape;434;p52"/>
          <p:cNvSpPr/>
          <p:nvPr>
            <p:ph idx="2" type="pic"/>
          </p:nvPr>
        </p:nvSpPr>
        <p:spPr>
          <a:xfrm>
            <a:off x="311700" y="1170425"/>
            <a:ext cx="8520600" cy="34929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storyboards">
  <p:cSld name="Two storyboards">
    <p:spTree>
      <p:nvGrpSpPr>
        <p:cNvPr id="435" name="Shape 435"/>
        <p:cNvGrpSpPr/>
        <p:nvPr/>
      </p:nvGrpSpPr>
      <p:grpSpPr>
        <a:xfrm>
          <a:off x="0" y="0"/>
          <a:ext cx="0" cy="0"/>
          <a:chOff x="0" y="0"/>
          <a:chExt cx="0" cy="0"/>
        </a:xfrm>
      </p:grpSpPr>
      <p:sp>
        <p:nvSpPr>
          <p:cNvPr id="436" name="Google Shape;436;p53"/>
          <p:cNvSpPr txBox="1"/>
          <p:nvPr>
            <p:ph idx="1" type="body"/>
          </p:nvPr>
        </p:nvSpPr>
        <p:spPr>
          <a:xfrm>
            <a:off x="311700" y="4080225"/>
            <a:ext cx="4027500" cy="9261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37" name="Google Shape;437;p53"/>
          <p:cNvSpPr/>
          <p:nvPr>
            <p:ph idx="2" type="pic"/>
          </p:nvPr>
        </p:nvSpPr>
        <p:spPr>
          <a:xfrm>
            <a:off x="4804825" y="1133300"/>
            <a:ext cx="4027500" cy="2392800"/>
          </a:xfrm>
          <a:prstGeom prst="rect">
            <a:avLst/>
          </a:prstGeom>
          <a:noFill/>
          <a:ln>
            <a:noFill/>
          </a:ln>
        </p:spPr>
      </p:sp>
      <p:sp>
        <p:nvSpPr>
          <p:cNvPr id="438" name="Google Shape;438;p53"/>
          <p:cNvSpPr/>
          <p:nvPr>
            <p:ph idx="3" type="pic"/>
          </p:nvPr>
        </p:nvSpPr>
        <p:spPr>
          <a:xfrm>
            <a:off x="311725" y="1133300"/>
            <a:ext cx="4027500" cy="2392800"/>
          </a:xfrm>
          <a:prstGeom prst="rect">
            <a:avLst/>
          </a:prstGeom>
          <a:noFill/>
          <a:ln>
            <a:noFill/>
          </a:ln>
        </p:spPr>
      </p:sp>
      <p:sp>
        <p:nvSpPr>
          <p:cNvPr id="439" name="Google Shape;439;p53"/>
          <p:cNvSpPr txBox="1"/>
          <p:nvPr>
            <p:ph idx="4" type="body"/>
          </p:nvPr>
        </p:nvSpPr>
        <p:spPr>
          <a:xfrm>
            <a:off x="4804825" y="4080225"/>
            <a:ext cx="4027500" cy="926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0" name="Google Shape;440;p53"/>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41" name="Google Shape;441;p53"/>
          <p:cNvSpPr txBox="1"/>
          <p:nvPr>
            <p:ph idx="5" type="subTitle"/>
          </p:nvPr>
        </p:nvSpPr>
        <p:spPr>
          <a:xfrm>
            <a:off x="3117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42" name="Google Shape;442;p53"/>
          <p:cNvSpPr txBox="1"/>
          <p:nvPr>
            <p:ph idx="6" type="subTitle"/>
          </p:nvPr>
        </p:nvSpPr>
        <p:spPr>
          <a:xfrm>
            <a:off x="4804825" y="3582900"/>
            <a:ext cx="40275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storyboards">
  <p:cSld name="Three storyboards">
    <p:spTree>
      <p:nvGrpSpPr>
        <p:cNvPr id="443" name="Shape 443"/>
        <p:cNvGrpSpPr/>
        <p:nvPr/>
      </p:nvGrpSpPr>
      <p:grpSpPr>
        <a:xfrm>
          <a:off x="0" y="0"/>
          <a:ext cx="0" cy="0"/>
          <a:chOff x="0" y="0"/>
          <a:chExt cx="0" cy="0"/>
        </a:xfrm>
      </p:grpSpPr>
      <p:sp>
        <p:nvSpPr>
          <p:cNvPr id="444" name="Google Shape;444;p54"/>
          <p:cNvSpPr txBox="1"/>
          <p:nvPr>
            <p:ph idx="1" type="body"/>
          </p:nvPr>
        </p:nvSpPr>
        <p:spPr>
          <a:xfrm>
            <a:off x="311700" y="3911700"/>
            <a:ext cx="2627100" cy="1018500"/>
          </a:xfrm>
          <a:prstGeom prst="rect">
            <a:avLst/>
          </a:prstGeom>
        </p:spPr>
        <p:txBody>
          <a:bodyPr anchorCtr="0" anchor="t" bIns="91425" lIns="91425" spcFirstLastPara="1" rIns="91425" wrap="square" tIns="91425">
            <a:spAutoFit/>
          </a:bodyPr>
          <a:lstStyle>
            <a:lvl1pPr indent="-304800" lvl="0" marL="457200">
              <a:spcBef>
                <a:spcPts val="0"/>
              </a:spcBef>
              <a:spcAft>
                <a:spcPts val="0"/>
              </a:spcAft>
              <a:buSzPts val="1200"/>
              <a:buChar char="●"/>
              <a:defRPr/>
            </a:lvl1pPr>
            <a:lvl2pPr indent="-304800" lvl="1" marL="914400">
              <a:spcBef>
                <a:spcPts val="800"/>
              </a:spcBef>
              <a:spcAft>
                <a:spcPts val="0"/>
              </a:spcAft>
              <a:buSzPts val="1200"/>
              <a:buChar char="○"/>
              <a:defRPr/>
            </a:lvl2pPr>
            <a:lvl3pPr indent="-304800" lvl="2" marL="1371600">
              <a:spcBef>
                <a:spcPts val="800"/>
              </a:spcBef>
              <a:spcAft>
                <a:spcPts val="0"/>
              </a:spcAft>
              <a:buSzPts val="1200"/>
              <a:buChar char="■"/>
              <a:defRPr/>
            </a:lvl3pPr>
            <a:lvl4pPr indent="-304800" lvl="3" marL="1828800">
              <a:spcBef>
                <a:spcPts val="800"/>
              </a:spcBef>
              <a:spcAft>
                <a:spcPts val="0"/>
              </a:spcAft>
              <a:buSzPts val="1200"/>
              <a:buChar char="●"/>
              <a:defRPr/>
            </a:lvl4pPr>
            <a:lvl5pPr indent="-304800" lvl="4" marL="2286000">
              <a:spcBef>
                <a:spcPts val="800"/>
              </a:spcBef>
              <a:spcAft>
                <a:spcPts val="0"/>
              </a:spcAft>
              <a:buSzPts val="1200"/>
              <a:buChar char="○"/>
              <a:defRPr/>
            </a:lvl5pPr>
            <a:lvl6pPr indent="-304800" lvl="5" marL="2743200">
              <a:spcBef>
                <a:spcPts val="800"/>
              </a:spcBef>
              <a:spcAft>
                <a:spcPts val="0"/>
              </a:spcAft>
              <a:buSzPts val="1200"/>
              <a:buChar char="■"/>
              <a:defRPr/>
            </a:lvl6pPr>
            <a:lvl7pPr indent="-304800" lvl="6" marL="3200400">
              <a:spcBef>
                <a:spcPts val="800"/>
              </a:spcBef>
              <a:spcAft>
                <a:spcPts val="0"/>
              </a:spcAft>
              <a:buSzPts val="1200"/>
              <a:buChar char="●"/>
              <a:defRPr/>
            </a:lvl7pPr>
            <a:lvl8pPr indent="-304800" lvl="7" marL="3657600">
              <a:spcBef>
                <a:spcPts val="800"/>
              </a:spcBef>
              <a:spcAft>
                <a:spcPts val="0"/>
              </a:spcAft>
              <a:buSzPts val="1200"/>
              <a:buChar char="○"/>
              <a:defRPr/>
            </a:lvl8pPr>
            <a:lvl9pPr indent="-304800" lvl="8" marL="4114800">
              <a:spcBef>
                <a:spcPts val="800"/>
              </a:spcBef>
              <a:spcAft>
                <a:spcPts val="800"/>
              </a:spcAft>
              <a:buSzPts val="1200"/>
              <a:buChar char="■"/>
              <a:defRPr/>
            </a:lvl9pPr>
          </a:lstStyle>
          <a:p/>
        </p:txBody>
      </p:sp>
      <p:sp>
        <p:nvSpPr>
          <p:cNvPr id="445" name="Google Shape;445;p54"/>
          <p:cNvSpPr/>
          <p:nvPr>
            <p:ph idx="2" type="pic"/>
          </p:nvPr>
        </p:nvSpPr>
        <p:spPr>
          <a:xfrm>
            <a:off x="6205225" y="1128325"/>
            <a:ext cx="2627100" cy="2273100"/>
          </a:xfrm>
          <a:prstGeom prst="rect">
            <a:avLst/>
          </a:prstGeom>
          <a:noFill/>
          <a:ln>
            <a:noFill/>
          </a:ln>
        </p:spPr>
      </p:sp>
      <p:sp>
        <p:nvSpPr>
          <p:cNvPr id="446" name="Google Shape;446;p54"/>
          <p:cNvSpPr/>
          <p:nvPr>
            <p:ph idx="3" type="pic"/>
          </p:nvPr>
        </p:nvSpPr>
        <p:spPr>
          <a:xfrm>
            <a:off x="311725" y="1128325"/>
            <a:ext cx="2627100" cy="2273100"/>
          </a:xfrm>
          <a:prstGeom prst="rect">
            <a:avLst/>
          </a:prstGeom>
          <a:noFill/>
          <a:ln>
            <a:noFill/>
          </a:ln>
        </p:spPr>
      </p:sp>
      <p:sp>
        <p:nvSpPr>
          <p:cNvPr id="447" name="Google Shape;447;p54"/>
          <p:cNvSpPr txBox="1"/>
          <p:nvPr>
            <p:ph idx="4" type="body"/>
          </p:nvPr>
        </p:nvSpPr>
        <p:spPr>
          <a:xfrm>
            <a:off x="6205225"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48" name="Google Shape;448;p54"/>
          <p:cNvSpPr/>
          <p:nvPr>
            <p:ph idx="5" type="pic"/>
          </p:nvPr>
        </p:nvSpPr>
        <p:spPr>
          <a:xfrm>
            <a:off x="3255250" y="1128325"/>
            <a:ext cx="2627100" cy="2273100"/>
          </a:xfrm>
          <a:prstGeom prst="rect">
            <a:avLst/>
          </a:prstGeom>
          <a:noFill/>
          <a:ln>
            <a:noFill/>
          </a:ln>
        </p:spPr>
      </p:sp>
      <p:sp>
        <p:nvSpPr>
          <p:cNvPr id="449" name="Google Shape;449;p54"/>
          <p:cNvSpPr txBox="1"/>
          <p:nvPr>
            <p:ph idx="6" type="body"/>
          </p:nvPr>
        </p:nvSpPr>
        <p:spPr>
          <a:xfrm>
            <a:off x="3255250" y="3911700"/>
            <a:ext cx="2627100" cy="1018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0"/>
              </a:spcBef>
              <a:spcAft>
                <a:spcPts val="0"/>
              </a:spcAft>
              <a:buSzPts val="1200"/>
              <a:buChar char="○"/>
              <a:defRPr/>
            </a:lvl2pPr>
            <a:lvl3pPr indent="-304800" lvl="2" marL="1371600">
              <a:spcBef>
                <a:spcPts val="0"/>
              </a:spcBef>
              <a:spcAft>
                <a:spcPts val="0"/>
              </a:spcAft>
              <a:buSzPts val="1200"/>
              <a:buChar char="■"/>
              <a:defRPr/>
            </a:lvl3pPr>
            <a:lvl4pPr indent="-304800" lvl="3" marL="1828800">
              <a:spcBef>
                <a:spcPts val="0"/>
              </a:spcBef>
              <a:spcAft>
                <a:spcPts val="0"/>
              </a:spcAft>
              <a:buSzPts val="1200"/>
              <a:buChar char="●"/>
              <a:defRPr/>
            </a:lvl4pPr>
            <a:lvl5pPr indent="-304800" lvl="4" marL="2286000">
              <a:spcBef>
                <a:spcPts val="0"/>
              </a:spcBef>
              <a:spcAft>
                <a:spcPts val="0"/>
              </a:spcAft>
              <a:buSzPts val="1200"/>
              <a:buChar char="○"/>
              <a:defRPr/>
            </a:lvl5pPr>
            <a:lvl6pPr indent="-304800" lvl="5" marL="2743200">
              <a:spcBef>
                <a:spcPts val="0"/>
              </a:spcBef>
              <a:spcAft>
                <a:spcPts val="0"/>
              </a:spcAft>
              <a:buSzPts val="1200"/>
              <a:buChar char="■"/>
              <a:defRPr/>
            </a:lvl6pPr>
            <a:lvl7pPr indent="-304800" lvl="6" marL="3200400">
              <a:spcBef>
                <a:spcPts val="0"/>
              </a:spcBef>
              <a:spcAft>
                <a:spcPts val="0"/>
              </a:spcAft>
              <a:buSzPts val="1200"/>
              <a:buChar char="●"/>
              <a:defRPr/>
            </a:lvl7pPr>
            <a:lvl8pPr indent="-304800" lvl="7" marL="3657600">
              <a:spcBef>
                <a:spcPts val="0"/>
              </a:spcBef>
              <a:spcAft>
                <a:spcPts val="0"/>
              </a:spcAft>
              <a:buSzPts val="1200"/>
              <a:buChar char="○"/>
              <a:defRPr/>
            </a:lvl8pPr>
            <a:lvl9pPr indent="-304800" lvl="8" marL="4114800">
              <a:spcBef>
                <a:spcPts val="0"/>
              </a:spcBef>
              <a:spcAft>
                <a:spcPts val="0"/>
              </a:spcAft>
              <a:buSzPts val="1200"/>
              <a:buChar char="■"/>
              <a:defRPr/>
            </a:lvl9pPr>
          </a:lstStyle>
          <a:p/>
        </p:txBody>
      </p:sp>
      <p:sp>
        <p:nvSpPr>
          <p:cNvPr id="450" name="Google Shape;450;p54"/>
          <p:cNvSpPr txBox="1"/>
          <p:nvPr>
            <p:ph type="title"/>
          </p:nvPr>
        </p:nvSpPr>
        <p:spPr>
          <a:xfrm>
            <a:off x="311700" y="445025"/>
            <a:ext cx="8520600" cy="5727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51" name="Google Shape;451;p54"/>
          <p:cNvSpPr txBox="1"/>
          <p:nvPr>
            <p:ph idx="7" type="subTitle"/>
          </p:nvPr>
        </p:nvSpPr>
        <p:spPr>
          <a:xfrm>
            <a:off x="3117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52" name="Google Shape;452;p54"/>
          <p:cNvSpPr txBox="1"/>
          <p:nvPr>
            <p:ph idx="8" type="subTitle"/>
          </p:nvPr>
        </p:nvSpPr>
        <p:spPr>
          <a:xfrm>
            <a:off x="6205225"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453" name="Google Shape;453;p54"/>
          <p:cNvSpPr txBox="1"/>
          <p:nvPr>
            <p:ph idx="9" type="subTitle"/>
          </p:nvPr>
        </p:nvSpPr>
        <p:spPr>
          <a:xfrm>
            <a:off x="3255250" y="3430500"/>
            <a:ext cx="2627100" cy="481200"/>
          </a:xfrm>
          <a:prstGeom prst="rect">
            <a:avLst/>
          </a:prstGeom>
        </p:spPr>
        <p:txBody>
          <a:bodyPr anchorCtr="0" anchor="t" bIns="91425" lIns="91425" spcFirstLastPara="1" rIns="91425" wrap="square" tIns="91425">
            <a:noAutofit/>
          </a:bodyPr>
          <a:lstStyle>
            <a:lvl1pPr lvl="0">
              <a:spcBef>
                <a:spcPts val="0"/>
              </a:spcBef>
              <a:spcAft>
                <a:spcPts val="0"/>
              </a:spcAft>
              <a:buSzPts val="16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only">
  <p:cSld name="Image only">
    <p:spTree>
      <p:nvGrpSpPr>
        <p:cNvPr id="454" name="Shape 454"/>
        <p:cNvGrpSpPr/>
        <p:nvPr/>
      </p:nvGrpSpPr>
      <p:grpSpPr>
        <a:xfrm>
          <a:off x="0" y="0"/>
          <a:ext cx="0" cy="0"/>
          <a:chOff x="0" y="0"/>
          <a:chExt cx="0" cy="0"/>
        </a:xfrm>
      </p:grpSpPr>
      <p:sp>
        <p:nvSpPr>
          <p:cNvPr id="455" name="Google Shape;455;p55"/>
          <p:cNvSpPr/>
          <p:nvPr>
            <p:ph idx="2" type="pic"/>
          </p:nvPr>
        </p:nvSpPr>
        <p:spPr>
          <a:xfrm>
            <a:off x="311700" y="445025"/>
            <a:ext cx="8520600" cy="4218300"/>
          </a:xfrm>
          <a:prstGeom prst="rect">
            <a:avLst/>
          </a:prstGeom>
          <a:noFill/>
          <a:ln>
            <a:noFill/>
          </a:ln>
        </p:spPr>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grid">
  <p:cSld name="Image grid">
    <p:spTree>
      <p:nvGrpSpPr>
        <p:cNvPr id="456" name="Shape 456"/>
        <p:cNvGrpSpPr/>
        <p:nvPr/>
      </p:nvGrpSpPr>
      <p:grpSpPr>
        <a:xfrm>
          <a:off x="0" y="0"/>
          <a:ext cx="0" cy="0"/>
          <a:chOff x="0" y="0"/>
          <a:chExt cx="0" cy="0"/>
        </a:xfrm>
      </p:grpSpPr>
      <p:sp>
        <p:nvSpPr>
          <p:cNvPr id="457" name="Google Shape;457;p56"/>
          <p:cNvSpPr/>
          <p:nvPr>
            <p:ph idx="2" type="pic"/>
          </p:nvPr>
        </p:nvSpPr>
        <p:spPr>
          <a:xfrm>
            <a:off x="3389600" y="118913"/>
            <a:ext cx="1643700" cy="1535100"/>
          </a:xfrm>
          <a:prstGeom prst="rect">
            <a:avLst/>
          </a:prstGeom>
          <a:noFill/>
          <a:ln>
            <a:noFill/>
          </a:ln>
        </p:spPr>
      </p:sp>
      <p:sp>
        <p:nvSpPr>
          <p:cNvPr id="458" name="Google Shape;458;p56"/>
          <p:cNvSpPr/>
          <p:nvPr>
            <p:ph idx="3" type="pic"/>
          </p:nvPr>
        </p:nvSpPr>
        <p:spPr>
          <a:xfrm>
            <a:off x="5195935" y="118913"/>
            <a:ext cx="1643700" cy="1535100"/>
          </a:xfrm>
          <a:prstGeom prst="rect">
            <a:avLst/>
          </a:prstGeom>
          <a:noFill/>
          <a:ln>
            <a:noFill/>
          </a:ln>
        </p:spPr>
      </p:sp>
      <p:sp>
        <p:nvSpPr>
          <p:cNvPr id="459" name="Google Shape;459;p56"/>
          <p:cNvSpPr/>
          <p:nvPr>
            <p:ph idx="4" type="pic"/>
          </p:nvPr>
        </p:nvSpPr>
        <p:spPr>
          <a:xfrm>
            <a:off x="7002270" y="118913"/>
            <a:ext cx="1643700" cy="1535100"/>
          </a:xfrm>
          <a:prstGeom prst="rect">
            <a:avLst/>
          </a:prstGeom>
          <a:noFill/>
          <a:ln>
            <a:noFill/>
          </a:ln>
        </p:spPr>
      </p:sp>
      <p:sp>
        <p:nvSpPr>
          <p:cNvPr id="460" name="Google Shape;460;p56"/>
          <p:cNvSpPr/>
          <p:nvPr>
            <p:ph idx="5" type="pic"/>
          </p:nvPr>
        </p:nvSpPr>
        <p:spPr>
          <a:xfrm>
            <a:off x="3389588" y="1804212"/>
            <a:ext cx="1643700" cy="1535100"/>
          </a:xfrm>
          <a:prstGeom prst="rect">
            <a:avLst/>
          </a:prstGeom>
          <a:noFill/>
          <a:ln>
            <a:noFill/>
          </a:ln>
        </p:spPr>
      </p:sp>
      <p:sp>
        <p:nvSpPr>
          <p:cNvPr id="461" name="Google Shape;461;p56"/>
          <p:cNvSpPr/>
          <p:nvPr>
            <p:ph idx="6" type="pic"/>
          </p:nvPr>
        </p:nvSpPr>
        <p:spPr>
          <a:xfrm>
            <a:off x="5195922" y="1804212"/>
            <a:ext cx="1643700" cy="1535100"/>
          </a:xfrm>
          <a:prstGeom prst="rect">
            <a:avLst/>
          </a:prstGeom>
          <a:noFill/>
          <a:ln>
            <a:noFill/>
          </a:ln>
        </p:spPr>
      </p:sp>
      <p:sp>
        <p:nvSpPr>
          <p:cNvPr id="462" name="Google Shape;462;p56"/>
          <p:cNvSpPr/>
          <p:nvPr>
            <p:ph idx="7" type="pic"/>
          </p:nvPr>
        </p:nvSpPr>
        <p:spPr>
          <a:xfrm>
            <a:off x="7002257" y="1804212"/>
            <a:ext cx="1643700" cy="1535100"/>
          </a:xfrm>
          <a:prstGeom prst="rect">
            <a:avLst/>
          </a:prstGeom>
          <a:noFill/>
          <a:ln>
            <a:noFill/>
          </a:ln>
        </p:spPr>
      </p:sp>
      <p:sp>
        <p:nvSpPr>
          <p:cNvPr id="463" name="Google Shape;463;p56"/>
          <p:cNvSpPr txBox="1"/>
          <p:nvPr>
            <p:ph type="title"/>
          </p:nvPr>
        </p:nvSpPr>
        <p:spPr>
          <a:xfrm>
            <a:off x="351550" y="445025"/>
            <a:ext cx="2596800" cy="1706400"/>
          </a:xfrm>
          <a:prstGeom prst="rect">
            <a:avLst/>
          </a:prstGeom>
        </p:spPr>
        <p:txBody>
          <a:bodyPr anchorCtr="0" anchor="t" bIns="91425" lIns="91425" spcFirstLastPara="1" rIns="91425" wrap="square" tIns="91425">
            <a:spAutoFit/>
          </a:bodyPr>
          <a:lstStyle>
            <a:lvl1pPr lvl="0">
              <a:spcBef>
                <a:spcPts val="0"/>
              </a:spcBef>
              <a:spcAft>
                <a:spcPts val="0"/>
              </a:spcAft>
              <a:buSzPts val="1400"/>
              <a:buChar char="●"/>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p:txBody>
      </p:sp>
      <p:sp>
        <p:nvSpPr>
          <p:cNvPr id="464" name="Google Shape;464;p56"/>
          <p:cNvSpPr/>
          <p:nvPr>
            <p:ph idx="8" type="pic"/>
          </p:nvPr>
        </p:nvSpPr>
        <p:spPr>
          <a:xfrm>
            <a:off x="3389588" y="3489487"/>
            <a:ext cx="1643700" cy="1535100"/>
          </a:xfrm>
          <a:prstGeom prst="rect">
            <a:avLst/>
          </a:prstGeom>
          <a:noFill/>
          <a:ln>
            <a:noFill/>
          </a:ln>
        </p:spPr>
      </p:sp>
      <p:sp>
        <p:nvSpPr>
          <p:cNvPr id="465" name="Google Shape;465;p56"/>
          <p:cNvSpPr/>
          <p:nvPr>
            <p:ph idx="9" type="pic"/>
          </p:nvPr>
        </p:nvSpPr>
        <p:spPr>
          <a:xfrm>
            <a:off x="5195922" y="3489487"/>
            <a:ext cx="1643700" cy="1535100"/>
          </a:xfrm>
          <a:prstGeom prst="rect">
            <a:avLst/>
          </a:prstGeom>
          <a:noFill/>
          <a:ln>
            <a:noFill/>
          </a:ln>
        </p:spPr>
      </p:sp>
      <p:sp>
        <p:nvSpPr>
          <p:cNvPr id="466" name="Google Shape;466;p56"/>
          <p:cNvSpPr/>
          <p:nvPr>
            <p:ph idx="13" type="pic"/>
          </p:nvPr>
        </p:nvSpPr>
        <p:spPr>
          <a:xfrm>
            <a:off x="7002257" y="3489487"/>
            <a:ext cx="1643700" cy="1535100"/>
          </a:xfrm>
          <a:prstGeom prst="rect">
            <a:avLst/>
          </a:prstGeom>
          <a:noFill/>
          <a:ln>
            <a:noFill/>
          </a:ln>
        </p:spPr>
      </p:sp>
    </p:spTree>
  </p:cSld>
  <p:clrMapOvr>
    <a:masterClrMapping/>
  </p:clrMapOvr>
  <p:extLst>
    <p:ext uri="{DCECCB84-F9BA-43D5-87BE-67443E8EF086}">
      <p15:sldGuideLst>
        <p15:guide id="1" pos="5564">
          <p15:clr>
            <a:srgbClr val="E46962"/>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51.xml"/><Relationship Id="rId20" Type="http://schemas.openxmlformats.org/officeDocument/2006/relationships/slideLayout" Target="../slideLayouts/slideLayout31.xml"/><Relationship Id="rId42" Type="http://schemas.openxmlformats.org/officeDocument/2006/relationships/slideLayout" Target="../slideLayouts/slideLayout53.xml"/><Relationship Id="rId41" Type="http://schemas.openxmlformats.org/officeDocument/2006/relationships/slideLayout" Target="../slideLayouts/slideLayout52.xml"/><Relationship Id="rId22" Type="http://schemas.openxmlformats.org/officeDocument/2006/relationships/slideLayout" Target="../slideLayouts/slideLayout33.xml"/><Relationship Id="rId44" Type="http://schemas.openxmlformats.org/officeDocument/2006/relationships/theme" Target="../theme/theme3.xml"/><Relationship Id="rId21" Type="http://schemas.openxmlformats.org/officeDocument/2006/relationships/slideLayout" Target="../slideLayouts/slideLayout32.xml"/><Relationship Id="rId43" Type="http://schemas.openxmlformats.org/officeDocument/2006/relationships/slideLayout" Target="../slideLayouts/slideLayout54.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slideLayout" Target="../slideLayouts/slideLayout50.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2"/>
        </a:solidFill>
      </p:bgPr>
    </p:bg>
    <p:spTree>
      <p:nvGrpSpPr>
        <p:cNvPr id="50" name="Shape 50"/>
        <p:cNvGrpSpPr/>
        <p:nvPr/>
      </p:nvGrpSpPr>
      <p:grpSpPr>
        <a:xfrm>
          <a:off x="0" y="0"/>
          <a:ext cx="0" cy="0"/>
          <a:chOff x="0" y="0"/>
          <a:chExt cx="0" cy="0"/>
        </a:xfrm>
      </p:grpSpPr>
      <p:sp>
        <p:nvSpPr>
          <p:cNvPr id="51" name="Google Shape;51;p13"/>
          <p:cNvSpPr txBox="1"/>
          <p:nvPr>
            <p:ph idx="1" type="body"/>
          </p:nvPr>
        </p:nvSpPr>
        <p:spPr>
          <a:xfrm>
            <a:off x="228600" y="1833125"/>
            <a:ext cx="5760600" cy="3460200"/>
          </a:xfrm>
          <a:prstGeom prst="rect">
            <a:avLst/>
          </a:prstGeom>
          <a:noFill/>
          <a:ln>
            <a:noFill/>
          </a:ln>
        </p:spPr>
        <p:txBody>
          <a:bodyPr anchorCtr="0" anchor="t" bIns="91425" lIns="91425" spcFirstLastPara="1" rIns="91425" wrap="square" tIns="91425">
            <a:spAutoFit/>
          </a:bodyPr>
          <a:lstStyle>
            <a:lvl1pPr indent="-304800" lvl="0" marL="457200">
              <a:lnSpc>
                <a:spcPct val="115000"/>
              </a:lnSpc>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a:lnSpc>
                <a:spcPct val="115000"/>
              </a:lnSpc>
              <a:spcBef>
                <a:spcPts val="80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a:lnSpc>
                <a:spcPct val="115000"/>
              </a:lnSpc>
              <a:spcBef>
                <a:spcPts val="800"/>
              </a:spcBef>
              <a:spcAft>
                <a:spcPts val="80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
        <p:nvSpPr>
          <p:cNvPr id="52" name="Google Shape;52;p13"/>
          <p:cNvSpPr txBox="1"/>
          <p:nvPr>
            <p:ph type="title"/>
          </p:nvPr>
        </p:nvSpPr>
        <p:spPr>
          <a:xfrm>
            <a:off x="228600" y="256925"/>
            <a:ext cx="5707200" cy="587700"/>
          </a:xfrm>
          <a:prstGeom prst="rect">
            <a:avLst/>
          </a:prstGeom>
          <a:noFill/>
          <a:ln>
            <a:noFill/>
          </a:ln>
        </p:spPr>
        <p:txBody>
          <a:bodyPr anchorCtr="0" anchor="t" bIns="91425" lIns="91425" spcFirstLastPara="1" rIns="91425" wrap="square" tIns="91425">
            <a:spAutoFit/>
          </a:bodyPr>
          <a:lstStyle>
            <a:lvl1pPr lvl="0">
              <a:spcBef>
                <a:spcPts val="0"/>
              </a:spcBef>
              <a:spcAft>
                <a:spcPts val="0"/>
              </a:spcAft>
              <a:buNone/>
              <a:defRPr b="1" sz="2800">
                <a:solidFill>
                  <a:schemeClr val="dk1"/>
                </a:solidFill>
                <a:latin typeface="Poppins"/>
                <a:ea typeface="Poppins"/>
                <a:cs typeface="Poppins"/>
                <a:sym typeface="Poppins"/>
              </a:defRPr>
            </a:lvl1pPr>
            <a:lvl2pPr lvl="1">
              <a:spcBef>
                <a:spcPts val="0"/>
              </a:spcBef>
              <a:spcAft>
                <a:spcPts val="0"/>
              </a:spcAft>
              <a:buNone/>
              <a:defRPr sz="2800">
                <a:solidFill>
                  <a:schemeClr val="dk1"/>
                </a:solidFill>
                <a:latin typeface="Poppins SemiBold"/>
                <a:ea typeface="Poppins SemiBold"/>
                <a:cs typeface="Poppins SemiBold"/>
                <a:sym typeface="Poppins SemiBold"/>
              </a:defRPr>
            </a:lvl2pPr>
            <a:lvl3pPr lvl="2">
              <a:spcBef>
                <a:spcPts val="0"/>
              </a:spcBef>
              <a:spcAft>
                <a:spcPts val="0"/>
              </a:spcAft>
              <a:buNone/>
              <a:defRPr sz="2800">
                <a:solidFill>
                  <a:schemeClr val="dk1"/>
                </a:solidFill>
                <a:latin typeface="Poppins SemiBold"/>
                <a:ea typeface="Poppins SemiBold"/>
                <a:cs typeface="Poppins SemiBold"/>
                <a:sym typeface="Poppins SemiBold"/>
              </a:defRPr>
            </a:lvl3pPr>
            <a:lvl4pPr lvl="3">
              <a:spcBef>
                <a:spcPts val="0"/>
              </a:spcBef>
              <a:spcAft>
                <a:spcPts val="0"/>
              </a:spcAft>
              <a:buNone/>
              <a:defRPr sz="2800">
                <a:solidFill>
                  <a:schemeClr val="dk1"/>
                </a:solidFill>
                <a:latin typeface="Poppins SemiBold"/>
                <a:ea typeface="Poppins SemiBold"/>
                <a:cs typeface="Poppins SemiBold"/>
                <a:sym typeface="Poppins SemiBold"/>
              </a:defRPr>
            </a:lvl4pPr>
            <a:lvl5pPr lvl="4">
              <a:spcBef>
                <a:spcPts val="0"/>
              </a:spcBef>
              <a:spcAft>
                <a:spcPts val="0"/>
              </a:spcAft>
              <a:buNone/>
              <a:defRPr sz="2800">
                <a:solidFill>
                  <a:schemeClr val="dk1"/>
                </a:solidFill>
                <a:latin typeface="Poppins SemiBold"/>
                <a:ea typeface="Poppins SemiBold"/>
                <a:cs typeface="Poppins SemiBold"/>
                <a:sym typeface="Poppins SemiBold"/>
              </a:defRPr>
            </a:lvl5pPr>
            <a:lvl6pPr lvl="5">
              <a:spcBef>
                <a:spcPts val="0"/>
              </a:spcBef>
              <a:spcAft>
                <a:spcPts val="0"/>
              </a:spcAft>
              <a:buNone/>
              <a:defRPr sz="2800">
                <a:solidFill>
                  <a:schemeClr val="dk1"/>
                </a:solidFill>
                <a:latin typeface="Poppins SemiBold"/>
                <a:ea typeface="Poppins SemiBold"/>
                <a:cs typeface="Poppins SemiBold"/>
                <a:sym typeface="Poppins SemiBold"/>
              </a:defRPr>
            </a:lvl6pPr>
            <a:lvl7pPr lvl="6">
              <a:spcBef>
                <a:spcPts val="0"/>
              </a:spcBef>
              <a:spcAft>
                <a:spcPts val="0"/>
              </a:spcAft>
              <a:buNone/>
              <a:defRPr sz="2800">
                <a:solidFill>
                  <a:schemeClr val="dk1"/>
                </a:solidFill>
                <a:latin typeface="Poppins SemiBold"/>
                <a:ea typeface="Poppins SemiBold"/>
                <a:cs typeface="Poppins SemiBold"/>
                <a:sym typeface="Poppins SemiBold"/>
              </a:defRPr>
            </a:lvl7pPr>
            <a:lvl8pPr lvl="7">
              <a:spcBef>
                <a:spcPts val="0"/>
              </a:spcBef>
              <a:spcAft>
                <a:spcPts val="0"/>
              </a:spcAft>
              <a:buNone/>
              <a:defRPr sz="2800">
                <a:solidFill>
                  <a:schemeClr val="dk1"/>
                </a:solidFill>
                <a:latin typeface="Poppins SemiBold"/>
                <a:ea typeface="Poppins SemiBold"/>
                <a:cs typeface="Poppins SemiBold"/>
                <a:sym typeface="Poppins SemiBold"/>
              </a:defRPr>
            </a:lvl8pPr>
            <a:lvl9pPr lvl="8">
              <a:spcBef>
                <a:spcPts val="0"/>
              </a:spcBef>
              <a:spcAft>
                <a:spcPts val="0"/>
              </a:spcAft>
              <a:buNone/>
              <a:defRPr sz="2800">
                <a:solidFill>
                  <a:schemeClr val="dk1"/>
                </a:solidFill>
                <a:latin typeface="Poppins SemiBold"/>
                <a:ea typeface="Poppins SemiBold"/>
                <a:cs typeface="Poppins SemiBold"/>
                <a:sym typeface="Poppins SemiBold"/>
              </a:defRPr>
            </a:lvl9pPr>
          </a:lstStyle>
          <a:p/>
        </p:txBody>
      </p:sp>
      <p:sp>
        <p:nvSpPr>
          <p:cNvPr id="53" name="Google Shape;53;p13"/>
          <p:cNvSpPr txBox="1"/>
          <p:nvPr>
            <p:ph idx="2" type="body"/>
          </p:nvPr>
        </p:nvSpPr>
        <p:spPr>
          <a:xfrm>
            <a:off x="4392125" y="1843600"/>
            <a:ext cx="3919500" cy="2773200"/>
          </a:xfrm>
          <a:prstGeom prst="rect">
            <a:avLst/>
          </a:prstGeom>
          <a:noFill/>
          <a:ln>
            <a:noFill/>
          </a:ln>
        </p:spPr>
        <p:txBody>
          <a:bodyPr anchorCtr="0" anchor="t" bIns="91425" lIns="91425" spcFirstLastPara="1" rIns="91425" wrap="square" tIns="91425">
            <a:noAutofit/>
          </a:bodyPr>
          <a:lstStyle>
            <a:lvl1pPr indent="-304800" lvl="0" marL="4572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1pPr>
            <a:lvl2pPr indent="-304800" lvl="1" marL="9144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2pPr>
            <a:lvl3pPr indent="-304800" lvl="2" marL="13716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3pPr>
            <a:lvl4pPr indent="-304800" lvl="3" marL="1828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4pPr>
            <a:lvl5pPr indent="-304800" lvl="4" marL="22860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5pPr>
            <a:lvl6pPr indent="-304800" lvl="5" marL="27432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6pPr>
            <a:lvl7pPr indent="-304800" lvl="6" marL="32004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7pPr>
            <a:lvl8pPr indent="-304800" lvl="7" marL="36576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8pPr>
            <a:lvl9pPr indent="-304800" lvl="8" marL="4114800">
              <a:spcBef>
                <a:spcPts val="0"/>
              </a:spcBef>
              <a:spcAft>
                <a:spcPts val="0"/>
              </a:spcAft>
              <a:buClr>
                <a:schemeClr val="dk1"/>
              </a:buClr>
              <a:buSzPts val="1200"/>
              <a:buFont typeface="Nunito Sans"/>
              <a:buChar char="■"/>
              <a:defRPr sz="1200">
                <a:solidFill>
                  <a:schemeClr val="dk1"/>
                </a:solidFill>
                <a:latin typeface="Nunito Sans"/>
                <a:ea typeface="Nunito Sans"/>
                <a:cs typeface="Nunito Sans"/>
                <a:sym typeface="Nunito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guide id="3" orient="horz" pos="144">
          <p15:clr>
            <a:srgbClr val="E46962"/>
          </p15:clr>
        </p15:guide>
        <p15:guide id="4" orient="horz" pos="3094">
          <p15:clr>
            <a:srgbClr val="E46962"/>
          </p15:clr>
        </p15:guide>
        <p15:guide id="5" pos="2850">
          <p15:clr>
            <a:srgbClr val="E46962"/>
          </p15:clr>
        </p15:guide>
        <p15:guide id="6" pos="2910">
          <p15:clr>
            <a:srgbClr val="E46962"/>
          </p15:clr>
        </p15:guide>
        <p15:guide id="7" pos="1468">
          <p15:clr>
            <a:srgbClr val="E46962"/>
          </p15:clr>
        </p15:guide>
        <p15:guide id="8" pos="1527">
          <p15:clr>
            <a:srgbClr val="E46962"/>
          </p15:clr>
        </p15:guide>
        <p15:guide id="9" pos="4226">
          <p15:clr>
            <a:srgbClr val="E46962"/>
          </p15:clr>
        </p15:guide>
        <p15:guide id="10" pos="4285">
          <p15:clr>
            <a:srgbClr val="E46962"/>
          </p15:clr>
        </p15:guide>
        <p15:guide id="11" pos="3773">
          <p15:clr>
            <a:srgbClr val="E46962"/>
          </p15:clr>
        </p15:guide>
        <p15:guide id="12" pos="3830">
          <p15:clr>
            <a:srgbClr val="E46962"/>
          </p15:clr>
        </p15:guide>
        <p15:guide id="13" pos="1930">
          <p15:clr>
            <a:srgbClr val="E46962"/>
          </p15:clr>
        </p15:guide>
        <p15:guide id="14" pos="1987">
          <p15:clr>
            <a:srgbClr val="E46962"/>
          </p15:clr>
        </p15:guide>
        <p15:guide id="15" orient="horz" pos="288">
          <p15:clr>
            <a:srgbClr val="E46962"/>
          </p15:clr>
        </p15:guide>
        <p15:guide id="16" orient="horz" pos="2950">
          <p15:clr>
            <a:srgbClr val="E46962"/>
          </p15:clr>
        </p15:guide>
        <p15:guide id="17" orient="horz" pos="1135">
          <p15:clr>
            <a:srgbClr val="E46962"/>
          </p15:clr>
        </p15:guide>
        <p15:guide id="18" orient="horz" pos="1194">
          <p15:clr>
            <a:srgbClr val="E46962"/>
          </p15:clr>
        </p15:guide>
        <p15:guide id="19" orient="horz" pos="2043">
          <p15:clr>
            <a:srgbClr val="E46962"/>
          </p15:clr>
        </p15:guide>
        <p15:guide id="20" orient="horz" pos="2103">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hyperlink" Target="https://bit.ly/TCDL_scholcom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2.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hyperlink" Target="https://libguides.lib.msu.edu/publishingengineers/selfarchive"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4.xml"/><Relationship Id="rId3" Type="http://schemas.openxmlformats.org/officeDocument/2006/relationships/hyperlink" Target="https://docs.google.com/document/d/1wXLINFEwDDTtTGqpnkckq7LWpWJqkLUWMQKsi8Grzmk/edit?tab=t.0#heading=h.nyvgfpel3o8x" TargetMode="Externa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hyperlink" Target="https://libguides.lib.msu.edu/engineeringresources"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7.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21.jpg"/><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2.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hyperlink" Target="https://guides.lib.utexas.edu/copyright" TargetMode="External"/><Relationship Id="rId4" Type="http://schemas.openxmlformats.org/officeDocument/2006/relationships/hyperlink" Target="https://libguides.lib.msu.edu/scholcomm" TargetMode="External"/><Relationship Id="rId5" Type="http://schemas.openxmlformats.org/officeDocument/2006/relationships/hyperlink" Target="https://acrl.libguides.com/scholcomm/toolkit" TargetMode="External"/><Relationship Id="rId6" Type="http://schemas.openxmlformats.org/officeDocument/2006/relationships/hyperlink" Target="https://bit.ly/TCDL_scholcomm" TargetMode="External"/><Relationship Id="rId7" Type="http://schemas.openxmlformats.org/officeDocument/2006/relationships/hyperlink" Target="https://bit.ly/clcr202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29.jpg"/><Relationship Id="rId5" Type="http://schemas.openxmlformats.org/officeDocument/2006/relationships/hyperlink" Target="https://bit.ly/clcr2026"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hyperlink" Target="https://libguides.lib.msu.edu/freeengineeringresourc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hyperlink" Target="https://libguides.lib.msu.edu/scholcomm"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 Id="rId3" Type="http://schemas.openxmlformats.org/officeDocument/2006/relationships/hyperlink" Target="https://guides.lib.utexas.edu/education/publishing2" TargetMode="Externa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xml"/><Relationship Id="rId3" Type="http://schemas.openxmlformats.org/officeDocument/2006/relationships/hyperlink" Target="https://guides.lib.utexas.edu/c.php?g=493788&amp;p=3378830"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57"/>
          <p:cNvSpPr txBox="1"/>
          <p:nvPr>
            <p:ph type="title"/>
          </p:nvPr>
        </p:nvSpPr>
        <p:spPr>
          <a:xfrm>
            <a:off x="1230150" y="845256"/>
            <a:ext cx="6683700" cy="1726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000"/>
              <a:t>Integrating scholarly communication concepts into </a:t>
            </a:r>
            <a:r>
              <a:rPr lang="en" sz="4000"/>
              <a:t>liaison</a:t>
            </a:r>
            <a:r>
              <a:rPr lang="en" sz="4000"/>
              <a:t> librarianship</a:t>
            </a:r>
            <a:endParaRPr sz="4000"/>
          </a:p>
        </p:txBody>
      </p:sp>
      <p:sp>
        <p:nvSpPr>
          <p:cNvPr id="472" name="Google Shape;472;p57"/>
          <p:cNvSpPr/>
          <p:nvPr/>
        </p:nvSpPr>
        <p:spPr>
          <a:xfrm rot="-395291">
            <a:off x="3110326" y="3199308"/>
            <a:ext cx="3041752" cy="281119"/>
          </a:xfrm>
          <a:custGeom>
            <a:rect b="b" l="l" r="r" t="t"/>
            <a:pathLst>
              <a:path extrusionOk="0" h="17616" w="182716">
                <a:moveTo>
                  <a:pt x="0" y="0"/>
                </a:moveTo>
                <a:cubicBezTo>
                  <a:pt x="61188" y="0"/>
                  <a:pt x="122876" y="4843"/>
                  <a:pt x="182716" y="17616"/>
                </a:cubicBezTo>
              </a:path>
            </a:pathLst>
          </a:custGeom>
          <a:noFill/>
          <a:ln cap="flat" cmpd="sng" w="19050">
            <a:solidFill>
              <a:schemeClr val="lt2"/>
            </a:solidFill>
            <a:prstDash val="solid"/>
            <a:round/>
            <a:headEnd len="med" w="med" type="none"/>
            <a:tailEnd len="med" w="med" type="none"/>
          </a:ln>
        </p:spPr>
      </p:sp>
      <p:sp>
        <p:nvSpPr>
          <p:cNvPr id="473" name="Google Shape;473;p57"/>
          <p:cNvSpPr/>
          <p:nvPr/>
        </p:nvSpPr>
        <p:spPr>
          <a:xfrm rot="-509448">
            <a:off x="4276371" y="3322374"/>
            <a:ext cx="1877891" cy="123212"/>
          </a:xfrm>
          <a:custGeom>
            <a:rect b="b" l="l" r="r" t="t"/>
            <a:pathLst>
              <a:path extrusionOk="0" h="17616" w="182716">
                <a:moveTo>
                  <a:pt x="0" y="0"/>
                </a:moveTo>
                <a:cubicBezTo>
                  <a:pt x="61188" y="0"/>
                  <a:pt x="122876" y="4843"/>
                  <a:pt x="182716" y="17616"/>
                </a:cubicBezTo>
              </a:path>
            </a:pathLst>
          </a:custGeom>
          <a:noFill/>
          <a:ln cap="flat" cmpd="sng" w="19050">
            <a:solidFill>
              <a:schemeClr val="lt2"/>
            </a:solidFill>
            <a:prstDash val="solid"/>
            <a:round/>
            <a:headEnd len="med" w="med" type="none"/>
            <a:tailEnd len="med" w="med" type="none"/>
          </a:ln>
        </p:spPr>
      </p:sp>
      <p:sp>
        <p:nvSpPr>
          <p:cNvPr id="474" name="Google Shape;474;p57"/>
          <p:cNvSpPr txBox="1"/>
          <p:nvPr/>
        </p:nvSpPr>
        <p:spPr>
          <a:xfrm>
            <a:off x="1904700" y="3769225"/>
            <a:ext cx="5537400" cy="85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Poppins"/>
                <a:ea typeface="Poppins"/>
                <a:cs typeface="Poppins"/>
                <a:sym typeface="Poppins"/>
              </a:rPr>
              <a:t>Texas Conference on Digital Libraries</a:t>
            </a:r>
            <a:endParaRPr sz="2000">
              <a:solidFill>
                <a:schemeClr val="dk1"/>
              </a:solidFill>
              <a:latin typeface="Poppins"/>
              <a:ea typeface="Poppins"/>
              <a:cs typeface="Poppins"/>
              <a:sym typeface="Poppins"/>
            </a:endParaRPr>
          </a:p>
          <a:p>
            <a:pPr indent="0" lvl="0" marL="0" rtl="0" algn="ctr">
              <a:spcBef>
                <a:spcPts val="0"/>
              </a:spcBef>
              <a:spcAft>
                <a:spcPts val="0"/>
              </a:spcAft>
              <a:buNone/>
            </a:pPr>
            <a:r>
              <a:rPr lang="en" sz="2000">
                <a:solidFill>
                  <a:schemeClr val="dk1"/>
                </a:solidFill>
                <a:latin typeface="Poppins"/>
                <a:ea typeface="Poppins"/>
                <a:cs typeface="Poppins"/>
                <a:sym typeface="Poppins"/>
              </a:rPr>
              <a:t>June 2026</a:t>
            </a:r>
            <a:endParaRPr sz="2000">
              <a:solidFill>
                <a:schemeClr val="dk1"/>
              </a:solidFill>
              <a:latin typeface="Poppins"/>
              <a:ea typeface="Poppins"/>
              <a:cs typeface="Poppins"/>
              <a:sym typeface="Poppins"/>
            </a:endParaRPr>
          </a:p>
        </p:txBody>
      </p:sp>
      <p:pic>
        <p:nvPicPr>
          <p:cNvPr id="475" name="Google Shape;475;p57"/>
          <p:cNvPicPr preferRelativeResize="0"/>
          <p:nvPr/>
        </p:nvPicPr>
        <p:blipFill>
          <a:blip r:embed="rId3">
            <a:alphaModFix/>
          </a:blip>
          <a:stretch>
            <a:fillRect/>
          </a:stretch>
        </p:blipFill>
        <p:spPr>
          <a:xfrm>
            <a:off x="150325" y="4683716"/>
            <a:ext cx="1006100" cy="352125"/>
          </a:xfrm>
          <a:prstGeom prst="rect">
            <a:avLst/>
          </a:prstGeom>
          <a:noFill/>
          <a:ln>
            <a:noFill/>
          </a:ln>
        </p:spPr>
      </p:pic>
      <p:sp>
        <p:nvSpPr>
          <p:cNvPr id="476" name="Google Shape;476;p57"/>
          <p:cNvSpPr/>
          <p:nvPr/>
        </p:nvSpPr>
        <p:spPr>
          <a:xfrm>
            <a:off x="2625450" y="4650425"/>
            <a:ext cx="4095900" cy="347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Poppins SemiBold"/>
                <a:ea typeface="Poppins SemiBold"/>
                <a:cs typeface="Poppins SemiBold"/>
                <a:sym typeface="Poppins SemiBold"/>
              </a:rPr>
              <a:t>Link to slides: </a:t>
            </a:r>
            <a:r>
              <a:rPr lang="en" sz="900" u="sng">
                <a:solidFill>
                  <a:schemeClr val="lt1"/>
                </a:solidFill>
                <a:latin typeface="Poppins SemiBold"/>
                <a:ea typeface="Poppins SemiBold"/>
                <a:cs typeface="Poppins SemiBold"/>
                <a:sym typeface="Poppins SemiBold"/>
                <a:hlinkClick r:id="rId4">
                  <a:extLst>
                    <a:ext uri="{A12FA001-AC4F-418D-AE19-62706E023703}">
                      <ahyp:hlinkClr val="tx"/>
                    </a:ext>
                  </a:extLst>
                </a:hlinkClick>
              </a:rPr>
              <a:t>https://bit.ly/TCDL-scholcomm</a:t>
            </a:r>
            <a:r>
              <a:rPr lang="en" sz="900">
                <a:solidFill>
                  <a:schemeClr val="lt1"/>
                </a:solidFill>
                <a:latin typeface="Poppins SemiBold"/>
                <a:ea typeface="Poppins SemiBold"/>
                <a:cs typeface="Poppins SemiBold"/>
                <a:sym typeface="Poppins SemiBold"/>
              </a:rPr>
              <a:t> </a:t>
            </a:r>
            <a:endParaRPr sz="900">
              <a:solidFill>
                <a:schemeClr val="lt1"/>
              </a:solidFill>
              <a:latin typeface="Poppins SemiBold"/>
              <a:ea typeface="Poppins SemiBold"/>
              <a:cs typeface="Poppins SemiBold"/>
              <a:sym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66"/>
          <p:cNvSpPr txBox="1"/>
          <p:nvPr/>
        </p:nvSpPr>
        <p:spPr>
          <a:xfrm>
            <a:off x="450050" y="457200"/>
            <a:ext cx="7008000" cy="8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2"/>
                </a:solidFill>
                <a:latin typeface="Poppins"/>
                <a:ea typeface="Poppins"/>
                <a:cs typeface="Poppins"/>
                <a:sym typeface="Poppins"/>
              </a:rPr>
              <a:t>Mass email communication - newsletters</a:t>
            </a:r>
            <a:endParaRPr b="1" sz="2400">
              <a:solidFill>
                <a:schemeClr val="lt2"/>
              </a:solidFill>
              <a:latin typeface="Poppins"/>
              <a:ea typeface="Poppins"/>
              <a:cs typeface="Poppins"/>
              <a:sym typeface="Poppins"/>
            </a:endParaRPr>
          </a:p>
        </p:txBody>
      </p:sp>
      <p:pic>
        <p:nvPicPr>
          <p:cNvPr descr="screenshot of education newsletter" id="571" name="Google Shape;571;p66"/>
          <p:cNvPicPr preferRelativeResize="0"/>
          <p:nvPr/>
        </p:nvPicPr>
        <p:blipFill>
          <a:blip r:embed="rId3">
            <a:alphaModFix/>
          </a:blip>
          <a:stretch>
            <a:fillRect/>
          </a:stretch>
        </p:blipFill>
        <p:spPr>
          <a:xfrm>
            <a:off x="2586763" y="1181775"/>
            <a:ext cx="3970485" cy="3553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67"/>
          <p:cNvSpPr txBox="1"/>
          <p:nvPr>
            <p:ph type="title"/>
          </p:nvPr>
        </p:nvSpPr>
        <p:spPr>
          <a:xfrm>
            <a:off x="1048125" y="1265351"/>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Repositories</a:t>
            </a:r>
            <a:endParaRPr sz="2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pic>
        <p:nvPicPr>
          <p:cNvPr descr="screenshot of box from sharing your work LibGuide" id="581" name="Google Shape;581;p68"/>
          <p:cNvPicPr preferRelativeResize="0"/>
          <p:nvPr/>
        </p:nvPicPr>
        <p:blipFill>
          <a:blip r:embed="rId3">
            <a:alphaModFix/>
          </a:blip>
          <a:stretch>
            <a:fillRect/>
          </a:stretch>
        </p:blipFill>
        <p:spPr>
          <a:xfrm>
            <a:off x="152400" y="152400"/>
            <a:ext cx="4084400" cy="4838700"/>
          </a:xfrm>
          <a:prstGeom prst="rect">
            <a:avLst/>
          </a:prstGeom>
          <a:noFill/>
          <a:ln>
            <a:noFill/>
          </a:ln>
        </p:spPr>
      </p:pic>
      <p:grpSp>
        <p:nvGrpSpPr>
          <p:cNvPr id="582" name="Google Shape;582;p68"/>
          <p:cNvGrpSpPr/>
          <p:nvPr/>
        </p:nvGrpSpPr>
        <p:grpSpPr>
          <a:xfrm>
            <a:off x="4401649" y="669635"/>
            <a:ext cx="4358410" cy="3487960"/>
            <a:chOff x="536925" y="238125"/>
            <a:chExt cx="6546125" cy="5238750"/>
          </a:xfrm>
        </p:grpSpPr>
        <p:sp>
          <p:nvSpPr>
            <p:cNvPr id="583" name="Google Shape;583;p68"/>
            <p:cNvSpPr/>
            <p:nvPr/>
          </p:nvSpPr>
          <p:spPr>
            <a:xfrm>
              <a:off x="536925" y="238125"/>
              <a:ext cx="6546125" cy="5238750"/>
            </a:xfrm>
            <a:custGeom>
              <a:rect b="b" l="l" r="r" t="t"/>
              <a:pathLst>
                <a:path extrusionOk="0" h="209550" w="261845">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84" name="Google Shape;584;p68"/>
            <p:cNvSpPr/>
            <p:nvPr/>
          </p:nvSpPr>
          <p:spPr>
            <a:xfrm>
              <a:off x="536925" y="582450"/>
              <a:ext cx="3622025" cy="1145375"/>
            </a:xfrm>
            <a:custGeom>
              <a:rect b="b" l="l" r="r" t="t"/>
              <a:pathLst>
                <a:path extrusionOk="0" h="45815" w="144881">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85" name="Google Shape;585;p68"/>
            <p:cNvSpPr/>
            <p:nvPr/>
          </p:nvSpPr>
          <p:spPr>
            <a:xfrm>
              <a:off x="536925" y="4742150"/>
              <a:ext cx="1172975" cy="583750"/>
            </a:xfrm>
            <a:custGeom>
              <a:rect b="b" l="l" r="r" t="t"/>
              <a:pathLst>
                <a:path extrusionOk="0" h="23350" w="46919">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grpSp>
      <p:sp>
        <p:nvSpPr>
          <p:cNvPr id="586" name="Google Shape;586;p68"/>
          <p:cNvSpPr txBox="1"/>
          <p:nvPr>
            <p:ph type="title"/>
          </p:nvPr>
        </p:nvSpPr>
        <p:spPr>
          <a:xfrm>
            <a:off x="4630250" y="1652700"/>
            <a:ext cx="37818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Archiving &amp; Sharing Your Work</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grpSp>
        <p:nvGrpSpPr>
          <p:cNvPr id="591" name="Google Shape;591;p69"/>
          <p:cNvGrpSpPr/>
          <p:nvPr/>
        </p:nvGrpSpPr>
        <p:grpSpPr>
          <a:xfrm>
            <a:off x="6223227" y="669625"/>
            <a:ext cx="2536623" cy="3487960"/>
            <a:chOff x="536925" y="238125"/>
            <a:chExt cx="6546125" cy="5238750"/>
          </a:xfrm>
        </p:grpSpPr>
        <p:sp>
          <p:nvSpPr>
            <p:cNvPr id="592" name="Google Shape;592;p69"/>
            <p:cNvSpPr/>
            <p:nvPr/>
          </p:nvSpPr>
          <p:spPr>
            <a:xfrm>
              <a:off x="536925" y="238125"/>
              <a:ext cx="6546125" cy="5238750"/>
            </a:xfrm>
            <a:custGeom>
              <a:rect b="b" l="l" r="r" t="t"/>
              <a:pathLst>
                <a:path extrusionOk="0" h="209550" w="261845">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93" name="Google Shape;593;p69"/>
            <p:cNvSpPr/>
            <p:nvPr/>
          </p:nvSpPr>
          <p:spPr>
            <a:xfrm>
              <a:off x="536925" y="582450"/>
              <a:ext cx="3622025" cy="1145375"/>
            </a:xfrm>
            <a:custGeom>
              <a:rect b="b" l="l" r="r" t="t"/>
              <a:pathLst>
                <a:path extrusionOk="0" h="45815" w="144881">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94" name="Google Shape;594;p69"/>
            <p:cNvSpPr/>
            <p:nvPr/>
          </p:nvSpPr>
          <p:spPr>
            <a:xfrm>
              <a:off x="536925" y="4742150"/>
              <a:ext cx="1172975" cy="583750"/>
            </a:xfrm>
            <a:custGeom>
              <a:rect b="b" l="l" r="r" t="t"/>
              <a:pathLst>
                <a:path extrusionOk="0" h="23350" w="46919">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grpSp>
      <p:sp>
        <p:nvSpPr>
          <p:cNvPr id="595" name="Google Shape;595;p69"/>
          <p:cNvSpPr txBox="1"/>
          <p:nvPr>
            <p:ph type="title"/>
          </p:nvPr>
        </p:nvSpPr>
        <p:spPr>
          <a:xfrm>
            <a:off x="6367200" y="1652700"/>
            <a:ext cx="20448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Archiving &amp; Sharing Your Work</a:t>
            </a:r>
            <a:endParaRPr/>
          </a:p>
        </p:txBody>
      </p:sp>
      <p:pic>
        <p:nvPicPr>
          <p:cNvPr descr="screenshot from publishing for engineers LibGuide" id="596" name="Google Shape;596;p69"/>
          <p:cNvPicPr preferRelativeResize="0"/>
          <p:nvPr/>
        </p:nvPicPr>
        <p:blipFill>
          <a:blip r:embed="rId3">
            <a:alphaModFix/>
          </a:blip>
          <a:stretch>
            <a:fillRect/>
          </a:stretch>
        </p:blipFill>
        <p:spPr>
          <a:xfrm>
            <a:off x="319675" y="716563"/>
            <a:ext cx="5669949" cy="3710375"/>
          </a:xfrm>
          <a:prstGeom prst="rect">
            <a:avLst/>
          </a:prstGeom>
          <a:noFill/>
          <a:ln>
            <a:noFill/>
          </a:ln>
        </p:spPr>
      </p:pic>
      <p:sp>
        <p:nvSpPr>
          <p:cNvPr id="597" name="Google Shape;597;p69"/>
          <p:cNvSpPr txBox="1"/>
          <p:nvPr/>
        </p:nvSpPr>
        <p:spPr>
          <a:xfrm>
            <a:off x="498050" y="4582050"/>
            <a:ext cx="5306400" cy="3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latin typeface="Nunito Sans"/>
                <a:ea typeface="Nunito Sans"/>
                <a:cs typeface="Nunito Sans"/>
                <a:sym typeface="Nunito Sans"/>
                <a:hlinkClick r:id="rId4"/>
              </a:rPr>
              <a:t>https://libguides.lib.msu.edu/publishingengineers/selfarchive</a:t>
            </a:r>
            <a:r>
              <a:rPr lang="en" sz="1200">
                <a:solidFill>
                  <a:schemeClr val="dk1"/>
                </a:solidFill>
                <a:latin typeface="Nunito Sans"/>
                <a:ea typeface="Nunito Sans"/>
                <a:cs typeface="Nunito Sans"/>
                <a:sym typeface="Nunito Sans"/>
              </a:rPr>
              <a:t> </a:t>
            </a:r>
            <a:endParaRPr sz="1200">
              <a:solidFill>
                <a:schemeClr val="dk1"/>
              </a:solidFill>
              <a:latin typeface="Nunito Sans"/>
              <a:ea typeface="Nunito Sans"/>
              <a:cs typeface="Nunito Sans"/>
              <a:sym typeface="Nunito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grpSp>
        <p:nvGrpSpPr>
          <p:cNvPr id="602" name="Google Shape;602;p70"/>
          <p:cNvGrpSpPr/>
          <p:nvPr/>
        </p:nvGrpSpPr>
        <p:grpSpPr>
          <a:xfrm>
            <a:off x="6223227" y="669625"/>
            <a:ext cx="2536623" cy="3487960"/>
            <a:chOff x="536925" y="238125"/>
            <a:chExt cx="6546125" cy="5238750"/>
          </a:xfrm>
        </p:grpSpPr>
        <p:sp>
          <p:nvSpPr>
            <p:cNvPr id="603" name="Google Shape;603;p70"/>
            <p:cNvSpPr/>
            <p:nvPr/>
          </p:nvSpPr>
          <p:spPr>
            <a:xfrm>
              <a:off x="536925" y="238125"/>
              <a:ext cx="6546125" cy="5238750"/>
            </a:xfrm>
            <a:custGeom>
              <a:rect b="b" l="l" r="r" t="t"/>
              <a:pathLst>
                <a:path extrusionOk="0" h="209550" w="261845">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604" name="Google Shape;604;p70"/>
            <p:cNvSpPr/>
            <p:nvPr/>
          </p:nvSpPr>
          <p:spPr>
            <a:xfrm>
              <a:off x="536925" y="582450"/>
              <a:ext cx="3622025" cy="1145375"/>
            </a:xfrm>
            <a:custGeom>
              <a:rect b="b" l="l" r="r" t="t"/>
              <a:pathLst>
                <a:path extrusionOk="0" h="45815" w="144881">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605" name="Google Shape;605;p70"/>
            <p:cNvSpPr/>
            <p:nvPr/>
          </p:nvSpPr>
          <p:spPr>
            <a:xfrm>
              <a:off x="536925" y="4742150"/>
              <a:ext cx="1172975" cy="583750"/>
            </a:xfrm>
            <a:custGeom>
              <a:rect b="b" l="l" r="r" t="t"/>
              <a:pathLst>
                <a:path extrusionOk="0" h="23350" w="46919">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grpSp>
      <p:sp>
        <p:nvSpPr>
          <p:cNvPr id="606" name="Google Shape;606;p70"/>
          <p:cNvSpPr txBox="1"/>
          <p:nvPr>
            <p:ph type="title"/>
          </p:nvPr>
        </p:nvSpPr>
        <p:spPr>
          <a:xfrm>
            <a:off x="6367200" y="1652700"/>
            <a:ext cx="2044800" cy="12930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Archiving &amp; Sharing Your Work</a:t>
            </a:r>
            <a:endParaRPr/>
          </a:p>
        </p:txBody>
      </p:sp>
      <p:sp>
        <p:nvSpPr>
          <p:cNvPr id="607" name="Google Shape;607;p70"/>
          <p:cNvSpPr txBox="1"/>
          <p:nvPr/>
        </p:nvSpPr>
        <p:spPr>
          <a:xfrm>
            <a:off x="228600" y="4518575"/>
            <a:ext cx="5306400" cy="33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latin typeface="Nunito Sans"/>
                <a:ea typeface="Nunito Sans"/>
                <a:cs typeface="Nunito Sans"/>
                <a:sym typeface="Nunito Sans"/>
                <a:hlinkClick r:id="rId3"/>
              </a:rPr>
              <a:t>Article Versions Explained</a:t>
            </a:r>
            <a:endParaRPr sz="1200">
              <a:solidFill>
                <a:schemeClr val="dk1"/>
              </a:solidFill>
              <a:latin typeface="Nunito Sans"/>
              <a:ea typeface="Nunito Sans"/>
              <a:cs typeface="Nunito Sans"/>
              <a:sym typeface="Nunito Sans"/>
            </a:endParaRPr>
          </a:p>
        </p:txBody>
      </p:sp>
      <p:pic>
        <p:nvPicPr>
          <p:cNvPr descr="explanation of pre-prints " id="608" name="Google Shape;608;p70"/>
          <p:cNvPicPr preferRelativeResize="0"/>
          <p:nvPr/>
        </p:nvPicPr>
        <p:blipFill>
          <a:blip r:embed="rId4">
            <a:alphaModFix/>
          </a:blip>
          <a:stretch>
            <a:fillRect/>
          </a:stretch>
        </p:blipFill>
        <p:spPr>
          <a:xfrm>
            <a:off x="375198" y="516713"/>
            <a:ext cx="5376201" cy="37937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71"/>
          <p:cNvSpPr txBox="1"/>
          <p:nvPr>
            <p:ph type="title"/>
          </p:nvPr>
        </p:nvSpPr>
        <p:spPr>
          <a:xfrm>
            <a:off x="1249050" y="124927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Open Educational Resources</a:t>
            </a:r>
            <a:endParaRPr sz="23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screenshot of open textbooks on LibGuide" id="618" name="Google Shape;618;p72"/>
          <p:cNvPicPr preferRelativeResize="0"/>
          <p:nvPr/>
        </p:nvPicPr>
        <p:blipFill>
          <a:blip r:embed="rId3">
            <a:alphaModFix/>
          </a:blip>
          <a:stretch>
            <a:fillRect/>
          </a:stretch>
        </p:blipFill>
        <p:spPr>
          <a:xfrm>
            <a:off x="152400" y="1127450"/>
            <a:ext cx="8839199" cy="3224114"/>
          </a:xfrm>
          <a:prstGeom prst="rect">
            <a:avLst/>
          </a:prstGeom>
          <a:noFill/>
          <a:ln>
            <a:noFill/>
          </a:ln>
        </p:spPr>
      </p:pic>
      <p:sp>
        <p:nvSpPr>
          <p:cNvPr id="619" name="Google Shape;619;p72"/>
          <p:cNvSpPr txBox="1"/>
          <p:nvPr/>
        </p:nvSpPr>
        <p:spPr>
          <a:xfrm>
            <a:off x="2083350" y="4534325"/>
            <a:ext cx="5071200" cy="298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latin typeface="Nunito Sans"/>
                <a:ea typeface="Nunito Sans"/>
                <a:cs typeface="Nunito Sans"/>
                <a:sym typeface="Nunito Sans"/>
                <a:hlinkClick r:id="rId4"/>
              </a:rPr>
              <a:t>https://libguides.lib.msu.edu/engineeringresources</a:t>
            </a:r>
            <a:r>
              <a:rPr lang="en" sz="1200">
                <a:solidFill>
                  <a:schemeClr val="dk1"/>
                </a:solidFill>
                <a:latin typeface="Nunito Sans"/>
                <a:ea typeface="Nunito Sans"/>
                <a:cs typeface="Nunito Sans"/>
                <a:sym typeface="Nunito Sans"/>
              </a:rPr>
              <a:t> </a:t>
            </a:r>
            <a:endParaRPr sz="1200">
              <a:solidFill>
                <a:schemeClr val="dk1"/>
              </a:solidFill>
              <a:latin typeface="Nunito Sans"/>
              <a:ea typeface="Nunito Sans"/>
              <a:cs typeface="Nunito Sans"/>
              <a:sym typeface="Nunito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73"/>
          <p:cNvSpPr txBox="1"/>
          <p:nvPr>
            <p:ph type="title"/>
          </p:nvPr>
        </p:nvSpPr>
        <p:spPr>
          <a:xfrm>
            <a:off x="228600" y="284103"/>
            <a:ext cx="4296600" cy="554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Individual messages</a:t>
            </a:r>
            <a:endParaRPr/>
          </a:p>
        </p:txBody>
      </p:sp>
      <p:pic>
        <p:nvPicPr>
          <p:cNvPr descr="screenshot of email to engineering faculty member about oer" id="625" name="Google Shape;625;p73"/>
          <p:cNvPicPr preferRelativeResize="0"/>
          <p:nvPr/>
        </p:nvPicPr>
        <p:blipFill>
          <a:blip r:embed="rId3">
            <a:alphaModFix/>
          </a:blip>
          <a:stretch>
            <a:fillRect/>
          </a:stretch>
        </p:blipFill>
        <p:spPr>
          <a:xfrm>
            <a:off x="152400" y="1852053"/>
            <a:ext cx="8839201" cy="143939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4"/>
          <p:cNvSpPr txBox="1"/>
          <p:nvPr>
            <p:ph type="title"/>
          </p:nvPr>
        </p:nvSpPr>
        <p:spPr>
          <a:xfrm>
            <a:off x="1048125" y="125732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Copyright</a:t>
            </a:r>
            <a:endParaRPr sz="23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slide from ppt about copyright resources available from library" id="635" name="Google Shape;635;p75"/>
          <p:cNvPicPr preferRelativeResize="0"/>
          <p:nvPr/>
        </p:nvPicPr>
        <p:blipFill>
          <a:blip r:embed="rId3">
            <a:alphaModFix/>
          </a:blip>
          <a:stretch>
            <a:fillRect/>
          </a:stretch>
        </p:blipFill>
        <p:spPr>
          <a:xfrm>
            <a:off x="871538" y="338138"/>
            <a:ext cx="7400925" cy="4467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58"/>
          <p:cNvSpPr txBox="1"/>
          <p:nvPr>
            <p:ph type="title"/>
          </p:nvPr>
        </p:nvSpPr>
        <p:spPr>
          <a:xfrm>
            <a:off x="228600" y="228600"/>
            <a:ext cx="5707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Meet the presenters</a:t>
            </a:r>
            <a:endParaRPr/>
          </a:p>
        </p:txBody>
      </p:sp>
      <p:sp>
        <p:nvSpPr>
          <p:cNvPr id="482" name="Google Shape;482;p58"/>
          <p:cNvSpPr txBox="1"/>
          <p:nvPr>
            <p:ph idx="1" type="subTitle"/>
          </p:nvPr>
        </p:nvSpPr>
        <p:spPr>
          <a:xfrm>
            <a:off x="2912775" y="3246297"/>
            <a:ext cx="1115700" cy="234000"/>
          </a:xfrm>
          <a:prstGeom prst="rect">
            <a:avLst/>
          </a:prstGeom>
        </p:spPr>
        <p:txBody>
          <a:bodyPr anchorCtr="0" anchor="b" bIns="0" lIns="91425" spcFirstLastPara="1" rIns="91425" wrap="square" tIns="91425">
            <a:noAutofit/>
          </a:bodyPr>
          <a:lstStyle/>
          <a:p>
            <a:pPr indent="0" lvl="0" marL="0" rtl="0" algn="ctr">
              <a:spcBef>
                <a:spcPts val="0"/>
              </a:spcBef>
              <a:spcAft>
                <a:spcPts val="0"/>
              </a:spcAft>
              <a:buNone/>
            </a:pPr>
            <a:r>
              <a:rPr lang="en"/>
              <a:t>Colleen Lyon</a:t>
            </a:r>
            <a:endParaRPr/>
          </a:p>
        </p:txBody>
      </p:sp>
      <p:sp>
        <p:nvSpPr>
          <p:cNvPr id="483" name="Google Shape;483;p58"/>
          <p:cNvSpPr txBox="1"/>
          <p:nvPr>
            <p:ph idx="6" type="subTitle"/>
          </p:nvPr>
        </p:nvSpPr>
        <p:spPr>
          <a:xfrm>
            <a:off x="2912775" y="3548591"/>
            <a:ext cx="1115700" cy="6156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Engineering Librarian</a:t>
            </a:r>
            <a:endParaRPr/>
          </a:p>
          <a:p>
            <a:pPr indent="0" lvl="0" marL="0" rtl="0" algn="ctr">
              <a:spcBef>
                <a:spcPts val="0"/>
              </a:spcBef>
              <a:spcAft>
                <a:spcPts val="0"/>
              </a:spcAft>
              <a:buNone/>
            </a:pPr>
            <a:r>
              <a:rPr lang="en"/>
              <a:t>Michigan State University</a:t>
            </a:r>
            <a:endParaRPr/>
          </a:p>
        </p:txBody>
      </p:sp>
      <p:sp>
        <p:nvSpPr>
          <p:cNvPr id="484" name="Google Shape;484;p58"/>
          <p:cNvSpPr txBox="1"/>
          <p:nvPr>
            <p:ph idx="7" type="subTitle"/>
          </p:nvPr>
        </p:nvSpPr>
        <p:spPr>
          <a:xfrm>
            <a:off x="4924341" y="3220797"/>
            <a:ext cx="1115700" cy="234000"/>
          </a:xfrm>
          <a:prstGeom prst="rect">
            <a:avLst/>
          </a:prstGeom>
        </p:spPr>
        <p:txBody>
          <a:bodyPr anchorCtr="0" anchor="b" bIns="0" lIns="91425" spcFirstLastPara="1" rIns="91425" wrap="square" tIns="91425">
            <a:noAutofit/>
          </a:bodyPr>
          <a:lstStyle/>
          <a:p>
            <a:pPr indent="0" lvl="0" marL="0" rtl="0" algn="ctr">
              <a:spcBef>
                <a:spcPts val="0"/>
              </a:spcBef>
              <a:spcAft>
                <a:spcPts val="0"/>
              </a:spcAft>
              <a:buNone/>
            </a:pPr>
            <a:r>
              <a:rPr lang="en"/>
              <a:t>Casey Ruegger</a:t>
            </a:r>
            <a:endParaRPr/>
          </a:p>
        </p:txBody>
      </p:sp>
      <p:sp>
        <p:nvSpPr>
          <p:cNvPr id="485" name="Google Shape;485;p58"/>
          <p:cNvSpPr txBox="1"/>
          <p:nvPr>
            <p:ph idx="8" type="subTitle"/>
          </p:nvPr>
        </p:nvSpPr>
        <p:spPr>
          <a:xfrm>
            <a:off x="4873650" y="3548590"/>
            <a:ext cx="1115700" cy="615600"/>
          </a:xfrm>
          <a:prstGeom prst="rect">
            <a:avLst/>
          </a:prstGeom>
        </p:spPr>
        <p:txBody>
          <a:bodyPr anchorCtr="0" anchor="t" bIns="0" lIns="91425" spcFirstLastPara="1" rIns="91425" wrap="square" tIns="0">
            <a:noAutofit/>
          </a:bodyPr>
          <a:lstStyle/>
          <a:p>
            <a:pPr indent="0" lvl="0" marL="0" rtl="0" algn="ctr">
              <a:spcBef>
                <a:spcPts val="0"/>
              </a:spcBef>
              <a:spcAft>
                <a:spcPts val="0"/>
              </a:spcAft>
              <a:buNone/>
            </a:pPr>
            <a:r>
              <a:rPr lang="en"/>
              <a:t>Education Librarian</a:t>
            </a:r>
            <a:endParaRPr/>
          </a:p>
          <a:p>
            <a:pPr indent="0" lvl="0" marL="0" rtl="0" algn="ctr">
              <a:spcBef>
                <a:spcPts val="0"/>
              </a:spcBef>
              <a:spcAft>
                <a:spcPts val="0"/>
              </a:spcAft>
              <a:buNone/>
            </a:pPr>
            <a:r>
              <a:rPr lang="en"/>
              <a:t>University of Texas at Austin</a:t>
            </a:r>
            <a:endParaRPr/>
          </a:p>
        </p:txBody>
      </p:sp>
      <p:grpSp>
        <p:nvGrpSpPr>
          <p:cNvPr id="486" name="Google Shape;486;p58"/>
          <p:cNvGrpSpPr/>
          <p:nvPr/>
        </p:nvGrpSpPr>
        <p:grpSpPr>
          <a:xfrm>
            <a:off x="4028463" y="403763"/>
            <a:ext cx="543525" cy="265250"/>
            <a:chOff x="3195113" y="380063"/>
            <a:chExt cx="543525" cy="265250"/>
          </a:xfrm>
        </p:grpSpPr>
        <p:cxnSp>
          <p:nvCxnSpPr>
            <p:cNvPr id="487" name="Google Shape;487;p58"/>
            <p:cNvCxnSpPr/>
            <p:nvPr/>
          </p:nvCxnSpPr>
          <p:spPr>
            <a:xfrm flipH="1" rot="10800000">
              <a:off x="3195113" y="380063"/>
              <a:ext cx="208200" cy="141600"/>
            </a:xfrm>
            <a:prstGeom prst="straightConnector1">
              <a:avLst/>
            </a:prstGeom>
            <a:noFill/>
            <a:ln cap="flat" cmpd="sng" w="19050">
              <a:solidFill>
                <a:schemeClr val="lt2"/>
              </a:solidFill>
              <a:prstDash val="solid"/>
              <a:round/>
              <a:headEnd len="med" w="med" type="none"/>
              <a:tailEnd len="med" w="med" type="none"/>
            </a:ln>
          </p:spPr>
        </p:cxnSp>
        <p:cxnSp>
          <p:nvCxnSpPr>
            <p:cNvPr id="488" name="Google Shape;488;p58"/>
            <p:cNvCxnSpPr/>
            <p:nvPr/>
          </p:nvCxnSpPr>
          <p:spPr>
            <a:xfrm flipH="1" rot="10800000">
              <a:off x="3211238" y="435525"/>
              <a:ext cx="527400" cy="145200"/>
            </a:xfrm>
            <a:prstGeom prst="straightConnector1">
              <a:avLst/>
            </a:prstGeom>
            <a:noFill/>
            <a:ln cap="flat" cmpd="sng" w="19050">
              <a:solidFill>
                <a:schemeClr val="lt2"/>
              </a:solidFill>
              <a:prstDash val="solid"/>
              <a:round/>
              <a:headEnd len="med" w="med" type="none"/>
              <a:tailEnd len="med" w="med" type="none"/>
            </a:ln>
          </p:spPr>
        </p:cxnSp>
        <p:cxnSp>
          <p:nvCxnSpPr>
            <p:cNvPr id="489" name="Google Shape;489;p58"/>
            <p:cNvCxnSpPr/>
            <p:nvPr/>
          </p:nvCxnSpPr>
          <p:spPr>
            <a:xfrm flipH="1" rot="10800000">
              <a:off x="3232763" y="634513"/>
              <a:ext cx="258300" cy="10800"/>
            </a:xfrm>
            <a:prstGeom prst="straightConnector1">
              <a:avLst/>
            </a:prstGeom>
            <a:noFill/>
            <a:ln cap="flat" cmpd="sng" w="19050">
              <a:solidFill>
                <a:schemeClr val="lt2"/>
              </a:solidFill>
              <a:prstDash val="solid"/>
              <a:round/>
              <a:headEnd len="med" w="med" type="none"/>
              <a:tailEnd len="med" w="med" type="none"/>
            </a:ln>
          </p:spPr>
        </p:cxnSp>
      </p:grpSp>
      <p:pic>
        <p:nvPicPr>
          <p:cNvPr descr="photo of Colleen Lyon" id="490" name="Google Shape;490;p58" title="SM_LyonColleenHSPortrait_Edits_DSC_8448_JPG.jpg"/>
          <p:cNvPicPr preferRelativeResize="0"/>
          <p:nvPr/>
        </p:nvPicPr>
        <p:blipFill rotWithShape="1">
          <a:blip r:embed="rId3">
            <a:alphaModFix/>
          </a:blip>
          <a:srcRect b="8255" l="11316" r="0" t="15029"/>
          <a:stretch/>
        </p:blipFill>
        <p:spPr>
          <a:xfrm>
            <a:off x="2912775" y="1366537"/>
            <a:ext cx="1278951" cy="1659725"/>
          </a:xfrm>
          <a:prstGeom prst="rect">
            <a:avLst/>
          </a:prstGeom>
          <a:noFill/>
          <a:ln cap="flat" cmpd="sng" w="9525">
            <a:solidFill>
              <a:schemeClr val="accent6"/>
            </a:solidFill>
            <a:prstDash val="solid"/>
            <a:round/>
            <a:headEnd len="sm" w="sm" type="none"/>
            <a:tailEnd len="sm" w="sm" type="none"/>
          </a:ln>
        </p:spPr>
      </p:pic>
      <p:pic>
        <p:nvPicPr>
          <p:cNvPr descr="photo of Casey Ruegger" id="491" name="Google Shape;491;p58" title="Profile_Pic_2.jpg"/>
          <p:cNvPicPr preferRelativeResize="0"/>
          <p:nvPr/>
        </p:nvPicPr>
        <p:blipFill>
          <a:blip r:embed="rId4">
            <a:alphaModFix/>
          </a:blip>
          <a:stretch>
            <a:fillRect/>
          </a:stretch>
        </p:blipFill>
        <p:spPr>
          <a:xfrm>
            <a:off x="4859801" y="1366546"/>
            <a:ext cx="1244776" cy="1659715"/>
          </a:xfrm>
          <a:prstGeom prst="rect">
            <a:avLst/>
          </a:prstGeom>
          <a:noFill/>
          <a:ln cap="flat" cmpd="sng" w="9525">
            <a:solidFill>
              <a:schemeClr val="accent6"/>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descr="handout about copyright &amp; author's rights" id="640" name="Google Shape;640;p76"/>
          <p:cNvPicPr preferRelativeResize="0"/>
          <p:nvPr/>
        </p:nvPicPr>
        <p:blipFill>
          <a:blip r:embed="rId3">
            <a:alphaModFix/>
          </a:blip>
          <a:stretch>
            <a:fillRect/>
          </a:stretch>
        </p:blipFill>
        <p:spPr>
          <a:xfrm>
            <a:off x="1554539" y="933848"/>
            <a:ext cx="6034925" cy="3275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77"/>
          <p:cNvSpPr txBox="1"/>
          <p:nvPr>
            <p:ph type="title"/>
          </p:nvPr>
        </p:nvSpPr>
        <p:spPr>
          <a:xfrm>
            <a:off x="1048125" y="125732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Publishing/Metrics</a:t>
            </a:r>
            <a:endParaRPr sz="23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78"/>
          <p:cNvSpPr txBox="1"/>
          <p:nvPr>
            <p:ph type="title"/>
          </p:nvPr>
        </p:nvSpPr>
        <p:spPr>
          <a:xfrm>
            <a:off x="228600" y="1743378"/>
            <a:ext cx="4296600" cy="5541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Tips for tracking impact</a:t>
            </a:r>
            <a:endParaRPr/>
          </a:p>
        </p:txBody>
      </p:sp>
      <p:pic>
        <p:nvPicPr>
          <p:cNvPr descr="citations and impact metrics on LibGuide" id="651" name="Google Shape;651;p78"/>
          <p:cNvPicPr preferRelativeResize="0"/>
          <p:nvPr/>
        </p:nvPicPr>
        <p:blipFill>
          <a:blip r:embed="rId3">
            <a:alphaModFix/>
          </a:blip>
          <a:stretch>
            <a:fillRect/>
          </a:stretch>
        </p:blipFill>
        <p:spPr>
          <a:xfrm>
            <a:off x="4551900" y="659025"/>
            <a:ext cx="4314000" cy="382543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79"/>
          <p:cNvSpPr txBox="1"/>
          <p:nvPr>
            <p:ph type="title"/>
          </p:nvPr>
        </p:nvSpPr>
        <p:spPr>
          <a:xfrm>
            <a:off x="228600" y="1743378"/>
            <a:ext cx="42966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Choosing</a:t>
            </a:r>
            <a:r>
              <a:rPr lang="en"/>
              <a:t> &amp; Assessing Journals</a:t>
            </a:r>
            <a:endParaRPr/>
          </a:p>
        </p:txBody>
      </p:sp>
      <p:pic>
        <p:nvPicPr>
          <p:cNvPr descr="journal metrics on LibGuide" id="657" name="Google Shape;657;p79"/>
          <p:cNvPicPr preferRelativeResize="0"/>
          <p:nvPr/>
        </p:nvPicPr>
        <p:blipFill>
          <a:blip r:embed="rId3">
            <a:alphaModFix/>
          </a:blip>
          <a:stretch>
            <a:fillRect/>
          </a:stretch>
        </p:blipFill>
        <p:spPr>
          <a:xfrm>
            <a:off x="4551900" y="498600"/>
            <a:ext cx="4314000" cy="382543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descr="email to student journal about library services" id="662" name="Google Shape;662;p80"/>
          <p:cNvPicPr preferRelativeResize="0"/>
          <p:nvPr/>
        </p:nvPicPr>
        <p:blipFill>
          <a:blip r:embed="rId3">
            <a:alphaModFix/>
          </a:blip>
          <a:stretch>
            <a:fillRect/>
          </a:stretch>
        </p:blipFill>
        <p:spPr>
          <a:xfrm>
            <a:off x="338138" y="1759725"/>
            <a:ext cx="8467725" cy="2762250"/>
          </a:xfrm>
          <a:prstGeom prst="rect">
            <a:avLst/>
          </a:prstGeom>
          <a:noFill/>
          <a:ln>
            <a:noFill/>
          </a:ln>
        </p:spPr>
      </p:pic>
      <p:sp>
        <p:nvSpPr>
          <p:cNvPr id="663" name="Google Shape;663;p80"/>
          <p:cNvSpPr txBox="1"/>
          <p:nvPr/>
        </p:nvSpPr>
        <p:spPr>
          <a:xfrm>
            <a:off x="442025" y="401825"/>
            <a:ext cx="7755300" cy="99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2"/>
                </a:solidFill>
                <a:latin typeface="Poppins"/>
                <a:ea typeface="Poppins"/>
                <a:cs typeface="Poppins"/>
                <a:sym typeface="Poppins"/>
              </a:rPr>
              <a:t>Reaching out to journals</a:t>
            </a:r>
            <a:endParaRPr b="1" sz="2400">
              <a:solidFill>
                <a:schemeClr val="lt2"/>
              </a:solidFill>
              <a:latin typeface="Poppins"/>
              <a:ea typeface="Poppins"/>
              <a:cs typeface="Poppins"/>
              <a:sym typeface="Poppi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81"/>
          <p:cNvSpPr txBox="1"/>
          <p:nvPr>
            <p:ph type="title"/>
          </p:nvPr>
        </p:nvSpPr>
        <p:spPr>
          <a:xfrm>
            <a:off x="228600" y="198375"/>
            <a:ext cx="3961800" cy="9327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Resources</a:t>
            </a:r>
            <a:endParaRPr/>
          </a:p>
        </p:txBody>
      </p:sp>
      <p:cxnSp>
        <p:nvCxnSpPr>
          <p:cNvPr id="669" name="Google Shape;669;p81"/>
          <p:cNvCxnSpPr/>
          <p:nvPr/>
        </p:nvCxnSpPr>
        <p:spPr>
          <a:xfrm>
            <a:off x="4856288" y="1667409"/>
            <a:ext cx="3961800" cy="0"/>
          </a:xfrm>
          <a:prstGeom prst="straightConnector1">
            <a:avLst/>
          </a:prstGeom>
          <a:noFill/>
          <a:ln cap="flat" cmpd="sng" w="9525">
            <a:solidFill>
              <a:schemeClr val="lt2"/>
            </a:solidFill>
            <a:prstDash val="solid"/>
            <a:round/>
            <a:headEnd len="med" w="med" type="none"/>
            <a:tailEnd len="med" w="med" type="none"/>
          </a:ln>
        </p:spPr>
      </p:cxnSp>
      <p:cxnSp>
        <p:nvCxnSpPr>
          <p:cNvPr id="670" name="Google Shape;670;p81"/>
          <p:cNvCxnSpPr/>
          <p:nvPr/>
        </p:nvCxnSpPr>
        <p:spPr>
          <a:xfrm>
            <a:off x="4856288" y="3026259"/>
            <a:ext cx="3961800" cy="0"/>
          </a:xfrm>
          <a:prstGeom prst="straightConnector1">
            <a:avLst/>
          </a:prstGeom>
          <a:noFill/>
          <a:ln cap="flat" cmpd="sng" w="9525">
            <a:solidFill>
              <a:schemeClr val="lt2"/>
            </a:solidFill>
            <a:prstDash val="solid"/>
            <a:round/>
            <a:headEnd len="med" w="med" type="none"/>
            <a:tailEnd len="med" w="med" type="none"/>
          </a:ln>
        </p:spPr>
      </p:cxnSp>
      <p:grpSp>
        <p:nvGrpSpPr>
          <p:cNvPr id="671" name="Google Shape;671;p81"/>
          <p:cNvGrpSpPr/>
          <p:nvPr/>
        </p:nvGrpSpPr>
        <p:grpSpPr>
          <a:xfrm rot="2218824">
            <a:off x="2323632" y="1067919"/>
            <a:ext cx="1067482" cy="496264"/>
            <a:chOff x="1239432" y="2293258"/>
            <a:chExt cx="166309" cy="77308"/>
          </a:xfrm>
        </p:grpSpPr>
        <p:sp>
          <p:nvSpPr>
            <p:cNvPr id="672" name="Google Shape;672;p81"/>
            <p:cNvSpPr/>
            <p:nvPr/>
          </p:nvSpPr>
          <p:spPr>
            <a:xfrm>
              <a:off x="1239432" y="2295871"/>
              <a:ext cx="166309" cy="74696"/>
            </a:xfrm>
            <a:custGeom>
              <a:rect b="b" l="l" r="r" t="t"/>
              <a:pathLst>
                <a:path extrusionOk="0" fill="none" h="1744" w="3883">
                  <a:moveTo>
                    <a:pt x="0" y="1420"/>
                  </a:moveTo>
                  <a:cubicBezTo>
                    <a:pt x="462" y="1126"/>
                    <a:pt x="912" y="851"/>
                    <a:pt x="1468" y="790"/>
                  </a:cubicBezTo>
                  <a:cubicBezTo>
                    <a:pt x="1812" y="752"/>
                    <a:pt x="2204" y="794"/>
                    <a:pt x="2498" y="989"/>
                  </a:cubicBezTo>
                  <a:cubicBezTo>
                    <a:pt x="2624" y="1069"/>
                    <a:pt x="2761" y="1202"/>
                    <a:pt x="2746" y="1370"/>
                  </a:cubicBezTo>
                  <a:cubicBezTo>
                    <a:pt x="2735" y="1511"/>
                    <a:pt x="2605" y="1641"/>
                    <a:pt x="2479" y="1694"/>
                  </a:cubicBezTo>
                  <a:cubicBezTo>
                    <a:pt x="2410" y="1729"/>
                    <a:pt x="2307" y="1744"/>
                    <a:pt x="2258" y="1671"/>
                  </a:cubicBezTo>
                  <a:cubicBezTo>
                    <a:pt x="2128" y="1496"/>
                    <a:pt x="2353" y="1191"/>
                    <a:pt x="2449" y="1057"/>
                  </a:cubicBezTo>
                  <a:cubicBezTo>
                    <a:pt x="2807" y="558"/>
                    <a:pt x="3330" y="234"/>
                    <a:pt x="3883" y="1"/>
                  </a:cubicBez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73" name="Google Shape;673;p81"/>
            <p:cNvSpPr/>
            <p:nvPr/>
          </p:nvSpPr>
          <p:spPr>
            <a:xfrm>
              <a:off x="1397510" y="2296856"/>
              <a:ext cx="7238" cy="15890"/>
            </a:xfrm>
            <a:custGeom>
              <a:rect b="b" l="l" r="r" t="t"/>
              <a:pathLst>
                <a:path extrusionOk="0" fill="none" h="371" w="169">
                  <a:moveTo>
                    <a:pt x="169" y="1"/>
                  </a:moveTo>
                  <a:cubicBezTo>
                    <a:pt x="100" y="108"/>
                    <a:pt x="1" y="237"/>
                    <a:pt x="39" y="371"/>
                  </a:cubicBez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sp>
          <p:nvSpPr>
            <p:cNvPr id="674" name="Google Shape;674;p81"/>
            <p:cNvSpPr/>
            <p:nvPr/>
          </p:nvSpPr>
          <p:spPr>
            <a:xfrm>
              <a:off x="1385775" y="2293258"/>
              <a:ext cx="19488" cy="2655"/>
            </a:xfrm>
            <a:custGeom>
              <a:rect b="b" l="l" r="r" t="t"/>
              <a:pathLst>
                <a:path extrusionOk="0" fill="none" h="62" w="455">
                  <a:moveTo>
                    <a:pt x="454" y="62"/>
                  </a:moveTo>
                  <a:cubicBezTo>
                    <a:pt x="298" y="58"/>
                    <a:pt x="157" y="28"/>
                    <a:pt x="0" y="1"/>
                  </a:cubicBezTo>
                </a:path>
              </a:pathLst>
            </a:custGeom>
            <a:noFill/>
            <a:ln cap="rnd"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dk1"/>
                </a:solidFill>
                <a:latin typeface="Nunito Sans"/>
                <a:ea typeface="Nunito Sans"/>
                <a:cs typeface="Nunito Sans"/>
                <a:sym typeface="Nunito Sans"/>
              </a:endParaRPr>
            </a:p>
          </p:txBody>
        </p:sp>
      </p:grpSp>
      <p:sp>
        <p:nvSpPr>
          <p:cNvPr id="675" name="Google Shape;675;p81"/>
          <p:cNvSpPr/>
          <p:nvPr/>
        </p:nvSpPr>
        <p:spPr>
          <a:xfrm>
            <a:off x="4819600" y="562950"/>
            <a:ext cx="947700" cy="347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Poppins SemiBold"/>
                <a:ea typeface="Poppins SemiBold"/>
                <a:cs typeface="Poppins SemiBold"/>
                <a:sym typeface="Poppins SemiBold"/>
              </a:rPr>
              <a:t>ACRL - Skilling Up</a:t>
            </a:r>
            <a:endParaRPr sz="900">
              <a:solidFill>
                <a:schemeClr val="dk2"/>
              </a:solidFill>
              <a:latin typeface="Poppins SemiBold"/>
              <a:ea typeface="Poppins SemiBold"/>
              <a:cs typeface="Poppins SemiBold"/>
              <a:sym typeface="Poppins SemiBold"/>
            </a:endParaRPr>
          </a:p>
        </p:txBody>
      </p:sp>
      <p:sp>
        <p:nvSpPr>
          <p:cNvPr id="676" name="Google Shape;676;p81"/>
          <p:cNvSpPr/>
          <p:nvPr/>
        </p:nvSpPr>
        <p:spPr>
          <a:xfrm>
            <a:off x="4819600" y="1921800"/>
            <a:ext cx="947700" cy="347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Poppins SemiBold"/>
                <a:ea typeface="Poppins SemiBold"/>
                <a:cs typeface="Poppins SemiBold"/>
                <a:sym typeface="Poppins SemiBold"/>
              </a:rPr>
              <a:t>MSU </a:t>
            </a:r>
            <a:endParaRPr sz="900">
              <a:solidFill>
                <a:schemeClr val="dk2"/>
              </a:solidFill>
              <a:latin typeface="Poppins SemiBold"/>
              <a:ea typeface="Poppins SemiBold"/>
              <a:cs typeface="Poppins SemiBold"/>
              <a:sym typeface="Poppins SemiBold"/>
            </a:endParaRPr>
          </a:p>
        </p:txBody>
      </p:sp>
      <p:sp>
        <p:nvSpPr>
          <p:cNvPr id="677" name="Google Shape;677;p81"/>
          <p:cNvSpPr/>
          <p:nvPr/>
        </p:nvSpPr>
        <p:spPr>
          <a:xfrm>
            <a:off x="4819600" y="3280650"/>
            <a:ext cx="947700" cy="347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2"/>
                </a:solidFill>
                <a:latin typeface="Poppins SemiBold"/>
                <a:ea typeface="Poppins SemiBold"/>
                <a:cs typeface="Poppins SemiBold"/>
                <a:sym typeface="Poppins SemiBold"/>
              </a:rPr>
              <a:t>UT Austin</a:t>
            </a:r>
            <a:endParaRPr sz="900">
              <a:solidFill>
                <a:schemeClr val="dk2"/>
              </a:solidFill>
              <a:latin typeface="Poppins SemiBold"/>
              <a:ea typeface="Poppins SemiBold"/>
              <a:cs typeface="Poppins SemiBold"/>
              <a:sym typeface="Poppins SemiBold"/>
            </a:endParaRPr>
          </a:p>
        </p:txBody>
      </p:sp>
      <p:sp>
        <p:nvSpPr>
          <p:cNvPr id="678" name="Google Shape;678;p81"/>
          <p:cNvSpPr txBox="1"/>
          <p:nvPr>
            <p:ph idx="1" type="body"/>
          </p:nvPr>
        </p:nvSpPr>
        <p:spPr>
          <a:xfrm>
            <a:off x="4819600" y="3701256"/>
            <a:ext cx="4095900" cy="587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t>Copyright Crash Course: </a:t>
            </a:r>
            <a:r>
              <a:rPr lang="en" sz="1300" u="sng">
                <a:solidFill>
                  <a:schemeClr val="hlink"/>
                </a:solidFill>
                <a:hlinkClick r:id="rId3"/>
              </a:rPr>
              <a:t>https://guides.lib.utexas.edu/copyright</a:t>
            </a:r>
            <a:r>
              <a:rPr lang="en" sz="1300"/>
              <a:t> </a:t>
            </a:r>
            <a:endParaRPr sz="1300"/>
          </a:p>
        </p:txBody>
      </p:sp>
      <p:sp>
        <p:nvSpPr>
          <p:cNvPr id="679" name="Google Shape;679;p81"/>
          <p:cNvSpPr txBox="1"/>
          <p:nvPr>
            <p:ph idx="2" type="body"/>
          </p:nvPr>
        </p:nvSpPr>
        <p:spPr>
          <a:xfrm>
            <a:off x="4819600" y="2342406"/>
            <a:ext cx="4095900" cy="587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t>Scholcomm boxes &amp; pages for LibGuides: </a:t>
            </a:r>
            <a:r>
              <a:rPr lang="en" sz="1300" u="sng">
                <a:solidFill>
                  <a:schemeClr val="lt2"/>
                </a:solidFill>
                <a:hlinkClick r:id="rId4">
                  <a:extLst>
                    <a:ext uri="{A12FA001-AC4F-418D-AE19-62706E023703}">
                      <ahyp:hlinkClr val="tx"/>
                    </a:ext>
                  </a:extLst>
                </a:hlinkClick>
              </a:rPr>
              <a:t>https://libguides.lib.msu.edu/scholcomm</a:t>
            </a:r>
            <a:endParaRPr sz="1300"/>
          </a:p>
        </p:txBody>
      </p:sp>
      <p:sp>
        <p:nvSpPr>
          <p:cNvPr id="680" name="Google Shape;680;p81"/>
          <p:cNvSpPr txBox="1"/>
          <p:nvPr>
            <p:ph idx="3" type="body"/>
          </p:nvPr>
        </p:nvSpPr>
        <p:spPr>
          <a:xfrm>
            <a:off x="4819600" y="983556"/>
            <a:ext cx="4095900" cy="587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t>ACRL Scholarly Communication Toolkit: </a:t>
            </a:r>
            <a:r>
              <a:rPr lang="en" sz="1300" u="sng">
                <a:solidFill>
                  <a:schemeClr val="hlink"/>
                </a:solidFill>
                <a:hlinkClick r:id="rId5"/>
              </a:rPr>
              <a:t>https://acrl.libguides.com/scholcomm/toolkit</a:t>
            </a:r>
            <a:r>
              <a:rPr lang="en"/>
              <a:t> </a:t>
            </a:r>
            <a:endParaRPr/>
          </a:p>
        </p:txBody>
      </p:sp>
      <p:sp>
        <p:nvSpPr>
          <p:cNvPr id="681" name="Google Shape;681;p81"/>
          <p:cNvSpPr/>
          <p:nvPr/>
        </p:nvSpPr>
        <p:spPr>
          <a:xfrm>
            <a:off x="329175" y="4336325"/>
            <a:ext cx="4095900" cy="347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chemeClr val="dk2"/>
                </a:solidFill>
                <a:latin typeface="Poppins SemiBold"/>
                <a:ea typeface="Poppins SemiBold"/>
                <a:cs typeface="Poppins SemiBold"/>
                <a:sym typeface="Poppins SemiBold"/>
              </a:rPr>
              <a:t>Link to slides: </a:t>
            </a:r>
            <a:r>
              <a:rPr lang="en" sz="1200" u="sng">
                <a:solidFill>
                  <a:schemeClr val="lt1"/>
                </a:solidFill>
                <a:latin typeface="Poppins SemiBold"/>
                <a:ea typeface="Poppins SemiBold"/>
                <a:cs typeface="Poppins SemiBold"/>
                <a:sym typeface="Poppins SemiBold"/>
                <a:hlinkClick r:id="rId6">
                  <a:extLst>
                    <a:ext uri="{A12FA001-AC4F-418D-AE19-62706E023703}">
                      <ahyp:hlinkClr val="tx"/>
                    </a:ext>
                  </a:extLst>
                </a:hlinkClick>
              </a:rPr>
              <a:t>https://bit.ly/TCDL-scholcomm</a:t>
            </a:r>
            <a:r>
              <a:rPr lang="en" sz="1200">
                <a:solidFill>
                  <a:schemeClr val="lt1"/>
                </a:solidFill>
                <a:latin typeface="Poppins SemiBold"/>
                <a:ea typeface="Poppins SemiBold"/>
                <a:cs typeface="Poppins SemiBold"/>
                <a:sym typeface="Poppins SemiBold"/>
              </a:rPr>
              <a:t> </a:t>
            </a:r>
            <a:endParaRPr sz="1200">
              <a:solidFill>
                <a:schemeClr val="lt1"/>
              </a:solidFill>
              <a:latin typeface="Poppins SemiBold"/>
              <a:ea typeface="Poppins SemiBold"/>
              <a:cs typeface="Poppins SemiBold"/>
              <a:sym typeface="Poppins SemiBold"/>
            </a:endParaRPr>
          </a:p>
        </p:txBody>
      </p:sp>
      <p:sp>
        <p:nvSpPr>
          <p:cNvPr id="682" name="Google Shape;682;p81"/>
          <p:cNvSpPr txBox="1"/>
          <p:nvPr/>
        </p:nvSpPr>
        <p:spPr>
          <a:xfrm>
            <a:off x="473400" y="2369200"/>
            <a:ext cx="2888100" cy="72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u="sng">
                <a:solidFill>
                  <a:schemeClr val="hlink"/>
                </a:solidFill>
                <a:latin typeface="Nunito Sans"/>
                <a:ea typeface="Nunito Sans"/>
                <a:cs typeface="Nunito Sans"/>
                <a:sym typeface="Nunito Sans"/>
                <a:hlinkClick r:id="rId7"/>
              </a:rPr>
              <a:t>https://bit.ly/clcr2026</a:t>
            </a:r>
            <a:r>
              <a:rPr lang="en" sz="1900">
                <a:solidFill>
                  <a:schemeClr val="dk1"/>
                </a:solidFill>
                <a:latin typeface="Nunito Sans"/>
                <a:ea typeface="Nunito Sans"/>
                <a:cs typeface="Nunito Sans"/>
                <a:sym typeface="Nunito Sans"/>
              </a:rPr>
              <a:t> </a:t>
            </a:r>
            <a:endParaRPr sz="1900">
              <a:solidFill>
                <a:schemeClr val="dk1"/>
              </a:solidFill>
              <a:latin typeface="Nunito Sans"/>
              <a:ea typeface="Nunito Sans"/>
              <a:cs typeface="Nunito Sans"/>
              <a:sym typeface="Nunito Sans"/>
            </a:endParaRPr>
          </a:p>
        </p:txBody>
      </p:sp>
      <p:sp>
        <p:nvSpPr>
          <p:cNvPr id="683" name="Google Shape;683;p81"/>
          <p:cNvSpPr/>
          <p:nvPr/>
        </p:nvSpPr>
        <p:spPr>
          <a:xfrm>
            <a:off x="473400" y="2021800"/>
            <a:ext cx="1808400" cy="3474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Poppins SemiBold"/>
                <a:ea typeface="Poppins SemiBold"/>
                <a:cs typeface="Poppins SemiBold"/>
                <a:sym typeface="Poppins SemiBold"/>
              </a:rPr>
              <a:t>Share yours!</a:t>
            </a:r>
            <a:endParaRPr sz="1300">
              <a:solidFill>
                <a:schemeClr val="dk2"/>
              </a:solidFill>
              <a:latin typeface="Poppins SemiBold"/>
              <a:ea typeface="Poppins SemiBold"/>
              <a:cs typeface="Poppins SemiBold"/>
              <a:sym typeface="Poppins SemiBo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82"/>
          <p:cNvSpPr/>
          <p:nvPr/>
        </p:nvSpPr>
        <p:spPr>
          <a:xfrm>
            <a:off x="1116992" y="2843700"/>
            <a:ext cx="2247900" cy="4002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2"/>
              </a:solidFill>
              <a:latin typeface="Nunito Sans SemiBold"/>
              <a:ea typeface="Nunito Sans SemiBold"/>
              <a:cs typeface="Nunito Sans SemiBold"/>
              <a:sym typeface="Nunito Sans SemiBold"/>
            </a:endParaRPr>
          </a:p>
        </p:txBody>
      </p:sp>
      <p:sp>
        <p:nvSpPr>
          <p:cNvPr id="689" name="Google Shape;689;p82"/>
          <p:cNvSpPr txBox="1"/>
          <p:nvPr>
            <p:ph type="title"/>
          </p:nvPr>
        </p:nvSpPr>
        <p:spPr>
          <a:xfrm>
            <a:off x="0" y="1466974"/>
            <a:ext cx="6683700" cy="140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Finn &amp; Harley say</a:t>
            </a:r>
            <a:endParaRPr sz="3200"/>
          </a:p>
          <a:p>
            <a:pPr indent="0" lvl="0" marL="0" rtl="0" algn="ctr">
              <a:spcBef>
                <a:spcPts val="0"/>
              </a:spcBef>
              <a:spcAft>
                <a:spcPts val="0"/>
              </a:spcAft>
              <a:buNone/>
            </a:pPr>
            <a:r>
              <a:rPr lang="en"/>
              <a:t>Thank you!</a:t>
            </a:r>
            <a:endParaRPr/>
          </a:p>
        </p:txBody>
      </p:sp>
      <p:sp>
        <p:nvSpPr>
          <p:cNvPr id="690" name="Google Shape;690;p82"/>
          <p:cNvSpPr txBox="1"/>
          <p:nvPr>
            <p:ph idx="2" type="body"/>
          </p:nvPr>
        </p:nvSpPr>
        <p:spPr>
          <a:xfrm>
            <a:off x="1041325" y="2843700"/>
            <a:ext cx="22479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Colleen Lyon</a:t>
            </a:r>
            <a:endParaRPr/>
          </a:p>
          <a:p>
            <a:pPr indent="0" lvl="0" marL="0" rtl="0" algn="ctr">
              <a:spcBef>
                <a:spcPts val="0"/>
              </a:spcBef>
              <a:spcAft>
                <a:spcPts val="0"/>
              </a:spcAft>
              <a:buNone/>
            </a:pPr>
            <a:r>
              <a:rPr lang="en"/>
              <a:t>lyoncoll@msu.edu</a:t>
            </a:r>
            <a:endParaRPr/>
          </a:p>
        </p:txBody>
      </p:sp>
      <p:sp>
        <p:nvSpPr>
          <p:cNvPr id="691" name="Google Shape;691;p82"/>
          <p:cNvSpPr/>
          <p:nvPr/>
        </p:nvSpPr>
        <p:spPr>
          <a:xfrm>
            <a:off x="3980777" y="2678067"/>
            <a:ext cx="1182446" cy="37237"/>
          </a:xfrm>
          <a:custGeom>
            <a:rect b="b" l="l" r="r" t="t"/>
            <a:pathLst>
              <a:path extrusionOk="0" h="1814" w="57603">
                <a:moveTo>
                  <a:pt x="0" y="1814"/>
                </a:moveTo>
                <a:cubicBezTo>
                  <a:pt x="19211" y="1814"/>
                  <a:pt x="38392" y="0"/>
                  <a:pt x="57603" y="0"/>
                </a:cubicBezTo>
              </a:path>
            </a:pathLst>
          </a:custGeom>
          <a:noFill/>
          <a:ln cap="flat" cmpd="sng" w="19050">
            <a:solidFill>
              <a:schemeClr val="dk2"/>
            </a:solidFill>
            <a:prstDash val="solid"/>
            <a:round/>
            <a:headEnd len="med" w="med" type="none"/>
            <a:tailEnd len="med" w="med" type="none"/>
          </a:ln>
        </p:spPr>
      </p:sp>
      <p:sp>
        <p:nvSpPr>
          <p:cNvPr id="692" name="Google Shape;692;p82"/>
          <p:cNvSpPr/>
          <p:nvPr/>
        </p:nvSpPr>
        <p:spPr>
          <a:xfrm>
            <a:off x="3401104" y="2843700"/>
            <a:ext cx="2247900" cy="4002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chemeClr val="dk2"/>
              </a:solidFill>
              <a:latin typeface="Nunito Sans SemiBold"/>
              <a:ea typeface="Nunito Sans SemiBold"/>
              <a:cs typeface="Nunito Sans SemiBold"/>
              <a:sym typeface="Nunito Sans SemiBold"/>
            </a:endParaRPr>
          </a:p>
        </p:txBody>
      </p:sp>
      <p:sp>
        <p:nvSpPr>
          <p:cNvPr id="693" name="Google Shape;693;p82"/>
          <p:cNvSpPr txBox="1"/>
          <p:nvPr>
            <p:ph idx="2" type="body"/>
          </p:nvPr>
        </p:nvSpPr>
        <p:spPr>
          <a:xfrm>
            <a:off x="3401100" y="2843700"/>
            <a:ext cx="22479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Casey Ruegger</a:t>
            </a:r>
            <a:endParaRPr/>
          </a:p>
          <a:p>
            <a:pPr indent="0" lvl="0" marL="0" rtl="0" algn="ctr">
              <a:spcBef>
                <a:spcPts val="0"/>
              </a:spcBef>
              <a:spcAft>
                <a:spcPts val="0"/>
              </a:spcAft>
              <a:buNone/>
            </a:pPr>
            <a:r>
              <a:rPr lang="en"/>
              <a:t>casey.ruegger@austin.utexas.edu</a:t>
            </a:r>
            <a:endParaRPr/>
          </a:p>
        </p:txBody>
      </p:sp>
      <p:pic>
        <p:nvPicPr>
          <p:cNvPr id="694" name="Google Shape;694;p82"/>
          <p:cNvPicPr preferRelativeResize="0"/>
          <p:nvPr/>
        </p:nvPicPr>
        <p:blipFill>
          <a:blip r:embed="rId3">
            <a:alphaModFix/>
          </a:blip>
          <a:stretch>
            <a:fillRect/>
          </a:stretch>
        </p:blipFill>
        <p:spPr>
          <a:xfrm>
            <a:off x="150325" y="4683716"/>
            <a:ext cx="1006100" cy="352125"/>
          </a:xfrm>
          <a:prstGeom prst="rect">
            <a:avLst/>
          </a:prstGeom>
          <a:noFill/>
          <a:ln>
            <a:noFill/>
          </a:ln>
        </p:spPr>
      </p:pic>
      <p:sp>
        <p:nvSpPr>
          <p:cNvPr id="695" name="Google Shape;695;p82"/>
          <p:cNvSpPr txBox="1"/>
          <p:nvPr/>
        </p:nvSpPr>
        <p:spPr>
          <a:xfrm>
            <a:off x="1318000" y="4597738"/>
            <a:ext cx="6180300" cy="52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Nunito Sans"/>
                <a:ea typeface="Nunito Sans"/>
                <a:cs typeface="Nunito Sans"/>
                <a:sym typeface="Nunito Sans"/>
              </a:rPr>
              <a:t>Lyon, C., &amp; Ruegger, C. (2026). Incorporating scholarly communication concepts into liaison librarianship. Except as otherwise noted, this presentation is licensed CC-BY 4.0.</a:t>
            </a:r>
            <a:endParaRPr sz="1000">
              <a:solidFill>
                <a:schemeClr val="dk1"/>
              </a:solidFill>
              <a:latin typeface="Nunito Sans"/>
              <a:ea typeface="Nunito Sans"/>
              <a:cs typeface="Nunito Sans"/>
              <a:sym typeface="Nunito Sans"/>
            </a:endParaRPr>
          </a:p>
        </p:txBody>
      </p:sp>
      <p:pic>
        <p:nvPicPr>
          <p:cNvPr descr="Golden Retriever and orange tabby snuggled in a bed" id="696" name="Google Shape;696;p82" title="IMG_8306.jpeg"/>
          <p:cNvPicPr preferRelativeResize="0"/>
          <p:nvPr/>
        </p:nvPicPr>
        <p:blipFill>
          <a:blip r:embed="rId4">
            <a:alphaModFix/>
          </a:blip>
          <a:stretch>
            <a:fillRect/>
          </a:stretch>
        </p:blipFill>
        <p:spPr>
          <a:xfrm>
            <a:off x="5879650" y="355700"/>
            <a:ext cx="3035748" cy="4047674"/>
          </a:xfrm>
          <a:prstGeom prst="rect">
            <a:avLst/>
          </a:prstGeom>
          <a:noFill/>
          <a:ln>
            <a:noFill/>
          </a:ln>
        </p:spPr>
      </p:pic>
      <p:sp>
        <p:nvSpPr>
          <p:cNvPr id="697" name="Google Shape;697;p82"/>
          <p:cNvSpPr/>
          <p:nvPr/>
        </p:nvSpPr>
        <p:spPr>
          <a:xfrm>
            <a:off x="228600" y="3790131"/>
            <a:ext cx="1808400" cy="524100"/>
          </a:xfrm>
          <a:prstGeom prst="roundRect">
            <a:avLst>
              <a:gd fmla="val 50000" name="adj"/>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dk2"/>
                </a:solidFill>
                <a:latin typeface="Poppins SemiBold"/>
                <a:ea typeface="Poppins SemiBold"/>
                <a:cs typeface="Poppins SemiBold"/>
                <a:sym typeface="Poppins SemiBold"/>
              </a:rPr>
              <a:t>Share your resources</a:t>
            </a:r>
            <a:endParaRPr sz="1300">
              <a:solidFill>
                <a:schemeClr val="dk2"/>
              </a:solidFill>
              <a:latin typeface="Poppins SemiBold"/>
              <a:ea typeface="Poppins SemiBold"/>
              <a:cs typeface="Poppins SemiBold"/>
              <a:sym typeface="Poppins SemiBold"/>
            </a:endParaRPr>
          </a:p>
        </p:txBody>
      </p:sp>
      <p:sp>
        <p:nvSpPr>
          <p:cNvPr id="698" name="Google Shape;698;p82"/>
          <p:cNvSpPr txBox="1"/>
          <p:nvPr/>
        </p:nvSpPr>
        <p:spPr>
          <a:xfrm>
            <a:off x="2242025" y="3813675"/>
            <a:ext cx="30000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00" u="sng">
                <a:solidFill>
                  <a:schemeClr val="dk1"/>
                </a:solidFill>
                <a:latin typeface="Nunito Sans"/>
                <a:ea typeface="Nunito Sans"/>
                <a:cs typeface="Nunito Sans"/>
                <a:sym typeface="Nunito Sans"/>
                <a:hlinkClick r:id="rId5">
                  <a:extLst>
                    <a:ext uri="{A12FA001-AC4F-418D-AE19-62706E023703}">
                      <ahyp:hlinkClr val="tx"/>
                    </a:ext>
                  </a:extLst>
                </a:hlinkClick>
              </a:rPr>
              <a:t>https://bit.ly/clcr2026</a:t>
            </a:r>
            <a:endParaRPr>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sp>
        <p:nvSpPr>
          <p:cNvPr id="496" name="Google Shape;496;p59"/>
          <p:cNvSpPr/>
          <p:nvPr/>
        </p:nvSpPr>
        <p:spPr>
          <a:xfrm>
            <a:off x="3577325" y="53655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497" name="Google Shape;497;p59"/>
          <p:cNvSpPr/>
          <p:nvPr/>
        </p:nvSpPr>
        <p:spPr>
          <a:xfrm>
            <a:off x="3577325" y="122860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498" name="Google Shape;498;p59"/>
          <p:cNvSpPr/>
          <p:nvPr/>
        </p:nvSpPr>
        <p:spPr>
          <a:xfrm>
            <a:off x="3577325" y="192065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499" name="Google Shape;499;p59"/>
          <p:cNvSpPr/>
          <p:nvPr/>
        </p:nvSpPr>
        <p:spPr>
          <a:xfrm>
            <a:off x="3577325" y="261270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500" name="Google Shape;500;p59"/>
          <p:cNvSpPr/>
          <p:nvPr/>
        </p:nvSpPr>
        <p:spPr>
          <a:xfrm>
            <a:off x="3577325" y="330475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sp>
        <p:nvSpPr>
          <p:cNvPr id="501" name="Google Shape;501;p59"/>
          <p:cNvSpPr/>
          <p:nvPr/>
        </p:nvSpPr>
        <p:spPr>
          <a:xfrm>
            <a:off x="3577325" y="3996800"/>
            <a:ext cx="404100" cy="4002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100">
              <a:solidFill>
                <a:schemeClr val="dk2"/>
              </a:solidFill>
              <a:latin typeface="Nunito Sans SemiBold"/>
              <a:ea typeface="Nunito Sans SemiBold"/>
              <a:cs typeface="Nunito Sans SemiBold"/>
              <a:sym typeface="Nunito Sans SemiBold"/>
            </a:endParaRPr>
          </a:p>
        </p:txBody>
      </p:sp>
      <p:cxnSp>
        <p:nvCxnSpPr>
          <p:cNvPr id="502" name="Google Shape;502;p59"/>
          <p:cNvCxnSpPr/>
          <p:nvPr/>
        </p:nvCxnSpPr>
        <p:spPr>
          <a:xfrm>
            <a:off x="4087725" y="108267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503" name="Google Shape;503;p59"/>
          <p:cNvCxnSpPr/>
          <p:nvPr/>
        </p:nvCxnSpPr>
        <p:spPr>
          <a:xfrm>
            <a:off x="4087725" y="177472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504" name="Google Shape;504;p59"/>
          <p:cNvCxnSpPr/>
          <p:nvPr/>
        </p:nvCxnSpPr>
        <p:spPr>
          <a:xfrm>
            <a:off x="4087725" y="246677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505" name="Google Shape;505;p59"/>
          <p:cNvCxnSpPr/>
          <p:nvPr/>
        </p:nvCxnSpPr>
        <p:spPr>
          <a:xfrm>
            <a:off x="4087725" y="3158825"/>
            <a:ext cx="4770000" cy="0"/>
          </a:xfrm>
          <a:prstGeom prst="straightConnector1">
            <a:avLst/>
          </a:prstGeom>
          <a:noFill/>
          <a:ln cap="flat" cmpd="sng" w="9525">
            <a:solidFill>
              <a:schemeClr val="accent6"/>
            </a:solidFill>
            <a:prstDash val="solid"/>
            <a:round/>
            <a:headEnd len="med" w="med" type="none"/>
            <a:tailEnd len="med" w="med" type="none"/>
          </a:ln>
        </p:spPr>
      </p:cxnSp>
      <p:cxnSp>
        <p:nvCxnSpPr>
          <p:cNvPr id="506" name="Google Shape;506;p59"/>
          <p:cNvCxnSpPr/>
          <p:nvPr/>
        </p:nvCxnSpPr>
        <p:spPr>
          <a:xfrm>
            <a:off x="4087725" y="3850875"/>
            <a:ext cx="4770000" cy="0"/>
          </a:xfrm>
          <a:prstGeom prst="straightConnector1">
            <a:avLst/>
          </a:prstGeom>
          <a:noFill/>
          <a:ln cap="flat" cmpd="sng" w="9525">
            <a:solidFill>
              <a:schemeClr val="accent6"/>
            </a:solidFill>
            <a:prstDash val="solid"/>
            <a:round/>
            <a:headEnd len="med" w="med" type="none"/>
            <a:tailEnd len="med" w="med" type="none"/>
          </a:ln>
        </p:spPr>
      </p:cxnSp>
      <p:sp>
        <p:nvSpPr>
          <p:cNvPr id="507" name="Google Shape;507;p59"/>
          <p:cNvSpPr txBox="1"/>
          <p:nvPr>
            <p:ph idx="1" type="subTitle"/>
          </p:nvPr>
        </p:nvSpPr>
        <p:spPr>
          <a:xfrm>
            <a:off x="3584425" y="53655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508" name="Google Shape;508;p59"/>
          <p:cNvSpPr txBox="1"/>
          <p:nvPr>
            <p:ph idx="5" type="subTitle"/>
          </p:nvPr>
        </p:nvSpPr>
        <p:spPr>
          <a:xfrm>
            <a:off x="3584425" y="122860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509" name="Google Shape;509;p59"/>
          <p:cNvSpPr txBox="1"/>
          <p:nvPr>
            <p:ph idx="2" type="subTitle"/>
          </p:nvPr>
        </p:nvSpPr>
        <p:spPr>
          <a:xfrm>
            <a:off x="3584425" y="192065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510" name="Google Shape;510;p59"/>
          <p:cNvSpPr txBox="1"/>
          <p:nvPr>
            <p:ph idx="6" type="subTitle"/>
          </p:nvPr>
        </p:nvSpPr>
        <p:spPr>
          <a:xfrm>
            <a:off x="3584425" y="261270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511" name="Google Shape;511;p59"/>
          <p:cNvSpPr txBox="1"/>
          <p:nvPr>
            <p:ph idx="3" type="subTitle"/>
          </p:nvPr>
        </p:nvSpPr>
        <p:spPr>
          <a:xfrm>
            <a:off x="3584425" y="3291625"/>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512" name="Google Shape;512;p59"/>
          <p:cNvSpPr txBox="1"/>
          <p:nvPr>
            <p:ph idx="4" type="subTitle"/>
          </p:nvPr>
        </p:nvSpPr>
        <p:spPr>
          <a:xfrm>
            <a:off x="3584425" y="3996800"/>
            <a:ext cx="404100" cy="400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06</a:t>
            </a:r>
            <a:endParaRPr/>
          </a:p>
        </p:txBody>
      </p:sp>
      <p:sp>
        <p:nvSpPr>
          <p:cNvPr id="513" name="Google Shape;513;p59"/>
          <p:cNvSpPr txBox="1"/>
          <p:nvPr>
            <p:ph idx="7" type="subTitle"/>
          </p:nvPr>
        </p:nvSpPr>
        <p:spPr>
          <a:xfrm>
            <a:off x="3986175" y="51030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Open access</a:t>
            </a:r>
            <a:endParaRPr/>
          </a:p>
        </p:txBody>
      </p:sp>
      <p:sp>
        <p:nvSpPr>
          <p:cNvPr id="514" name="Google Shape;514;p59"/>
          <p:cNvSpPr txBox="1"/>
          <p:nvPr>
            <p:ph idx="8" type="subTitle"/>
          </p:nvPr>
        </p:nvSpPr>
        <p:spPr>
          <a:xfrm>
            <a:off x="3986175" y="120235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Repositories</a:t>
            </a:r>
            <a:endParaRPr/>
          </a:p>
        </p:txBody>
      </p:sp>
      <p:sp>
        <p:nvSpPr>
          <p:cNvPr id="515" name="Google Shape;515;p59"/>
          <p:cNvSpPr txBox="1"/>
          <p:nvPr>
            <p:ph idx="9" type="subTitle"/>
          </p:nvPr>
        </p:nvSpPr>
        <p:spPr>
          <a:xfrm>
            <a:off x="3986175" y="189440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OER</a:t>
            </a:r>
            <a:endParaRPr/>
          </a:p>
        </p:txBody>
      </p:sp>
      <p:sp>
        <p:nvSpPr>
          <p:cNvPr id="516" name="Google Shape;516;p59"/>
          <p:cNvSpPr txBox="1"/>
          <p:nvPr>
            <p:ph idx="13" type="subTitle"/>
          </p:nvPr>
        </p:nvSpPr>
        <p:spPr>
          <a:xfrm>
            <a:off x="3986175" y="258645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Copyright</a:t>
            </a:r>
            <a:endParaRPr/>
          </a:p>
        </p:txBody>
      </p:sp>
      <p:sp>
        <p:nvSpPr>
          <p:cNvPr id="517" name="Google Shape;517;p59"/>
          <p:cNvSpPr txBox="1"/>
          <p:nvPr>
            <p:ph idx="14" type="subTitle"/>
          </p:nvPr>
        </p:nvSpPr>
        <p:spPr>
          <a:xfrm>
            <a:off x="3986175" y="327850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Publishing &amp; Metrics</a:t>
            </a:r>
            <a:endParaRPr/>
          </a:p>
        </p:txBody>
      </p:sp>
      <p:sp>
        <p:nvSpPr>
          <p:cNvPr id="518" name="Google Shape;518;p59"/>
          <p:cNvSpPr txBox="1"/>
          <p:nvPr>
            <p:ph idx="15" type="subTitle"/>
          </p:nvPr>
        </p:nvSpPr>
        <p:spPr>
          <a:xfrm>
            <a:off x="3986175" y="3970550"/>
            <a:ext cx="3858900" cy="45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Resources</a:t>
            </a:r>
            <a:endParaRPr/>
          </a:p>
        </p:txBody>
      </p:sp>
      <p:sp>
        <p:nvSpPr>
          <p:cNvPr id="519" name="Google Shape;519;p59"/>
          <p:cNvSpPr txBox="1"/>
          <p:nvPr>
            <p:ph type="title"/>
          </p:nvPr>
        </p:nvSpPr>
        <p:spPr>
          <a:xfrm>
            <a:off x="228600" y="256925"/>
            <a:ext cx="2926200" cy="6156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Agenda</a:t>
            </a:r>
            <a:endParaRPr/>
          </a:p>
        </p:txBody>
      </p:sp>
      <p:sp>
        <p:nvSpPr>
          <p:cNvPr id="520" name="Google Shape;520;p59"/>
          <p:cNvSpPr/>
          <p:nvPr/>
        </p:nvSpPr>
        <p:spPr>
          <a:xfrm rot="188826">
            <a:off x="319974" y="856283"/>
            <a:ext cx="1440087" cy="45350"/>
          </a:xfrm>
          <a:custGeom>
            <a:rect b="b" l="l" r="r" t="t"/>
            <a:pathLst>
              <a:path extrusionOk="0" h="1814" w="57603">
                <a:moveTo>
                  <a:pt x="0" y="1814"/>
                </a:moveTo>
                <a:cubicBezTo>
                  <a:pt x="19211" y="1814"/>
                  <a:pt x="38392" y="0"/>
                  <a:pt x="57603" y="0"/>
                </a:cubicBezTo>
              </a:path>
            </a:pathLst>
          </a:custGeom>
          <a:noFill/>
          <a:ln cap="flat" cmpd="sng" w="19050">
            <a:solidFill>
              <a:schemeClr val="lt2"/>
            </a:solidFill>
            <a:prstDash val="solid"/>
            <a:round/>
            <a:headEnd len="med" w="med" type="none"/>
            <a:tailEnd len="med" w="med" type="none"/>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60"/>
          <p:cNvSpPr txBox="1"/>
          <p:nvPr>
            <p:ph type="title"/>
          </p:nvPr>
        </p:nvSpPr>
        <p:spPr>
          <a:xfrm>
            <a:off x="1096350" y="1225176"/>
            <a:ext cx="6645900" cy="28431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2300"/>
              <a:t>Open Access</a:t>
            </a:r>
            <a:endParaRPr sz="23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pic>
        <p:nvPicPr>
          <p:cNvPr descr="screenshot of Free Engineering Resources LibGuide" id="530" name="Google Shape;530;p61"/>
          <p:cNvPicPr preferRelativeResize="0"/>
          <p:nvPr/>
        </p:nvPicPr>
        <p:blipFill>
          <a:blip r:embed="rId3">
            <a:alphaModFix/>
          </a:blip>
          <a:stretch>
            <a:fillRect/>
          </a:stretch>
        </p:blipFill>
        <p:spPr>
          <a:xfrm>
            <a:off x="991488" y="330726"/>
            <a:ext cx="7161026" cy="4293050"/>
          </a:xfrm>
          <a:prstGeom prst="rect">
            <a:avLst/>
          </a:prstGeom>
          <a:noFill/>
          <a:ln>
            <a:noFill/>
          </a:ln>
        </p:spPr>
      </p:pic>
      <p:sp>
        <p:nvSpPr>
          <p:cNvPr id="531" name="Google Shape;531;p61"/>
          <p:cNvSpPr txBox="1"/>
          <p:nvPr/>
        </p:nvSpPr>
        <p:spPr>
          <a:xfrm>
            <a:off x="605863" y="4683725"/>
            <a:ext cx="7932300" cy="3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latin typeface="Poppins"/>
                <a:ea typeface="Poppins"/>
                <a:cs typeface="Poppins"/>
                <a:sym typeface="Poppins"/>
                <a:hlinkClick r:id="rId4"/>
              </a:rPr>
              <a:t>https://libguides.lib.msu.edu/freeengineeringresources</a:t>
            </a:r>
            <a:r>
              <a:rPr lang="en" sz="1200">
                <a:solidFill>
                  <a:schemeClr val="dk1"/>
                </a:solidFill>
                <a:latin typeface="Poppins"/>
                <a:ea typeface="Poppins"/>
                <a:cs typeface="Poppins"/>
                <a:sym typeface="Poppins"/>
              </a:rPr>
              <a:t> </a:t>
            </a:r>
            <a:endParaRPr sz="1200">
              <a:solidFill>
                <a:schemeClr val="dk1"/>
              </a:solidFill>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grpSp>
        <p:nvGrpSpPr>
          <p:cNvPr id="536" name="Google Shape;536;p62"/>
          <p:cNvGrpSpPr/>
          <p:nvPr/>
        </p:nvGrpSpPr>
        <p:grpSpPr>
          <a:xfrm>
            <a:off x="-1" y="760310"/>
            <a:ext cx="4358410" cy="3487960"/>
            <a:chOff x="536925" y="238125"/>
            <a:chExt cx="6546125" cy="5238750"/>
          </a:xfrm>
        </p:grpSpPr>
        <p:sp>
          <p:nvSpPr>
            <p:cNvPr id="537" name="Google Shape;537;p62"/>
            <p:cNvSpPr/>
            <p:nvPr/>
          </p:nvSpPr>
          <p:spPr>
            <a:xfrm>
              <a:off x="536925" y="238125"/>
              <a:ext cx="6546125" cy="5238750"/>
            </a:xfrm>
            <a:custGeom>
              <a:rect b="b" l="l" r="r" t="t"/>
              <a:pathLst>
                <a:path extrusionOk="0" h="209550" w="261845">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38" name="Google Shape;538;p62"/>
            <p:cNvSpPr/>
            <p:nvPr/>
          </p:nvSpPr>
          <p:spPr>
            <a:xfrm>
              <a:off x="536925" y="582450"/>
              <a:ext cx="3622025" cy="1145375"/>
            </a:xfrm>
            <a:custGeom>
              <a:rect b="b" l="l" r="r" t="t"/>
              <a:pathLst>
                <a:path extrusionOk="0" h="45815" w="144881">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39" name="Google Shape;539;p62"/>
            <p:cNvSpPr/>
            <p:nvPr/>
          </p:nvSpPr>
          <p:spPr>
            <a:xfrm>
              <a:off x="536925" y="4742150"/>
              <a:ext cx="1172975" cy="583750"/>
            </a:xfrm>
            <a:custGeom>
              <a:rect b="b" l="l" r="r" t="t"/>
              <a:pathLst>
                <a:path extrusionOk="0" h="23350" w="46919">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grpSp>
      <p:sp>
        <p:nvSpPr>
          <p:cNvPr id="540" name="Google Shape;540;p62"/>
          <p:cNvSpPr txBox="1"/>
          <p:nvPr>
            <p:ph type="title"/>
          </p:nvPr>
        </p:nvSpPr>
        <p:spPr>
          <a:xfrm>
            <a:off x="228600" y="1743375"/>
            <a:ext cx="37818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Scholcomm boxes &amp; pages</a:t>
            </a:r>
            <a:endParaRPr/>
          </a:p>
        </p:txBody>
      </p:sp>
      <p:pic>
        <p:nvPicPr>
          <p:cNvPr descr="screenshot of page from scholcomm LibGuide" id="541" name="Google Shape;541;p62"/>
          <p:cNvPicPr preferRelativeResize="0"/>
          <p:nvPr/>
        </p:nvPicPr>
        <p:blipFill>
          <a:blip r:embed="rId3">
            <a:alphaModFix/>
          </a:blip>
          <a:stretch>
            <a:fillRect/>
          </a:stretch>
        </p:blipFill>
        <p:spPr>
          <a:xfrm>
            <a:off x="4122252" y="339463"/>
            <a:ext cx="4793150" cy="4329650"/>
          </a:xfrm>
          <a:prstGeom prst="rect">
            <a:avLst/>
          </a:prstGeom>
          <a:noFill/>
          <a:ln>
            <a:noFill/>
          </a:ln>
        </p:spPr>
      </p:pic>
      <p:sp>
        <p:nvSpPr>
          <p:cNvPr id="542" name="Google Shape;542;p62"/>
          <p:cNvSpPr txBox="1"/>
          <p:nvPr/>
        </p:nvSpPr>
        <p:spPr>
          <a:xfrm>
            <a:off x="3476975" y="4739525"/>
            <a:ext cx="60837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hlink"/>
                </a:solidFill>
                <a:latin typeface="Nunito Sans"/>
                <a:ea typeface="Nunito Sans"/>
                <a:cs typeface="Nunito Sans"/>
                <a:sym typeface="Nunito Sans"/>
                <a:hlinkClick r:id="rId4"/>
              </a:rPr>
              <a:t>https://libguides.lib.msu.edu/scholcomm</a:t>
            </a:r>
            <a:r>
              <a:rPr b="1" lang="en">
                <a:solidFill>
                  <a:schemeClr val="dk1"/>
                </a:solidFill>
                <a:latin typeface="Nunito Sans"/>
                <a:ea typeface="Nunito Sans"/>
                <a:cs typeface="Nunito Sans"/>
                <a:sym typeface="Nunito Sans"/>
              </a:rPr>
              <a:t> </a:t>
            </a:r>
            <a:endParaRPr b="1">
              <a:solidFill>
                <a:schemeClr val="dk1"/>
              </a:solidFill>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pic>
        <p:nvPicPr>
          <p:cNvPr descr="screenshot of email to engineering faculty" id="547" name="Google Shape;547;p63"/>
          <p:cNvPicPr preferRelativeResize="0"/>
          <p:nvPr/>
        </p:nvPicPr>
        <p:blipFill>
          <a:blip r:embed="rId3">
            <a:alphaModFix/>
          </a:blip>
          <a:stretch>
            <a:fillRect/>
          </a:stretch>
        </p:blipFill>
        <p:spPr>
          <a:xfrm>
            <a:off x="0" y="1615860"/>
            <a:ext cx="9144001" cy="1911780"/>
          </a:xfrm>
          <a:prstGeom prst="rect">
            <a:avLst/>
          </a:prstGeom>
          <a:noFill/>
          <a:ln>
            <a:noFill/>
          </a:ln>
        </p:spPr>
      </p:pic>
      <p:sp>
        <p:nvSpPr>
          <p:cNvPr id="548" name="Google Shape;548;p63"/>
          <p:cNvSpPr txBox="1"/>
          <p:nvPr/>
        </p:nvSpPr>
        <p:spPr>
          <a:xfrm>
            <a:off x="450050" y="457200"/>
            <a:ext cx="7008000" cy="82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2"/>
                </a:solidFill>
                <a:latin typeface="Poppins"/>
                <a:ea typeface="Poppins"/>
                <a:cs typeface="Poppins"/>
                <a:sym typeface="Poppins"/>
              </a:rPr>
              <a:t>Mass email communication</a:t>
            </a:r>
            <a:endParaRPr b="1" sz="2400">
              <a:solidFill>
                <a:schemeClr val="lt2"/>
              </a:solidFill>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sp>
        <p:nvSpPr>
          <p:cNvPr id="553" name="Google Shape;553;p64"/>
          <p:cNvSpPr txBox="1"/>
          <p:nvPr/>
        </p:nvSpPr>
        <p:spPr>
          <a:xfrm>
            <a:off x="605838" y="4683725"/>
            <a:ext cx="7932300" cy="32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u="sng">
                <a:solidFill>
                  <a:schemeClr val="hlink"/>
                </a:solidFill>
                <a:latin typeface="Poppins"/>
                <a:ea typeface="Poppins"/>
                <a:cs typeface="Poppins"/>
                <a:sym typeface="Poppins"/>
                <a:hlinkClick r:id="rId3"/>
              </a:rPr>
              <a:t>https://guides.lib.utexas.edu/education/publishing2</a:t>
            </a:r>
            <a:endParaRPr sz="1200">
              <a:solidFill>
                <a:schemeClr val="dk1"/>
              </a:solidFill>
              <a:latin typeface="Poppins"/>
              <a:ea typeface="Poppins"/>
              <a:cs typeface="Poppins"/>
              <a:sym typeface="Poppins"/>
            </a:endParaRPr>
          </a:p>
          <a:p>
            <a:pPr indent="0" lvl="0" marL="0" rtl="0" algn="ctr">
              <a:spcBef>
                <a:spcPts val="0"/>
              </a:spcBef>
              <a:spcAft>
                <a:spcPts val="0"/>
              </a:spcAft>
              <a:buNone/>
            </a:pPr>
            <a:r>
              <a:t/>
            </a:r>
            <a:endParaRPr sz="1200">
              <a:solidFill>
                <a:schemeClr val="dk1"/>
              </a:solidFill>
              <a:latin typeface="Poppins"/>
              <a:ea typeface="Poppins"/>
              <a:cs typeface="Poppins"/>
              <a:sym typeface="Poppins"/>
            </a:endParaRPr>
          </a:p>
        </p:txBody>
      </p:sp>
      <p:pic>
        <p:nvPicPr>
          <p:cNvPr descr="screenshot of education research LibGuide" id="554" name="Google Shape;554;p64"/>
          <p:cNvPicPr preferRelativeResize="0"/>
          <p:nvPr/>
        </p:nvPicPr>
        <p:blipFill>
          <a:blip r:embed="rId4">
            <a:alphaModFix/>
          </a:blip>
          <a:stretch>
            <a:fillRect/>
          </a:stretch>
        </p:blipFill>
        <p:spPr>
          <a:xfrm>
            <a:off x="1416038" y="144175"/>
            <a:ext cx="6311916" cy="43789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grpSp>
        <p:nvGrpSpPr>
          <p:cNvPr id="559" name="Google Shape;559;p65"/>
          <p:cNvGrpSpPr/>
          <p:nvPr/>
        </p:nvGrpSpPr>
        <p:grpSpPr>
          <a:xfrm>
            <a:off x="-1" y="760310"/>
            <a:ext cx="4358410" cy="3487960"/>
            <a:chOff x="536925" y="238125"/>
            <a:chExt cx="6546125" cy="5238750"/>
          </a:xfrm>
        </p:grpSpPr>
        <p:sp>
          <p:nvSpPr>
            <p:cNvPr id="560" name="Google Shape;560;p65"/>
            <p:cNvSpPr/>
            <p:nvPr/>
          </p:nvSpPr>
          <p:spPr>
            <a:xfrm>
              <a:off x="536925" y="238125"/>
              <a:ext cx="6546125" cy="5238750"/>
            </a:xfrm>
            <a:custGeom>
              <a:rect b="b" l="l" r="r" t="t"/>
              <a:pathLst>
                <a:path extrusionOk="0" h="209550" w="261845">
                  <a:moveTo>
                    <a:pt x="135305" y="0"/>
                  </a:moveTo>
                  <a:lnTo>
                    <a:pt x="131254" y="74"/>
                  </a:lnTo>
                  <a:lnTo>
                    <a:pt x="127129" y="295"/>
                  </a:lnTo>
                  <a:lnTo>
                    <a:pt x="123078" y="589"/>
                  </a:lnTo>
                  <a:lnTo>
                    <a:pt x="118954" y="958"/>
                  </a:lnTo>
                  <a:lnTo>
                    <a:pt x="114829" y="1399"/>
                  </a:lnTo>
                  <a:lnTo>
                    <a:pt x="110704" y="1989"/>
                  </a:lnTo>
                  <a:lnTo>
                    <a:pt x="106579" y="2578"/>
                  </a:lnTo>
                  <a:lnTo>
                    <a:pt x="102455" y="3314"/>
                  </a:lnTo>
                  <a:lnTo>
                    <a:pt x="98256" y="4125"/>
                  </a:lnTo>
                  <a:lnTo>
                    <a:pt x="94132" y="5009"/>
                  </a:lnTo>
                  <a:lnTo>
                    <a:pt x="90964" y="5745"/>
                  </a:lnTo>
                  <a:lnTo>
                    <a:pt x="87797" y="6555"/>
                  </a:lnTo>
                  <a:lnTo>
                    <a:pt x="84704" y="7439"/>
                  </a:lnTo>
                  <a:lnTo>
                    <a:pt x="81537" y="8323"/>
                  </a:lnTo>
                  <a:lnTo>
                    <a:pt x="78443" y="9207"/>
                  </a:lnTo>
                  <a:lnTo>
                    <a:pt x="75276" y="10238"/>
                  </a:lnTo>
                  <a:lnTo>
                    <a:pt x="72182" y="11269"/>
                  </a:lnTo>
                  <a:lnTo>
                    <a:pt x="69089" y="12374"/>
                  </a:lnTo>
                  <a:lnTo>
                    <a:pt x="65995" y="13479"/>
                  </a:lnTo>
                  <a:lnTo>
                    <a:pt x="62975" y="14657"/>
                  </a:lnTo>
                  <a:lnTo>
                    <a:pt x="59882" y="15836"/>
                  </a:lnTo>
                  <a:lnTo>
                    <a:pt x="56862" y="17088"/>
                  </a:lnTo>
                  <a:lnTo>
                    <a:pt x="53842" y="18414"/>
                  </a:lnTo>
                  <a:lnTo>
                    <a:pt x="50822" y="19813"/>
                  </a:lnTo>
                  <a:lnTo>
                    <a:pt x="47802" y="21213"/>
                  </a:lnTo>
                  <a:lnTo>
                    <a:pt x="44782" y="22612"/>
                  </a:lnTo>
                  <a:lnTo>
                    <a:pt x="41836" y="24085"/>
                  </a:lnTo>
                  <a:lnTo>
                    <a:pt x="38890" y="25632"/>
                  </a:lnTo>
                  <a:lnTo>
                    <a:pt x="35944" y="27179"/>
                  </a:lnTo>
                  <a:lnTo>
                    <a:pt x="33071" y="28799"/>
                  </a:lnTo>
                  <a:lnTo>
                    <a:pt x="30199" y="30493"/>
                  </a:lnTo>
                  <a:lnTo>
                    <a:pt x="27326" y="32187"/>
                  </a:lnTo>
                  <a:lnTo>
                    <a:pt x="24454" y="33882"/>
                  </a:lnTo>
                  <a:lnTo>
                    <a:pt x="21655" y="35649"/>
                  </a:lnTo>
                  <a:lnTo>
                    <a:pt x="18856" y="37491"/>
                  </a:lnTo>
                  <a:lnTo>
                    <a:pt x="16057" y="39332"/>
                  </a:lnTo>
                  <a:lnTo>
                    <a:pt x="13332" y="41247"/>
                  </a:lnTo>
                  <a:lnTo>
                    <a:pt x="10606" y="43162"/>
                  </a:lnTo>
                  <a:lnTo>
                    <a:pt x="7881" y="45151"/>
                  </a:lnTo>
                  <a:lnTo>
                    <a:pt x="5230" y="47140"/>
                  </a:lnTo>
                  <a:lnTo>
                    <a:pt x="2578" y="49202"/>
                  </a:lnTo>
                  <a:lnTo>
                    <a:pt x="0" y="51264"/>
                  </a:lnTo>
                  <a:lnTo>
                    <a:pt x="0" y="52811"/>
                  </a:lnTo>
                  <a:lnTo>
                    <a:pt x="2578" y="50675"/>
                  </a:lnTo>
                  <a:lnTo>
                    <a:pt x="5230" y="48613"/>
                  </a:lnTo>
                  <a:lnTo>
                    <a:pt x="7881" y="46624"/>
                  </a:lnTo>
                  <a:lnTo>
                    <a:pt x="10606" y="44635"/>
                  </a:lnTo>
                  <a:lnTo>
                    <a:pt x="13332" y="42647"/>
                  </a:lnTo>
                  <a:lnTo>
                    <a:pt x="16057" y="40732"/>
                  </a:lnTo>
                  <a:lnTo>
                    <a:pt x="18856" y="38890"/>
                  </a:lnTo>
                  <a:lnTo>
                    <a:pt x="21655" y="37049"/>
                  </a:lnTo>
                  <a:lnTo>
                    <a:pt x="24527" y="35281"/>
                  </a:lnTo>
                  <a:lnTo>
                    <a:pt x="27326" y="33513"/>
                  </a:lnTo>
                  <a:lnTo>
                    <a:pt x="30199" y="31819"/>
                  </a:lnTo>
                  <a:lnTo>
                    <a:pt x="33145" y="30125"/>
                  </a:lnTo>
                  <a:lnTo>
                    <a:pt x="36017" y="28505"/>
                  </a:lnTo>
                  <a:lnTo>
                    <a:pt x="38964" y="26958"/>
                  </a:lnTo>
                  <a:lnTo>
                    <a:pt x="41910" y="25411"/>
                  </a:lnTo>
                  <a:lnTo>
                    <a:pt x="44930" y="23864"/>
                  </a:lnTo>
                  <a:lnTo>
                    <a:pt x="47876" y="22465"/>
                  </a:lnTo>
                  <a:lnTo>
                    <a:pt x="50896" y="21065"/>
                  </a:lnTo>
                  <a:lnTo>
                    <a:pt x="53916" y="19666"/>
                  </a:lnTo>
                  <a:lnTo>
                    <a:pt x="57009" y="18340"/>
                  </a:lnTo>
                  <a:lnTo>
                    <a:pt x="60029" y="17088"/>
                  </a:lnTo>
                  <a:lnTo>
                    <a:pt x="63123" y="15836"/>
                  </a:lnTo>
                  <a:lnTo>
                    <a:pt x="66216" y="14657"/>
                  </a:lnTo>
                  <a:lnTo>
                    <a:pt x="69310" y="13553"/>
                  </a:lnTo>
                  <a:lnTo>
                    <a:pt x="72403" y="12448"/>
                  </a:lnTo>
                  <a:lnTo>
                    <a:pt x="75497" y="11417"/>
                  </a:lnTo>
                  <a:lnTo>
                    <a:pt x="78664" y="10385"/>
                  </a:lnTo>
                  <a:lnTo>
                    <a:pt x="81758" y="9502"/>
                  </a:lnTo>
                  <a:lnTo>
                    <a:pt x="84925" y="8544"/>
                  </a:lnTo>
                  <a:lnTo>
                    <a:pt x="88092" y="7734"/>
                  </a:lnTo>
                  <a:lnTo>
                    <a:pt x="91185" y="6924"/>
                  </a:lnTo>
                  <a:lnTo>
                    <a:pt x="94353" y="6187"/>
                  </a:lnTo>
                  <a:lnTo>
                    <a:pt x="98551" y="5303"/>
                  </a:lnTo>
                  <a:lnTo>
                    <a:pt x="102676" y="4493"/>
                  </a:lnTo>
                  <a:lnTo>
                    <a:pt x="106800" y="3756"/>
                  </a:lnTo>
                  <a:lnTo>
                    <a:pt x="110851" y="3094"/>
                  </a:lnTo>
                  <a:lnTo>
                    <a:pt x="114976" y="2578"/>
                  </a:lnTo>
                  <a:lnTo>
                    <a:pt x="119101" y="2136"/>
                  </a:lnTo>
                  <a:lnTo>
                    <a:pt x="123152" y="1768"/>
                  </a:lnTo>
                  <a:lnTo>
                    <a:pt x="127203" y="1473"/>
                  </a:lnTo>
                  <a:lnTo>
                    <a:pt x="131254" y="1252"/>
                  </a:lnTo>
                  <a:lnTo>
                    <a:pt x="135305" y="1178"/>
                  </a:lnTo>
                  <a:lnTo>
                    <a:pt x="139356" y="1178"/>
                  </a:lnTo>
                  <a:lnTo>
                    <a:pt x="143333" y="1252"/>
                  </a:lnTo>
                  <a:lnTo>
                    <a:pt x="147311" y="1399"/>
                  </a:lnTo>
                  <a:lnTo>
                    <a:pt x="151288" y="1620"/>
                  </a:lnTo>
                  <a:lnTo>
                    <a:pt x="155266" y="1989"/>
                  </a:lnTo>
                  <a:lnTo>
                    <a:pt x="159243" y="2357"/>
                  </a:lnTo>
                  <a:lnTo>
                    <a:pt x="163147" y="2873"/>
                  </a:lnTo>
                  <a:lnTo>
                    <a:pt x="167050" y="3462"/>
                  </a:lnTo>
                  <a:lnTo>
                    <a:pt x="170954" y="4125"/>
                  </a:lnTo>
                  <a:lnTo>
                    <a:pt x="174784" y="4935"/>
                  </a:lnTo>
                  <a:lnTo>
                    <a:pt x="178614" y="5745"/>
                  </a:lnTo>
                  <a:lnTo>
                    <a:pt x="182444" y="6703"/>
                  </a:lnTo>
                  <a:lnTo>
                    <a:pt x="186201" y="7734"/>
                  </a:lnTo>
                  <a:lnTo>
                    <a:pt x="189957" y="8839"/>
                  </a:lnTo>
                  <a:lnTo>
                    <a:pt x="193714" y="10017"/>
                  </a:lnTo>
                  <a:lnTo>
                    <a:pt x="197470" y="11343"/>
                  </a:lnTo>
                  <a:lnTo>
                    <a:pt x="201079" y="12669"/>
                  </a:lnTo>
                  <a:lnTo>
                    <a:pt x="204762" y="14142"/>
                  </a:lnTo>
                  <a:lnTo>
                    <a:pt x="208371" y="15689"/>
                  </a:lnTo>
                  <a:lnTo>
                    <a:pt x="211980" y="17309"/>
                  </a:lnTo>
                  <a:lnTo>
                    <a:pt x="215516" y="19003"/>
                  </a:lnTo>
                  <a:lnTo>
                    <a:pt x="219051" y="20771"/>
                  </a:lnTo>
                  <a:lnTo>
                    <a:pt x="221482" y="22097"/>
                  </a:lnTo>
                  <a:lnTo>
                    <a:pt x="223986" y="23570"/>
                  </a:lnTo>
                  <a:lnTo>
                    <a:pt x="226564" y="25117"/>
                  </a:lnTo>
                  <a:lnTo>
                    <a:pt x="229142" y="26811"/>
                  </a:lnTo>
                  <a:lnTo>
                    <a:pt x="231794" y="28652"/>
                  </a:lnTo>
                  <a:lnTo>
                    <a:pt x="234372" y="30641"/>
                  </a:lnTo>
                  <a:lnTo>
                    <a:pt x="237023" y="32777"/>
                  </a:lnTo>
                  <a:lnTo>
                    <a:pt x="239527" y="35060"/>
                  </a:lnTo>
                  <a:lnTo>
                    <a:pt x="242032" y="37491"/>
                  </a:lnTo>
                  <a:lnTo>
                    <a:pt x="244462" y="40069"/>
                  </a:lnTo>
                  <a:lnTo>
                    <a:pt x="245641" y="41394"/>
                  </a:lnTo>
                  <a:lnTo>
                    <a:pt x="246746" y="42794"/>
                  </a:lnTo>
                  <a:lnTo>
                    <a:pt x="247850" y="44193"/>
                  </a:lnTo>
                  <a:lnTo>
                    <a:pt x="248955" y="45666"/>
                  </a:lnTo>
                  <a:lnTo>
                    <a:pt x="249986" y="47213"/>
                  </a:lnTo>
                  <a:lnTo>
                    <a:pt x="251018" y="48760"/>
                  </a:lnTo>
                  <a:lnTo>
                    <a:pt x="251975" y="50307"/>
                  </a:lnTo>
                  <a:lnTo>
                    <a:pt x="252933" y="51927"/>
                  </a:lnTo>
                  <a:lnTo>
                    <a:pt x="253817" y="53621"/>
                  </a:lnTo>
                  <a:lnTo>
                    <a:pt x="254627" y="55315"/>
                  </a:lnTo>
                  <a:lnTo>
                    <a:pt x="255437" y="57083"/>
                  </a:lnTo>
                  <a:lnTo>
                    <a:pt x="256174" y="58924"/>
                  </a:lnTo>
                  <a:lnTo>
                    <a:pt x="256910" y="60766"/>
                  </a:lnTo>
                  <a:lnTo>
                    <a:pt x="257573" y="62681"/>
                  </a:lnTo>
                  <a:lnTo>
                    <a:pt x="258162" y="64670"/>
                  </a:lnTo>
                  <a:lnTo>
                    <a:pt x="258678" y="66585"/>
                  </a:lnTo>
                  <a:lnTo>
                    <a:pt x="259120" y="68573"/>
                  </a:lnTo>
                  <a:lnTo>
                    <a:pt x="259562" y="70562"/>
                  </a:lnTo>
                  <a:lnTo>
                    <a:pt x="259856" y="72551"/>
                  </a:lnTo>
                  <a:lnTo>
                    <a:pt x="260151" y="74539"/>
                  </a:lnTo>
                  <a:lnTo>
                    <a:pt x="260372" y="76602"/>
                  </a:lnTo>
                  <a:lnTo>
                    <a:pt x="260519" y="78664"/>
                  </a:lnTo>
                  <a:lnTo>
                    <a:pt x="260667" y="80726"/>
                  </a:lnTo>
                  <a:lnTo>
                    <a:pt x="260667" y="82789"/>
                  </a:lnTo>
                  <a:lnTo>
                    <a:pt x="260667" y="84925"/>
                  </a:lnTo>
                  <a:lnTo>
                    <a:pt x="260593" y="87061"/>
                  </a:lnTo>
                  <a:lnTo>
                    <a:pt x="260446" y="89197"/>
                  </a:lnTo>
                  <a:lnTo>
                    <a:pt x="260225" y="91333"/>
                  </a:lnTo>
                  <a:lnTo>
                    <a:pt x="260004" y="93248"/>
                  </a:lnTo>
                  <a:lnTo>
                    <a:pt x="259709" y="95237"/>
                  </a:lnTo>
                  <a:lnTo>
                    <a:pt x="259414" y="97225"/>
                  </a:lnTo>
                  <a:lnTo>
                    <a:pt x="258972" y="99214"/>
                  </a:lnTo>
                  <a:lnTo>
                    <a:pt x="258531" y="101203"/>
                  </a:lnTo>
                  <a:lnTo>
                    <a:pt x="258089" y="103191"/>
                  </a:lnTo>
                  <a:lnTo>
                    <a:pt x="257573" y="105180"/>
                  </a:lnTo>
                  <a:lnTo>
                    <a:pt x="256984" y="107242"/>
                  </a:lnTo>
                  <a:lnTo>
                    <a:pt x="256321" y="109231"/>
                  </a:lnTo>
                  <a:lnTo>
                    <a:pt x="255658" y="111220"/>
                  </a:lnTo>
                  <a:lnTo>
                    <a:pt x="254921" y="113209"/>
                  </a:lnTo>
                  <a:lnTo>
                    <a:pt x="254111" y="115271"/>
                  </a:lnTo>
                  <a:lnTo>
                    <a:pt x="253301" y="117260"/>
                  </a:lnTo>
                  <a:lnTo>
                    <a:pt x="252417" y="119322"/>
                  </a:lnTo>
                  <a:lnTo>
                    <a:pt x="250502" y="123299"/>
                  </a:lnTo>
                  <a:lnTo>
                    <a:pt x="248587" y="126982"/>
                  </a:lnTo>
                  <a:lnTo>
                    <a:pt x="246525" y="130665"/>
                  </a:lnTo>
                  <a:lnTo>
                    <a:pt x="244389" y="134274"/>
                  </a:lnTo>
                  <a:lnTo>
                    <a:pt x="242032" y="137810"/>
                  </a:lnTo>
                  <a:lnTo>
                    <a:pt x="239601" y="141271"/>
                  </a:lnTo>
                  <a:lnTo>
                    <a:pt x="237097" y="144659"/>
                  </a:lnTo>
                  <a:lnTo>
                    <a:pt x="234445" y="147974"/>
                  </a:lnTo>
                  <a:lnTo>
                    <a:pt x="231646" y="151215"/>
                  </a:lnTo>
                  <a:lnTo>
                    <a:pt x="228774" y="154382"/>
                  </a:lnTo>
                  <a:lnTo>
                    <a:pt x="225828" y="157476"/>
                  </a:lnTo>
                  <a:lnTo>
                    <a:pt x="222808" y="160422"/>
                  </a:lnTo>
                  <a:lnTo>
                    <a:pt x="219714" y="163221"/>
                  </a:lnTo>
                  <a:lnTo>
                    <a:pt x="216547" y="165946"/>
                  </a:lnTo>
                  <a:lnTo>
                    <a:pt x="213232" y="168524"/>
                  </a:lnTo>
                  <a:lnTo>
                    <a:pt x="209918" y="171028"/>
                  </a:lnTo>
                  <a:lnTo>
                    <a:pt x="206603" y="173385"/>
                  </a:lnTo>
                  <a:lnTo>
                    <a:pt x="203805" y="175079"/>
                  </a:lnTo>
                  <a:lnTo>
                    <a:pt x="201006" y="176847"/>
                  </a:lnTo>
                  <a:lnTo>
                    <a:pt x="198133" y="178467"/>
                  </a:lnTo>
                  <a:lnTo>
                    <a:pt x="195187" y="180088"/>
                  </a:lnTo>
                  <a:lnTo>
                    <a:pt x="192093" y="181635"/>
                  </a:lnTo>
                  <a:lnTo>
                    <a:pt x="189000" y="183181"/>
                  </a:lnTo>
                  <a:lnTo>
                    <a:pt x="185759" y="184654"/>
                  </a:lnTo>
                  <a:lnTo>
                    <a:pt x="182444" y="186054"/>
                  </a:lnTo>
                  <a:lnTo>
                    <a:pt x="179056" y="187453"/>
                  </a:lnTo>
                  <a:lnTo>
                    <a:pt x="175595" y="188779"/>
                  </a:lnTo>
                  <a:lnTo>
                    <a:pt x="172059" y="190031"/>
                  </a:lnTo>
                  <a:lnTo>
                    <a:pt x="168376" y="191283"/>
                  </a:lnTo>
                  <a:lnTo>
                    <a:pt x="164694" y="192462"/>
                  </a:lnTo>
                  <a:lnTo>
                    <a:pt x="160863" y="193567"/>
                  </a:lnTo>
                  <a:lnTo>
                    <a:pt x="156886" y="194672"/>
                  </a:lnTo>
                  <a:lnTo>
                    <a:pt x="152909" y="195703"/>
                  </a:lnTo>
                  <a:lnTo>
                    <a:pt x="144144" y="197912"/>
                  </a:lnTo>
                  <a:lnTo>
                    <a:pt x="135747" y="199827"/>
                  </a:lnTo>
                  <a:lnTo>
                    <a:pt x="127718" y="201522"/>
                  </a:lnTo>
                  <a:lnTo>
                    <a:pt x="119911" y="203068"/>
                  </a:lnTo>
                  <a:lnTo>
                    <a:pt x="112398" y="204394"/>
                  </a:lnTo>
                  <a:lnTo>
                    <a:pt x="105106" y="205499"/>
                  </a:lnTo>
                  <a:lnTo>
                    <a:pt x="98035" y="206383"/>
                  </a:lnTo>
                  <a:lnTo>
                    <a:pt x="91038" y="207193"/>
                  </a:lnTo>
                  <a:lnTo>
                    <a:pt x="86692" y="207561"/>
                  </a:lnTo>
                  <a:lnTo>
                    <a:pt x="82420" y="207856"/>
                  </a:lnTo>
                  <a:lnTo>
                    <a:pt x="78222" y="208077"/>
                  </a:lnTo>
                  <a:lnTo>
                    <a:pt x="74097" y="208298"/>
                  </a:lnTo>
                  <a:lnTo>
                    <a:pt x="69973" y="208372"/>
                  </a:lnTo>
                  <a:lnTo>
                    <a:pt x="65995" y="208372"/>
                  </a:lnTo>
                  <a:lnTo>
                    <a:pt x="62018" y="208298"/>
                  </a:lnTo>
                  <a:lnTo>
                    <a:pt x="58114" y="208224"/>
                  </a:lnTo>
                  <a:lnTo>
                    <a:pt x="54210" y="208003"/>
                  </a:lnTo>
                  <a:lnTo>
                    <a:pt x="50380" y="207709"/>
                  </a:lnTo>
                  <a:lnTo>
                    <a:pt x="46624" y="207340"/>
                  </a:lnTo>
                  <a:lnTo>
                    <a:pt x="42941" y="206972"/>
                  </a:lnTo>
                  <a:lnTo>
                    <a:pt x="39258" y="206456"/>
                  </a:lnTo>
                  <a:lnTo>
                    <a:pt x="35649" y="205867"/>
                  </a:lnTo>
                  <a:lnTo>
                    <a:pt x="32114" y="205204"/>
                  </a:lnTo>
                  <a:lnTo>
                    <a:pt x="28578" y="204541"/>
                  </a:lnTo>
                  <a:lnTo>
                    <a:pt x="24527" y="203584"/>
                  </a:lnTo>
                  <a:lnTo>
                    <a:pt x="20550" y="202479"/>
                  </a:lnTo>
                  <a:lnTo>
                    <a:pt x="16793" y="201374"/>
                  </a:lnTo>
                  <a:lnTo>
                    <a:pt x="13184" y="200048"/>
                  </a:lnTo>
                  <a:lnTo>
                    <a:pt x="9649" y="198649"/>
                  </a:lnTo>
                  <a:lnTo>
                    <a:pt x="6261" y="197176"/>
                  </a:lnTo>
                  <a:lnTo>
                    <a:pt x="3094" y="195555"/>
                  </a:lnTo>
                  <a:lnTo>
                    <a:pt x="0" y="193861"/>
                  </a:lnTo>
                  <a:lnTo>
                    <a:pt x="0" y="195261"/>
                  </a:lnTo>
                  <a:lnTo>
                    <a:pt x="3020" y="196881"/>
                  </a:lnTo>
                  <a:lnTo>
                    <a:pt x="6261" y="198502"/>
                  </a:lnTo>
                  <a:lnTo>
                    <a:pt x="9575" y="199901"/>
                  </a:lnTo>
                  <a:lnTo>
                    <a:pt x="13111" y="201301"/>
                  </a:lnTo>
                  <a:lnTo>
                    <a:pt x="16720" y="202553"/>
                  </a:lnTo>
                  <a:lnTo>
                    <a:pt x="20403" y="203658"/>
                  </a:lnTo>
                  <a:lnTo>
                    <a:pt x="24306" y="204762"/>
                  </a:lnTo>
                  <a:lnTo>
                    <a:pt x="28284" y="205646"/>
                  </a:lnTo>
                  <a:lnTo>
                    <a:pt x="32850" y="206604"/>
                  </a:lnTo>
                  <a:lnTo>
                    <a:pt x="37491" y="207340"/>
                  </a:lnTo>
                  <a:lnTo>
                    <a:pt x="42205" y="208077"/>
                  </a:lnTo>
                  <a:lnTo>
                    <a:pt x="46992" y="208592"/>
                  </a:lnTo>
                  <a:lnTo>
                    <a:pt x="51853" y="209034"/>
                  </a:lnTo>
                  <a:lnTo>
                    <a:pt x="56788" y="209329"/>
                  </a:lnTo>
                  <a:lnTo>
                    <a:pt x="61797" y="209476"/>
                  </a:lnTo>
                  <a:lnTo>
                    <a:pt x="66953" y="209550"/>
                  </a:lnTo>
                  <a:lnTo>
                    <a:pt x="72845" y="209476"/>
                  </a:lnTo>
                  <a:lnTo>
                    <a:pt x="78811" y="209255"/>
                  </a:lnTo>
                  <a:lnTo>
                    <a:pt x="84925" y="208887"/>
                  </a:lnTo>
                  <a:lnTo>
                    <a:pt x="91185" y="208372"/>
                  </a:lnTo>
                  <a:lnTo>
                    <a:pt x="98109" y="207561"/>
                  </a:lnTo>
                  <a:lnTo>
                    <a:pt x="105254" y="206677"/>
                  </a:lnTo>
                  <a:lnTo>
                    <a:pt x="112619" y="205499"/>
                  </a:lnTo>
                  <a:lnTo>
                    <a:pt x="120132" y="204173"/>
                  </a:lnTo>
                  <a:lnTo>
                    <a:pt x="127939" y="202700"/>
                  </a:lnTo>
                  <a:lnTo>
                    <a:pt x="135968" y="200932"/>
                  </a:lnTo>
                  <a:lnTo>
                    <a:pt x="144438" y="199017"/>
                  </a:lnTo>
                  <a:lnTo>
                    <a:pt x="153130" y="196881"/>
                  </a:lnTo>
                  <a:lnTo>
                    <a:pt x="157181" y="195850"/>
                  </a:lnTo>
                  <a:lnTo>
                    <a:pt x="161158" y="194745"/>
                  </a:lnTo>
                  <a:lnTo>
                    <a:pt x="165062" y="193567"/>
                  </a:lnTo>
                  <a:lnTo>
                    <a:pt x="168818" y="192388"/>
                  </a:lnTo>
                  <a:lnTo>
                    <a:pt x="172501" y="191136"/>
                  </a:lnTo>
                  <a:lnTo>
                    <a:pt x="176036" y="189884"/>
                  </a:lnTo>
                  <a:lnTo>
                    <a:pt x="179572" y="188485"/>
                  </a:lnTo>
                  <a:lnTo>
                    <a:pt x="182960" y="187159"/>
                  </a:lnTo>
                  <a:lnTo>
                    <a:pt x="186275" y="185686"/>
                  </a:lnTo>
                  <a:lnTo>
                    <a:pt x="189515" y="184213"/>
                  </a:lnTo>
                  <a:lnTo>
                    <a:pt x="192683" y="182739"/>
                  </a:lnTo>
                  <a:lnTo>
                    <a:pt x="195702" y="181119"/>
                  </a:lnTo>
                  <a:lnTo>
                    <a:pt x="198722" y="179499"/>
                  </a:lnTo>
                  <a:lnTo>
                    <a:pt x="201595" y="177804"/>
                  </a:lnTo>
                  <a:lnTo>
                    <a:pt x="204467" y="176110"/>
                  </a:lnTo>
                  <a:lnTo>
                    <a:pt x="207193" y="174343"/>
                  </a:lnTo>
                  <a:lnTo>
                    <a:pt x="210654" y="171986"/>
                  </a:lnTo>
                  <a:lnTo>
                    <a:pt x="213969" y="169481"/>
                  </a:lnTo>
                  <a:lnTo>
                    <a:pt x="217283" y="166903"/>
                  </a:lnTo>
                  <a:lnTo>
                    <a:pt x="220451" y="164105"/>
                  </a:lnTo>
                  <a:lnTo>
                    <a:pt x="223618" y="161232"/>
                  </a:lnTo>
                  <a:lnTo>
                    <a:pt x="226711" y="158286"/>
                  </a:lnTo>
                  <a:lnTo>
                    <a:pt x="229658" y="155192"/>
                  </a:lnTo>
                  <a:lnTo>
                    <a:pt x="232530" y="152025"/>
                  </a:lnTo>
                  <a:lnTo>
                    <a:pt x="235329" y="148784"/>
                  </a:lnTo>
                  <a:lnTo>
                    <a:pt x="237981" y="145396"/>
                  </a:lnTo>
                  <a:lnTo>
                    <a:pt x="240559" y="141934"/>
                  </a:lnTo>
                  <a:lnTo>
                    <a:pt x="243063" y="138472"/>
                  </a:lnTo>
                  <a:lnTo>
                    <a:pt x="245346" y="134863"/>
                  </a:lnTo>
                  <a:lnTo>
                    <a:pt x="247556" y="131254"/>
                  </a:lnTo>
                  <a:lnTo>
                    <a:pt x="249618" y="127571"/>
                  </a:lnTo>
                  <a:lnTo>
                    <a:pt x="251533" y="123815"/>
                  </a:lnTo>
                  <a:lnTo>
                    <a:pt x="253522" y="119764"/>
                  </a:lnTo>
                  <a:lnTo>
                    <a:pt x="254406" y="117702"/>
                  </a:lnTo>
                  <a:lnTo>
                    <a:pt x="255216" y="115713"/>
                  </a:lnTo>
                  <a:lnTo>
                    <a:pt x="256026" y="113650"/>
                  </a:lnTo>
                  <a:lnTo>
                    <a:pt x="256763" y="111588"/>
                  </a:lnTo>
                  <a:lnTo>
                    <a:pt x="257426" y="109599"/>
                  </a:lnTo>
                  <a:lnTo>
                    <a:pt x="258089" y="107537"/>
                  </a:lnTo>
                  <a:lnTo>
                    <a:pt x="258678" y="105548"/>
                  </a:lnTo>
                  <a:lnTo>
                    <a:pt x="259193" y="103486"/>
                  </a:lnTo>
                  <a:lnTo>
                    <a:pt x="259709" y="101497"/>
                  </a:lnTo>
                  <a:lnTo>
                    <a:pt x="260151" y="99435"/>
                  </a:lnTo>
                  <a:lnTo>
                    <a:pt x="260519" y="97446"/>
                  </a:lnTo>
                  <a:lnTo>
                    <a:pt x="260887" y="95458"/>
                  </a:lnTo>
                  <a:lnTo>
                    <a:pt x="261182" y="93395"/>
                  </a:lnTo>
                  <a:lnTo>
                    <a:pt x="261403" y="91407"/>
                  </a:lnTo>
                  <a:lnTo>
                    <a:pt x="261624" y="89271"/>
                  </a:lnTo>
                  <a:lnTo>
                    <a:pt x="261771" y="87061"/>
                  </a:lnTo>
                  <a:lnTo>
                    <a:pt x="261845" y="84925"/>
                  </a:lnTo>
                  <a:lnTo>
                    <a:pt x="261845" y="82789"/>
                  </a:lnTo>
                  <a:lnTo>
                    <a:pt x="261845" y="80653"/>
                  </a:lnTo>
                  <a:lnTo>
                    <a:pt x="261698" y="78590"/>
                  </a:lnTo>
                  <a:lnTo>
                    <a:pt x="261550" y="76454"/>
                  </a:lnTo>
                  <a:lnTo>
                    <a:pt x="261329" y="74392"/>
                  </a:lnTo>
                  <a:lnTo>
                    <a:pt x="261035" y="72330"/>
                  </a:lnTo>
                  <a:lnTo>
                    <a:pt x="260667" y="70341"/>
                  </a:lnTo>
                  <a:lnTo>
                    <a:pt x="260298" y="68279"/>
                  </a:lnTo>
                  <a:lnTo>
                    <a:pt x="259783" y="66290"/>
                  </a:lnTo>
                  <a:lnTo>
                    <a:pt x="259267" y="64301"/>
                  </a:lnTo>
                  <a:lnTo>
                    <a:pt x="258678" y="62313"/>
                  </a:lnTo>
                  <a:lnTo>
                    <a:pt x="258015" y="60398"/>
                  </a:lnTo>
                  <a:lnTo>
                    <a:pt x="257278" y="58482"/>
                  </a:lnTo>
                  <a:lnTo>
                    <a:pt x="256542" y="56641"/>
                  </a:lnTo>
                  <a:lnTo>
                    <a:pt x="255732" y="54873"/>
                  </a:lnTo>
                  <a:lnTo>
                    <a:pt x="254848" y="53106"/>
                  </a:lnTo>
                  <a:lnTo>
                    <a:pt x="253964" y="51412"/>
                  </a:lnTo>
                  <a:lnTo>
                    <a:pt x="253006" y="49717"/>
                  </a:lnTo>
                  <a:lnTo>
                    <a:pt x="252049" y="48171"/>
                  </a:lnTo>
                  <a:lnTo>
                    <a:pt x="251018" y="46550"/>
                  </a:lnTo>
                  <a:lnTo>
                    <a:pt x="249913" y="45004"/>
                  </a:lnTo>
                  <a:lnTo>
                    <a:pt x="248808" y="43530"/>
                  </a:lnTo>
                  <a:lnTo>
                    <a:pt x="247703" y="42057"/>
                  </a:lnTo>
                  <a:lnTo>
                    <a:pt x="246525" y="40658"/>
                  </a:lnTo>
                  <a:lnTo>
                    <a:pt x="245346" y="39332"/>
                  </a:lnTo>
                  <a:lnTo>
                    <a:pt x="242916" y="36680"/>
                  </a:lnTo>
                  <a:lnTo>
                    <a:pt x="240411" y="34250"/>
                  </a:lnTo>
                  <a:lnTo>
                    <a:pt x="237760" y="31893"/>
                  </a:lnTo>
                  <a:lnTo>
                    <a:pt x="235182" y="29757"/>
                  </a:lnTo>
                  <a:lnTo>
                    <a:pt x="232530" y="27768"/>
                  </a:lnTo>
                  <a:lnTo>
                    <a:pt x="229879" y="25853"/>
                  </a:lnTo>
                  <a:lnTo>
                    <a:pt x="227227" y="24159"/>
                  </a:lnTo>
                  <a:lnTo>
                    <a:pt x="224649" y="22539"/>
                  </a:lnTo>
                  <a:lnTo>
                    <a:pt x="222071" y="21065"/>
                  </a:lnTo>
                  <a:lnTo>
                    <a:pt x="219640" y="19740"/>
                  </a:lnTo>
                  <a:lnTo>
                    <a:pt x="216031" y="17972"/>
                  </a:lnTo>
                  <a:lnTo>
                    <a:pt x="212496" y="16204"/>
                  </a:lnTo>
                  <a:lnTo>
                    <a:pt x="208887" y="14584"/>
                  </a:lnTo>
                  <a:lnTo>
                    <a:pt x="205204" y="13037"/>
                  </a:lnTo>
                  <a:lnTo>
                    <a:pt x="201521" y="11564"/>
                  </a:lnTo>
                  <a:lnTo>
                    <a:pt x="197838" y="10238"/>
                  </a:lnTo>
                  <a:lnTo>
                    <a:pt x="194082" y="8912"/>
                  </a:lnTo>
                  <a:lnTo>
                    <a:pt x="190326" y="7734"/>
                  </a:lnTo>
                  <a:lnTo>
                    <a:pt x="186569" y="6555"/>
                  </a:lnTo>
                  <a:lnTo>
                    <a:pt x="182739" y="5524"/>
                  </a:lnTo>
                  <a:lnTo>
                    <a:pt x="178909" y="4640"/>
                  </a:lnTo>
                  <a:lnTo>
                    <a:pt x="175079" y="3756"/>
                  </a:lnTo>
                  <a:lnTo>
                    <a:pt x="171175" y="3020"/>
                  </a:lnTo>
                  <a:lnTo>
                    <a:pt x="167271" y="2283"/>
                  </a:lnTo>
                  <a:lnTo>
                    <a:pt x="163294" y="1694"/>
                  </a:lnTo>
                  <a:lnTo>
                    <a:pt x="159390" y="1178"/>
                  </a:lnTo>
                  <a:lnTo>
                    <a:pt x="155413" y="810"/>
                  </a:lnTo>
                  <a:lnTo>
                    <a:pt x="151436" y="442"/>
                  </a:lnTo>
                  <a:lnTo>
                    <a:pt x="147384" y="221"/>
                  </a:lnTo>
                  <a:lnTo>
                    <a:pt x="143407" y="74"/>
                  </a:lnTo>
                  <a:lnTo>
                    <a:pt x="139356"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61" name="Google Shape;561;p65"/>
            <p:cNvSpPr/>
            <p:nvPr/>
          </p:nvSpPr>
          <p:spPr>
            <a:xfrm>
              <a:off x="536925" y="582450"/>
              <a:ext cx="3622025" cy="1145375"/>
            </a:xfrm>
            <a:custGeom>
              <a:rect b="b" l="l" r="r" t="t"/>
              <a:pathLst>
                <a:path extrusionOk="0" h="45815" w="144881">
                  <a:moveTo>
                    <a:pt x="137294" y="1"/>
                  </a:moveTo>
                  <a:lnTo>
                    <a:pt x="133390" y="148"/>
                  </a:lnTo>
                  <a:lnTo>
                    <a:pt x="128750" y="295"/>
                  </a:lnTo>
                  <a:lnTo>
                    <a:pt x="123594" y="516"/>
                  </a:lnTo>
                  <a:lnTo>
                    <a:pt x="117775" y="958"/>
                  </a:lnTo>
                  <a:lnTo>
                    <a:pt x="111514" y="1474"/>
                  </a:lnTo>
                  <a:lnTo>
                    <a:pt x="104812" y="2284"/>
                  </a:lnTo>
                  <a:lnTo>
                    <a:pt x="97741" y="3168"/>
                  </a:lnTo>
                  <a:lnTo>
                    <a:pt x="94058" y="3757"/>
                  </a:lnTo>
                  <a:lnTo>
                    <a:pt x="90302" y="4346"/>
                  </a:lnTo>
                  <a:lnTo>
                    <a:pt x="86471" y="5083"/>
                  </a:lnTo>
                  <a:lnTo>
                    <a:pt x="82641" y="5819"/>
                  </a:lnTo>
                  <a:lnTo>
                    <a:pt x="78738" y="6630"/>
                  </a:lnTo>
                  <a:lnTo>
                    <a:pt x="74834" y="7513"/>
                  </a:lnTo>
                  <a:lnTo>
                    <a:pt x="70857" y="8471"/>
                  </a:lnTo>
                  <a:lnTo>
                    <a:pt x="66805" y="9502"/>
                  </a:lnTo>
                  <a:lnTo>
                    <a:pt x="62828" y="10681"/>
                  </a:lnTo>
                  <a:lnTo>
                    <a:pt x="58777" y="11859"/>
                  </a:lnTo>
                  <a:lnTo>
                    <a:pt x="54284" y="13332"/>
                  </a:lnTo>
                  <a:lnTo>
                    <a:pt x="49938" y="14879"/>
                  </a:lnTo>
                  <a:lnTo>
                    <a:pt x="45593" y="16499"/>
                  </a:lnTo>
                  <a:lnTo>
                    <a:pt x="41468" y="18194"/>
                  </a:lnTo>
                  <a:lnTo>
                    <a:pt x="37417" y="19961"/>
                  </a:lnTo>
                  <a:lnTo>
                    <a:pt x="33440" y="21803"/>
                  </a:lnTo>
                  <a:lnTo>
                    <a:pt x="29536" y="23644"/>
                  </a:lnTo>
                  <a:lnTo>
                    <a:pt x="25853" y="25633"/>
                  </a:lnTo>
                  <a:lnTo>
                    <a:pt x="22170" y="27695"/>
                  </a:lnTo>
                  <a:lnTo>
                    <a:pt x="18708" y="29831"/>
                  </a:lnTo>
                  <a:lnTo>
                    <a:pt x="15247" y="32041"/>
                  </a:lnTo>
                  <a:lnTo>
                    <a:pt x="12006" y="34324"/>
                  </a:lnTo>
                  <a:lnTo>
                    <a:pt x="8839" y="36681"/>
                  </a:lnTo>
                  <a:lnTo>
                    <a:pt x="5745" y="39112"/>
                  </a:lnTo>
                  <a:lnTo>
                    <a:pt x="2799" y="41616"/>
                  </a:lnTo>
                  <a:lnTo>
                    <a:pt x="0" y="44194"/>
                  </a:lnTo>
                  <a:lnTo>
                    <a:pt x="0" y="45814"/>
                  </a:lnTo>
                  <a:lnTo>
                    <a:pt x="2799" y="43236"/>
                  </a:lnTo>
                  <a:lnTo>
                    <a:pt x="5745" y="40658"/>
                  </a:lnTo>
                  <a:lnTo>
                    <a:pt x="8839" y="38228"/>
                  </a:lnTo>
                  <a:lnTo>
                    <a:pt x="12006" y="35797"/>
                  </a:lnTo>
                  <a:lnTo>
                    <a:pt x="15247" y="33514"/>
                  </a:lnTo>
                  <a:lnTo>
                    <a:pt x="18708" y="31231"/>
                  </a:lnTo>
                  <a:lnTo>
                    <a:pt x="22244" y="29095"/>
                  </a:lnTo>
                  <a:lnTo>
                    <a:pt x="25853" y="26959"/>
                  </a:lnTo>
                  <a:lnTo>
                    <a:pt x="29609" y="24970"/>
                  </a:lnTo>
                  <a:lnTo>
                    <a:pt x="33513" y="23055"/>
                  </a:lnTo>
                  <a:lnTo>
                    <a:pt x="37491" y="21140"/>
                  </a:lnTo>
                  <a:lnTo>
                    <a:pt x="41615" y="19372"/>
                  </a:lnTo>
                  <a:lnTo>
                    <a:pt x="45814" y="17678"/>
                  </a:lnTo>
                  <a:lnTo>
                    <a:pt x="50159" y="16057"/>
                  </a:lnTo>
                  <a:lnTo>
                    <a:pt x="54579" y="14511"/>
                  </a:lnTo>
                  <a:lnTo>
                    <a:pt x="59145" y="13038"/>
                  </a:lnTo>
                  <a:lnTo>
                    <a:pt x="63123" y="11785"/>
                  </a:lnTo>
                  <a:lnTo>
                    <a:pt x="67100" y="10681"/>
                  </a:lnTo>
                  <a:lnTo>
                    <a:pt x="71077" y="9649"/>
                  </a:lnTo>
                  <a:lnTo>
                    <a:pt x="75055" y="8692"/>
                  </a:lnTo>
                  <a:lnTo>
                    <a:pt x="78959" y="7808"/>
                  </a:lnTo>
                  <a:lnTo>
                    <a:pt x="82862" y="6998"/>
                  </a:lnTo>
                  <a:lnTo>
                    <a:pt x="86692" y="6188"/>
                  </a:lnTo>
                  <a:lnTo>
                    <a:pt x="90523" y="5525"/>
                  </a:lnTo>
                  <a:lnTo>
                    <a:pt x="94205" y="4936"/>
                  </a:lnTo>
                  <a:lnTo>
                    <a:pt x="97888" y="4346"/>
                  </a:lnTo>
                  <a:lnTo>
                    <a:pt x="104885" y="3389"/>
                  </a:lnTo>
                  <a:lnTo>
                    <a:pt x="111588" y="2652"/>
                  </a:lnTo>
                  <a:lnTo>
                    <a:pt x="117849" y="2137"/>
                  </a:lnTo>
                  <a:lnTo>
                    <a:pt x="123594" y="1695"/>
                  </a:lnTo>
                  <a:lnTo>
                    <a:pt x="128823" y="1474"/>
                  </a:lnTo>
                  <a:lnTo>
                    <a:pt x="133390" y="1326"/>
                  </a:lnTo>
                  <a:lnTo>
                    <a:pt x="137294" y="1179"/>
                  </a:lnTo>
                  <a:lnTo>
                    <a:pt x="142818" y="1253"/>
                  </a:lnTo>
                  <a:lnTo>
                    <a:pt x="144807" y="1253"/>
                  </a:lnTo>
                  <a:lnTo>
                    <a:pt x="144880" y="74"/>
                  </a:lnTo>
                  <a:lnTo>
                    <a:pt x="142818" y="74"/>
                  </a:lnTo>
                  <a:lnTo>
                    <a:pt x="14046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sp>
          <p:nvSpPr>
            <p:cNvPr id="562" name="Google Shape;562;p65"/>
            <p:cNvSpPr/>
            <p:nvPr/>
          </p:nvSpPr>
          <p:spPr>
            <a:xfrm>
              <a:off x="536925" y="4742150"/>
              <a:ext cx="1172975" cy="583750"/>
            </a:xfrm>
            <a:custGeom>
              <a:rect b="b" l="l" r="r" t="t"/>
              <a:pathLst>
                <a:path extrusionOk="0" h="23350" w="46919">
                  <a:moveTo>
                    <a:pt x="0" y="0"/>
                  </a:moveTo>
                  <a:lnTo>
                    <a:pt x="0" y="1474"/>
                  </a:lnTo>
                  <a:lnTo>
                    <a:pt x="147" y="1621"/>
                  </a:lnTo>
                  <a:lnTo>
                    <a:pt x="1841" y="2726"/>
                  </a:lnTo>
                  <a:lnTo>
                    <a:pt x="3830" y="3978"/>
                  </a:lnTo>
                  <a:lnTo>
                    <a:pt x="6113" y="5230"/>
                  </a:lnTo>
                  <a:lnTo>
                    <a:pt x="8618" y="6556"/>
                  </a:lnTo>
                  <a:lnTo>
                    <a:pt x="11343" y="7955"/>
                  </a:lnTo>
                  <a:lnTo>
                    <a:pt x="14215" y="9355"/>
                  </a:lnTo>
                  <a:lnTo>
                    <a:pt x="20255" y="12154"/>
                  </a:lnTo>
                  <a:lnTo>
                    <a:pt x="26369" y="14879"/>
                  </a:lnTo>
                  <a:lnTo>
                    <a:pt x="32408" y="17457"/>
                  </a:lnTo>
                  <a:lnTo>
                    <a:pt x="42646" y="21729"/>
                  </a:lnTo>
                  <a:lnTo>
                    <a:pt x="46403" y="23349"/>
                  </a:lnTo>
                  <a:lnTo>
                    <a:pt x="46919" y="22244"/>
                  </a:lnTo>
                  <a:lnTo>
                    <a:pt x="43088" y="20624"/>
                  </a:lnTo>
                  <a:lnTo>
                    <a:pt x="32924" y="16426"/>
                  </a:lnTo>
                  <a:lnTo>
                    <a:pt x="26884" y="13848"/>
                  </a:lnTo>
                  <a:lnTo>
                    <a:pt x="20771" y="11122"/>
                  </a:lnTo>
                  <a:lnTo>
                    <a:pt x="14731" y="8324"/>
                  </a:lnTo>
                  <a:lnTo>
                    <a:pt x="11932" y="6924"/>
                  </a:lnTo>
                  <a:lnTo>
                    <a:pt x="9207" y="5598"/>
                  </a:lnTo>
                  <a:lnTo>
                    <a:pt x="6703" y="4272"/>
                  </a:lnTo>
                  <a:lnTo>
                    <a:pt x="4493" y="3020"/>
                  </a:lnTo>
                  <a:lnTo>
                    <a:pt x="2504" y="1768"/>
                  </a:lnTo>
                  <a:lnTo>
                    <a:pt x="810" y="663"/>
                  </a:lnTo>
                  <a:lnTo>
                    <a:pt x="0"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Nunito Sans"/>
                <a:ea typeface="Nunito Sans"/>
                <a:cs typeface="Nunito Sans"/>
                <a:sym typeface="Nunito Sans"/>
              </a:endParaRPr>
            </a:p>
          </p:txBody>
        </p:sp>
      </p:grpSp>
      <p:sp>
        <p:nvSpPr>
          <p:cNvPr id="563" name="Google Shape;563;p65"/>
          <p:cNvSpPr txBox="1"/>
          <p:nvPr>
            <p:ph type="title"/>
          </p:nvPr>
        </p:nvSpPr>
        <p:spPr>
          <a:xfrm>
            <a:off x="228600" y="1743375"/>
            <a:ext cx="3781800" cy="923400"/>
          </a:xfrm>
          <a:prstGeom prst="rect">
            <a:avLst/>
          </a:prstGeom>
        </p:spPr>
        <p:txBody>
          <a:bodyPr anchorCtr="0" anchor="t" bIns="91425" lIns="91425" spcFirstLastPara="1" rIns="91425" wrap="square" tIns="91425">
            <a:spAutoFit/>
          </a:bodyPr>
          <a:lstStyle/>
          <a:p>
            <a:pPr indent="0" lvl="0" marL="0" rtl="0" algn="l">
              <a:spcBef>
                <a:spcPts val="0"/>
              </a:spcBef>
              <a:spcAft>
                <a:spcPts val="0"/>
              </a:spcAft>
              <a:buNone/>
            </a:pPr>
            <a:r>
              <a:rPr lang="en"/>
              <a:t>Scholcomm boxes &amp; pages</a:t>
            </a:r>
            <a:endParaRPr/>
          </a:p>
        </p:txBody>
      </p:sp>
      <p:sp>
        <p:nvSpPr>
          <p:cNvPr id="564" name="Google Shape;564;p65"/>
          <p:cNvSpPr txBox="1"/>
          <p:nvPr/>
        </p:nvSpPr>
        <p:spPr>
          <a:xfrm>
            <a:off x="3290475" y="4683725"/>
            <a:ext cx="6083700" cy="34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u="sng">
                <a:solidFill>
                  <a:schemeClr val="hlink"/>
                </a:solidFill>
                <a:latin typeface="Nunito Sans"/>
                <a:ea typeface="Nunito Sans"/>
                <a:cs typeface="Nunito Sans"/>
                <a:sym typeface="Nunito Sans"/>
                <a:hlinkClick r:id="rId3"/>
              </a:rPr>
              <a:t>https://guides.lib.utexas.edu/c.php?g=493788&amp;p=3378830</a:t>
            </a:r>
            <a:endParaRPr b="1">
              <a:solidFill>
                <a:schemeClr val="dk1"/>
              </a:solidFill>
              <a:latin typeface="Nunito Sans"/>
              <a:ea typeface="Nunito Sans"/>
              <a:cs typeface="Nunito Sans"/>
              <a:sym typeface="Nunito Sans"/>
            </a:endParaRPr>
          </a:p>
          <a:p>
            <a:pPr indent="0" lvl="0" marL="0" rtl="0" algn="ctr">
              <a:spcBef>
                <a:spcPts val="0"/>
              </a:spcBef>
              <a:spcAft>
                <a:spcPts val="0"/>
              </a:spcAft>
              <a:buNone/>
            </a:pPr>
            <a:r>
              <a:t/>
            </a:r>
            <a:endParaRPr b="1">
              <a:solidFill>
                <a:schemeClr val="dk1"/>
              </a:solidFill>
              <a:latin typeface="Nunito Sans"/>
              <a:ea typeface="Nunito Sans"/>
              <a:cs typeface="Nunito Sans"/>
              <a:sym typeface="Nunito Sans"/>
            </a:endParaRPr>
          </a:p>
        </p:txBody>
      </p:sp>
      <p:pic>
        <p:nvPicPr>
          <p:cNvPr descr="screenshot of LibGuide for scholcomm &amp; education" id="565" name="Google Shape;565;p65"/>
          <p:cNvPicPr preferRelativeResize="0"/>
          <p:nvPr/>
        </p:nvPicPr>
        <p:blipFill>
          <a:blip r:embed="rId4">
            <a:alphaModFix/>
          </a:blip>
          <a:stretch>
            <a:fillRect/>
          </a:stretch>
        </p:blipFill>
        <p:spPr>
          <a:xfrm>
            <a:off x="3607025" y="0"/>
            <a:ext cx="5536976" cy="46934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arketing Plan Presentation [Style 1]">
  <a:themeElements>
    <a:clrScheme name="Simple Light">
      <a:dk1>
        <a:srgbClr val="FFFFFF"/>
      </a:dk1>
      <a:lt1>
        <a:srgbClr val="07363B"/>
      </a:lt1>
      <a:dk2>
        <a:srgbClr val="1F1F1F"/>
      </a:dk2>
      <a:lt2>
        <a:srgbClr val="30E8B0"/>
      </a:lt2>
      <a:accent1>
        <a:srgbClr val="6AD1FA"/>
      </a:accent1>
      <a:accent2>
        <a:srgbClr val="C3A1F8"/>
      </a:accent2>
      <a:accent3>
        <a:srgbClr val="F96E0C"/>
      </a:accent3>
      <a:accent4>
        <a:srgbClr val="EBEE68"/>
      </a:accent4>
      <a:accent5>
        <a:srgbClr val="93A2A2"/>
      </a:accent5>
      <a:accent6>
        <a:srgbClr val="454B4B"/>
      </a:accent6>
      <a:hlink>
        <a:srgbClr val="30E8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