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3"/>
    <p:sldMasterId id="214748369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6858000" cx="12192000"/>
  <p:notesSz cx="6858000" cy="9144000"/>
  <p:embeddedFontLst>
    <p:embeddedFont>
      <p:font typeface="Open Sans Light"/>
      <p:regular r:id="rId17"/>
      <p:bold r:id="rId18"/>
      <p:italic r:id="rId19"/>
      <p:boldItalic r:id="rId20"/>
    </p:embeddedFont>
    <p:embeddedFont>
      <p:font typeface="Nunito Sans"/>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5" roundtripDataSignature="AMtx7mgV+teJ3bKk/X6CCy+py1Jk0WtDF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20" Type="http://schemas.openxmlformats.org/officeDocument/2006/relationships/font" Target="fonts/OpenSansLight-boldItalic.fntdata"/><Relationship Id="rId22" Type="http://schemas.openxmlformats.org/officeDocument/2006/relationships/font" Target="fonts/NunitoSans-bold.fntdata"/><Relationship Id="rId21" Type="http://schemas.openxmlformats.org/officeDocument/2006/relationships/font" Target="fonts/NunitoSans-regular.fntdata"/><Relationship Id="rId24" Type="http://schemas.openxmlformats.org/officeDocument/2006/relationships/font" Target="fonts/NunitoSans-boldItalic.fntdata"/><Relationship Id="rId23" Type="http://schemas.openxmlformats.org/officeDocument/2006/relationships/font" Target="fonts/NunitoSans-italic.fntdata"/><Relationship Id="rId25"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OpenSansLight-regular.fntdata"/><Relationship Id="rId16" Type="http://schemas.openxmlformats.org/officeDocument/2006/relationships/slide" Target="slides/slide11.xml"/><Relationship Id="rId19" Type="http://schemas.openxmlformats.org/officeDocument/2006/relationships/font" Target="fonts/OpenSansLight-italic.fntdata"/><Relationship Id="rId18" Type="http://schemas.openxmlformats.org/officeDocument/2006/relationships/font" Target="fonts/OpenSansLight-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7" name="Google Shape;46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3" name="Google Shape;59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0" name="Google Shape;51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e428dbb43c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g3e428dbb43c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Picture">
  <p:cSld name="Title with Picture">
    <p:spTree>
      <p:nvGrpSpPr>
        <p:cNvPr id="15" name="Shape 15"/>
        <p:cNvGrpSpPr/>
        <p:nvPr/>
      </p:nvGrpSpPr>
      <p:grpSpPr>
        <a:xfrm>
          <a:off x="0" y="0"/>
          <a:ext cx="0" cy="0"/>
          <a:chOff x="0" y="0"/>
          <a:chExt cx="0" cy="0"/>
        </a:xfrm>
      </p:grpSpPr>
      <p:sp>
        <p:nvSpPr>
          <p:cNvPr id="16" name="Google Shape;16;p13"/>
          <p:cNvSpPr txBox="1"/>
          <p:nvPr>
            <p:ph type="ctrTitle"/>
          </p:nvPr>
        </p:nvSpPr>
        <p:spPr>
          <a:xfrm>
            <a:off x="598327" y="5096040"/>
            <a:ext cx="10963051" cy="76120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000"/>
              <a:buFont typeface="Nuni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3"/>
          <p:cNvSpPr txBox="1"/>
          <p:nvPr>
            <p:ph idx="1" type="subTitle"/>
          </p:nvPr>
        </p:nvSpPr>
        <p:spPr>
          <a:xfrm>
            <a:off x="598328" y="5972629"/>
            <a:ext cx="10963050" cy="519884"/>
          </a:xfrm>
          <a:prstGeom prst="rect">
            <a:avLst/>
          </a:prstGeom>
          <a:noFill/>
          <a:ln>
            <a:noFill/>
          </a:ln>
        </p:spPr>
        <p:txBody>
          <a:bodyPr anchorCtr="0" anchor="t" bIns="45700" lIns="91425" spcFirstLastPara="1" rIns="91425" wrap="square" tIns="45700">
            <a:normAutofit/>
          </a:bodyPr>
          <a:lstStyle>
            <a:lvl1pPr lvl="0" algn="l">
              <a:lnSpc>
                <a:spcPct val="120000"/>
              </a:lnSpc>
              <a:spcBef>
                <a:spcPts val="1000"/>
              </a:spcBef>
              <a:spcAft>
                <a:spcPts val="0"/>
              </a:spcAft>
              <a:buClr>
                <a:schemeClr val="dk1"/>
              </a:buClr>
              <a:buSzPts val="1600"/>
              <a:buNone/>
              <a:defRPr sz="1600"/>
            </a:lvl1pPr>
            <a:lvl2pPr lvl="1" algn="ctr">
              <a:lnSpc>
                <a:spcPct val="120000"/>
              </a:lnSpc>
              <a:spcBef>
                <a:spcPts val="500"/>
              </a:spcBef>
              <a:spcAft>
                <a:spcPts val="0"/>
              </a:spcAft>
              <a:buClr>
                <a:schemeClr val="dk1"/>
              </a:buClr>
              <a:buSzPts val="2000"/>
              <a:buNone/>
              <a:defRPr sz="2000"/>
            </a:lvl2pPr>
            <a:lvl3pPr lvl="2" algn="ctr">
              <a:lnSpc>
                <a:spcPct val="120000"/>
              </a:lnSpc>
              <a:spcBef>
                <a:spcPts val="500"/>
              </a:spcBef>
              <a:spcAft>
                <a:spcPts val="0"/>
              </a:spcAft>
              <a:buClr>
                <a:schemeClr val="dk1"/>
              </a:buClr>
              <a:buSzPts val="1800"/>
              <a:buNone/>
              <a:defRPr sz="1800"/>
            </a:lvl3pPr>
            <a:lvl4pPr lvl="3" algn="ctr">
              <a:lnSpc>
                <a:spcPct val="120000"/>
              </a:lnSpc>
              <a:spcBef>
                <a:spcPts val="500"/>
              </a:spcBef>
              <a:spcAft>
                <a:spcPts val="0"/>
              </a:spcAft>
              <a:buClr>
                <a:schemeClr val="dk1"/>
              </a:buClr>
              <a:buSzPts val="1600"/>
              <a:buNone/>
              <a:defRPr sz="1600"/>
            </a:lvl4pPr>
            <a:lvl5pPr lvl="4" algn="ctr">
              <a:lnSpc>
                <a:spcPct val="12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cxnSp>
        <p:nvCxnSpPr>
          <p:cNvPr id="18" name="Google Shape;18;p13"/>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
        <p:nvSpPr>
          <p:cNvPr id="19" name="Google Shape;19;p13"/>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3"/>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13"/>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pic>
        <p:nvPicPr>
          <p:cNvPr id="22" name="Google Shape;22;p13"/>
          <p:cNvPicPr preferRelativeResize="0"/>
          <p:nvPr>
            <p:ph idx="2" type="pic"/>
          </p:nvPr>
        </p:nvPicPr>
        <p:blipFill/>
        <p:spPr>
          <a:xfrm>
            <a:off x="598327" y="0"/>
            <a:ext cx="11593671" cy="4723939"/>
          </a:xfrm>
          <a:prstGeom prst="rect">
            <a:avLst/>
          </a:prstGeom>
          <a:blipFill rotWithShape="1">
            <a:blip r:embed="rId2">
              <a:alphaModFix amt="60000"/>
            </a:blip>
            <a:stretch>
              <a:fillRect b="0" l="-1459" r="-1" t="0"/>
            </a:stretch>
          </a:blip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00" name="Shape 100"/>
        <p:cNvGrpSpPr/>
        <p:nvPr/>
      </p:nvGrpSpPr>
      <p:grpSpPr>
        <a:xfrm>
          <a:off x="0" y="0"/>
          <a:ext cx="0" cy="0"/>
          <a:chOff x="0" y="0"/>
          <a:chExt cx="0" cy="0"/>
        </a:xfrm>
      </p:grpSpPr>
      <p:sp>
        <p:nvSpPr>
          <p:cNvPr id="101" name="Google Shape;101;p25"/>
          <p:cNvSpPr txBox="1"/>
          <p:nvPr>
            <p:ph type="ctrTitle"/>
          </p:nvPr>
        </p:nvSpPr>
        <p:spPr>
          <a:xfrm>
            <a:off x="634030" y="1001715"/>
            <a:ext cx="7538423" cy="3457299"/>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7200"/>
              <a:buFont typeface="Nunito Sans"/>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25"/>
          <p:cNvSpPr txBox="1"/>
          <p:nvPr>
            <p:ph idx="1" type="subTitle"/>
          </p:nvPr>
        </p:nvSpPr>
        <p:spPr>
          <a:xfrm>
            <a:off x="634031" y="4728526"/>
            <a:ext cx="6595444" cy="1494473"/>
          </a:xfrm>
          <a:prstGeom prst="rect">
            <a:avLst/>
          </a:prstGeom>
          <a:noFill/>
          <a:ln>
            <a:noFill/>
          </a:ln>
        </p:spPr>
        <p:txBody>
          <a:bodyPr anchorCtr="0" anchor="b" bIns="45700" lIns="91425" spcFirstLastPara="1" rIns="91425" wrap="square" tIns="45700">
            <a:normAutofit/>
          </a:bodyPr>
          <a:lstStyle>
            <a:lvl1pPr lvl="0" algn="l">
              <a:lnSpc>
                <a:spcPct val="120000"/>
              </a:lnSpc>
              <a:spcBef>
                <a:spcPts val="1000"/>
              </a:spcBef>
              <a:spcAft>
                <a:spcPts val="0"/>
              </a:spcAft>
              <a:buClr>
                <a:schemeClr val="dk1"/>
              </a:buClr>
              <a:buSzPts val="1600"/>
              <a:buNone/>
              <a:defRPr sz="1600"/>
            </a:lvl1pPr>
            <a:lvl2pPr lvl="1" algn="ctr">
              <a:lnSpc>
                <a:spcPct val="120000"/>
              </a:lnSpc>
              <a:spcBef>
                <a:spcPts val="500"/>
              </a:spcBef>
              <a:spcAft>
                <a:spcPts val="0"/>
              </a:spcAft>
              <a:buClr>
                <a:schemeClr val="dk1"/>
              </a:buClr>
              <a:buSzPts val="2000"/>
              <a:buNone/>
              <a:defRPr sz="2000"/>
            </a:lvl2pPr>
            <a:lvl3pPr lvl="2" algn="ctr">
              <a:lnSpc>
                <a:spcPct val="120000"/>
              </a:lnSpc>
              <a:spcBef>
                <a:spcPts val="500"/>
              </a:spcBef>
              <a:spcAft>
                <a:spcPts val="0"/>
              </a:spcAft>
              <a:buClr>
                <a:schemeClr val="dk1"/>
              </a:buClr>
              <a:buSzPts val="1800"/>
              <a:buNone/>
              <a:defRPr sz="1800"/>
            </a:lvl3pPr>
            <a:lvl4pPr lvl="3" algn="ctr">
              <a:lnSpc>
                <a:spcPct val="120000"/>
              </a:lnSpc>
              <a:spcBef>
                <a:spcPts val="500"/>
              </a:spcBef>
              <a:spcAft>
                <a:spcPts val="0"/>
              </a:spcAft>
              <a:buClr>
                <a:schemeClr val="dk1"/>
              </a:buClr>
              <a:buSzPts val="1600"/>
              <a:buNone/>
              <a:defRPr sz="1600"/>
            </a:lvl4pPr>
            <a:lvl5pPr lvl="4" algn="ctr">
              <a:lnSpc>
                <a:spcPct val="12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cxnSp>
        <p:nvCxnSpPr>
          <p:cNvPr id="103" name="Google Shape;103;p25"/>
          <p:cNvCxnSpPr/>
          <p:nvPr/>
        </p:nvCxnSpPr>
        <p:spPr>
          <a:xfrm>
            <a:off x="429209" y="164150"/>
            <a:ext cx="11762791" cy="0"/>
          </a:xfrm>
          <a:prstGeom prst="straightConnector1">
            <a:avLst/>
          </a:prstGeom>
          <a:noFill/>
          <a:ln cap="flat" cmpd="sng" w="9525">
            <a:solidFill>
              <a:schemeClr val="dk1"/>
            </a:solidFill>
            <a:prstDash val="solid"/>
            <a:miter lim="800000"/>
            <a:headEnd len="sm" w="sm" type="none"/>
            <a:tailEnd len="sm" w="sm" type="none"/>
          </a:ln>
        </p:spPr>
      </p:cxnSp>
      <p:sp>
        <p:nvSpPr>
          <p:cNvPr id="104" name="Google Shape;104;p25"/>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25"/>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25"/>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cxnSp>
        <p:nvCxnSpPr>
          <p:cNvPr id="107" name="Google Shape;107;p25"/>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p:cSld name="Title 2">
    <p:spTree>
      <p:nvGrpSpPr>
        <p:cNvPr id="108" name="Shape 108"/>
        <p:cNvGrpSpPr/>
        <p:nvPr/>
      </p:nvGrpSpPr>
      <p:grpSpPr>
        <a:xfrm>
          <a:off x="0" y="0"/>
          <a:ext cx="0" cy="0"/>
          <a:chOff x="0" y="0"/>
          <a:chExt cx="0" cy="0"/>
        </a:xfrm>
      </p:grpSpPr>
      <p:sp>
        <p:nvSpPr>
          <p:cNvPr id="109" name="Google Shape;109;p26"/>
          <p:cNvSpPr txBox="1"/>
          <p:nvPr>
            <p:ph type="ctrTitle"/>
          </p:nvPr>
        </p:nvSpPr>
        <p:spPr>
          <a:xfrm>
            <a:off x="634030" y="1001715"/>
            <a:ext cx="8095015" cy="336105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7200"/>
              <a:buFont typeface="Nunito Sans"/>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26"/>
          <p:cNvSpPr txBox="1"/>
          <p:nvPr>
            <p:ph idx="1" type="subTitle"/>
          </p:nvPr>
        </p:nvSpPr>
        <p:spPr>
          <a:xfrm>
            <a:off x="634030" y="4728524"/>
            <a:ext cx="7538424" cy="1127761"/>
          </a:xfrm>
          <a:prstGeom prst="rect">
            <a:avLst/>
          </a:prstGeom>
          <a:noFill/>
          <a:ln>
            <a:noFill/>
          </a:ln>
        </p:spPr>
        <p:txBody>
          <a:bodyPr anchorCtr="0" anchor="t" bIns="45700" lIns="91425" spcFirstLastPara="1" rIns="91425" wrap="square" tIns="45700">
            <a:normAutofit/>
          </a:bodyPr>
          <a:lstStyle>
            <a:lvl1pPr lvl="0" algn="l">
              <a:lnSpc>
                <a:spcPct val="120000"/>
              </a:lnSpc>
              <a:spcBef>
                <a:spcPts val="1000"/>
              </a:spcBef>
              <a:spcAft>
                <a:spcPts val="0"/>
              </a:spcAft>
              <a:buClr>
                <a:schemeClr val="dk1"/>
              </a:buClr>
              <a:buSzPts val="1600"/>
              <a:buNone/>
              <a:defRPr sz="1600"/>
            </a:lvl1pPr>
            <a:lvl2pPr lvl="1" algn="ctr">
              <a:lnSpc>
                <a:spcPct val="120000"/>
              </a:lnSpc>
              <a:spcBef>
                <a:spcPts val="500"/>
              </a:spcBef>
              <a:spcAft>
                <a:spcPts val="0"/>
              </a:spcAft>
              <a:buClr>
                <a:schemeClr val="dk1"/>
              </a:buClr>
              <a:buSzPts val="2000"/>
              <a:buNone/>
              <a:defRPr sz="2000"/>
            </a:lvl2pPr>
            <a:lvl3pPr lvl="2" algn="ctr">
              <a:lnSpc>
                <a:spcPct val="120000"/>
              </a:lnSpc>
              <a:spcBef>
                <a:spcPts val="500"/>
              </a:spcBef>
              <a:spcAft>
                <a:spcPts val="0"/>
              </a:spcAft>
              <a:buClr>
                <a:schemeClr val="dk1"/>
              </a:buClr>
              <a:buSzPts val="1800"/>
              <a:buNone/>
              <a:defRPr sz="1800"/>
            </a:lvl3pPr>
            <a:lvl4pPr lvl="3" algn="ctr">
              <a:lnSpc>
                <a:spcPct val="120000"/>
              </a:lnSpc>
              <a:spcBef>
                <a:spcPts val="500"/>
              </a:spcBef>
              <a:spcAft>
                <a:spcPts val="0"/>
              </a:spcAft>
              <a:buClr>
                <a:schemeClr val="dk1"/>
              </a:buClr>
              <a:buSzPts val="1600"/>
              <a:buNone/>
              <a:defRPr sz="1600"/>
            </a:lvl4pPr>
            <a:lvl5pPr lvl="4" algn="ctr">
              <a:lnSpc>
                <a:spcPct val="12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cxnSp>
        <p:nvCxnSpPr>
          <p:cNvPr id="111" name="Google Shape;111;p26"/>
          <p:cNvCxnSpPr/>
          <p:nvPr/>
        </p:nvCxnSpPr>
        <p:spPr>
          <a:xfrm>
            <a:off x="429209" y="164150"/>
            <a:ext cx="11762791" cy="0"/>
          </a:xfrm>
          <a:prstGeom prst="straightConnector1">
            <a:avLst/>
          </a:prstGeom>
          <a:noFill/>
          <a:ln cap="flat" cmpd="sng" w="9525">
            <a:solidFill>
              <a:schemeClr val="dk1"/>
            </a:solidFill>
            <a:prstDash val="solid"/>
            <a:miter lim="800000"/>
            <a:headEnd len="sm" w="sm" type="none"/>
            <a:tailEnd len="sm" w="sm" type="none"/>
          </a:ln>
        </p:spPr>
      </p:cxnSp>
      <p:sp>
        <p:nvSpPr>
          <p:cNvPr id="112" name="Google Shape;112;p26"/>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26"/>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26"/>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cxnSp>
        <p:nvCxnSpPr>
          <p:cNvPr id="115" name="Google Shape;115;p26"/>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3">
  <p:cSld name="Title 3">
    <p:spTree>
      <p:nvGrpSpPr>
        <p:cNvPr id="116" name="Shape 116"/>
        <p:cNvGrpSpPr/>
        <p:nvPr/>
      </p:nvGrpSpPr>
      <p:grpSpPr>
        <a:xfrm>
          <a:off x="0" y="0"/>
          <a:ext cx="0" cy="0"/>
          <a:chOff x="0" y="0"/>
          <a:chExt cx="0" cy="0"/>
        </a:xfrm>
      </p:grpSpPr>
      <p:sp>
        <p:nvSpPr>
          <p:cNvPr id="117" name="Google Shape;117;p27"/>
          <p:cNvSpPr txBox="1"/>
          <p:nvPr>
            <p:ph type="ctrTitle"/>
          </p:nvPr>
        </p:nvSpPr>
        <p:spPr>
          <a:xfrm>
            <a:off x="2133602" y="1404262"/>
            <a:ext cx="7924802" cy="2577504"/>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7200"/>
              <a:buFont typeface="Nunito Sans"/>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 name="Google Shape;118;p27"/>
          <p:cNvSpPr txBox="1"/>
          <p:nvPr>
            <p:ph idx="1" type="subTitle"/>
          </p:nvPr>
        </p:nvSpPr>
        <p:spPr>
          <a:xfrm>
            <a:off x="2519980" y="4353867"/>
            <a:ext cx="7152034" cy="1121418"/>
          </a:xfrm>
          <a:prstGeom prst="rect">
            <a:avLst/>
          </a:prstGeom>
          <a:noFill/>
          <a:ln>
            <a:noFill/>
          </a:ln>
        </p:spPr>
        <p:txBody>
          <a:bodyPr anchorCtr="0" anchor="t" bIns="45700" lIns="91425" spcFirstLastPara="1" rIns="91425" wrap="square" tIns="45700">
            <a:normAutofit/>
          </a:bodyPr>
          <a:lstStyle>
            <a:lvl1pPr lvl="0" algn="ctr">
              <a:lnSpc>
                <a:spcPct val="120000"/>
              </a:lnSpc>
              <a:spcBef>
                <a:spcPts val="1000"/>
              </a:spcBef>
              <a:spcAft>
                <a:spcPts val="0"/>
              </a:spcAft>
              <a:buClr>
                <a:schemeClr val="dk1"/>
              </a:buClr>
              <a:buSzPts val="1600"/>
              <a:buNone/>
              <a:defRPr sz="1600"/>
            </a:lvl1pPr>
            <a:lvl2pPr lvl="1" algn="ctr">
              <a:lnSpc>
                <a:spcPct val="120000"/>
              </a:lnSpc>
              <a:spcBef>
                <a:spcPts val="500"/>
              </a:spcBef>
              <a:spcAft>
                <a:spcPts val="0"/>
              </a:spcAft>
              <a:buClr>
                <a:schemeClr val="dk1"/>
              </a:buClr>
              <a:buSzPts val="2000"/>
              <a:buNone/>
              <a:defRPr sz="2000"/>
            </a:lvl2pPr>
            <a:lvl3pPr lvl="2" algn="ctr">
              <a:lnSpc>
                <a:spcPct val="120000"/>
              </a:lnSpc>
              <a:spcBef>
                <a:spcPts val="500"/>
              </a:spcBef>
              <a:spcAft>
                <a:spcPts val="0"/>
              </a:spcAft>
              <a:buClr>
                <a:schemeClr val="dk1"/>
              </a:buClr>
              <a:buSzPts val="1800"/>
              <a:buNone/>
              <a:defRPr sz="1800"/>
            </a:lvl3pPr>
            <a:lvl4pPr lvl="3" algn="ctr">
              <a:lnSpc>
                <a:spcPct val="120000"/>
              </a:lnSpc>
              <a:spcBef>
                <a:spcPts val="500"/>
              </a:spcBef>
              <a:spcAft>
                <a:spcPts val="0"/>
              </a:spcAft>
              <a:buClr>
                <a:schemeClr val="dk1"/>
              </a:buClr>
              <a:buSzPts val="1600"/>
              <a:buNone/>
              <a:defRPr sz="1600"/>
            </a:lvl4pPr>
            <a:lvl5pPr lvl="4" algn="ctr">
              <a:lnSpc>
                <a:spcPct val="12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cxnSp>
        <p:nvCxnSpPr>
          <p:cNvPr id="119" name="Google Shape;119;p27"/>
          <p:cNvCxnSpPr/>
          <p:nvPr/>
        </p:nvCxnSpPr>
        <p:spPr>
          <a:xfrm>
            <a:off x="429209" y="164150"/>
            <a:ext cx="11762791" cy="0"/>
          </a:xfrm>
          <a:prstGeom prst="straightConnector1">
            <a:avLst/>
          </a:prstGeom>
          <a:noFill/>
          <a:ln cap="flat" cmpd="sng" w="9525">
            <a:solidFill>
              <a:schemeClr val="dk1"/>
            </a:solidFill>
            <a:prstDash val="solid"/>
            <a:miter lim="800000"/>
            <a:headEnd len="sm" w="sm" type="none"/>
            <a:tailEnd len="sm" w="sm" type="none"/>
          </a:ln>
        </p:spPr>
      </p:cxnSp>
      <p:sp>
        <p:nvSpPr>
          <p:cNvPr id="120" name="Google Shape;120;p27"/>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27"/>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27"/>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cxnSp>
        <p:nvCxnSpPr>
          <p:cNvPr id="123" name="Google Shape;123;p27"/>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accent1"/>
        </a:solidFill>
      </p:bgPr>
    </p:bg>
    <p:spTree>
      <p:nvGrpSpPr>
        <p:cNvPr id="124" name="Shape 124"/>
        <p:cNvGrpSpPr/>
        <p:nvPr/>
      </p:nvGrpSpPr>
      <p:grpSpPr>
        <a:xfrm>
          <a:off x="0" y="0"/>
          <a:ext cx="0" cy="0"/>
          <a:chOff x="0" y="0"/>
          <a:chExt cx="0" cy="0"/>
        </a:xfrm>
      </p:grpSpPr>
      <p:sp>
        <p:nvSpPr>
          <p:cNvPr id="125" name="Google Shape;125;p19"/>
          <p:cNvSpPr txBox="1"/>
          <p:nvPr>
            <p:ph type="ctrTitle"/>
          </p:nvPr>
        </p:nvSpPr>
        <p:spPr>
          <a:xfrm>
            <a:off x="633478" y="1748475"/>
            <a:ext cx="10924476" cy="473074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7200"/>
              <a:buFont typeface="Nunito Sans"/>
              <a:buNone/>
              <a:defRPr sz="72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26" name="Google Shape;126;p19"/>
          <p:cNvCxnSpPr/>
          <p:nvPr/>
        </p:nvCxnSpPr>
        <p:spPr>
          <a:xfrm>
            <a:off x="429209" y="164150"/>
            <a:ext cx="11762791" cy="0"/>
          </a:xfrm>
          <a:prstGeom prst="straightConnector1">
            <a:avLst/>
          </a:prstGeom>
          <a:noFill/>
          <a:ln cap="flat" cmpd="sng" w="9525">
            <a:solidFill>
              <a:schemeClr val="dk1"/>
            </a:solidFill>
            <a:prstDash val="solid"/>
            <a:miter lim="800000"/>
            <a:headEnd len="sm" w="sm" type="none"/>
            <a:tailEnd len="sm" w="sm" type="none"/>
          </a:ln>
        </p:spPr>
      </p:cxnSp>
      <p:sp>
        <p:nvSpPr>
          <p:cNvPr id="127" name="Google Shape;127;p19"/>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19"/>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19"/>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800" u="none" cap="none" strike="noStrike">
                <a:solidFill>
                  <a:schemeClr val="dk1"/>
                </a:solidFill>
                <a:latin typeface="Nunito Sans"/>
                <a:ea typeface="Nunito Sans"/>
                <a:cs typeface="Nunito Sans"/>
                <a:sym typeface="Nunito Sans"/>
              </a:defRPr>
            </a:lvl1pPr>
            <a:lvl2pPr indent="0" lvl="1" marL="0" algn="ctr">
              <a:spcBef>
                <a:spcPts val="0"/>
              </a:spcBef>
              <a:buNone/>
              <a:defRPr b="0" i="0" sz="800" u="none" cap="none" strike="noStrike">
                <a:solidFill>
                  <a:schemeClr val="dk1"/>
                </a:solidFill>
                <a:latin typeface="Nunito Sans"/>
                <a:ea typeface="Nunito Sans"/>
                <a:cs typeface="Nunito Sans"/>
                <a:sym typeface="Nunito Sans"/>
              </a:defRPr>
            </a:lvl2pPr>
            <a:lvl3pPr indent="0" lvl="2" marL="0" algn="ctr">
              <a:spcBef>
                <a:spcPts val="0"/>
              </a:spcBef>
              <a:buNone/>
              <a:defRPr b="0" i="0" sz="800" u="none" cap="none" strike="noStrike">
                <a:solidFill>
                  <a:schemeClr val="dk1"/>
                </a:solidFill>
                <a:latin typeface="Nunito Sans"/>
                <a:ea typeface="Nunito Sans"/>
                <a:cs typeface="Nunito Sans"/>
                <a:sym typeface="Nunito Sans"/>
              </a:defRPr>
            </a:lvl3pPr>
            <a:lvl4pPr indent="0" lvl="3" marL="0" algn="ctr">
              <a:spcBef>
                <a:spcPts val="0"/>
              </a:spcBef>
              <a:buNone/>
              <a:defRPr b="0" i="0" sz="800" u="none" cap="none" strike="noStrike">
                <a:solidFill>
                  <a:schemeClr val="dk1"/>
                </a:solidFill>
                <a:latin typeface="Nunito Sans"/>
                <a:ea typeface="Nunito Sans"/>
                <a:cs typeface="Nunito Sans"/>
                <a:sym typeface="Nunito Sans"/>
              </a:defRPr>
            </a:lvl4pPr>
            <a:lvl5pPr indent="0" lvl="4" marL="0" algn="ctr">
              <a:spcBef>
                <a:spcPts val="0"/>
              </a:spcBef>
              <a:buNone/>
              <a:defRPr b="0" i="0" sz="800" u="none" cap="none" strike="noStrike">
                <a:solidFill>
                  <a:schemeClr val="dk1"/>
                </a:solidFill>
                <a:latin typeface="Nunito Sans"/>
                <a:ea typeface="Nunito Sans"/>
                <a:cs typeface="Nunito Sans"/>
                <a:sym typeface="Nunito Sans"/>
              </a:defRPr>
            </a:lvl5pPr>
            <a:lvl6pPr indent="0" lvl="5" marL="0" algn="ctr">
              <a:spcBef>
                <a:spcPts val="0"/>
              </a:spcBef>
              <a:buNone/>
              <a:defRPr b="0" i="0" sz="800" u="none" cap="none" strike="noStrike">
                <a:solidFill>
                  <a:schemeClr val="dk1"/>
                </a:solidFill>
                <a:latin typeface="Nunito Sans"/>
                <a:ea typeface="Nunito Sans"/>
                <a:cs typeface="Nunito Sans"/>
                <a:sym typeface="Nunito Sans"/>
              </a:defRPr>
            </a:lvl6pPr>
            <a:lvl7pPr indent="0" lvl="6" marL="0" algn="ctr">
              <a:spcBef>
                <a:spcPts val="0"/>
              </a:spcBef>
              <a:buNone/>
              <a:defRPr b="0" i="0" sz="800" u="none" cap="none" strike="noStrike">
                <a:solidFill>
                  <a:schemeClr val="dk1"/>
                </a:solidFill>
                <a:latin typeface="Nunito Sans"/>
                <a:ea typeface="Nunito Sans"/>
                <a:cs typeface="Nunito Sans"/>
                <a:sym typeface="Nunito Sans"/>
              </a:defRPr>
            </a:lvl7pPr>
            <a:lvl8pPr indent="0" lvl="7" marL="0" algn="ctr">
              <a:spcBef>
                <a:spcPts val="0"/>
              </a:spcBef>
              <a:buNone/>
              <a:defRPr b="0" i="0" sz="800" u="none" cap="none" strike="noStrike">
                <a:solidFill>
                  <a:schemeClr val="dk1"/>
                </a:solidFill>
                <a:latin typeface="Nunito Sans"/>
                <a:ea typeface="Nunito Sans"/>
                <a:cs typeface="Nunito Sans"/>
                <a:sym typeface="Nunito Sans"/>
              </a:defRPr>
            </a:lvl8pPr>
            <a:lvl9pPr indent="0" lvl="8" marL="0" algn="ctr">
              <a:spcBef>
                <a:spcPts val="0"/>
              </a:spcBef>
              <a:buNone/>
              <a:defRPr b="0" i="0" sz="800" u="none" cap="none" strike="noStrike">
                <a:solidFill>
                  <a:schemeClr val="dk1"/>
                </a:solidFill>
                <a:latin typeface="Nunito Sans"/>
                <a:ea typeface="Nunito Sans"/>
                <a:cs typeface="Nunito Sans"/>
                <a:sym typeface="Nunito Sans"/>
              </a:defRPr>
            </a:lvl9pPr>
          </a:lstStyle>
          <a:p>
            <a:pPr indent="0" lvl="0" marL="0" rtl="0" algn="ctr">
              <a:spcBef>
                <a:spcPts val="0"/>
              </a:spcBef>
              <a:spcAft>
                <a:spcPts val="0"/>
              </a:spcAft>
              <a:buNone/>
            </a:pPr>
            <a:fld id="{00000000-1234-1234-1234-123412341234}" type="slidenum">
              <a:rPr lang="en-US"/>
              <a:t>‹#›</a:t>
            </a:fld>
            <a:endParaRPr/>
          </a:p>
        </p:txBody>
      </p:sp>
      <p:cxnSp>
        <p:nvCxnSpPr>
          <p:cNvPr id="130" name="Google Shape;130;p19"/>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Content 2">
    <p:spTree>
      <p:nvGrpSpPr>
        <p:cNvPr id="131" name="Shape 131"/>
        <p:cNvGrpSpPr/>
        <p:nvPr/>
      </p:nvGrpSpPr>
      <p:grpSpPr>
        <a:xfrm>
          <a:off x="0" y="0"/>
          <a:ext cx="0" cy="0"/>
          <a:chOff x="0" y="0"/>
          <a:chExt cx="0" cy="0"/>
        </a:xfrm>
      </p:grpSpPr>
      <p:sp>
        <p:nvSpPr>
          <p:cNvPr id="132" name="Google Shape;132;p28"/>
          <p:cNvSpPr txBox="1"/>
          <p:nvPr>
            <p:ph type="title"/>
          </p:nvPr>
        </p:nvSpPr>
        <p:spPr>
          <a:xfrm>
            <a:off x="634030" y="2496190"/>
            <a:ext cx="4714881" cy="2232336"/>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000"/>
              <a:buFont typeface="Nuni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33" name="Google Shape;133;p28"/>
          <p:cNvCxnSpPr/>
          <p:nvPr/>
        </p:nvCxnSpPr>
        <p:spPr>
          <a:xfrm>
            <a:off x="429209" y="164150"/>
            <a:ext cx="11762791" cy="0"/>
          </a:xfrm>
          <a:prstGeom prst="straightConnector1">
            <a:avLst/>
          </a:prstGeom>
          <a:noFill/>
          <a:ln cap="flat" cmpd="sng" w="9525">
            <a:solidFill>
              <a:schemeClr val="dk1"/>
            </a:solidFill>
            <a:prstDash val="solid"/>
            <a:miter lim="800000"/>
            <a:headEnd len="sm" w="sm" type="none"/>
            <a:tailEnd len="sm" w="sm" type="none"/>
          </a:ln>
        </p:spPr>
      </p:cxnSp>
      <p:sp>
        <p:nvSpPr>
          <p:cNvPr id="134" name="Google Shape;134;p28"/>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28"/>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28"/>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137" name="Google Shape;137;p28"/>
          <p:cNvSpPr txBox="1"/>
          <p:nvPr>
            <p:ph idx="1" type="body"/>
          </p:nvPr>
        </p:nvSpPr>
        <p:spPr>
          <a:xfrm>
            <a:off x="6273800" y="2496190"/>
            <a:ext cx="4325112" cy="2232335"/>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600"/>
              <a:buNone/>
              <a:defRPr sz="1600"/>
            </a:lvl1pPr>
            <a:lvl2pPr indent="-228600" lvl="1" marL="914400" algn="l">
              <a:lnSpc>
                <a:spcPct val="120000"/>
              </a:lnSpc>
              <a:spcBef>
                <a:spcPts val="500"/>
              </a:spcBef>
              <a:spcAft>
                <a:spcPts val="0"/>
              </a:spcAft>
              <a:buClr>
                <a:schemeClr val="dk1"/>
              </a:buClr>
              <a:buSzPts val="1600"/>
              <a:buNone/>
              <a:defRPr sz="1600"/>
            </a:lvl2pPr>
            <a:lvl3pPr indent="-228600" lvl="2" marL="1371600" algn="l">
              <a:lnSpc>
                <a:spcPct val="120000"/>
              </a:lnSpc>
              <a:spcBef>
                <a:spcPts val="500"/>
              </a:spcBef>
              <a:spcAft>
                <a:spcPts val="0"/>
              </a:spcAft>
              <a:buClr>
                <a:schemeClr val="dk1"/>
              </a:buClr>
              <a:buSzPts val="1600"/>
              <a:buNone/>
              <a:defRPr sz="1600"/>
            </a:lvl3pPr>
            <a:lvl4pPr indent="-228600" lvl="3" marL="1828800" algn="l">
              <a:lnSpc>
                <a:spcPct val="120000"/>
              </a:lnSpc>
              <a:spcBef>
                <a:spcPts val="500"/>
              </a:spcBef>
              <a:spcAft>
                <a:spcPts val="0"/>
              </a:spcAft>
              <a:buClr>
                <a:schemeClr val="dk1"/>
              </a:buClr>
              <a:buSzPts val="1600"/>
              <a:buNone/>
              <a:defRPr sz="1600"/>
            </a:lvl4pPr>
            <a:lvl5pPr indent="-228600" lvl="4" marL="2286000" algn="l">
              <a:lnSpc>
                <a:spcPct val="120000"/>
              </a:lnSpc>
              <a:spcBef>
                <a:spcPts val="500"/>
              </a:spcBef>
              <a:spcAft>
                <a:spcPts val="0"/>
              </a:spcAft>
              <a:buClr>
                <a:schemeClr val="dk1"/>
              </a:buClr>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8" name="Google Shape;138;p28"/>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3">
  <p:cSld name="Content 3">
    <p:spTree>
      <p:nvGrpSpPr>
        <p:cNvPr id="139" name="Shape 139"/>
        <p:cNvGrpSpPr/>
        <p:nvPr/>
      </p:nvGrpSpPr>
      <p:grpSpPr>
        <a:xfrm>
          <a:off x="0" y="0"/>
          <a:ext cx="0" cy="0"/>
          <a:chOff x="0" y="0"/>
          <a:chExt cx="0" cy="0"/>
        </a:xfrm>
      </p:grpSpPr>
      <p:sp>
        <p:nvSpPr>
          <p:cNvPr id="140" name="Google Shape;140;p29"/>
          <p:cNvSpPr txBox="1"/>
          <p:nvPr>
            <p:ph type="title"/>
          </p:nvPr>
        </p:nvSpPr>
        <p:spPr>
          <a:xfrm>
            <a:off x="634030" y="2133757"/>
            <a:ext cx="4328497" cy="3728831"/>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000"/>
              <a:buFont typeface="Nuni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41" name="Google Shape;141;p29"/>
          <p:cNvCxnSpPr/>
          <p:nvPr/>
        </p:nvCxnSpPr>
        <p:spPr>
          <a:xfrm>
            <a:off x="429209" y="164150"/>
            <a:ext cx="11762791" cy="0"/>
          </a:xfrm>
          <a:prstGeom prst="straightConnector1">
            <a:avLst/>
          </a:prstGeom>
          <a:noFill/>
          <a:ln cap="flat" cmpd="sng" w="9525">
            <a:solidFill>
              <a:schemeClr val="dk1"/>
            </a:solidFill>
            <a:prstDash val="solid"/>
            <a:miter lim="800000"/>
            <a:headEnd len="sm" w="sm" type="none"/>
            <a:tailEnd len="sm" w="sm" type="none"/>
          </a:ln>
        </p:spPr>
      </p:cxnSp>
      <p:sp>
        <p:nvSpPr>
          <p:cNvPr id="142" name="Google Shape;142;p29"/>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29"/>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29"/>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145" name="Google Shape;145;p29"/>
          <p:cNvSpPr txBox="1"/>
          <p:nvPr>
            <p:ph idx="1" type="body"/>
          </p:nvPr>
        </p:nvSpPr>
        <p:spPr>
          <a:xfrm>
            <a:off x="5348911" y="2129475"/>
            <a:ext cx="5266077" cy="3727766"/>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600"/>
              <a:buNone/>
              <a:defRPr sz="1600"/>
            </a:lvl1pPr>
            <a:lvl2pPr indent="-228600" lvl="1" marL="914400" algn="l">
              <a:lnSpc>
                <a:spcPct val="120000"/>
              </a:lnSpc>
              <a:spcBef>
                <a:spcPts val="500"/>
              </a:spcBef>
              <a:spcAft>
                <a:spcPts val="0"/>
              </a:spcAft>
              <a:buClr>
                <a:schemeClr val="dk1"/>
              </a:buClr>
              <a:buSzPts val="1600"/>
              <a:buNone/>
              <a:defRPr sz="1600"/>
            </a:lvl2pPr>
            <a:lvl3pPr indent="-228600" lvl="2" marL="1371600" algn="l">
              <a:lnSpc>
                <a:spcPct val="120000"/>
              </a:lnSpc>
              <a:spcBef>
                <a:spcPts val="500"/>
              </a:spcBef>
              <a:spcAft>
                <a:spcPts val="0"/>
              </a:spcAft>
              <a:buClr>
                <a:schemeClr val="dk1"/>
              </a:buClr>
              <a:buSzPts val="1600"/>
              <a:buNone/>
              <a:defRPr sz="1600"/>
            </a:lvl3pPr>
            <a:lvl4pPr indent="-228600" lvl="3" marL="1828800" algn="l">
              <a:lnSpc>
                <a:spcPct val="120000"/>
              </a:lnSpc>
              <a:spcBef>
                <a:spcPts val="500"/>
              </a:spcBef>
              <a:spcAft>
                <a:spcPts val="0"/>
              </a:spcAft>
              <a:buClr>
                <a:schemeClr val="dk1"/>
              </a:buClr>
              <a:buSzPts val="1600"/>
              <a:buNone/>
              <a:defRPr sz="1600"/>
            </a:lvl4pPr>
            <a:lvl5pPr indent="-228600" lvl="4" marL="2286000" algn="l">
              <a:lnSpc>
                <a:spcPct val="120000"/>
              </a:lnSpc>
              <a:spcBef>
                <a:spcPts val="500"/>
              </a:spcBef>
              <a:spcAft>
                <a:spcPts val="0"/>
              </a:spcAft>
              <a:buClr>
                <a:schemeClr val="dk1"/>
              </a:buClr>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46" name="Google Shape;146;p29"/>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4">
  <p:cSld name="Content 4">
    <p:spTree>
      <p:nvGrpSpPr>
        <p:cNvPr id="147" name="Shape 147"/>
        <p:cNvGrpSpPr/>
        <p:nvPr/>
      </p:nvGrpSpPr>
      <p:grpSpPr>
        <a:xfrm>
          <a:off x="0" y="0"/>
          <a:ext cx="0" cy="0"/>
          <a:chOff x="0" y="0"/>
          <a:chExt cx="0" cy="0"/>
        </a:xfrm>
      </p:grpSpPr>
      <p:sp>
        <p:nvSpPr>
          <p:cNvPr id="148" name="Google Shape;148;p30"/>
          <p:cNvSpPr txBox="1"/>
          <p:nvPr>
            <p:ph type="title"/>
          </p:nvPr>
        </p:nvSpPr>
        <p:spPr>
          <a:xfrm>
            <a:off x="634030" y="1381759"/>
            <a:ext cx="4358311" cy="4841241"/>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000"/>
              <a:buFont typeface="Nuni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49" name="Google Shape;149;p30"/>
          <p:cNvCxnSpPr/>
          <p:nvPr/>
        </p:nvCxnSpPr>
        <p:spPr>
          <a:xfrm>
            <a:off x="429209" y="164150"/>
            <a:ext cx="11762791" cy="0"/>
          </a:xfrm>
          <a:prstGeom prst="straightConnector1">
            <a:avLst/>
          </a:prstGeom>
          <a:noFill/>
          <a:ln cap="flat" cmpd="sng" w="9525">
            <a:solidFill>
              <a:schemeClr val="dk1"/>
            </a:solidFill>
            <a:prstDash val="solid"/>
            <a:miter lim="800000"/>
            <a:headEnd len="sm" w="sm" type="none"/>
            <a:tailEnd len="sm" w="sm" type="none"/>
          </a:ln>
        </p:spPr>
      </p:cxnSp>
      <p:sp>
        <p:nvSpPr>
          <p:cNvPr id="150" name="Google Shape;150;p30"/>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30"/>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30"/>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153" name="Google Shape;153;p30"/>
          <p:cNvSpPr txBox="1"/>
          <p:nvPr>
            <p:ph idx="1" type="body"/>
          </p:nvPr>
        </p:nvSpPr>
        <p:spPr>
          <a:xfrm>
            <a:off x="5378726" y="1381759"/>
            <a:ext cx="5622648" cy="4841241"/>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1000"/>
              </a:spcBef>
              <a:spcAft>
                <a:spcPts val="0"/>
              </a:spcAft>
              <a:buClr>
                <a:schemeClr val="dk1"/>
              </a:buClr>
              <a:buSzPts val="1600"/>
              <a:buChar char="•"/>
              <a:defRPr sz="1600"/>
            </a:lvl1pPr>
            <a:lvl2pPr indent="-330200" lvl="1" marL="914400" algn="l">
              <a:lnSpc>
                <a:spcPct val="120000"/>
              </a:lnSpc>
              <a:spcBef>
                <a:spcPts val="500"/>
              </a:spcBef>
              <a:spcAft>
                <a:spcPts val="0"/>
              </a:spcAft>
              <a:buClr>
                <a:schemeClr val="dk1"/>
              </a:buClr>
              <a:buSzPts val="1600"/>
              <a:buChar char="•"/>
              <a:defRPr sz="1600"/>
            </a:lvl2pPr>
            <a:lvl3pPr indent="-330200" lvl="2" marL="1371600" algn="l">
              <a:lnSpc>
                <a:spcPct val="120000"/>
              </a:lnSpc>
              <a:spcBef>
                <a:spcPts val="500"/>
              </a:spcBef>
              <a:spcAft>
                <a:spcPts val="0"/>
              </a:spcAft>
              <a:buClr>
                <a:schemeClr val="dk1"/>
              </a:buClr>
              <a:buSzPts val="1600"/>
              <a:buChar char="•"/>
              <a:defRPr sz="1600"/>
            </a:lvl3pPr>
            <a:lvl4pPr indent="-330200" lvl="3" marL="1828800" algn="l">
              <a:lnSpc>
                <a:spcPct val="120000"/>
              </a:lnSpc>
              <a:spcBef>
                <a:spcPts val="500"/>
              </a:spcBef>
              <a:spcAft>
                <a:spcPts val="0"/>
              </a:spcAft>
              <a:buClr>
                <a:schemeClr val="dk1"/>
              </a:buClr>
              <a:buSzPts val="1600"/>
              <a:buChar char="•"/>
              <a:defRPr sz="1600"/>
            </a:lvl4pPr>
            <a:lvl5pPr indent="-330200" lvl="4" marL="2286000" algn="l">
              <a:lnSpc>
                <a:spcPct val="12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54" name="Google Shape;154;p30"/>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5">
  <p:cSld name="Content 5">
    <p:spTree>
      <p:nvGrpSpPr>
        <p:cNvPr id="155" name="Shape 155"/>
        <p:cNvGrpSpPr/>
        <p:nvPr/>
      </p:nvGrpSpPr>
      <p:grpSpPr>
        <a:xfrm>
          <a:off x="0" y="0"/>
          <a:ext cx="0" cy="0"/>
          <a:chOff x="0" y="0"/>
          <a:chExt cx="0" cy="0"/>
        </a:xfrm>
      </p:grpSpPr>
      <p:sp>
        <p:nvSpPr>
          <p:cNvPr id="156" name="Google Shape;156;p31"/>
          <p:cNvSpPr txBox="1"/>
          <p:nvPr>
            <p:ph type="title"/>
          </p:nvPr>
        </p:nvSpPr>
        <p:spPr>
          <a:xfrm>
            <a:off x="634029" y="1001715"/>
            <a:ext cx="4328497" cy="4855526"/>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Nuni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 name="Google Shape;157;p31"/>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31"/>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31"/>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160" name="Google Shape;160;p31"/>
          <p:cNvSpPr txBox="1"/>
          <p:nvPr>
            <p:ph idx="1" type="body"/>
          </p:nvPr>
        </p:nvSpPr>
        <p:spPr>
          <a:xfrm>
            <a:off x="5883174" y="1001714"/>
            <a:ext cx="5118206" cy="4855527"/>
          </a:xfrm>
          <a:prstGeom prst="rect">
            <a:avLst/>
          </a:prstGeom>
          <a:noFill/>
          <a:ln>
            <a:noFill/>
          </a:ln>
        </p:spPr>
        <p:txBody>
          <a:bodyPr anchorCtr="0" anchor="ctr" bIns="45700" lIns="91425" spcFirstLastPara="1" rIns="91425" wrap="square" tIns="45700">
            <a:normAutofit/>
          </a:bodyPr>
          <a:lstStyle>
            <a:lvl1pPr indent="-330200" lvl="0" marL="457200" algn="l">
              <a:lnSpc>
                <a:spcPct val="120000"/>
              </a:lnSpc>
              <a:spcBef>
                <a:spcPts val="1000"/>
              </a:spcBef>
              <a:spcAft>
                <a:spcPts val="0"/>
              </a:spcAft>
              <a:buClr>
                <a:schemeClr val="dk1"/>
              </a:buClr>
              <a:buSzPts val="1600"/>
              <a:buChar char="•"/>
              <a:defRPr sz="1600"/>
            </a:lvl1pPr>
            <a:lvl2pPr indent="-330200" lvl="1" marL="914400" algn="l">
              <a:lnSpc>
                <a:spcPct val="120000"/>
              </a:lnSpc>
              <a:spcBef>
                <a:spcPts val="500"/>
              </a:spcBef>
              <a:spcAft>
                <a:spcPts val="0"/>
              </a:spcAft>
              <a:buClr>
                <a:schemeClr val="dk1"/>
              </a:buClr>
              <a:buSzPts val="1600"/>
              <a:buChar char="•"/>
              <a:defRPr sz="1600"/>
            </a:lvl2pPr>
            <a:lvl3pPr indent="-330200" lvl="2" marL="1371600" algn="l">
              <a:lnSpc>
                <a:spcPct val="120000"/>
              </a:lnSpc>
              <a:spcBef>
                <a:spcPts val="500"/>
              </a:spcBef>
              <a:spcAft>
                <a:spcPts val="0"/>
              </a:spcAft>
              <a:buClr>
                <a:schemeClr val="dk1"/>
              </a:buClr>
              <a:buSzPts val="1600"/>
              <a:buChar char="•"/>
              <a:defRPr sz="1600"/>
            </a:lvl3pPr>
            <a:lvl4pPr indent="-330200" lvl="3" marL="1828800" algn="l">
              <a:lnSpc>
                <a:spcPct val="120000"/>
              </a:lnSpc>
              <a:spcBef>
                <a:spcPts val="500"/>
              </a:spcBef>
              <a:spcAft>
                <a:spcPts val="0"/>
              </a:spcAft>
              <a:buClr>
                <a:schemeClr val="dk1"/>
              </a:buClr>
              <a:buSzPts val="1600"/>
              <a:buChar char="•"/>
              <a:defRPr sz="1600"/>
            </a:lvl4pPr>
            <a:lvl5pPr indent="-330200" lvl="4" marL="2286000" algn="l">
              <a:lnSpc>
                <a:spcPct val="12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61" name="Google Shape;161;p31"/>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cxnSp>
        <p:nvCxnSpPr>
          <p:cNvPr id="162" name="Google Shape;162;p31"/>
          <p:cNvCxnSpPr/>
          <p:nvPr/>
        </p:nvCxnSpPr>
        <p:spPr>
          <a:xfrm>
            <a:off x="429209" y="164150"/>
            <a:ext cx="11762791" cy="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6">
  <p:cSld name="Content 6">
    <p:spTree>
      <p:nvGrpSpPr>
        <p:cNvPr id="163" name="Shape 163"/>
        <p:cNvGrpSpPr/>
        <p:nvPr/>
      </p:nvGrpSpPr>
      <p:grpSpPr>
        <a:xfrm>
          <a:off x="0" y="0"/>
          <a:ext cx="0" cy="0"/>
          <a:chOff x="0" y="0"/>
          <a:chExt cx="0" cy="0"/>
        </a:xfrm>
      </p:grpSpPr>
      <p:sp>
        <p:nvSpPr>
          <p:cNvPr id="164" name="Google Shape;164;p32"/>
          <p:cNvSpPr txBox="1"/>
          <p:nvPr>
            <p:ph type="title"/>
          </p:nvPr>
        </p:nvSpPr>
        <p:spPr>
          <a:xfrm>
            <a:off x="634030" y="900433"/>
            <a:ext cx="3771900" cy="522128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Nuni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5" name="Google Shape;165;p32"/>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32"/>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 name="Google Shape;167;p32"/>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168" name="Google Shape;168;p32"/>
          <p:cNvSpPr txBox="1"/>
          <p:nvPr>
            <p:ph idx="1" type="body"/>
          </p:nvPr>
        </p:nvSpPr>
        <p:spPr>
          <a:xfrm>
            <a:off x="5348911" y="900432"/>
            <a:ext cx="6209054" cy="5221285"/>
          </a:xfrm>
          <a:prstGeom prst="rect">
            <a:avLst/>
          </a:prstGeom>
          <a:noFill/>
          <a:ln>
            <a:noFill/>
          </a:ln>
        </p:spPr>
        <p:txBody>
          <a:bodyPr anchorCtr="0" anchor="ctr" bIns="45700" lIns="91425" spcFirstLastPara="1" rIns="91425" wrap="square" tIns="45700">
            <a:normAutofit/>
          </a:bodyPr>
          <a:lstStyle>
            <a:lvl1pPr indent="-330200" lvl="0" marL="457200" algn="l">
              <a:lnSpc>
                <a:spcPct val="120000"/>
              </a:lnSpc>
              <a:spcBef>
                <a:spcPts val="1000"/>
              </a:spcBef>
              <a:spcAft>
                <a:spcPts val="0"/>
              </a:spcAft>
              <a:buClr>
                <a:schemeClr val="dk1"/>
              </a:buClr>
              <a:buSzPts val="1600"/>
              <a:buChar char="•"/>
              <a:defRPr sz="1600"/>
            </a:lvl1pPr>
            <a:lvl2pPr indent="-330200" lvl="1" marL="914400" algn="l">
              <a:lnSpc>
                <a:spcPct val="120000"/>
              </a:lnSpc>
              <a:spcBef>
                <a:spcPts val="500"/>
              </a:spcBef>
              <a:spcAft>
                <a:spcPts val="0"/>
              </a:spcAft>
              <a:buClr>
                <a:schemeClr val="dk1"/>
              </a:buClr>
              <a:buSzPts val="1600"/>
              <a:buChar char="•"/>
              <a:defRPr sz="1600"/>
            </a:lvl2pPr>
            <a:lvl3pPr indent="-330200" lvl="2" marL="1371600" algn="l">
              <a:lnSpc>
                <a:spcPct val="120000"/>
              </a:lnSpc>
              <a:spcBef>
                <a:spcPts val="500"/>
              </a:spcBef>
              <a:spcAft>
                <a:spcPts val="0"/>
              </a:spcAft>
              <a:buClr>
                <a:schemeClr val="dk1"/>
              </a:buClr>
              <a:buSzPts val="1600"/>
              <a:buChar char="•"/>
              <a:defRPr sz="1600"/>
            </a:lvl3pPr>
            <a:lvl4pPr indent="-330200" lvl="3" marL="1828800" algn="l">
              <a:lnSpc>
                <a:spcPct val="120000"/>
              </a:lnSpc>
              <a:spcBef>
                <a:spcPts val="500"/>
              </a:spcBef>
              <a:spcAft>
                <a:spcPts val="0"/>
              </a:spcAft>
              <a:buClr>
                <a:schemeClr val="dk1"/>
              </a:buClr>
              <a:buSzPts val="1600"/>
              <a:buChar char="•"/>
              <a:defRPr sz="1600"/>
            </a:lvl4pPr>
            <a:lvl5pPr indent="-330200" lvl="4" marL="2286000" algn="l">
              <a:lnSpc>
                <a:spcPct val="12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69" name="Google Shape;169;p32"/>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cxnSp>
        <p:nvCxnSpPr>
          <p:cNvPr id="170" name="Google Shape;170;p32"/>
          <p:cNvCxnSpPr/>
          <p:nvPr/>
        </p:nvCxnSpPr>
        <p:spPr>
          <a:xfrm>
            <a:off x="4883705" y="164150"/>
            <a:ext cx="7308295" cy="0"/>
          </a:xfrm>
          <a:prstGeom prst="straightConnector1">
            <a:avLst/>
          </a:prstGeom>
          <a:noFill/>
          <a:ln cap="flat" cmpd="sng" w="9525">
            <a:solidFill>
              <a:schemeClr val="dk1"/>
            </a:solidFill>
            <a:prstDash val="solid"/>
            <a:miter lim="800000"/>
            <a:headEnd len="sm" w="sm" type="none"/>
            <a:tailEnd len="sm" w="sm" type="none"/>
          </a:ln>
        </p:spPr>
      </p:cxnSp>
      <p:cxnSp>
        <p:nvCxnSpPr>
          <p:cNvPr id="171" name="Google Shape;171;p32"/>
          <p:cNvCxnSpPr/>
          <p:nvPr/>
        </p:nvCxnSpPr>
        <p:spPr>
          <a:xfrm>
            <a:off x="4883705"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p:cSld name="Content with Picture">
    <p:spTree>
      <p:nvGrpSpPr>
        <p:cNvPr id="172" name="Shape 172"/>
        <p:cNvGrpSpPr/>
        <p:nvPr/>
      </p:nvGrpSpPr>
      <p:grpSpPr>
        <a:xfrm>
          <a:off x="0" y="0"/>
          <a:ext cx="0" cy="0"/>
          <a:chOff x="0" y="0"/>
          <a:chExt cx="0" cy="0"/>
        </a:xfrm>
      </p:grpSpPr>
      <p:sp>
        <p:nvSpPr>
          <p:cNvPr id="173" name="Google Shape;173;p33"/>
          <p:cNvSpPr txBox="1"/>
          <p:nvPr>
            <p:ph type="title"/>
          </p:nvPr>
        </p:nvSpPr>
        <p:spPr>
          <a:xfrm>
            <a:off x="5113785" y="1001715"/>
            <a:ext cx="6444179" cy="1122374"/>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4000"/>
              <a:buFont typeface="Nuni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4" name="Google Shape;174;p33"/>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33"/>
          <p:cNvSpPr txBox="1"/>
          <p:nvPr>
            <p:ph idx="10" type="dt"/>
          </p:nvPr>
        </p:nvSpPr>
        <p:spPr>
          <a:xfrm rot="-5400000">
            <a:off x="-532354"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cxnSp>
        <p:nvCxnSpPr>
          <p:cNvPr id="176" name="Google Shape;176;p33"/>
          <p:cNvCxnSpPr/>
          <p:nvPr/>
        </p:nvCxnSpPr>
        <p:spPr>
          <a:xfrm>
            <a:off x="4918159" y="164150"/>
            <a:ext cx="7273841" cy="0"/>
          </a:xfrm>
          <a:prstGeom prst="straightConnector1">
            <a:avLst/>
          </a:prstGeom>
          <a:noFill/>
          <a:ln cap="flat" cmpd="sng" w="9525">
            <a:solidFill>
              <a:schemeClr val="dk1"/>
            </a:solidFill>
            <a:prstDash val="solid"/>
            <a:miter lim="800000"/>
            <a:headEnd len="sm" w="sm" type="none"/>
            <a:tailEnd len="sm" w="sm" type="none"/>
          </a:ln>
        </p:spPr>
      </p:cxnSp>
      <p:sp>
        <p:nvSpPr>
          <p:cNvPr id="177" name="Google Shape;177;p33"/>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pic>
        <p:nvPicPr>
          <p:cNvPr id="178" name="Google Shape;178;p33"/>
          <p:cNvPicPr preferRelativeResize="0"/>
          <p:nvPr>
            <p:ph idx="2" type="pic"/>
          </p:nvPr>
        </p:nvPicPr>
        <p:blipFill/>
        <p:spPr>
          <a:xfrm>
            <a:off x="598328" y="1"/>
            <a:ext cx="4124206" cy="6858000"/>
          </a:xfrm>
          <a:prstGeom prst="rect">
            <a:avLst/>
          </a:prstGeom>
          <a:blipFill rotWithShape="1">
            <a:blip r:embed="rId2">
              <a:alphaModFix amt="60000"/>
            </a:blip>
            <a:stretch>
              <a:fillRect b="0" l="-2278" r="-6699" t="0"/>
            </a:stretch>
          </a:blipFill>
          <a:ln>
            <a:noFill/>
          </a:ln>
        </p:spPr>
      </p:pic>
      <p:sp>
        <p:nvSpPr>
          <p:cNvPr id="179" name="Google Shape;179;p33"/>
          <p:cNvSpPr txBox="1"/>
          <p:nvPr>
            <p:ph idx="1" type="body"/>
          </p:nvPr>
        </p:nvSpPr>
        <p:spPr>
          <a:xfrm>
            <a:off x="5113785" y="2496190"/>
            <a:ext cx="6444179" cy="3726810"/>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342900" lvl="1" marL="914400" algn="l">
              <a:lnSpc>
                <a:spcPct val="120000"/>
              </a:lnSpc>
              <a:spcBef>
                <a:spcPts val="500"/>
              </a:spcBef>
              <a:spcAft>
                <a:spcPts val="0"/>
              </a:spcAft>
              <a:buClr>
                <a:schemeClr val="dk1"/>
              </a:buClr>
              <a:buSzPts val="1800"/>
              <a:buChar char="•"/>
              <a:defRPr/>
            </a:lvl2pPr>
            <a:lvl3pPr indent="-228600" lvl="2" marL="1371600" algn="l">
              <a:lnSpc>
                <a:spcPct val="120000"/>
              </a:lnSpc>
              <a:spcBef>
                <a:spcPts val="500"/>
              </a:spcBef>
              <a:spcAft>
                <a:spcPts val="0"/>
              </a:spcAft>
              <a:buClr>
                <a:schemeClr val="dk1"/>
              </a:buClr>
              <a:buSzPts val="1600"/>
              <a:buNone/>
              <a:defRPr sz="1600"/>
            </a:lvl3pPr>
            <a:lvl4pPr indent="-228600" lvl="3" marL="1828800" algn="l">
              <a:lnSpc>
                <a:spcPct val="120000"/>
              </a:lnSpc>
              <a:spcBef>
                <a:spcPts val="500"/>
              </a:spcBef>
              <a:spcAft>
                <a:spcPts val="0"/>
              </a:spcAft>
              <a:buClr>
                <a:schemeClr val="dk1"/>
              </a:buClr>
              <a:buSzPts val="1600"/>
              <a:buNone/>
              <a:defRPr sz="1600"/>
            </a:lvl4pPr>
            <a:lvl5pPr indent="-228600" lvl="4" marL="2286000" algn="l">
              <a:lnSpc>
                <a:spcPct val="120000"/>
              </a:lnSpc>
              <a:spcBef>
                <a:spcPts val="500"/>
              </a:spcBef>
              <a:spcAft>
                <a:spcPts val="0"/>
              </a:spcAft>
              <a:buClr>
                <a:schemeClr val="dk1"/>
              </a:buClr>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80" name="Google Shape;180;p33"/>
          <p:cNvCxnSpPr/>
          <p:nvPr/>
        </p:nvCxnSpPr>
        <p:spPr>
          <a:xfrm>
            <a:off x="4918159" y="0"/>
            <a:ext cx="0" cy="6858000"/>
          </a:xfrm>
          <a:prstGeom prst="straightConnector1">
            <a:avLst/>
          </a:prstGeom>
          <a:noFill/>
          <a:ln cap="flat" cmpd="sng" w="9525">
            <a:solidFill>
              <a:schemeClr val="dk1"/>
            </a:solidFill>
            <a:prstDash val="solid"/>
            <a:miter lim="800000"/>
            <a:headEnd len="sm" w="sm" type="none"/>
            <a:tailEnd len="sm" w="sm" type="none"/>
          </a:ln>
        </p:spPr>
      </p:cxnSp>
      <p:cxnSp>
        <p:nvCxnSpPr>
          <p:cNvPr id="181" name="Google Shape;181;p33"/>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8">
  <p:cSld name="Content with Picture 8">
    <p:spTree>
      <p:nvGrpSpPr>
        <p:cNvPr id="23" name="Shape 23"/>
        <p:cNvGrpSpPr/>
        <p:nvPr/>
      </p:nvGrpSpPr>
      <p:grpSpPr>
        <a:xfrm>
          <a:off x="0" y="0"/>
          <a:ext cx="0" cy="0"/>
          <a:chOff x="0" y="0"/>
          <a:chExt cx="0" cy="0"/>
        </a:xfrm>
      </p:grpSpPr>
      <p:sp>
        <p:nvSpPr>
          <p:cNvPr id="24" name="Google Shape;24;p14"/>
          <p:cNvSpPr txBox="1"/>
          <p:nvPr>
            <p:ph type="title"/>
          </p:nvPr>
        </p:nvSpPr>
        <p:spPr>
          <a:xfrm>
            <a:off x="649520" y="1001715"/>
            <a:ext cx="4687174" cy="1127751"/>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4000"/>
              <a:buFont typeface="Nuni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14"/>
          <p:cNvSpPr txBox="1"/>
          <p:nvPr>
            <p:ph idx="11" type="ftr"/>
          </p:nvPr>
        </p:nvSpPr>
        <p:spPr>
          <a:xfrm rot="-5400000">
            <a:off x="-2064711" y="2231455"/>
            <a:ext cx="4564377"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4"/>
          <p:cNvSpPr txBox="1"/>
          <p:nvPr>
            <p:ph idx="10" type="dt"/>
          </p:nvPr>
        </p:nvSpPr>
        <p:spPr>
          <a:xfrm rot="-5400000">
            <a:off x="-529760" y="5260879"/>
            <a:ext cx="1494474"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14"/>
          <p:cNvSpPr txBox="1"/>
          <p:nvPr>
            <p:ph idx="12" type="sldNum"/>
          </p:nvPr>
        </p:nvSpPr>
        <p:spPr>
          <a:xfrm>
            <a:off x="2593" y="6492875"/>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800" u="none" cap="none" strike="noStrike">
                <a:solidFill>
                  <a:schemeClr val="dk1"/>
                </a:solidFill>
                <a:latin typeface="Nunito Sans"/>
                <a:ea typeface="Nunito Sans"/>
                <a:cs typeface="Nunito Sans"/>
                <a:sym typeface="Nunito Sans"/>
              </a:defRPr>
            </a:lvl1pPr>
            <a:lvl2pPr indent="0" lvl="1" marL="0" algn="ctr">
              <a:spcBef>
                <a:spcPts val="0"/>
              </a:spcBef>
              <a:buNone/>
              <a:defRPr b="0" i="0" sz="800" u="none" cap="none" strike="noStrike">
                <a:solidFill>
                  <a:schemeClr val="dk1"/>
                </a:solidFill>
                <a:latin typeface="Nunito Sans"/>
                <a:ea typeface="Nunito Sans"/>
                <a:cs typeface="Nunito Sans"/>
                <a:sym typeface="Nunito Sans"/>
              </a:defRPr>
            </a:lvl2pPr>
            <a:lvl3pPr indent="0" lvl="2" marL="0" algn="ctr">
              <a:spcBef>
                <a:spcPts val="0"/>
              </a:spcBef>
              <a:buNone/>
              <a:defRPr b="0" i="0" sz="800" u="none" cap="none" strike="noStrike">
                <a:solidFill>
                  <a:schemeClr val="dk1"/>
                </a:solidFill>
                <a:latin typeface="Nunito Sans"/>
                <a:ea typeface="Nunito Sans"/>
                <a:cs typeface="Nunito Sans"/>
                <a:sym typeface="Nunito Sans"/>
              </a:defRPr>
            </a:lvl3pPr>
            <a:lvl4pPr indent="0" lvl="3" marL="0" algn="ctr">
              <a:spcBef>
                <a:spcPts val="0"/>
              </a:spcBef>
              <a:buNone/>
              <a:defRPr b="0" i="0" sz="800" u="none" cap="none" strike="noStrike">
                <a:solidFill>
                  <a:schemeClr val="dk1"/>
                </a:solidFill>
                <a:latin typeface="Nunito Sans"/>
                <a:ea typeface="Nunito Sans"/>
                <a:cs typeface="Nunito Sans"/>
                <a:sym typeface="Nunito Sans"/>
              </a:defRPr>
            </a:lvl4pPr>
            <a:lvl5pPr indent="0" lvl="4" marL="0" algn="ctr">
              <a:spcBef>
                <a:spcPts val="0"/>
              </a:spcBef>
              <a:buNone/>
              <a:defRPr b="0" i="0" sz="800" u="none" cap="none" strike="noStrike">
                <a:solidFill>
                  <a:schemeClr val="dk1"/>
                </a:solidFill>
                <a:latin typeface="Nunito Sans"/>
                <a:ea typeface="Nunito Sans"/>
                <a:cs typeface="Nunito Sans"/>
                <a:sym typeface="Nunito Sans"/>
              </a:defRPr>
            </a:lvl5pPr>
            <a:lvl6pPr indent="0" lvl="5" marL="0" algn="ctr">
              <a:spcBef>
                <a:spcPts val="0"/>
              </a:spcBef>
              <a:buNone/>
              <a:defRPr b="0" i="0" sz="800" u="none" cap="none" strike="noStrike">
                <a:solidFill>
                  <a:schemeClr val="dk1"/>
                </a:solidFill>
                <a:latin typeface="Nunito Sans"/>
                <a:ea typeface="Nunito Sans"/>
                <a:cs typeface="Nunito Sans"/>
                <a:sym typeface="Nunito Sans"/>
              </a:defRPr>
            </a:lvl6pPr>
            <a:lvl7pPr indent="0" lvl="6" marL="0" algn="ctr">
              <a:spcBef>
                <a:spcPts val="0"/>
              </a:spcBef>
              <a:buNone/>
              <a:defRPr b="0" i="0" sz="800" u="none" cap="none" strike="noStrike">
                <a:solidFill>
                  <a:schemeClr val="dk1"/>
                </a:solidFill>
                <a:latin typeface="Nunito Sans"/>
                <a:ea typeface="Nunito Sans"/>
                <a:cs typeface="Nunito Sans"/>
                <a:sym typeface="Nunito Sans"/>
              </a:defRPr>
            </a:lvl7pPr>
            <a:lvl8pPr indent="0" lvl="7" marL="0" algn="ctr">
              <a:spcBef>
                <a:spcPts val="0"/>
              </a:spcBef>
              <a:buNone/>
              <a:defRPr b="0" i="0" sz="800" u="none" cap="none" strike="noStrike">
                <a:solidFill>
                  <a:schemeClr val="dk1"/>
                </a:solidFill>
                <a:latin typeface="Nunito Sans"/>
                <a:ea typeface="Nunito Sans"/>
                <a:cs typeface="Nunito Sans"/>
                <a:sym typeface="Nunito Sans"/>
              </a:defRPr>
            </a:lvl8pPr>
            <a:lvl9pPr indent="0" lvl="8" marL="0" algn="ctr">
              <a:spcBef>
                <a:spcPts val="0"/>
              </a:spcBef>
              <a:buNone/>
              <a:defRPr b="0" i="0" sz="800" u="none" cap="none" strike="noStrike">
                <a:solidFill>
                  <a:schemeClr val="dk1"/>
                </a:solidFill>
                <a:latin typeface="Nunito Sans"/>
                <a:ea typeface="Nunito Sans"/>
                <a:cs typeface="Nunito Sans"/>
                <a:sym typeface="Nunito Sans"/>
              </a:defRPr>
            </a:lvl9pPr>
          </a:lstStyle>
          <a:p>
            <a:pPr indent="0" lvl="0" marL="0" rtl="0" algn="ctr">
              <a:spcBef>
                <a:spcPts val="0"/>
              </a:spcBef>
              <a:spcAft>
                <a:spcPts val="0"/>
              </a:spcAft>
              <a:buNone/>
            </a:pPr>
            <a:fld id="{00000000-1234-1234-1234-123412341234}" type="slidenum">
              <a:rPr lang="en-US"/>
              <a:t>‹#›</a:t>
            </a:fld>
            <a:endParaRPr/>
          </a:p>
        </p:txBody>
      </p:sp>
      <p:cxnSp>
        <p:nvCxnSpPr>
          <p:cNvPr id="28" name="Google Shape;28;p14"/>
          <p:cNvCxnSpPr/>
          <p:nvPr/>
        </p:nvCxnSpPr>
        <p:spPr>
          <a:xfrm>
            <a:off x="431800" y="164150"/>
            <a:ext cx="5472668" cy="0"/>
          </a:xfrm>
          <a:prstGeom prst="straightConnector1">
            <a:avLst/>
          </a:prstGeom>
          <a:noFill/>
          <a:ln cap="flat" cmpd="sng" w="9525">
            <a:solidFill>
              <a:schemeClr val="dk1"/>
            </a:solidFill>
            <a:prstDash val="solid"/>
            <a:miter lim="800000"/>
            <a:headEnd len="sm" w="sm" type="none"/>
            <a:tailEnd len="sm" w="sm" type="none"/>
          </a:ln>
        </p:spPr>
      </p:cxnSp>
      <p:sp>
        <p:nvSpPr>
          <p:cNvPr id="29" name="Google Shape;29;p14"/>
          <p:cNvSpPr txBox="1"/>
          <p:nvPr>
            <p:ph idx="1" type="body"/>
          </p:nvPr>
        </p:nvSpPr>
        <p:spPr>
          <a:xfrm>
            <a:off x="634030" y="2496181"/>
            <a:ext cx="4714880" cy="3726818"/>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1000"/>
              </a:spcBef>
              <a:spcAft>
                <a:spcPts val="0"/>
              </a:spcAft>
              <a:buClr>
                <a:schemeClr val="dk1"/>
              </a:buClr>
              <a:buSzPts val="1600"/>
              <a:buChar char="•"/>
              <a:defRPr sz="1600"/>
            </a:lvl1pPr>
            <a:lvl2pPr indent="-330200" lvl="1" marL="914400" algn="l">
              <a:lnSpc>
                <a:spcPct val="120000"/>
              </a:lnSpc>
              <a:spcBef>
                <a:spcPts val="500"/>
              </a:spcBef>
              <a:spcAft>
                <a:spcPts val="0"/>
              </a:spcAft>
              <a:buClr>
                <a:schemeClr val="dk1"/>
              </a:buClr>
              <a:buSzPts val="1600"/>
              <a:buChar char="•"/>
              <a:defRPr sz="1600"/>
            </a:lvl2pPr>
            <a:lvl3pPr indent="-330200" lvl="2" marL="1371600" algn="l">
              <a:lnSpc>
                <a:spcPct val="120000"/>
              </a:lnSpc>
              <a:spcBef>
                <a:spcPts val="500"/>
              </a:spcBef>
              <a:spcAft>
                <a:spcPts val="0"/>
              </a:spcAft>
              <a:buClr>
                <a:schemeClr val="dk1"/>
              </a:buClr>
              <a:buSzPts val="1600"/>
              <a:buChar char="•"/>
              <a:defRPr sz="1600"/>
            </a:lvl3pPr>
            <a:lvl4pPr indent="-330200" lvl="3" marL="1828800" algn="l">
              <a:lnSpc>
                <a:spcPct val="120000"/>
              </a:lnSpc>
              <a:spcBef>
                <a:spcPts val="500"/>
              </a:spcBef>
              <a:spcAft>
                <a:spcPts val="0"/>
              </a:spcAft>
              <a:buClr>
                <a:schemeClr val="dk1"/>
              </a:buClr>
              <a:buSzPts val="1600"/>
              <a:buChar char="•"/>
              <a:defRPr sz="1600"/>
            </a:lvl4pPr>
            <a:lvl5pPr indent="-330200" lvl="4" marL="2286000" algn="l">
              <a:lnSpc>
                <a:spcPct val="12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0" name="Google Shape;30;p14"/>
          <p:cNvPicPr preferRelativeResize="0"/>
          <p:nvPr>
            <p:ph idx="2" type="pic"/>
          </p:nvPr>
        </p:nvPicPr>
        <p:blipFill/>
        <p:spPr>
          <a:xfrm>
            <a:off x="6096000" y="0"/>
            <a:ext cx="6095999" cy="6858000"/>
          </a:xfrm>
          <a:prstGeom prst="rect">
            <a:avLst/>
          </a:prstGeom>
          <a:blipFill rotWithShape="1">
            <a:blip r:embed="rId2">
              <a:alphaModFix amt="60000"/>
            </a:blip>
            <a:stretch>
              <a:fillRect b="0" l="-2925" r="0" t="0"/>
            </a:stretch>
          </a:blipFill>
          <a:ln>
            <a:noFill/>
          </a:ln>
        </p:spPr>
      </p:pic>
      <p:cxnSp>
        <p:nvCxnSpPr>
          <p:cNvPr id="31" name="Google Shape;31;p14"/>
          <p:cNvCxnSpPr/>
          <p:nvPr/>
        </p:nvCxnSpPr>
        <p:spPr>
          <a:xfrm>
            <a:off x="5904468" y="0"/>
            <a:ext cx="0" cy="6858000"/>
          </a:xfrm>
          <a:prstGeom prst="straightConnector1">
            <a:avLst/>
          </a:prstGeom>
          <a:noFill/>
          <a:ln cap="flat" cmpd="sng" w="9525">
            <a:solidFill>
              <a:schemeClr val="dk1"/>
            </a:solidFill>
            <a:prstDash val="solid"/>
            <a:miter lim="800000"/>
            <a:headEnd len="sm" w="sm" type="none"/>
            <a:tailEnd len="sm" w="sm" type="none"/>
          </a:ln>
        </p:spPr>
      </p:cxnSp>
      <p:cxnSp>
        <p:nvCxnSpPr>
          <p:cNvPr id="32" name="Google Shape;32;p14"/>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3">
  <p:cSld name="Content with Picture 3">
    <p:spTree>
      <p:nvGrpSpPr>
        <p:cNvPr id="182" name="Shape 182"/>
        <p:cNvGrpSpPr/>
        <p:nvPr/>
      </p:nvGrpSpPr>
      <p:grpSpPr>
        <a:xfrm>
          <a:off x="0" y="0"/>
          <a:ext cx="0" cy="0"/>
          <a:chOff x="0" y="0"/>
          <a:chExt cx="0" cy="0"/>
        </a:xfrm>
      </p:grpSpPr>
      <p:sp>
        <p:nvSpPr>
          <p:cNvPr id="183" name="Google Shape;183;p34"/>
          <p:cNvSpPr txBox="1"/>
          <p:nvPr>
            <p:ph type="title"/>
          </p:nvPr>
        </p:nvSpPr>
        <p:spPr>
          <a:xfrm>
            <a:off x="4817306" y="1001715"/>
            <a:ext cx="6740655" cy="108788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4000"/>
              <a:buFont typeface="Nuni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4" name="Google Shape;184;p34"/>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 name="Google Shape;185;p34"/>
          <p:cNvSpPr txBox="1"/>
          <p:nvPr>
            <p:ph idx="10" type="dt"/>
          </p:nvPr>
        </p:nvSpPr>
        <p:spPr>
          <a:xfrm rot="-5400000">
            <a:off x="-532354" y="5260879"/>
            <a:ext cx="1494474"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 name="Google Shape;186;p34"/>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cxnSp>
        <p:nvCxnSpPr>
          <p:cNvPr id="187" name="Google Shape;187;p34"/>
          <p:cNvCxnSpPr/>
          <p:nvPr/>
        </p:nvCxnSpPr>
        <p:spPr>
          <a:xfrm>
            <a:off x="4634939" y="164150"/>
            <a:ext cx="7557061" cy="0"/>
          </a:xfrm>
          <a:prstGeom prst="straightConnector1">
            <a:avLst/>
          </a:prstGeom>
          <a:noFill/>
          <a:ln cap="flat" cmpd="sng" w="9525">
            <a:solidFill>
              <a:schemeClr val="dk1"/>
            </a:solidFill>
            <a:prstDash val="solid"/>
            <a:miter lim="800000"/>
            <a:headEnd len="sm" w="sm" type="none"/>
            <a:tailEnd len="sm" w="sm" type="none"/>
          </a:ln>
        </p:spPr>
      </p:cxnSp>
      <p:pic>
        <p:nvPicPr>
          <p:cNvPr id="188" name="Google Shape;188;p34"/>
          <p:cNvPicPr preferRelativeResize="0"/>
          <p:nvPr>
            <p:ph idx="2" type="pic"/>
          </p:nvPr>
        </p:nvPicPr>
        <p:blipFill/>
        <p:spPr>
          <a:xfrm>
            <a:off x="598328" y="0"/>
            <a:ext cx="3854240" cy="6858000"/>
          </a:xfrm>
          <a:prstGeom prst="rect">
            <a:avLst/>
          </a:prstGeom>
          <a:blipFill rotWithShape="1">
            <a:blip r:embed="rId2">
              <a:alphaModFix amt="60000"/>
            </a:blip>
            <a:stretch>
              <a:fillRect b="0" l="0" r="0" t="0"/>
            </a:stretch>
          </a:blipFill>
          <a:ln>
            <a:noFill/>
          </a:ln>
        </p:spPr>
      </p:pic>
      <p:sp>
        <p:nvSpPr>
          <p:cNvPr id="189" name="Google Shape;189;p34"/>
          <p:cNvSpPr txBox="1"/>
          <p:nvPr>
            <p:ph idx="1" type="body"/>
          </p:nvPr>
        </p:nvSpPr>
        <p:spPr>
          <a:xfrm>
            <a:off x="4817311" y="2496190"/>
            <a:ext cx="6740654" cy="372681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600"/>
              <a:buNone/>
              <a:defRPr sz="1600"/>
            </a:lvl1pPr>
            <a:lvl2pPr indent="-228600" lvl="1" marL="914400" algn="l">
              <a:lnSpc>
                <a:spcPct val="120000"/>
              </a:lnSpc>
              <a:spcBef>
                <a:spcPts val="500"/>
              </a:spcBef>
              <a:spcAft>
                <a:spcPts val="0"/>
              </a:spcAft>
              <a:buClr>
                <a:schemeClr val="dk1"/>
              </a:buClr>
              <a:buSzPts val="1600"/>
              <a:buNone/>
              <a:defRPr sz="1600"/>
            </a:lvl2pPr>
            <a:lvl3pPr indent="-228600" lvl="2" marL="1371600" algn="l">
              <a:lnSpc>
                <a:spcPct val="120000"/>
              </a:lnSpc>
              <a:spcBef>
                <a:spcPts val="500"/>
              </a:spcBef>
              <a:spcAft>
                <a:spcPts val="0"/>
              </a:spcAft>
              <a:buClr>
                <a:schemeClr val="dk1"/>
              </a:buClr>
              <a:buSzPts val="1600"/>
              <a:buNone/>
              <a:defRPr sz="1600"/>
            </a:lvl3pPr>
            <a:lvl4pPr indent="-228600" lvl="3" marL="1828800" algn="l">
              <a:lnSpc>
                <a:spcPct val="120000"/>
              </a:lnSpc>
              <a:spcBef>
                <a:spcPts val="500"/>
              </a:spcBef>
              <a:spcAft>
                <a:spcPts val="0"/>
              </a:spcAft>
              <a:buClr>
                <a:schemeClr val="dk1"/>
              </a:buClr>
              <a:buSzPts val="1600"/>
              <a:buNone/>
              <a:defRPr sz="1600"/>
            </a:lvl4pPr>
            <a:lvl5pPr indent="-228600" lvl="4" marL="2286000" algn="l">
              <a:lnSpc>
                <a:spcPct val="120000"/>
              </a:lnSpc>
              <a:spcBef>
                <a:spcPts val="500"/>
              </a:spcBef>
              <a:spcAft>
                <a:spcPts val="0"/>
              </a:spcAft>
              <a:buClr>
                <a:schemeClr val="dk1"/>
              </a:buClr>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90" name="Google Shape;190;p34"/>
          <p:cNvCxnSpPr/>
          <p:nvPr/>
        </p:nvCxnSpPr>
        <p:spPr>
          <a:xfrm>
            <a:off x="4634939" y="0"/>
            <a:ext cx="0" cy="6858000"/>
          </a:xfrm>
          <a:prstGeom prst="straightConnector1">
            <a:avLst/>
          </a:prstGeom>
          <a:noFill/>
          <a:ln cap="flat" cmpd="sng" w="9525">
            <a:solidFill>
              <a:schemeClr val="dk1"/>
            </a:solidFill>
            <a:prstDash val="solid"/>
            <a:miter lim="800000"/>
            <a:headEnd len="sm" w="sm" type="none"/>
            <a:tailEnd len="sm" w="sm" type="none"/>
          </a:ln>
        </p:spPr>
      </p:cxnSp>
      <p:cxnSp>
        <p:nvCxnSpPr>
          <p:cNvPr id="191" name="Google Shape;191;p34"/>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4">
  <p:cSld name="Content with Picture 4">
    <p:spTree>
      <p:nvGrpSpPr>
        <p:cNvPr id="192" name="Shape 192"/>
        <p:cNvGrpSpPr/>
        <p:nvPr/>
      </p:nvGrpSpPr>
      <p:grpSpPr>
        <a:xfrm>
          <a:off x="0" y="0"/>
          <a:ext cx="0" cy="0"/>
          <a:chOff x="0" y="0"/>
          <a:chExt cx="0" cy="0"/>
        </a:xfrm>
      </p:grpSpPr>
      <p:sp>
        <p:nvSpPr>
          <p:cNvPr id="193" name="Google Shape;193;p35"/>
          <p:cNvSpPr txBox="1"/>
          <p:nvPr>
            <p:ph type="title"/>
          </p:nvPr>
        </p:nvSpPr>
        <p:spPr>
          <a:xfrm>
            <a:off x="634031" y="1028130"/>
            <a:ext cx="6595448" cy="1113475"/>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4000"/>
              <a:buFont typeface="Nuni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94" name="Google Shape;194;p35"/>
          <p:cNvCxnSpPr/>
          <p:nvPr/>
        </p:nvCxnSpPr>
        <p:spPr>
          <a:xfrm>
            <a:off x="429208" y="164150"/>
            <a:ext cx="7479592" cy="0"/>
          </a:xfrm>
          <a:prstGeom prst="straightConnector1">
            <a:avLst/>
          </a:prstGeom>
          <a:noFill/>
          <a:ln cap="flat" cmpd="sng" w="9525">
            <a:solidFill>
              <a:schemeClr val="dk1"/>
            </a:solidFill>
            <a:prstDash val="solid"/>
            <a:miter lim="800000"/>
            <a:headEnd len="sm" w="sm" type="none"/>
            <a:tailEnd len="sm" w="sm" type="none"/>
          </a:ln>
        </p:spPr>
      </p:cxnSp>
      <p:sp>
        <p:nvSpPr>
          <p:cNvPr id="195" name="Google Shape;195;p35"/>
          <p:cNvSpPr txBox="1"/>
          <p:nvPr>
            <p:ph idx="11" type="ftr"/>
          </p:nvPr>
        </p:nvSpPr>
        <p:spPr>
          <a:xfrm rot="-5400000">
            <a:off x="-2067302"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35"/>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35"/>
          <p:cNvSpPr txBox="1"/>
          <p:nvPr>
            <p:ph idx="12" type="sldNum"/>
          </p:nvPr>
        </p:nvSpPr>
        <p:spPr>
          <a:xfrm>
            <a:off x="1" y="6492240"/>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198" name="Google Shape;198;p35"/>
          <p:cNvSpPr txBox="1"/>
          <p:nvPr>
            <p:ph idx="1" type="body"/>
          </p:nvPr>
        </p:nvSpPr>
        <p:spPr>
          <a:xfrm>
            <a:off x="634031" y="2496190"/>
            <a:ext cx="6595448" cy="3726809"/>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600"/>
              <a:buNone/>
              <a:defRPr sz="1600"/>
            </a:lvl1pPr>
            <a:lvl2pPr indent="-228600" lvl="1" marL="914400" algn="l">
              <a:lnSpc>
                <a:spcPct val="120000"/>
              </a:lnSpc>
              <a:spcBef>
                <a:spcPts val="500"/>
              </a:spcBef>
              <a:spcAft>
                <a:spcPts val="0"/>
              </a:spcAft>
              <a:buClr>
                <a:schemeClr val="dk1"/>
              </a:buClr>
              <a:buSzPts val="1600"/>
              <a:buNone/>
              <a:defRPr sz="1600"/>
            </a:lvl2pPr>
            <a:lvl3pPr indent="-228600" lvl="2" marL="1371600" algn="l">
              <a:lnSpc>
                <a:spcPct val="120000"/>
              </a:lnSpc>
              <a:spcBef>
                <a:spcPts val="500"/>
              </a:spcBef>
              <a:spcAft>
                <a:spcPts val="0"/>
              </a:spcAft>
              <a:buClr>
                <a:schemeClr val="dk1"/>
              </a:buClr>
              <a:buSzPts val="1600"/>
              <a:buNone/>
              <a:defRPr sz="1600"/>
            </a:lvl3pPr>
            <a:lvl4pPr indent="-228600" lvl="3" marL="1828800" algn="l">
              <a:lnSpc>
                <a:spcPct val="120000"/>
              </a:lnSpc>
              <a:spcBef>
                <a:spcPts val="500"/>
              </a:spcBef>
              <a:spcAft>
                <a:spcPts val="0"/>
              </a:spcAft>
              <a:buClr>
                <a:schemeClr val="dk1"/>
              </a:buClr>
              <a:buSzPts val="1600"/>
              <a:buNone/>
              <a:defRPr sz="1600"/>
            </a:lvl4pPr>
            <a:lvl5pPr indent="-228600" lvl="4" marL="2286000" algn="l">
              <a:lnSpc>
                <a:spcPct val="120000"/>
              </a:lnSpc>
              <a:spcBef>
                <a:spcPts val="500"/>
              </a:spcBef>
              <a:spcAft>
                <a:spcPts val="0"/>
              </a:spcAft>
              <a:buClr>
                <a:schemeClr val="dk1"/>
              </a:buClr>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99" name="Google Shape;199;p35"/>
          <p:cNvPicPr preferRelativeResize="0"/>
          <p:nvPr>
            <p:ph idx="2" type="pic"/>
          </p:nvPr>
        </p:nvPicPr>
        <p:blipFill/>
        <p:spPr>
          <a:xfrm>
            <a:off x="7913312" y="0"/>
            <a:ext cx="4283768" cy="6858000"/>
          </a:xfrm>
          <a:prstGeom prst="rect">
            <a:avLst/>
          </a:prstGeom>
          <a:blipFill rotWithShape="1">
            <a:blip r:embed="rId2">
              <a:alphaModFix amt="60000"/>
            </a:blip>
            <a:stretch>
              <a:fillRect b="-4473" l="1" r="1" t="-1"/>
            </a:stretch>
          </a:blipFill>
          <a:ln>
            <a:noFill/>
          </a:ln>
        </p:spPr>
      </p:pic>
      <p:cxnSp>
        <p:nvCxnSpPr>
          <p:cNvPr id="200" name="Google Shape;200;p35"/>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cxnSp>
        <p:nvCxnSpPr>
          <p:cNvPr id="201" name="Google Shape;201;p35"/>
          <p:cNvCxnSpPr/>
          <p:nvPr/>
        </p:nvCxnSpPr>
        <p:spPr>
          <a:xfrm>
            <a:off x="7908800"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5">
  <p:cSld name="Content with Picture 5">
    <p:spTree>
      <p:nvGrpSpPr>
        <p:cNvPr id="202" name="Shape 202"/>
        <p:cNvGrpSpPr/>
        <p:nvPr/>
      </p:nvGrpSpPr>
      <p:grpSpPr>
        <a:xfrm>
          <a:off x="0" y="0"/>
          <a:ext cx="0" cy="0"/>
          <a:chOff x="0" y="0"/>
          <a:chExt cx="0" cy="0"/>
        </a:xfrm>
      </p:grpSpPr>
      <p:sp>
        <p:nvSpPr>
          <p:cNvPr id="203" name="Google Shape;203;p36"/>
          <p:cNvSpPr txBox="1"/>
          <p:nvPr>
            <p:ph type="title"/>
          </p:nvPr>
        </p:nvSpPr>
        <p:spPr>
          <a:xfrm>
            <a:off x="6840259" y="1001715"/>
            <a:ext cx="4717705" cy="1109672"/>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4000"/>
              <a:buFont typeface="Nuni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4" name="Google Shape;204;p36"/>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 name="Google Shape;205;p36"/>
          <p:cNvSpPr txBox="1"/>
          <p:nvPr>
            <p:ph idx="10" type="dt"/>
          </p:nvPr>
        </p:nvSpPr>
        <p:spPr>
          <a:xfrm rot="-5400000">
            <a:off x="-531666" y="5260191"/>
            <a:ext cx="1493097"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p36"/>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cxnSp>
        <p:nvCxnSpPr>
          <p:cNvPr id="207" name="Google Shape;207;p36"/>
          <p:cNvCxnSpPr/>
          <p:nvPr/>
        </p:nvCxnSpPr>
        <p:spPr>
          <a:xfrm>
            <a:off x="6624761" y="164150"/>
            <a:ext cx="5567239" cy="0"/>
          </a:xfrm>
          <a:prstGeom prst="straightConnector1">
            <a:avLst/>
          </a:prstGeom>
          <a:noFill/>
          <a:ln cap="flat" cmpd="sng" w="9525">
            <a:solidFill>
              <a:schemeClr val="dk1"/>
            </a:solidFill>
            <a:prstDash val="solid"/>
            <a:miter lim="800000"/>
            <a:headEnd len="sm" w="sm" type="none"/>
            <a:tailEnd len="sm" w="sm" type="none"/>
          </a:ln>
        </p:spPr>
      </p:cxnSp>
      <p:pic>
        <p:nvPicPr>
          <p:cNvPr id="208" name="Google Shape;208;p36"/>
          <p:cNvPicPr preferRelativeResize="0"/>
          <p:nvPr>
            <p:ph idx="2" type="pic"/>
          </p:nvPr>
        </p:nvPicPr>
        <p:blipFill/>
        <p:spPr>
          <a:xfrm>
            <a:off x="598328" y="0"/>
            <a:ext cx="5843502" cy="6858000"/>
          </a:xfrm>
          <a:prstGeom prst="rect">
            <a:avLst/>
          </a:prstGeom>
          <a:blipFill rotWithShape="1">
            <a:blip r:embed="rId2">
              <a:alphaModFix amt="60000"/>
            </a:blip>
            <a:stretch>
              <a:fillRect b="0" l="0" r="0" t="0"/>
            </a:stretch>
          </a:blipFill>
          <a:ln>
            <a:noFill/>
          </a:ln>
        </p:spPr>
      </p:pic>
      <p:sp>
        <p:nvSpPr>
          <p:cNvPr id="209" name="Google Shape;209;p36"/>
          <p:cNvSpPr txBox="1"/>
          <p:nvPr>
            <p:ph idx="1" type="body"/>
          </p:nvPr>
        </p:nvSpPr>
        <p:spPr>
          <a:xfrm>
            <a:off x="6807693" y="2492387"/>
            <a:ext cx="4750271" cy="3730613"/>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600"/>
              <a:buNone/>
              <a:defRPr sz="1600"/>
            </a:lvl1pPr>
            <a:lvl2pPr indent="-228600" lvl="1" marL="914400" algn="l">
              <a:lnSpc>
                <a:spcPct val="120000"/>
              </a:lnSpc>
              <a:spcBef>
                <a:spcPts val="500"/>
              </a:spcBef>
              <a:spcAft>
                <a:spcPts val="0"/>
              </a:spcAft>
              <a:buClr>
                <a:schemeClr val="dk1"/>
              </a:buClr>
              <a:buSzPts val="1600"/>
              <a:buNone/>
              <a:defRPr sz="1600"/>
            </a:lvl2pPr>
            <a:lvl3pPr indent="-228600" lvl="2" marL="1371600" algn="l">
              <a:lnSpc>
                <a:spcPct val="120000"/>
              </a:lnSpc>
              <a:spcBef>
                <a:spcPts val="500"/>
              </a:spcBef>
              <a:spcAft>
                <a:spcPts val="0"/>
              </a:spcAft>
              <a:buClr>
                <a:schemeClr val="dk1"/>
              </a:buClr>
              <a:buSzPts val="1600"/>
              <a:buNone/>
              <a:defRPr sz="1600"/>
            </a:lvl3pPr>
            <a:lvl4pPr indent="-228600" lvl="3" marL="1828800" algn="l">
              <a:lnSpc>
                <a:spcPct val="120000"/>
              </a:lnSpc>
              <a:spcBef>
                <a:spcPts val="500"/>
              </a:spcBef>
              <a:spcAft>
                <a:spcPts val="0"/>
              </a:spcAft>
              <a:buClr>
                <a:schemeClr val="dk1"/>
              </a:buClr>
              <a:buSzPts val="1600"/>
              <a:buNone/>
              <a:defRPr sz="1600"/>
            </a:lvl4pPr>
            <a:lvl5pPr indent="-228600" lvl="4" marL="2286000" algn="l">
              <a:lnSpc>
                <a:spcPct val="120000"/>
              </a:lnSpc>
              <a:spcBef>
                <a:spcPts val="500"/>
              </a:spcBef>
              <a:spcAft>
                <a:spcPts val="0"/>
              </a:spcAft>
              <a:buClr>
                <a:schemeClr val="dk1"/>
              </a:buClr>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10" name="Google Shape;210;p36"/>
          <p:cNvCxnSpPr/>
          <p:nvPr/>
        </p:nvCxnSpPr>
        <p:spPr>
          <a:xfrm>
            <a:off x="6624761" y="0"/>
            <a:ext cx="0" cy="6858000"/>
          </a:xfrm>
          <a:prstGeom prst="straightConnector1">
            <a:avLst/>
          </a:prstGeom>
          <a:noFill/>
          <a:ln cap="flat" cmpd="sng" w="9525">
            <a:solidFill>
              <a:schemeClr val="dk1"/>
            </a:solidFill>
            <a:prstDash val="solid"/>
            <a:miter lim="800000"/>
            <a:headEnd len="sm" w="sm" type="none"/>
            <a:tailEnd len="sm" w="sm" type="none"/>
          </a:ln>
        </p:spPr>
      </p:cxnSp>
      <p:cxnSp>
        <p:nvCxnSpPr>
          <p:cNvPr id="211" name="Google Shape;211;p36"/>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6">
  <p:cSld name="Content with Picture 6">
    <p:bg>
      <p:bgPr>
        <a:solidFill>
          <a:schemeClr val="lt2"/>
        </a:solidFill>
      </p:bgPr>
    </p:bg>
    <p:spTree>
      <p:nvGrpSpPr>
        <p:cNvPr id="212" name="Shape 212"/>
        <p:cNvGrpSpPr/>
        <p:nvPr/>
      </p:nvGrpSpPr>
      <p:grpSpPr>
        <a:xfrm>
          <a:off x="0" y="0"/>
          <a:ext cx="0" cy="0"/>
          <a:chOff x="0" y="0"/>
          <a:chExt cx="0" cy="0"/>
        </a:xfrm>
      </p:grpSpPr>
      <p:sp>
        <p:nvSpPr>
          <p:cNvPr id="213" name="Google Shape;213;p37"/>
          <p:cNvSpPr txBox="1"/>
          <p:nvPr>
            <p:ph type="title"/>
          </p:nvPr>
        </p:nvSpPr>
        <p:spPr>
          <a:xfrm>
            <a:off x="634032" y="1001715"/>
            <a:ext cx="4714880" cy="1125536"/>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4000"/>
              <a:buFont typeface="Nuni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4" name="Google Shape;214;p37"/>
          <p:cNvSpPr txBox="1"/>
          <p:nvPr>
            <p:ph idx="11" type="ftr"/>
          </p:nvPr>
        </p:nvSpPr>
        <p:spPr>
          <a:xfrm rot="-5400000">
            <a:off x="-2071905" y="2231455"/>
            <a:ext cx="4564377"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 name="Google Shape;215;p37"/>
          <p:cNvSpPr txBox="1"/>
          <p:nvPr>
            <p:ph idx="10" type="dt"/>
          </p:nvPr>
        </p:nvSpPr>
        <p:spPr>
          <a:xfrm rot="-5400000">
            <a:off x="-536954" y="5260879"/>
            <a:ext cx="1494474"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 name="Google Shape;216;p37"/>
          <p:cNvSpPr txBox="1"/>
          <p:nvPr>
            <p:ph idx="12" type="sldNum"/>
          </p:nvPr>
        </p:nvSpPr>
        <p:spPr>
          <a:xfrm>
            <a:off x="-4601" y="6492240"/>
            <a:ext cx="429207"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800" u="none" cap="none" strike="noStrike">
                <a:solidFill>
                  <a:schemeClr val="dk1"/>
                </a:solidFill>
                <a:latin typeface="Nunito Sans"/>
                <a:ea typeface="Nunito Sans"/>
                <a:cs typeface="Nunito Sans"/>
                <a:sym typeface="Nunito Sans"/>
              </a:defRPr>
            </a:lvl1pPr>
            <a:lvl2pPr indent="0" lvl="1" marL="0" algn="ctr">
              <a:spcBef>
                <a:spcPts val="0"/>
              </a:spcBef>
              <a:buNone/>
              <a:defRPr b="0" i="0" sz="800" u="none" cap="none" strike="noStrike">
                <a:solidFill>
                  <a:schemeClr val="dk1"/>
                </a:solidFill>
                <a:latin typeface="Nunito Sans"/>
                <a:ea typeface="Nunito Sans"/>
                <a:cs typeface="Nunito Sans"/>
                <a:sym typeface="Nunito Sans"/>
              </a:defRPr>
            </a:lvl2pPr>
            <a:lvl3pPr indent="0" lvl="2" marL="0" algn="ctr">
              <a:spcBef>
                <a:spcPts val="0"/>
              </a:spcBef>
              <a:buNone/>
              <a:defRPr b="0" i="0" sz="800" u="none" cap="none" strike="noStrike">
                <a:solidFill>
                  <a:schemeClr val="dk1"/>
                </a:solidFill>
                <a:latin typeface="Nunito Sans"/>
                <a:ea typeface="Nunito Sans"/>
                <a:cs typeface="Nunito Sans"/>
                <a:sym typeface="Nunito Sans"/>
              </a:defRPr>
            </a:lvl3pPr>
            <a:lvl4pPr indent="0" lvl="3" marL="0" algn="ctr">
              <a:spcBef>
                <a:spcPts val="0"/>
              </a:spcBef>
              <a:buNone/>
              <a:defRPr b="0" i="0" sz="800" u="none" cap="none" strike="noStrike">
                <a:solidFill>
                  <a:schemeClr val="dk1"/>
                </a:solidFill>
                <a:latin typeface="Nunito Sans"/>
                <a:ea typeface="Nunito Sans"/>
                <a:cs typeface="Nunito Sans"/>
                <a:sym typeface="Nunito Sans"/>
              </a:defRPr>
            </a:lvl4pPr>
            <a:lvl5pPr indent="0" lvl="4" marL="0" algn="ctr">
              <a:spcBef>
                <a:spcPts val="0"/>
              </a:spcBef>
              <a:buNone/>
              <a:defRPr b="0" i="0" sz="800" u="none" cap="none" strike="noStrike">
                <a:solidFill>
                  <a:schemeClr val="dk1"/>
                </a:solidFill>
                <a:latin typeface="Nunito Sans"/>
                <a:ea typeface="Nunito Sans"/>
                <a:cs typeface="Nunito Sans"/>
                <a:sym typeface="Nunito Sans"/>
              </a:defRPr>
            </a:lvl5pPr>
            <a:lvl6pPr indent="0" lvl="5" marL="0" algn="ctr">
              <a:spcBef>
                <a:spcPts val="0"/>
              </a:spcBef>
              <a:buNone/>
              <a:defRPr b="0" i="0" sz="800" u="none" cap="none" strike="noStrike">
                <a:solidFill>
                  <a:schemeClr val="dk1"/>
                </a:solidFill>
                <a:latin typeface="Nunito Sans"/>
                <a:ea typeface="Nunito Sans"/>
                <a:cs typeface="Nunito Sans"/>
                <a:sym typeface="Nunito Sans"/>
              </a:defRPr>
            </a:lvl6pPr>
            <a:lvl7pPr indent="0" lvl="6" marL="0" algn="ctr">
              <a:spcBef>
                <a:spcPts val="0"/>
              </a:spcBef>
              <a:buNone/>
              <a:defRPr b="0" i="0" sz="800" u="none" cap="none" strike="noStrike">
                <a:solidFill>
                  <a:schemeClr val="dk1"/>
                </a:solidFill>
                <a:latin typeface="Nunito Sans"/>
                <a:ea typeface="Nunito Sans"/>
                <a:cs typeface="Nunito Sans"/>
                <a:sym typeface="Nunito Sans"/>
              </a:defRPr>
            </a:lvl7pPr>
            <a:lvl8pPr indent="0" lvl="7" marL="0" algn="ctr">
              <a:spcBef>
                <a:spcPts val="0"/>
              </a:spcBef>
              <a:buNone/>
              <a:defRPr b="0" i="0" sz="800" u="none" cap="none" strike="noStrike">
                <a:solidFill>
                  <a:schemeClr val="dk1"/>
                </a:solidFill>
                <a:latin typeface="Nunito Sans"/>
                <a:ea typeface="Nunito Sans"/>
                <a:cs typeface="Nunito Sans"/>
                <a:sym typeface="Nunito Sans"/>
              </a:defRPr>
            </a:lvl8pPr>
            <a:lvl9pPr indent="0" lvl="8" marL="0" algn="ctr">
              <a:spcBef>
                <a:spcPts val="0"/>
              </a:spcBef>
              <a:buNone/>
              <a:defRPr b="0" i="0" sz="800" u="none" cap="none" strike="noStrike">
                <a:solidFill>
                  <a:schemeClr val="dk1"/>
                </a:solidFill>
                <a:latin typeface="Nunito Sans"/>
                <a:ea typeface="Nunito Sans"/>
                <a:cs typeface="Nunito Sans"/>
                <a:sym typeface="Nunito Sans"/>
              </a:defRPr>
            </a:lvl9pPr>
          </a:lstStyle>
          <a:p>
            <a:pPr indent="0" lvl="0" marL="0" rtl="0" algn="ctr">
              <a:spcBef>
                <a:spcPts val="0"/>
              </a:spcBef>
              <a:spcAft>
                <a:spcPts val="0"/>
              </a:spcAft>
              <a:buNone/>
            </a:pPr>
            <a:fld id="{00000000-1234-1234-1234-123412341234}" type="slidenum">
              <a:rPr lang="en-US"/>
              <a:t>‹#›</a:t>
            </a:fld>
            <a:endParaRPr/>
          </a:p>
        </p:txBody>
      </p:sp>
      <p:cxnSp>
        <p:nvCxnSpPr>
          <p:cNvPr id="217" name="Google Shape;217;p37"/>
          <p:cNvCxnSpPr/>
          <p:nvPr/>
        </p:nvCxnSpPr>
        <p:spPr>
          <a:xfrm>
            <a:off x="431800" y="164150"/>
            <a:ext cx="5287176" cy="0"/>
          </a:xfrm>
          <a:prstGeom prst="straightConnector1">
            <a:avLst/>
          </a:prstGeom>
          <a:noFill/>
          <a:ln cap="flat" cmpd="sng" w="9525">
            <a:solidFill>
              <a:schemeClr val="dk1"/>
            </a:solidFill>
            <a:prstDash val="solid"/>
            <a:miter lim="800000"/>
            <a:headEnd len="sm" w="sm" type="none"/>
            <a:tailEnd len="sm" w="sm" type="none"/>
          </a:ln>
        </p:spPr>
      </p:cxnSp>
      <p:sp>
        <p:nvSpPr>
          <p:cNvPr id="218" name="Google Shape;218;p37"/>
          <p:cNvSpPr txBox="1"/>
          <p:nvPr>
            <p:ph idx="1" type="body"/>
          </p:nvPr>
        </p:nvSpPr>
        <p:spPr>
          <a:xfrm>
            <a:off x="634031" y="2493965"/>
            <a:ext cx="4714880" cy="3729035"/>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600"/>
              <a:buNone/>
              <a:defRPr sz="1600"/>
            </a:lvl1pPr>
            <a:lvl2pPr indent="-228600" lvl="1" marL="914400" algn="l">
              <a:lnSpc>
                <a:spcPct val="120000"/>
              </a:lnSpc>
              <a:spcBef>
                <a:spcPts val="500"/>
              </a:spcBef>
              <a:spcAft>
                <a:spcPts val="0"/>
              </a:spcAft>
              <a:buClr>
                <a:schemeClr val="dk1"/>
              </a:buClr>
              <a:buSzPts val="1600"/>
              <a:buNone/>
              <a:defRPr sz="1600"/>
            </a:lvl2pPr>
            <a:lvl3pPr indent="-228600" lvl="2" marL="1371600" algn="l">
              <a:lnSpc>
                <a:spcPct val="120000"/>
              </a:lnSpc>
              <a:spcBef>
                <a:spcPts val="500"/>
              </a:spcBef>
              <a:spcAft>
                <a:spcPts val="0"/>
              </a:spcAft>
              <a:buClr>
                <a:schemeClr val="dk1"/>
              </a:buClr>
              <a:buSzPts val="1600"/>
              <a:buNone/>
              <a:defRPr sz="1600"/>
            </a:lvl3pPr>
            <a:lvl4pPr indent="-228600" lvl="3" marL="1828800" algn="l">
              <a:lnSpc>
                <a:spcPct val="120000"/>
              </a:lnSpc>
              <a:spcBef>
                <a:spcPts val="500"/>
              </a:spcBef>
              <a:spcAft>
                <a:spcPts val="0"/>
              </a:spcAft>
              <a:buClr>
                <a:schemeClr val="dk1"/>
              </a:buClr>
              <a:buSzPts val="1600"/>
              <a:buNone/>
              <a:defRPr sz="1600"/>
            </a:lvl4pPr>
            <a:lvl5pPr indent="-228600" lvl="4" marL="2286000" algn="l">
              <a:lnSpc>
                <a:spcPct val="120000"/>
              </a:lnSpc>
              <a:spcBef>
                <a:spcPts val="500"/>
              </a:spcBef>
              <a:spcAft>
                <a:spcPts val="0"/>
              </a:spcAft>
              <a:buClr>
                <a:schemeClr val="dk1"/>
              </a:buClr>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19" name="Google Shape;219;p37"/>
          <p:cNvPicPr preferRelativeResize="0"/>
          <p:nvPr>
            <p:ph idx="2" type="pic"/>
          </p:nvPr>
        </p:nvPicPr>
        <p:blipFill/>
        <p:spPr>
          <a:xfrm>
            <a:off x="5888095" y="-1"/>
            <a:ext cx="6303905" cy="6888997"/>
          </a:xfrm>
          <a:prstGeom prst="rect">
            <a:avLst/>
          </a:prstGeom>
          <a:blipFill rotWithShape="1">
            <a:blip r:embed="rId2">
              <a:alphaModFix amt="60000"/>
            </a:blip>
            <a:stretch>
              <a:fillRect b="0" l="0" r="0" t="0"/>
            </a:stretch>
          </a:blipFill>
          <a:ln>
            <a:noFill/>
          </a:ln>
        </p:spPr>
      </p:pic>
      <p:cxnSp>
        <p:nvCxnSpPr>
          <p:cNvPr id="220" name="Google Shape;220;p37"/>
          <p:cNvCxnSpPr/>
          <p:nvPr/>
        </p:nvCxnSpPr>
        <p:spPr>
          <a:xfrm>
            <a:off x="5718976" y="0"/>
            <a:ext cx="0" cy="6858000"/>
          </a:xfrm>
          <a:prstGeom prst="straightConnector1">
            <a:avLst/>
          </a:prstGeom>
          <a:noFill/>
          <a:ln cap="flat" cmpd="sng" w="9525">
            <a:solidFill>
              <a:schemeClr val="dk1"/>
            </a:solidFill>
            <a:prstDash val="solid"/>
            <a:miter lim="800000"/>
            <a:headEnd len="sm" w="sm" type="none"/>
            <a:tailEnd len="sm" w="sm" type="none"/>
          </a:ln>
        </p:spPr>
      </p:cxnSp>
      <p:cxnSp>
        <p:nvCxnSpPr>
          <p:cNvPr id="221" name="Google Shape;221;p37"/>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7">
  <p:cSld name="Content with Picture 7">
    <p:spTree>
      <p:nvGrpSpPr>
        <p:cNvPr id="222" name="Shape 222"/>
        <p:cNvGrpSpPr/>
        <p:nvPr/>
      </p:nvGrpSpPr>
      <p:grpSpPr>
        <a:xfrm>
          <a:off x="0" y="0"/>
          <a:ext cx="0" cy="0"/>
          <a:chOff x="0" y="0"/>
          <a:chExt cx="0" cy="0"/>
        </a:xfrm>
      </p:grpSpPr>
      <p:sp>
        <p:nvSpPr>
          <p:cNvPr id="223" name="Google Shape;223;p38"/>
          <p:cNvSpPr txBox="1"/>
          <p:nvPr>
            <p:ph type="title"/>
          </p:nvPr>
        </p:nvSpPr>
        <p:spPr>
          <a:xfrm>
            <a:off x="7113504" y="1001715"/>
            <a:ext cx="4444457" cy="1122374"/>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4000"/>
              <a:buFont typeface="Nuni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4" name="Google Shape;224;p38"/>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5" name="Google Shape;225;p38"/>
          <p:cNvSpPr txBox="1"/>
          <p:nvPr>
            <p:ph idx="10" type="dt"/>
          </p:nvPr>
        </p:nvSpPr>
        <p:spPr>
          <a:xfrm rot="-5400000">
            <a:off x="-532354" y="5260879"/>
            <a:ext cx="1494473"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 name="Google Shape;226;p38"/>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cxnSp>
        <p:nvCxnSpPr>
          <p:cNvPr id="227" name="Google Shape;227;p38"/>
          <p:cNvCxnSpPr/>
          <p:nvPr/>
        </p:nvCxnSpPr>
        <p:spPr>
          <a:xfrm>
            <a:off x="6934701" y="164150"/>
            <a:ext cx="5257299" cy="0"/>
          </a:xfrm>
          <a:prstGeom prst="straightConnector1">
            <a:avLst/>
          </a:prstGeom>
          <a:noFill/>
          <a:ln cap="flat" cmpd="sng" w="9525">
            <a:solidFill>
              <a:schemeClr val="dk1"/>
            </a:solidFill>
            <a:prstDash val="solid"/>
            <a:miter lim="800000"/>
            <a:headEnd len="sm" w="sm" type="none"/>
            <a:tailEnd len="sm" w="sm" type="none"/>
          </a:ln>
        </p:spPr>
      </p:cxnSp>
      <p:pic>
        <p:nvPicPr>
          <p:cNvPr id="228" name="Google Shape;228;p38"/>
          <p:cNvPicPr preferRelativeResize="0"/>
          <p:nvPr>
            <p:ph idx="2" type="pic"/>
          </p:nvPr>
        </p:nvPicPr>
        <p:blipFill/>
        <p:spPr>
          <a:xfrm>
            <a:off x="598327" y="0"/>
            <a:ext cx="6154001" cy="6858000"/>
          </a:xfrm>
          <a:prstGeom prst="rect">
            <a:avLst/>
          </a:prstGeom>
          <a:blipFill rotWithShape="1">
            <a:blip r:embed="rId2">
              <a:alphaModFix amt="60000"/>
            </a:blip>
            <a:stretch>
              <a:fillRect b="0" l="-2748" r="-2748" t="0"/>
            </a:stretch>
          </a:blipFill>
          <a:ln>
            <a:noFill/>
          </a:ln>
        </p:spPr>
      </p:pic>
      <p:sp>
        <p:nvSpPr>
          <p:cNvPr id="229" name="Google Shape;229;p38"/>
          <p:cNvSpPr txBox="1"/>
          <p:nvPr>
            <p:ph idx="1" type="body"/>
          </p:nvPr>
        </p:nvSpPr>
        <p:spPr>
          <a:xfrm>
            <a:off x="7113505" y="2496190"/>
            <a:ext cx="4444460" cy="3726809"/>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1000"/>
              </a:spcBef>
              <a:spcAft>
                <a:spcPts val="0"/>
              </a:spcAft>
              <a:buClr>
                <a:schemeClr val="dk1"/>
              </a:buClr>
              <a:buSzPts val="1600"/>
              <a:buChar char="•"/>
              <a:defRPr sz="1600"/>
            </a:lvl1pPr>
            <a:lvl2pPr indent="-330200" lvl="1" marL="914400" algn="l">
              <a:lnSpc>
                <a:spcPct val="120000"/>
              </a:lnSpc>
              <a:spcBef>
                <a:spcPts val="500"/>
              </a:spcBef>
              <a:spcAft>
                <a:spcPts val="0"/>
              </a:spcAft>
              <a:buClr>
                <a:schemeClr val="dk1"/>
              </a:buClr>
              <a:buSzPts val="1600"/>
              <a:buChar char="•"/>
              <a:defRPr sz="1600"/>
            </a:lvl2pPr>
            <a:lvl3pPr indent="-330200" lvl="2" marL="1371600" algn="l">
              <a:lnSpc>
                <a:spcPct val="120000"/>
              </a:lnSpc>
              <a:spcBef>
                <a:spcPts val="500"/>
              </a:spcBef>
              <a:spcAft>
                <a:spcPts val="0"/>
              </a:spcAft>
              <a:buClr>
                <a:schemeClr val="dk1"/>
              </a:buClr>
              <a:buSzPts val="1600"/>
              <a:buChar char="•"/>
              <a:defRPr sz="1600"/>
            </a:lvl3pPr>
            <a:lvl4pPr indent="-330200" lvl="3" marL="1828800" algn="l">
              <a:lnSpc>
                <a:spcPct val="120000"/>
              </a:lnSpc>
              <a:spcBef>
                <a:spcPts val="500"/>
              </a:spcBef>
              <a:spcAft>
                <a:spcPts val="0"/>
              </a:spcAft>
              <a:buClr>
                <a:schemeClr val="dk1"/>
              </a:buClr>
              <a:buSzPts val="1600"/>
              <a:buChar char="•"/>
              <a:defRPr sz="1600"/>
            </a:lvl4pPr>
            <a:lvl5pPr indent="-330200" lvl="4" marL="2286000" algn="l">
              <a:lnSpc>
                <a:spcPct val="12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0" name="Google Shape;230;p38"/>
          <p:cNvCxnSpPr/>
          <p:nvPr/>
        </p:nvCxnSpPr>
        <p:spPr>
          <a:xfrm>
            <a:off x="6934701" y="0"/>
            <a:ext cx="0" cy="6858000"/>
          </a:xfrm>
          <a:prstGeom prst="straightConnector1">
            <a:avLst/>
          </a:prstGeom>
          <a:noFill/>
          <a:ln cap="flat" cmpd="sng" w="9525">
            <a:solidFill>
              <a:schemeClr val="dk1"/>
            </a:solidFill>
            <a:prstDash val="solid"/>
            <a:miter lim="800000"/>
            <a:headEnd len="sm" w="sm" type="none"/>
            <a:tailEnd len="sm" w="sm" type="none"/>
          </a:ln>
        </p:spPr>
      </p:cxnSp>
      <p:cxnSp>
        <p:nvCxnSpPr>
          <p:cNvPr id="231" name="Google Shape;231;p38"/>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10">
  <p:cSld name="Content with Picture 10">
    <p:spTree>
      <p:nvGrpSpPr>
        <p:cNvPr id="232" name="Shape 232"/>
        <p:cNvGrpSpPr/>
        <p:nvPr/>
      </p:nvGrpSpPr>
      <p:grpSpPr>
        <a:xfrm>
          <a:off x="0" y="0"/>
          <a:ext cx="0" cy="0"/>
          <a:chOff x="0" y="0"/>
          <a:chExt cx="0" cy="0"/>
        </a:xfrm>
      </p:grpSpPr>
      <p:sp>
        <p:nvSpPr>
          <p:cNvPr id="233" name="Google Shape;233;p39"/>
          <p:cNvSpPr txBox="1"/>
          <p:nvPr>
            <p:ph type="title"/>
          </p:nvPr>
        </p:nvSpPr>
        <p:spPr>
          <a:xfrm>
            <a:off x="631449" y="1001715"/>
            <a:ext cx="3401568" cy="112776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4000"/>
              <a:buFont typeface="Nuni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4" name="Google Shape;234;p39"/>
          <p:cNvSpPr txBox="1"/>
          <p:nvPr>
            <p:ph idx="11" type="ftr"/>
          </p:nvPr>
        </p:nvSpPr>
        <p:spPr>
          <a:xfrm rot="-5400000">
            <a:off x="-2062638" y="2236683"/>
            <a:ext cx="4553921"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5" name="Google Shape;235;p39"/>
          <p:cNvSpPr txBox="1"/>
          <p:nvPr>
            <p:ph idx="10" type="dt"/>
          </p:nvPr>
        </p:nvSpPr>
        <p:spPr>
          <a:xfrm rot="-5400000">
            <a:off x="-532354" y="5260880"/>
            <a:ext cx="1494476"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6" name="Google Shape;236;p39"/>
          <p:cNvSpPr txBox="1"/>
          <p:nvPr>
            <p:ph idx="12" type="sldNum"/>
          </p:nvPr>
        </p:nvSpPr>
        <p:spPr>
          <a:xfrm>
            <a:off x="0" y="6492875"/>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800" u="none" cap="none" strike="noStrike">
                <a:solidFill>
                  <a:schemeClr val="dk1"/>
                </a:solidFill>
                <a:latin typeface="Nunito Sans"/>
                <a:ea typeface="Nunito Sans"/>
                <a:cs typeface="Nunito Sans"/>
                <a:sym typeface="Nunito Sans"/>
              </a:defRPr>
            </a:lvl1pPr>
            <a:lvl2pPr indent="0" lvl="1" marL="0" algn="ctr">
              <a:spcBef>
                <a:spcPts val="0"/>
              </a:spcBef>
              <a:buNone/>
              <a:defRPr b="0" i="0" sz="800" u="none" cap="none" strike="noStrike">
                <a:solidFill>
                  <a:schemeClr val="dk1"/>
                </a:solidFill>
                <a:latin typeface="Nunito Sans"/>
                <a:ea typeface="Nunito Sans"/>
                <a:cs typeface="Nunito Sans"/>
                <a:sym typeface="Nunito Sans"/>
              </a:defRPr>
            </a:lvl2pPr>
            <a:lvl3pPr indent="0" lvl="2" marL="0" algn="ctr">
              <a:spcBef>
                <a:spcPts val="0"/>
              </a:spcBef>
              <a:buNone/>
              <a:defRPr b="0" i="0" sz="800" u="none" cap="none" strike="noStrike">
                <a:solidFill>
                  <a:schemeClr val="dk1"/>
                </a:solidFill>
                <a:latin typeface="Nunito Sans"/>
                <a:ea typeface="Nunito Sans"/>
                <a:cs typeface="Nunito Sans"/>
                <a:sym typeface="Nunito Sans"/>
              </a:defRPr>
            </a:lvl3pPr>
            <a:lvl4pPr indent="0" lvl="3" marL="0" algn="ctr">
              <a:spcBef>
                <a:spcPts val="0"/>
              </a:spcBef>
              <a:buNone/>
              <a:defRPr b="0" i="0" sz="800" u="none" cap="none" strike="noStrike">
                <a:solidFill>
                  <a:schemeClr val="dk1"/>
                </a:solidFill>
                <a:latin typeface="Nunito Sans"/>
                <a:ea typeface="Nunito Sans"/>
                <a:cs typeface="Nunito Sans"/>
                <a:sym typeface="Nunito Sans"/>
              </a:defRPr>
            </a:lvl4pPr>
            <a:lvl5pPr indent="0" lvl="4" marL="0" algn="ctr">
              <a:spcBef>
                <a:spcPts val="0"/>
              </a:spcBef>
              <a:buNone/>
              <a:defRPr b="0" i="0" sz="800" u="none" cap="none" strike="noStrike">
                <a:solidFill>
                  <a:schemeClr val="dk1"/>
                </a:solidFill>
                <a:latin typeface="Nunito Sans"/>
                <a:ea typeface="Nunito Sans"/>
                <a:cs typeface="Nunito Sans"/>
                <a:sym typeface="Nunito Sans"/>
              </a:defRPr>
            </a:lvl5pPr>
            <a:lvl6pPr indent="0" lvl="5" marL="0" algn="ctr">
              <a:spcBef>
                <a:spcPts val="0"/>
              </a:spcBef>
              <a:buNone/>
              <a:defRPr b="0" i="0" sz="800" u="none" cap="none" strike="noStrike">
                <a:solidFill>
                  <a:schemeClr val="dk1"/>
                </a:solidFill>
                <a:latin typeface="Nunito Sans"/>
                <a:ea typeface="Nunito Sans"/>
                <a:cs typeface="Nunito Sans"/>
                <a:sym typeface="Nunito Sans"/>
              </a:defRPr>
            </a:lvl6pPr>
            <a:lvl7pPr indent="0" lvl="6" marL="0" algn="ctr">
              <a:spcBef>
                <a:spcPts val="0"/>
              </a:spcBef>
              <a:buNone/>
              <a:defRPr b="0" i="0" sz="800" u="none" cap="none" strike="noStrike">
                <a:solidFill>
                  <a:schemeClr val="dk1"/>
                </a:solidFill>
                <a:latin typeface="Nunito Sans"/>
                <a:ea typeface="Nunito Sans"/>
                <a:cs typeface="Nunito Sans"/>
                <a:sym typeface="Nunito Sans"/>
              </a:defRPr>
            </a:lvl7pPr>
            <a:lvl8pPr indent="0" lvl="7" marL="0" algn="ctr">
              <a:spcBef>
                <a:spcPts val="0"/>
              </a:spcBef>
              <a:buNone/>
              <a:defRPr b="0" i="0" sz="800" u="none" cap="none" strike="noStrike">
                <a:solidFill>
                  <a:schemeClr val="dk1"/>
                </a:solidFill>
                <a:latin typeface="Nunito Sans"/>
                <a:ea typeface="Nunito Sans"/>
                <a:cs typeface="Nunito Sans"/>
                <a:sym typeface="Nunito Sans"/>
              </a:defRPr>
            </a:lvl8pPr>
            <a:lvl9pPr indent="0" lvl="8" marL="0" algn="ctr">
              <a:spcBef>
                <a:spcPts val="0"/>
              </a:spcBef>
              <a:buNone/>
              <a:defRPr b="0" i="0" sz="800" u="none" cap="none" strike="noStrike">
                <a:solidFill>
                  <a:schemeClr val="dk1"/>
                </a:solidFill>
                <a:latin typeface="Nunito Sans"/>
                <a:ea typeface="Nunito Sans"/>
                <a:cs typeface="Nunito Sans"/>
                <a:sym typeface="Nunito Sans"/>
              </a:defRPr>
            </a:lvl9pPr>
          </a:lstStyle>
          <a:p>
            <a:pPr indent="0" lvl="0" marL="0" rtl="0" algn="ctr">
              <a:spcBef>
                <a:spcPts val="0"/>
              </a:spcBef>
              <a:spcAft>
                <a:spcPts val="0"/>
              </a:spcAft>
              <a:buNone/>
            </a:pPr>
            <a:fld id="{00000000-1234-1234-1234-123412341234}" type="slidenum">
              <a:rPr lang="en-US"/>
              <a:t>‹#›</a:t>
            </a:fld>
            <a:endParaRPr/>
          </a:p>
        </p:txBody>
      </p:sp>
      <p:cxnSp>
        <p:nvCxnSpPr>
          <p:cNvPr id="237" name="Google Shape;237;p39"/>
          <p:cNvCxnSpPr/>
          <p:nvPr/>
        </p:nvCxnSpPr>
        <p:spPr>
          <a:xfrm>
            <a:off x="431800" y="164150"/>
            <a:ext cx="3800208" cy="0"/>
          </a:xfrm>
          <a:prstGeom prst="straightConnector1">
            <a:avLst/>
          </a:prstGeom>
          <a:noFill/>
          <a:ln cap="flat" cmpd="sng" w="9525">
            <a:solidFill>
              <a:schemeClr val="dk1"/>
            </a:solidFill>
            <a:prstDash val="solid"/>
            <a:miter lim="800000"/>
            <a:headEnd len="sm" w="sm" type="none"/>
            <a:tailEnd len="sm" w="sm" type="none"/>
          </a:ln>
        </p:spPr>
      </p:cxnSp>
      <p:sp>
        <p:nvSpPr>
          <p:cNvPr id="238" name="Google Shape;238;p39"/>
          <p:cNvSpPr txBox="1"/>
          <p:nvPr>
            <p:ph idx="1" type="body"/>
          </p:nvPr>
        </p:nvSpPr>
        <p:spPr>
          <a:xfrm>
            <a:off x="631448" y="2491461"/>
            <a:ext cx="3401567" cy="3731539"/>
          </a:xfrm>
          <a:prstGeom prst="rect">
            <a:avLst/>
          </a:prstGeom>
          <a:noFill/>
          <a:ln>
            <a:noFill/>
          </a:ln>
        </p:spPr>
        <p:txBody>
          <a:bodyPr anchorCtr="0" anchor="b"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600"/>
              <a:buNone/>
              <a:defRPr sz="1600"/>
            </a:lvl1pPr>
            <a:lvl2pPr indent="-228600" lvl="1" marL="914400" algn="l">
              <a:lnSpc>
                <a:spcPct val="120000"/>
              </a:lnSpc>
              <a:spcBef>
                <a:spcPts val="500"/>
              </a:spcBef>
              <a:spcAft>
                <a:spcPts val="0"/>
              </a:spcAft>
              <a:buClr>
                <a:schemeClr val="dk1"/>
              </a:buClr>
              <a:buSzPts val="1600"/>
              <a:buNone/>
              <a:defRPr sz="1600"/>
            </a:lvl2pPr>
            <a:lvl3pPr indent="-228600" lvl="2" marL="1371600" algn="l">
              <a:lnSpc>
                <a:spcPct val="120000"/>
              </a:lnSpc>
              <a:spcBef>
                <a:spcPts val="500"/>
              </a:spcBef>
              <a:spcAft>
                <a:spcPts val="0"/>
              </a:spcAft>
              <a:buClr>
                <a:schemeClr val="dk1"/>
              </a:buClr>
              <a:buSzPts val="1600"/>
              <a:buNone/>
              <a:defRPr sz="1600"/>
            </a:lvl3pPr>
            <a:lvl4pPr indent="-228600" lvl="3" marL="1828800" algn="l">
              <a:lnSpc>
                <a:spcPct val="120000"/>
              </a:lnSpc>
              <a:spcBef>
                <a:spcPts val="500"/>
              </a:spcBef>
              <a:spcAft>
                <a:spcPts val="0"/>
              </a:spcAft>
              <a:buClr>
                <a:schemeClr val="dk1"/>
              </a:buClr>
              <a:buSzPts val="1600"/>
              <a:buNone/>
              <a:defRPr sz="1600"/>
            </a:lvl4pPr>
            <a:lvl5pPr indent="-228600" lvl="4" marL="2286000" algn="l">
              <a:lnSpc>
                <a:spcPct val="120000"/>
              </a:lnSpc>
              <a:spcBef>
                <a:spcPts val="500"/>
              </a:spcBef>
              <a:spcAft>
                <a:spcPts val="0"/>
              </a:spcAft>
              <a:buClr>
                <a:schemeClr val="dk1"/>
              </a:buClr>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39" name="Google Shape;239;p39"/>
          <p:cNvPicPr preferRelativeResize="0"/>
          <p:nvPr>
            <p:ph idx="2" type="pic"/>
          </p:nvPr>
        </p:nvPicPr>
        <p:blipFill/>
        <p:spPr>
          <a:xfrm>
            <a:off x="4234499" y="0"/>
            <a:ext cx="7962582" cy="6858000"/>
          </a:xfrm>
          <a:prstGeom prst="rect">
            <a:avLst/>
          </a:prstGeom>
          <a:blipFill rotWithShape="1">
            <a:blip r:embed="rId2">
              <a:alphaModFix amt="60000"/>
            </a:blip>
            <a:stretch>
              <a:fillRect b="0" l="-5169" r="2" t="0"/>
            </a:stretch>
          </a:blipFill>
          <a:ln>
            <a:noFill/>
          </a:ln>
        </p:spPr>
      </p:pic>
      <p:cxnSp>
        <p:nvCxnSpPr>
          <p:cNvPr id="240" name="Google Shape;240;p39"/>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cxnSp>
        <p:nvCxnSpPr>
          <p:cNvPr id="241" name="Google Shape;241;p39"/>
          <p:cNvCxnSpPr/>
          <p:nvPr/>
        </p:nvCxnSpPr>
        <p:spPr>
          <a:xfrm>
            <a:off x="4232008"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11">
  <p:cSld name="Content with Picture 11">
    <p:spTree>
      <p:nvGrpSpPr>
        <p:cNvPr id="242" name="Shape 242"/>
        <p:cNvGrpSpPr/>
        <p:nvPr/>
      </p:nvGrpSpPr>
      <p:grpSpPr>
        <a:xfrm>
          <a:off x="0" y="0"/>
          <a:ext cx="0" cy="0"/>
          <a:chOff x="0" y="0"/>
          <a:chExt cx="0" cy="0"/>
        </a:xfrm>
      </p:grpSpPr>
      <p:sp>
        <p:nvSpPr>
          <p:cNvPr id="243" name="Google Shape;243;p40"/>
          <p:cNvSpPr txBox="1"/>
          <p:nvPr>
            <p:ph type="title"/>
          </p:nvPr>
        </p:nvSpPr>
        <p:spPr>
          <a:xfrm>
            <a:off x="7977541" y="1001716"/>
            <a:ext cx="3565637" cy="1494474"/>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4000"/>
              <a:buFont typeface="Nuni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4" name="Google Shape;244;p40"/>
          <p:cNvSpPr txBox="1"/>
          <p:nvPr>
            <p:ph idx="11" type="ftr"/>
          </p:nvPr>
        </p:nvSpPr>
        <p:spPr>
          <a:xfrm rot="-5400000">
            <a:off x="-2067302" y="2231455"/>
            <a:ext cx="4564377"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5" name="Google Shape;245;p40"/>
          <p:cNvSpPr txBox="1"/>
          <p:nvPr>
            <p:ph idx="10" type="dt"/>
          </p:nvPr>
        </p:nvSpPr>
        <p:spPr>
          <a:xfrm rot="-5400000">
            <a:off x="-532351" y="5260879"/>
            <a:ext cx="1494474"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6" name="Google Shape;246;p40"/>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cxnSp>
        <p:nvCxnSpPr>
          <p:cNvPr id="247" name="Google Shape;247;p40"/>
          <p:cNvCxnSpPr/>
          <p:nvPr/>
        </p:nvCxnSpPr>
        <p:spPr>
          <a:xfrm>
            <a:off x="7794617" y="164150"/>
            <a:ext cx="4397383" cy="0"/>
          </a:xfrm>
          <a:prstGeom prst="straightConnector1">
            <a:avLst/>
          </a:prstGeom>
          <a:noFill/>
          <a:ln cap="flat" cmpd="sng" w="9525">
            <a:solidFill>
              <a:schemeClr val="dk1"/>
            </a:solidFill>
            <a:prstDash val="solid"/>
            <a:miter lim="800000"/>
            <a:headEnd len="sm" w="sm" type="none"/>
            <a:tailEnd len="sm" w="sm" type="none"/>
          </a:ln>
        </p:spPr>
      </p:cxnSp>
      <p:pic>
        <p:nvPicPr>
          <p:cNvPr id="248" name="Google Shape;248;p40"/>
          <p:cNvPicPr preferRelativeResize="0"/>
          <p:nvPr>
            <p:ph idx="2" type="pic"/>
          </p:nvPr>
        </p:nvPicPr>
        <p:blipFill/>
        <p:spPr>
          <a:xfrm>
            <a:off x="598327" y="0"/>
            <a:ext cx="7013917" cy="6858000"/>
          </a:xfrm>
          <a:prstGeom prst="rect">
            <a:avLst/>
          </a:prstGeom>
          <a:blipFill rotWithShape="1">
            <a:blip r:embed="rId2">
              <a:alphaModFix amt="60000"/>
            </a:blip>
            <a:stretch>
              <a:fillRect b="0" l="-2411" r="-2411" t="0"/>
            </a:stretch>
          </a:blipFill>
          <a:ln>
            <a:noFill/>
          </a:ln>
        </p:spPr>
      </p:pic>
      <p:sp>
        <p:nvSpPr>
          <p:cNvPr id="249" name="Google Shape;249;p40"/>
          <p:cNvSpPr txBox="1"/>
          <p:nvPr>
            <p:ph idx="1" type="body"/>
          </p:nvPr>
        </p:nvSpPr>
        <p:spPr>
          <a:xfrm>
            <a:off x="7976991" y="2877189"/>
            <a:ext cx="3576275" cy="3345811"/>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600"/>
              <a:buNone/>
              <a:defRPr sz="1600"/>
            </a:lvl1pPr>
            <a:lvl2pPr indent="-228600" lvl="1" marL="914400" algn="l">
              <a:lnSpc>
                <a:spcPct val="120000"/>
              </a:lnSpc>
              <a:spcBef>
                <a:spcPts val="500"/>
              </a:spcBef>
              <a:spcAft>
                <a:spcPts val="0"/>
              </a:spcAft>
              <a:buClr>
                <a:schemeClr val="dk1"/>
              </a:buClr>
              <a:buSzPts val="1600"/>
              <a:buNone/>
              <a:defRPr sz="1600"/>
            </a:lvl2pPr>
            <a:lvl3pPr indent="-228600" lvl="2" marL="1371600" algn="l">
              <a:lnSpc>
                <a:spcPct val="120000"/>
              </a:lnSpc>
              <a:spcBef>
                <a:spcPts val="500"/>
              </a:spcBef>
              <a:spcAft>
                <a:spcPts val="0"/>
              </a:spcAft>
              <a:buClr>
                <a:schemeClr val="dk1"/>
              </a:buClr>
              <a:buSzPts val="1600"/>
              <a:buNone/>
              <a:defRPr sz="1600"/>
            </a:lvl3pPr>
            <a:lvl4pPr indent="-228600" lvl="3" marL="1828800" algn="l">
              <a:lnSpc>
                <a:spcPct val="120000"/>
              </a:lnSpc>
              <a:spcBef>
                <a:spcPts val="500"/>
              </a:spcBef>
              <a:spcAft>
                <a:spcPts val="0"/>
              </a:spcAft>
              <a:buClr>
                <a:schemeClr val="dk1"/>
              </a:buClr>
              <a:buSzPts val="1600"/>
              <a:buNone/>
              <a:defRPr sz="1600"/>
            </a:lvl4pPr>
            <a:lvl5pPr indent="-228600" lvl="4" marL="2286000" algn="l">
              <a:lnSpc>
                <a:spcPct val="120000"/>
              </a:lnSpc>
              <a:spcBef>
                <a:spcPts val="500"/>
              </a:spcBef>
              <a:spcAft>
                <a:spcPts val="0"/>
              </a:spcAft>
              <a:buClr>
                <a:schemeClr val="dk1"/>
              </a:buClr>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50" name="Google Shape;250;p40"/>
          <p:cNvCxnSpPr/>
          <p:nvPr/>
        </p:nvCxnSpPr>
        <p:spPr>
          <a:xfrm>
            <a:off x="7794617" y="0"/>
            <a:ext cx="0" cy="6858000"/>
          </a:xfrm>
          <a:prstGeom prst="straightConnector1">
            <a:avLst/>
          </a:prstGeom>
          <a:noFill/>
          <a:ln cap="flat" cmpd="sng" w="9525">
            <a:solidFill>
              <a:schemeClr val="dk1"/>
            </a:solidFill>
            <a:prstDash val="solid"/>
            <a:miter lim="800000"/>
            <a:headEnd len="sm" w="sm" type="none"/>
            <a:tailEnd len="sm" w="sm" type="none"/>
          </a:ln>
        </p:spPr>
      </p:cxnSp>
      <p:cxnSp>
        <p:nvCxnSpPr>
          <p:cNvPr id="251" name="Google Shape;251;p40"/>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12">
  <p:cSld name="Content with Picture 12">
    <p:spTree>
      <p:nvGrpSpPr>
        <p:cNvPr id="252" name="Shape 252"/>
        <p:cNvGrpSpPr/>
        <p:nvPr/>
      </p:nvGrpSpPr>
      <p:grpSpPr>
        <a:xfrm>
          <a:off x="0" y="0"/>
          <a:ext cx="0" cy="0"/>
          <a:chOff x="0" y="0"/>
          <a:chExt cx="0" cy="0"/>
        </a:xfrm>
      </p:grpSpPr>
      <p:sp>
        <p:nvSpPr>
          <p:cNvPr id="253" name="Google Shape;253;p41"/>
          <p:cNvSpPr txBox="1"/>
          <p:nvPr>
            <p:ph type="title"/>
          </p:nvPr>
        </p:nvSpPr>
        <p:spPr>
          <a:xfrm>
            <a:off x="598328" y="5109524"/>
            <a:ext cx="4364200" cy="1113476"/>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4000"/>
              <a:buFont typeface="Nuni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4" name="Google Shape;254;p41"/>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5" name="Google Shape;255;p41"/>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6" name="Google Shape;256;p41"/>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pic>
        <p:nvPicPr>
          <p:cNvPr id="257" name="Google Shape;257;p41"/>
          <p:cNvPicPr preferRelativeResize="0"/>
          <p:nvPr>
            <p:ph idx="2" type="pic"/>
          </p:nvPr>
        </p:nvPicPr>
        <p:blipFill/>
        <p:spPr>
          <a:xfrm>
            <a:off x="598327" y="0"/>
            <a:ext cx="11593671" cy="4728524"/>
          </a:xfrm>
          <a:prstGeom prst="rect">
            <a:avLst/>
          </a:prstGeom>
          <a:blipFill rotWithShape="1">
            <a:blip r:embed="rId2">
              <a:alphaModFix amt="60000"/>
            </a:blip>
            <a:stretch>
              <a:fillRect b="0" l="-1459" r="-1" t="0"/>
            </a:stretch>
          </a:blipFill>
          <a:ln>
            <a:noFill/>
          </a:ln>
        </p:spPr>
      </p:pic>
      <p:sp>
        <p:nvSpPr>
          <p:cNvPr id="258" name="Google Shape;258;p41"/>
          <p:cNvSpPr txBox="1"/>
          <p:nvPr>
            <p:ph idx="1" type="body"/>
          </p:nvPr>
        </p:nvSpPr>
        <p:spPr>
          <a:xfrm>
            <a:off x="5349240" y="5109523"/>
            <a:ext cx="6208724" cy="1113477"/>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chemeClr val="dk1"/>
              </a:buClr>
              <a:buSzPts val="1600"/>
              <a:buFont typeface="Arial"/>
              <a:buNone/>
              <a:defRPr sz="1600"/>
            </a:lvl1pPr>
            <a:lvl2pPr indent="-228600" lvl="1" marL="914400" algn="l">
              <a:lnSpc>
                <a:spcPct val="120000"/>
              </a:lnSpc>
              <a:spcBef>
                <a:spcPts val="500"/>
              </a:spcBef>
              <a:spcAft>
                <a:spcPts val="0"/>
              </a:spcAft>
              <a:buClr>
                <a:schemeClr val="dk1"/>
              </a:buClr>
              <a:buSzPts val="1600"/>
              <a:buFont typeface="Arial"/>
              <a:buNone/>
              <a:defRPr sz="1600"/>
            </a:lvl2pPr>
            <a:lvl3pPr indent="-228600" lvl="2" marL="1371600" algn="l">
              <a:lnSpc>
                <a:spcPct val="120000"/>
              </a:lnSpc>
              <a:spcBef>
                <a:spcPts val="500"/>
              </a:spcBef>
              <a:spcAft>
                <a:spcPts val="0"/>
              </a:spcAft>
              <a:buClr>
                <a:schemeClr val="dk1"/>
              </a:buClr>
              <a:buSzPts val="1600"/>
              <a:buFont typeface="Arial"/>
              <a:buNone/>
              <a:defRPr sz="1600"/>
            </a:lvl3pPr>
            <a:lvl4pPr indent="-228600" lvl="3" marL="1828800" algn="l">
              <a:lnSpc>
                <a:spcPct val="120000"/>
              </a:lnSpc>
              <a:spcBef>
                <a:spcPts val="500"/>
              </a:spcBef>
              <a:spcAft>
                <a:spcPts val="0"/>
              </a:spcAft>
              <a:buClr>
                <a:schemeClr val="dk1"/>
              </a:buClr>
              <a:buSzPts val="1600"/>
              <a:buFont typeface="Arial"/>
              <a:buNone/>
              <a:defRPr sz="1600"/>
            </a:lvl4pPr>
            <a:lvl5pPr indent="-228600" lvl="4" marL="2286000" algn="l">
              <a:lnSpc>
                <a:spcPct val="120000"/>
              </a:lnSpc>
              <a:spcBef>
                <a:spcPts val="500"/>
              </a:spcBef>
              <a:spcAft>
                <a:spcPts val="0"/>
              </a:spcAft>
              <a:buClr>
                <a:schemeClr val="dk1"/>
              </a:buClr>
              <a:buSzPts val="1600"/>
              <a:buFont typeface="Arial"/>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59" name="Google Shape;259;p41"/>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13">
  <p:cSld name="Content with Picture 13">
    <p:spTree>
      <p:nvGrpSpPr>
        <p:cNvPr id="260" name="Shape 260"/>
        <p:cNvGrpSpPr/>
        <p:nvPr/>
      </p:nvGrpSpPr>
      <p:grpSpPr>
        <a:xfrm>
          <a:off x="0" y="0"/>
          <a:ext cx="0" cy="0"/>
          <a:chOff x="0" y="0"/>
          <a:chExt cx="0" cy="0"/>
        </a:xfrm>
      </p:grpSpPr>
      <p:sp>
        <p:nvSpPr>
          <p:cNvPr id="261" name="Google Shape;261;p42"/>
          <p:cNvSpPr txBox="1"/>
          <p:nvPr>
            <p:ph type="title"/>
          </p:nvPr>
        </p:nvSpPr>
        <p:spPr>
          <a:xfrm>
            <a:off x="598328" y="4362766"/>
            <a:ext cx="3421224" cy="186023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000"/>
              <a:buFont typeface="Nuni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2" name="Google Shape;262;p42"/>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3" name="Google Shape;263;p42"/>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4" name="Google Shape;264;p42"/>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pic>
        <p:nvPicPr>
          <p:cNvPr id="265" name="Google Shape;265;p42"/>
          <p:cNvPicPr preferRelativeResize="0"/>
          <p:nvPr>
            <p:ph idx="2" type="pic"/>
          </p:nvPr>
        </p:nvPicPr>
        <p:blipFill/>
        <p:spPr>
          <a:xfrm>
            <a:off x="598327" y="0"/>
            <a:ext cx="11593671" cy="3981766"/>
          </a:xfrm>
          <a:prstGeom prst="rect">
            <a:avLst/>
          </a:prstGeom>
          <a:blipFill rotWithShape="1">
            <a:blip r:embed="rId2">
              <a:alphaModFix amt="60000"/>
            </a:blip>
            <a:stretch>
              <a:fillRect b="0" l="-1459" r="-1" t="0"/>
            </a:stretch>
          </a:blipFill>
          <a:ln>
            <a:noFill/>
          </a:ln>
        </p:spPr>
      </p:pic>
      <p:sp>
        <p:nvSpPr>
          <p:cNvPr id="266" name="Google Shape;266;p42"/>
          <p:cNvSpPr txBox="1"/>
          <p:nvPr>
            <p:ph idx="1" type="body"/>
          </p:nvPr>
        </p:nvSpPr>
        <p:spPr>
          <a:xfrm>
            <a:off x="4405936" y="4353867"/>
            <a:ext cx="7152028" cy="1869134"/>
          </a:xfrm>
          <a:prstGeom prst="rect">
            <a:avLst/>
          </a:prstGeom>
          <a:noFill/>
          <a:ln>
            <a:noFill/>
          </a:ln>
        </p:spPr>
        <p:txBody>
          <a:bodyPr anchorCtr="0" anchor="t" bIns="45700" lIns="91425" spcFirstLastPara="1" rIns="91425" wrap="square" tIns="45700">
            <a:noAutofit/>
          </a:bodyPr>
          <a:lstStyle>
            <a:lvl1pPr indent="-330200" lvl="0" marL="457200" algn="l">
              <a:lnSpc>
                <a:spcPct val="120000"/>
              </a:lnSpc>
              <a:spcBef>
                <a:spcPts val="1000"/>
              </a:spcBef>
              <a:spcAft>
                <a:spcPts val="0"/>
              </a:spcAft>
              <a:buClr>
                <a:schemeClr val="dk1"/>
              </a:buClr>
              <a:buSzPts val="1600"/>
              <a:buFont typeface="Arial"/>
              <a:buChar char="•"/>
              <a:defRPr sz="1600"/>
            </a:lvl1pPr>
            <a:lvl2pPr indent="-330200" lvl="1" marL="914400" algn="l">
              <a:lnSpc>
                <a:spcPct val="120000"/>
              </a:lnSpc>
              <a:spcBef>
                <a:spcPts val="500"/>
              </a:spcBef>
              <a:spcAft>
                <a:spcPts val="0"/>
              </a:spcAft>
              <a:buClr>
                <a:schemeClr val="dk1"/>
              </a:buClr>
              <a:buSzPts val="1600"/>
              <a:buFont typeface="Arial"/>
              <a:buChar char="•"/>
              <a:defRPr sz="1600"/>
            </a:lvl2pPr>
            <a:lvl3pPr indent="-330200" lvl="2" marL="1371600" algn="l">
              <a:lnSpc>
                <a:spcPct val="120000"/>
              </a:lnSpc>
              <a:spcBef>
                <a:spcPts val="500"/>
              </a:spcBef>
              <a:spcAft>
                <a:spcPts val="0"/>
              </a:spcAft>
              <a:buClr>
                <a:schemeClr val="dk1"/>
              </a:buClr>
              <a:buSzPts val="1600"/>
              <a:buFont typeface="Arial"/>
              <a:buChar char="•"/>
              <a:defRPr sz="1600"/>
            </a:lvl3pPr>
            <a:lvl4pPr indent="-330200" lvl="3" marL="1828800" algn="l">
              <a:lnSpc>
                <a:spcPct val="120000"/>
              </a:lnSpc>
              <a:spcBef>
                <a:spcPts val="500"/>
              </a:spcBef>
              <a:spcAft>
                <a:spcPts val="0"/>
              </a:spcAft>
              <a:buClr>
                <a:schemeClr val="dk1"/>
              </a:buClr>
              <a:buSzPts val="1600"/>
              <a:buFont typeface="Arial"/>
              <a:buChar char="•"/>
              <a:defRPr sz="1600"/>
            </a:lvl4pPr>
            <a:lvl5pPr indent="-330200" lvl="4" marL="2286000" algn="l">
              <a:lnSpc>
                <a:spcPct val="120000"/>
              </a:lnSpc>
              <a:spcBef>
                <a:spcPts val="500"/>
              </a:spcBef>
              <a:spcAft>
                <a:spcPts val="0"/>
              </a:spcAft>
              <a:buClr>
                <a:schemeClr val="dk1"/>
              </a:buClr>
              <a:buSzPts val="1600"/>
              <a:buFont typeface="Arial"/>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67" name="Google Shape;267;p42"/>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14">
  <p:cSld name="Content with Picture 14">
    <p:spTree>
      <p:nvGrpSpPr>
        <p:cNvPr id="268" name="Shape 268"/>
        <p:cNvGrpSpPr/>
        <p:nvPr/>
      </p:nvGrpSpPr>
      <p:grpSpPr>
        <a:xfrm>
          <a:off x="0" y="0"/>
          <a:ext cx="0" cy="0"/>
          <a:chOff x="0" y="0"/>
          <a:chExt cx="0" cy="0"/>
        </a:xfrm>
      </p:grpSpPr>
      <p:cxnSp>
        <p:nvCxnSpPr>
          <p:cNvPr id="269" name="Google Shape;269;p43"/>
          <p:cNvCxnSpPr/>
          <p:nvPr/>
        </p:nvCxnSpPr>
        <p:spPr>
          <a:xfrm>
            <a:off x="429209" y="164150"/>
            <a:ext cx="11762791" cy="0"/>
          </a:xfrm>
          <a:prstGeom prst="straightConnector1">
            <a:avLst/>
          </a:prstGeom>
          <a:noFill/>
          <a:ln cap="flat" cmpd="sng" w="9525">
            <a:solidFill>
              <a:schemeClr val="dk1"/>
            </a:solidFill>
            <a:prstDash val="solid"/>
            <a:miter lim="800000"/>
            <a:headEnd len="sm" w="sm" type="none"/>
            <a:tailEnd len="sm" w="sm" type="none"/>
          </a:ln>
        </p:spPr>
      </p:cxnSp>
      <p:sp>
        <p:nvSpPr>
          <p:cNvPr id="270" name="Google Shape;270;p43"/>
          <p:cNvSpPr txBox="1"/>
          <p:nvPr>
            <p:ph type="title"/>
          </p:nvPr>
        </p:nvSpPr>
        <p:spPr>
          <a:xfrm>
            <a:off x="628764" y="1001714"/>
            <a:ext cx="3390788" cy="1875473"/>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000"/>
              <a:buFont typeface="Nuni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1" name="Google Shape;271;p43"/>
          <p:cNvSpPr txBox="1"/>
          <p:nvPr>
            <p:ph idx="11" type="ftr"/>
          </p:nvPr>
        </p:nvSpPr>
        <p:spPr>
          <a:xfrm rot="-5400000">
            <a:off x="-2073146" y="2231455"/>
            <a:ext cx="4564377"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2" name="Google Shape;272;p43"/>
          <p:cNvSpPr txBox="1"/>
          <p:nvPr>
            <p:ph idx="10" type="dt"/>
          </p:nvPr>
        </p:nvSpPr>
        <p:spPr>
          <a:xfrm rot="-5400000">
            <a:off x="-538191" y="5260876"/>
            <a:ext cx="1494468"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3" name="Google Shape;273;p43"/>
          <p:cNvSpPr txBox="1"/>
          <p:nvPr>
            <p:ph idx="12" type="sldNum"/>
          </p:nvPr>
        </p:nvSpPr>
        <p:spPr>
          <a:xfrm>
            <a:off x="-5842" y="6492874"/>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274" name="Google Shape;274;p43"/>
          <p:cNvSpPr txBox="1"/>
          <p:nvPr>
            <p:ph idx="1" type="body"/>
          </p:nvPr>
        </p:nvSpPr>
        <p:spPr>
          <a:xfrm>
            <a:off x="4405936" y="1001714"/>
            <a:ext cx="7152028" cy="1875475"/>
          </a:xfrm>
          <a:prstGeom prst="rect">
            <a:avLst/>
          </a:prstGeom>
          <a:noFill/>
          <a:ln>
            <a:noFill/>
          </a:ln>
        </p:spPr>
        <p:txBody>
          <a:bodyPr anchorCtr="0" anchor="t" bIns="45700" lIns="91425" spcFirstLastPara="1" rIns="91425" wrap="square" tIns="45700">
            <a:noAutofit/>
          </a:bodyPr>
          <a:lstStyle>
            <a:lvl1pPr indent="-330200" lvl="0" marL="457200" algn="l">
              <a:lnSpc>
                <a:spcPct val="120000"/>
              </a:lnSpc>
              <a:spcBef>
                <a:spcPts val="1000"/>
              </a:spcBef>
              <a:spcAft>
                <a:spcPts val="0"/>
              </a:spcAft>
              <a:buClr>
                <a:schemeClr val="dk1"/>
              </a:buClr>
              <a:buSzPts val="1600"/>
              <a:buFont typeface="Arial"/>
              <a:buChar char="•"/>
              <a:defRPr sz="1600"/>
            </a:lvl1pPr>
            <a:lvl2pPr indent="-330200" lvl="1" marL="914400" algn="l">
              <a:lnSpc>
                <a:spcPct val="120000"/>
              </a:lnSpc>
              <a:spcBef>
                <a:spcPts val="500"/>
              </a:spcBef>
              <a:spcAft>
                <a:spcPts val="0"/>
              </a:spcAft>
              <a:buClr>
                <a:schemeClr val="dk1"/>
              </a:buClr>
              <a:buSzPts val="1600"/>
              <a:buFont typeface="Arial"/>
              <a:buChar char="•"/>
              <a:defRPr sz="1600"/>
            </a:lvl2pPr>
            <a:lvl3pPr indent="-330200" lvl="2" marL="1371600" algn="l">
              <a:lnSpc>
                <a:spcPct val="120000"/>
              </a:lnSpc>
              <a:spcBef>
                <a:spcPts val="500"/>
              </a:spcBef>
              <a:spcAft>
                <a:spcPts val="0"/>
              </a:spcAft>
              <a:buClr>
                <a:schemeClr val="dk1"/>
              </a:buClr>
              <a:buSzPts val="1600"/>
              <a:buFont typeface="Arial"/>
              <a:buChar char="•"/>
              <a:defRPr sz="1600"/>
            </a:lvl3pPr>
            <a:lvl4pPr indent="-330200" lvl="3" marL="1828800" algn="l">
              <a:lnSpc>
                <a:spcPct val="120000"/>
              </a:lnSpc>
              <a:spcBef>
                <a:spcPts val="500"/>
              </a:spcBef>
              <a:spcAft>
                <a:spcPts val="0"/>
              </a:spcAft>
              <a:buClr>
                <a:schemeClr val="dk1"/>
              </a:buClr>
              <a:buSzPts val="1600"/>
              <a:buFont typeface="Arial"/>
              <a:buChar char="•"/>
              <a:defRPr sz="1600"/>
            </a:lvl4pPr>
            <a:lvl5pPr indent="-330200" lvl="4" marL="2286000" algn="l">
              <a:lnSpc>
                <a:spcPct val="120000"/>
              </a:lnSpc>
              <a:spcBef>
                <a:spcPts val="500"/>
              </a:spcBef>
              <a:spcAft>
                <a:spcPts val="0"/>
              </a:spcAft>
              <a:buClr>
                <a:schemeClr val="dk1"/>
              </a:buClr>
              <a:buSzPts val="1600"/>
              <a:buFont typeface="Arial"/>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75" name="Google Shape;275;p43"/>
          <p:cNvPicPr preferRelativeResize="0"/>
          <p:nvPr>
            <p:ph idx="2" type="pic"/>
          </p:nvPr>
        </p:nvPicPr>
        <p:blipFill/>
        <p:spPr>
          <a:xfrm>
            <a:off x="598328" y="3258188"/>
            <a:ext cx="11593670" cy="3599811"/>
          </a:xfrm>
          <a:prstGeom prst="rect">
            <a:avLst/>
          </a:prstGeom>
          <a:blipFill rotWithShape="1">
            <a:blip r:embed="rId2">
              <a:alphaModFix amt="60000"/>
            </a:blip>
            <a:stretch>
              <a:fillRect b="0" l="-1217" r="0" t="0"/>
            </a:stretch>
          </a:blipFill>
          <a:ln>
            <a:noFill/>
          </a:ln>
        </p:spPr>
      </p:pic>
      <p:cxnSp>
        <p:nvCxnSpPr>
          <p:cNvPr id="276" name="Google Shape;276;p43"/>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9">
  <p:cSld name="Content with Picture 9">
    <p:spTree>
      <p:nvGrpSpPr>
        <p:cNvPr id="33" name="Shape 33"/>
        <p:cNvGrpSpPr/>
        <p:nvPr/>
      </p:nvGrpSpPr>
      <p:grpSpPr>
        <a:xfrm>
          <a:off x="0" y="0"/>
          <a:ext cx="0" cy="0"/>
          <a:chOff x="0" y="0"/>
          <a:chExt cx="0" cy="0"/>
        </a:xfrm>
      </p:grpSpPr>
      <p:sp>
        <p:nvSpPr>
          <p:cNvPr id="34" name="Google Shape;34;p15"/>
          <p:cNvSpPr txBox="1"/>
          <p:nvPr>
            <p:ph type="title"/>
          </p:nvPr>
        </p:nvSpPr>
        <p:spPr>
          <a:xfrm>
            <a:off x="7779767" y="1001715"/>
            <a:ext cx="3778198" cy="1108746"/>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4000"/>
              <a:buFont typeface="Nuni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5"/>
          <p:cNvSpPr txBox="1"/>
          <p:nvPr>
            <p:ph idx="11" type="ftr"/>
          </p:nvPr>
        </p:nvSpPr>
        <p:spPr>
          <a:xfrm rot="-5400000">
            <a:off x="-2067301"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15"/>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15"/>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cxnSp>
        <p:nvCxnSpPr>
          <p:cNvPr id="38" name="Google Shape;38;p15"/>
          <p:cNvCxnSpPr/>
          <p:nvPr/>
        </p:nvCxnSpPr>
        <p:spPr>
          <a:xfrm>
            <a:off x="7597395" y="164150"/>
            <a:ext cx="4594605" cy="0"/>
          </a:xfrm>
          <a:prstGeom prst="straightConnector1">
            <a:avLst/>
          </a:prstGeom>
          <a:noFill/>
          <a:ln cap="flat" cmpd="sng" w="9525">
            <a:solidFill>
              <a:schemeClr val="dk1"/>
            </a:solidFill>
            <a:prstDash val="solid"/>
            <a:miter lim="800000"/>
            <a:headEnd len="sm" w="sm" type="none"/>
            <a:tailEnd len="sm" w="sm" type="none"/>
          </a:ln>
        </p:spPr>
      </p:cxnSp>
      <p:pic>
        <p:nvPicPr>
          <p:cNvPr id="39" name="Google Shape;39;p15"/>
          <p:cNvPicPr preferRelativeResize="0"/>
          <p:nvPr>
            <p:ph idx="2" type="pic"/>
          </p:nvPr>
        </p:nvPicPr>
        <p:blipFill/>
        <p:spPr>
          <a:xfrm>
            <a:off x="598329" y="0"/>
            <a:ext cx="6816696" cy="6858000"/>
          </a:xfrm>
          <a:prstGeom prst="rect">
            <a:avLst/>
          </a:prstGeom>
          <a:blipFill rotWithShape="1">
            <a:blip r:embed="rId2">
              <a:alphaModFix amt="60000"/>
            </a:blip>
            <a:stretch>
              <a:fillRect b="0" l="-2482" r="-2480" t="0"/>
            </a:stretch>
          </a:blipFill>
          <a:ln>
            <a:noFill/>
          </a:ln>
        </p:spPr>
      </p:pic>
      <p:sp>
        <p:nvSpPr>
          <p:cNvPr id="40" name="Google Shape;40;p15"/>
          <p:cNvSpPr txBox="1"/>
          <p:nvPr>
            <p:ph idx="1" type="body"/>
          </p:nvPr>
        </p:nvSpPr>
        <p:spPr>
          <a:xfrm>
            <a:off x="7779767" y="2515205"/>
            <a:ext cx="3778198" cy="3759382"/>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1000"/>
              </a:spcBef>
              <a:spcAft>
                <a:spcPts val="0"/>
              </a:spcAft>
              <a:buClr>
                <a:schemeClr val="dk1"/>
              </a:buClr>
              <a:buSzPts val="1600"/>
              <a:buChar char="•"/>
              <a:defRPr sz="1600"/>
            </a:lvl1pPr>
            <a:lvl2pPr indent="-330200" lvl="1" marL="914400" algn="l">
              <a:lnSpc>
                <a:spcPct val="120000"/>
              </a:lnSpc>
              <a:spcBef>
                <a:spcPts val="500"/>
              </a:spcBef>
              <a:spcAft>
                <a:spcPts val="0"/>
              </a:spcAft>
              <a:buClr>
                <a:schemeClr val="dk1"/>
              </a:buClr>
              <a:buSzPts val="1600"/>
              <a:buChar char="•"/>
              <a:defRPr sz="1600"/>
            </a:lvl2pPr>
            <a:lvl3pPr indent="-330200" lvl="2" marL="1371600" algn="l">
              <a:lnSpc>
                <a:spcPct val="120000"/>
              </a:lnSpc>
              <a:spcBef>
                <a:spcPts val="500"/>
              </a:spcBef>
              <a:spcAft>
                <a:spcPts val="0"/>
              </a:spcAft>
              <a:buClr>
                <a:schemeClr val="dk1"/>
              </a:buClr>
              <a:buSzPts val="1600"/>
              <a:buChar char="•"/>
              <a:defRPr sz="1600"/>
            </a:lvl3pPr>
            <a:lvl4pPr indent="-330200" lvl="3" marL="1828800" algn="l">
              <a:lnSpc>
                <a:spcPct val="120000"/>
              </a:lnSpc>
              <a:spcBef>
                <a:spcPts val="500"/>
              </a:spcBef>
              <a:spcAft>
                <a:spcPts val="0"/>
              </a:spcAft>
              <a:buClr>
                <a:schemeClr val="dk1"/>
              </a:buClr>
              <a:buSzPts val="1600"/>
              <a:buChar char="•"/>
              <a:defRPr sz="1600"/>
            </a:lvl4pPr>
            <a:lvl5pPr indent="-330200" lvl="4" marL="2286000" algn="l">
              <a:lnSpc>
                <a:spcPct val="12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1" name="Google Shape;41;p15"/>
          <p:cNvCxnSpPr/>
          <p:nvPr/>
        </p:nvCxnSpPr>
        <p:spPr>
          <a:xfrm>
            <a:off x="7597395" y="0"/>
            <a:ext cx="0" cy="6858000"/>
          </a:xfrm>
          <a:prstGeom prst="straightConnector1">
            <a:avLst/>
          </a:prstGeom>
          <a:noFill/>
          <a:ln cap="flat" cmpd="sng" w="9525">
            <a:solidFill>
              <a:schemeClr val="dk1"/>
            </a:solidFill>
            <a:prstDash val="solid"/>
            <a:miter lim="800000"/>
            <a:headEnd len="sm" w="sm" type="none"/>
            <a:tailEnd len="sm" w="sm" type="none"/>
          </a:ln>
        </p:spPr>
      </p:cxnSp>
      <p:cxnSp>
        <p:nvCxnSpPr>
          <p:cNvPr id="42" name="Google Shape;42;p15"/>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15">
  <p:cSld name="Content with Picture 15">
    <p:spTree>
      <p:nvGrpSpPr>
        <p:cNvPr id="277" name="Shape 277"/>
        <p:cNvGrpSpPr/>
        <p:nvPr/>
      </p:nvGrpSpPr>
      <p:grpSpPr>
        <a:xfrm>
          <a:off x="0" y="0"/>
          <a:ext cx="0" cy="0"/>
          <a:chOff x="0" y="0"/>
          <a:chExt cx="0" cy="0"/>
        </a:xfrm>
      </p:grpSpPr>
      <p:cxnSp>
        <p:nvCxnSpPr>
          <p:cNvPr id="278" name="Google Shape;278;p44"/>
          <p:cNvCxnSpPr/>
          <p:nvPr/>
        </p:nvCxnSpPr>
        <p:spPr>
          <a:xfrm>
            <a:off x="429209" y="164150"/>
            <a:ext cx="11762791" cy="0"/>
          </a:xfrm>
          <a:prstGeom prst="straightConnector1">
            <a:avLst/>
          </a:prstGeom>
          <a:noFill/>
          <a:ln cap="flat" cmpd="sng" w="9525">
            <a:solidFill>
              <a:schemeClr val="dk1"/>
            </a:solidFill>
            <a:prstDash val="solid"/>
            <a:miter lim="800000"/>
            <a:headEnd len="sm" w="sm" type="none"/>
            <a:tailEnd len="sm" w="sm" type="none"/>
          </a:ln>
        </p:spPr>
      </p:cxnSp>
      <p:sp>
        <p:nvSpPr>
          <p:cNvPr id="279" name="Google Shape;279;p44"/>
          <p:cNvSpPr txBox="1"/>
          <p:nvPr>
            <p:ph type="title"/>
          </p:nvPr>
        </p:nvSpPr>
        <p:spPr>
          <a:xfrm>
            <a:off x="634030" y="1001715"/>
            <a:ext cx="10923933" cy="74675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Nuni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0" name="Google Shape;280;p44"/>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1" name="Google Shape;281;p44"/>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2" name="Google Shape;282;p44"/>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pic>
        <p:nvPicPr>
          <p:cNvPr id="283" name="Google Shape;283;p44"/>
          <p:cNvPicPr preferRelativeResize="0"/>
          <p:nvPr>
            <p:ph idx="2" type="pic"/>
          </p:nvPr>
        </p:nvPicPr>
        <p:blipFill/>
        <p:spPr>
          <a:xfrm>
            <a:off x="634030" y="2129475"/>
            <a:ext cx="5652468" cy="4093526"/>
          </a:xfrm>
          <a:prstGeom prst="rect">
            <a:avLst/>
          </a:prstGeom>
          <a:blipFill rotWithShape="1">
            <a:blip r:embed="rId2">
              <a:alphaModFix amt="60000"/>
            </a:blip>
            <a:stretch>
              <a:fillRect b="0" l="0" r="0" t="0"/>
            </a:stretch>
          </a:blipFill>
          <a:ln>
            <a:noFill/>
          </a:ln>
        </p:spPr>
      </p:pic>
      <p:sp>
        <p:nvSpPr>
          <p:cNvPr id="284" name="Google Shape;284;p44"/>
          <p:cNvSpPr txBox="1"/>
          <p:nvPr>
            <p:ph idx="1" type="body"/>
          </p:nvPr>
        </p:nvSpPr>
        <p:spPr>
          <a:xfrm>
            <a:off x="6843095" y="2129475"/>
            <a:ext cx="4714869" cy="4093526"/>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1000"/>
              </a:spcBef>
              <a:spcAft>
                <a:spcPts val="0"/>
              </a:spcAft>
              <a:buClr>
                <a:schemeClr val="dk1"/>
              </a:buClr>
              <a:buSzPts val="1600"/>
              <a:buChar char="•"/>
              <a:defRPr sz="1600"/>
            </a:lvl1pPr>
            <a:lvl2pPr indent="-330200" lvl="1" marL="914400" algn="l">
              <a:lnSpc>
                <a:spcPct val="120000"/>
              </a:lnSpc>
              <a:spcBef>
                <a:spcPts val="500"/>
              </a:spcBef>
              <a:spcAft>
                <a:spcPts val="0"/>
              </a:spcAft>
              <a:buClr>
                <a:schemeClr val="dk1"/>
              </a:buClr>
              <a:buSzPts val="1600"/>
              <a:buChar char="•"/>
              <a:defRPr sz="1600"/>
            </a:lvl2pPr>
            <a:lvl3pPr indent="-330200" lvl="2" marL="1371600" algn="l">
              <a:lnSpc>
                <a:spcPct val="120000"/>
              </a:lnSpc>
              <a:spcBef>
                <a:spcPts val="500"/>
              </a:spcBef>
              <a:spcAft>
                <a:spcPts val="0"/>
              </a:spcAft>
              <a:buClr>
                <a:schemeClr val="dk1"/>
              </a:buClr>
              <a:buSzPts val="1600"/>
              <a:buChar char="•"/>
              <a:defRPr sz="1600"/>
            </a:lvl3pPr>
            <a:lvl4pPr indent="-330200" lvl="3" marL="1828800" algn="l">
              <a:lnSpc>
                <a:spcPct val="120000"/>
              </a:lnSpc>
              <a:spcBef>
                <a:spcPts val="500"/>
              </a:spcBef>
              <a:spcAft>
                <a:spcPts val="0"/>
              </a:spcAft>
              <a:buClr>
                <a:schemeClr val="dk1"/>
              </a:buClr>
              <a:buSzPts val="1600"/>
              <a:buChar char="•"/>
              <a:defRPr sz="1600"/>
            </a:lvl4pPr>
            <a:lvl5pPr indent="-330200" lvl="4" marL="2286000" algn="l">
              <a:lnSpc>
                <a:spcPct val="12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85" name="Google Shape;285;p44"/>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16">
  <p:cSld name="Content with Picture 16">
    <p:spTree>
      <p:nvGrpSpPr>
        <p:cNvPr id="286" name="Shape 286"/>
        <p:cNvGrpSpPr/>
        <p:nvPr/>
      </p:nvGrpSpPr>
      <p:grpSpPr>
        <a:xfrm>
          <a:off x="0" y="0"/>
          <a:ext cx="0" cy="0"/>
          <a:chOff x="0" y="0"/>
          <a:chExt cx="0" cy="0"/>
        </a:xfrm>
      </p:grpSpPr>
      <p:cxnSp>
        <p:nvCxnSpPr>
          <p:cNvPr id="287" name="Google Shape;287;p45"/>
          <p:cNvCxnSpPr/>
          <p:nvPr/>
        </p:nvCxnSpPr>
        <p:spPr>
          <a:xfrm>
            <a:off x="429209" y="164150"/>
            <a:ext cx="11762791" cy="0"/>
          </a:xfrm>
          <a:prstGeom prst="straightConnector1">
            <a:avLst/>
          </a:prstGeom>
          <a:noFill/>
          <a:ln cap="flat" cmpd="sng" w="9525">
            <a:solidFill>
              <a:schemeClr val="dk1"/>
            </a:solidFill>
            <a:prstDash val="solid"/>
            <a:miter lim="800000"/>
            <a:headEnd len="sm" w="sm" type="none"/>
            <a:tailEnd len="sm" w="sm" type="none"/>
          </a:ln>
        </p:spPr>
      </p:cxnSp>
      <p:sp>
        <p:nvSpPr>
          <p:cNvPr id="288" name="Google Shape;288;p45"/>
          <p:cNvSpPr txBox="1"/>
          <p:nvPr>
            <p:ph type="title"/>
          </p:nvPr>
        </p:nvSpPr>
        <p:spPr>
          <a:xfrm>
            <a:off x="634030" y="1001715"/>
            <a:ext cx="4714876" cy="1122374"/>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4000"/>
              <a:buFont typeface="Nuni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9" name="Google Shape;289;p45"/>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0" name="Google Shape;290;p45"/>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1" name="Google Shape;291;p45"/>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pic>
        <p:nvPicPr>
          <p:cNvPr id="292" name="Google Shape;292;p45"/>
          <p:cNvPicPr preferRelativeResize="0"/>
          <p:nvPr>
            <p:ph idx="2" type="pic"/>
          </p:nvPr>
        </p:nvPicPr>
        <p:blipFill/>
        <p:spPr>
          <a:xfrm>
            <a:off x="634030" y="2496190"/>
            <a:ext cx="4672584" cy="3726810"/>
          </a:xfrm>
          <a:prstGeom prst="rect">
            <a:avLst/>
          </a:prstGeom>
          <a:blipFill rotWithShape="1">
            <a:blip r:embed="rId2">
              <a:alphaModFix amt="60000"/>
            </a:blip>
            <a:stretch>
              <a:fillRect b="0" l="0" r="0" t="0"/>
            </a:stretch>
          </a:blipFill>
          <a:ln>
            <a:noFill/>
          </a:ln>
        </p:spPr>
      </p:pic>
      <p:sp>
        <p:nvSpPr>
          <p:cNvPr id="293" name="Google Shape;293;p45"/>
          <p:cNvSpPr txBox="1"/>
          <p:nvPr>
            <p:ph idx="1" type="body"/>
          </p:nvPr>
        </p:nvSpPr>
        <p:spPr>
          <a:xfrm>
            <a:off x="5905502" y="1001715"/>
            <a:ext cx="5652463" cy="5221285"/>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1000"/>
              </a:spcBef>
              <a:spcAft>
                <a:spcPts val="0"/>
              </a:spcAft>
              <a:buClr>
                <a:schemeClr val="dk1"/>
              </a:buClr>
              <a:buSzPts val="1600"/>
              <a:buChar char="•"/>
              <a:defRPr sz="1600"/>
            </a:lvl1pPr>
            <a:lvl2pPr indent="-330200" lvl="1" marL="914400" algn="l">
              <a:lnSpc>
                <a:spcPct val="120000"/>
              </a:lnSpc>
              <a:spcBef>
                <a:spcPts val="500"/>
              </a:spcBef>
              <a:spcAft>
                <a:spcPts val="0"/>
              </a:spcAft>
              <a:buClr>
                <a:schemeClr val="dk1"/>
              </a:buClr>
              <a:buSzPts val="1600"/>
              <a:buChar char="•"/>
              <a:defRPr sz="1600"/>
            </a:lvl2pPr>
            <a:lvl3pPr indent="-330200" lvl="2" marL="1371600" algn="l">
              <a:lnSpc>
                <a:spcPct val="120000"/>
              </a:lnSpc>
              <a:spcBef>
                <a:spcPts val="500"/>
              </a:spcBef>
              <a:spcAft>
                <a:spcPts val="0"/>
              </a:spcAft>
              <a:buClr>
                <a:schemeClr val="dk1"/>
              </a:buClr>
              <a:buSzPts val="1600"/>
              <a:buChar char="•"/>
              <a:defRPr sz="1600"/>
            </a:lvl3pPr>
            <a:lvl4pPr indent="-330200" lvl="3" marL="1828800" algn="l">
              <a:lnSpc>
                <a:spcPct val="120000"/>
              </a:lnSpc>
              <a:spcBef>
                <a:spcPts val="500"/>
              </a:spcBef>
              <a:spcAft>
                <a:spcPts val="0"/>
              </a:spcAft>
              <a:buClr>
                <a:schemeClr val="dk1"/>
              </a:buClr>
              <a:buSzPts val="1600"/>
              <a:buChar char="•"/>
              <a:defRPr sz="1600"/>
            </a:lvl4pPr>
            <a:lvl5pPr indent="-330200" lvl="4" marL="2286000" algn="l">
              <a:lnSpc>
                <a:spcPct val="12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94" name="Google Shape;294;p45"/>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17">
  <p:cSld name="Content with Picture 17">
    <p:spTree>
      <p:nvGrpSpPr>
        <p:cNvPr id="295" name="Shape 295"/>
        <p:cNvGrpSpPr/>
        <p:nvPr/>
      </p:nvGrpSpPr>
      <p:grpSpPr>
        <a:xfrm>
          <a:off x="0" y="0"/>
          <a:ext cx="0" cy="0"/>
          <a:chOff x="0" y="0"/>
          <a:chExt cx="0" cy="0"/>
        </a:xfrm>
      </p:grpSpPr>
      <p:cxnSp>
        <p:nvCxnSpPr>
          <p:cNvPr id="296" name="Google Shape;296;p46"/>
          <p:cNvCxnSpPr/>
          <p:nvPr/>
        </p:nvCxnSpPr>
        <p:spPr>
          <a:xfrm>
            <a:off x="429209" y="164150"/>
            <a:ext cx="11762791" cy="0"/>
          </a:xfrm>
          <a:prstGeom prst="straightConnector1">
            <a:avLst/>
          </a:prstGeom>
          <a:noFill/>
          <a:ln cap="flat" cmpd="sng" w="9525">
            <a:solidFill>
              <a:schemeClr val="dk1"/>
            </a:solidFill>
            <a:prstDash val="solid"/>
            <a:miter lim="800000"/>
            <a:headEnd len="sm" w="sm" type="none"/>
            <a:tailEnd len="sm" w="sm" type="none"/>
          </a:ln>
        </p:spPr>
      </p:cxnSp>
      <p:sp>
        <p:nvSpPr>
          <p:cNvPr id="297" name="Google Shape;297;p46"/>
          <p:cNvSpPr txBox="1"/>
          <p:nvPr>
            <p:ph type="title"/>
          </p:nvPr>
        </p:nvSpPr>
        <p:spPr>
          <a:xfrm>
            <a:off x="634030" y="1001714"/>
            <a:ext cx="4328495" cy="1127759"/>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4000"/>
              <a:buFont typeface="Nuni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8" name="Google Shape;298;p46"/>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9" name="Google Shape;299;p46"/>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0" name="Google Shape;300;p46"/>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pic>
        <p:nvPicPr>
          <p:cNvPr id="301" name="Google Shape;301;p46"/>
          <p:cNvPicPr preferRelativeResize="0"/>
          <p:nvPr>
            <p:ph idx="2" type="pic"/>
          </p:nvPr>
        </p:nvPicPr>
        <p:blipFill/>
        <p:spPr>
          <a:xfrm>
            <a:off x="634030" y="2129475"/>
            <a:ext cx="4328495" cy="4093525"/>
          </a:xfrm>
          <a:prstGeom prst="rect">
            <a:avLst/>
          </a:prstGeom>
          <a:blipFill rotWithShape="1">
            <a:blip r:embed="rId2">
              <a:alphaModFix amt="60000"/>
            </a:blip>
            <a:stretch>
              <a:fillRect b="0" l="0" r="0" t="0"/>
            </a:stretch>
          </a:blipFill>
          <a:ln>
            <a:noFill/>
          </a:ln>
        </p:spPr>
      </p:pic>
      <p:sp>
        <p:nvSpPr>
          <p:cNvPr id="302" name="Google Shape;302;p46"/>
          <p:cNvSpPr txBox="1"/>
          <p:nvPr>
            <p:ph idx="1" type="body"/>
          </p:nvPr>
        </p:nvSpPr>
        <p:spPr>
          <a:xfrm>
            <a:off x="5348911" y="1001713"/>
            <a:ext cx="6209054" cy="5221287"/>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1000"/>
              </a:spcBef>
              <a:spcAft>
                <a:spcPts val="0"/>
              </a:spcAft>
              <a:buClr>
                <a:schemeClr val="dk1"/>
              </a:buClr>
              <a:buSzPts val="1600"/>
              <a:buChar char="•"/>
              <a:defRPr sz="1600"/>
            </a:lvl1pPr>
            <a:lvl2pPr indent="-330200" lvl="1" marL="914400" algn="l">
              <a:lnSpc>
                <a:spcPct val="120000"/>
              </a:lnSpc>
              <a:spcBef>
                <a:spcPts val="500"/>
              </a:spcBef>
              <a:spcAft>
                <a:spcPts val="0"/>
              </a:spcAft>
              <a:buClr>
                <a:schemeClr val="dk1"/>
              </a:buClr>
              <a:buSzPts val="1600"/>
              <a:buChar char="•"/>
              <a:defRPr sz="1600"/>
            </a:lvl2pPr>
            <a:lvl3pPr indent="-330200" lvl="2" marL="1371600" algn="l">
              <a:lnSpc>
                <a:spcPct val="120000"/>
              </a:lnSpc>
              <a:spcBef>
                <a:spcPts val="500"/>
              </a:spcBef>
              <a:spcAft>
                <a:spcPts val="0"/>
              </a:spcAft>
              <a:buClr>
                <a:schemeClr val="dk1"/>
              </a:buClr>
              <a:buSzPts val="1600"/>
              <a:buChar char="•"/>
              <a:defRPr sz="1600"/>
            </a:lvl3pPr>
            <a:lvl4pPr indent="-330200" lvl="3" marL="1828800" algn="l">
              <a:lnSpc>
                <a:spcPct val="120000"/>
              </a:lnSpc>
              <a:spcBef>
                <a:spcPts val="500"/>
              </a:spcBef>
              <a:spcAft>
                <a:spcPts val="0"/>
              </a:spcAft>
              <a:buClr>
                <a:schemeClr val="dk1"/>
              </a:buClr>
              <a:buSzPts val="1600"/>
              <a:buChar char="•"/>
              <a:defRPr sz="1600"/>
            </a:lvl4pPr>
            <a:lvl5pPr indent="-330200" lvl="4" marL="2286000" algn="l">
              <a:lnSpc>
                <a:spcPct val="12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03" name="Google Shape;303;p46"/>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18">
  <p:cSld name="Content with Picture 18">
    <p:bg>
      <p:bgPr>
        <a:solidFill>
          <a:schemeClr val="accent1"/>
        </a:solidFill>
      </p:bgPr>
    </p:bg>
    <p:spTree>
      <p:nvGrpSpPr>
        <p:cNvPr id="304" name="Shape 304"/>
        <p:cNvGrpSpPr/>
        <p:nvPr/>
      </p:nvGrpSpPr>
      <p:grpSpPr>
        <a:xfrm>
          <a:off x="0" y="0"/>
          <a:ext cx="0" cy="0"/>
          <a:chOff x="0" y="0"/>
          <a:chExt cx="0" cy="0"/>
        </a:xfrm>
      </p:grpSpPr>
      <p:sp>
        <p:nvSpPr>
          <p:cNvPr id="305" name="Google Shape;305;p47"/>
          <p:cNvSpPr txBox="1"/>
          <p:nvPr>
            <p:ph type="title"/>
          </p:nvPr>
        </p:nvSpPr>
        <p:spPr>
          <a:xfrm>
            <a:off x="634031" y="1001715"/>
            <a:ext cx="5955028" cy="547751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7200"/>
              <a:buFont typeface="Nunito Sans"/>
              <a:buNone/>
              <a:defRPr b="0" i="0" sz="7200">
                <a:latin typeface="Nunito Sans"/>
                <a:ea typeface="Nunito Sans"/>
                <a:cs typeface="Nunito Sans"/>
                <a:sym typeface="Nuni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6" name="Google Shape;306;p47"/>
          <p:cNvSpPr txBox="1"/>
          <p:nvPr>
            <p:ph idx="11" type="ftr"/>
          </p:nvPr>
        </p:nvSpPr>
        <p:spPr>
          <a:xfrm rot="-5400000">
            <a:off x="-2067302"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7" name="Google Shape;307;p47"/>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8" name="Google Shape;308;p47"/>
          <p:cNvSpPr txBox="1"/>
          <p:nvPr>
            <p:ph idx="12" type="sldNum"/>
          </p:nvPr>
        </p:nvSpPr>
        <p:spPr>
          <a:xfrm>
            <a:off x="1" y="6492875"/>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pic>
        <p:nvPicPr>
          <p:cNvPr id="309" name="Google Shape;309;p47"/>
          <p:cNvPicPr preferRelativeResize="0"/>
          <p:nvPr>
            <p:ph idx="2" type="pic"/>
          </p:nvPr>
        </p:nvPicPr>
        <p:blipFill/>
        <p:spPr>
          <a:xfrm>
            <a:off x="7065403" y="-1"/>
            <a:ext cx="5131677" cy="6222999"/>
          </a:xfrm>
          <a:prstGeom prst="rect">
            <a:avLst/>
          </a:prstGeom>
          <a:blipFill rotWithShape="1">
            <a:blip r:embed="rId2">
              <a:alphaModFix amt="60000"/>
            </a:blip>
            <a:stretch>
              <a:fillRect b="-4120" l="-686" r="0" t="2"/>
            </a:stretch>
          </a:blipFill>
          <a:ln>
            <a:noFill/>
          </a:ln>
        </p:spPr>
      </p:pic>
      <p:cxnSp>
        <p:nvCxnSpPr>
          <p:cNvPr id="310" name="Google Shape;310;p47"/>
          <p:cNvCxnSpPr/>
          <p:nvPr/>
        </p:nvCxnSpPr>
        <p:spPr>
          <a:xfrm>
            <a:off x="7060324" y="0"/>
            <a:ext cx="0" cy="6858000"/>
          </a:xfrm>
          <a:prstGeom prst="straightConnector1">
            <a:avLst/>
          </a:prstGeom>
          <a:noFill/>
          <a:ln cap="flat" cmpd="sng" w="9525">
            <a:solidFill>
              <a:schemeClr val="dk1"/>
            </a:solidFill>
            <a:prstDash val="solid"/>
            <a:miter lim="800000"/>
            <a:headEnd len="sm" w="sm" type="none"/>
            <a:tailEnd len="sm" w="sm" type="none"/>
          </a:ln>
        </p:spPr>
      </p:cxnSp>
      <p:cxnSp>
        <p:nvCxnSpPr>
          <p:cNvPr id="311" name="Google Shape;311;p47"/>
          <p:cNvCxnSpPr/>
          <p:nvPr/>
        </p:nvCxnSpPr>
        <p:spPr>
          <a:xfrm>
            <a:off x="0" y="164150"/>
            <a:ext cx="7060324" cy="0"/>
          </a:xfrm>
          <a:prstGeom prst="straightConnector1">
            <a:avLst/>
          </a:prstGeom>
          <a:noFill/>
          <a:ln cap="flat" cmpd="sng" w="9525">
            <a:solidFill>
              <a:schemeClr val="dk1"/>
            </a:solidFill>
            <a:prstDash val="solid"/>
            <a:miter lim="800000"/>
            <a:headEnd len="sm" w="sm" type="none"/>
            <a:tailEnd len="sm" w="sm" type="none"/>
          </a:ln>
        </p:spPr>
      </p:cxnSp>
      <p:sp>
        <p:nvSpPr>
          <p:cNvPr id="312" name="Google Shape;312;p47"/>
          <p:cNvSpPr txBox="1"/>
          <p:nvPr>
            <p:ph idx="1" type="body"/>
          </p:nvPr>
        </p:nvSpPr>
        <p:spPr>
          <a:xfrm>
            <a:off x="7177414" y="6375748"/>
            <a:ext cx="4847572" cy="363255"/>
          </a:xfrm>
          <a:prstGeom prst="rect">
            <a:avLst/>
          </a:prstGeom>
          <a:noFill/>
          <a:ln>
            <a:noFill/>
          </a:ln>
        </p:spPr>
        <p:txBody>
          <a:bodyPr anchorCtr="0" anchor="ctr"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600"/>
              <a:buNone/>
              <a:defRPr b="0" i="0" sz="1600">
                <a:latin typeface="Nunito Sans"/>
                <a:ea typeface="Nunito Sans"/>
                <a:cs typeface="Nunito Sans"/>
                <a:sym typeface="Nunito Sans"/>
              </a:defRPr>
            </a:lvl1pPr>
            <a:lvl2pPr indent="-330200" lvl="1" marL="914400" algn="l">
              <a:lnSpc>
                <a:spcPct val="120000"/>
              </a:lnSpc>
              <a:spcBef>
                <a:spcPts val="500"/>
              </a:spcBef>
              <a:spcAft>
                <a:spcPts val="0"/>
              </a:spcAft>
              <a:buClr>
                <a:schemeClr val="dk1"/>
              </a:buClr>
              <a:buSzPts val="1600"/>
              <a:buChar char="•"/>
              <a:defRPr b="0" i="0" sz="1600">
                <a:latin typeface="Open Sans Light"/>
                <a:ea typeface="Open Sans Light"/>
                <a:cs typeface="Open Sans Light"/>
                <a:sym typeface="Open Sans Light"/>
              </a:defRPr>
            </a:lvl2pPr>
            <a:lvl3pPr indent="-330200" lvl="2" marL="1371600" algn="l">
              <a:lnSpc>
                <a:spcPct val="120000"/>
              </a:lnSpc>
              <a:spcBef>
                <a:spcPts val="500"/>
              </a:spcBef>
              <a:spcAft>
                <a:spcPts val="0"/>
              </a:spcAft>
              <a:buClr>
                <a:schemeClr val="dk1"/>
              </a:buClr>
              <a:buSzPts val="1600"/>
              <a:buChar char="•"/>
              <a:defRPr b="0" i="0" sz="1600">
                <a:latin typeface="Open Sans Light"/>
                <a:ea typeface="Open Sans Light"/>
                <a:cs typeface="Open Sans Light"/>
                <a:sym typeface="Open Sans Light"/>
              </a:defRPr>
            </a:lvl3pPr>
            <a:lvl4pPr indent="-330200" lvl="3" marL="1828800" algn="l">
              <a:lnSpc>
                <a:spcPct val="120000"/>
              </a:lnSpc>
              <a:spcBef>
                <a:spcPts val="500"/>
              </a:spcBef>
              <a:spcAft>
                <a:spcPts val="0"/>
              </a:spcAft>
              <a:buClr>
                <a:schemeClr val="dk1"/>
              </a:buClr>
              <a:buSzPts val="1600"/>
              <a:buChar char="•"/>
              <a:defRPr b="0" i="0" sz="1600">
                <a:latin typeface="Open Sans Light"/>
                <a:ea typeface="Open Sans Light"/>
                <a:cs typeface="Open Sans Light"/>
                <a:sym typeface="Open Sans Light"/>
              </a:defRPr>
            </a:lvl4pPr>
            <a:lvl5pPr indent="-330200" lvl="4" marL="2286000" algn="l">
              <a:lnSpc>
                <a:spcPct val="120000"/>
              </a:lnSpc>
              <a:spcBef>
                <a:spcPts val="500"/>
              </a:spcBef>
              <a:spcAft>
                <a:spcPts val="0"/>
              </a:spcAft>
              <a:buClr>
                <a:schemeClr val="dk1"/>
              </a:buClr>
              <a:buSzPts val="1600"/>
              <a:buChar char="•"/>
              <a:defRPr b="0" i="0" sz="1600">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 Large">
  <p:cSld name="Number Large">
    <p:bg>
      <p:bgPr>
        <a:solidFill>
          <a:schemeClr val="accent1"/>
        </a:solidFill>
      </p:bgPr>
    </p:bg>
    <p:spTree>
      <p:nvGrpSpPr>
        <p:cNvPr id="313" name="Shape 313"/>
        <p:cNvGrpSpPr/>
        <p:nvPr/>
      </p:nvGrpSpPr>
      <p:grpSpPr>
        <a:xfrm>
          <a:off x="0" y="0"/>
          <a:ext cx="0" cy="0"/>
          <a:chOff x="0" y="0"/>
          <a:chExt cx="0" cy="0"/>
        </a:xfrm>
      </p:grpSpPr>
      <p:cxnSp>
        <p:nvCxnSpPr>
          <p:cNvPr id="314" name="Google Shape;314;p48"/>
          <p:cNvCxnSpPr/>
          <p:nvPr/>
        </p:nvCxnSpPr>
        <p:spPr>
          <a:xfrm>
            <a:off x="429209" y="164150"/>
            <a:ext cx="11762791" cy="0"/>
          </a:xfrm>
          <a:prstGeom prst="straightConnector1">
            <a:avLst/>
          </a:prstGeom>
          <a:noFill/>
          <a:ln cap="flat" cmpd="sng" w="9525">
            <a:solidFill>
              <a:schemeClr val="dk1"/>
            </a:solidFill>
            <a:prstDash val="solid"/>
            <a:miter lim="800000"/>
            <a:headEnd len="sm" w="sm" type="none"/>
            <a:tailEnd len="sm" w="sm" type="none"/>
          </a:ln>
        </p:spPr>
      </p:cxnSp>
      <p:sp>
        <p:nvSpPr>
          <p:cNvPr id="315" name="Google Shape;315;p48"/>
          <p:cNvSpPr txBox="1"/>
          <p:nvPr>
            <p:ph type="title"/>
          </p:nvPr>
        </p:nvSpPr>
        <p:spPr>
          <a:xfrm>
            <a:off x="633470" y="5109525"/>
            <a:ext cx="10367905" cy="120719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Nunito Sans"/>
              <a:buNone/>
              <a:defRPr b="0" i="0" sz="2400" cap="none">
                <a:solidFill>
                  <a:schemeClr val="dk1"/>
                </a:solidFill>
                <a:latin typeface="Nunito Sans"/>
                <a:ea typeface="Nunito Sans"/>
                <a:cs typeface="Nunito Sans"/>
                <a:sym typeface="Nuni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6" name="Google Shape;316;p48"/>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7" name="Google Shape;317;p48"/>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8" name="Google Shape;318;p48"/>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cxnSp>
        <p:nvCxnSpPr>
          <p:cNvPr id="319" name="Google Shape;319;p48"/>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
        <p:nvSpPr>
          <p:cNvPr id="320" name="Google Shape;320;p48"/>
          <p:cNvSpPr txBox="1"/>
          <p:nvPr>
            <p:ph idx="1" type="body"/>
          </p:nvPr>
        </p:nvSpPr>
        <p:spPr>
          <a:xfrm>
            <a:off x="634030" y="1340489"/>
            <a:ext cx="10367349" cy="338803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30000"/>
              <a:buNone/>
              <a:defRPr b="0" i="0" sz="30000">
                <a:solidFill>
                  <a:schemeClr val="dk1"/>
                </a:solidFill>
                <a:latin typeface="Nunito Sans"/>
                <a:ea typeface="Nunito Sans"/>
                <a:cs typeface="Nunito Sans"/>
                <a:sym typeface="Nunito Sans"/>
              </a:defRPr>
            </a:lvl1pPr>
            <a:lvl2pPr indent="-342900" lvl="1" marL="914400" algn="l">
              <a:lnSpc>
                <a:spcPct val="120000"/>
              </a:lnSpc>
              <a:spcBef>
                <a:spcPts val="500"/>
              </a:spcBef>
              <a:spcAft>
                <a:spcPts val="0"/>
              </a:spcAft>
              <a:buClr>
                <a:schemeClr val="dk1"/>
              </a:buClr>
              <a:buSzPts val="1800"/>
              <a:buChar char="•"/>
              <a:defRPr/>
            </a:lvl2pPr>
            <a:lvl3pPr indent="-342900" lvl="2" marL="1371600" algn="l">
              <a:lnSpc>
                <a:spcPct val="120000"/>
              </a:lnSpc>
              <a:spcBef>
                <a:spcPts val="500"/>
              </a:spcBef>
              <a:spcAft>
                <a:spcPts val="0"/>
              </a:spcAft>
              <a:buClr>
                <a:schemeClr val="dk1"/>
              </a:buClr>
              <a:buSzPts val="1800"/>
              <a:buChar char="•"/>
              <a:defRPr/>
            </a:lvl3pPr>
            <a:lvl4pPr indent="-342900" lvl="3" marL="1828800" algn="l">
              <a:lnSpc>
                <a:spcPct val="120000"/>
              </a:lnSpc>
              <a:spcBef>
                <a:spcPts val="500"/>
              </a:spcBef>
              <a:spcAft>
                <a:spcPts val="0"/>
              </a:spcAft>
              <a:buClr>
                <a:schemeClr val="dk1"/>
              </a:buClr>
              <a:buSzPts val="1800"/>
              <a:buChar char="•"/>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 Large 2">
  <p:cSld name="Number Large 2">
    <p:spTree>
      <p:nvGrpSpPr>
        <p:cNvPr id="321" name="Shape 321"/>
        <p:cNvGrpSpPr/>
        <p:nvPr/>
      </p:nvGrpSpPr>
      <p:grpSpPr>
        <a:xfrm>
          <a:off x="0" y="0"/>
          <a:ext cx="0" cy="0"/>
          <a:chOff x="0" y="0"/>
          <a:chExt cx="0" cy="0"/>
        </a:xfrm>
      </p:grpSpPr>
      <p:cxnSp>
        <p:nvCxnSpPr>
          <p:cNvPr id="322" name="Google Shape;322;p49"/>
          <p:cNvCxnSpPr/>
          <p:nvPr/>
        </p:nvCxnSpPr>
        <p:spPr>
          <a:xfrm>
            <a:off x="429209" y="164150"/>
            <a:ext cx="11762791" cy="0"/>
          </a:xfrm>
          <a:prstGeom prst="straightConnector1">
            <a:avLst/>
          </a:prstGeom>
          <a:noFill/>
          <a:ln cap="flat" cmpd="sng" w="9525">
            <a:solidFill>
              <a:schemeClr val="dk1"/>
            </a:solidFill>
            <a:prstDash val="solid"/>
            <a:miter lim="800000"/>
            <a:headEnd len="sm" w="sm" type="none"/>
            <a:tailEnd len="sm" w="sm" type="none"/>
          </a:ln>
        </p:spPr>
      </p:cxnSp>
      <p:sp>
        <p:nvSpPr>
          <p:cNvPr id="323" name="Google Shape;323;p49"/>
          <p:cNvSpPr txBox="1"/>
          <p:nvPr>
            <p:ph type="title"/>
          </p:nvPr>
        </p:nvSpPr>
        <p:spPr>
          <a:xfrm>
            <a:off x="633470" y="5109525"/>
            <a:ext cx="10367905" cy="120719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Nunito Sans"/>
              <a:buNone/>
              <a:defRPr b="0" i="0" sz="2400" cap="none">
                <a:solidFill>
                  <a:schemeClr val="dk1"/>
                </a:solidFill>
                <a:latin typeface="Nunito Sans"/>
                <a:ea typeface="Nunito Sans"/>
                <a:cs typeface="Nunito Sans"/>
                <a:sym typeface="Nuni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4" name="Google Shape;324;p49"/>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5" name="Google Shape;325;p49"/>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6" name="Google Shape;326;p49"/>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327" name="Google Shape;327;p49"/>
          <p:cNvSpPr txBox="1"/>
          <p:nvPr>
            <p:ph idx="1" type="body"/>
          </p:nvPr>
        </p:nvSpPr>
        <p:spPr>
          <a:xfrm>
            <a:off x="634030" y="1340489"/>
            <a:ext cx="10367349" cy="338803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30000"/>
              <a:buNone/>
              <a:defRPr b="0" i="0" sz="30000">
                <a:solidFill>
                  <a:schemeClr val="dk1"/>
                </a:solidFill>
                <a:latin typeface="Nunito Sans"/>
                <a:ea typeface="Nunito Sans"/>
                <a:cs typeface="Nunito Sans"/>
                <a:sym typeface="Nunito Sans"/>
              </a:defRPr>
            </a:lvl1pPr>
            <a:lvl2pPr indent="-342900" lvl="1" marL="914400" algn="l">
              <a:lnSpc>
                <a:spcPct val="120000"/>
              </a:lnSpc>
              <a:spcBef>
                <a:spcPts val="500"/>
              </a:spcBef>
              <a:spcAft>
                <a:spcPts val="0"/>
              </a:spcAft>
              <a:buClr>
                <a:schemeClr val="dk1"/>
              </a:buClr>
              <a:buSzPts val="1800"/>
              <a:buChar char="•"/>
              <a:defRPr/>
            </a:lvl2pPr>
            <a:lvl3pPr indent="-342900" lvl="2" marL="1371600" algn="l">
              <a:lnSpc>
                <a:spcPct val="120000"/>
              </a:lnSpc>
              <a:spcBef>
                <a:spcPts val="500"/>
              </a:spcBef>
              <a:spcAft>
                <a:spcPts val="0"/>
              </a:spcAft>
              <a:buClr>
                <a:schemeClr val="dk1"/>
              </a:buClr>
              <a:buSzPts val="1800"/>
              <a:buChar char="•"/>
              <a:defRPr/>
            </a:lvl3pPr>
            <a:lvl4pPr indent="-342900" lvl="3" marL="1828800" algn="l">
              <a:lnSpc>
                <a:spcPct val="120000"/>
              </a:lnSpc>
              <a:spcBef>
                <a:spcPts val="500"/>
              </a:spcBef>
              <a:spcAft>
                <a:spcPts val="0"/>
              </a:spcAft>
              <a:buClr>
                <a:schemeClr val="dk1"/>
              </a:buClr>
              <a:buSzPts val="1800"/>
              <a:buChar char="•"/>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28" name="Google Shape;328;p49"/>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 Large 3">
  <p:cSld name="Number Large 3">
    <p:bg>
      <p:bgPr>
        <a:solidFill>
          <a:schemeClr val="accent6"/>
        </a:solidFill>
      </p:bgPr>
    </p:bg>
    <p:spTree>
      <p:nvGrpSpPr>
        <p:cNvPr id="329" name="Shape 329"/>
        <p:cNvGrpSpPr/>
        <p:nvPr/>
      </p:nvGrpSpPr>
      <p:grpSpPr>
        <a:xfrm>
          <a:off x="0" y="0"/>
          <a:ext cx="0" cy="0"/>
          <a:chOff x="0" y="0"/>
          <a:chExt cx="0" cy="0"/>
        </a:xfrm>
      </p:grpSpPr>
      <p:cxnSp>
        <p:nvCxnSpPr>
          <p:cNvPr id="330" name="Google Shape;330;p50"/>
          <p:cNvCxnSpPr/>
          <p:nvPr/>
        </p:nvCxnSpPr>
        <p:spPr>
          <a:xfrm>
            <a:off x="429209" y="164150"/>
            <a:ext cx="11762791" cy="0"/>
          </a:xfrm>
          <a:prstGeom prst="straightConnector1">
            <a:avLst/>
          </a:prstGeom>
          <a:noFill/>
          <a:ln cap="flat" cmpd="sng" w="9525">
            <a:solidFill>
              <a:schemeClr val="lt1"/>
            </a:solidFill>
            <a:prstDash val="solid"/>
            <a:miter lim="800000"/>
            <a:headEnd len="sm" w="sm" type="none"/>
            <a:tailEnd len="sm" w="sm" type="none"/>
          </a:ln>
        </p:spPr>
      </p:cxnSp>
      <p:sp>
        <p:nvSpPr>
          <p:cNvPr id="331" name="Google Shape;331;p50"/>
          <p:cNvSpPr txBox="1"/>
          <p:nvPr>
            <p:ph type="title"/>
          </p:nvPr>
        </p:nvSpPr>
        <p:spPr>
          <a:xfrm>
            <a:off x="633470" y="5109525"/>
            <a:ext cx="10367905" cy="120719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2400"/>
              <a:buFont typeface="Nunito Sans"/>
              <a:buNone/>
              <a:defRPr b="0" i="0" sz="2400" cap="none">
                <a:solidFill>
                  <a:schemeClr val="lt1"/>
                </a:solidFill>
                <a:latin typeface="Nunito Sans"/>
                <a:ea typeface="Nunito Sans"/>
                <a:cs typeface="Nunito Sans"/>
                <a:sym typeface="Nuni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2" name="Google Shape;332;p50"/>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3" name="Google Shape;333;p50"/>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4" name="Google Shape;334;p50"/>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cxnSp>
        <p:nvCxnSpPr>
          <p:cNvPr id="335" name="Google Shape;335;p50"/>
          <p:cNvCxnSpPr/>
          <p:nvPr/>
        </p:nvCxnSpPr>
        <p:spPr>
          <a:xfrm>
            <a:off x="429793" y="0"/>
            <a:ext cx="0" cy="6858000"/>
          </a:xfrm>
          <a:prstGeom prst="straightConnector1">
            <a:avLst/>
          </a:prstGeom>
          <a:noFill/>
          <a:ln cap="flat" cmpd="sng" w="9525">
            <a:solidFill>
              <a:schemeClr val="lt1"/>
            </a:solidFill>
            <a:prstDash val="solid"/>
            <a:miter lim="800000"/>
            <a:headEnd len="sm" w="sm" type="none"/>
            <a:tailEnd len="sm" w="sm" type="none"/>
          </a:ln>
        </p:spPr>
      </p:cxnSp>
      <p:sp>
        <p:nvSpPr>
          <p:cNvPr id="336" name="Google Shape;336;p50"/>
          <p:cNvSpPr txBox="1"/>
          <p:nvPr>
            <p:ph idx="1" type="body"/>
          </p:nvPr>
        </p:nvSpPr>
        <p:spPr>
          <a:xfrm>
            <a:off x="634030" y="1340489"/>
            <a:ext cx="10367349" cy="338803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30000"/>
              <a:buNone/>
              <a:defRPr b="0" i="0" sz="30000">
                <a:solidFill>
                  <a:schemeClr val="lt1"/>
                </a:solidFill>
                <a:latin typeface="Nunito Sans"/>
                <a:ea typeface="Nunito Sans"/>
                <a:cs typeface="Nunito Sans"/>
                <a:sym typeface="Nunito Sans"/>
              </a:defRPr>
            </a:lvl1pPr>
            <a:lvl2pPr indent="-342900" lvl="1" marL="914400" algn="l">
              <a:lnSpc>
                <a:spcPct val="120000"/>
              </a:lnSpc>
              <a:spcBef>
                <a:spcPts val="500"/>
              </a:spcBef>
              <a:spcAft>
                <a:spcPts val="0"/>
              </a:spcAft>
              <a:buClr>
                <a:schemeClr val="lt1"/>
              </a:buClr>
              <a:buSzPts val="1800"/>
              <a:buChar char="•"/>
              <a:defRPr/>
            </a:lvl2pPr>
            <a:lvl3pPr indent="-342900" lvl="2" marL="1371600" algn="l">
              <a:lnSpc>
                <a:spcPct val="120000"/>
              </a:lnSpc>
              <a:spcBef>
                <a:spcPts val="500"/>
              </a:spcBef>
              <a:spcAft>
                <a:spcPts val="0"/>
              </a:spcAft>
              <a:buClr>
                <a:schemeClr val="lt1"/>
              </a:buClr>
              <a:buSzPts val="1800"/>
              <a:buChar char="•"/>
              <a:defRPr/>
            </a:lvl3pPr>
            <a:lvl4pPr indent="-342900" lvl="3" marL="1828800" algn="l">
              <a:lnSpc>
                <a:spcPct val="120000"/>
              </a:lnSpc>
              <a:spcBef>
                <a:spcPts val="500"/>
              </a:spcBef>
              <a:spcAft>
                <a:spcPts val="0"/>
              </a:spcAft>
              <a:buClr>
                <a:schemeClr val="lt1"/>
              </a:buClr>
              <a:buSzPts val="1800"/>
              <a:buChar char="•"/>
              <a:defRPr/>
            </a:lvl4pPr>
            <a:lvl5pPr indent="-342900" lvl="4" marL="2286000" algn="l">
              <a:lnSpc>
                <a:spcPct val="12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p:cSld name="Statement">
    <p:spTree>
      <p:nvGrpSpPr>
        <p:cNvPr id="337" name="Shape 337"/>
        <p:cNvGrpSpPr/>
        <p:nvPr/>
      </p:nvGrpSpPr>
      <p:grpSpPr>
        <a:xfrm>
          <a:off x="0" y="0"/>
          <a:ext cx="0" cy="0"/>
          <a:chOff x="0" y="0"/>
          <a:chExt cx="0" cy="0"/>
        </a:xfrm>
      </p:grpSpPr>
      <p:cxnSp>
        <p:nvCxnSpPr>
          <p:cNvPr id="338" name="Google Shape;338;p51"/>
          <p:cNvCxnSpPr/>
          <p:nvPr/>
        </p:nvCxnSpPr>
        <p:spPr>
          <a:xfrm>
            <a:off x="429209" y="164150"/>
            <a:ext cx="11762791" cy="0"/>
          </a:xfrm>
          <a:prstGeom prst="straightConnector1">
            <a:avLst/>
          </a:prstGeom>
          <a:noFill/>
          <a:ln cap="flat" cmpd="sng" w="9525">
            <a:solidFill>
              <a:schemeClr val="dk1"/>
            </a:solidFill>
            <a:prstDash val="solid"/>
            <a:miter lim="800000"/>
            <a:headEnd len="sm" w="sm" type="none"/>
            <a:tailEnd len="sm" w="sm" type="none"/>
          </a:ln>
        </p:spPr>
      </p:cxnSp>
      <p:sp>
        <p:nvSpPr>
          <p:cNvPr id="339" name="Google Shape;339;p51"/>
          <p:cNvSpPr txBox="1"/>
          <p:nvPr>
            <p:ph type="title"/>
          </p:nvPr>
        </p:nvSpPr>
        <p:spPr>
          <a:xfrm>
            <a:off x="612648" y="-1133856"/>
            <a:ext cx="10652760" cy="1133856"/>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000"/>
              <a:buFont typeface="Nunito Sans"/>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0" name="Google Shape;340;p51"/>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1" name="Google Shape;341;p51"/>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2" name="Google Shape;342;p51"/>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343" name="Google Shape;343;p51"/>
          <p:cNvSpPr txBox="1"/>
          <p:nvPr>
            <p:ph idx="1" type="body"/>
          </p:nvPr>
        </p:nvSpPr>
        <p:spPr>
          <a:xfrm>
            <a:off x="634030" y="1001715"/>
            <a:ext cx="9424374" cy="522128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4000"/>
              <a:buNone/>
              <a:defRPr b="1" sz="4000" cap="none"/>
            </a:lvl1pPr>
            <a:lvl2pPr indent="-228600" lvl="1" marL="914400" algn="l">
              <a:lnSpc>
                <a:spcPct val="100000"/>
              </a:lnSpc>
              <a:spcBef>
                <a:spcPts val="500"/>
              </a:spcBef>
              <a:spcAft>
                <a:spcPts val="0"/>
              </a:spcAft>
              <a:buClr>
                <a:schemeClr val="dk1"/>
              </a:buClr>
              <a:buSzPts val="4000"/>
              <a:buNone/>
              <a:defRPr b="1" sz="4000" cap="none"/>
            </a:lvl2pPr>
            <a:lvl3pPr indent="-228600" lvl="2" marL="1371600" algn="l">
              <a:lnSpc>
                <a:spcPct val="100000"/>
              </a:lnSpc>
              <a:spcBef>
                <a:spcPts val="500"/>
              </a:spcBef>
              <a:spcAft>
                <a:spcPts val="0"/>
              </a:spcAft>
              <a:buClr>
                <a:schemeClr val="dk1"/>
              </a:buClr>
              <a:buSzPts val="4000"/>
              <a:buNone/>
              <a:defRPr b="1" sz="4000" cap="none"/>
            </a:lvl3pPr>
            <a:lvl4pPr indent="-228600" lvl="3" marL="1828800" algn="l">
              <a:lnSpc>
                <a:spcPct val="100000"/>
              </a:lnSpc>
              <a:spcBef>
                <a:spcPts val="500"/>
              </a:spcBef>
              <a:spcAft>
                <a:spcPts val="0"/>
              </a:spcAft>
              <a:buClr>
                <a:schemeClr val="dk1"/>
              </a:buClr>
              <a:buSzPts val="4000"/>
              <a:buNone/>
              <a:defRPr b="1" sz="4000" cap="none"/>
            </a:lvl4pPr>
            <a:lvl5pPr indent="-228600" lvl="4" marL="2286000" algn="l">
              <a:lnSpc>
                <a:spcPct val="100000"/>
              </a:lnSpc>
              <a:spcBef>
                <a:spcPts val="500"/>
              </a:spcBef>
              <a:spcAft>
                <a:spcPts val="0"/>
              </a:spcAft>
              <a:buClr>
                <a:schemeClr val="dk1"/>
              </a:buClr>
              <a:buSzPts val="4000"/>
              <a:buNone/>
              <a:defRPr b="1" sz="4000" cap="none"/>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44" name="Google Shape;344;p51"/>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2">
  <p:cSld name="Statement 2">
    <p:bg>
      <p:bgPr>
        <a:solidFill>
          <a:schemeClr val="accent1"/>
        </a:solidFill>
      </p:bgPr>
    </p:bg>
    <p:spTree>
      <p:nvGrpSpPr>
        <p:cNvPr id="345" name="Shape 345"/>
        <p:cNvGrpSpPr/>
        <p:nvPr/>
      </p:nvGrpSpPr>
      <p:grpSpPr>
        <a:xfrm>
          <a:off x="0" y="0"/>
          <a:ext cx="0" cy="0"/>
          <a:chOff x="0" y="0"/>
          <a:chExt cx="0" cy="0"/>
        </a:xfrm>
      </p:grpSpPr>
      <p:cxnSp>
        <p:nvCxnSpPr>
          <p:cNvPr id="346" name="Google Shape;346;p52"/>
          <p:cNvCxnSpPr/>
          <p:nvPr/>
        </p:nvCxnSpPr>
        <p:spPr>
          <a:xfrm>
            <a:off x="429209" y="164150"/>
            <a:ext cx="11762791" cy="0"/>
          </a:xfrm>
          <a:prstGeom prst="straightConnector1">
            <a:avLst/>
          </a:prstGeom>
          <a:noFill/>
          <a:ln cap="flat" cmpd="sng" w="9525">
            <a:solidFill>
              <a:schemeClr val="dk1"/>
            </a:solidFill>
            <a:prstDash val="solid"/>
            <a:miter lim="800000"/>
            <a:headEnd len="sm" w="sm" type="none"/>
            <a:tailEnd len="sm" w="sm" type="none"/>
          </a:ln>
        </p:spPr>
      </p:cxnSp>
      <p:sp>
        <p:nvSpPr>
          <p:cNvPr id="347" name="Google Shape;347;p52"/>
          <p:cNvSpPr txBox="1"/>
          <p:nvPr>
            <p:ph type="title"/>
          </p:nvPr>
        </p:nvSpPr>
        <p:spPr>
          <a:xfrm>
            <a:off x="599396" y="-1133856"/>
            <a:ext cx="10652760" cy="100133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000"/>
              <a:buFont typeface="Nunito Sans"/>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8" name="Google Shape;348;p52"/>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9" name="Google Shape;349;p52"/>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0" name="Google Shape;350;p52"/>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351" name="Google Shape;351;p52"/>
          <p:cNvSpPr txBox="1"/>
          <p:nvPr>
            <p:ph idx="1" type="body"/>
          </p:nvPr>
        </p:nvSpPr>
        <p:spPr>
          <a:xfrm>
            <a:off x="599396" y="1001715"/>
            <a:ext cx="9459008" cy="53780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4000"/>
              <a:buNone/>
              <a:defRPr b="1" sz="4000" cap="none">
                <a:latin typeface="Nunito Sans"/>
                <a:ea typeface="Nunito Sans"/>
                <a:cs typeface="Nunito Sans"/>
                <a:sym typeface="Nunito Sans"/>
              </a:defRPr>
            </a:lvl1pPr>
            <a:lvl2pPr indent="-228600" lvl="1" marL="914400" algn="l">
              <a:lnSpc>
                <a:spcPct val="90000"/>
              </a:lnSpc>
              <a:spcBef>
                <a:spcPts val="500"/>
              </a:spcBef>
              <a:spcAft>
                <a:spcPts val="0"/>
              </a:spcAft>
              <a:buClr>
                <a:schemeClr val="dk1"/>
              </a:buClr>
              <a:buSzPts val="4000"/>
              <a:buNone/>
              <a:defRPr b="1" sz="4000" cap="none">
                <a:latin typeface="Nunito Sans"/>
                <a:ea typeface="Nunito Sans"/>
                <a:cs typeface="Nunito Sans"/>
                <a:sym typeface="Nunito Sans"/>
              </a:defRPr>
            </a:lvl2pPr>
            <a:lvl3pPr indent="-228600" lvl="2" marL="1371600" algn="l">
              <a:lnSpc>
                <a:spcPct val="90000"/>
              </a:lnSpc>
              <a:spcBef>
                <a:spcPts val="500"/>
              </a:spcBef>
              <a:spcAft>
                <a:spcPts val="0"/>
              </a:spcAft>
              <a:buClr>
                <a:schemeClr val="dk1"/>
              </a:buClr>
              <a:buSzPts val="4000"/>
              <a:buNone/>
              <a:defRPr b="1" sz="4000" cap="none">
                <a:latin typeface="Nunito Sans"/>
                <a:ea typeface="Nunito Sans"/>
                <a:cs typeface="Nunito Sans"/>
                <a:sym typeface="Nunito Sans"/>
              </a:defRPr>
            </a:lvl3pPr>
            <a:lvl4pPr indent="-228600" lvl="3" marL="1828800" algn="l">
              <a:lnSpc>
                <a:spcPct val="90000"/>
              </a:lnSpc>
              <a:spcBef>
                <a:spcPts val="500"/>
              </a:spcBef>
              <a:spcAft>
                <a:spcPts val="0"/>
              </a:spcAft>
              <a:buClr>
                <a:schemeClr val="dk1"/>
              </a:buClr>
              <a:buSzPts val="4000"/>
              <a:buNone/>
              <a:defRPr b="1" sz="4000" cap="none">
                <a:latin typeface="Nunito Sans"/>
                <a:ea typeface="Nunito Sans"/>
                <a:cs typeface="Nunito Sans"/>
                <a:sym typeface="Nunito Sans"/>
              </a:defRPr>
            </a:lvl4pPr>
            <a:lvl5pPr indent="-228600" lvl="4" marL="2286000" algn="l">
              <a:lnSpc>
                <a:spcPct val="90000"/>
              </a:lnSpc>
              <a:spcBef>
                <a:spcPts val="500"/>
              </a:spcBef>
              <a:spcAft>
                <a:spcPts val="0"/>
              </a:spcAft>
              <a:buClr>
                <a:schemeClr val="dk1"/>
              </a:buClr>
              <a:buSzPts val="4000"/>
              <a:buNone/>
              <a:defRPr b="1" sz="4000" cap="none">
                <a:latin typeface="Nunito Sans"/>
                <a:ea typeface="Nunito Sans"/>
                <a:cs typeface="Nunito Sans"/>
                <a:sym typeface="Nuni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52" name="Google Shape;352;p52"/>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3">
  <p:cSld name="Statement 3">
    <p:spTree>
      <p:nvGrpSpPr>
        <p:cNvPr id="353" name="Shape 353"/>
        <p:cNvGrpSpPr/>
        <p:nvPr/>
      </p:nvGrpSpPr>
      <p:grpSpPr>
        <a:xfrm>
          <a:off x="0" y="0"/>
          <a:ext cx="0" cy="0"/>
          <a:chOff x="0" y="0"/>
          <a:chExt cx="0" cy="0"/>
        </a:xfrm>
      </p:grpSpPr>
      <p:cxnSp>
        <p:nvCxnSpPr>
          <p:cNvPr id="354" name="Google Shape;354;p53"/>
          <p:cNvCxnSpPr/>
          <p:nvPr/>
        </p:nvCxnSpPr>
        <p:spPr>
          <a:xfrm>
            <a:off x="429209" y="164150"/>
            <a:ext cx="11762791" cy="0"/>
          </a:xfrm>
          <a:prstGeom prst="straightConnector1">
            <a:avLst/>
          </a:prstGeom>
          <a:noFill/>
          <a:ln cap="flat" cmpd="sng" w="9525">
            <a:solidFill>
              <a:schemeClr val="dk1"/>
            </a:solidFill>
            <a:prstDash val="solid"/>
            <a:miter lim="800000"/>
            <a:headEnd len="sm" w="sm" type="none"/>
            <a:tailEnd len="sm" w="sm" type="none"/>
          </a:ln>
        </p:spPr>
      </p:cxnSp>
      <p:sp>
        <p:nvSpPr>
          <p:cNvPr id="355" name="Google Shape;355;p53"/>
          <p:cNvSpPr txBox="1"/>
          <p:nvPr>
            <p:ph type="title"/>
          </p:nvPr>
        </p:nvSpPr>
        <p:spPr>
          <a:xfrm>
            <a:off x="612648" y="-1133856"/>
            <a:ext cx="10652760" cy="1133856"/>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000"/>
              <a:buFont typeface="Nunito Sans"/>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6" name="Google Shape;356;p53"/>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7" name="Google Shape;357;p53"/>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8" name="Google Shape;358;p53"/>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359" name="Google Shape;359;p53"/>
          <p:cNvSpPr txBox="1"/>
          <p:nvPr>
            <p:ph idx="1" type="body"/>
          </p:nvPr>
        </p:nvSpPr>
        <p:spPr>
          <a:xfrm>
            <a:off x="633479" y="1001713"/>
            <a:ext cx="10924473" cy="5378063"/>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4000"/>
              <a:buNone/>
              <a:defRPr b="0" i="0" sz="4000" cap="none">
                <a:latin typeface="Nunito Sans"/>
                <a:ea typeface="Nunito Sans"/>
                <a:cs typeface="Nunito Sans"/>
                <a:sym typeface="Nunito Sans"/>
              </a:defRPr>
            </a:lvl1pPr>
            <a:lvl2pPr indent="-228600" lvl="1" marL="914400" algn="l">
              <a:lnSpc>
                <a:spcPct val="100000"/>
              </a:lnSpc>
              <a:spcBef>
                <a:spcPts val="500"/>
              </a:spcBef>
              <a:spcAft>
                <a:spcPts val="0"/>
              </a:spcAft>
              <a:buClr>
                <a:schemeClr val="dk1"/>
              </a:buClr>
              <a:buSzPts val="4000"/>
              <a:buNone/>
              <a:defRPr b="0" i="0" sz="4000" cap="none">
                <a:latin typeface="Nunito Sans"/>
                <a:ea typeface="Nunito Sans"/>
                <a:cs typeface="Nunito Sans"/>
                <a:sym typeface="Nunito Sans"/>
              </a:defRPr>
            </a:lvl2pPr>
            <a:lvl3pPr indent="-228600" lvl="2" marL="1371600" algn="l">
              <a:lnSpc>
                <a:spcPct val="100000"/>
              </a:lnSpc>
              <a:spcBef>
                <a:spcPts val="500"/>
              </a:spcBef>
              <a:spcAft>
                <a:spcPts val="0"/>
              </a:spcAft>
              <a:buClr>
                <a:schemeClr val="dk1"/>
              </a:buClr>
              <a:buSzPts val="4000"/>
              <a:buNone/>
              <a:defRPr b="0" i="0" sz="4000" cap="none">
                <a:latin typeface="Nunito Sans"/>
                <a:ea typeface="Nunito Sans"/>
                <a:cs typeface="Nunito Sans"/>
                <a:sym typeface="Nunito Sans"/>
              </a:defRPr>
            </a:lvl3pPr>
            <a:lvl4pPr indent="-228600" lvl="3" marL="1828800" algn="l">
              <a:lnSpc>
                <a:spcPct val="100000"/>
              </a:lnSpc>
              <a:spcBef>
                <a:spcPts val="500"/>
              </a:spcBef>
              <a:spcAft>
                <a:spcPts val="0"/>
              </a:spcAft>
              <a:buClr>
                <a:schemeClr val="dk1"/>
              </a:buClr>
              <a:buSzPts val="4000"/>
              <a:buNone/>
              <a:defRPr b="0" i="0" sz="4000" cap="none">
                <a:latin typeface="Nunito Sans"/>
                <a:ea typeface="Nunito Sans"/>
                <a:cs typeface="Nunito Sans"/>
                <a:sym typeface="Nunito Sans"/>
              </a:defRPr>
            </a:lvl4pPr>
            <a:lvl5pPr indent="-228600" lvl="4" marL="2286000" algn="l">
              <a:lnSpc>
                <a:spcPct val="100000"/>
              </a:lnSpc>
              <a:spcBef>
                <a:spcPts val="500"/>
              </a:spcBef>
              <a:spcAft>
                <a:spcPts val="0"/>
              </a:spcAft>
              <a:buClr>
                <a:schemeClr val="dk1"/>
              </a:buClr>
              <a:buSzPts val="4000"/>
              <a:buNone/>
              <a:defRPr b="0" i="0" sz="4000" cap="none">
                <a:latin typeface="Nunito Sans"/>
                <a:ea typeface="Nunito Sans"/>
                <a:cs typeface="Nunito Sans"/>
                <a:sym typeface="Nuni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60" name="Google Shape;360;p53"/>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bg>
      <p:bgPr>
        <a:solidFill>
          <a:schemeClr val="accent1"/>
        </a:solidFill>
      </p:bgPr>
    </p:bg>
    <p:spTree>
      <p:nvGrpSpPr>
        <p:cNvPr id="43" name="Shape 43"/>
        <p:cNvGrpSpPr/>
        <p:nvPr/>
      </p:nvGrpSpPr>
      <p:grpSpPr>
        <a:xfrm>
          <a:off x="0" y="0"/>
          <a:ext cx="0" cy="0"/>
          <a:chOff x="0" y="0"/>
          <a:chExt cx="0" cy="0"/>
        </a:xfrm>
      </p:grpSpPr>
      <p:sp>
        <p:nvSpPr>
          <p:cNvPr id="44" name="Google Shape;44;p16"/>
          <p:cNvSpPr txBox="1"/>
          <p:nvPr>
            <p:ph type="title"/>
          </p:nvPr>
        </p:nvSpPr>
        <p:spPr>
          <a:xfrm>
            <a:off x="634030" y="1001713"/>
            <a:ext cx="5702371" cy="485552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Nuni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45" name="Google Shape;45;p16"/>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cxnSp>
        <p:nvCxnSpPr>
          <p:cNvPr id="46" name="Google Shape;46;p16"/>
          <p:cNvCxnSpPr/>
          <p:nvPr/>
        </p:nvCxnSpPr>
        <p:spPr>
          <a:xfrm>
            <a:off x="6541227" y="0"/>
            <a:ext cx="0" cy="6858000"/>
          </a:xfrm>
          <a:prstGeom prst="straightConnector1">
            <a:avLst/>
          </a:prstGeom>
          <a:noFill/>
          <a:ln cap="flat" cmpd="sng" w="9525">
            <a:solidFill>
              <a:schemeClr val="dk1"/>
            </a:solidFill>
            <a:prstDash val="solid"/>
            <a:miter lim="800000"/>
            <a:headEnd len="sm" w="sm" type="none"/>
            <a:tailEnd len="sm" w="sm" type="none"/>
          </a:ln>
        </p:spPr>
      </p:cxnSp>
      <p:cxnSp>
        <p:nvCxnSpPr>
          <p:cNvPr id="47" name="Google Shape;47;p16"/>
          <p:cNvCxnSpPr/>
          <p:nvPr/>
        </p:nvCxnSpPr>
        <p:spPr>
          <a:xfrm>
            <a:off x="6541227" y="164150"/>
            <a:ext cx="5650773" cy="0"/>
          </a:xfrm>
          <a:prstGeom prst="straightConnector1">
            <a:avLst/>
          </a:prstGeom>
          <a:noFill/>
          <a:ln cap="flat" cmpd="sng" w="9525">
            <a:solidFill>
              <a:schemeClr val="dk1"/>
            </a:solidFill>
            <a:prstDash val="solid"/>
            <a:miter lim="800000"/>
            <a:headEnd len="sm" w="sm" type="none"/>
            <a:tailEnd len="sm" w="sm" type="none"/>
          </a:ln>
        </p:spPr>
      </p:cxnSp>
      <p:sp>
        <p:nvSpPr>
          <p:cNvPr id="48" name="Google Shape;48;p16"/>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6"/>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16"/>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51" name="Google Shape;51;p16"/>
          <p:cNvSpPr txBox="1"/>
          <p:nvPr>
            <p:ph idx="1" type="body"/>
          </p:nvPr>
        </p:nvSpPr>
        <p:spPr>
          <a:xfrm>
            <a:off x="7224097" y="1001713"/>
            <a:ext cx="4333859" cy="4855527"/>
          </a:xfrm>
          <a:prstGeom prst="rect">
            <a:avLst/>
          </a:prstGeom>
          <a:noFill/>
          <a:ln>
            <a:noFill/>
          </a:ln>
        </p:spPr>
        <p:txBody>
          <a:bodyPr anchorCtr="0" anchor="ctr" bIns="45700" lIns="91425" spcFirstLastPara="1" rIns="91425" wrap="square" tIns="45700">
            <a:normAutofit/>
          </a:bodyPr>
          <a:lstStyle>
            <a:lvl1pPr indent="-330200" lvl="0" marL="457200" algn="l">
              <a:lnSpc>
                <a:spcPct val="120000"/>
              </a:lnSpc>
              <a:spcBef>
                <a:spcPts val="1000"/>
              </a:spcBef>
              <a:spcAft>
                <a:spcPts val="0"/>
              </a:spcAft>
              <a:buClr>
                <a:schemeClr val="dk1"/>
              </a:buClr>
              <a:buSzPts val="1600"/>
              <a:buFont typeface="Nunito Sans"/>
              <a:buAutoNum type="arabicPeriod"/>
              <a:defRPr sz="1600"/>
            </a:lvl1pPr>
            <a:lvl2pPr indent="-330200" lvl="1" marL="914400" algn="l">
              <a:lnSpc>
                <a:spcPct val="120000"/>
              </a:lnSpc>
              <a:spcBef>
                <a:spcPts val="500"/>
              </a:spcBef>
              <a:spcAft>
                <a:spcPts val="0"/>
              </a:spcAft>
              <a:buClr>
                <a:schemeClr val="dk1"/>
              </a:buClr>
              <a:buSzPts val="1600"/>
              <a:buFont typeface="Nunito Sans"/>
              <a:buAutoNum type="arabicPeriod"/>
              <a:defRPr sz="1600"/>
            </a:lvl2pPr>
            <a:lvl3pPr indent="-330200" lvl="2" marL="1371600" algn="l">
              <a:lnSpc>
                <a:spcPct val="120000"/>
              </a:lnSpc>
              <a:spcBef>
                <a:spcPts val="500"/>
              </a:spcBef>
              <a:spcAft>
                <a:spcPts val="0"/>
              </a:spcAft>
              <a:buClr>
                <a:schemeClr val="dk1"/>
              </a:buClr>
              <a:buSzPts val="1600"/>
              <a:buFont typeface="Nunito Sans"/>
              <a:buAutoNum type="arabicPeriod"/>
              <a:defRPr sz="1600"/>
            </a:lvl3pPr>
            <a:lvl4pPr indent="-330200" lvl="3" marL="1828800" algn="l">
              <a:lnSpc>
                <a:spcPct val="120000"/>
              </a:lnSpc>
              <a:spcBef>
                <a:spcPts val="500"/>
              </a:spcBef>
              <a:spcAft>
                <a:spcPts val="0"/>
              </a:spcAft>
              <a:buClr>
                <a:schemeClr val="dk1"/>
              </a:buClr>
              <a:buSzPts val="1600"/>
              <a:buFont typeface="Nunito Sans"/>
              <a:buAutoNum type="arabicPeriod"/>
              <a:defRPr sz="1600"/>
            </a:lvl4pPr>
            <a:lvl5pPr indent="-330200" lvl="4" marL="2286000" algn="l">
              <a:lnSpc>
                <a:spcPct val="120000"/>
              </a:lnSpc>
              <a:spcBef>
                <a:spcPts val="500"/>
              </a:spcBef>
              <a:spcAft>
                <a:spcPts val="0"/>
              </a:spcAft>
              <a:buClr>
                <a:schemeClr val="dk1"/>
              </a:buClr>
              <a:buSzPts val="1600"/>
              <a:buFont typeface="Nunito Sans"/>
              <a:buAutoNum type="arabicPeriod"/>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361" name="Shape 361"/>
        <p:cNvGrpSpPr/>
        <p:nvPr/>
      </p:nvGrpSpPr>
      <p:grpSpPr>
        <a:xfrm>
          <a:off x="0" y="0"/>
          <a:ext cx="0" cy="0"/>
          <a:chOff x="0" y="0"/>
          <a:chExt cx="0" cy="0"/>
        </a:xfrm>
      </p:grpSpPr>
      <p:cxnSp>
        <p:nvCxnSpPr>
          <p:cNvPr id="362" name="Google Shape;362;p54"/>
          <p:cNvCxnSpPr/>
          <p:nvPr/>
        </p:nvCxnSpPr>
        <p:spPr>
          <a:xfrm>
            <a:off x="429209" y="164150"/>
            <a:ext cx="11762791" cy="0"/>
          </a:xfrm>
          <a:prstGeom prst="straightConnector1">
            <a:avLst/>
          </a:prstGeom>
          <a:noFill/>
          <a:ln cap="flat" cmpd="sng" w="9525">
            <a:solidFill>
              <a:schemeClr val="dk1"/>
            </a:solidFill>
            <a:prstDash val="solid"/>
            <a:miter lim="800000"/>
            <a:headEnd len="sm" w="sm" type="none"/>
            <a:tailEnd len="sm" w="sm" type="none"/>
          </a:ln>
        </p:spPr>
      </p:cxnSp>
      <p:sp>
        <p:nvSpPr>
          <p:cNvPr id="363" name="Google Shape;363;p54"/>
          <p:cNvSpPr txBox="1"/>
          <p:nvPr>
            <p:ph type="title"/>
          </p:nvPr>
        </p:nvSpPr>
        <p:spPr>
          <a:xfrm>
            <a:off x="634029" y="5907727"/>
            <a:ext cx="9980960" cy="381000"/>
          </a:xfrm>
          <a:prstGeom prst="rect">
            <a:avLst/>
          </a:prstGeom>
          <a:noFill/>
          <a:ln>
            <a:noFill/>
          </a:ln>
        </p:spPr>
        <p:txBody>
          <a:bodyPr anchorCtr="0" anchor="b" bIns="45700" lIns="91425" spcFirstLastPara="1" rIns="91425" wrap="square" tIns="45700">
            <a:normAutofit/>
          </a:bodyPr>
          <a:lstStyle>
            <a:lvl1pPr lvl="0" algn="l">
              <a:lnSpc>
                <a:spcPct val="120000"/>
              </a:lnSpc>
              <a:spcBef>
                <a:spcPts val="0"/>
              </a:spcBef>
              <a:spcAft>
                <a:spcPts val="0"/>
              </a:spcAft>
              <a:buClr>
                <a:schemeClr val="dk1"/>
              </a:buClr>
              <a:buSzPts val="1600"/>
              <a:buFont typeface="Nunito Sans"/>
              <a:buNone/>
              <a:defRPr b="0" i="0" sz="1600" cap="none">
                <a:solidFill>
                  <a:schemeClr val="dk1"/>
                </a:solidFill>
                <a:latin typeface="Nunito Sans"/>
                <a:ea typeface="Nunito Sans"/>
                <a:cs typeface="Nunito Sans"/>
                <a:sym typeface="Nuni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4" name="Google Shape;364;p54"/>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5" name="Google Shape;365;p54"/>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6" name="Google Shape;366;p54"/>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367" name="Google Shape;367;p54"/>
          <p:cNvSpPr txBox="1"/>
          <p:nvPr>
            <p:ph idx="1" type="body"/>
          </p:nvPr>
        </p:nvSpPr>
        <p:spPr>
          <a:xfrm>
            <a:off x="634030" y="1001717"/>
            <a:ext cx="9980960" cy="372680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dk1"/>
              </a:buClr>
              <a:buSzPts val="4000"/>
              <a:buNone/>
              <a:defRPr b="0" i="0" sz="4000" cap="none">
                <a:solidFill>
                  <a:schemeClr val="dk1"/>
                </a:solidFill>
                <a:latin typeface="Nunito Sans"/>
                <a:ea typeface="Nunito Sans"/>
                <a:cs typeface="Nunito Sans"/>
                <a:sym typeface="Nunito Sans"/>
              </a:defRPr>
            </a:lvl1pPr>
            <a:lvl2pPr indent="-342900" lvl="1" marL="914400" algn="l">
              <a:lnSpc>
                <a:spcPct val="120000"/>
              </a:lnSpc>
              <a:spcBef>
                <a:spcPts val="500"/>
              </a:spcBef>
              <a:spcAft>
                <a:spcPts val="0"/>
              </a:spcAft>
              <a:buClr>
                <a:schemeClr val="dk1"/>
              </a:buClr>
              <a:buSzPts val="1800"/>
              <a:buChar char="•"/>
              <a:defRPr/>
            </a:lvl2pPr>
            <a:lvl3pPr indent="-342900" lvl="2" marL="1371600" algn="l">
              <a:lnSpc>
                <a:spcPct val="120000"/>
              </a:lnSpc>
              <a:spcBef>
                <a:spcPts val="500"/>
              </a:spcBef>
              <a:spcAft>
                <a:spcPts val="0"/>
              </a:spcAft>
              <a:buClr>
                <a:schemeClr val="dk1"/>
              </a:buClr>
              <a:buSzPts val="1800"/>
              <a:buChar char="•"/>
              <a:defRPr/>
            </a:lvl3pPr>
            <a:lvl4pPr indent="-342900" lvl="3" marL="1828800" algn="l">
              <a:lnSpc>
                <a:spcPct val="120000"/>
              </a:lnSpc>
              <a:spcBef>
                <a:spcPts val="500"/>
              </a:spcBef>
              <a:spcAft>
                <a:spcPts val="0"/>
              </a:spcAft>
              <a:buClr>
                <a:schemeClr val="dk1"/>
              </a:buClr>
              <a:buSzPts val="1800"/>
              <a:buChar char="•"/>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68" name="Google Shape;368;p54"/>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2">
  <p:cSld name="Quote 2">
    <p:bg>
      <p:bgPr>
        <a:solidFill>
          <a:schemeClr val="accent1"/>
        </a:solidFill>
      </p:bgPr>
    </p:bg>
    <p:spTree>
      <p:nvGrpSpPr>
        <p:cNvPr id="369" name="Shape 369"/>
        <p:cNvGrpSpPr/>
        <p:nvPr/>
      </p:nvGrpSpPr>
      <p:grpSpPr>
        <a:xfrm>
          <a:off x="0" y="0"/>
          <a:ext cx="0" cy="0"/>
          <a:chOff x="0" y="0"/>
          <a:chExt cx="0" cy="0"/>
        </a:xfrm>
      </p:grpSpPr>
      <p:cxnSp>
        <p:nvCxnSpPr>
          <p:cNvPr id="370" name="Google Shape;370;p55"/>
          <p:cNvCxnSpPr/>
          <p:nvPr/>
        </p:nvCxnSpPr>
        <p:spPr>
          <a:xfrm>
            <a:off x="429209" y="164150"/>
            <a:ext cx="11762791" cy="0"/>
          </a:xfrm>
          <a:prstGeom prst="straightConnector1">
            <a:avLst/>
          </a:prstGeom>
          <a:noFill/>
          <a:ln cap="flat" cmpd="sng" w="9525">
            <a:solidFill>
              <a:schemeClr val="dk1"/>
            </a:solidFill>
            <a:prstDash val="solid"/>
            <a:miter lim="800000"/>
            <a:headEnd len="sm" w="sm" type="none"/>
            <a:tailEnd len="sm" w="sm" type="none"/>
          </a:ln>
        </p:spPr>
      </p:cxnSp>
      <p:sp>
        <p:nvSpPr>
          <p:cNvPr id="371" name="Google Shape;371;p55"/>
          <p:cNvSpPr txBox="1"/>
          <p:nvPr>
            <p:ph type="title"/>
          </p:nvPr>
        </p:nvSpPr>
        <p:spPr>
          <a:xfrm>
            <a:off x="634028" y="5815584"/>
            <a:ext cx="10923925" cy="511644"/>
          </a:xfrm>
          <a:prstGeom prst="rect">
            <a:avLst/>
          </a:prstGeom>
          <a:noFill/>
          <a:ln>
            <a:noFill/>
          </a:ln>
        </p:spPr>
        <p:txBody>
          <a:bodyPr anchorCtr="0" anchor="b" bIns="45700" lIns="91425" spcFirstLastPara="1" rIns="91425" wrap="square" tIns="45700">
            <a:noAutofit/>
          </a:bodyPr>
          <a:lstStyle>
            <a:lvl1pPr lvl="0" algn="l">
              <a:lnSpc>
                <a:spcPct val="120000"/>
              </a:lnSpc>
              <a:spcBef>
                <a:spcPts val="0"/>
              </a:spcBef>
              <a:spcAft>
                <a:spcPts val="0"/>
              </a:spcAft>
              <a:buClr>
                <a:schemeClr val="dk1"/>
              </a:buClr>
              <a:buSzPts val="1600"/>
              <a:buFont typeface="Nunito Sans"/>
              <a:buNone/>
              <a:defRPr b="0" i="0" sz="1600" cap="none">
                <a:solidFill>
                  <a:schemeClr val="dk1"/>
                </a:solidFill>
                <a:latin typeface="Nunito Sans"/>
                <a:ea typeface="Nunito Sans"/>
                <a:cs typeface="Nunito Sans"/>
                <a:sym typeface="Nuni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2" name="Google Shape;372;p55"/>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3" name="Google Shape;373;p55"/>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4" name="Google Shape;374;p55"/>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800" u="none" cap="none" strike="noStrike">
                <a:solidFill>
                  <a:schemeClr val="dk1"/>
                </a:solidFill>
                <a:latin typeface="Nunito Sans"/>
                <a:ea typeface="Nunito Sans"/>
                <a:cs typeface="Nunito Sans"/>
                <a:sym typeface="Nunito Sans"/>
              </a:defRPr>
            </a:lvl1pPr>
            <a:lvl2pPr indent="0" lvl="1" marL="0" algn="ctr">
              <a:spcBef>
                <a:spcPts val="0"/>
              </a:spcBef>
              <a:buNone/>
              <a:defRPr b="0" i="0" sz="800" u="none" cap="none" strike="noStrike">
                <a:solidFill>
                  <a:schemeClr val="dk1"/>
                </a:solidFill>
                <a:latin typeface="Nunito Sans"/>
                <a:ea typeface="Nunito Sans"/>
                <a:cs typeface="Nunito Sans"/>
                <a:sym typeface="Nunito Sans"/>
              </a:defRPr>
            </a:lvl2pPr>
            <a:lvl3pPr indent="0" lvl="2" marL="0" algn="ctr">
              <a:spcBef>
                <a:spcPts val="0"/>
              </a:spcBef>
              <a:buNone/>
              <a:defRPr b="0" i="0" sz="800" u="none" cap="none" strike="noStrike">
                <a:solidFill>
                  <a:schemeClr val="dk1"/>
                </a:solidFill>
                <a:latin typeface="Nunito Sans"/>
                <a:ea typeface="Nunito Sans"/>
                <a:cs typeface="Nunito Sans"/>
                <a:sym typeface="Nunito Sans"/>
              </a:defRPr>
            </a:lvl3pPr>
            <a:lvl4pPr indent="0" lvl="3" marL="0" algn="ctr">
              <a:spcBef>
                <a:spcPts val="0"/>
              </a:spcBef>
              <a:buNone/>
              <a:defRPr b="0" i="0" sz="800" u="none" cap="none" strike="noStrike">
                <a:solidFill>
                  <a:schemeClr val="dk1"/>
                </a:solidFill>
                <a:latin typeface="Nunito Sans"/>
                <a:ea typeface="Nunito Sans"/>
                <a:cs typeface="Nunito Sans"/>
                <a:sym typeface="Nunito Sans"/>
              </a:defRPr>
            </a:lvl4pPr>
            <a:lvl5pPr indent="0" lvl="4" marL="0" algn="ctr">
              <a:spcBef>
                <a:spcPts val="0"/>
              </a:spcBef>
              <a:buNone/>
              <a:defRPr b="0" i="0" sz="800" u="none" cap="none" strike="noStrike">
                <a:solidFill>
                  <a:schemeClr val="dk1"/>
                </a:solidFill>
                <a:latin typeface="Nunito Sans"/>
                <a:ea typeface="Nunito Sans"/>
                <a:cs typeface="Nunito Sans"/>
                <a:sym typeface="Nunito Sans"/>
              </a:defRPr>
            </a:lvl5pPr>
            <a:lvl6pPr indent="0" lvl="5" marL="0" algn="ctr">
              <a:spcBef>
                <a:spcPts val="0"/>
              </a:spcBef>
              <a:buNone/>
              <a:defRPr b="0" i="0" sz="800" u="none" cap="none" strike="noStrike">
                <a:solidFill>
                  <a:schemeClr val="dk1"/>
                </a:solidFill>
                <a:latin typeface="Nunito Sans"/>
                <a:ea typeface="Nunito Sans"/>
                <a:cs typeface="Nunito Sans"/>
                <a:sym typeface="Nunito Sans"/>
              </a:defRPr>
            </a:lvl6pPr>
            <a:lvl7pPr indent="0" lvl="6" marL="0" algn="ctr">
              <a:spcBef>
                <a:spcPts val="0"/>
              </a:spcBef>
              <a:buNone/>
              <a:defRPr b="0" i="0" sz="800" u="none" cap="none" strike="noStrike">
                <a:solidFill>
                  <a:schemeClr val="dk1"/>
                </a:solidFill>
                <a:latin typeface="Nunito Sans"/>
                <a:ea typeface="Nunito Sans"/>
                <a:cs typeface="Nunito Sans"/>
                <a:sym typeface="Nunito Sans"/>
              </a:defRPr>
            </a:lvl7pPr>
            <a:lvl8pPr indent="0" lvl="7" marL="0" algn="ctr">
              <a:spcBef>
                <a:spcPts val="0"/>
              </a:spcBef>
              <a:buNone/>
              <a:defRPr b="0" i="0" sz="800" u="none" cap="none" strike="noStrike">
                <a:solidFill>
                  <a:schemeClr val="dk1"/>
                </a:solidFill>
                <a:latin typeface="Nunito Sans"/>
                <a:ea typeface="Nunito Sans"/>
                <a:cs typeface="Nunito Sans"/>
                <a:sym typeface="Nunito Sans"/>
              </a:defRPr>
            </a:lvl8pPr>
            <a:lvl9pPr indent="0" lvl="8" marL="0" algn="ctr">
              <a:spcBef>
                <a:spcPts val="0"/>
              </a:spcBef>
              <a:buNone/>
              <a:defRPr b="0" i="0" sz="800" u="none" cap="none" strike="noStrike">
                <a:solidFill>
                  <a:schemeClr val="dk1"/>
                </a:solidFill>
                <a:latin typeface="Nunito Sans"/>
                <a:ea typeface="Nunito Sans"/>
                <a:cs typeface="Nunito Sans"/>
                <a:sym typeface="Nunito Sans"/>
              </a:defRPr>
            </a:lvl9pPr>
          </a:lstStyle>
          <a:p>
            <a:pPr indent="0" lvl="0" marL="0" rtl="0" algn="ctr">
              <a:spcBef>
                <a:spcPts val="0"/>
              </a:spcBef>
              <a:spcAft>
                <a:spcPts val="0"/>
              </a:spcAft>
              <a:buNone/>
            </a:pPr>
            <a:fld id="{00000000-1234-1234-1234-123412341234}" type="slidenum">
              <a:rPr lang="en-US"/>
              <a:t>‹#›</a:t>
            </a:fld>
            <a:endParaRPr/>
          </a:p>
        </p:txBody>
      </p:sp>
      <p:sp>
        <p:nvSpPr>
          <p:cNvPr id="375" name="Google Shape;375;p55"/>
          <p:cNvSpPr txBox="1"/>
          <p:nvPr>
            <p:ph idx="1" type="body"/>
          </p:nvPr>
        </p:nvSpPr>
        <p:spPr>
          <a:xfrm>
            <a:off x="634029" y="1042416"/>
            <a:ext cx="10923925" cy="403731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dk1"/>
              </a:buClr>
              <a:buSzPts val="4000"/>
              <a:buNone/>
              <a:defRPr b="0" i="0" sz="4000" cap="none">
                <a:solidFill>
                  <a:schemeClr val="dk1"/>
                </a:solidFill>
                <a:latin typeface="Nunito Sans"/>
                <a:ea typeface="Nunito Sans"/>
                <a:cs typeface="Nunito Sans"/>
                <a:sym typeface="Nunito Sans"/>
              </a:defRPr>
            </a:lvl1pPr>
            <a:lvl2pPr indent="-342900" lvl="1" marL="914400" algn="l">
              <a:lnSpc>
                <a:spcPct val="120000"/>
              </a:lnSpc>
              <a:spcBef>
                <a:spcPts val="500"/>
              </a:spcBef>
              <a:spcAft>
                <a:spcPts val="0"/>
              </a:spcAft>
              <a:buClr>
                <a:schemeClr val="lt1"/>
              </a:buClr>
              <a:buSzPts val="1800"/>
              <a:buChar char="•"/>
              <a:defRPr/>
            </a:lvl2pPr>
            <a:lvl3pPr indent="-342900" lvl="2" marL="1371600" algn="l">
              <a:lnSpc>
                <a:spcPct val="120000"/>
              </a:lnSpc>
              <a:spcBef>
                <a:spcPts val="500"/>
              </a:spcBef>
              <a:spcAft>
                <a:spcPts val="0"/>
              </a:spcAft>
              <a:buClr>
                <a:schemeClr val="lt1"/>
              </a:buClr>
              <a:buSzPts val="1800"/>
              <a:buChar char="•"/>
              <a:defRPr/>
            </a:lvl3pPr>
            <a:lvl4pPr indent="-342900" lvl="3" marL="1828800" algn="l">
              <a:lnSpc>
                <a:spcPct val="120000"/>
              </a:lnSpc>
              <a:spcBef>
                <a:spcPts val="500"/>
              </a:spcBef>
              <a:spcAft>
                <a:spcPts val="0"/>
              </a:spcAft>
              <a:buClr>
                <a:schemeClr val="lt1"/>
              </a:buClr>
              <a:buSzPts val="1800"/>
              <a:buChar char="•"/>
              <a:defRPr/>
            </a:lvl4pPr>
            <a:lvl5pPr indent="-342900" lvl="4" marL="2286000" algn="l">
              <a:lnSpc>
                <a:spcPct val="12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cxnSp>
        <p:nvCxnSpPr>
          <p:cNvPr id="376" name="Google Shape;376;p55"/>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3">
  <p:cSld name="Quote 3">
    <p:spTree>
      <p:nvGrpSpPr>
        <p:cNvPr id="377" name="Shape 377"/>
        <p:cNvGrpSpPr/>
        <p:nvPr/>
      </p:nvGrpSpPr>
      <p:grpSpPr>
        <a:xfrm>
          <a:off x="0" y="0"/>
          <a:ext cx="0" cy="0"/>
          <a:chOff x="0" y="0"/>
          <a:chExt cx="0" cy="0"/>
        </a:xfrm>
      </p:grpSpPr>
      <p:cxnSp>
        <p:nvCxnSpPr>
          <p:cNvPr id="378" name="Google Shape;378;p56"/>
          <p:cNvCxnSpPr/>
          <p:nvPr/>
        </p:nvCxnSpPr>
        <p:spPr>
          <a:xfrm>
            <a:off x="429209" y="164150"/>
            <a:ext cx="11762791" cy="0"/>
          </a:xfrm>
          <a:prstGeom prst="straightConnector1">
            <a:avLst/>
          </a:prstGeom>
          <a:noFill/>
          <a:ln cap="flat" cmpd="sng" w="9525">
            <a:solidFill>
              <a:schemeClr val="dk1"/>
            </a:solidFill>
            <a:prstDash val="solid"/>
            <a:miter lim="800000"/>
            <a:headEnd len="sm" w="sm" type="none"/>
            <a:tailEnd len="sm" w="sm" type="none"/>
          </a:ln>
        </p:spPr>
      </p:cxnSp>
      <p:sp>
        <p:nvSpPr>
          <p:cNvPr id="379" name="Google Shape;379;p56"/>
          <p:cNvSpPr txBox="1"/>
          <p:nvPr>
            <p:ph type="title"/>
          </p:nvPr>
        </p:nvSpPr>
        <p:spPr>
          <a:xfrm>
            <a:off x="639037" y="5749160"/>
            <a:ext cx="8956676" cy="567558"/>
          </a:xfrm>
          <a:prstGeom prst="rect">
            <a:avLst/>
          </a:prstGeom>
          <a:noFill/>
          <a:ln>
            <a:noFill/>
          </a:ln>
        </p:spPr>
        <p:txBody>
          <a:bodyPr anchorCtr="0" anchor="b" bIns="45700" lIns="91425" spcFirstLastPara="1" rIns="91425" wrap="square" tIns="45700">
            <a:normAutofit/>
          </a:bodyPr>
          <a:lstStyle>
            <a:lvl1pPr lvl="0" algn="l">
              <a:lnSpc>
                <a:spcPct val="120000"/>
              </a:lnSpc>
              <a:spcBef>
                <a:spcPts val="0"/>
              </a:spcBef>
              <a:spcAft>
                <a:spcPts val="0"/>
              </a:spcAft>
              <a:buClr>
                <a:schemeClr val="dk1"/>
              </a:buClr>
              <a:buSzPts val="1600"/>
              <a:buFont typeface="Nunito Sans"/>
              <a:buNone/>
              <a:defRPr b="0" i="0" sz="1600" cap="none">
                <a:solidFill>
                  <a:schemeClr val="dk1"/>
                </a:solidFill>
                <a:latin typeface="Nunito Sans"/>
                <a:ea typeface="Nunito Sans"/>
                <a:cs typeface="Nunito Sans"/>
                <a:sym typeface="Nuni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0" name="Google Shape;380;p56"/>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1" name="Google Shape;381;p56"/>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2" name="Google Shape;382;p56"/>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383" name="Google Shape;383;p56"/>
          <p:cNvSpPr txBox="1"/>
          <p:nvPr>
            <p:ph idx="1" type="body"/>
          </p:nvPr>
        </p:nvSpPr>
        <p:spPr>
          <a:xfrm>
            <a:off x="634030" y="1001715"/>
            <a:ext cx="9037984" cy="372681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dk1"/>
              </a:buClr>
              <a:buSzPts val="4000"/>
              <a:buNone/>
              <a:defRPr b="0" i="0" sz="4000" cap="none">
                <a:latin typeface="Nunito Sans"/>
                <a:ea typeface="Nunito Sans"/>
                <a:cs typeface="Nunito Sans"/>
                <a:sym typeface="Nunito Sans"/>
              </a:defRPr>
            </a:lvl1pPr>
            <a:lvl2pPr indent="-342900" lvl="1" marL="914400" algn="l">
              <a:lnSpc>
                <a:spcPct val="120000"/>
              </a:lnSpc>
              <a:spcBef>
                <a:spcPts val="500"/>
              </a:spcBef>
              <a:spcAft>
                <a:spcPts val="0"/>
              </a:spcAft>
              <a:buClr>
                <a:schemeClr val="dk1"/>
              </a:buClr>
              <a:buSzPts val="1800"/>
              <a:buChar char="•"/>
              <a:defRPr/>
            </a:lvl2pPr>
            <a:lvl3pPr indent="-342900" lvl="2" marL="1371600" algn="l">
              <a:lnSpc>
                <a:spcPct val="120000"/>
              </a:lnSpc>
              <a:spcBef>
                <a:spcPts val="500"/>
              </a:spcBef>
              <a:spcAft>
                <a:spcPts val="0"/>
              </a:spcAft>
              <a:buClr>
                <a:schemeClr val="dk1"/>
              </a:buClr>
              <a:buSzPts val="1800"/>
              <a:buChar char="•"/>
              <a:defRPr/>
            </a:lvl3pPr>
            <a:lvl4pPr indent="-342900" lvl="3" marL="1828800" algn="l">
              <a:lnSpc>
                <a:spcPct val="120000"/>
              </a:lnSpc>
              <a:spcBef>
                <a:spcPts val="500"/>
              </a:spcBef>
              <a:spcAft>
                <a:spcPts val="0"/>
              </a:spcAft>
              <a:buClr>
                <a:schemeClr val="dk1"/>
              </a:buClr>
              <a:buSzPts val="1800"/>
              <a:buChar char="•"/>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84" name="Google Shape;384;p56"/>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85" name="Shape 385"/>
        <p:cNvGrpSpPr/>
        <p:nvPr/>
      </p:nvGrpSpPr>
      <p:grpSpPr>
        <a:xfrm>
          <a:off x="0" y="0"/>
          <a:ext cx="0" cy="0"/>
          <a:chOff x="0" y="0"/>
          <a:chExt cx="0" cy="0"/>
        </a:xfrm>
      </p:grpSpPr>
      <p:cxnSp>
        <p:nvCxnSpPr>
          <p:cNvPr id="386" name="Google Shape;386;p57"/>
          <p:cNvCxnSpPr/>
          <p:nvPr/>
        </p:nvCxnSpPr>
        <p:spPr>
          <a:xfrm>
            <a:off x="429209" y="164150"/>
            <a:ext cx="11762791" cy="0"/>
          </a:xfrm>
          <a:prstGeom prst="straightConnector1">
            <a:avLst/>
          </a:prstGeom>
          <a:noFill/>
          <a:ln cap="flat" cmpd="sng" w="9525">
            <a:solidFill>
              <a:schemeClr val="dk1"/>
            </a:solidFill>
            <a:prstDash val="solid"/>
            <a:miter lim="800000"/>
            <a:headEnd len="sm" w="sm" type="none"/>
            <a:tailEnd len="sm" w="sm" type="none"/>
          </a:ln>
        </p:spPr>
      </p:cxnSp>
      <p:sp>
        <p:nvSpPr>
          <p:cNvPr id="387" name="Google Shape;387;p57"/>
          <p:cNvSpPr txBox="1"/>
          <p:nvPr>
            <p:ph type="title"/>
          </p:nvPr>
        </p:nvSpPr>
        <p:spPr>
          <a:xfrm>
            <a:off x="634030" y="1001715"/>
            <a:ext cx="10923934" cy="1127756"/>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8" name="Google Shape;388;p57"/>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9" name="Google Shape;389;p57"/>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0" name="Google Shape;390;p57"/>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391" name="Google Shape;391;p57"/>
          <p:cNvSpPr txBox="1"/>
          <p:nvPr>
            <p:ph idx="1" type="body"/>
          </p:nvPr>
        </p:nvSpPr>
        <p:spPr>
          <a:xfrm>
            <a:off x="634030" y="2129474"/>
            <a:ext cx="5266090" cy="4093525"/>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1000"/>
              </a:spcBef>
              <a:spcAft>
                <a:spcPts val="0"/>
              </a:spcAft>
              <a:buClr>
                <a:schemeClr val="dk1"/>
              </a:buClr>
              <a:buSzPts val="1600"/>
              <a:buChar char="•"/>
              <a:defRPr sz="1600"/>
            </a:lvl1pPr>
            <a:lvl2pPr indent="-330200" lvl="1" marL="914400" algn="l">
              <a:lnSpc>
                <a:spcPct val="120000"/>
              </a:lnSpc>
              <a:spcBef>
                <a:spcPts val="500"/>
              </a:spcBef>
              <a:spcAft>
                <a:spcPts val="0"/>
              </a:spcAft>
              <a:buClr>
                <a:schemeClr val="dk1"/>
              </a:buClr>
              <a:buSzPts val="1600"/>
              <a:buChar char="•"/>
              <a:defRPr sz="1600"/>
            </a:lvl2pPr>
            <a:lvl3pPr indent="-330200" lvl="2" marL="1371600" algn="l">
              <a:lnSpc>
                <a:spcPct val="120000"/>
              </a:lnSpc>
              <a:spcBef>
                <a:spcPts val="500"/>
              </a:spcBef>
              <a:spcAft>
                <a:spcPts val="0"/>
              </a:spcAft>
              <a:buClr>
                <a:schemeClr val="dk1"/>
              </a:buClr>
              <a:buSzPts val="1600"/>
              <a:buChar char="•"/>
              <a:defRPr sz="1600"/>
            </a:lvl3pPr>
            <a:lvl4pPr indent="-330200" lvl="3" marL="1828800" algn="l">
              <a:lnSpc>
                <a:spcPct val="120000"/>
              </a:lnSpc>
              <a:spcBef>
                <a:spcPts val="500"/>
              </a:spcBef>
              <a:spcAft>
                <a:spcPts val="0"/>
              </a:spcAft>
              <a:buClr>
                <a:schemeClr val="dk1"/>
              </a:buClr>
              <a:buSzPts val="1600"/>
              <a:buChar char="•"/>
              <a:defRPr sz="1600"/>
            </a:lvl4pPr>
            <a:lvl5pPr indent="-330200" lvl="4" marL="2286000" algn="l">
              <a:lnSpc>
                <a:spcPct val="12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 name="Google Shape;392;p57"/>
          <p:cNvSpPr txBox="1"/>
          <p:nvPr>
            <p:ph idx="2" type="body"/>
          </p:nvPr>
        </p:nvSpPr>
        <p:spPr>
          <a:xfrm>
            <a:off x="6291886" y="2129473"/>
            <a:ext cx="5266078" cy="4093526"/>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1000"/>
              </a:spcBef>
              <a:spcAft>
                <a:spcPts val="0"/>
              </a:spcAft>
              <a:buClr>
                <a:schemeClr val="dk1"/>
              </a:buClr>
              <a:buSzPts val="1600"/>
              <a:buChar char="•"/>
              <a:defRPr sz="1600"/>
            </a:lvl1pPr>
            <a:lvl2pPr indent="-330200" lvl="1" marL="914400" algn="l">
              <a:lnSpc>
                <a:spcPct val="120000"/>
              </a:lnSpc>
              <a:spcBef>
                <a:spcPts val="500"/>
              </a:spcBef>
              <a:spcAft>
                <a:spcPts val="0"/>
              </a:spcAft>
              <a:buClr>
                <a:schemeClr val="dk1"/>
              </a:buClr>
              <a:buSzPts val="1600"/>
              <a:buChar char="•"/>
              <a:defRPr sz="1600"/>
            </a:lvl2pPr>
            <a:lvl3pPr indent="-330200" lvl="2" marL="1371600" algn="l">
              <a:lnSpc>
                <a:spcPct val="120000"/>
              </a:lnSpc>
              <a:spcBef>
                <a:spcPts val="500"/>
              </a:spcBef>
              <a:spcAft>
                <a:spcPts val="0"/>
              </a:spcAft>
              <a:buClr>
                <a:schemeClr val="dk1"/>
              </a:buClr>
              <a:buSzPts val="1600"/>
              <a:buChar char="•"/>
              <a:defRPr sz="1600"/>
            </a:lvl3pPr>
            <a:lvl4pPr indent="-330200" lvl="3" marL="1828800" algn="l">
              <a:lnSpc>
                <a:spcPct val="120000"/>
              </a:lnSpc>
              <a:spcBef>
                <a:spcPts val="500"/>
              </a:spcBef>
              <a:spcAft>
                <a:spcPts val="0"/>
              </a:spcAft>
              <a:buClr>
                <a:schemeClr val="dk1"/>
              </a:buClr>
              <a:buSzPts val="1600"/>
              <a:buChar char="•"/>
              <a:defRPr sz="1600"/>
            </a:lvl4pPr>
            <a:lvl5pPr indent="-330200" lvl="4" marL="2286000" algn="l">
              <a:lnSpc>
                <a:spcPct val="12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93" name="Google Shape;393;p57"/>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394" name="Shape 394"/>
        <p:cNvGrpSpPr/>
        <p:nvPr/>
      </p:nvGrpSpPr>
      <p:grpSpPr>
        <a:xfrm>
          <a:off x="0" y="0"/>
          <a:ext cx="0" cy="0"/>
          <a:chOff x="0" y="0"/>
          <a:chExt cx="0" cy="0"/>
        </a:xfrm>
      </p:grpSpPr>
      <p:cxnSp>
        <p:nvCxnSpPr>
          <p:cNvPr id="395" name="Google Shape;395;p58"/>
          <p:cNvCxnSpPr/>
          <p:nvPr/>
        </p:nvCxnSpPr>
        <p:spPr>
          <a:xfrm>
            <a:off x="429209" y="164150"/>
            <a:ext cx="11762791" cy="0"/>
          </a:xfrm>
          <a:prstGeom prst="straightConnector1">
            <a:avLst/>
          </a:prstGeom>
          <a:noFill/>
          <a:ln cap="flat" cmpd="sng" w="9525">
            <a:solidFill>
              <a:schemeClr val="dk1"/>
            </a:solidFill>
            <a:prstDash val="solid"/>
            <a:miter lim="800000"/>
            <a:headEnd len="sm" w="sm" type="none"/>
            <a:tailEnd len="sm" w="sm" type="none"/>
          </a:ln>
        </p:spPr>
      </p:cxnSp>
      <p:sp>
        <p:nvSpPr>
          <p:cNvPr id="396" name="Google Shape;396;p58"/>
          <p:cNvSpPr txBox="1"/>
          <p:nvPr>
            <p:ph type="title"/>
          </p:nvPr>
        </p:nvSpPr>
        <p:spPr>
          <a:xfrm>
            <a:off x="634030" y="1001714"/>
            <a:ext cx="10923934" cy="688973"/>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000"/>
              <a:buFont typeface="Nuni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7" name="Google Shape;397;p58"/>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8" name="Google Shape;398;p58"/>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9" name="Google Shape;399;p58"/>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400" name="Google Shape;400;p58"/>
          <p:cNvSpPr txBox="1"/>
          <p:nvPr>
            <p:ph idx="1" type="body"/>
          </p:nvPr>
        </p:nvSpPr>
        <p:spPr>
          <a:xfrm>
            <a:off x="633472" y="1685735"/>
            <a:ext cx="5266644" cy="81045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1" sz="1600" cap="none"/>
            </a:lvl1pPr>
            <a:lvl2pPr indent="-228600" lvl="1" marL="914400" algn="l">
              <a:lnSpc>
                <a:spcPct val="120000"/>
              </a:lnSpc>
              <a:spcBef>
                <a:spcPts val="500"/>
              </a:spcBef>
              <a:spcAft>
                <a:spcPts val="0"/>
              </a:spcAft>
              <a:buClr>
                <a:schemeClr val="dk1"/>
              </a:buClr>
              <a:buSzPts val="2000"/>
              <a:buNone/>
              <a:defRPr b="1" sz="2000"/>
            </a:lvl2pPr>
            <a:lvl3pPr indent="-228600" lvl="2" marL="1371600" algn="l">
              <a:lnSpc>
                <a:spcPct val="120000"/>
              </a:lnSpc>
              <a:spcBef>
                <a:spcPts val="500"/>
              </a:spcBef>
              <a:spcAft>
                <a:spcPts val="0"/>
              </a:spcAft>
              <a:buClr>
                <a:schemeClr val="dk1"/>
              </a:buClr>
              <a:buSzPts val="1800"/>
              <a:buNone/>
              <a:defRPr b="1" sz="1800"/>
            </a:lvl3pPr>
            <a:lvl4pPr indent="-228600" lvl="3" marL="1828800" algn="l">
              <a:lnSpc>
                <a:spcPct val="120000"/>
              </a:lnSpc>
              <a:spcBef>
                <a:spcPts val="500"/>
              </a:spcBef>
              <a:spcAft>
                <a:spcPts val="0"/>
              </a:spcAft>
              <a:buClr>
                <a:schemeClr val="dk1"/>
              </a:buClr>
              <a:buSzPts val="1600"/>
              <a:buNone/>
              <a:defRPr b="1" sz="1600"/>
            </a:lvl4pPr>
            <a:lvl5pPr indent="-228600" lvl="4" marL="2286000" algn="l">
              <a:lnSpc>
                <a:spcPct val="12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01" name="Google Shape;401;p58"/>
          <p:cNvSpPr txBox="1"/>
          <p:nvPr>
            <p:ph idx="2" type="body"/>
          </p:nvPr>
        </p:nvSpPr>
        <p:spPr>
          <a:xfrm>
            <a:off x="634596" y="2496190"/>
            <a:ext cx="5265520" cy="3726810"/>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1000"/>
              </a:spcBef>
              <a:spcAft>
                <a:spcPts val="0"/>
              </a:spcAft>
              <a:buClr>
                <a:schemeClr val="dk1"/>
              </a:buClr>
              <a:buSzPts val="1600"/>
              <a:buChar char="•"/>
              <a:defRPr sz="1600"/>
            </a:lvl1pPr>
            <a:lvl2pPr indent="-330200" lvl="1" marL="914400" algn="l">
              <a:lnSpc>
                <a:spcPct val="120000"/>
              </a:lnSpc>
              <a:spcBef>
                <a:spcPts val="500"/>
              </a:spcBef>
              <a:spcAft>
                <a:spcPts val="0"/>
              </a:spcAft>
              <a:buClr>
                <a:schemeClr val="dk1"/>
              </a:buClr>
              <a:buSzPts val="1600"/>
              <a:buChar char="•"/>
              <a:defRPr sz="1600"/>
            </a:lvl2pPr>
            <a:lvl3pPr indent="-330200" lvl="2" marL="1371600" algn="l">
              <a:lnSpc>
                <a:spcPct val="120000"/>
              </a:lnSpc>
              <a:spcBef>
                <a:spcPts val="500"/>
              </a:spcBef>
              <a:spcAft>
                <a:spcPts val="0"/>
              </a:spcAft>
              <a:buClr>
                <a:schemeClr val="dk1"/>
              </a:buClr>
              <a:buSzPts val="1600"/>
              <a:buChar char="•"/>
              <a:defRPr sz="1600"/>
            </a:lvl3pPr>
            <a:lvl4pPr indent="-330200" lvl="3" marL="1828800" algn="l">
              <a:lnSpc>
                <a:spcPct val="120000"/>
              </a:lnSpc>
              <a:spcBef>
                <a:spcPts val="500"/>
              </a:spcBef>
              <a:spcAft>
                <a:spcPts val="0"/>
              </a:spcAft>
              <a:buClr>
                <a:schemeClr val="dk1"/>
              </a:buClr>
              <a:buSzPts val="1600"/>
              <a:buChar char="•"/>
              <a:defRPr sz="1600"/>
            </a:lvl4pPr>
            <a:lvl5pPr indent="-330200" lvl="4" marL="2286000" algn="l">
              <a:lnSpc>
                <a:spcPct val="12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2" name="Google Shape;402;p58"/>
          <p:cNvSpPr txBox="1"/>
          <p:nvPr>
            <p:ph idx="3" type="body"/>
          </p:nvPr>
        </p:nvSpPr>
        <p:spPr>
          <a:xfrm>
            <a:off x="6286500" y="1685735"/>
            <a:ext cx="5271464" cy="81045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1" sz="1600" cap="none"/>
            </a:lvl1pPr>
            <a:lvl2pPr indent="-228600" lvl="1" marL="914400" algn="l">
              <a:lnSpc>
                <a:spcPct val="120000"/>
              </a:lnSpc>
              <a:spcBef>
                <a:spcPts val="500"/>
              </a:spcBef>
              <a:spcAft>
                <a:spcPts val="0"/>
              </a:spcAft>
              <a:buClr>
                <a:schemeClr val="dk1"/>
              </a:buClr>
              <a:buSzPts val="2000"/>
              <a:buNone/>
              <a:defRPr b="1" sz="2000"/>
            </a:lvl2pPr>
            <a:lvl3pPr indent="-228600" lvl="2" marL="1371600" algn="l">
              <a:lnSpc>
                <a:spcPct val="120000"/>
              </a:lnSpc>
              <a:spcBef>
                <a:spcPts val="500"/>
              </a:spcBef>
              <a:spcAft>
                <a:spcPts val="0"/>
              </a:spcAft>
              <a:buClr>
                <a:schemeClr val="dk1"/>
              </a:buClr>
              <a:buSzPts val="1800"/>
              <a:buNone/>
              <a:defRPr b="1" sz="1800"/>
            </a:lvl3pPr>
            <a:lvl4pPr indent="-228600" lvl="3" marL="1828800" algn="l">
              <a:lnSpc>
                <a:spcPct val="120000"/>
              </a:lnSpc>
              <a:spcBef>
                <a:spcPts val="500"/>
              </a:spcBef>
              <a:spcAft>
                <a:spcPts val="0"/>
              </a:spcAft>
              <a:buClr>
                <a:schemeClr val="dk1"/>
              </a:buClr>
              <a:buSzPts val="1600"/>
              <a:buNone/>
              <a:defRPr b="1" sz="1600"/>
            </a:lvl4pPr>
            <a:lvl5pPr indent="-228600" lvl="4" marL="2286000" algn="l">
              <a:lnSpc>
                <a:spcPct val="12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03" name="Google Shape;403;p58"/>
          <p:cNvSpPr txBox="1"/>
          <p:nvPr>
            <p:ph idx="4" type="body"/>
          </p:nvPr>
        </p:nvSpPr>
        <p:spPr>
          <a:xfrm>
            <a:off x="6286500" y="2496190"/>
            <a:ext cx="5271464" cy="3726810"/>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1000"/>
              </a:spcBef>
              <a:spcAft>
                <a:spcPts val="0"/>
              </a:spcAft>
              <a:buClr>
                <a:schemeClr val="dk1"/>
              </a:buClr>
              <a:buSzPts val="1600"/>
              <a:buChar char="•"/>
              <a:defRPr sz="1600"/>
            </a:lvl1pPr>
            <a:lvl2pPr indent="-330200" lvl="1" marL="914400" algn="l">
              <a:lnSpc>
                <a:spcPct val="120000"/>
              </a:lnSpc>
              <a:spcBef>
                <a:spcPts val="500"/>
              </a:spcBef>
              <a:spcAft>
                <a:spcPts val="0"/>
              </a:spcAft>
              <a:buClr>
                <a:schemeClr val="dk1"/>
              </a:buClr>
              <a:buSzPts val="1600"/>
              <a:buChar char="•"/>
              <a:defRPr sz="1600"/>
            </a:lvl2pPr>
            <a:lvl3pPr indent="-330200" lvl="2" marL="1371600" algn="l">
              <a:lnSpc>
                <a:spcPct val="120000"/>
              </a:lnSpc>
              <a:spcBef>
                <a:spcPts val="500"/>
              </a:spcBef>
              <a:spcAft>
                <a:spcPts val="0"/>
              </a:spcAft>
              <a:buClr>
                <a:schemeClr val="dk1"/>
              </a:buClr>
              <a:buSzPts val="1600"/>
              <a:buChar char="•"/>
              <a:defRPr sz="1600"/>
            </a:lvl3pPr>
            <a:lvl4pPr indent="-330200" lvl="3" marL="1828800" algn="l">
              <a:lnSpc>
                <a:spcPct val="120000"/>
              </a:lnSpc>
              <a:spcBef>
                <a:spcPts val="500"/>
              </a:spcBef>
              <a:spcAft>
                <a:spcPts val="0"/>
              </a:spcAft>
              <a:buClr>
                <a:schemeClr val="dk1"/>
              </a:buClr>
              <a:buSzPts val="1600"/>
              <a:buChar char="•"/>
              <a:defRPr sz="1600"/>
            </a:lvl4pPr>
            <a:lvl5pPr indent="-330200" lvl="4" marL="2286000" algn="l">
              <a:lnSpc>
                <a:spcPct val="12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04" name="Google Shape;404;p58"/>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5" name="Shape 405"/>
        <p:cNvGrpSpPr/>
        <p:nvPr/>
      </p:nvGrpSpPr>
      <p:grpSpPr>
        <a:xfrm>
          <a:off x="0" y="0"/>
          <a:ext cx="0" cy="0"/>
          <a:chOff x="0" y="0"/>
          <a:chExt cx="0" cy="0"/>
        </a:xfrm>
      </p:grpSpPr>
      <p:cxnSp>
        <p:nvCxnSpPr>
          <p:cNvPr id="406" name="Google Shape;406;p59"/>
          <p:cNvCxnSpPr/>
          <p:nvPr/>
        </p:nvCxnSpPr>
        <p:spPr>
          <a:xfrm>
            <a:off x="429209" y="164150"/>
            <a:ext cx="11762791" cy="0"/>
          </a:xfrm>
          <a:prstGeom prst="straightConnector1">
            <a:avLst/>
          </a:prstGeom>
          <a:noFill/>
          <a:ln cap="flat" cmpd="sng" w="9525">
            <a:solidFill>
              <a:schemeClr val="dk1"/>
            </a:solidFill>
            <a:prstDash val="solid"/>
            <a:miter lim="800000"/>
            <a:headEnd len="sm" w="sm" type="none"/>
            <a:tailEnd len="sm" w="sm" type="none"/>
          </a:ln>
        </p:spPr>
      </p:cxnSp>
      <p:sp>
        <p:nvSpPr>
          <p:cNvPr id="407" name="Google Shape;407;p59"/>
          <p:cNvSpPr txBox="1"/>
          <p:nvPr>
            <p:ph type="title"/>
          </p:nvPr>
        </p:nvSpPr>
        <p:spPr>
          <a:xfrm>
            <a:off x="634030" y="1001714"/>
            <a:ext cx="10923933" cy="1127761"/>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000"/>
              <a:buFont typeface="Nuni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8" name="Google Shape;408;p59"/>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9" name="Google Shape;409;p59"/>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0" name="Google Shape;410;p59"/>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cxnSp>
        <p:nvCxnSpPr>
          <p:cNvPr id="411" name="Google Shape;411;p59"/>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2" name="Shape 412"/>
        <p:cNvGrpSpPr/>
        <p:nvPr/>
      </p:nvGrpSpPr>
      <p:grpSpPr>
        <a:xfrm>
          <a:off x="0" y="0"/>
          <a:ext cx="0" cy="0"/>
          <a:chOff x="0" y="0"/>
          <a:chExt cx="0" cy="0"/>
        </a:xfrm>
      </p:grpSpPr>
      <p:cxnSp>
        <p:nvCxnSpPr>
          <p:cNvPr id="413" name="Google Shape;413;p60"/>
          <p:cNvCxnSpPr/>
          <p:nvPr/>
        </p:nvCxnSpPr>
        <p:spPr>
          <a:xfrm>
            <a:off x="429209" y="164150"/>
            <a:ext cx="11762791" cy="0"/>
          </a:xfrm>
          <a:prstGeom prst="straightConnector1">
            <a:avLst/>
          </a:prstGeom>
          <a:noFill/>
          <a:ln cap="flat" cmpd="sng" w="9525">
            <a:solidFill>
              <a:schemeClr val="dk1"/>
            </a:solidFill>
            <a:prstDash val="solid"/>
            <a:miter lim="800000"/>
            <a:headEnd len="sm" w="sm" type="none"/>
            <a:tailEnd len="sm" w="sm" type="none"/>
          </a:ln>
        </p:spPr>
      </p:cxnSp>
      <p:sp>
        <p:nvSpPr>
          <p:cNvPr id="414" name="Google Shape;414;p60"/>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5" name="Google Shape;415;p60"/>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6" name="Google Shape;416;p60"/>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cxnSp>
        <p:nvCxnSpPr>
          <p:cNvPr id="417" name="Google Shape;417;p60"/>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18" name="Shape 418"/>
        <p:cNvGrpSpPr/>
        <p:nvPr/>
      </p:nvGrpSpPr>
      <p:grpSpPr>
        <a:xfrm>
          <a:off x="0" y="0"/>
          <a:ext cx="0" cy="0"/>
          <a:chOff x="0" y="0"/>
          <a:chExt cx="0" cy="0"/>
        </a:xfrm>
      </p:grpSpPr>
      <p:sp>
        <p:nvSpPr>
          <p:cNvPr id="419" name="Google Shape;419;p61"/>
          <p:cNvSpPr txBox="1"/>
          <p:nvPr>
            <p:ph type="title"/>
          </p:nvPr>
        </p:nvSpPr>
        <p:spPr>
          <a:xfrm>
            <a:off x="634031" y="1001716"/>
            <a:ext cx="4328496" cy="1122374"/>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4000"/>
              <a:buFont typeface="Nuni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0" name="Google Shape;420;p61"/>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1" name="Google Shape;421;p61"/>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2" name="Google Shape;422;p61"/>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cxnSp>
        <p:nvCxnSpPr>
          <p:cNvPr id="423" name="Google Shape;423;p61"/>
          <p:cNvCxnSpPr/>
          <p:nvPr/>
        </p:nvCxnSpPr>
        <p:spPr>
          <a:xfrm>
            <a:off x="429209" y="164150"/>
            <a:ext cx="11762791" cy="0"/>
          </a:xfrm>
          <a:prstGeom prst="straightConnector1">
            <a:avLst/>
          </a:prstGeom>
          <a:noFill/>
          <a:ln cap="flat" cmpd="sng" w="9525">
            <a:solidFill>
              <a:schemeClr val="dk1"/>
            </a:solidFill>
            <a:prstDash val="solid"/>
            <a:miter lim="800000"/>
            <a:headEnd len="sm" w="sm" type="none"/>
            <a:tailEnd len="sm" w="sm" type="none"/>
          </a:ln>
        </p:spPr>
      </p:cxnSp>
      <p:sp>
        <p:nvSpPr>
          <p:cNvPr id="424" name="Google Shape;424;p61"/>
          <p:cNvSpPr txBox="1"/>
          <p:nvPr>
            <p:ph idx="1" type="body"/>
          </p:nvPr>
        </p:nvSpPr>
        <p:spPr>
          <a:xfrm>
            <a:off x="634020" y="2496190"/>
            <a:ext cx="4328506" cy="372681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600"/>
              <a:buNone/>
              <a:defRPr sz="1600"/>
            </a:lvl1pPr>
            <a:lvl2pPr indent="-228600" lvl="1" marL="914400" algn="l">
              <a:lnSpc>
                <a:spcPct val="120000"/>
              </a:lnSpc>
              <a:spcBef>
                <a:spcPts val="500"/>
              </a:spcBef>
              <a:spcAft>
                <a:spcPts val="0"/>
              </a:spcAft>
              <a:buClr>
                <a:schemeClr val="dk1"/>
              </a:buClr>
              <a:buSzPts val="1400"/>
              <a:buNone/>
              <a:defRPr sz="1400"/>
            </a:lvl2pPr>
            <a:lvl3pPr indent="-228600" lvl="2" marL="1371600" algn="l">
              <a:lnSpc>
                <a:spcPct val="120000"/>
              </a:lnSpc>
              <a:spcBef>
                <a:spcPts val="500"/>
              </a:spcBef>
              <a:spcAft>
                <a:spcPts val="0"/>
              </a:spcAft>
              <a:buClr>
                <a:schemeClr val="dk1"/>
              </a:buClr>
              <a:buSzPts val="1200"/>
              <a:buNone/>
              <a:defRPr sz="1200"/>
            </a:lvl3pPr>
            <a:lvl4pPr indent="-228600" lvl="3" marL="1828800" algn="l">
              <a:lnSpc>
                <a:spcPct val="120000"/>
              </a:lnSpc>
              <a:spcBef>
                <a:spcPts val="500"/>
              </a:spcBef>
              <a:spcAft>
                <a:spcPts val="0"/>
              </a:spcAft>
              <a:buClr>
                <a:schemeClr val="dk1"/>
              </a:buClr>
              <a:buSzPts val="1000"/>
              <a:buNone/>
              <a:defRPr sz="1000"/>
            </a:lvl4pPr>
            <a:lvl5pPr indent="-228600" lvl="4" marL="2286000" algn="l">
              <a:lnSpc>
                <a:spcPct val="12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25" name="Google Shape;425;p61"/>
          <p:cNvSpPr txBox="1"/>
          <p:nvPr>
            <p:ph idx="2" type="body"/>
          </p:nvPr>
        </p:nvSpPr>
        <p:spPr>
          <a:xfrm>
            <a:off x="5348910" y="1001715"/>
            <a:ext cx="6209053" cy="5221285"/>
          </a:xfrm>
          <a:prstGeom prst="rect">
            <a:avLst/>
          </a:prstGeom>
          <a:noFill/>
          <a:ln>
            <a:noFill/>
          </a:ln>
        </p:spPr>
        <p:txBody>
          <a:bodyPr anchorCtr="0" anchor="t" bIns="45700" lIns="91425" spcFirstLastPara="1" rIns="91425" wrap="square" tIns="45700">
            <a:normAutofit/>
          </a:bodyPr>
          <a:lstStyle>
            <a:lvl1pPr indent="-406400" lvl="0" marL="457200" algn="l">
              <a:lnSpc>
                <a:spcPct val="120000"/>
              </a:lnSpc>
              <a:spcBef>
                <a:spcPts val="1000"/>
              </a:spcBef>
              <a:spcAft>
                <a:spcPts val="0"/>
              </a:spcAft>
              <a:buClr>
                <a:schemeClr val="dk1"/>
              </a:buClr>
              <a:buSzPts val="2800"/>
              <a:buChar char="•"/>
              <a:defRPr sz="2800"/>
            </a:lvl1pPr>
            <a:lvl2pPr indent="-381000" lvl="1" marL="914400" algn="l">
              <a:lnSpc>
                <a:spcPct val="120000"/>
              </a:lnSpc>
              <a:spcBef>
                <a:spcPts val="500"/>
              </a:spcBef>
              <a:spcAft>
                <a:spcPts val="0"/>
              </a:spcAft>
              <a:buClr>
                <a:schemeClr val="dk1"/>
              </a:buClr>
              <a:buSzPts val="2400"/>
              <a:buChar char="•"/>
              <a:defRPr sz="2400"/>
            </a:lvl2pPr>
            <a:lvl3pPr indent="-355600" lvl="2" marL="1371600" algn="l">
              <a:lnSpc>
                <a:spcPct val="120000"/>
              </a:lnSpc>
              <a:spcBef>
                <a:spcPts val="500"/>
              </a:spcBef>
              <a:spcAft>
                <a:spcPts val="0"/>
              </a:spcAft>
              <a:buClr>
                <a:schemeClr val="dk1"/>
              </a:buClr>
              <a:buSzPts val="2000"/>
              <a:buChar char="•"/>
              <a:defRPr sz="2000"/>
            </a:lvl3pPr>
            <a:lvl4pPr indent="-342900" lvl="3" marL="1828800" algn="l">
              <a:lnSpc>
                <a:spcPct val="120000"/>
              </a:lnSpc>
              <a:spcBef>
                <a:spcPts val="500"/>
              </a:spcBef>
              <a:spcAft>
                <a:spcPts val="0"/>
              </a:spcAft>
              <a:buClr>
                <a:schemeClr val="dk1"/>
              </a:buClr>
              <a:buSzPts val="1800"/>
              <a:buChar char="•"/>
              <a:defRPr sz="1800"/>
            </a:lvl4pPr>
            <a:lvl5pPr indent="-342900" lvl="4" marL="2286000" algn="l">
              <a:lnSpc>
                <a:spcPct val="120000"/>
              </a:lnSpc>
              <a:spcBef>
                <a:spcPts val="500"/>
              </a:spcBef>
              <a:spcAft>
                <a:spcPts val="0"/>
              </a:spcAft>
              <a:buClr>
                <a:schemeClr val="dk1"/>
              </a:buClr>
              <a:buSzPts val="1800"/>
              <a:buChar char="•"/>
              <a:defRPr sz="18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cxnSp>
        <p:nvCxnSpPr>
          <p:cNvPr id="426" name="Google Shape;426;p61"/>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27" name="Shape 427"/>
        <p:cNvGrpSpPr/>
        <p:nvPr/>
      </p:nvGrpSpPr>
      <p:grpSpPr>
        <a:xfrm>
          <a:off x="0" y="0"/>
          <a:ext cx="0" cy="0"/>
          <a:chOff x="0" y="0"/>
          <a:chExt cx="0" cy="0"/>
        </a:xfrm>
      </p:grpSpPr>
      <p:sp>
        <p:nvSpPr>
          <p:cNvPr id="428" name="Google Shape;428;p62"/>
          <p:cNvSpPr txBox="1"/>
          <p:nvPr>
            <p:ph type="title"/>
          </p:nvPr>
        </p:nvSpPr>
        <p:spPr>
          <a:xfrm>
            <a:off x="634030" y="1001715"/>
            <a:ext cx="3771899" cy="187547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000"/>
              <a:buFont typeface="Nuni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9" name="Google Shape;429;p62"/>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0" name="Google Shape;430;p62"/>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1" name="Google Shape;431;p62"/>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432" name="Google Shape;432;p62"/>
          <p:cNvSpPr txBox="1"/>
          <p:nvPr>
            <p:ph idx="1" type="body"/>
          </p:nvPr>
        </p:nvSpPr>
        <p:spPr>
          <a:xfrm>
            <a:off x="634029" y="3242949"/>
            <a:ext cx="3771899" cy="3063258"/>
          </a:xfrm>
          <a:prstGeom prst="rect">
            <a:avLst/>
          </a:prstGeom>
          <a:noFill/>
          <a:ln>
            <a:noFill/>
          </a:ln>
        </p:spPr>
        <p:txBody>
          <a:bodyPr anchorCtr="0" anchor="b"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600"/>
              <a:buNone/>
              <a:defRPr sz="1600"/>
            </a:lvl1pPr>
            <a:lvl2pPr indent="-228600" lvl="1" marL="914400" algn="l">
              <a:lnSpc>
                <a:spcPct val="120000"/>
              </a:lnSpc>
              <a:spcBef>
                <a:spcPts val="500"/>
              </a:spcBef>
              <a:spcAft>
                <a:spcPts val="0"/>
              </a:spcAft>
              <a:buClr>
                <a:schemeClr val="dk1"/>
              </a:buClr>
              <a:buSzPts val="1400"/>
              <a:buNone/>
              <a:defRPr sz="1400"/>
            </a:lvl2pPr>
            <a:lvl3pPr indent="-228600" lvl="2" marL="1371600" algn="l">
              <a:lnSpc>
                <a:spcPct val="120000"/>
              </a:lnSpc>
              <a:spcBef>
                <a:spcPts val="500"/>
              </a:spcBef>
              <a:spcAft>
                <a:spcPts val="0"/>
              </a:spcAft>
              <a:buClr>
                <a:schemeClr val="dk1"/>
              </a:buClr>
              <a:buSzPts val="1200"/>
              <a:buNone/>
              <a:defRPr sz="1200"/>
            </a:lvl3pPr>
            <a:lvl4pPr indent="-228600" lvl="3" marL="1828800" algn="l">
              <a:lnSpc>
                <a:spcPct val="120000"/>
              </a:lnSpc>
              <a:spcBef>
                <a:spcPts val="500"/>
              </a:spcBef>
              <a:spcAft>
                <a:spcPts val="0"/>
              </a:spcAft>
              <a:buClr>
                <a:schemeClr val="dk1"/>
              </a:buClr>
              <a:buSzPts val="1000"/>
              <a:buNone/>
              <a:defRPr sz="1000"/>
            </a:lvl4pPr>
            <a:lvl5pPr indent="-228600" lvl="4" marL="2286000" algn="l">
              <a:lnSpc>
                <a:spcPct val="12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cxnSp>
        <p:nvCxnSpPr>
          <p:cNvPr id="433" name="Google Shape;433;p62"/>
          <p:cNvCxnSpPr/>
          <p:nvPr/>
        </p:nvCxnSpPr>
        <p:spPr>
          <a:xfrm>
            <a:off x="429209" y="164150"/>
            <a:ext cx="11762791" cy="0"/>
          </a:xfrm>
          <a:prstGeom prst="straightConnector1">
            <a:avLst/>
          </a:prstGeom>
          <a:noFill/>
          <a:ln cap="flat" cmpd="sng" w="9525">
            <a:solidFill>
              <a:schemeClr val="dk1"/>
            </a:solidFill>
            <a:prstDash val="solid"/>
            <a:miter lim="800000"/>
            <a:headEnd len="sm" w="sm" type="none"/>
            <a:tailEnd len="sm" w="sm" type="none"/>
          </a:ln>
        </p:spPr>
      </p:cxnSp>
      <p:pic>
        <p:nvPicPr>
          <p:cNvPr id="434" name="Google Shape;434;p62"/>
          <p:cNvPicPr preferRelativeResize="0"/>
          <p:nvPr>
            <p:ph idx="2" type="pic"/>
          </p:nvPr>
        </p:nvPicPr>
        <p:blipFill/>
        <p:spPr>
          <a:xfrm>
            <a:off x="4962527" y="634999"/>
            <a:ext cx="6595437" cy="5588001"/>
          </a:xfrm>
          <a:prstGeom prst="rect">
            <a:avLst/>
          </a:prstGeom>
          <a:blipFill rotWithShape="1">
            <a:blip r:embed="rId2">
              <a:alphaModFix amt="60000"/>
            </a:blip>
            <a:stretch>
              <a:fillRect b="0" l="0" r="0" t="0"/>
            </a:stretch>
          </a:blipFill>
          <a:ln>
            <a:noFill/>
          </a:ln>
        </p:spPr>
      </p:pic>
      <p:cxnSp>
        <p:nvCxnSpPr>
          <p:cNvPr id="435" name="Google Shape;435;p62"/>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clusion">
  <p:cSld name="Conclusion">
    <p:bg>
      <p:bgPr>
        <a:solidFill>
          <a:schemeClr val="lt1"/>
        </a:solidFill>
      </p:bgPr>
    </p:bg>
    <p:spTree>
      <p:nvGrpSpPr>
        <p:cNvPr id="436" name="Shape 436"/>
        <p:cNvGrpSpPr/>
        <p:nvPr/>
      </p:nvGrpSpPr>
      <p:grpSpPr>
        <a:xfrm>
          <a:off x="0" y="0"/>
          <a:ext cx="0" cy="0"/>
          <a:chOff x="0" y="0"/>
          <a:chExt cx="0" cy="0"/>
        </a:xfrm>
      </p:grpSpPr>
      <p:sp>
        <p:nvSpPr>
          <p:cNvPr id="437" name="Google Shape;437;p63"/>
          <p:cNvSpPr txBox="1"/>
          <p:nvPr>
            <p:ph type="title"/>
          </p:nvPr>
        </p:nvSpPr>
        <p:spPr>
          <a:xfrm>
            <a:off x="634030" y="1373816"/>
            <a:ext cx="8481399" cy="1607128"/>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7200"/>
              <a:buFont typeface="Nunito Sans"/>
              <a:buNone/>
              <a:defRPr sz="72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8" name="Google Shape;438;p63"/>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9" name="Google Shape;439;p63"/>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0" name="Google Shape;440;p63"/>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800" u="none" cap="none" strike="noStrike">
                <a:solidFill>
                  <a:schemeClr val="dk1"/>
                </a:solidFill>
                <a:latin typeface="Nunito Sans"/>
                <a:ea typeface="Nunito Sans"/>
                <a:cs typeface="Nunito Sans"/>
                <a:sym typeface="Nunito Sans"/>
              </a:defRPr>
            </a:lvl1pPr>
            <a:lvl2pPr indent="0" lvl="1" marL="0" algn="ctr">
              <a:spcBef>
                <a:spcPts val="0"/>
              </a:spcBef>
              <a:buNone/>
              <a:defRPr b="0" i="0" sz="800" u="none" cap="none" strike="noStrike">
                <a:solidFill>
                  <a:schemeClr val="dk1"/>
                </a:solidFill>
                <a:latin typeface="Nunito Sans"/>
                <a:ea typeface="Nunito Sans"/>
                <a:cs typeface="Nunito Sans"/>
                <a:sym typeface="Nunito Sans"/>
              </a:defRPr>
            </a:lvl2pPr>
            <a:lvl3pPr indent="0" lvl="2" marL="0" algn="ctr">
              <a:spcBef>
                <a:spcPts val="0"/>
              </a:spcBef>
              <a:buNone/>
              <a:defRPr b="0" i="0" sz="800" u="none" cap="none" strike="noStrike">
                <a:solidFill>
                  <a:schemeClr val="dk1"/>
                </a:solidFill>
                <a:latin typeface="Nunito Sans"/>
                <a:ea typeface="Nunito Sans"/>
                <a:cs typeface="Nunito Sans"/>
                <a:sym typeface="Nunito Sans"/>
              </a:defRPr>
            </a:lvl3pPr>
            <a:lvl4pPr indent="0" lvl="3" marL="0" algn="ctr">
              <a:spcBef>
                <a:spcPts val="0"/>
              </a:spcBef>
              <a:buNone/>
              <a:defRPr b="0" i="0" sz="800" u="none" cap="none" strike="noStrike">
                <a:solidFill>
                  <a:schemeClr val="dk1"/>
                </a:solidFill>
                <a:latin typeface="Nunito Sans"/>
                <a:ea typeface="Nunito Sans"/>
                <a:cs typeface="Nunito Sans"/>
                <a:sym typeface="Nunito Sans"/>
              </a:defRPr>
            </a:lvl4pPr>
            <a:lvl5pPr indent="0" lvl="4" marL="0" algn="ctr">
              <a:spcBef>
                <a:spcPts val="0"/>
              </a:spcBef>
              <a:buNone/>
              <a:defRPr b="0" i="0" sz="800" u="none" cap="none" strike="noStrike">
                <a:solidFill>
                  <a:schemeClr val="dk1"/>
                </a:solidFill>
                <a:latin typeface="Nunito Sans"/>
                <a:ea typeface="Nunito Sans"/>
                <a:cs typeface="Nunito Sans"/>
                <a:sym typeface="Nunito Sans"/>
              </a:defRPr>
            </a:lvl5pPr>
            <a:lvl6pPr indent="0" lvl="5" marL="0" algn="ctr">
              <a:spcBef>
                <a:spcPts val="0"/>
              </a:spcBef>
              <a:buNone/>
              <a:defRPr b="0" i="0" sz="800" u="none" cap="none" strike="noStrike">
                <a:solidFill>
                  <a:schemeClr val="dk1"/>
                </a:solidFill>
                <a:latin typeface="Nunito Sans"/>
                <a:ea typeface="Nunito Sans"/>
                <a:cs typeface="Nunito Sans"/>
                <a:sym typeface="Nunito Sans"/>
              </a:defRPr>
            </a:lvl6pPr>
            <a:lvl7pPr indent="0" lvl="6" marL="0" algn="ctr">
              <a:spcBef>
                <a:spcPts val="0"/>
              </a:spcBef>
              <a:buNone/>
              <a:defRPr b="0" i="0" sz="800" u="none" cap="none" strike="noStrike">
                <a:solidFill>
                  <a:schemeClr val="dk1"/>
                </a:solidFill>
                <a:latin typeface="Nunito Sans"/>
                <a:ea typeface="Nunito Sans"/>
                <a:cs typeface="Nunito Sans"/>
                <a:sym typeface="Nunito Sans"/>
              </a:defRPr>
            </a:lvl7pPr>
            <a:lvl8pPr indent="0" lvl="7" marL="0" algn="ctr">
              <a:spcBef>
                <a:spcPts val="0"/>
              </a:spcBef>
              <a:buNone/>
              <a:defRPr b="0" i="0" sz="800" u="none" cap="none" strike="noStrike">
                <a:solidFill>
                  <a:schemeClr val="dk1"/>
                </a:solidFill>
                <a:latin typeface="Nunito Sans"/>
                <a:ea typeface="Nunito Sans"/>
                <a:cs typeface="Nunito Sans"/>
                <a:sym typeface="Nunito Sans"/>
              </a:defRPr>
            </a:lvl8pPr>
            <a:lvl9pPr indent="0" lvl="8" marL="0" algn="ctr">
              <a:spcBef>
                <a:spcPts val="0"/>
              </a:spcBef>
              <a:buNone/>
              <a:defRPr b="0" i="0" sz="800" u="none" cap="none" strike="noStrike">
                <a:solidFill>
                  <a:schemeClr val="dk1"/>
                </a:solidFill>
                <a:latin typeface="Nunito Sans"/>
                <a:ea typeface="Nunito Sans"/>
                <a:cs typeface="Nunito Sans"/>
                <a:sym typeface="Nunito Sans"/>
              </a:defRPr>
            </a:lvl9pPr>
          </a:lstStyle>
          <a:p>
            <a:pPr indent="0" lvl="0" marL="0" rtl="0" algn="ctr">
              <a:spcBef>
                <a:spcPts val="0"/>
              </a:spcBef>
              <a:spcAft>
                <a:spcPts val="0"/>
              </a:spcAft>
              <a:buNone/>
            </a:pPr>
            <a:fld id="{00000000-1234-1234-1234-123412341234}" type="slidenum">
              <a:rPr lang="en-US"/>
              <a:t>‹#›</a:t>
            </a:fld>
            <a:endParaRPr/>
          </a:p>
        </p:txBody>
      </p:sp>
      <p:cxnSp>
        <p:nvCxnSpPr>
          <p:cNvPr id="441" name="Google Shape;441;p63"/>
          <p:cNvCxnSpPr/>
          <p:nvPr/>
        </p:nvCxnSpPr>
        <p:spPr>
          <a:xfrm>
            <a:off x="429209" y="164150"/>
            <a:ext cx="11762791" cy="0"/>
          </a:xfrm>
          <a:prstGeom prst="straightConnector1">
            <a:avLst/>
          </a:prstGeom>
          <a:noFill/>
          <a:ln cap="flat" cmpd="sng" w="9525">
            <a:solidFill>
              <a:schemeClr val="dk1"/>
            </a:solidFill>
            <a:prstDash val="solid"/>
            <a:miter lim="800000"/>
            <a:headEnd len="sm" w="sm" type="none"/>
            <a:tailEnd len="sm" w="sm" type="none"/>
          </a:ln>
        </p:spPr>
      </p:cxnSp>
      <p:sp>
        <p:nvSpPr>
          <p:cNvPr id="442" name="Google Shape;442;p63"/>
          <p:cNvSpPr txBox="1"/>
          <p:nvPr>
            <p:ph idx="1" type="body"/>
          </p:nvPr>
        </p:nvSpPr>
        <p:spPr>
          <a:xfrm>
            <a:off x="633481" y="3615051"/>
            <a:ext cx="10367898" cy="2607949"/>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600"/>
              <a:buNone/>
              <a:defRPr sz="1600">
                <a:solidFill>
                  <a:schemeClr val="dk1"/>
                </a:solidFill>
              </a:defRPr>
            </a:lvl1pPr>
            <a:lvl2pPr indent="-228600" lvl="1" marL="914400" algn="l">
              <a:lnSpc>
                <a:spcPct val="120000"/>
              </a:lnSpc>
              <a:spcBef>
                <a:spcPts val="500"/>
              </a:spcBef>
              <a:spcAft>
                <a:spcPts val="0"/>
              </a:spcAft>
              <a:buClr>
                <a:schemeClr val="dk1"/>
              </a:buClr>
              <a:buSzPts val="1600"/>
              <a:buNone/>
              <a:defRPr sz="1600">
                <a:solidFill>
                  <a:schemeClr val="dk1"/>
                </a:solidFill>
              </a:defRPr>
            </a:lvl2pPr>
            <a:lvl3pPr indent="-228600" lvl="2" marL="1371600" algn="l">
              <a:lnSpc>
                <a:spcPct val="120000"/>
              </a:lnSpc>
              <a:spcBef>
                <a:spcPts val="500"/>
              </a:spcBef>
              <a:spcAft>
                <a:spcPts val="0"/>
              </a:spcAft>
              <a:buClr>
                <a:schemeClr val="dk1"/>
              </a:buClr>
              <a:buSzPts val="1600"/>
              <a:buNone/>
              <a:defRPr sz="1600">
                <a:solidFill>
                  <a:schemeClr val="dk1"/>
                </a:solidFill>
              </a:defRPr>
            </a:lvl3pPr>
            <a:lvl4pPr indent="-228600" lvl="3" marL="1828800" algn="l">
              <a:lnSpc>
                <a:spcPct val="120000"/>
              </a:lnSpc>
              <a:spcBef>
                <a:spcPts val="500"/>
              </a:spcBef>
              <a:spcAft>
                <a:spcPts val="0"/>
              </a:spcAft>
              <a:buClr>
                <a:schemeClr val="dk1"/>
              </a:buClr>
              <a:buSzPts val="1600"/>
              <a:buNone/>
              <a:defRPr sz="1600">
                <a:solidFill>
                  <a:schemeClr val="dk1"/>
                </a:solidFill>
              </a:defRPr>
            </a:lvl4pPr>
            <a:lvl5pPr indent="-228600" lvl="4" marL="2286000" algn="l">
              <a:lnSpc>
                <a:spcPct val="120000"/>
              </a:lnSpc>
              <a:spcBef>
                <a:spcPts val="500"/>
              </a:spcBef>
              <a:spcAft>
                <a:spcPts val="0"/>
              </a:spcAft>
              <a:buClr>
                <a:schemeClr val="dk1"/>
              </a:buClr>
              <a:buSzPts val="1600"/>
              <a:buNone/>
              <a:defRPr sz="16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43" name="Google Shape;443;p63"/>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
  <p:cSld name="OBJECT">
    <p:spTree>
      <p:nvGrpSpPr>
        <p:cNvPr id="52" name="Shape 52"/>
        <p:cNvGrpSpPr/>
        <p:nvPr/>
      </p:nvGrpSpPr>
      <p:grpSpPr>
        <a:xfrm>
          <a:off x="0" y="0"/>
          <a:ext cx="0" cy="0"/>
          <a:chOff x="0" y="0"/>
          <a:chExt cx="0" cy="0"/>
        </a:xfrm>
      </p:grpSpPr>
      <p:sp>
        <p:nvSpPr>
          <p:cNvPr id="53" name="Google Shape;53;p17"/>
          <p:cNvSpPr txBox="1"/>
          <p:nvPr>
            <p:ph type="title"/>
          </p:nvPr>
        </p:nvSpPr>
        <p:spPr>
          <a:xfrm>
            <a:off x="634030" y="1001714"/>
            <a:ext cx="10923934" cy="755659"/>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54" name="Google Shape;54;p17"/>
          <p:cNvCxnSpPr/>
          <p:nvPr/>
        </p:nvCxnSpPr>
        <p:spPr>
          <a:xfrm>
            <a:off x="429209" y="164150"/>
            <a:ext cx="11762791" cy="0"/>
          </a:xfrm>
          <a:prstGeom prst="straightConnector1">
            <a:avLst/>
          </a:prstGeom>
          <a:noFill/>
          <a:ln cap="flat" cmpd="sng" w="9525">
            <a:solidFill>
              <a:schemeClr val="dk1"/>
            </a:solidFill>
            <a:prstDash val="solid"/>
            <a:miter lim="800000"/>
            <a:headEnd len="sm" w="sm" type="none"/>
            <a:tailEnd len="sm" w="sm" type="none"/>
          </a:ln>
        </p:spPr>
      </p:cxnSp>
      <p:sp>
        <p:nvSpPr>
          <p:cNvPr id="55" name="Google Shape;55;p17"/>
          <p:cNvSpPr txBox="1"/>
          <p:nvPr>
            <p:ph idx="11" type="ftr"/>
          </p:nvPr>
        </p:nvSpPr>
        <p:spPr>
          <a:xfrm rot="-5400000">
            <a:off x="-2067304" y="224196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7"/>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7"/>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58" name="Google Shape;58;p17"/>
          <p:cNvSpPr txBox="1"/>
          <p:nvPr>
            <p:ph idx="1" type="body"/>
          </p:nvPr>
        </p:nvSpPr>
        <p:spPr>
          <a:xfrm>
            <a:off x="634030" y="2129474"/>
            <a:ext cx="10923934" cy="4093525"/>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1000"/>
              </a:spcBef>
              <a:spcAft>
                <a:spcPts val="0"/>
              </a:spcAft>
              <a:buClr>
                <a:schemeClr val="dk1"/>
              </a:buClr>
              <a:buSzPts val="1600"/>
              <a:buChar char="•"/>
              <a:defRPr sz="1600"/>
            </a:lvl1pPr>
            <a:lvl2pPr indent="-330200" lvl="1" marL="914400" algn="l">
              <a:lnSpc>
                <a:spcPct val="120000"/>
              </a:lnSpc>
              <a:spcBef>
                <a:spcPts val="500"/>
              </a:spcBef>
              <a:spcAft>
                <a:spcPts val="0"/>
              </a:spcAft>
              <a:buClr>
                <a:schemeClr val="dk1"/>
              </a:buClr>
              <a:buSzPts val="1600"/>
              <a:buChar char="•"/>
              <a:defRPr sz="1600"/>
            </a:lvl2pPr>
            <a:lvl3pPr indent="-330200" lvl="2" marL="1371600" algn="l">
              <a:lnSpc>
                <a:spcPct val="120000"/>
              </a:lnSpc>
              <a:spcBef>
                <a:spcPts val="500"/>
              </a:spcBef>
              <a:spcAft>
                <a:spcPts val="0"/>
              </a:spcAft>
              <a:buClr>
                <a:schemeClr val="dk1"/>
              </a:buClr>
              <a:buSzPts val="1600"/>
              <a:buChar char="•"/>
              <a:defRPr sz="1600"/>
            </a:lvl3pPr>
            <a:lvl4pPr indent="-330200" lvl="3" marL="1828800" algn="l">
              <a:lnSpc>
                <a:spcPct val="120000"/>
              </a:lnSpc>
              <a:spcBef>
                <a:spcPts val="500"/>
              </a:spcBef>
              <a:spcAft>
                <a:spcPts val="0"/>
              </a:spcAft>
              <a:buClr>
                <a:schemeClr val="dk1"/>
              </a:buClr>
              <a:buSzPts val="1600"/>
              <a:buChar char="•"/>
              <a:defRPr sz="1600"/>
            </a:lvl4pPr>
            <a:lvl5pPr indent="-330200" lvl="4" marL="2286000" algn="l">
              <a:lnSpc>
                <a:spcPct val="12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9" name="Google Shape;59;p17"/>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clusion 2">
  <p:cSld name="Conclusion 2">
    <p:bg>
      <p:bgPr>
        <a:solidFill>
          <a:schemeClr val="accent1"/>
        </a:solidFill>
      </p:bgPr>
    </p:bg>
    <p:spTree>
      <p:nvGrpSpPr>
        <p:cNvPr id="444" name="Shape 444"/>
        <p:cNvGrpSpPr/>
        <p:nvPr/>
      </p:nvGrpSpPr>
      <p:grpSpPr>
        <a:xfrm>
          <a:off x="0" y="0"/>
          <a:ext cx="0" cy="0"/>
          <a:chOff x="0" y="0"/>
          <a:chExt cx="0" cy="0"/>
        </a:xfrm>
      </p:grpSpPr>
      <p:sp>
        <p:nvSpPr>
          <p:cNvPr id="445" name="Google Shape;445;p64"/>
          <p:cNvSpPr txBox="1"/>
          <p:nvPr>
            <p:ph type="title"/>
          </p:nvPr>
        </p:nvSpPr>
        <p:spPr>
          <a:xfrm>
            <a:off x="634030" y="1756098"/>
            <a:ext cx="10923925" cy="2595476"/>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4000"/>
              <a:buFont typeface="Nunito Sans"/>
              <a:buNone/>
              <a:defRPr b="0" i="0" sz="4000">
                <a:solidFill>
                  <a:schemeClr val="dk1"/>
                </a:solidFill>
                <a:latin typeface="Nunito Sans"/>
                <a:ea typeface="Nunito Sans"/>
                <a:cs typeface="Nunito Sans"/>
                <a:sym typeface="Nuni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446" name="Google Shape;446;p64"/>
          <p:cNvCxnSpPr/>
          <p:nvPr/>
        </p:nvCxnSpPr>
        <p:spPr>
          <a:xfrm>
            <a:off x="429209" y="164150"/>
            <a:ext cx="11762791" cy="0"/>
          </a:xfrm>
          <a:prstGeom prst="straightConnector1">
            <a:avLst/>
          </a:prstGeom>
          <a:noFill/>
          <a:ln cap="flat" cmpd="sng" w="9525">
            <a:solidFill>
              <a:schemeClr val="dk1"/>
            </a:solidFill>
            <a:prstDash val="solid"/>
            <a:miter lim="800000"/>
            <a:headEnd len="sm" w="sm" type="none"/>
            <a:tailEnd len="sm" w="sm" type="none"/>
          </a:ln>
        </p:spPr>
      </p:cxnSp>
      <p:sp>
        <p:nvSpPr>
          <p:cNvPr id="447" name="Google Shape;447;p64"/>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8" name="Google Shape;448;p64"/>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9" name="Google Shape;449;p64"/>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800" u="none" cap="none" strike="noStrike">
                <a:solidFill>
                  <a:schemeClr val="dk1"/>
                </a:solidFill>
                <a:latin typeface="Nunito Sans"/>
                <a:ea typeface="Nunito Sans"/>
                <a:cs typeface="Nunito Sans"/>
                <a:sym typeface="Nunito Sans"/>
              </a:defRPr>
            </a:lvl1pPr>
            <a:lvl2pPr indent="0" lvl="1" marL="0" algn="ctr">
              <a:spcBef>
                <a:spcPts val="0"/>
              </a:spcBef>
              <a:buNone/>
              <a:defRPr b="0" i="0" sz="800" u="none" cap="none" strike="noStrike">
                <a:solidFill>
                  <a:schemeClr val="dk1"/>
                </a:solidFill>
                <a:latin typeface="Nunito Sans"/>
                <a:ea typeface="Nunito Sans"/>
                <a:cs typeface="Nunito Sans"/>
                <a:sym typeface="Nunito Sans"/>
              </a:defRPr>
            </a:lvl2pPr>
            <a:lvl3pPr indent="0" lvl="2" marL="0" algn="ctr">
              <a:spcBef>
                <a:spcPts val="0"/>
              </a:spcBef>
              <a:buNone/>
              <a:defRPr b="0" i="0" sz="800" u="none" cap="none" strike="noStrike">
                <a:solidFill>
                  <a:schemeClr val="dk1"/>
                </a:solidFill>
                <a:latin typeface="Nunito Sans"/>
                <a:ea typeface="Nunito Sans"/>
                <a:cs typeface="Nunito Sans"/>
                <a:sym typeface="Nunito Sans"/>
              </a:defRPr>
            </a:lvl3pPr>
            <a:lvl4pPr indent="0" lvl="3" marL="0" algn="ctr">
              <a:spcBef>
                <a:spcPts val="0"/>
              </a:spcBef>
              <a:buNone/>
              <a:defRPr b="0" i="0" sz="800" u="none" cap="none" strike="noStrike">
                <a:solidFill>
                  <a:schemeClr val="dk1"/>
                </a:solidFill>
                <a:latin typeface="Nunito Sans"/>
                <a:ea typeface="Nunito Sans"/>
                <a:cs typeface="Nunito Sans"/>
                <a:sym typeface="Nunito Sans"/>
              </a:defRPr>
            </a:lvl4pPr>
            <a:lvl5pPr indent="0" lvl="4" marL="0" algn="ctr">
              <a:spcBef>
                <a:spcPts val="0"/>
              </a:spcBef>
              <a:buNone/>
              <a:defRPr b="0" i="0" sz="800" u="none" cap="none" strike="noStrike">
                <a:solidFill>
                  <a:schemeClr val="dk1"/>
                </a:solidFill>
                <a:latin typeface="Nunito Sans"/>
                <a:ea typeface="Nunito Sans"/>
                <a:cs typeface="Nunito Sans"/>
                <a:sym typeface="Nunito Sans"/>
              </a:defRPr>
            </a:lvl5pPr>
            <a:lvl6pPr indent="0" lvl="5" marL="0" algn="ctr">
              <a:spcBef>
                <a:spcPts val="0"/>
              </a:spcBef>
              <a:buNone/>
              <a:defRPr b="0" i="0" sz="800" u="none" cap="none" strike="noStrike">
                <a:solidFill>
                  <a:schemeClr val="dk1"/>
                </a:solidFill>
                <a:latin typeface="Nunito Sans"/>
                <a:ea typeface="Nunito Sans"/>
                <a:cs typeface="Nunito Sans"/>
                <a:sym typeface="Nunito Sans"/>
              </a:defRPr>
            </a:lvl6pPr>
            <a:lvl7pPr indent="0" lvl="6" marL="0" algn="ctr">
              <a:spcBef>
                <a:spcPts val="0"/>
              </a:spcBef>
              <a:buNone/>
              <a:defRPr b="0" i="0" sz="800" u="none" cap="none" strike="noStrike">
                <a:solidFill>
                  <a:schemeClr val="dk1"/>
                </a:solidFill>
                <a:latin typeface="Nunito Sans"/>
                <a:ea typeface="Nunito Sans"/>
                <a:cs typeface="Nunito Sans"/>
                <a:sym typeface="Nunito Sans"/>
              </a:defRPr>
            </a:lvl7pPr>
            <a:lvl8pPr indent="0" lvl="7" marL="0" algn="ctr">
              <a:spcBef>
                <a:spcPts val="0"/>
              </a:spcBef>
              <a:buNone/>
              <a:defRPr b="0" i="0" sz="800" u="none" cap="none" strike="noStrike">
                <a:solidFill>
                  <a:schemeClr val="dk1"/>
                </a:solidFill>
                <a:latin typeface="Nunito Sans"/>
                <a:ea typeface="Nunito Sans"/>
                <a:cs typeface="Nunito Sans"/>
                <a:sym typeface="Nunito Sans"/>
              </a:defRPr>
            </a:lvl8pPr>
            <a:lvl9pPr indent="0" lvl="8" marL="0" algn="ctr">
              <a:spcBef>
                <a:spcPts val="0"/>
              </a:spcBef>
              <a:buNone/>
              <a:defRPr b="0" i="0" sz="800" u="none" cap="none" strike="noStrike">
                <a:solidFill>
                  <a:schemeClr val="dk1"/>
                </a:solidFill>
                <a:latin typeface="Nunito Sans"/>
                <a:ea typeface="Nunito Sans"/>
                <a:cs typeface="Nunito Sans"/>
                <a:sym typeface="Nunito Sans"/>
              </a:defRPr>
            </a:lvl9pPr>
          </a:lstStyle>
          <a:p>
            <a:pPr indent="0" lvl="0" marL="0" rtl="0" algn="ctr">
              <a:spcBef>
                <a:spcPts val="0"/>
              </a:spcBef>
              <a:spcAft>
                <a:spcPts val="0"/>
              </a:spcAft>
              <a:buNone/>
            </a:pPr>
            <a:fld id="{00000000-1234-1234-1234-123412341234}" type="slidenum">
              <a:rPr lang="en-US"/>
              <a:t>‹#›</a:t>
            </a:fld>
            <a:endParaRPr/>
          </a:p>
        </p:txBody>
      </p:sp>
      <p:sp>
        <p:nvSpPr>
          <p:cNvPr id="450" name="Google Shape;450;p64"/>
          <p:cNvSpPr txBox="1"/>
          <p:nvPr>
            <p:ph idx="1" type="body"/>
          </p:nvPr>
        </p:nvSpPr>
        <p:spPr>
          <a:xfrm>
            <a:off x="633485" y="4732574"/>
            <a:ext cx="6595990" cy="1605164"/>
          </a:xfrm>
          <a:prstGeom prst="rect">
            <a:avLst/>
          </a:prstGeom>
          <a:noFill/>
          <a:ln>
            <a:noFill/>
          </a:ln>
        </p:spPr>
        <p:txBody>
          <a:bodyPr anchorCtr="0" anchor="b" bIns="45700" lIns="91425" spcFirstLastPara="1" rIns="91425" wrap="square" tIns="45700">
            <a:noAutofit/>
          </a:bodyPr>
          <a:lstStyle>
            <a:lvl1pPr indent="-228600" lvl="0" marL="457200" algn="l">
              <a:lnSpc>
                <a:spcPct val="120000"/>
              </a:lnSpc>
              <a:spcBef>
                <a:spcPts val="1000"/>
              </a:spcBef>
              <a:spcAft>
                <a:spcPts val="0"/>
              </a:spcAft>
              <a:buClr>
                <a:schemeClr val="dk1"/>
              </a:buClr>
              <a:buSzPts val="1600"/>
              <a:buNone/>
              <a:defRPr sz="1600">
                <a:solidFill>
                  <a:schemeClr val="dk1"/>
                </a:solidFill>
              </a:defRPr>
            </a:lvl1pPr>
            <a:lvl2pPr indent="-228600" lvl="1" marL="914400" algn="l">
              <a:lnSpc>
                <a:spcPct val="120000"/>
              </a:lnSpc>
              <a:spcBef>
                <a:spcPts val="1000"/>
              </a:spcBef>
              <a:spcAft>
                <a:spcPts val="0"/>
              </a:spcAft>
              <a:buClr>
                <a:schemeClr val="dk1"/>
              </a:buClr>
              <a:buSzPts val="1600"/>
              <a:buNone/>
              <a:defRPr sz="1600">
                <a:solidFill>
                  <a:schemeClr val="dk1"/>
                </a:solidFill>
              </a:defRPr>
            </a:lvl2pPr>
            <a:lvl3pPr indent="-228600" lvl="2" marL="1371600" algn="l">
              <a:lnSpc>
                <a:spcPct val="120000"/>
              </a:lnSpc>
              <a:spcBef>
                <a:spcPts val="1000"/>
              </a:spcBef>
              <a:spcAft>
                <a:spcPts val="0"/>
              </a:spcAft>
              <a:buClr>
                <a:schemeClr val="dk1"/>
              </a:buClr>
              <a:buSzPts val="1600"/>
              <a:buNone/>
              <a:defRPr sz="1600">
                <a:solidFill>
                  <a:schemeClr val="dk1"/>
                </a:solidFill>
              </a:defRPr>
            </a:lvl3pPr>
            <a:lvl4pPr indent="-228600" lvl="3" marL="1828800" algn="l">
              <a:lnSpc>
                <a:spcPct val="120000"/>
              </a:lnSpc>
              <a:spcBef>
                <a:spcPts val="1000"/>
              </a:spcBef>
              <a:spcAft>
                <a:spcPts val="0"/>
              </a:spcAft>
              <a:buClr>
                <a:schemeClr val="dk1"/>
              </a:buClr>
              <a:buSzPts val="1600"/>
              <a:buNone/>
              <a:defRPr sz="1600">
                <a:solidFill>
                  <a:schemeClr val="dk1"/>
                </a:solidFill>
              </a:defRPr>
            </a:lvl4pPr>
            <a:lvl5pPr indent="-228600" lvl="4" marL="2286000" algn="l">
              <a:lnSpc>
                <a:spcPct val="120000"/>
              </a:lnSpc>
              <a:spcBef>
                <a:spcPts val="1000"/>
              </a:spcBef>
              <a:spcAft>
                <a:spcPts val="0"/>
              </a:spcAft>
              <a:buClr>
                <a:schemeClr val="dk1"/>
              </a:buClr>
              <a:buSzPts val="1600"/>
              <a:buNone/>
              <a:defRPr sz="1600">
                <a:solidFill>
                  <a:schemeClr val="dk1"/>
                </a:solidFill>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cxnSp>
        <p:nvCxnSpPr>
          <p:cNvPr id="451" name="Google Shape;451;p64"/>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accent1"/>
        </a:solidFill>
      </p:bgPr>
    </p:bg>
    <p:spTree>
      <p:nvGrpSpPr>
        <p:cNvPr id="458" name="Shape 458"/>
        <p:cNvGrpSpPr/>
        <p:nvPr/>
      </p:nvGrpSpPr>
      <p:grpSpPr>
        <a:xfrm>
          <a:off x="0" y="0"/>
          <a:ext cx="0" cy="0"/>
          <a:chOff x="0" y="0"/>
          <a:chExt cx="0" cy="0"/>
        </a:xfrm>
      </p:grpSpPr>
      <p:sp>
        <p:nvSpPr>
          <p:cNvPr id="459" name="Google Shape;459;p20"/>
          <p:cNvSpPr txBox="1"/>
          <p:nvPr>
            <p:ph type="ctrTitle"/>
          </p:nvPr>
        </p:nvSpPr>
        <p:spPr>
          <a:xfrm>
            <a:off x="633478" y="1748475"/>
            <a:ext cx="10924476" cy="473074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7200"/>
              <a:buFont typeface="Nunito Sans"/>
              <a:buNone/>
              <a:defRPr sz="72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460" name="Google Shape;460;p20"/>
          <p:cNvCxnSpPr/>
          <p:nvPr/>
        </p:nvCxnSpPr>
        <p:spPr>
          <a:xfrm>
            <a:off x="429209" y="164150"/>
            <a:ext cx="11762791" cy="0"/>
          </a:xfrm>
          <a:prstGeom prst="straightConnector1">
            <a:avLst/>
          </a:prstGeom>
          <a:noFill/>
          <a:ln cap="flat" cmpd="sng" w="9525">
            <a:solidFill>
              <a:schemeClr val="dk1"/>
            </a:solidFill>
            <a:prstDash val="solid"/>
            <a:miter lim="800000"/>
            <a:headEnd len="sm" w="sm" type="none"/>
            <a:tailEnd len="sm" w="sm" type="none"/>
          </a:ln>
        </p:spPr>
      </p:cxnSp>
      <p:sp>
        <p:nvSpPr>
          <p:cNvPr id="461" name="Google Shape;461;p20"/>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2" name="Google Shape;462;p20"/>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3" name="Google Shape;463;p20"/>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800" u="none" cap="none" strike="noStrike">
                <a:solidFill>
                  <a:schemeClr val="dk1"/>
                </a:solidFill>
                <a:latin typeface="Nunito Sans"/>
                <a:ea typeface="Nunito Sans"/>
                <a:cs typeface="Nunito Sans"/>
                <a:sym typeface="Nunito Sans"/>
              </a:defRPr>
            </a:lvl1pPr>
            <a:lvl2pPr indent="0" lvl="1" marL="0" algn="ctr">
              <a:spcBef>
                <a:spcPts val="0"/>
              </a:spcBef>
              <a:buNone/>
              <a:defRPr b="0" i="0" sz="800" u="none" cap="none" strike="noStrike">
                <a:solidFill>
                  <a:schemeClr val="dk1"/>
                </a:solidFill>
                <a:latin typeface="Nunito Sans"/>
                <a:ea typeface="Nunito Sans"/>
                <a:cs typeface="Nunito Sans"/>
                <a:sym typeface="Nunito Sans"/>
              </a:defRPr>
            </a:lvl2pPr>
            <a:lvl3pPr indent="0" lvl="2" marL="0" algn="ctr">
              <a:spcBef>
                <a:spcPts val="0"/>
              </a:spcBef>
              <a:buNone/>
              <a:defRPr b="0" i="0" sz="800" u="none" cap="none" strike="noStrike">
                <a:solidFill>
                  <a:schemeClr val="dk1"/>
                </a:solidFill>
                <a:latin typeface="Nunito Sans"/>
                <a:ea typeface="Nunito Sans"/>
                <a:cs typeface="Nunito Sans"/>
                <a:sym typeface="Nunito Sans"/>
              </a:defRPr>
            </a:lvl3pPr>
            <a:lvl4pPr indent="0" lvl="3" marL="0" algn="ctr">
              <a:spcBef>
                <a:spcPts val="0"/>
              </a:spcBef>
              <a:buNone/>
              <a:defRPr b="0" i="0" sz="800" u="none" cap="none" strike="noStrike">
                <a:solidFill>
                  <a:schemeClr val="dk1"/>
                </a:solidFill>
                <a:latin typeface="Nunito Sans"/>
                <a:ea typeface="Nunito Sans"/>
                <a:cs typeface="Nunito Sans"/>
                <a:sym typeface="Nunito Sans"/>
              </a:defRPr>
            </a:lvl4pPr>
            <a:lvl5pPr indent="0" lvl="4" marL="0" algn="ctr">
              <a:spcBef>
                <a:spcPts val="0"/>
              </a:spcBef>
              <a:buNone/>
              <a:defRPr b="0" i="0" sz="800" u="none" cap="none" strike="noStrike">
                <a:solidFill>
                  <a:schemeClr val="dk1"/>
                </a:solidFill>
                <a:latin typeface="Nunito Sans"/>
                <a:ea typeface="Nunito Sans"/>
                <a:cs typeface="Nunito Sans"/>
                <a:sym typeface="Nunito Sans"/>
              </a:defRPr>
            </a:lvl5pPr>
            <a:lvl6pPr indent="0" lvl="5" marL="0" algn="ctr">
              <a:spcBef>
                <a:spcPts val="0"/>
              </a:spcBef>
              <a:buNone/>
              <a:defRPr b="0" i="0" sz="800" u="none" cap="none" strike="noStrike">
                <a:solidFill>
                  <a:schemeClr val="dk1"/>
                </a:solidFill>
                <a:latin typeface="Nunito Sans"/>
                <a:ea typeface="Nunito Sans"/>
                <a:cs typeface="Nunito Sans"/>
                <a:sym typeface="Nunito Sans"/>
              </a:defRPr>
            </a:lvl6pPr>
            <a:lvl7pPr indent="0" lvl="6" marL="0" algn="ctr">
              <a:spcBef>
                <a:spcPts val="0"/>
              </a:spcBef>
              <a:buNone/>
              <a:defRPr b="0" i="0" sz="800" u="none" cap="none" strike="noStrike">
                <a:solidFill>
                  <a:schemeClr val="dk1"/>
                </a:solidFill>
                <a:latin typeface="Nunito Sans"/>
                <a:ea typeface="Nunito Sans"/>
                <a:cs typeface="Nunito Sans"/>
                <a:sym typeface="Nunito Sans"/>
              </a:defRPr>
            </a:lvl7pPr>
            <a:lvl8pPr indent="0" lvl="7" marL="0" algn="ctr">
              <a:spcBef>
                <a:spcPts val="0"/>
              </a:spcBef>
              <a:buNone/>
              <a:defRPr b="0" i="0" sz="800" u="none" cap="none" strike="noStrike">
                <a:solidFill>
                  <a:schemeClr val="dk1"/>
                </a:solidFill>
                <a:latin typeface="Nunito Sans"/>
                <a:ea typeface="Nunito Sans"/>
                <a:cs typeface="Nunito Sans"/>
                <a:sym typeface="Nunito Sans"/>
              </a:defRPr>
            </a:lvl8pPr>
            <a:lvl9pPr indent="0" lvl="8" marL="0" algn="ctr">
              <a:spcBef>
                <a:spcPts val="0"/>
              </a:spcBef>
              <a:buNone/>
              <a:defRPr b="0" i="0" sz="800" u="none" cap="none" strike="noStrike">
                <a:solidFill>
                  <a:schemeClr val="dk1"/>
                </a:solidFill>
                <a:latin typeface="Nunito Sans"/>
                <a:ea typeface="Nunito Sans"/>
                <a:cs typeface="Nunito Sans"/>
                <a:sym typeface="Nunito Sans"/>
              </a:defRPr>
            </a:lvl9pPr>
          </a:lstStyle>
          <a:p>
            <a:pPr indent="0" lvl="0" marL="0" rtl="0" algn="ctr">
              <a:spcBef>
                <a:spcPts val="0"/>
              </a:spcBef>
              <a:spcAft>
                <a:spcPts val="0"/>
              </a:spcAft>
              <a:buNone/>
            </a:pPr>
            <a:fld id="{00000000-1234-1234-1234-123412341234}" type="slidenum">
              <a:rPr lang="en-US"/>
              <a:t>‹#›</a:t>
            </a:fld>
            <a:endParaRPr/>
          </a:p>
        </p:txBody>
      </p:sp>
      <p:cxnSp>
        <p:nvCxnSpPr>
          <p:cNvPr id="464" name="Google Shape;464;p20"/>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2">
  <p:cSld name="Content with Picture 2">
    <p:spTree>
      <p:nvGrpSpPr>
        <p:cNvPr id="60" name="Shape 60"/>
        <p:cNvGrpSpPr/>
        <p:nvPr/>
      </p:nvGrpSpPr>
      <p:grpSpPr>
        <a:xfrm>
          <a:off x="0" y="0"/>
          <a:ext cx="0" cy="0"/>
          <a:chOff x="0" y="0"/>
          <a:chExt cx="0" cy="0"/>
        </a:xfrm>
      </p:grpSpPr>
      <p:sp>
        <p:nvSpPr>
          <p:cNvPr id="61" name="Google Shape;61;p21"/>
          <p:cNvSpPr txBox="1"/>
          <p:nvPr>
            <p:ph type="title"/>
          </p:nvPr>
        </p:nvSpPr>
        <p:spPr>
          <a:xfrm>
            <a:off x="634030" y="1001714"/>
            <a:ext cx="5647085" cy="1122375"/>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4000"/>
              <a:buFont typeface="Nuni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21"/>
          <p:cNvSpPr txBox="1"/>
          <p:nvPr>
            <p:ph idx="11" type="ftr"/>
          </p:nvPr>
        </p:nvSpPr>
        <p:spPr>
          <a:xfrm rot="-5400000">
            <a:off x="-2067302"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1"/>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1"/>
          <p:cNvSpPr txBox="1"/>
          <p:nvPr>
            <p:ph idx="12" type="sldNum"/>
          </p:nvPr>
        </p:nvSpPr>
        <p:spPr>
          <a:xfrm>
            <a:off x="1" y="6492875"/>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cxnSp>
        <p:nvCxnSpPr>
          <p:cNvPr id="65" name="Google Shape;65;p21"/>
          <p:cNvCxnSpPr/>
          <p:nvPr/>
        </p:nvCxnSpPr>
        <p:spPr>
          <a:xfrm>
            <a:off x="429208" y="164150"/>
            <a:ext cx="6631116" cy="0"/>
          </a:xfrm>
          <a:prstGeom prst="straightConnector1">
            <a:avLst/>
          </a:prstGeom>
          <a:noFill/>
          <a:ln cap="flat" cmpd="sng" w="9525">
            <a:solidFill>
              <a:schemeClr val="dk1"/>
            </a:solidFill>
            <a:prstDash val="solid"/>
            <a:miter lim="800000"/>
            <a:headEnd len="sm" w="sm" type="none"/>
            <a:tailEnd len="sm" w="sm" type="none"/>
          </a:ln>
        </p:spPr>
      </p:cxnSp>
      <p:sp>
        <p:nvSpPr>
          <p:cNvPr id="66" name="Google Shape;66;p21"/>
          <p:cNvSpPr txBox="1"/>
          <p:nvPr>
            <p:ph idx="1" type="body"/>
          </p:nvPr>
        </p:nvSpPr>
        <p:spPr>
          <a:xfrm>
            <a:off x="634030" y="2496190"/>
            <a:ext cx="5647085" cy="3726810"/>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1000"/>
              </a:spcBef>
              <a:spcAft>
                <a:spcPts val="0"/>
              </a:spcAft>
              <a:buClr>
                <a:schemeClr val="dk1"/>
              </a:buClr>
              <a:buSzPts val="1600"/>
              <a:buChar char="•"/>
              <a:defRPr sz="1600"/>
            </a:lvl1pPr>
            <a:lvl2pPr indent="-330200" lvl="1" marL="914400" algn="l">
              <a:lnSpc>
                <a:spcPct val="120000"/>
              </a:lnSpc>
              <a:spcBef>
                <a:spcPts val="500"/>
              </a:spcBef>
              <a:spcAft>
                <a:spcPts val="0"/>
              </a:spcAft>
              <a:buClr>
                <a:schemeClr val="dk1"/>
              </a:buClr>
              <a:buSzPts val="1600"/>
              <a:buChar char="•"/>
              <a:defRPr sz="1600"/>
            </a:lvl2pPr>
            <a:lvl3pPr indent="-330200" lvl="2" marL="1371600" algn="l">
              <a:lnSpc>
                <a:spcPct val="120000"/>
              </a:lnSpc>
              <a:spcBef>
                <a:spcPts val="500"/>
              </a:spcBef>
              <a:spcAft>
                <a:spcPts val="0"/>
              </a:spcAft>
              <a:buClr>
                <a:schemeClr val="dk1"/>
              </a:buClr>
              <a:buSzPts val="1600"/>
              <a:buChar char="•"/>
              <a:defRPr sz="1600"/>
            </a:lvl3pPr>
            <a:lvl4pPr indent="-330200" lvl="3" marL="1828800" algn="l">
              <a:lnSpc>
                <a:spcPct val="120000"/>
              </a:lnSpc>
              <a:spcBef>
                <a:spcPts val="500"/>
              </a:spcBef>
              <a:spcAft>
                <a:spcPts val="0"/>
              </a:spcAft>
              <a:buClr>
                <a:schemeClr val="dk1"/>
              </a:buClr>
              <a:buSzPts val="1600"/>
              <a:buChar char="•"/>
              <a:defRPr sz="1600"/>
            </a:lvl4pPr>
            <a:lvl5pPr indent="-330200" lvl="4" marL="2286000" algn="l">
              <a:lnSpc>
                <a:spcPct val="12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7" name="Google Shape;67;p21"/>
          <p:cNvPicPr preferRelativeResize="0"/>
          <p:nvPr>
            <p:ph idx="2" type="pic"/>
          </p:nvPr>
        </p:nvPicPr>
        <p:blipFill/>
        <p:spPr>
          <a:xfrm>
            <a:off x="7224097" y="0"/>
            <a:ext cx="4967903" cy="6858000"/>
          </a:xfrm>
          <a:prstGeom prst="rect">
            <a:avLst/>
          </a:prstGeom>
          <a:blipFill rotWithShape="1">
            <a:blip r:embed="rId2">
              <a:alphaModFix amt="60000"/>
            </a:blip>
            <a:stretch>
              <a:fillRect b="0" l="0" r="0" t="0"/>
            </a:stretch>
          </a:blipFill>
          <a:ln>
            <a:noFill/>
          </a:ln>
        </p:spPr>
      </p:pic>
      <p:cxnSp>
        <p:nvCxnSpPr>
          <p:cNvPr id="68" name="Google Shape;68;p21"/>
          <p:cNvCxnSpPr/>
          <p:nvPr/>
        </p:nvCxnSpPr>
        <p:spPr>
          <a:xfrm>
            <a:off x="7060324" y="0"/>
            <a:ext cx="0" cy="6858000"/>
          </a:xfrm>
          <a:prstGeom prst="straightConnector1">
            <a:avLst/>
          </a:prstGeom>
          <a:noFill/>
          <a:ln cap="flat" cmpd="sng" w="9525">
            <a:solidFill>
              <a:schemeClr val="dk1"/>
            </a:solidFill>
            <a:prstDash val="solid"/>
            <a:miter lim="800000"/>
            <a:headEnd len="sm" w="sm" type="none"/>
            <a:tailEnd len="sm" w="sm" type="none"/>
          </a:ln>
        </p:spPr>
      </p:cxnSp>
      <p:cxnSp>
        <p:nvCxnSpPr>
          <p:cNvPr id="69" name="Google Shape;69;p21"/>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with Picture">
  <p:cSld name="Agenda with Picture">
    <p:bg>
      <p:bgPr>
        <a:solidFill>
          <a:schemeClr val="lt1"/>
        </a:solidFill>
      </p:bgPr>
    </p:bg>
    <p:spTree>
      <p:nvGrpSpPr>
        <p:cNvPr id="70" name="Shape 70"/>
        <p:cNvGrpSpPr/>
        <p:nvPr/>
      </p:nvGrpSpPr>
      <p:grpSpPr>
        <a:xfrm>
          <a:off x="0" y="0"/>
          <a:ext cx="0" cy="0"/>
          <a:chOff x="0" y="0"/>
          <a:chExt cx="0" cy="0"/>
        </a:xfrm>
      </p:grpSpPr>
      <p:sp>
        <p:nvSpPr>
          <p:cNvPr id="71" name="Google Shape;71;p22"/>
          <p:cNvSpPr txBox="1"/>
          <p:nvPr>
            <p:ph type="title"/>
          </p:nvPr>
        </p:nvSpPr>
        <p:spPr>
          <a:xfrm>
            <a:off x="6761419" y="1001716"/>
            <a:ext cx="4796545" cy="150337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000"/>
              <a:buFont typeface="Nuni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72" name="Google Shape;72;p22"/>
          <p:cNvCxnSpPr/>
          <p:nvPr/>
        </p:nvCxnSpPr>
        <p:spPr>
          <a:xfrm>
            <a:off x="6096000" y="164150"/>
            <a:ext cx="6096000" cy="0"/>
          </a:xfrm>
          <a:prstGeom prst="straightConnector1">
            <a:avLst/>
          </a:prstGeom>
          <a:noFill/>
          <a:ln cap="flat" cmpd="sng" w="9525">
            <a:solidFill>
              <a:schemeClr val="dk1"/>
            </a:solidFill>
            <a:prstDash val="solid"/>
            <a:miter lim="800000"/>
            <a:headEnd len="sm" w="sm" type="none"/>
            <a:tailEnd len="sm" w="sm" type="none"/>
          </a:ln>
        </p:spPr>
      </p:cxnSp>
      <p:sp>
        <p:nvSpPr>
          <p:cNvPr id="73" name="Google Shape;73;p22"/>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22"/>
          <p:cNvSpPr txBox="1"/>
          <p:nvPr>
            <p:ph idx="10" type="dt"/>
          </p:nvPr>
        </p:nvSpPr>
        <p:spPr>
          <a:xfrm rot="-5400000">
            <a:off x="-532353" y="5260880"/>
            <a:ext cx="1494474"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22"/>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pic>
        <p:nvPicPr>
          <p:cNvPr id="76" name="Google Shape;76;p22"/>
          <p:cNvPicPr preferRelativeResize="0"/>
          <p:nvPr>
            <p:ph idx="2" type="pic"/>
          </p:nvPr>
        </p:nvPicPr>
        <p:blipFill/>
        <p:spPr>
          <a:xfrm>
            <a:off x="598329" y="0"/>
            <a:ext cx="5331038" cy="6858000"/>
          </a:xfrm>
          <a:prstGeom prst="rect">
            <a:avLst/>
          </a:prstGeom>
          <a:blipFill rotWithShape="1">
            <a:blip r:embed="rId2">
              <a:alphaModFix amt="60000"/>
            </a:blip>
            <a:stretch>
              <a:fillRect b="0" l="0" r="0" t="0"/>
            </a:stretch>
          </a:blipFill>
          <a:ln>
            <a:noFill/>
          </a:ln>
        </p:spPr>
      </p:pic>
      <p:sp>
        <p:nvSpPr>
          <p:cNvPr id="77" name="Google Shape;77;p22"/>
          <p:cNvSpPr txBox="1"/>
          <p:nvPr>
            <p:ph idx="1" type="body"/>
          </p:nvPr>
        </p:nvSpPr>
        <p:spPr>
          <a:xfrm>
            <a:off x="6776581" y="2886088"/>
            <a:ext cx="4781383" cy="3336912"/>
          </a:xfrm>
          <a:prstGeom prst="rect">
            <a:avLst/>
          </a:prstGeom>
          <a:noFill/>
          <a:ln>
            <a:noFill/>
          </a:ln>
        </p:spPr>
        <p:txBody>
          <a:bodyPr anchorCtr="0" anchor="b"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600"/>
              <a:buFont typeface="Nunito Sans"/>
              <a:buNone/>
              <a:defRPr sz="1600"/>
            </a:lvl1pPr>
            <a:lvl2pPr indent="-228600" lvl="1" marL="914400" algn="l">
              <a:lnSpc>
                <a:spcPct val="120000"/>
              </a:lnSpc>
              <a:spcBef>
                <a:spcPts val="500"/>
              </a:spcBef>
              <a:spcAft>
                <a:spcPts val="0"/>
              </a:spcAft>
              <a:buClr>
                <a:schemeClr val="dk1"/>
              </a:buClr>
              <a:buSzPts val="1600"/>
              <a:buFont typeface="Nunito Sans"/>
              <a:buNone/>
              <a:defRPr sz="1600"/>
            </a:lvl2pPr>
            <a:lvl3pPr indent="-228600" lvl="2" marL="1371600" algn="l">
              <a:lnSpc>
                <a:spcPct val="120000"/>
              </a:lnSpc>
              <a:spcBef>
                <a:spcPts val="500"/>
              </a:spcBef>
              <a:spcAft>
                <a:spcPts val="0"/>
              </a:spcAft>
              <a:buClr>
                <a:schemeClr val="dk1"/>
              </a:buClr>
              <a:buSzPts val="1600"/>
              <a:buFont typeface="Nunito Sans"/>
              <a:buNone/>
              <a:defRPr sz="1600"/>
            </a:lvl3pPr>
            <a:lvl4pPr indent="-228600" lvl="3" marL="1828800" algn="l">
              <a:lnSpc>
                <a:spcPct val="120000"/>
              </a:lnSpc>
              <a:spcBef>
                <a:spcPts val="500"/>
              </a:spcBef>
              <a:spcAft>
                <a:spcPts val="0"/>
              </a:spcAft>
              <a:buClr>
                <a:schemeClr val="dk1"/>
              </a:buClr>
              <a:buSzPts val="1600"/>
              <a:buFont typeface="Nunito Sans"/>
              <a:buNone/>
              <a:defRPr sz="1600"/>
            </a:lvl4pPr>
            <a:lvl5pPr indent="-228600" lvl="4" marL="2286000" algn="l">
              <a:lnSpc>
                <a:spcPct val="120000"/>
              </a:lnSpc>
              <a:spcBef>
                <a:spcPts val="500"/>
              </a:spcBef>
              <a:spcAft>
                <a:spcPts val="0"/>
              </a:spcAft>
              <a:buClr>
                <a:schemeClr val="dk1"/>
              </a:buClr>
              <a:buSzPts val="1600"/>
              <a:buFont typeface="Nunito Sans"/>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78" name="Google Shape;78;p22"/>
          <p:cNvCxnSpPr/>
          <p:nvPr/>
        </p:nvCxnSpPr>
        <p:spPr>
          <a:xfrm>
            <a:off x="6099047" y="0"/>
            <a:ext cx="0" cy="6858000"/>
          </a:xfrm>
          <a:prstGeom prst="straightConnector1">
            <a:avLst/>
          </a:prstGeom>
          <a:noFill/>
          <a:ln cap="flat" cmpd="sng" w="9525">
            <a:solidFill>
              <a:schemeClr val="dk1"/>
            </a:solidFill>
            <a:prstDash val="solid"/>
            <a:miter lim="800000"/>
            <a:headEnd len="sm" w="sm" type="none"/>
            <a:tailEnd len="sm" w="sm" type="none"/>
          </a:ln>
        </p:spPr>
      </p:cxnSp>
      <p:cxnSp>
        <p:nvCxnSpPr>
          <p:cNvPr id="79" name="Google Shape;79;p22"/>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Picture 2">
  <p:cSld name="Title with Picture 2">
    <p:spTree>
      <p:nvGrpSpPr>
        <p:cNvPr id="80" name="Shape 80"/>
        <p:cNvGrpSpPr/>
        <p:nvPr/>
      </p:nvGrpSpPr>
      <p:grpSpPr>
        <a:xfrm>
          <a:off x="0" y="0"/>
          <a:ext cx="0" cy="0"/>
          <a:chOff x="0" y="0"/>
          <a:chExt cx="0" cy="0"/>
        </a:xfrm>
      </p:grpSpPr>
      <p:sp>
        <p:nvSpPr>
          <p:cNvPr id="81" name="Google Shape;81;p23"/>
          <p:cNvSpPr txBox="1"/>
          <p:nvPr>
            <p:ph type="ctrTitle"/>
          </p:nvPr>
        </p:nvSpPr>
        <p:spPr>
          <a:xfrm>
            <a:off x="7012214" y="1001716"/>
            <a:ext cx="4545750" cy="335824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5400"/>
              <a:buFont typeface="Nunito Sans"/>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23"/>
          <p:cNvSpPr txBox="1"/>
          <p:nvPr>
            <p:ph idx="1" type="subTitle"/>
          </p:nvPr>
        </p:nvSpPr>
        <p:spPr>
          <a:xfrm>
            <a:off x="7012214" y="4740957"/>
            <a:ext cx="4545749" cy="1482043"/>
          </a:xfrm>
          <a:prstGeom prst="rect">
            <a:avLst/>
          </a:prstGeom>
          <a:noFill/>
          <a:ln>
            <a:noFill/>
          </a:ln>
        </p:spPr>
        <p:txBody>
          <a:bodyPr anchorCtr="0" anchor="t" bIns="45700" lIns="91425" spcFirstLastPara="1" rIns="91425" wrap="square" tIns="45700">
            <a:normAutofit/>
          </a:bodyPr>
          <a:lstStyle>
            <a:lvl1pPr lvl="0" algn="l">
              <a:lnSpc>
                <a:spcPct val="120000"/>
              </a:lnSpc>
              <a:spcBef>
                <a:spcPts val="1000"/>
              </a:spcBef>
              <a:spcAft>
                <a:spcPts val="0"/>
              </a:spcAft>
              <a:buClr>
                <a:schemeClr val="dk1"/>
              </a:buClr>
              <a:buSzPts val="1600"/>
              <a:buNone/>
              <a:defRPr sz="1600"/>
            </a:lvl1pPr>
            <a:lvl2pPr lvl="1" algn="ctr">
              <a:lnSpc>
                <a:spcPct val="120000"/>
              </a:lnSpc>
              <a:spcBef>
                <a:spcPts val="500"/>
              </a:spcBef>
              <a:spcAft>
                <a:spcPts val="0"/>
              </a:spcAft>
              <a:buClr>
                <a:schemeClr val="dk1"/>
              </a:buClr>
              <a:buSzPts val="2000"/>
              <a:buNone/>
              <a:defRPr sz="2000"/>
            </a:lvl2pPr>
            <a:lvl3pPr lvl="2" algn="ctr">
              <a:lnSpc>
                <a:spcPct val="120000"/>
              </a:lnSpc>
              <a:spcBef>
                <a:spcPts val="500"/>
              </a:spcBef>
              <a:spcAft>
                <a:spcPts val="0"/>
              </a:spcAft>
              <a:buClr>
                <a:schemeClr val="dk1"/>
              </a:buClr>
              <a:buSzPts val="1800"/>
              <a:buNone/>
              <a:defRPr sz="1800"/>
            </a:lvl3pPr>
            <a:lvl4pPr lvl="3" algn="ctr">
              <a:lnSpc>
                <a:spcPct val="120000"/>
              </a:lnSpc>
              <a:spcBef>
                <a:spcPts val="500"/>
              </a:spcBef>
              <a:spcAft>
                <a:spcPts val="0"/>
              </a:spcAft>
              <a:buClr>
                <a:schemeClr val="dk1"/>
              </a:buClr>
              <a:buSzPts val="1600"/>
              <a:buNone/>
              <a:defRPr sz="1600"/>
            </a:lvl4pPr>
            <a:lvl5pPr lvl="4" algn="ctr">
              <a:lnSpc>
                <a:spcPct val="12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cxnSp>
        <p:nvCxnSpPr>
          <p:cNvPr id="83" name="Google Shape;83;p23"/>
          <p:cNvCxnSpPr/>
          <p:nvPr/>
        </p:nvCxnSpPr>
        <p:spPr>
          <a:xfrm>
            <a:off x="6754068" y="164150"/>
            <a:ext cx="5437932" cy="0"/>
          </a:xfrm>
          <a:prstGeom prst="straightConnector1">
            <a:avLst/>
          </a:prstGeom>
          <a:noFill/>
          <a:ln cap="flat" cmpd="sng" w="9525">
            <a:solidFill>
              <a:schemeClr val="dk1"/>
            </a:solidFill>
            <a:prstDash val="solid"/>
            <a:miter lim="800000"/>
            <a:headEnd len="sm" w="sm" type="none"/>
            <a:tailEnd len="sm" w="sm" type="none"/>
          </a:ln>
        </p:spPr>
      </p:cxnSp>
      <p:sp>
        <p:nvSpPr>
          <p:cNvPr id="84" name="Google Shape;84;p23"/>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23"/>
          <p:cNvSpPr txBox="1"/>
          <p:nvPr>
            <p:ph idx="10" type="dt"/>
          </p:nvPr>
        </p:nvSpPr>
        <p:spPr>
          <a:xfrm rot="-5400000">
            <a:off x="-532354" y="5260880"/>
            <a:ext cx="1494476" cy="4297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23"/>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pic>
        <p:nvPicPr>
          <p:cNvPr id="87" name="Google Shape;87;p23"/>
          <p:cNvPicPr preferRelativeResize="0"/>
          <p:nvPr>
            <p:ph idx="2" type="pic"/>
          </p:nvPr>
        </p:nvPicPr>
        <p:blipFill/>
        <p:spPr>
          <a:xfrm>
            <a:off x="598327" y="0"/>
            <a:ext cx="5986622" cy="6858000"/>
          </a:xfrm>
          <a:prstGeom prst="rect">
            <a:avLst/>
          </a:prstGeom>
          <a:blipFill rotWithShape="1">
            <a:blip r:embed="rId2">
              <a:alphaModFix amt="60000"/>
            </a:blip>
            <a:stretch>
              <a:fillRect b="0" l="-2824" r="-1" t="0"/>
            </a:stretch>
          </a:blipFill>
          <a:ln>
            <a:noFill/>
          </a:ln>
        </p:spPr>
      </p:pic>
      <p:cxnSp>
        <p:nvCxnSpPr>
          <p:cNvPr id="88" name="Google Shape;88;p23"/>
          <p:cNvCxnSpPr/>
          <p:nvPr/>
        </p:nvCxnSpPr>
        <p:spPr>
          <a:xfrm>
            <a:off x="6754068" y="0"/>
            <a:ext cx="0" cy="6858000"/>
          </a:xfrm>
          <a:prstGeom prst="straightConnector1">
            <a:avLst/>
          </a:prstGeom>
          <a:noFill/>
          <a:ln cap="flat" cmpd="sng" w="9525">
            <a:solidFill>
              <a:schemeClr val="dk1"/>
            </a:solidFill>
            <a:prstDash val="solid"/>
            <a:miter lim="800000"/>
            <a:headEnd len="sm" w="sm" type="none"/>
            <a:tailEnd len="sm" w="sm" type="none"/>
          </a:ln>
        </p:spPr>
      </p:cxnSp>
      <p:cxnSp>
        <p:nvCxnSpPr>
          <p:cNvPr id="89" name="Google Shape;89;p23"/>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Picture 3">
  <p:cSld name="Title with Picture 3">
    <p:spTree>
      <p:nvGrpSpPr>
        <p:cNvPr id="90" name="Shape 90"/>
        <p:cNvGrpSpPr/>
        <p:nvPr/>
      </p:nvGrpSpPr>
      <p:grpSpPr>
        <a:xfrm>
          <a:off x="0" y="0"/>
          <a:ext cx="0" cy="0"/>
          <a:chOff x="0" y="0"/>
          <a:chExt cx="0" cy="0"/>
        </a:xfrm>
      </p:grpSpPr>
      <p:sp>
        <p:nvSpPr>
          <p:cNvPr id="91" name="Google Shape;91;p24"/>
          <p:cNvSpPr txBox="1"/>
          <p:nvPr>
            <p:ph type="ctrTitle"/>
          </p:nvPr>
        </p:nvSpPr>
        <p:spPr>
          <a:xfrm>
            <a:off x="624832" y="1001715"/>
            <a:ext cx="4724078" cy="2980051"/>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000"/>
              <a:buFont typeface="Nuni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24"/>
          <p:cNvSpPr txBox="1"/>
          <p:nvPr>
            <p:ph idx="1" type="subTitle"/>
          </p:nvPr>
        </p:nvSpPr>
        <p:spPr>
          <a:xfrm>
            <a:off x="624831" y="4362766"/>
            <a:ext cx="4724077" cy="1860234"/>
          </a:xfrm>
          <a:prstGeom prst="rect">
            <a:avLst/>
          </a:prstGeom>
          <a:noFill/>
          <a:ln>
            <a:noFill/>
          </a:ln>
        </p:spPr>
        <p:txBody>
          <a:bodyPr anchorCtr="0" anchor="t" bIns="45700" lIns="91425" spcFirstLastPara="1" rIns="91425" wrap="square" tIns="45700">
            <a:normAutofit/>
          </a:bodyPr>
          <a:lstStyle>
            <a:lvl1pPr lvl="0" algn="l">
              <a:lnSpc>
                <a:spcPct val="120000"/>
              </a:lnSpc>
              <a:spcBef>
                <a:spcPts val="1000"/>
              </a:spcBef>
              <a:spcAft>
                <a:spcPts val="0"/>
              </a:spcAft>
              <a:buClr>
                <a:schemeClr val="dk1"/>
              </a:buClr>
              <a:buSzPts val="1600"/>
              <a:buNone/>
              <a:defRPr sz="1600"/>
            </a:lvl1pPr>
            <a:lvl2pPr lvl="1" algn="ctr">
              <a:lnSpc>
                <a:spcPct val="120000"/>
              </a:lnSpc>
              <a:spcBef>
                <a:spcPts val="500"/>
              </a:spcBef>
              <a:spcAft>
                <a:spcPts val="0"/>
              </a:spcAft>
              <a:buClr>
                <a:schemeClr val="dk1"/>
              </a:buClr>
              <a:buSzPts val="2000"/>
              <a:buNone/>
              <a:defRPr sz="2000"/>
            </a:lvl2pPr>
            <a:lvl3pPr lvl="2" algn="ctr">
              <a:lnSpc>
                <a:spcPct val="120000"/>
              </a:lnSpc>
              <a:spcBef>
                <a:spcPts val="500"/>
              </a:spcBef>
              <a:spcAft>
                <a:spcPts val="0"/>
              </a:spcAft>
              <a:buClr>
                <a:schemeClr val="dk1"/>
              </a:buClr>
              <a:buSzPts val="1800"/>
              <a:buNone/>
              <a:defRPr sz="1800"/>
            </a:lvl3pPr>
            <a:lvl4pPr lvl="3" algn="ctr">
              <a:lnSpc>
                <a:spcPct val="120000"/>
              </a:lnSpc>
              <a:spcBef>
                <a:spcPts val="500"/>
              </a:spcBef>
              <a:spcAft>
                <a:spcPts val="0"/>
              </a:spcAft>
              <a:buClr>
                <a:schemeClr val="dk1"/>
              </a:buClr>
              <a:buSzPts val="1600"/>
              <a:buNone/>
              <a:defRPr sz="1600"/>
            </a:lvl4pPr>
            <a:lvl5pPr lvl="4" algn="ctr">
              <a:lnSpc>
                <a:spcPct val="12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cxnSp>
        <p:nvCxnSpPr>
          <p:cNvPr id="93" name="Google Shape;93;p24"/>
          <p:cNvCxnSpPr/>
          <p:nvPr/>
        </p:nvCxnSpPr>
        <p:spPr>
          <a:xfrm>
            <a:off x="429209" y="164150"/>
            <a:ext cx="5140415" cy="0"/>
          </a:xfrm>
          <a:prstGeom prst="straightConnector1">
            <a:avLst/>
          </a:prstGeom>
          <a:noFill/>
          <a:ln cap="flat" cmpd="sng" w="9525">
            <a:solidFill>
              <a:schemeClr val="dk1"/>
            </a:solidFill>
            <a:prstDash val="solid"/>
            <a:miter lim="800000"/>
            <a:headEnd len="sm" w="sm" type="none"/>
            <a:tailEnd len="sm" w="sm" type="none"/>
          </a:ln>
        </p:spPr>
      </p:cxnSp>
      <p:sp>
        <p:nvSpPr>
          <p:cNvPr id="94" name="Google Shape;94;p24"/>
          <p:cNvSpPr txBox="1"/>
          <p:nvPr>
            <p:ph idx="11" type="ftr"/>
          </p:nvPr>
        </p:nvSpPr>
        <p:spPr>
          <a:xfrm rot="-5400000">
            <a:off x="-2067733" y="2231455"/>
            <a:ext cx="4564378" cy="4297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24"/>
          <p:cNvSpPr txBox="1"/>
          <p:nvPr>
            <p:ph idx="10" type="dt"/>
          </p:nvPr>
        </p:nvSpPr>
        <p:spPr>
          <a:xfrm rot="-5400000">
            <a:off x="-537354" y="5265452"/>
            <a:ext cx="1494475" cy="42062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24"/>
          <p:cNvSpPr txBox="1"/>
          <p:nvPr>
            <p:ph idx="12" type="sldNum"/>
          </p:nvPr>
        </p:nvSpPr>
        <p:spPr>
          <a:xfrm>
            <a:off x="-429" y="6492875"/>
            <a:ext cx="429207"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pic>
        <p:nvPicPr>
          <p:cNvPr id="97" name="Google Shape;97;p24"/>
          <p:cNvPicPr preferRelativeResize="0"/>
          <p:nvPr>
            <p:ph idx="2" type="pic"/>
          </p:nvPr>
        </p:nvPicPr>
        <p:blipFill/>
        <p:spPr>
          <a:xfrm>
            <a:off x="5765246" y="0"/>
            <a:ext cx="6426753" cy="6858000"/>
          </a:xfrm>
          <a:prstGeom prst="rect">
            <a:avLst/>
          </a:prstGeom>
          <a:blipFill rotWithShape="1">
            <a:blip r:embed="rId2">
              <a:alphaModFix amt="60000"/>
            </a:blip>
            <a:stretch>
              <a:fillRect b="0" l="-2631" r="0" t="0"/>
            </a:stretch>
          </a:blipFill>
          <a:ln>
            <a:noFill/>
          </a:ln>
        </p:spPr>
      </p:pic>
      <p:cxnSp>
        <p:nvCxnSpPr>
          <p:cNvPr id="98" name="Google Shape;98;p24"/>
          <p:cNvCxnSpPr/>
          <p:nvPr/>
        </p:nvCxnSpPr>
        <p:spPr>
          <a:xfrm>
            <a:off x="5569624" y="0"/>
            <a:ext cx="0" cy="6858000"/>
          </a:xfrm>
          <a:prstGeom prst="straightConnector1">
            <a:avLst/>
          </a:prstGeom>
          <a:noFill/>
          <a:ln cap="flat" cmpd="sng" w="9525">
            <a:solidFill>
              <a:schemeClr val="dk1"/>
            </a:solidFill>
            <a:prstDash val="solid"/>
            <a:miter lim="800000"/>
            <a:headEnd len="sm" w="sm" type="none"/>
            <a:tailEnd len="sm" w="sm" type="none"/>
          </a:ln>
        </p:spPr>
      </p:cxnSp>
      <p:cxnSp>
        <p:nvCxnSpPr>
          <p:cNvPr id="99" name="Google Shape;99;p24"/>
          <p:cNvCxnSpPr/>
          <p:nvPr/>
        </p:nvCxnSpPr>
        <p:spPr>
          <a:xfrm>
            <a:off x="429793" y="0"/>
            <a:ext cx="0" cy="68580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theme" Target="../theme/theme1.xml"/><Relationship Id="rId50" Type="http://schemas.openxmlformats.org/officeDocument/2006/relationships/slideLayout" Target="../slideLayouts/slideLayout5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 name="Shape 9"/>
        <p:cNvGrpSpPr/>
        <p:nvPr/>
      </p:nvGrpSpPr>
      <p:grpSpPr>
        <a:xfrm>
          <a:off x="0" y="0"/>
          <a:ext cx="0" cy="0"/>
          <a:chOff x="0" y="0"/>
          <a:chExt cx="0" cy="0"/>
        </a:xfrm>
      </p:grpSpPr>
      <p:sp>
        <p:nvSpPr>
          <p:cNvPr id="10" name="Google Shape;10;p12"/>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800" u="none" cap="none" strike="noStrike">
                <a:solidFill>
                  <a:schemeClr val="dk1"/>
                </a:solidFill>
                <a:latin typeface="Nunito Sans"/>
                <a:ea typeface="Nunito Sans"/>
                <a:cs typeface="Nunito Sans"/>
                <a:sym typeface="Nunito Sans"/>
              </a:defRPr>
            </a:lvl1pPr>
            <a:lvl2pPr indent="0" lvl="1" marL="0" marR="0" rtl="0" algn="ctr">
              <a:spcBef>
                <a:spcPts val="0"/>
              </a:spcBef>
              <a:buNone/>
              <a:defRPr b="0" i="0" sz="800" u="none" cap="none" strike="noStrike">
                <a:solidFill>
                  <a:schemeClr val="dk1"/>
                </a:solidFill>
                <a:latin typeface="Nunito Sans"/>
                <a:ea typeface="Nunito Sans"/>
                <a:cs typeface="Nunito Sans"/>
                <a:sym typeface="Nunito Sans"/>
              </a:defRPr>
            </a:lvl2pPr>
            <a:lvl3pPr indent="0" lvl="2" marL="0" marR="0" rtl="0" algn="ctr">
              <a:spcBef>
                <a:spcPts val="0"/>
              </a:spcBef>
              <a:buNone/>
              <a:defRPr b="0" i="0" sz="800" u="none" cap="none" strike="noStrike">
                <a:solidFill>
                  <a:schemeClr val="dk1"/>
                </a:solidFill>
                <a:latin typeface="Nunito Sans"/>
                <a:ea typeface="Nunito Sans"/>
                <a:cs typeface="Nunito Sans"/>
                <a:sym typeface="Nunito Sans"/>
              </a:defRPr>
            </a:lvl3pPr>
            <a:lvl4pPr indent="0" lvl="3" marL="0" marR="0" rtl="0" algn="ctr">
              <a:spcBef>
                <a:spcPts val="0"/>
              </a:spcBef>
              <a:buNone/>
              <a:defRPr b="0" i="0" sz="800" u="none" cap="none" strike="noStrike">
                <a:solidFill>
                  <a:schemeClr val="dk1"/>
                </a:solidFill>
                <a:latin typeface="Nunito Sans"/>
                <a:ea typeface="Nunito Sans"/>
                <a:cs typeface="Nunito Sans"/>
                <a:sym typeface="Nunito Sans"/>
              </a:defRPr>
            </a:lvl4pPr>
            <a:lvl5pPr indent="0" lvl="4" marL="0" marR="0" rtl="0" algn="ctr">
              <a:spcBef>
                <a:spcPts val="0"/>
              </a:spcBef>
              <a:buNone/>
              <a:defRPr b="0" i="0" sz="800" u="none" cap="none" strike="noStrike">
                <a:solidFill>
                  <a:schemeClr val="dk1"/>
                </a:solidFill>
                <a:latin typeface="Nunito Sans"/>
                <a:ea typeface="Nunito Sans"/>
                <a:cs typeface="Nunito Sans"/>
                <a:sym typeface="Nunito Sans"/>
              </a:defRPr>
            </a:lvl5pPr>
            <a:lvl6pPr indent="0" lvl="5" marL="0" marR="0" rtl="0" algn="ctr">
              <a:spcBef>
                <a:spcPts val="0"/>
              </a:spcBef>
              <a:buNone/>
              <a:defRPr b="0" i="0" sz="800" u="none" cap="none" strike="noStrike">
                <a:solidFill>
                  <a:schemeClr val="dk1"/>
                </a:solidFill>
                <a:latin typeface="Nunito Sans"/>
                <a:ea typeface="Nunito Sans"/>
                <a:cs typeface="Nunito Sans"/>
                <a:sym typeface="Nunito Sans"/>
              </a:defRPr>
            </a:lvl6pPr>
            <a:lvl7pPr indent="0" lvl="6" marL="0" marR="0" rtl="0" algn="ctr">
              <a:spcBef>
                <a:spcPts val="0"/>
              </a:spcBef>
              <a:buNone/>
              <a:defRPr b="0" i="0" sz="800" u="none" cap="none" strike="noStrike">
                <a:solidFill>
                  <a:schemeClr val="dk1"/>
                </a:solidFill>
                <a:latin typeface="Nunito Sans"/>
                <a:ea typeface="Nunito Sans"/>
                <a:cs typeface="Nunito Sans"/>
                <a:sym typeface="Nunito Sans"/>
              </a:defRPr>
            </a:lvl7pPr>
            <a:lvl8pPr indent="0" lvl="7" marL="0" marR="0" rtl="0" algn="ctr">
              <a:spcBef>
                <a:spcPts val="0"/>
              </a:spcBef>
              <a:buNone/>
              <a:defRPr b="0" i="0" sz="800" u="none" cap="none" strike="noStrike">
                <a:solidFill>
                  <a:schemeClr val="dk1"/>
                </a:solidFill>
                <a:latin typeface="Nunito Sans"/>
                <a:ea typeface="Nunito Sans"/>
                <a:cs typeface="Nunito Sans"/>
                <a:sym typeface="Nunito Sans"/>
              </a:defRPr>
            </a:lvl8pPr>
            <a:lvl9pPr indent="0" lvl="8" marL="0" marR="0" rtl="0" algn="ctr">
              <a:spcBef>
                <a:spcPts val="0"/>
              </a:spcBef>
              <a:buNone/>
              <a:defRPr b="0" i="0" sz="800" u="none" cap="none" strike="noStrike">
                <a:solidFill>
                  <a:schemeClr val="dk1"/>
                </a:solidFill>
                <a:latin typeface="Nunito Sans"/>
                <a:ea typeface="Nunito Sans"/>
                <a:cs typeface="Nunito Sans"/>
                <a:sym typeface="Nunito Sans"/>
              </a:defRPr>
            </a:lvl9pPr>
          </a:lstStyle>
          <a:p>
            <a:pPr indent="0" lvl="0" marL="0" rtl="0" algn="ctr">
              <a:spcBef>
                <a:spcPts val="0"/>
              </a:spcBef>
              <a:spcAft>
                <a:spcPts val="0"/>
              </a:spcAft>
              <a:buNone/>
            </a:pPr>
            <a:fld id="{00000000-1234-1234-1234-123412341234}" type="slidenum">
              <a:rPr lang="en-US"/>
              <a:t>‹#›</a:t>
            </a:fld>
            <a:endParaRPr/>
          </a:p>
        </p:txBody>
      </p:sp>
      <p:sp>
        <p:nvSpPr>
          <p:cNvPr id="11" name="Google Shape;11;p12"/>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chemeClr val="dk1"/>
                </a:solidFill>
                <a:latin typeface="Nunito Sans"/>
                <a:ea typeface="Nunito Sans"/>
                <a:cs typeface="Nunito Sans"/>
                <a:sym typeface="Nunito Sans"/>
              </a:defRPr>
            </a:lvl1pPr>
            <a:lvl2pPr lvl="1" marR="0" rtl="0" algn="l">
              <a:spcBef>
                <a:spcPts val="0"/>
              </a:spcBef>
              <a:spcAft>
                <a:spcPts val="0"/>
              </a:spcAft>
              <a:buSzPts val="1400"/>
              <a:buNone/>
              <a:defRPr b="0" i="0" sz="1800" u="none" cap="none" strike="noStrike">
                <a:solidFill>
                  <a:schemeClr val="dk1"/>
                </a:solidFill>
                <a:latin typeface="Nunito Sans"/>
                <a:ea typeface="Nunito Sans"/>
                <a:cs typeface="Nunito Sans"/>
                <a:sym typeface="Nunito Sans"/>
              </a:defRPr>
            </a:lvl2pPr>
            <a:lvl3pPr lvl="2" marR="0" rtl="0" algn="l">
              <a:spcBef>
                <a:spcPts val="0"/>
              </a:spcBef>
              <a:spcAft>
                <a:spcPts val="0"/>
              </a:spcAft>
              <a:buSzPts val="1400"/>
              <a:buNone/>
              <a:defRPr b="0" i="0" sz="1800" u="none" cap="none" strike="noStrike">
                <a:solidFill>
                  <a:schemeClr val="dk1"/>
                </a:solidFill>
                <a:latin typeface="Nunito Sans"/>
                <a:ea typeface="Nunito Sans"/>
                <a:cs typeface="Nunito Sans"/>
                <a:sym typeface="Nunito Sans"/>
              </a:defRPr>
            </a:lvl3pPr>
            <a:lvl4pPr lvl="3" marR="0" rtl="0" algn="l">
              <a:spcBef>
                <a:spcPts val="0"/>
              </a:spcBef>
              <a:spcAft>
                <a:spcPts val="0"/>
              </a:spcAft>
              <a:buSzPts val="1400"/>
              <a:buNone/>
              <a:defRPr b="0" i="0" sz="1800" u="none" cap="none" strike="noStrike">
                <a:solidFill>
                  <a:schemeClr val="dk1"/>
                </a:solidFill>
                <a:latin typeface="Nunito Sans"/>
                <a:ea typeface="Nunito Sans"/>
                <a:cs typeface="Nunito Sans"/>
                <a:sym typeface="Nunito Sans"/>
              </a:defRPr>
            </a:lvl4pPr>
            <a:lvl5pPr lvl="4" marR="0" rtl="0" algn="l">
              <a:spcBef>
                <a:spcPts val="0"/>
              </a:spcBef>
              <a:spcAft>
                <a:spcPts val="0"/>
              </a:spcAft>
              <a:buSzPts val="1400"/>
              <a:buNone/>
              <a:defRPr b="0" i="0" sz="1800" u="none" cap="none" strike="noStrike">
                <a:solidFill>
                  <a:schemeClr val="dk1"/>
                </a:solidFill>
                <a:latin typeface="Nunito Sans"/>
                <a:ea typeface="Nunito Sans"/>
                <a:cs typeface="Nunito Sans"/>
                <a:sym typeface="Nunito Sans"/>
              </a:defRPr>
            </a:lvl5pPr>
            <a:lvl6pPr lvl="5" marR="0" rtl="0" algn="l">
              <a:spcBef>
                <a:spcPts val="0"/>
              </a:spcBef>
              <a:spcAft>
                <a:spcPts val="0"/>
              </a:spcAft>
              <a:buSzPts val="1400"/>
              <a:buNone/>
              <a:defRPr b="0" i="0" sz="1800" u="none" cap="none" strike="noStrike">
                <a:solidFill>
                  <a:schemeClr val="dk1"/>
                </a:solidFill>
                <a:latin typeface="Nunito Sans"/>
                <a:ea typeface="Nunito Sans"/>
                <a:cs typeface="Nunito Sans"/>
                <a:sym typeface="Nunito Sans"/>
              </a:defRPr>
            </a:lvl6pPr>
            <a:lvl7pPr lvl="6" marR="0" rtl="0" algn="l">
              <a:spcBef>
                <a:spcPts val="0"/>
              </a:spcBef>
              <a:spcAft>
                <a:spcPts val="0"/>
              </a:spcAft>
              <a:buSzPts val="1400"/>
              <a:buNone/>
              <a:defRPr b="0" i="0" sz="1800" u="none" cap="none" strike="noStrike">
                <a:solidFill>
                  <a:schemeClr val="dk1"/>
                </a:solidFill>
                <a:latin typeface="Nunito Sans"/>
                <a:ea typeface="Nunito Sans"/>
                <a:cs typeface="Nunito Sans"/>
                <a:sym typeface="Nunito Sans"/>
              </a:defRPr>
            </a:lvl7pPr>
            <a:lvl8pPr lvl="7" marR="0" rtl="0" algn="l">
              <a:spcBef>
                <a:spcPts val="0"/>
              </a:spcBef>
              <a:spcAft>
                <a:spcPts val="0"/>
              </a:spcAft>
              <a:buSzPts val="1400"/>
              <a:buNone/>
              <a:defRPr b="0" i="0" sz="1800" u="none" cap="none" strike="noStrike">
                <a:solidFill>
                  <a:schemeClr val="dk1"/>
                </a:solidFill>
                <a:latin typeface="Nunito Sans"/>
                <a:ea typeface="Nunito Sans"/>
                <a:cs typeface="Nunito Sans"/>
                <a:sym typeface="Nunito Sans"/>
              </a:defRPr>
            </a:lvl8pPr>
            <a:lvl9pPr lvl="8" marR="0" rtl="0" algn="l">
              <a:spcBef>
                <a:spcPts val="0"/>
              </a:spcBef>
              <a:spcAft>
                <a:spcPts val="0"/>
              </a:spcAft>
              <a:buSzPts val="1400"/>
              <a:buNone/>
              <a:defRPr b="0" i="0" sz="1800" u="none" cap="none" strike="noStrike">
                <a:solidFill>
                  <a:schemeClr val="dk1"/>
                </a:solidFill>
                <a:latin typeface="Nunito Sans"/>
                <a:ea typeface="Nunito Sans"/>
                <a:cs typeface="Nunito Sans"/>
                <a:sym typeface="Nunito Sans"/>
              </a:defRPr>
            </a:lvl9pPr>
          </a:lstStyle>
          <a:p/>
        </p:txBody>
      </p:sp>
      <p:sp>
        <p:nvSpPr>
          <p:cNvPr id="12" name="Google Shape;12;p12"/>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800" u="none" cap="none" strike="noStrike">
                <a:solidFill>
                  <a:schemeClr val="dk1"/>
                </a:solidFill>
                <a:latin typeface="Nunito Sans"/>
                <a:ea typeface="Nunito Sans"/>
                <a:cs typeface="Nunito Sans"/>
                <a:sym typeface="Nunito Sans"/>
              </a:defRPr>
            </a:lvl1pPr>
            <a:lvl2pPr lvl="1" marR="0" rtl="0" algn="l">
              <a:spcBef>
                <a:spcPts val="0"/>
              </a:spcBef>
              <a:spcAft>
                <a:spcPts val="0"/>
              </a:spcAft>
              <a:buSzPts val="1400"/>
              <a:buNone/>
              <a:defRPr b="0" i="0" sz="1800" u="none" cap="none" strike="noStrike">
                <a:solidFill>
                  <a:schemeClr val="dk1"/>
                </a:solidFill>
                <a:latin typeface="Nunito Sans"/>
                <a:ea typeface="Nunito Sans"/>
                <a:cs typeface="Nunito Sans"/>
                <a:sym typeface="Nunito Sans"/>
              </a:defRPr>
            </a:lvl2pPr>
            <a:lvl3pPr lvl="2" marR="0" rtl="0" algn="l">
              <a:spcBef>
                <a:spcPts val="0"/>
              </a:spcBef>
              <a:spcAft>
                <a:spcPts val="0"/>
              </a:spcAft>
              <a:buSzPts val="1400"/>
              <a:buNone/>
              <a:defRPr b="0" i="0" sz="1800" u="none" cap="none" strike="noStrike">
                <a:solidFill>
                  <a:schemeClr val="dk1"/>
                </a:solidFill>
                <a:latin typeface="Nunito Sans"/>
                <a:ea typeface="Nunito Sans"/>
                <a:cs typeface="Nunito Sans"/>
                <a:sym typeface="Nunito Sans"/>
              </a:defRPr>
            </a:lvl3pPr>
            <a:lvl4pPr lvl="3" marR="0" rtl="0" algn="l">
              <a:spcBef>
                <a:spcPts val="0"/>
              </a:spcBef>
              <a:spcAft>
                <a:spcPts val="0"/>
              </a:spcAft>
              <a:buSzPts val="1400"/>
              <a:buNone/>
              <a:defRPr b="0" i="0" sz="1800" u="none" cap="none" strike="noStrike">
                <a:solidFill>
                  <a:schemeClr val="dk1"/>
                </a:solidFill>
                <a:latin typeface="Nunito Sans"/>
                <a:ea typeface="Nunito Sans"/>
                <a:cs typeface="Nunito Sans"/>
                <a:sym typeface="Nunito Sans"/>
              </a:defRPr>
            </a:lvl4pPr>
            <a:lvl5pPr lvl="4" marR="0" rtl="0" algn="l">
              <a:spcBef>
                <a:spcPts val="0"/>
              </a:spcBef>
              <a:spcAft>
                <a:spcPts val="0"/>
              </a:spcAft>
              <a:buSzPts val="1400"/>
              <a:buNone/>
              <a:defRPr b="0" i="0" sz="1800" u="none" cap="none" strike="noStrike">
                <a:solidFill>
                  <a:schemeClr val="dk1"/>
                </a:solidFill>
                <a:latin typeface="Nunito Sans"/>
                <a:ea typeface="Nunito Sans"/>
                <a:cs typeface="Nunito Sans"/>
                <a:sym typeface="Nunito Sans"/>
              </a:defRPr>
            </a:lvl5pPr>
            <a:lvl6pPr lvl="5" marR="0" rtl="0" algn="l">
              <a:spcBef>
                <a:spcPts val="0"/>
              </a:spcBef>
              <a:spcAft>
                <a:spcPts val="0"/>
              </a:spcAft>
              <a:buSzPts val="1400"/>
              <a:buNone/>
              <a:defRPr b="0" i="0" sz="1800" u="none" cap="none" strike="noStrike">
                <a:solidFill>
                  <a:schemeClr val="dk1"/>
                </a:solidFill>
                <a:latin typeface="Nunito Sans"/>
                <a:ea typeface="Nunito Sans"/>
                <a:cs typeface="Nunito Sans"/>
                <a:sym typeface="Nunito Sans"/>
              </a:defRPr>
            </a:lvl6pPr>
            <a:lvl7pPr lvl="6" marR="0" rtl="0" algn="l">
              <a:spcBef>
                <a:spcPts val="0"/>
              </a:spcBef>
              <a:spcAft>
                <a:spcPts val="0"/>
              </a:spcAft>
              <a:buSzPts val="1400"/>
              <a:buNone/>
              <a:defRPr b="0" i="0" sz="1800" u="none" cap="none" strike="noStrike">
                <a:solidFill>
                  <a:schemeClr val="dk1"/>
                </a:solidFill>
                <a:latin typeface="Nunito Sans"/>
                <a:ea typeface="Nunito Sans"/>
                <a:cs typeface="Nunito Sans"/>
                <a:sym typeface="Nunito Sans"/>
              </a:defRPr>
            </a:lvl7pPr>
            <a:lvl8pPr lvl="7" marR="0" rtl="0" algn="l">
              <a:spcBef>
                <a:spcPts val="0"/>
              </a:spcBef>
              <a:spcAft>
                <a:spcPts val="0"/>
              </a:spcAft>
              <a:buSzPts val="1400"/>
              <a:buNone/>
              <a:defRPr b="0" i="0" sz="1800" u="none" cap="none" strike="noStrike">
                <a:solidFill>
                  <a:schemeClr val="dk1"/>
                </a:solidFill>
                <a:latin typeface="Nunito Sans"/>
                <a:ea typeface="Nunito Sans"/>
                <a:cs typeface="Nunito Sans"/>
                <a:sym typeface="Nunito Sans"/>
              </a:defRPr>
            </a:lvl8pPr>
            <a:lvl9pPr lvl="8" marR="0" rtl="0" algn="l">
              <a:spcBef>
                <a:spcPts val="0"/>
              </a:spcBef>
              <a:spcAft>
                <a:spcPts val="0"/>
              </a:spcAft>
              <a:buSzPts val="1400"/>
              <a:buNone/>
              <a:defRPr b="0" i="0" sz="1800" u="none" cap="none" strike="noStrike">
                <a:solidFill>
                  <a:schemeClr val="dk1"/>
                </a:solidFill>
                <a:latin typeface="Nunito Sans"/>
                <a:ea typeface="Nunito Sans"/>
                <a:cs typeface="Nunito Sans"/>
                <a:sym typeface="Nunito Sans"/>
              </a:defRPr>
            </a:lvl9pPr>
          </a:lstStyle>
          <a:p/>
        </p:txBody>
      </p:sp>
      <p:sp>
        <p:nvSpPr>
          <p:cNvPr id="13" name="Google Shape;13;p12"/>
          <p:cNvSpPr txBox="1"/>
          <p:nvPr>
            <p:ph idx="1" type="body"/>
          </p:nvPr>
        </p:nvSpPr>
        <p:spPr>
          <a:xfrm>
            <a:off x="634030" y="2129474"/>
            <a:ext cx="10923934" cy="4093525"/>
          </a:xfrm>
          <a:prstGeom prst="rect">
            <a:avLst/>
          </a:prstGeom>
          <a:noFill/>
          <a:ln>
            <a:noFill/>
          </a:ln>
        </p:spPr>
        <p:txBody>
          <a:bodyPr anchorCtr="0" anchor="t" bIns="45700" lIns="91425" spcFirstLastPara="1" rIns="91425" wrap="square" tIns="45700">
            <a:normAutofit/>
          </a:bodyPr>
          <a:lstStyle>
            <a:lvl1pPr indent="-330200" lvl="0" marL="457200" marR="0" rtl="0" algn="l">
              <a:lnSpc>
                <a:spcPct val="120000"/>
              </a:lnSpc>
              <a:spcBef>
                <a:spcPts val="1000"/>
              </a:spcBef>
              <a:spcAft>
                <a:spcPts val="0"/>
              </a:spcAft>
              <a:buClr>
                <a:schemeClr val="dk1"/>
              </a:buClr>
              <a:buSzPts val="1600"/>
              <a:buFont typeface="Arial"/>
              <a:buChar char="•"/>
              <a:defRPr b="0" i="0" sz="1600" u="none" cap="none" strike="noStrike">
                <a:solidFill>
                  <a:schemeClr val="dk1"/>
                </a:solidFill>
                <a:latin typeface="Nunito Sans"/>
                <a:ea typeface="Nunito Sans"/>
                <a:cs typeface="Nunito Sans"/>
                <a:sym typeface="Nunito Sans"/>
              </a:defRPr>
            </a:lvl1pPr>
            <a:lvl2pPr indent="-330200" lvl="1" marL="914400" marR="0" rtl="0" algn="l">
              <a:lnSpc>
                <a:spcPct val="120000"/>
              </a:lnSpc>
              <a:spcBef>
                <a:spcPts val="500"/>
              </a:spcBef>
              <a:spcAft>
                <a:spcPts val="0"/>
              </a:spcAft>
              <a:buClr>
                <a:schemeClr val="dk1"/>
              </a:buClr>
              <a:buSzPts val="1600"/>
              <a:buFont typeface="Arial"/>
              <a:buChar char="•"/>
              <a:defRPr b="0" i="0" sz="1600" u="none" cap="none" strike="noStrike">
                <a:solidFill>
                  <a:schemeClr val="dk1"/>
                </a:solidFill>
                <a:latin typeface="Nunito Sans"/>
                <a:ea typeface="Nunito Sans"/>
                <a:cs typeface="Nunito Sans"/>
                <a:sym typeface="Nunito Sans"/>
              </a:defRPr>
            </a:lvl2pPr>
            <a:lvl3pPr indent="-330200" lvl="2" marL="1371600" marR="0" rtl="0" algn="l">
              <a:lnSpc>
                <a:spcPct val="120000"/>
              </a:lnSpc>
              <a:spcBef>
                <a:spcPts val="500"/>
              </a:spcBef>
              <a:spcAft>
                <a:spcPts val="0"/>
              </a:spcAft>
              <a:buClr>
                <a:schemeClr val="dk1"/>
              </a:buClr>
              <a:buSzPts val="1600"/>
              <a:buFont typeface="Arial"/>
              <a:buChar char="•"/>
              <a:defRPr b="0" i="0" sz="1600" u="none" cap="none" strike="noStrike">
                <a:solidFill>
                  <a:schemeClr val="dk1"/>
                </a:solidFill>
                <a:latin typeface="Nunito Sans"/>
                <a:ea typeface="Nunito Sans"/>
                <a:cs typeface="Nunito Sans"/>
                <a:sym typeface="Nunito Sans"/>
              </a:defRPr>
            </a:lvl3pPr>
            <a:lvl4pPr indent="-330200" lvl="3" marL="1828800" marR="0" rtl="0" algn="l">
              <a:lnSpc>
                <a:spcPct val="120000"/>
              </a:lnSpc>
              <a:spcBef>
                <a:spcPts val="500"/>
              </a:spcBef>
              <a:spcAft>
                <a:spcPts val="0"/>
              </a:spcAft>
              <a:buClr>
                <a:schemeClr val="dk1"/>
              </a:buClr>
              <a:buSzPts val="1600"/>
              <a:buFont typeface="Arial"/>
              <a:buChar char="•"/>
              <a:defRPr b="0" i="0" sz="1600" u="none" cap="none" strike="noStrike">
                <a:solidFill>
                  <a:schemeClr val="dk1"/>
                </a:solidFill>
                <a:latin typeface="Nunito Sans"/>
                <a:ea typeface="Nunito Sans"/>
                <a:cs typeface="Nunito Sans"/>
                <a:sym typeface="Nunito Sans"/>
              </a:defRPr>
            </a:lvl4pPr>
            <a:lvl5pPr indent="-330200" lvl="4" marL="2286000" marR="0" rtl="0" algn="l">
              <a:lnSpc>
                <a:spcPct val="120000"/>
              </a:lnSpc>
              <a:spcBef>
                <a:spcPts val="500"/>
              </a:spcBef>
              <a:spcAft>
                <a:spcPts val="0"/>
              </a:spcAft>
              <a:buClr>
                <a:schemeClr val="dk1"/>
              </a:buClr>
              <a:buSzPts val="1600"/>
              <a:buFont typeface="Arial"/>
              <a:buChar char="•"/>
              <a:defRPr b="0" i="0" sz="1600" u="none" cap="none" strike="noStrike">
                <a:solidFill>
                  <a:schemeClr val="dk1"/>
                </a:solidFill>
                <a:latin typeface="Nunito Sans"/>
                <a:ea typeface="Nunito Sans"/>
                <a:cs typeface="Nunito Sans"/>
                <a:sym typeface="Nunito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unito Sans"/>
                <a:ea typeface="Nunito Sans"/>
                <a:cs typeface="Nunito Sans"/>
                <a:sym typeface="Nunito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unito Sans"/>
                <a:ea typeface="Nunito Sans"/>
                <a:cs typeface="Nunito Sans"/>
                <a:sym typeface="Nunito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unito Sans"/>
                <a:ea typeface="Nunito Sans"/>
                <a:cs typeface="Nunito Sans"/>
                <a:sym typeface="Nunito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unito Sans"/>
                <a:ea typeface="Nunito Sans"/>
                <a:cs typeface="Nunito Sans"/>
                <a:sym typeface="Nunito Sans"/>
              </a:defRPr>
            </a:lvl9pPr>
          </a:lstStyle>
          <a:p/>
        </p:txBody>
      </p:sp>
      <p:sp>
        <p:nvSpPr>
          <p:cNvPr id="14" name="Google Shape;14;p12"/>
          <p:cNvSpPr txBox="1"/>
          <p:nvPr>
            <p:ph type="title"/>
          </p:nvPr>
        </p:nvSpPr>
        <p:spPr>
          <a:xfrm>
            <a:off x="634030" y="1001714"/>
            <a:ext cx="10923934" cy="755659"/>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dk1"/>
              </a:buClr>
              <a:buSzPts val="4000"/>
              <a:buFont typeface="Nunito Sans"/>
              <a:buNone/>
              <a:defRPr b="0" i="0" sz="4000" u="none" cap="none" strike="noStrike">
                <a:solidFill>
                  <a:schemeClr val="dk1"/>
                </a:solidFill>
                <a:latin typeface="Nunito Sans"/>
                <a:ea typeface="Nunito Sans"/>
                <a:cs typeface="Nunito Sans"/>
                <a:sym typeface="Nuni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452" name="Shape 452"/>
        <p:cNvGrpSpPr/>
        <p:nvPr/>
      </p:nvGrpSpPr>
      <p:grpSpPr>
        <a:xfrm>
          <a:off x="0" y="0"/>
          <a:ext cx="0" cy="0"/>
          <a:chOff x="0" y="0"/>
          <a:chExt cx="0" cy="0"/>
        </a:xfrm>
      </p:grpSpPr>
      <p:sp>
        <p:nvSpPr>
          <p:cNvPr id="453" name="Google Shape;453;p18"/>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800" u="none" cap="none" strike="noStrike">
                <a:solidFill>
                  <a:schemeClr val="lt1"/>
                </a:solidFill>
                <a:latin typeface="Nunito Sans"/>
                <a:ea typeface="Nunito Sans"/>
                <a:cs typeface="Nunito Sans"/>
                <a:sym typeface="Nunito Sans"/>
              </a:defRPr>
            </a:lvl1pPr>
            <a:lvl2pPr indent="0" lvl="1" marL="0" marR="0" rtl="0" algn="ctr">
              <a:spcBef>
                <a:spcPts val="0"/>
              </a:spcBef>
              <a:buNone/>
              <a:defRPr b="0" i="0" sz="800" u="none" cap="none" strike="noStrike">
                <a:solidFill>
                  <a:schemeClr val="lt1"/>
                </a:solidFill>
                <a:latin typeface="Nunito Sans"/>
                <a:ea typeface="Nunito Sans"/>
                <a:cs typeface="Nunito Sans"/>
                <a:sym typeface="Nunito Sans"/>
              </a:defRPr>
            </a:lvl2pPr>
            <a:lvl3pPr indent="0" lvl="2" marL="0" marR="0" rtl="0" algn="ctr">
              <a:spcBef>
                <a:spcPts val="0"/>
              </a:spcBef>
              <a:buNone/>
              <a:defRPr b="0" i="0" sz="800" u="none" cap="none" strike="noStrike">
                <a:solidFill>
                  <a:schemeClr val="lt1"/>
                </a:solidFill>
                <a:latin typeface="Nunito Sans"/>
                <a:ea typeface="Nunito Sans"/>
                <a:cs typeface="Nunito Sans"/>
                <a:sym typeface="Nunito Sans"/>
              </a:defRPr>
            </a:lvl3pPr>
            <a:lvl4pPr indent="0" lvl="3" marL="0" marR="0" rtl="0" algn="ctr">
              <a:spcBef>
                <a:spcPts val="0"/>
              </a:spcBef>
              <a:buNone/>
              <a:defRPr b="0" i="0" sz="800" u="none" cap="none" strike="noStrike">
                <a:solidFill>
                  <a:schemeClr val="lt1"/>
                </a:solidFill>
                <a:latin typeface="Nunito Sans"/>
                <a:ea typeface="Nunito Sans"/>
                <a:cs typeface="Nunito Sans"/>
                <a:sym typeface="Nunito Sans"/>
              </a:defRPr>
            </a:lvl4pPr>
            <a:lvl5pPr indent="0" lvl="4" marL="0" marR="0" rtl="0" algn="ctr">
              <a:spcBef>
                <a:spcPts val="0"/>
              </a:spcBef>
              <a:buNone/>
              <a:defRPr b="0" i="0" sz="800" u="none" cap="none" strike="noStrike">
                <a:solidFill>
                  <a:schemeClr val="lt1"/>
                </a:solidFill>
                <a:latin typeface="Nunito Sans"/>
                <a:ea typeface="Nunito Sans"/>
                <a:cs typeface="Nunito Sans"/>
                <a:sym typeface="Nunito Sans"/>
              </a:defRPr>
            </a:lvl5pPr>
            <a:lvl6pPr indent="0" lvl="5" marL="0" marR="0" rtl="0" algn="ctr">
              <a:spcBef>
                <a:spcPts val="0"/>
              </a:spcBef>
              <a:buNone/>
              <a:defRPr b="0" i="0" sz="800" u="none" cap="none" strike="noStrike">
                <a:solidFill>
                  <a:schemeClr val="lt1"/>
                </a:solidFill>
                <a:latin typeface="Nunito Sans"/>
                <a:ea typeface="Nunito Sans"/>
                <a:cs typeface="Nunito Sans"/>
                <a:sym typeface="Nunito Sans"/>
              </a:defRPr>
            </a:lvl6pPr>
            <a:lvl7pPr indent="0" lvl="6" marL="0" marR="0" rtl="0" algn="ctr">
              <a:spcBef>
                <a:spcPts val="0"/>
              </a:spcBef>
              <a:buNone/>
              <a:defRPr b="0" i="0" sz="800" u="none" cap="none" strike="noStrike">
                <a:solidFill>
                  <a:schemeClr val="lt1"/>
                </a:solidFill>
                <a:latin typeface="Nunito Sans"/>
                <a:ea typeface="Nunito Sans"/>
                <a:cs typeface="Nunito Sans"/>
                <a:sym typeface="Nunito Sans"/>
              </a:defRPr>
            </a:lvl7pPr>
            <a:lvl8pPr indent="0" lvl="7" marL="0" marR="0" rtl="0" algn="ctr">
              <a:spcBef>
                <a:spcPts val="0"/>
              </a:spcBef>
              <a:buNone/>
              <a:defRPr b="0" i="0" sz="800" u="none" cap="none" strike="noStrike">
                <a:solidFill>
                  <a:schemeClr val="lt1"/>
                </a:solidFill>
                <a:latin typeface="Nunito Sans"/>
                <a:ea typeface="Nunito Sans"/>
                <a:cs typeface="Nunito Sans"/>
                <a:sym typeface="Nunito Sans"/>
              </a:defRPr>
            </a:lvl8pPr>
            <a:lvl9pPr indent="0" lvl="8" marL="0" marR="0" rtl="0" algn="ctr">
              <a:spcBef>
                <a:spcPts val="0"/>
              </a:spcBef>
              <a:buNone/>
              <a:defRPr b="0" i="0" sz="800" u="none" cap="none" strike="noStrike">
                <a:solidFill>
                  <a:schemeClr val="lt1"/>
                </a:solidFill>
                <a:latin typeface="Nunito Sans"/>
                <a:ea typeface="Nunito Sans"/>
                <a:cs typeface="Nunito Sans"/>
                <a:sym typeface="Nunito Sans"/>
              </a:defRPr>
            </a:lvl9pPr>
          </a:lstStyle>
          <a:p>
            <a:pPr indent="0" lvl="0" marL="0" rtl="0" algn="ctr">
              <a:spcBef>
                <a:spcPts val="0"/>
              </a:spcBef>
              <a:spcAft>
                <a:spcPts val="0"/>
              </a:spcAft>
              <a:buNone/>
            </a:pPr>
            <a:fld id="{00000000-1234-1234-1234-123412341234}" type="slidenum">
              <a:rPr lang="en-US"/>
              <a:t>‹#›</a:t>
            </a:fld>
            <a:endParaRPr/>
          </a:p>
        </p:txBody>
      </p:sp>
      <p:sp>
        <p:nvSpPr>
          <p:cNvPr id="454" name="Google Shape;454;p18"/>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chemeClr val="lt1"/>
                </a:solidFill>
                <a:latin typeface="Nunito Sans"/>
                <a:ea typeface="Nunito Sans"/>
                <a:cs typeface="Nunito Sans"/>
                <a:sym typeface="Nunito Sans"/>
              </a:defRPr>
            </a:lvl1pPr>
            <a:lvl2pPr lvl="1" marR="0" rtl="0" algn="l">
              <a:spcBef>
                <a:spcPts val="0"/>
              </a:spcBef>
              <a:spcAft>
                <a:spcPts val="0"/>
              </a:spcAft>
              <a:buSzPts val="1400"/>
              <a:buNone/>
              <a:defRPr b="0" i="0" sz="1800" u="none" cap="none" strike="noStrike">
                <a:solidFill>
                  <a:schemeClr val="lt1"/>
                </a:solidFill>
                <a:latin typeface="Nunito Sans"/>
                <a:ea typeface="Nunito Sans"/>
                <a:cs typeface="Nunito Sans"/>
                <a:sym typeface="Nunito Sans"/>
              </a:defRPr>
            </a:lvl2pPr>
            <a:lvl3pPr lvl="2" marR="0" rtl="0" algn="l">
              <a:spcBef>
                <a:spcPts val="0"/>
              </a:spcBef>
              <a:spcAft>
                <a:spcPts val="0"/>
              </a:spcAft>
              <a:buSzPts val="1400"/>
              <a:buNone/>
              <a:defRPr b="0" i="0" sz="1800" u="none" cap="none" strike="noStrike">
                <a:solidFill>
                  <a:schemeClr val="lt1"/>
                </a:solidFill>
                <a:latin typeface="Nunito Sans"/>
                <a:ea typeface="Nunito Sans"/>
                <a:cs typeface="Nunito Sans"/>
                <a:sym typeface="Nunito Sans"/>
              </a:defRPr>
            </a:lvl3pPr>
            <a:lvl4pPr lvl="3" marR="0" rtl="0" algn="l">
              <a:spcBef>
                <a:spcPts val="0"/>
              </a:spcBef>
              <a:spcAft>
                <a:spcPts val="0"/>
              </a:spcAft>
              <a:buSzPts val="1400"/>
              <a:buNone/>
              <a:defRPr b="0" i="0" sz="1800" u="none" cap="none" strike="noStrike">
                <a:solidFill>
                  <a:schemeClr val="lt1"/>
                </a:solidFill>
                <a:latin typeface="Nunito Sans"/>
                <a:ea typeface="Nunito Sans"/>
                <a:cs typeface="Nunito Sans"/>
                <a:sym typeface="Nunito Sans"/>
              </a:defRPr>
            </a:lvl4pPr>
            <a:lvl5pPr lvl="4" marR="0" rtl="0" algn="l">
              <a:spcBef>
                <a:spcPts val="0"/>
              </a:spcBef>
              <a:spcAft>
                <a:spcPts val="0"/>
              </a:spcAft>
              <a:buSzPts val="1400"/>
              <a:buNone/>
              <a:defRPr b="0" i="0" sz="1800" u="none" cap="none" strike="noStrike">
                <a:solidFill>
                  <a:schemeClr val="lt1"/>
                </a:solidFill>
                <a:latin typeface="Nunito Sans"/>
                <a:ea typeface="Nunito Sans"/>
                <a:cs typeface="Nunito Sans"/>
                <a:sym typeface="Nunito Sans"/>
              </a:defRPr>
            </a:lvl5pPr>
            <a:lvl6pPr lvl="5" marR="0" rtl="0" algn="l">
              <a:spcBef>
                <a:spcPts val="0"/>
              </a:spcBef>
              <a:spcAft>
                <a:spcPts val="0"/>
              </a:spcAft>
              <a:buSzPts val="1400"/>
              <a:buNone/>
              <a:defRPr b="0" i="0" sz="1800" u="none" cap="none" strike="noStrike">
                <a:solidFill>
                  <a:schemeClr val="lt1"/>
                </a:solidFill>
                <a:latin typeface="Nunito Sans"/>
                <a:ea typeface="Nunito Sans"/>
                <a:cs typeface="Nunito Sans"/>
                <a:sym typeface="Nunito Sans"/>
              </a:defRPr>
            </a:lvl6pPr>
            <a:lvl7pPr lvl="6" marR="0" rtl="0" algn="l">
              <a:spcBef>
                <a:spcPts val="0"/>
              </a:spcBef>
              <a:spcAft>
                <a:spcPts val="0"/>
              </a:spcAft>
              <a:buSzPts val="1400"/>
              <a:buNone/>
              <a:defRPr b="0" i="0" sz="1800" u="none" cap="none" strike="noStrike">
                <a:solidFill>
                  <a:schemeClr val="lt1"/>
                </a:solidFill>
                <a:latin typeface="Nunito Sans"/>
                <a:ea typeface="Nunito Sans"/>
                <a:cs typeface="Nunito Sans"/>
                <a:sym typeface="Nunito Sans"/>
              </a:defRPr>
            </a:lvl7pPr>
            <a:lvl8pPr lvl="7" marR="0" rtl="0" algn="l">
              <a:spcBef>
                <a:spcPts val="0"/>
              </a:spcBef>
              <a:spcAft>
                <a:spcPts val="0"/>
              </a:spcAft>
              <a:buSzPts val="1400"/>
              <a:buNone/>
              <a:defRPr b="0" i="0" sz="1800" u="none" cap="none" strike="noStrike">
                <a:solidFill>
                  <a:schemeClr val="lt1"/>
                </a:solidFill>
                <a:latin typeface="Nunito Sans"/>
                <a:ea typeface="Nunito Sans"/>
                <a:cs typeface="Nunito Sans"/>
                <a:sym typeface="Nunito Sans"/>
              </a:defRPr>
            </a:lvl8pPr>
            <a:lvl9pPr lvl="8" marR="0" rtl="0" algn="l">
              <a:spcBef>
                <a:spcPts val="0"/>
              </a:spcBef>
              <a:spcAft>
                <a:spcPts val="0"/>
              </a:spcAft>
              <a:buSzPts val="1400"/>
              <a:buNone/>
              <a:defRPr b="0" i="0" sz="1800" u="none" cap="none" strike="noStrike">
                <a:solidFill>
                  <a:schemeClr val="lt1"/>
                </a:solidFill>
                <a:latin typeface="Nunito Sans"/>
                <a:ea typeface="Nunito Sans"/>
                <a:cs typeface="Nunito Sans"/>
                <a:sym typeface="Nunito Sans"/>
              </a:defRPr>
            </a:lvl9pPr>
          </a:lstStyle>
          <a:p/>
        </p:txBody>
      </p:sp>
      <p:sp>
        <p:nvSpPr>
          <p:cNvPr id="455" name="Google Shape;455;p18"/>
          <p:cNvSpPr txBox="1"/>
          <p:nvPr>
            <p:ph idx="10" type="dt"/>
          </p:nvPr>
        </p:nvSpPr>
        <p:spPr>
          <a:xfrm rot="-5400000">
            <a:off x="-532352" y="5260879"/>
            <a:ext cx="1494475" cy="429768"/>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800" u="none" cap="none" strike="noStrike">
                <a:solidFill>
                  <a:schemeClr val="lt1"/>
                </a:solidFill>
                <a:latin typeface="Nunito Sans"/>
                <a:ea typeface="Nunito Sans"/>
                <a:cs typeface="Nunito Sans"/>
                <a:sym typeface="Nunito Sans"/>
              </a:defRPr>
            </a:lvl1pPr>
            <a:lvl2pPr lvl="1" marR="0" rtl="0" algn="l">
              <a:spcBef>
                <a:spcPts val="0"/>
              </a:spcBef>
              <a:spcAft>
                <a:spcPts val="0"/>
              </a:spcAft>
              <a:buSzPts val="1400"/>
              <a:buNone/>
              <a:defRPr b="0" i="0" sz="1800" u="none" cap="none" strike="noStrike">
                <a:solidFill>
                  <a:schemeClr val="lt1"/>
                </a:solidFill>
                <a:latin typeface="Nunito Sans"/>
                <a:ea typeface="Nunito Sans"/>
                <a:cs typeface="Nunito Sans"/>
                <a:sym typeface="Nunito Sans"/>
              </a:defRPr>
            </a:lvl2pPr>
            <a:lvl3pPr lvl="2" marR="0" rtl="0" algn="l">
              <a:spcBef>
                <a:spcPts val="0"/>
              </a:spcBef>
              <a:spcAft>
                <a:spcPts val="0"/>
              </a:spcAft>
              <a:buSzPts val="1400"/>
              <a:buNone/>
              <a:defRPr b="0" i="0" sz="1800" u="none" cap="none" strike="noStrike">
                <a:solidFill>
                  <a:schemeClr val="lt1"/>
                </a:solidFill>
                <a:latin typeface="Nunito Sans"/>
                <a:ea typeface="Nunito Sans"/>
                <a:cs typeface="Nunito Sans"/>
                <a:sym typeface="Nunito Sans"/>
              </a:defRPr>
            </a:lvl3pPr>
            <a:lvl4pPr lvl="3" marR="0" rtl="0" algn="l">
              <a:spcBef>
                <a:spcPts val="0"/>
              </a:spcBef>
              <a:spcAft>
                <a:spcPts val="0"/>
              </a:spcAft>
              <a:buSzPts val="1400"/>
              <a:buNone/>
              <a:defRPr b="0" i="0" sz="1800" u="none" cap="none" strike="noStrike">
                <a:solidFill>
                  <a:schemeClr val="lt1"/>
                </a:solidFill>
                <a:latin typeface="Nunito Sans"/>
                <a:ea typeface="Nunito Sans"/>
                <a:cs typeface="Nunito Sans"/>
                <a:sym typeface="Nunito Sans"/>
              </a:defRPr>
            </a:lvl4pPr>
            <a:lvl5pPr lvl="4" marR="0" rtl="0" algn="l">
              <a:spcBef>
                <a:spcPts val="0"/>
              </a:spcBef>
              <a:spcAft>
                <a:spcPts val="0"/>
              </a:spcAft>
              <a:buSzPts val="1400"/>
              <a:buNone/>
              <a:defRPr b="0" i="0" sz="1800" u="none" cap="none" strike="noStrike">
                <a:solidFill>
                  <a:schemeClr val="lt1"/>
                </a:solidFill>
                <a:latin typeface="Nunito Sans"/>
                <a:ea typeface="Nunito Sans"/>
                <a:cs typeface="Nunito Sans"/>
                <a:sym typeface="Nunito Sans"/>
              </a:defRPr>
            </a:lvl5pPr>
            <a:lvl6pPr lvl="5" marR="0" rtl="0" algn="l">
              <a:spcBef>
                <a:spcPts val="0"/>
              </a:spcBef>
              <a:spcAft>
                <a:spcPts val="0"/>
              </a:spcAft>
              <a:buSzPts val="1400"/>
              <a:buNone/>
              <a:defRPr b="0" i="0" sz="1800" u="none" cap="none" strike="noStrike">
                <a:solidFill>
                  <a:schemeClr val="lt1"/>
                </a:solidFill>
                <a:latin typeface="Nunito Sans"/>
                <a:ea typeface="Nunito Sans"/>
                <a:cs typeface="Nunito Sans"/>
                <a:sym typeface="Nunito Sans"/>
              </a:defRPr>
            </a:lvl6pPr>
            <a:lvl7pPr lvl="6" marR="0" rtl="0" algn="l">
              <a:spcBef>
                <a:spcPts val="0"/>
              </a:spcBef>
              <a:spcAft>
                <a:spcPts val="0"/>
              </a:spcAft>
              <a:buSzPts val="1400"/>
              <a:buNone/>
              <a:defRPr b="0" i="0" sz="1800" u="none" cap="none" strike="noStrike">
                <a:solidFill>
                  <a:schemeClr val="lt1"/>
                </a:solidFill>
                <a:latin typeface="Nunito Sans"/>
                <a:ea typeface="Nunito Sans"/>
                <a:cs typeface="Nunito Sans"/>
                <a:sym typeface="Nunito Sans"/>
              </a:defRPr>
            </a:lvl7pPr>
            <a:lvl8pPr lvl="7" marR="0" rtl="0" algn="l">
              <a:spcBef>
                <a:spcPts val="0"/>
              </a:spcBef>
              <a:spcAft>
                <a:spcPts val="0"/>
              </a:spcAft>
              <a:buSzPts val="1400"/>
              <a:buNone/>
              <a:defRPr b="0" i="0" sz="1800" u="none" cap="none" strike="noStrike">
                <a:solidFill>
                  <a:schemeClr val="lt1"/>
                </a:solidFill>
                <a:latin typeface="Nunito Sans"/>
                <a:ea typeface="Nunito Sans"/>
                <a:cs typeface="Nunito Sans"/>
                <a:sym typeface="Nunito Sans"/>
              </a:defRPr>
            </a:lvl8pPr>
            <a:lvl9pPr lvl="8" marR="0" rtl="0" algn="l">
              <a:spcBef>
                <a:spcPts val="0"/>
              </a:spcBef>
              <a:spcAft>
                <a:spcPts val="0"/>
              </a:spcAft>
              <a:buSzPts val="1400"/>
              <a:buNone/>
              <a:defRPr b="0" i="0" sz="1800" u="none" cap="none" strike="noStrike">
                <a:solidFill>
                  <a:schemeClr val="lt1"/>
                </a:solidFill>
                <a:latin typeface="Nunito Sans"/>
                <a:ea typeface="Nunito Sans"/>
                <a:cs typeface="Nunito Sans"/>
                <a:sym typeface="Nunito Sans"/>
              </a:defRPr>
            </a:lvl9pPr>
          </a:lstStyle>
          <a:p/>
        </p:txBody>
      </p:sp>
      <p:sp>
        <p:nvSpPr>
          <p:cNvPr id="456" name="Google Shape;456;p18"/>
          <p:cNvSpPr txBox="1"/>
          <p:nvPr>
            <p:ph idx="1" type="body"/>
          </p:nvPr>
        </p:nvSpPr>
        <p:spPr>
          <a:xfrm>
            <a:off x="634030" y="2129474"/>
            <a:ext cx="10923934" cy="4093525"/>
          </a:xfrm>
          <a:prstGeom prst="rect">
            <a:avLst/>
          </a:prstGeom>
          <a:noFill/>
          <a:ln>
            <a:noFill/>
          </a:ln>
        </p:spPr>
        <p:txBody>
          <a:bodyPr anchorCtr="0" anchor="t" bIns="45700" lIns="91425" spcFirstLastPara="1" rIns="91425" wrap="square" tIns="45700">
            <a:normAutofit/>
          </a:bodyPr>
          <a:lstStyle>
            <a:lvl1pPr indent="-330200" lvl="0" marL="457200" marR="0" rtl="0" algn="l">
              <a:lnSpc>
                <a:spcPct val="120000"/>
              </a:lnSpc>
              <a:spcBef>
                <a:spcPts val="1000"/>
              </a:spcBef>
              <a:spcAft>
                <a:spcPts val="0"/>
              </a:spcAft>
              <a:buClr>
                <a:schemeClr val="lt1"/>
              </a:buClr>
              <a:buSzPts val="1600"/>
              <a:buFont typeface="Arial"/>
              <a:buChar char="•"/>
              <a:defRPr b="0" i="0" sz="1600" u="none" cap="none" strike="noStrike">
                <a:solidFill>
                  <a:schemeClr val="lt1"/>
                </a:solidFill>
                <a:latin typeface="Nunito Sans"/>
                <a:ea typeface="Nunito Sans"/>
                <a:cs typeface="Nunito Sans"/>
                <a:sym typeface="Nunito Sans"/>
              </a:defRPr>
            </a:lvl1pPr>
            <a:lvl2pPr indent="-330200" lvl="1" marL="914400" marR="0" rtl="0" algn="l">
              <a:lnSpc>
                <a:spcPct val="120000"/>
              </a:lnSpc>
              <a:spcBef>
                <a:spcPts val="500"/>
              </a:spcBef>
              <a:spcAft>
                <a:spcPts val="0"/>
              </a:spcAft>
              <a:buClr>
                <a:schemeClr val="lt1"/>
              </a:buClr>
              <a:buSzPts val="1600"/>
              <a:buFont typeface="Arial"/>
              <a:buChar char="•"/>
              <a:defRPr b="0" i="0" sz="1600" u="none" cap="none" strike="noStrike">
                <a:solidFill>
                  <a:schemeClr val="lt1"/>
                </a:solidFill>
                <a:latin typeface="Nunito Sans"/>
                <a:ea typeface="Nunito Sans"/>
                <a:cs typeface="Nunito Sans"/>
                <a:sym typeface="Nunito Sans"/>
              </a:defRPr>
            </a:lvl2pPr>
            <a:lvl3pPr indent="-330200" lvl="2" marL="1371600" marR="0" rtl="0" algn="l">
              <a:lnSpc>
                <a:spcPct val="120000"/>
              </a:lnSpc>
              <a:spcBef>
                <a:spcPts val="500"/>
              </a:spcBef>
              <a:spcAft>
                <a:spcPts val="0"/>
              </a:spcAft>
              <a:buClr>
                <a:schemeClr val="lt1"/>
              </a:buClr>
              <a:buSzPts val="1600"/>
              <a:buFont typeface="Arial"/>
              <a:buChar char="•"/>
              <a:defRPr b="0" i="0" sz="1600" u="none" cap="none" strike="noStrike">
                <a:solidFill>
                  <a:schemeClr val="lt1"/>
                </a:solidFill>
                <a:latin typeface="Nunito Sans"/>
                <a:ea typeface="Nunito Sans"/>
                <a:cs typeface="Nunito Sans"/>
                <a:sym typeface="Nunito Sans"/>
              </a:defRPr>
            </a:lvl3pPr>
            <a:lvl4pPr indent="-330200" lvl="3" marL="1828800" marR="0" rtl="0" algn="l">
              <a:lnSpc>
                <a:spcPct val="120000"/>
              </a:lnSpc>
              <a:spcBef>
                <a:spcPts val="500"/>
              </a:spcBef>
              <a:spcAft>
                <a:spcPts val="0"/>
              </a:spcAft>
              <a:buClr>
                <a:schemeClr val="lt1"/>
              </a:buClr>
              <a:buSzPts val="1600"/>
              <a:buFont typeface="Arial"/>
              <a:buChar char="•"/>
              <a:defRPr b="0" i="0" sz="1600" u="none" cap="none" strike="noStrike">
                <a:solidFill>
                  <a:schemeClr val="lt1"/>
                </a:solidFill>
                <a:latin typeface="Nunito Sans"/>
                <a:ea typeface="Nunito Sans"/>
                <a:cs typeface="Nunito Sans"/>
                <a:sym typeface="Nunito Sans"/>
              </a:defRPr>
            </a:lvl4pPr>
            <a:lvl5pPr indent="-330200" lvl="4" marL="2286000" marR="0" rtl="0" algn="l">
              <a:lnSpc>
                <a:spcPct val="120000"/>
              </a:lnSpc>
              <a:spcBef>
                <a:spcPts val="500"/>
              </a:spcBef>
              <a:spcAft>
                <a:spcPts val="0"/>
              </a:spcAft>
              <a:buClr>
                <a:schemeClr val="lt1"/>
              </a:buClr>
              <a:buSzPts val="1600"/>
              <a:buFont typeface="Arial"/>
              <a:buChar char="•"/>
              <a:defRPr b="0" i="0" sz="1600" u="none" cap="none" strike="noStrike">
                <a:solidFill>
                  <a:schemeClr val="lt1"/>
                </a:solidFill>
                <a:latin typeface="Nunito Sans"/>
                <a:ea typeface="Nunito Sans"/>
                <a:cs typeface="Nunito Sans"/>
                <a:sym typeface="Nunito Sans"/>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Nunito Sans"/>
                <a:ea typeface="Nunito Sans"/>
                <a:cs typeface="Nunito Sans"/>
                <a:sym typeface="Nunito Sans"/>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Nunito Sans"/>
                <a:ea typeface="Nunito Sans"/>
                <a:cs typeface="Nunito Sans"/>
                <a:sym typeface="Nunito Sans"/>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Nunito Sans"/>
                <a:ea typeface="Nunito Sans"/>
                <a:cs typeface="Nunito Sans"/>
                <a:sym typeface="Nunito Sans"/>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Nunito Sans"/>
                <a:ea typeface="Nunito Sans"/>
                <a:cs typeface="Nunito Sans"/>
                <a:sym typeface="Nunito Sans"/>
              </a:defRPr>
            </a:lvl9pPr>
          </a:lstStyle>
          <a:p/>
        </p:txBody>
      </p:sp>
      <p:sp>
        <p:nvSpPr>
          <p:cNvPr id="457" name="Google Shape;457;p18"/>
          <p:cNvSpPr txBox="1"/>
          <p:nvPr>
            <p:ph type="title"/>
          </p:nvPr>
        </p:nvSpPr>
        <p:spPr>
          <a:xfrm>
            <a:off x="634030" y="1001714"/>
            <a:ext cx="10923934" cy="755659"/>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lt1"/>
              </a:buClr>
              <a:buSzPts val="4000"/>
              <a:buFont typeface="Nunito Sans"/>
              <a:buNone/>
              <a:defRPr b="0" i="0" sz="4000" u="none" cap="none" strike="noStrike">
                <a:solidFill>
                  <a:schemeClr val="lt1"/>
                </a:solidFill>
                <a:latin typeface="Nunito Sans"/>
                <a:ea typeface="Nunito Sans"/>
                <a:cs typeface="Nunito Sans"/>
                <a:sym typeface="Nuni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 accent1="accent1" accent2="accent2" accent3="accent3" accent4="accent4" accent5="accent5" accent6="accent6" bg1="lt1" bg2="dk2" tx1="dk1" tx2="lt2" folHlink="folHlink" hlink="hlink"/>
  <p:sldLayoutIdLst>
    <p:sldLayoutId id="2147483700"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hyperlink" Target="https://digital2.library.unt.edu/nomination/texasamerica250/" TargetMode="External"/><Relationship Id="rId4" Type="http://schemas.openxmlformats.org/officeDocument/2006/relationships/image" Target="../media/image10.png"/><Relationship Id="rId5"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hyperlink" Target="mailto:tdl-watxig@utlists.utexas.edu" TargetMode="External"/><Relationship Id="rId4" Type="http://schemas.openxmlformats.org/officeDocument/2006/relationships/hyperlink" Target="https://tinyurl.com/WATXIG" TargetMode="External"/><Relationship Id="rId5" Type="http://schemas.openxmlformats.org/officeDocument/2006/relationships/hyperlink" Target="https://tinyurl.com/JoinTDLSlack"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1"/>
          <p:cNvSpPr txBox="1"/>
          <p:nvPr>
            <p:ph type="ctrTitle"/>
          </p:nvPr>
        </p:nvSpPr>
        <p:spPr>
          <a:xfrm>
            <a:off x="598327" y="5096040"/>
            <a:ext cx="10963051" cy="761201"/>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Nunito Sans"/>
              <a:buNone/>
            </a:pPr>
            <a:r>
              <a:rPr lang="en-US" sz="4600"/>
              <a:t>WEB ARCHIVING TEXAS INTEREST GROUP</a:t>
            </a:r>
            <a:endParaRPr/>
          </a:p>
        </p:txBody>
      </p:sp>
      <p:sp>
        <p:nvSpPr>
          <p:cNvPr id="470" name="Google Shape;470;p1"/>
          <p:cNvSpPr txBox="1"/>
          <p:nvPr>
            <p:ph idx="1" type="subTitle"/>
          </p:nvPr>
        </p:nvSpPr>
        <p:spPr>
          <a:xfrm>
            <a:off x="598328" y="5972629"/>
            <a:ext cx="10963050" cy="519884"/>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chemeClr val="dk1"/>
              </a:buClr>
              <a:buSzPts val="1600"/>
              <a:buNone/>
            </a:pPr>
            <a:r>
              <a:rPr lang="en-US"/>
              <a:t>Shannon Willis (TXST) and Lauren Ko (UNT) </a:t>
            </a:r>
            <a:endParaRPr/>
          </a:p>
        </p:txBody>
      </p:sp>
      <p:sp>
        <p:nvSpPr>
          <p:cNvPr id="471" name="Google Shape;471;p1"/>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r>
              <a:rPr lang="en-US"/>
              <a:t>WATXIG</a:t>
            </a:r>
            <a:endParaRPr/>
          </a:p>
        </p:txBody>
      </p:sp>
      <p:sp>
        <p:nvSpPr>
          <p:cNvPr id="472" name="Google Shape;472;p1"/>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fld id="{00000000-1234-1234-1234-123412341234}" type="slidenum">
              <a:rPr lang="en-US"/>
              <a:t>‹#›</a:t>
            </a:fld>
            <a:endParaRPr/>
          </a:p>
        </p:txBody>
      </p:sp>
      <p:pic>
        <p:nvPicPr>
          <p:cNvPr descr="Hand touching net" id="473" name="Google Shape;473;p1"/>
          <p:cNvPicPr preferRelativeResize="0"/>
          <p:nvPr>
            <p:ph idx="2" type="pic"/>
          </p:nvPr>
        </p:nvPicPr>
        <p:blipFill rotWithShape="1">
          <a:blip r:embed="rId3">
            <a:alphaModFix/>
          </a:blip>
          <a:srcRect b="19422" l="0" r="0" t="19422"/>
          <a:stretch/>
        </p:blipFill>
        <p:spPr>
          <a:xfrm>
            <a:off x="598327" y="0"/>
            <a:ext cx="11593671" cy="472393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10"/>
          <p:cNvSpPr txBox="1"/>
          <p:nvPr>
            <p:ph type="title"/>
          </p:nvPr>
        </p:nvSpPr>
        <p:spPr>
          <a:xfrm>
            <a:off x="634030" y="1001714"/>
            <a:ext cx="5647085" cy="112237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700"/>
              <a:buFont typeface="Nunito Sans"/>
              <a:buNone/>
            </a:pPr>
            <a:r>
              <a:rPr lang="en-US" sz="3700"/>
              <a:t>TEXAS AMERICA 250 WEB ARCHIVE PROJECT</a:t>
            </a:r>
            <a:endParaRPr/>
          </a:p>
        </p:txBody>
      </p:sp>
      <p:sp>
        <p:nvSpPr>
          <p:cNvPr id="586" name="Google Shape;586;p10"/>
          <p:cNvSpPr txBox="1"/>
          <p:nvPr>
            <p:ph idx="11" type="ftr"/>
          </p:nvPr>
        </p:nvSpPr>
        <p:spPr>
          <a:xfrm rot="-5400000">
            <a:off x="-2067302" y="2231454"/>
            <a:ext cx="4564376" cy="429768"/>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r>
              <a:rPr lang="en-US"/>
              <a:t>WATXIG</a:t>
            </a:r>
            <a:endParaRPr/>
          </a:p>
        </p:txBody>
      </p:sp>
      <p:sp>
        <p:nvSpPr>
          <p:cNvPr id="587" name="Google Shape;587;p10"/>
          <p:cNvSpPr txBox="1"/>
          <p:nvPr>
            <p:ph idx="12" type="sldNum"/>
          </p:nvPr>
        </p:nvSpPr>
        <p:spPr>
          <a:xfrm>
            <a:off x="1" y="6492875"/>
            <a:ext cx="429207" cy="36512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fld id="{00000000-1234-1234-1234-123412341234}" type="slidenum">
              <a:rPr lang="en-US"/>
              <a:t>‹#›</a:t>
            </a:fld>
            <a:endParaRPr/>
          </a:p>
        </p:txBody>
      </p:sp>
      <p:sp>
        <p:nvSpPr>
          <p:cNvPr id="588" name="Google Shape;588;p10"/>
          <p:cNvSpPr txBox="1"/>
          <p:nvPr>
            <p:ph idx="1" type="body"/>
          </p:nvPr>
        </p:nvSpPr>
        <p:spPr>
          <a:xfrm>
            <a:off x="634030" y="2496190"/>
            <a:ext cx="5647085" cy="3726810"/>
          </a:xfrm>
          <a:prstGeom prst="rect">
            <a:avLst/>
          </a:prstGeom>
          <a:noFill/>
          <a:ln>
            <a:noFill/>
          </a:ln>
        </p:spPr>
        <p:txBody>
          <a:bodyPr anchorCtr="0" anchor="t" bIns="45700" lIns="91425" spcFirstLastPara="1" rIns="91425" wrap="square" tIns="45700">
            <a:normAutofit fontScale="70000" lnSpcReduction="10000"/>
          </a:bodyPr>
          <a:lstStyle/>
          <a:p>
            <a:pPr indent="-219626" lvl="0" marL="228600" rtl="0" algn="l">
              <a:lnSpc>
                <a:spcPct val="110000"/>
              </a:lnSpc>
              <a:spcBef>
                <a:spcPts val="0"/>
              </a:spcBef>
              <a:spcAft>
                <a:spcPts val="0"/>
              </a:spcAft>
              <a:buClr>
                <a:schemeClr val="dk1"/>
              </a:buClr>
              <a:buSzPct val="100000"/>
              <a:buChar char="•"/>
            </a:pPr>
            <a:r>
              <a:rPr lang="en-US" sz="2084"/>
              <a:t>Collaborative web archive project</a:t>
            </a:r>
            <a:endParaRPr sz="2084"/>
          </a:p>
          <a:p>
            <a:pPr indent="-219626" lvl="0" marL="228600" rtl="0" algn="l">
              <a:lnSpc>
                <a:spcPct val="110000"/>
              </a:lnSpc>
              <a:spcBef>
                <a:spcPts val="1000"/>
              </a:spcBef>
              <a:spcAft>
                <a:spcPts val="0"/>
              </a:spcAft>
              <a:buClr>
                <a:schemeClr val="dk1"/>
              </a:buClr>
              <a:buSzPct val="100000"/>
              <a:buChar char="•"/>
            </a:pPr>
            <a:r>
              <a:rPr lang="en-US" sz="2084"/>
              <a:t>Work together to find seeds to add to a collection that documents America 250 celebrations in Texas</a:t>
            </a:r>
            <a:endParaRPr sz="2084"/>
          </a:p>
          <a:p>
            <a:pPr indent="-219626" lvl="0" marL="228600" rtl="0" algn="l">
              <a:lnSpc>
                <a:spcPct val="110000"/>
              </a:lnSpc>
              <a:spcBef>
                <a:spcPts val="1000"/>
              </a:spcBef>
              <a:spcAft>
                <a:spcPts val="0"/>
              </a:spcAft>
              <a:buClr>
                <a:schemeClr val="dk1"/>
              </a:buClr>
              <a:buSzPct val="100000"/>
              <a:buChar char="•"/>
            </a:pPr>
            <a:r>
              <a:rPr lang="en-US" sz="2084"/>
              <a:t>Add seeds to UNT’s seed collection tool</a:t>
            </a:r>
            <a:endParaRPr sz="2084"/>
          </a:p>
          <a:p>
            <a:pPr indent="-219626" lvl="0" marL="228600" rtl="0" algn="l">
              <a:lnSpc>
                <a:spcPct val="110000"/>
              </a:lnSpc>
              <a:spcBef>
                <a:spcPts val="1000"/>
              </a:spcBef>
              <a:spcAft>
                <a:spcPts val="0"/>
              </a:spcAft>
              <a:buClr>
                <a:schemeClr val="dk1"/>
              </a:buClr>
              <a:buSzPct val="100000"/>
              <a:buChar char="•"/>
            </a:pPr>
            <a:r>
              <a:rPr lang="en-US" sz="2084"/>
              <a:t>UNT will crawl selected seeds and host the collection in The Portal to Texas History</a:t>
            </a:r>
            <a:endParaRPr sz="2084"/>
          </a:p>
          <a:p>
            <a:pPr indent="-219626" lvl="0" marL="228600" rtl="0" algn="l">
              <a:lnSpc>
                <a:spcPct val="110000"/>
              </a:lnSpc>
              <a:spcBef>
                <a:spcPts val="1000"/>
              </a:spcBef>
              <a:spcAft>
                <a:spcPts val="0"/>
              </a:spcAft>
              <a:buClr>
                <a:schemeClr val="dk1"/>
              </a:buClr>
              <a:buSzPct val="100000"/>
              <a:buChar char="•"/>
            </a:pPr>
            <a:r>
              <a:rPr lang="en-US" sz="2084"/>
              <a:t>Seed nomination tool open now:</a:t>
            </a:r>
            <a:endParaRPr sz="2084"/>
          </a:p>
          <a:p>
            <a:pPr indent="0" lvl="0" marL="228600" rtl="0" algn="l">
              <a:lnSpc>
                <a:spcPct val="110000"/>
              </a:lnSpc>
              <a:spcBef>
                <a:spcPts val="1000"/>
              </a:spcBef>
              <a:spcAft>
                <a:spcPts val="0"/>
              </a:spcAft>
              <a:buNone/>
            </a:pPr>
            <a:r>
              <a:rPr lang="en-US" sz="2084" u="sng">
                <a:solidFill>
                  <a:schemeClr val="hlink"/>
                </a:solidFill>
                <a:hlinkClick r:id="rId3"/>
              </a:rPr>
              <a:t>https://digital2.library.unt.edu/nomination/texasamerica250/</a:t>
            </a:r>
            <a:r>
              <a:rPr lang="en-US" sz="2084"/>
              <a:t> </a:t>
            </a:r>
            <a:endParaRPr sz="2084"/>
          </a:p>
          <a:p>
            <a:pPr indent="-219626" lvl="0" marL="228600" rtl="0" algn="l">
              <a:lnSpc>
                <a:spcPct val="110000"/>
              </a:lnSpc>
              <a:spcBef>
                <a:spcPts val="1000"/>
              </a:spcBef>
              <a:spcAft>
                <a:spcPts val="0"/>
              </a:spcAft>
              <a:buClr>
                <a:schemeClr val="dk1"/>
              </a:buClr>
              <a:buSzPct val="100000"/>
              <a:buChar char="•"/>
            </a:pPr>
            <a:r>
              <a:rPr lang="en-US" sz="2084"/>
              <a:t>Hosting event on July 1 @ 2pm to work on finding and adding seeds together</a:t>
            </a:r>
            <a:endParaRPr sz="2084"/>
          </a:p>
          <a:p>
            <a:pPr indent="-219626" lvl="0" marL="228600" rtl="0" algn="l">
              <a:lnSpc>
                <a:spcPct val="110000"/>
              </a:lnSpc>
              <a:spcBef>
                <a:spcPts val="1000"/>
              </a:spcBef>
              <a:spcAft>
                <a:spcPts val="0"/>
              </a:spcAft>
              <a:buClr>
                <a:schemeClr val="dk1"/>
              </a:buClr>
              <a:buSzPct val="100000"/>
              <a:buChar char="•"/>
            </a:pPr>
            <a:r>
              <a:rPr lang="en-US" sz="2084"/>
              <a:t>Anyone can participate!</a:t>
            </a:r>
            <a:endParaRPr sz="2084"/>
          </a:p>
          <a:p>
            <a:pPr indent="-127000" lvl="0" marL="228600" rtl="0" algn="l">
              <a:lnSpc>
                <a:spcPct val="110000"/>
              </a:lnSpc>
              <a:spcBef>
                <a:spcPts val="1000"/>
              </a:spcBef>
              <a:spcAft>
                <a:spcPts val="0"/>
              </a:spcAft>
              <a:buClr>
                <a:schemeClr val="dk1"/>
              </a:buClr>
              <a:buSzPct val="100000"/>
              <a:buNone/>
            </a:pPr>
            <a:r>
              <a:t/>
            </a:r>
            <a:endParaRPr/>
          </a:p>
        </p:txBody>
      </p:sp>
      <p:pic>
        <p:nvPicPr>
          <p:cNvPr id="589" name="Google Shape;589;p10"/>
          <p:cNvPicPr preferRelativeResize="0"/>
          <p:nvPr/>
        </p:nvPicPr>
        <p:blipFill rotWithShape="1">
          <a:blip r:embed="rId4">
            <a:alphaModFix/>
          </a:blip>
          <a:srcRect b="0" l="0" r="0" t="0"/>
          <a:stretch/>
        </p:blipFill>
        <p:spPr>
          <a:xfrm>
            <a:off x="7224097" y="1091783"/>
            <a:ext cx="4967902" cy="1813284"/>
          </a:xfrm>
          <a:prstGeom prst="rect">
            <a:avLst/>
          </a:prstGeom>
          <a:noFill/>
          <a:ln>
            <a:noFill/>
          </a:ln>
        </p:spPr>
      </p:pic>
      <p:pic>
        <p:nvPicPr>
          <p:cNvPr id="590" name="Google Shape;590;p10" title="3b9jday3-qr.png"/>
          <p:cNvPicPr preferRelativeResize="0"/>
          <p:nvPr/>
        </p:nvPicPr>
        <p:blipFill>
          <a:blip r:embed="rId5">
            <a:alphaModFix/>
          </a:blip>
          <a:stretch>
            <a:fillRect/>
          </a:stretch>
        </p:blipFill>
        <p:spPr>
          <a:xfrm>
            <a:off x="8599265" y="3648192"/>
            <a:ext cx="2217557" cy="221755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11"/>
          <p:cNvSpPr txBox="1"/>
          <p:nvPr>
            <p:ph type="title"/>
          </p:nvPr>
        </p:nvSpPr>
        <p:spPr>
          <a:xfrm>
            <a:off x="6761419" y="1001716"/>
            <a:ext cx="4796545" cy="150337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Nunito Sans"/>
              <a:buNone/>
            </a:pPr>
            <a:r>
              <a:rPr lang="en-US"/>
              <a:t>OPEN DISCUSSION</a:t>
            </a:r>
            <a:endParaRPr/>
          </a:p>
        </p:txBody>
      </p:sp>
      <p:sp>
        <p:nvSpPr>
          <p:cNvPr id="596" name="Google Shape;596;p11"/>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r>
              <a:rPr lang="en-US"/>
              <a:t>WATXIG</a:t>
            </a:r>
            <a:endParaRPr/>
          </a:p>
        </p:txBody>
      </p:sp>
      <p:sp>
        <p:nvSpPr>
          <p:cNvPr id="597" name="Google Shape;597;p11"/>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fld id="{00000000-1234-1234-1234-123412341234}" type="slidenum">
              <a:rPr lang="en-US"/>
              <a:t>‹#›</a:t>
            </a:fld>
            <a:endParaRPr/>
          </a:p>
        </p:txBody>
      </p:sp>
      <p:pic>
        <p:nvPicPr>
          <p:cNvPr descr="Spider web on a branch" id="598" name="Google Shape;598;p11"/>
          <p:cNvPicPr preferRelativeResize="0"/>
          <p:nvPr>
            <p:ph idx="2" type="pic"/>
          </p:nvPr>
        </p:nvPicPr>
        <p:blipFill rotWithShape="1">
          <a:blip r:embed="rId3">
            <a:alphaModFix/>
          </a:blip>
          <a:srcRect b="-1" l="5548" r="42563" t="0"/>
          <a:stretch/>
        </p:blipFill>
        <p:spPr>
          <a:xfrm>
            <a:off x="598329" y="10"/>
            <a:ext cx="5331038" cy="6857990"/>
          </a:xfrm>
          <a:prstGeom prst="rect">
            <a:avLst/>
          </a:prstGeom>
          <a:noFill/>
          <a:ln>
            <a:noFill/>
          </a:ln>
        </p:spPr>
      </p:pic>
      <p:sp>
        <p:nvSpPr>
          <p:cNvPr id="599" name="Google Shape;599;p11"/>
          <p:cNvSpPr txBox="1"/>
          <p:nvPr>
            <p:ph idx="1" type="body"/>
          </p:nvPr>
        </p:nvSpPr>
        <p:spPr>
          <a:xfrm>
            <a:off x="6776581" y="2886088"/>
            <a:ext cx="4781383" cy="3336912"/>
          </a:xfrm>
          <a:prstGeom prst="rect">
            <a:avLst/>
          </a:prstGeom>
          <a:noFill/>
          <a:ln>
            <a:noFill/>
          </a:ln>
        </p:spPr>
        <p:txBody>
          <a:bodyPr anchorCtr="0" anchor="b" bIns="45700" lIns="91425" spcFirstLastPara="1" rIns="91425" wrap="square" tIns="45700">
            <a:normAutofit/>
          </a:bodyPr>
          <a:lstStyle/>
          <a:p>
            <a:pPr indent="0" lvl="0" marL="0" rtl="0" algn="l">
              <a:lnSpc>
                <a:spcPct val="120000"/>
              </a:lnSpc>
              <a:spcBef>
                <a:spcPts val="0"/>
              </a:spcBef>
              <a:spcAft>
                <a:spcPts val="0"/>
              </a:spcAft>
              <a:buClr>
                <a:schemeClr val="dk1"/>
              </a:buClr>
              <a:buSzPts val="2000"/>
              <a:buNone/>
            </a:pPr>
            <a:r>
              <a:rPr lang="en-US" sz="2000"/>
              <a:t>Issues, Problems, Successes, Projects, Questions, Etc.</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2"/>
          <p:cNvSpPr txBox="1"/>
          <p:nvPr>
            <p:ph type="title"/>
          </p:nvPr>
        </p:nvSpPr>
        <p:spPr>
          <a:xfrm>
            <a:off x="649520" y="1001715"/>
            <a:ext cx="4687174" cy="112775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Nunito Sans"/>
              <a:buNone/>
            </a:pPr>
            <a:r>
              <a:rPr lang="en-US"/>
              <a:t>AGENDA</a:t>
            </a:r>
            <a:endParaRPr/>
          </a:p>
        </p:txBody>
      </p:sp>
      <p:sp>
        <p:nvSpPr>
          <p:cNvPr id="479" name="Google Shape;479;p2"/>
          <p:cNvSpPr txBox="1"/>
          <p:nvPr>
            <p:ph idx="11" type="ftr"/>
          </p:nvPr>
        </p:nvSpPr>
        <p:spPr>
          <a:xfrm rot="-5400000">
            <a:off x="-2064711" y="2231455"/>
            <a:ext cx="4564377" cy="429768"/>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r>
              <a:rPr lang="en-US"/>
              <a:t>WATXIG</a:t>
            </a:r>
            <a:endParaRPr/>
          </a:p>
        </p:txBody>
      </p:sp>
      <p:sp>
        <p:nvSpPr>
          <p:cNvPr id="480" name="Google Shape;480;p2"/>
          <p:cNvSpPr txBox="1"/>
          <p:nvPr>
            <p:ph idx="12" type="sldNum"/>
          </p:nvPr>
        </p:nvSpPr>
        <p:spPr>
          <a:xfrm>
            <a:off x="2593" y="6492875"/>
            <a:ext cx="429207" cy="36512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fld id="{00000000-1234-1234-1234-123412341234}" type="slidenum">
              <a:rPr lang="en-US"/>
              <a:t>‹#›</a:t>
            </a:fld>
            <a:endParaRPr/>
          </a:p>
        </p:txBody>
      </p:sp>
      <p:sp>
        <p:nvSpPr>
          <p:cNvPr id="481" name="Google Shape;481;p2"/>
          <p:cNvSpPr txBox="1"/>
          <p:nvPr>
            <p:ph idx="1" type="body"/>
          </p:nvPr>
        </p:nvSpPr>
        <p:spPr>
          <a:xfrm>
            <a:off x="649519" y="2496181"/>
            <a:ext cx="5138539" cy="3726818"/>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chemeClr val="dk1"/>
              </a:buClr>
              <a:buSzPts val="2000"/>
              <a:buNone/>
            </a:pPr>
            <a:r>
              <a:rPr lang="en-US" sz="2000"/>
              <a:t>Intro to Group</a:t>
            </a:r>
            <a:endParaRPr/>
          </a:p>
          <a:p>
            <a:pPr indent="0" lvl="0" marL="0" rtl="0" algn="l">
              <a:lnSpc>
                <a:spcPct val="120000"/>
              </a:lnSpc>
              <a:spcBef>
                <a:spcPts val="1000"/>
              </a:spcBef>
              <a:spcAft>
                <a:spcPts val="0"/>
              </a:spcAft>
              <a:buClr>
                <a:schemeClr val="dk1"/>
              </a:buClr>
              <a:buSzPts val="2000"/>
              <a:buNone/>
            </a:pPr>
            <a:r>
              <a:rPr lang="en-US" sz="2000"/>
              <a:t>How can WATXIG serve you</a:t>
            </a:r>
            <a:r>
              <a:rPr lang="en-US" sz="2000"/>
              <a:t>? </a:t>
            </a:r>
            <a:r>
              <a:rPr i="1" lang="en-US" sz="2000"/>
              <a:t>(Activity)</a:t>
            </a:r>
            <a:endParaRPr/>
          </a:p>
          <a:p>
            <a:pPr indent="0" lvl="0" marL="0" rtl="0" algn="l">
              <a:lnSpc>
                <a:spcPct val="120000"/>
              </a:lnSpc>
              <a:spcBef>
                <a:spcPts val="1000"/>
              </a:spcBef>
              <a:spcAft>
                <a:spcPts val="0"/>
              </a:spcAft>
              <a:buClr>
                <a:schemeClr val="dk1"/>
              </a:buClr>
              <a:buSzPts val="2000"/>
              <a:buNone/>
            </a:pPr>
            <a:r>
              <a:rPr lang="en-US" sz="2000">
                <a:extLst>
                  <a:ext uri="http://customooxmlschemas.google.com/">
                    <go:slidesCustomData xmlns:go="http://customooxmlschemas.google.com/" textRoundtripDataId="0"/>
                  </a:ext>
                </a:extLst>
              </a:rPr>
              <a:t>Collaborative Web Archiving Project</a:t>
            </a:r>
            <a:endParaRPr/>
          </a:p>
          <a:p>
            <a:pPr indent="0" lvl="0" marL="0" rtl="0" algn="l">
              <a:lnSpc>
                <a:spcPct val="120000"/>
              </a:lnSpc>
              <a:spcBef>
                <a:spcPts val="1000"/>
              </a:spcBef>
              <a:spcAft>
                <a:spcPts val="0"/>
              </a:spcAft>
              <a:buClr>
                <a:schemeClr val="dk1"/>
              </a:buClr>
              <a:buSzPts val="2000"/>
              <a:buNone/>
            </a:pPr>
            <a:r>
              <a:rPr lang="en-US" sz="2000"/>
              <a:t>Open Discussion </a:t>
            </a:r>
            <a:r>
              <a:rPr i="1" lang="en-US" sz="2000"/>
              <a:t>(Time Permitting)</a:t>
            </a:r>
            <a:endParaRPr i="1"/>
          </a:p>
        </p:txBody>
      </p:sp>
      <p:pic>
        <p:nvPicPr>
          <p:cNvPr descr="A network made up of connected lines and dots" id="482" name="Google Shape;482;p2"/>
          <p:cNvPicPr preferRelativeResize="0"/>
          <p:nvPr>
            <p:ph idx="2" type="pic"/>
          </p:nvPr>
        </p:nvPicPr>
        <p:blipFill rotWithShape="1">
          <a:blip r:embed="rId3">
            <a:alphaModFix/>
          </a:blip>
          <a:srcRect b="0" l="5556" r="5556" t="0"/>
          <a:stretch/>
        </p:blipFill>
        <p:spPr>
          <a:xfrm>
            <a:off x="6096029" y="0"/>
            <a:ext cx="6095941"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3"/>
          <p:cNvSpPr txBox="1"/>
          <p:nvPr>
            <p:ph type="title"/>
          </p:nvPr>
        </p:nvSpPr>
        <p:spPr>
          <a:xfrm>
            <a:off x="7779767" y="1001715"/>
            <a:ext cx="3778198" cy="110874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400"/>
              <a:buFont typeface="Nunito Sans"/>
              <a:buNone/>
            </a:pPr>
            <a:r>
              <a:rPr lang="en-US" sz="3400"/>
              <a:t>GROUP HISTORY</a:t>
            </a:r>
            <a:endParaRPr/>
          </a:p>
        </p:txBody>
      </p:sp>
      <p:sp>
        <p:nvSpPr>
          <p:cNvPr id="488" name="Google Shape;488;p3"/>
          <p:cNvSpPr txBox="1"/>
          <p:nvPr>
            <p:ph idx="11" type="ftr"/>
          </p:nvPr>
        </p:nvSpPr>
        <p:spPr>
          <a:xfrm rot="-5400000">
            <a:off x="-2067301" y="2231454"/>
            <a:ext cx="4564376" cy="429768"/>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r>
              <a:rPr lang="en-US"/>
              <a:t>WATXIG</a:t>
            </a:r>
            <a:endParaRPr/>
          </a:p>
        </p:txBody>
      </p:sp>
      <p:sp>
        <p:nvSpPr>
          <p:cNvPr id="489" name="Google Shape;489;p3"/>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fld id="{00000000-1234-1234-1234-123412341234}" type="slidenum">
              <a:rPr lang="en-US"/>
              <a:t>‹#›</a:t>
            </a:fld>
            <a:endParaRPr/>
          </a:p>
        </p:txBody>
      </p:sp>
      <p:pic>
        <p:nvPicPr>
          <p:cNvPr id="490" name="Google Shape;490;p3"/>
          <p:cNvPicPr preferRelativeResize="0"/>
          <p:nvPr>
            <p:ph idx="2" type="pic"/>
          </p:nvPr>
        </p:nvPicPr>
        <p:blipFill rotWithShape="1">
          <a:blip r:embed="rId3">
            <a:alphaModFix/>
          </a:blip>
          <a:srcRect b="0" l="301" r="301" t="0"/>
          <a:stretch/>
        </p:blipFill>
        <p:spPr>
          <a:xfrm>
            <a:off x="598329" y="10"/>
            <a:ext cx="6816696" cy="6857980"/>
          </a:xfrm>
          <a:prstGeom prst="rect">
            <a:avLst/>
          </a:prstGeom>
          <a:noFill/>
          <a:ln>
            <a:noFill/>
          </a:ln>
        </p:spPr>
      </p:pic>
      <p:sp>
        <p:nvSpPr>
          <p:cNvPr id="491" name="Google Shape;491;p3"/>
          <p:cNvSpPr txBox="1"/>
          <p:nvPr>
            <p:ph idx="1" type="body"/>
          </p:nvPr>
        </p:nvSpPr>
        <p:spPr>
          <a:xfrm>
            <a:off x="7779767" y="2515205"/>
            <a:ext cx="3778198" cy="3759382"/>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Clr>
                <a:schemeClr val="dk1"/>
              </a:buClr>
              <a:buSzPts val="2400"/>
              <a:buChar char="•"/>
            </a:pPr>
            <a:r>
              <a:rPr lang="en-US" sz="2400"/>
              <a:t>Began in 2020</a:t>
            </a:r>
            <a:endParaRPr/>
          </a:p>
          <a:p>
            <a:pPr indent="-228600" lvl="0" marL="228600" rtl="0" algn="l">
              <a:lnSpc>
                <a:spcPct val="120000"/>
              </a:lnSpc>
              <a:spcBef>
                <a:spcPts val="1000"/>
              </a:spcBef>
              <a:spcAft>
                <a:spcPts val="0"/>
              </a:spcAft>
              <a:buClr>
                <a:schemeClr val="dk1"/>
              </a:buClr>
              <a:buSzPts val="2400"/>
              <a:buChar char="•"/>
            </a:pPr>
            <a:r>
              <a:rPr lang="en-US" sz="2400"/>
              <a:t>Was sunset in 2022</a:t>
            </a:r>
            <a:endParaRPr/>
          </a:p>
          <a:p>
            <a:pPr indent="-228600" lvl="0" marL="228600" rtl="0" algn="l">
              <a:lnSpc>
                <a:spcPct val="120000"/>
              </a:lnSpc>
              <a:spcBef>
                <a:spcPts val="1000"/>
              </a:spcBef>
              <a:spcAft>
                <a:spcPts val="0"/>
              </a:spcAft>
              <a:buClr>
                <a:schemeClr val="dk1"/>
              </a:buClr>
              <a:buSzPts val="2400"/>
              <a:buChar char="•"/>
            </a:pPr>
            <a:r>
              <a:rPr lang="en-US" sz="2400"/>
              <a:t>Rebooted in 2025</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4"/>
          <p:cNvSpPr txBox="1"/>
          <p:nvPr>
            <p:ph type="title"/>
          </p:nvPr>
        </p:nvSpPr>
        <p:spPr>
          <a:xfrm>
            <a:off x="634030" y="1001713"/>
            <a:ext cx="5702371" cy="485552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Nunito Sans"/>
              <a:buNone/>
            </a:pPr>
            <a:r>
              <a:rPr lang="en-US"/>
              <a:t>MISSION OF WATXIG</a:t>
            </a:r>
            <a:endParaRPr/>
          </a:p>
        </p:txBody>
      </p:sp>
      <p:sp>
        <p:nvSpPr>
          <p:cNvPr id="497" name="Google Shape;497;p4"/>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r>
              <a:rPr lang="en-US"/>
              <a:t>WATXIG</a:t>
            </a:r>
            <a:endParaRPr/>
          </a:p>
        </p:txBody>
      </p:sp>
      <p:sp>
        <p:nvSpPr>
          <p:cNvPr id="498" name="Google Shape;498;p4"/>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fld id="{00000000-1234-1234-1234-123412341234}" type="slidenum">
              <a:rPr lang="en-US"/>
              <a:t>‹#›</a:t>
            </a:fld>
            <a:endParaRPr/>
          </a:p>
        </p:txBody>
      </p:sp>
      <p:sp>
        <p:nvSpPr>
          <p:cNvPr id="499" name="Google Shape;499;p4"/>
          <p:cNvSpPr txBox="1"/>
          <p:nvPr>
            <p:ph idx="1" type="body"/>
          </p:nvPr>
        </p:nvSpPr>
        <p:spPr>
          <a:xfrm>
            <a:off x="7224097" y="1001713"/>
            <a:ext cx="4333859" cy="4855527"/>
          </a:xfrm>
          <a:prstGeom prst="rect">
            <a:avLst/>
          </a:prstGeom>
          <a:noFill/>
          <a:ln>
            <a:noFill/>
          </a:ln>
        </p:spPr>
        <p:txBody>
          <a:bodyPr anchorCtr="0" anchor="ctr" bIns="45700" lIns="91425" spcFirstLastPara="1" rIns="91425" wrap="square" tIns="45700">
            <a:normAutofit/>
          </a:bodyPr>
          <a:lstStyle/>
          <a:p>
            <a:pPr indent="0" lvl="0" marL="0" rtl="0" algn="l">
              <a:lnSpc>
                <a:spcPct val="120000"/>
              </a:lnSpc>
              <a:spcBef>
                <a:spcPts val="0"/>
              </a:spcBef>
              <a:spcAft>
                <a:spcPts val="0"/>
              </a:spcAft>
              <a:buClr>
                <a:schemeClr val="dk1"/>
              </a:buClr>
              <a:buSzPts val="2000"/>
              <a:buNone/>
            </a:pPr>
            <a:r>
              <a:rPr lang="en-US" sz="2000"/>
              <a:t>“The TDL Web Archiving Texas Interest Group (WATXIG) aims to build a community around web archiving in Texas, bring people together to share skills and resources to accomplish shared goals, and amplify our work that impacts the national and international web archiving community.”</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5"/>
          <p:cNvSpPr txBox="1"/>
          <p:nvPr>
            <p:ph type="title"/>
          </p:nvPr>
        </p:nvSpPr>
        <p:spPr>
          <a:xfrm>
            <a:off x="634030" y="1001714"/>
            <a:ext cx="10923934" cy="75565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Nunito Sans"/>
              <a:buNone/>
            </a:pPr>
            <a:r>
              <a:rPr lang="en-US"/>
              <a:t>SPACES</a:t>
            </a:r>
            <a:endParaRPr/>
          </a:p>
        </p:txBody>
      </p:sp>
      <p:sp>
        <p:nvSpPr>
          <p:cNvPr id="505" name="Google Shape;505;p5"/>
          <p:cNvSpPr txBox="1"/>
          <p:nvPr>
            <p:ph idx="11" type="ftr"/>
          </p:nvPr>
        </p:nvSpPr>
        <p:spPr>
          <a:xfrm rot="-5400000">
            <a:off x="-2067304" y="2241964"/>
            <a:ext cx="4564376" cy="429768"/>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WATXIG</a:t>
            </a:r>
            <a:endParaRPr/>
          </a:p>
        </p:txBody>
      </p:sp>
      <p:sp>
        <p:nvSpPr>
          <p:cNvPr id="506" name="Google Shape;506;p5"/>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507" name="Google Shape;507;p5"/>
          <p:cNvSpPr txBox="1"/>
          <p:nvPr>
            <p:ph idx="1" type="body"/>
          </p:nvPr>
        </p:nvSpPr>
        <p:spPr>
          <a:xfrm>
            <a:off x="634030" y="2129474"/>
            <a:ext cx="10923934" cy="4093525"/>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Clr>
                <a:schemeClr val="dk1"/>
              </a:buClr>
              <a:buSzPts val="2000"/>
              <a:buChar char="•"/>
            </a:pPr>
            <a:r>
              <a:rPr lang="en-US" sz="2000"/>
              <a:t>Listserv: </a:t>
            </a:r>
            <a:r>
              <a:rPr lang="en-US" sz="2000" u="sng">
                <a:solidFill>
                  <a:schemeClr val="hlink"/>
                </a:solidFill>
                <a:hlinkClick r:id="rId3"/>
              </a:rPr>
              <a:t>tdl-watxig@utlists.utexas.edu</a:t>
            </a:r>
            <a:endParaRPr sz="2000" u="sng"/>
          </a:p>
          <a:p>
            <a:pPr indent="-228600" lvl="0" marL="228600" rtl="0" algn="l">
              <a:lnSpc>
                <a:spcPct val="120000"/>
              </a:lnSpc>
              <a:spcBef>
                <a:spcPts val="1000"/>
              </a:spcBef>
              <a:spcAft>
                <a:spcPts val="0"/>
              </a:spcAft>
              <a:buClr>
                <a:schemeClr val="dk1"/>
              </a:buClr>
              <a:buSzPts val="2000"/>
              <a:buChar char="•"/>
            </a:pPr>
            <a:r>
              <a:rPr lang="en-US" sz="2000"/>
              <a:t>Texas Digital Library Wiki Page: </a:t>
            </a:r>
            <a:r>
              <a:rPr lang="en-US" sz="2000" u="sng">
                <a:solidFill>
                  <a:schemeClr val="hlink"/>
                </a:solidFill>
                <a:hlinkClick r:id="rId4"/>
              </a:rPr>
              <a:t>https://tinyurl.com/WATXIG</a:t>
            </a:r>
            <a:r>
              <a:rPr lang="en-US" sz="2000"/>
              <a:t> </a:t>
            </a:r>
            <a:endParaRPr/>
          </a:p>
          <a:p>
            <a:pPr indent="-228600" lvl="0" marL="228600" rtl="0" algn="l">
              <a:lnSpc>
                <a:spcPct val="120000"/>
              </a:lnSpc>
              <a:spcBef>
                <a:spcPts val="1000"/>
              </a:spcBef>
              <a:spcAft>
                <a:spcPts val="0"/>
              </a:spcAft>
              <a:buClr>
                <a:schemeClr val="dk1"/>
              </a:buClr>
              <a:buSzPts val="2000"/>
              <a:buChar char="•"/>
            </a:pPr>
            <a:r>
              <a:rPr lang="en-US" sz="2000"/>
              <a:t>Channel on TDL Slack:</a:t>
            </a:r>
            <a:endParaRPr/>
          </a:p>
          <a:p>
            <a:pPr indent="-228600" lvl="1" marL="457200" rtl="0" algn="l">
              <a:lnSpc>
                <a:spcPct val="120000"/>
              </a:lnSpc>
              <a:spcBef>
                <a:spcPts val="500"/>
              </a:spcBef>
              <a:spcAft>
                <a:spcPts val="0"/>
              </a:spcAft>
              <a:buClr>
                <a:schemeClr val="dk1"/>
              </a:buClr>
              <a:buSzPts val="2000"/>
              <a:buChar char="•"/>
            </a:pPr>
            <a:r>
              <a:rPr lang="en-US" sz="2000"/>
              <a:t>#watxig</a:t>
            </a:r>
            <a:endParaRPr/>
          </a:p>
          <a:p>
            <a:pPr indent="-228600" lvl="1" marL="457200" rtl="0" algn="l">
              <a:lnSpc>
                <a:spcPct val="120000"/>
              </a:lnSpc>
              <a:spcBef>
                <a:spcPts val="500"/>
              </a:spcBef>
              <a:spcAft>
                <a:spcPts val="0"/>
              </a:spcAft>
              <a:buClr>
                <a:schemeClr val="dk1"/>
              </a:buClr>
              <a:buSzPts val="2000"/>
              <a:buChar char="•"/>
            </a:pPr>
            <a:r>
              <a:rPr lang="en-US" sz="2000" u="sng">
                <a:solidFill>
                  <a:schemeClr val="hlink"/>
                </a:solidFill>
                <a:hlinkClick r:id="rId5"/>
              </a:rPr>
              <a:t>https://tinyurl.com/JoinTDLSlack</a:t>
            </a:r>
            <a:r>
              <a:rPr lang="en-US" sz="2000"/>
              <a:t> </a:t>
            </a:r>
            <a:endParaRPr/>
          </a:p>
          <a:p>
            <a:pPr indent="-228600" lvl="0" marL="228600" rtl="0" algn="l">
              <a:lnSpc>
                <a:spcPct val="120000"/>
              </a:lnSpc>
              <a:spcBef>
                <a:spcPts val="1000"/>
              </a:spcBef>
              <a:spcAft>
                <a:spcPts val="0"/>
              </a:spcAft>
              <a:buClr>
                <a:schemeClr val="dk1"/>
              </a:buClr>
              <a:buSzPts val="2000"/>
              <a:buChar char="•"/>
            </a:pPr>
            <a:r>
              <a:rPr lang="en-US" sz="2000"/>
              <a:t>Google Drive space</a:t>
            </a:r>
            <a:endParaRPr/>
          </a:p>
          <a:p>
            <a:pPr indent="-228600" lvl="1" marL="457200" rtl="0" algn="l">
              <a:lnSpc>
                <a:spcPct val="120000"/>
              </a:lnSpc>
              <a:spcBef>
                <a:spcPts val="500"/>
              </a:spcBef>
              <a:spcAft>
                <a:spcPts val="0"/>
              </a:spcAft>
              <a:buClr>
                <a:schemeClr val="dk1"/>
              </a:buClr>
              <a:buSzPts val="2000"/>
              <a:buChar char="•"/>
            </a:pPr>
            <a:r>
              <a:rPr lang="en-US" sz="2000"/>
              <a:t>Agendas and meeting notes</a:t>
            </a:r>
            <a:endParaRPr/>
          </a:p>
          <a:p>
            <a:pPr indent="-228600" lvl="1" marL="457200" rtl="0" algn="l">
              <a:lnSpc>
                <a:spcPct val="120000"/>
              </a:lnSpc>
              <a:spcBef>
                <a:spcPts val="500"/>
              </a:spcBef>
              <a:spcAft>
                <a:spcPts val="0"/>
              </a:spcAft>
              <a:buClr>
                <a:schemeClr val="dk1"/>
              </a:buClr>
              <a:buSzPts val="2000"/>
              <a:buChar char="•"/>
            </a:pPr>
            <a:r>
              <a:rPr lang="en-US" sz="2000"/>
              <a:t>Other documentation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6"/>
          <p:cNvSpPr txBox="1"/>
          <p:nvPr>
            <p:ph type="title"/>
          </p:nvPr>
        </p:nvSpPr>
        <p:spPr>
          <a:xfrm>
            <a:off x="634030" y="1001714"/>
            <a:ext cx="10923934" cy="75565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Nunito Sans"/>
              <a:buNone/>
            </a:pPr>
            <a:r>
              <a:rPr lang="en-US"/>
              <a:t>WHAT HAS HAPPENED SO FAR</a:t>
            </a:r>
            <a:endParaRPr/>
          </a:p>
        </p:txBody>
      </p:sp>
      <p:sp>
        <p:nvSpPr>
          <p:cNvPr id="513" name="Google Shape;513;p6"/>
          <p:cNvSpPr txBox="1"/>
          <p:nvPr>
            <p:ph idx="11" type="ftr"/>
          </p:nvPr>
        </p:nvSpPr>
        <p:spPr>
          <a:xfrm rot="-5400000">
            <a:off x="-2067304" y="2241964"/>
            <a:ext cx="4564376" cy="429768"/>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r>
              <a:rPr lang="en-US"/>
              <a:t>WATXIG</a:t>
            </a:r>
            <a:endParaRPr/>
          </a:p>
        </p:txBody>
      </p:sp>
      <p:sp>
        <p:nvSpPr>
          <p:cNvPr id="514" name="Google Shape;514;p6"/>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fld id="{00000000-1234-1234-1234-123412341234}" type="slidenum">
              <a:rPr lang="en-US"/>
              <a:t>‹#›</a:t>
            </a:fld>
            <a:endParaRPr/>
          </a:p>
        </p:txBody>
      </p:sp>
      <p:grpSp>
        <p:nvGrpSpPr>
          <p:cNvPr id="515" name="Google Shape;515;p6"/>
          <p:cNvGrpSpPr/>
          <p:nvPr/>
        </p:nvGrpSpPr>
        <p:grpSpPr>
          <a:xfrm>
            <a:off x="634030" y="2134533"/>
            <a:ext cx="10923934" cy="4083405"/>
            <a:chOff x="0" y="5059"/>
            <a:chExt cx="10923934" cy="4083405"/>
          </a:xfrm>
        </p:grpSpPr>
        <p:sp>
          <p:nvSpPr>
            <p:cNvPr id="516" name="Google Shape;516;p6"/>
            <p:cNvSpPr/>
            <p:nvPr/>
          </p:nvSpPr>
          <p:spPr>
            <a:xfrm>
              <a:off x="0" y="5059"/>
              <a:ext cx="10923934" cy="796738"/>
            </a:xfrm>
            <a:prstGeom prst="roundRect">
              <a:avLst>
                <a:gd fmla="val 10000" name="adj"/>
              </a:avLst>
            </a:prstGeom>
            <a:solidFill>
              <a:srgbClr val="D9D8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6"/>
            <p:cNvSpPr/>
            <p:nvPr/>
          </p:nvSpPr>
          <p:spPr>
            <a:xfrm>
              <a:off x="241013" y="184325"/>
              <a:ext cx="438206" cy="43820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6"/>
            <p:cNvSpPr/>
            <p:nvPr/>
          </p:nvSpPr>
          <p:spPr>
            <a:xfrm>
              <a:off x="920233" y="5059"/>
              <a:ext cx="10002800" cy="79673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6"/>
            <p:cNvSpPr txBox="1"/>
            <p:nvPr/>
          </p:nvSpPr>
          <p:spPr>
            <a:xfrm>
              <a:off x="920233" y="5059"/>
              <a:ext cx="10002800" cy="796738"/>
            </a:xfrm>
            <a:prstGeom prst="rect">
              <a:avLst/>
            </a:prstGeom>
            <a:noFill/>
            <a:ln>
              <a:noFill/>
            </a:ln>
          </p:spPr>
          <p:txBody>
            <a:bodyPr anchorCtr="0" anchor="ctr" bIns="84300" lIns="84300" spcFirstLastPara="1" rIns="84300" wrap="square" tIns="84300">
              <a:noAutofit/>
            </a:bodyPr>
            <a:lstStyle/>
            <a:p>
              <a:pPr indent="0" lvl="0" marL="0" marR="0" rtl="0" algn="l">
                <a:lnSpc>
                  <a:spcPct val="90000"/>
                </a:lnSpc>
                <a:spcBef>
                  <a:spcPts val="0"/>
                </a:spcBef>
                <a:spcAft>
                  <a:spcPts val="0"/>
                </a:spcAft>
                <a:buClr>
                  <a:schemeClr val="dk1"/>
                </a:buClr>
                <a:buSzPts val="2000"/>
                <a:buFont typeface="Nunito Sans"/>
                <a:buNone/>
              </a:pPr>
              <a:r>
                <a:rPr b="0" i="0" lang="en-US" sz="2000" u="none" cap="none" strike="noStrike">
                  <a:solidFill>
                    <a:schemeClr val="dk1"/>
                  </a:solidFill>
                  <a:latin typeface="Nunito Sans"/>
                  <a:ea typeface="Nunito Sans"/>
                  <a:cs typeface="Nunito Sans"/>
                  <a:sym typeface="Nunito Sans"/>
                </a:rPr>
                <a:t>Kick-off meeting</a:t>
              </a:r>
              <a:br>
                <a:rPr b="0" i="0" lang="en-US" sz="1900" u="none" cap="none" strike="noStrike">
                  <a:solidFill>
                    <a:schemeClr val="dk1"/>
                  </a:solidFill>
                  <a:latin typeface="Nunito Sans"/>
                  <a:ea typeface="Nunito Sans"/>
                  <a:cs typeface="Nunito Sans"/>
                  <a:sym typeface="Nunito Sans"/>
                </a:rPr>
              </a:br>
              <a:r>
                <a:rPr b="0" i="1" lang="en-US" sz="1600" u="none" cap="none" strike="noStrike">
                  <a:solidFill>
                    <a:schemeClr val="dk1"/>
                  </a:solidFill>
                  <a:latin typeface="Nunito Sans"/>
                  <a:ea typeface="Nunito Sans"/>
                  <a:cs typeface="Nunito Sans"/>
                  <a:sym typeface="Nunito Sans"/>
                </a:rPr>
                <a:t>(October 29, 2025)</a:t>
              </a:r>
              <a:endParaRPr b="0" i="0" sz="1900" u="none" cap="none" strike="noStrike">
                <a:solidFill>
                  <a:schemeClr val="dk1"/>
                </a:solidFill>
                <a:latin typeface="Nunito Sans"/>
                <a:ea typeface="Nunito Sans"/>
                <a:cs typeface="Nunito Sans"/>
                <a:sym typeface="Nunito Sans"/>
              </a:endParaRPr>
            </a:p>
          </p:txBody>
        </p:sp>
        <p:sp>
          <p:nvSpPr>
            <p:cNvPr id="520" name="Google Shape;520;p6"/>
            <p:cNvSpPr/>
            <p:nvPr/>
          </p:nvSpPr>
          <p:spPr>
            <a:xfrm>
              <a:off x="0" y="1000982"/>
              <a:ext cx="10923934" cy="1095635"/>
            </a:xfrm>
            <a:prstGeom prst="roundRect">
              <a:avLst>
                <a:gd fmla="val 10000" name="adj"/>
              </a:avLst>
            </a:prstGeom>
            <a:solidFill>
              <a:srgbClr val="D9D8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6"/>
            <p:cNvSpPr/>
            <p:nvPr/>
          </p:nvSpPr>
          <p:spPr>
            <a:xfrm>
              <a:off x="241013" y="1329697"/>
              <a:ext cx="438206" cy="43820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6"/>
            <p:cNvSpPr/>
            <p:nvPr/>
          </p:nvSpPr>
          <p:spPr>
            <a:xfrm>
              <a:off x="920233" y="1150431"/>
              <a:ext cx="4915770" cy="79673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6"/>
            <p:cNvSpPr txBox="1"/>
            <p:nvPr/>
          </p:nvSpPr>
          <p:spPr>
            <a:xfrm>
              <a:off x="920233" y="1150431"/>
              <a:ext cx="4915770" cy="796738"/>
            </a:xfrm>
            <a:prstGeom prst="rect">
              <a:avLst/>
            </a:prstGeom>
            <a:noFill/>
            <a:ln>
              <a:noFill/>
            </a:ln>
          </p:spPr>
          <p:txBody>
            <a:bodyPr anchorCtr="0" anchor="ctr" bIns="84300" lIns="84300" spcFirstLastPara="1" rIns="84300" wrap="square" tIns="84300">
              <a:noAutofit/>
            </a:bodyPr>
            <a:lstStyle/>
            <a:p>
              <a:pPr indent="0" lvl="0" marL="0" marR="0" rtl="0" algn="l">
                <a:lnSpc>
                  <a:spcPct val="90000"/>
                </a:lnSpc>
                <a:spcBef>
                  <a:spcPts val="0"/>
                </a:spcBef>
                <a:spcAft>
                  <a:spcPts val="0"/>
                </a:spcAft>
                <a:buClr>
                  <a:schemeClr val="dk1"/>
                </a:buClr>
                <a:buSzPts val="2000"/>
                <a:buFont typeface="Nunito Sans"/>
                <a:buNone/>
              </a:pPr>
              <a:r>
                <a:rPr b="0" i="0" lang="en-US" sz="2000" u="none" cap="none" strike="noStrike">
                  <a:solidFill>
                    <a:schemeClr val="dk1"/>
                  </a:solidFill>
                  <a:latin typeface="Nunito Sans"/>
                  <a:ea typeface="Nunito Sans"/>
                  <a:cs typeface="Nunito Sans"/>
                  <a:sym typeface="Nunito Sans"/>
                </a:rPr>
                <a:t>Quarterly meetings </a:t>
              </a:r>
              <a:br>
                <a:rPr b="0" i="0" lang="en-US" sz="1900" u="none" cap="none" strike="noStrike">
                  <a:solidFill>
                    <a:schemeClr val="dk1"/>
                  </a:solidFill>
                  <a:latin typeface="Nunito Sans"/>
                  <a:ea typeface="Nunito Sans"/>
                  <a:cs typeface="Nunito Sans"/>
                  <a:sym typeface="Nunito Sans"/>
                </a:rPr>
              </a:br>
              <a:r>
                <a:rPr b="0" i="1" lang="en-US" sz="1600" u="none" cap="none" strike="noStrike">
                  <a:solidFill>
                    <a:schemeClr val="dk1"/>
                  </a:solidFill>
                  <a:latin typeface="Nunito Sans"/>
                  <a:ea typeface="Nunito Sans"/>
                  <a:cs typeface="Nunito Sans"/>
                  <a:sym typeface="Nunito Sans"/>
                </a:rPr>
                <a:t>(January 28 and April 29, 2026)</a:t>
              </a:r>
              <a:endParaRPr b="0" i="0" sz="1900" u="none" cap="none" strike="noStrike">
                <a:solidFill>
                  <a:schemeClr val="dk1"/>
                </a:solidFill>
                <a:latin typeface="Nunito Sans"/>
                <a:ea typeface="Nunito Sans"/>
                <a:cs typeface="Nunito Sans"/>
                <a:sym typeface="Nunito Sans"/>
              </a:endParaRPr>
            </a:p>
          </p:txBody>
        </p:sp>
        <p:sp>
          <p:nvSpPr>
            <p:cNvPr id="524" name="Google Shape;524;p6"/>
            <p:cNvSpPr/>
            <p:nvPr/>
          </p:nvSpPr>
          <p:spPr>
            <a:xfrm>
              <a:off x="5836003" y="1150431"/>
              <a:ext cx="5087030" cy="79673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6"/>
            <p:cNvSpPr txBox="1"/>
            <p:nvPr/>
          </p:nvSpPr>
          <p:spPr>
            <a:xfrm>
              <a:off x="5836003" y="1150431"/>
              <a:ext cx="5087030" cy="796738"/>
            </a:xfrm>
            <a:prstGeom prst="rect">
              <a:avLst/>
            </a:prstGeom>
            <a:noFill/>
            <a:ln>
              <a:noFill/>
            </a:ln>
          </p:spPr>
          <p:txBody>
            <a:bodyPr anchorCtr="0" anchor="ctr" bIns="84300" lIns="84300" spcFirstLastPara="1" rIns="84300" wrap="square" tIns="84300">
              <a:noAutofit/>
            </a:bodyPr>
            <a:lstStyle/>
            <a:p>
              <a:pPr indent="0" lvl="0" marL="0" marR="0" rtl="0" algn="l">
                <a:lnSpc>
                  <a:spcPct val="90000"/>
                </a:lnSpc>
                <a:spcBef>
                  <a:spcPts val="0"/>
                </a:spcBef>
                <a:spcAft>
                  <a:spcPts val="0"/>
                </a:spcAft>
                <a:buClr>
                  <a:schemeClr val="dk1"/>
                </a:buClr>
                <a:buSzPts val="1600"/>
                <a:buFont typeface="Nunito Sans"/>
                <a:buNone/>
              </a:pPr>
              <a:r>
                <a:rPr b="0" i="0" lang="en-US" sz="1600" u="none" cap="none" strike="noStrike">
                  <a:solidFill>
                    <a:schemeClr val="dk1"/>
                  </a:solidFill>
                  <a:latin typeface="Nunito Sans"/>
                  <a:ea typeface="Nunito Sans"/>
                  <a:cs typeface="Nunito Sans"/>
                  <a:sym typeface="Nunito Sans"/>
                </a:rPr>
                <a:t>Group business</a:t>
              </a:r>
              <a:endParaRPr b="0" i="0" sz="1600" u="none" cap="none" strike="noStrike">
                <a:solidFill>
                  <a:schemeClr val="dk1"/>
                </a:solidFill>
                <a:latin typeface="Nunito Sans"/>
                <a:ea typeface="Nunito Sans"/>
                <a:cs typeface="Nunito Sans"/>
                <a:sym typeface="Nunito Sans"/>
              </a:endParaRPr>
            </a:p>
            <a:p>
              <a:pPr indent="0" lvl="0" marL="0" marR="0" rtl="0" algn="l">
                <a:lnSpc>
                  <a:spcPct val="90000"/>
                </a:lnSpc>
                <a:spcBef>
                  <a:spcPts val="560"/>
                </a:spcBef>
                <a:spcAft>
                  <a:spcPts val="0"/>
                </a:spcAft>
                <a:buClr>
                  <a:schemeClr val="dk1"/>
                </a:buClr>
                <a:buSzPts val="1600"/>
                <a:buFont typeface="Nunito Sans"/>
                <a:buNone/>
              </a:pPr>
              <a:r>
                <a:rPr b="0" i="0" lang="en-US" sz="1600" u="none" cap="none" strike="noStrike">
                  <a:solidFill>
                    <a:schemeClr val="dk1"/>
                  </a:solidFill>
                  <a:latin typeface="Nunito Sans"/>
                  <a:ea typeface="Nunito Sans"/>
                  <a:cs typeface="Nunito Sans"/>
                  <a:sym typeface="Nunito Sans"/>
                </a:rPr>
                <a:t>Member presentation of their web archive</a:t>
              </a:r>
              <a:endParaRPr b="0" i="0" sz="1600" u="none" cap="none" strike="noStrike">
                <a:solidFill>
                  <a:schemeClr val="dk1"/>
                </a:solidFill>
                <a:latin typeface="Nunito Sans"/>
                <a:ea typeface="Nunito Sans"/>
                <a:cs typeface="Nunito Sans"/>
                <a:sym typeface="Nunito Sans"/>
              </a:endParaRPr>
            </a:p>
            <a:p>
              <a:pPr indent="0" lvl="0" marL="0" marR="0" rtl="0" algn="l">
                <a:lnSpc>
                  <a:spcPct val="90000"/>
                </a:lnSpc>
                <a:spcBef>
                  <a:spcPts val="560"/>
                </a:spcBef>
                <a:spcAft>
                  <a:spcPts val="0"/>
                </a:spcAft>
                <a:buClr>
                  <a:schemeClr val="dk1"/>
                </a:buClr>
                <a:buSzPts val="1600"/>
                <a:buFont typeface="Nunito Sans"/>
                <a:buNone/>
              </a:pPr>
              <a:r>
                <a:rPr b="0" i="0" lang="en-US" sz="1600" u="none" cap="none" strike="noStrike">
                  <a:solidFill>
                    <a:schemeClr val="dk1"/>
                  </a:solidFill>
                  <a:latin typeface="Nunito Sans"/>
                  <a:ea typeface="Nunito Sans"/>
                  <a:cs typeface="Nunito Sans"/>
                  <a:sym typeface="Nunito Sans"/>
                </a:rPr>
                <a:t>Discussion of pre-chosen topic</a:t>
              </a:r>
              <a:endParaRPr b="0" i="0" sz="1600" u="none" cap="none" strike="noStrike">
                <a:solidFill>
                  <a:schemeClr val="dk1"/>
                </a:solidFill>
                <a:latin typeface="Nunito Sans"/>
                <a:ea typeface="Nunito Sans"/>
                <a:cs typeface="Nunito Sans"/>
                <a:sym typeface="Nunito Sans"/>
              </a:endParaRPr>
            </a:p>
          </p:txBody>
        </p:sp>
        <p:sp>
          <p:nvSpPr>
            <p:cNvPr id="526" name="Google Shape;526;p6"/>
            <p:cNvSpPr/>
            <p:nvPr/>
          </p:nvSpPr>
          <p:spPr>
            <a:xfrm>
              <a:off x="0" y="2295803"/>
              <a:ext cx="10923934" cy="796738"/>
            </a:xfrm>
            <a:prstGeom prst="roundRect">
              <a:avLst>
                <a:gd fmla="val 10000" name="adj"/>
              </a:avLst>
            </a:prstGeom>
            <a:solidFill>
              <a:srgbClr val="D9D8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6"/>
            <p:cNvSpPr/>
            <p:nvPr/>
          </p:nvSpPr>
          <p:spPr>
            <a:xfrm>
              <a:off x="241013" y="2475069"/>
              <a:ext cx="438206" cy="43820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6"/>
            <p:cNvSpPr/>
            <p:nvPr/>
          </p:nvSpPr>
          <p:spPr>
            <a:xfrm>
              <a:off x="920233" y="2295803"/>
              <a:ext cx="4915770" cy="79673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6"/>
            <p:cNvSpPr txBox="1"/>
            <p:nvPr/>
          </p:nvSpPr>
          <p:spPr>
            <a:xfrm>
              <a:off x="920233" y="2295803"/>
              <a:ext cx="4915770" cy="796738"/>
            </a:xfrm>
            <a:prstGeom prst="rect">
              <a:avLst/>
            </a:prstGeom>
            <a:noFill/>
            <a:ln>
              <a:noFill/>
            </a:ln>
          </p:spPr>
          <p:txBody>
            <a:bodyPr anchorCtr="0" anchor="ctr" bIns="84300" lIns="84300" spcFirstLastPara="1" rIns="84300" wrap="square" tIns="84300">
              <a:noAutofit/>
            </a:bodyPr>
            <a:lstStyle/>
            <a:p>
              <a:pPr indent="0" lvl="0" marL="0" marR="0" rtl="0" algn="l">
                <a:lnSpc>
                  <a:spcPct val="90000"/>
                </a:lnSpc>
                <a:spcBef>
                  <a:spcPts val="0"/>
                </a:spcBef>
                <a:spcAft>
                  <a:spcPts val="0"/>
                </a:spcAft>
                <a:buClr>
                  <a:schemeClr val="dk1"/>
                </a:buClr>
                <a:buSzPts val="2000"/>
                <a:buFont typeface="Nunito Sans"/>
                <a:buNone/>
              </a:pPr>
              <a:r>
                <a:rPr b="0" i="0" lang="en-US" sz="2000" u="none" cap="none" strike="noStrike">
                  <a:solidFill>
                    <a:schemeClr val="dk1"/>
                  </a:solidFill>
                  <a:latin typeface="Nunito Sans"/>
                  <a:ea typeface="Nunito Sans"/>
                  <a:cs typeface="Nunito Sans"/>
                  <a:sym typeface="Nunito Sans"/>
                </a:rPr>
                <a:t>Open Chat </a:t>
              </a:r>
              <a:br>
                <a:rPr b="0" i="0" lang="en-US" sz="1900" u="none" cap="none" strike="noStrike">
                  <a:solidFill>
                    <a:schemeClr val="dk1"/>
                  </a:solidFill>
                  <a:latin typeface="Nunito Sans"/>
                  <a:ea typeface="Nunito Sans"/>
                  <a:cs typeface="Nunito Sans"/>
                  <a:sym typeface="Nunito Sans"/>
                </a:rPr>
              </a:br>
              <a:r>
                <a:rPr b="0" i="1" lang="en-US" sz="1600" u="none" cap="none" strike="noStrike">
                  <a:solidFill>
                    <a:schemeClr val="dk1"/>
                  </a:solidFill>
                  <a:latin typeface="Nunito Sans"/>
                  <a:ea typeface="Nunito Sans"/>
                  <a:cs typeface="Nunito Sans"/>
                  <a:sym typeface="Nunito Sans"/>
                </a:rPr>
                <a:t>(March 25, 2026)</a:t>
              </a:r>
              <a:endParaRPr b="0" i="0" sz="1900" u="none" cap="none" strike="noStrike">
                <a:solidFill>
                  <a:schemeClr val="dk1"/>
                </a:solidFill>
                <a:latin typeface="Nunito Sans"/>
                <a:ea typeface="Nunito Sans"/>
                <a:cs typeface="Nunito Sans"/>
                <a:sym typeface="Nunito Sans"/>
              </a:endParaRPr>
            </a:p>
          </p:txBody>
        </p:sp>
        <p:sp>
          <p:nvSpPr>
            <p:cNvPr id="530" name="Google Shape;530;p6"/>
            <p:cNvSpPr/>
            <p:nvPr/>
          </p:nvSpPr>
          <p:spPr>
            <a:xfrm>
              <a:off x="5836003" y="2295803"/>
              <a:ext cx="5087030" cy="79673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6"/>
            <p:cNvSpPr txBox="1"/>
            <p:nvPr/>
          </p:nvSpPr>
          <p:spPr>
            <a:xfrm>
              <a:off x="5836003" y="2295803"/>
              <a:ext cx="5087030" cy="796738"/>
            </a:xfrm>
            <a:prstGeom prst="rect">
              <a:avLst/>
            </a:prstGeom>
            <a:noFill/>
            <a:ln>
              <a:noFill/>
            </a:ln>
          </p:spPr>
          <p:txBody>
            <a:bodyPr anchorCtr="0" anchor="ctr" bIns="84300" lIns="84300" spcFirstLastPara="1" rIns="84300" wrap="square" tIns="84300">
              <a:noAutofit/>
            </a:bodyPr>
            <a:lstStyle/>
            <a:p>
              <a:pPr indent="0" lvl="0" marL="0" marR="0" rtl="0" algn="l">
                <a:lnSpc>
                  <a:spcPct val="90000"/>
                </a:lnSpc>
                <a:spcBef>
                  <a:spcPts val="0"/>
                </a:spcBef>
                <a:spcAft>
                  <a:spcPts val="0"/>
                </a:spcAft>
                <a:buClr>
                  <a:schemeClr val="dk1"/>
                </a:buClr>
                <a:buSzPts val="1600"/>
                <a:buFont typeface="Nunito Sans"/>
                <a:buNone/>
              </a:pPr>
              <a:r>
                <a:rPr b="0" i="0" lang="en-US" sz="1600" u="none" cap="none" strike="noStrike">
                  <a:solidFill>
                    <a:schemeClr val="dk1"/>
                  </a:solidFill>
                  <a:latin typeface="Nunito Sans"/>
                  <a:ea typeface="Nunito Sans"/>
                  <a:cs typeface="Nunito Sans"/>
                  <a:sym typeface="Nunito Sans"/>
                </a:rPr>
                <a:t>Informal and open discussion</a:t>
              </a:r>
              <a:endParaRPr b="0" i="0" sz="1600" u="none" cap="none" strike="noStrike">
                <a:solidFill>
                  <a:schemeClr val="dk1"/>
                </a:solidFill>
                <a:latin typeface="Nunito Sans"/>
                <a:ea typeface="Nunito Sans"/>
                <a:cs typeface="Nunito Sans"/>
                <a:sym typeface="Nunito Sans"/>
              </a:endParaRPr>
            </a:p>
            <a:p>
              <a:pPr indent="0" lvl="0" marL="0" marR="0" rtl="0" algn="l">
                <a:lnSpc>
                  <a:spcPct val="90000"/>
                </a:lnSpc>
                <a:spcBef>
                  <a:spcPts val="560"/>
                </a:spcBef>
                <a:spcAft>
                  <a:spcPts val="0"/>
                </a:spcAft>
                <a:buClr>
                  <a:schemeClr val="dk1"/>
                </a:buClr>
                <a:buSzPts val="1600"/>
                <a:buFont typeface="Nunito Sans"/>
                <a:buNone/>
              </a:pPr>
              <a:r>
                <a:rPr b="0" i="0" lang="en-US" sz="1600" u="none" cap="none" strike="noStrike">
                  <a:solidFill>
                    <a:schemeClr val="dk1"/>
                  </a:solidFill>
                  <a:latin typeface="Nunito Sans"/>
                  <a:ea typeface="Nunito Sans"/>
                  <a:cs typeface="Nunito Sans"/>
                  <a:sym typeface="Nunito Sans"/>
                </a:rPr>
                <a:t>No agenda or planned topics</a:t>
              </a:r>
              <a:endParaRPr b="0" i="0" sz="1400" u="none" cap="none" strike="noStrike">
                <a:solidFill>
                  <a:schemeClr val="dk1"/>
                </a:solidFill>
                <a:latin typeface="Nunito Sans"/>
                <a:ea typeface="Nunito Sans"/>
                <a:cs typeface="Nunito Sans"/>
                <a:sym typeface="Nunito Sans"/>
              </a:endParaRPr>
            </a:p>
          </p:txBody>
        </p:sp>
        <p:sp>
          <p:nvSpPr>
            <p:cNvPr id="532" name="Google Shape;532;p6"/>
            <p:cNvSpPr/>
            <p:nvPr/>
          </p:nvSpPr>
          <p:spPr>
            <a:xfrm>
              <a:off x="0" y="3291726"/>
              <a:ext cx="10923934" cy="796738"/>
            </a:xfrm>
            <a:prstGeom prst="roundRect">
              <a:avLst>
                <a:gd fmla="val 10000" name="adj"/>
              </a:avLst>
            </a:prstGeom>
            <a:solidFill>
              <a:srgbClr val="D9D8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6"/>
            <p:cNvSpPr/>
            <p:nvPr/>
          </p:nvSpPr>
          <p:spPr>
            <a:xfrm>
              <a:off x="241013" y="3470993"/>
              <a:ext cx="438206" cy="43820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6"/>
            <p:cNvSpPr/>
            <p:nvPr/>
          </p:nvSpPr>
          <p:spPr>
            <a:xfrm>
              <a:off x="920233" y="3291726"/>
              <a:ext cx="10002800" cy="79673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6"/>
            <p:cNvSpPr txBox="1"/>
            <p:nvPr/>
          </p:nvSpPr>
          <p:spPr>
            <a:xfrm>
              <a:off x="920233" y="3291726"/>
              <a:ext cx="10002800" cy="796738"/>
            </a:xfrm>
            <a:prstGeom prst="rect">
              <a:avLst/>
            </a:prstGeom>
            <a:noFill/>
            <a:ln>
              <a:noFill/>
            </a:ln>
          </p:spPr>
          <p:txBody>
            <a:bodyPr anchorCtr="0" anchor="ctr" bIns="84300" lIns="84300" spcFirstLastPara="1" rIns="84300" wrap="square" tIns="84300">
              <a:noAutofit/>
            </a:bodyPr>
            <a:lstStyle/>
            <a:p>
              <a:pPr indent="0" lvl="0" marL="0" marR="0" rtl="0" algn="l">
                <a:lnSpc>
                  <a:spcPct val="90000"/>
                </a:lnSpc>
                <a:spcBef>
                  <a:spcPts val="0"/>
                </a:spcBef>
                <a:spcAft>
                  <a:spcPts val="0"/>
                </a:spcAft>
                <a:buClr>
                  <a:schemeClr val="dk1"/>
                </a:buClr>
                <a:buSzPts val="2000"/>
                <a:buFont typeface="Nunito Sans"/>
                <a:buNone/>
              </a:pPr>
              <a:r>
                <a:rPr b="0" i="0" lang="en-US" sz="2000" u="none" cap="none" strike="noStrike">
                  <a:solidFill>
                    <a:schemeClr val="dk1"/>
                  </a:solidFill>
                  <a:latin typeface="Nunito Sans"/>
                  <a:ea typeface="Nunito Sans"/>
                  <a:cs typeface="Nunito Sans"/>
                  <a:sym typeface="Nunito Sans"/>
                </a:rPr>
                <a:t>Browsertrix Workshop </a:t>
              </a:r>
              <a:br>
                <a:rPr b="0" i="0" lang="en-US" sz="1900" u="none" cap="none" strike="noStrike">
                  <a:solidFill>
                    <a:schemeClr val="dk1"/>
                  </a:solidFill>
                  <a:latin typeface="Nunito Sans"/>
                  <a:ea typeface="Nunito Sans"/>
                  <a:cs typeface="Nunito Sans"/>
                  <a:sym typeface="Nunito Sans"/>
                </a:rPr>
              </a:br>
              <a:r>
                <a:rPr b="0" i="1" lang="en-US" sz="1600" u="none" cap="none" strike="noStrike">
                  <a:solidFill>
                    <a:schemeClr val="dk1"/>
                  </a:solidFill>
                  <a:latin typeface="Nunito Sans"/>
                  <a:ea typeface="Nunito Sans"/>
                  <a:cs typeface="Nunito Sans"/>
                  <a:sym typeface="Nunito Sans"/>
                </a:rPr>
                <a:t>(February 25, 2026)</a:t>
              </a:r>
              <a:endParaRPr b="0" i="0" sz="1900" u="none" cap="none" strike="noStrike">
                <a:solidFill>
                  <a:schemeClr val="dk1"/>
                </a:solidFill>
                <a:latin typeface="Nunito Sans"/>
                <a:ea typeface="Nunito Sans"/>
                <a:cs typeface="Nunito Sans"/>
                <a:sym typeface="Nunito Sans"/>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7"/>
          <p:cNvSpPr txBox="1"/>
          <p:nvPr>
            <p:ph type="ctrTitle"/>
          </p:nvPr>
        </p:nvSpPr>
        <p:spPr>
          <a:xfrm>
            <a:off x="633478" y="1748475"/>
            <a:ext cx="10924476" cy="473074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7200"/>
              <a:buFont typeface="Nunito Sans"/>
              <a:buNone/>
            </a:pPr>
            <a:r>
              <a:rPr lang="en-US"/>
              <a:t>WHERE SHOULD WE GO FROM HERE?</a:t>
            </a:r>
            <a:endParaRPr/>
          </a:p>
        </p:txBody>
      </p:sp>
      <p:sp>
        <p:nvSpPr>
          <p:cNvPr id="541" name="Google Shape;541;p7"/>
          <p:cNvSpPr txBox="1"/>
          <p:nvPr>
            <p:ph idx="11" type="ftr"/>
          </p:nvPr>
        </p:nvSpPr>
        <p:spPr>
          <a:xfrm rot="-5400000">
            <a:off x="-2067304" y="2231454"/>
            <a:ext cx="4564376" cy="429768"/>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WATXIG</a:t>
            </a:r>
            <a:endParaRPr/>
          </a:p>
        </p:txBody>
      </p:sp>
      <p:sp>
        <p:nvSpPr>
          <p:cNvPr id="542" name="Google Shape;542;p7"/>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g3e428dbb43c_1_0"/>
          <p:cNvSpPr txBox="1"/>
          <p:nvPr>
            <p:ph type="title"/>
          </p:nvPr>
        </p:nvSpPr>
        <p:spPr>
          <a:xfrm>
            <a:off x="634030" y="1001714"/>
            <a:ext cx="10923900" cy="75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Nunito Sans"/>
              <a:buNone/>
            </a:pPr>
            <a:r>
              <a:rPr lang="en-US"/>
              <a:t>GUIDING QUESTIONS</a:t>
            </a:r>
            <a:endParaRPr/>
          </a:p>
        </p:txBody>
      </p:sp>
      <p:sp>
        <p:nvSpPr>
          <p:cNvPr id="548" name="Google Shape;548;g3e428dbb43c_1_0"/>
          <p:cNvSpPr txBox="1"/>
          <p:nvPr>
            <p:ph idx="11" type="ftr"/>
          </p:nvPr>
        </p:nvSpPr>
        <p:spPr>
          <a:xfrm rot="-5400000">
            <a:off x="-2067300" y="2241836"/>
            <a:ext cx="4564500" cy="4299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r>
              <a:rPr lang="en-US"/>
              <a:t>WATXIG</a:t>
            </a:r>
            <a:endParaRPr/>
          </a:p>
        </p:txBody>
      </p:sp>
      <p:sp>
        <p:nvSpPr>
          <p:cNvPr id="549" name="Google Shape;549;g3e428dbb43c_1_0"/>
          <p:cNvSpPr txBox="1"/>
          <p:nvPr>
            <p:ph idx="12" type="sldNum"/>
          </p:nvPr>
        </p:nvSpPr>
        <p:spPr>
          <a:xfrm>
            <a:off x="2" y="6492513"/>
            <a:ext cx="429300" cy="365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fld id="{00000000-1234-1234-1234-123412341234}" type="slidenum">
              <a:rPr lang="en-US"/>
              <a:t>‹#›</a:t>
            </a:fld>
            <a:endParaRPr/>
          </a:p>
        </p:txBody>
      </p:sp>
      <p:grpSp>
        <p:nvGrpSpPr>
          <p:cNvPr id="550" name="Google Shape;550;g3e428dbb43c_1_0"/>
          <p:cNvGrpSpPr/>
          <p:nvPr/>
        </p:nvGrpSpPr>
        <p:grpSpPr>
          <a:xfrm>
            <a:off x="1060746" y="2130665"/>
            <a:ext cx="10070470" cy="4091123"/>
            <a:chOff x="426716" y="1191"/>
            <a:chExt cx="10070470" cy="4091123"/>
          </a:xfrm>
        </p:grpSpPr>
        <p:sp>
          <p:nvSpPr>
            <p:cNvPr id="551" name="Google Shape;551;g3e428dbb43c_1_0"/>
            <p:cNvSpPr/>
            <p:nvPr/>
          </p:nvSpPr>
          <p:spPr>
            <a:xfrm>
              <a:off x="426716" y="1191"/>
              <a:ext cx="3147000" cy="1888200"/>
            </a:xfrm>
            <a:prstGeom prst="rect">
              <a:avLst/>
            </a:prstGeom>
            <a:gradFill>
              <a:gsLst>
                <a:gs pos="0">
                  <a:srgbClr val="96906D"/>
                </a:gs>
                <a:gs pos="50000">
                  <a:srgbClr val="8C8456"/>
                </a:gs>
                <a:gs pos="100000">
                  <a:srgbClr val="7D754B"/>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3e428dbb43c_1_0"/>
            <p:cNvSpPr txBox="1"/>
            <p:nvPr/>
          </p:nvSpPr>
          <p:spPr>
            <a:xfrm>
              <a:off x="426716" y="1191"/>
              <a:ext cx="3147000" cy="1888200"/>
            </a:xfrm>
            <a:prstGeom prst="rect">
              <a:avLst/>
            </a:prstGeom>
            <a:noFill/>
            <a:ln>
              <a:noFill/>
            </a:ln>
          </p:spPr>
          <p:txBody>
            <a:bodyPr anchorCtr="0" anchor="t" bIns="53325" lIns="53325" spcFirstLastPara="1" rIns="53325" wrap="square" tIns="53325">
              <a:noAutofit/>
            </a:bodyPr>
            <a:lstStyle/>
            <a:p>
              <a:pPr indent="0" lvl="0" marL="0" marR="0" rtl="0" algn="l">
                <a:lnSpc>
                  <a:spcPct val="90000"/>
                </a:lnSpc>
                <a:spcBef>
                  <a:spcPts val="0"/>
                </a:spcBef>
                <a:spcAft>
                  <a:spcPts val="0"/>
                </a:spcAft>
                <a:buClr>
                  <a:schemeClr val="lt1"/>
                </a:buClr>
                <a:buSzPts val="1600"/>
                <a:buFont typeface="Nunito Sans"/>
                <a:buNone/>
              </a:pPr>
              <a:r>
                <a:rPr lang="en-US" sz="1600" u="sng">
                  <a:solidFill>
                    <a:schemeClr val="lt1"/>
                  </a:solidFill>
                  <a:latin typeface="Nunito Sans"/>
                  <a:ea typeface="Nunito Sans"/>
                  <a:cs typeface="Nunito Sans"/>
                  <a:sym typeface="Nunito Sans"/>
                </a:rPr>
                <a:t>Meeting</a:t>
              </a:r>
              <a:r>
                <a:rPr b="0" i="0" lang="en-US" sz="1600" u="sng" cap="none" strike="noStrike">
                  <a:solidFill>
                    <a:schemeClr val="lt1"/>
                  </a:solidFill>
                  <a:latin typeface="Nunito Sans"/>
                  <a:ea typeface="Nunito Sans"/>
                  <a:cs typeface="Nunito Sans"/>
                  <a:sym typeface="Nunito Sans"/>
                </a:rPr>
                <a:t> </a:t>
              </a:r>
              <a:r>
                <a:rPr lang="en-US" sz="1600" u="sng">
                  <a:solidFill>
                    <a:schemeClr val="lt1"/>
                  </a:solidFill>
                  <a:latin typeface="Nunito Sans"/>
                  <a:ea typeface="Nunito Sans"/>
                  <a:cs typeface="Nunito Sans"/>
                  <a:sym typeface="Nunito Sans"/>
                </a:rPr>
                <a:t>formats</a:t>
              </a:r>
              <a:endParaRPr/>
            </a:p>
            <a:p>
              <a:pPr indent="-114300" lvl="1" marL="114300" marR="0" rtl="0" algn="l">
                <a:lnSpc>
                  <a:spcPct val="90000"/>
                </a:lnSpc>
                <a:spcBef>
                  <a:spcPts val="560"/>
                </a:spcBef>
                <a:spcAft>
                  <a:spcPts val="0"/>
                </a:spcAft>
                <a:buClr>
                  <a:schemeClr val="lt1"/>
                </a:buClr>
                <a:buSzPts val="1400"/>
                <a:buFont typeface="Nunito Sans"/>
                <a:buChar char="•"/>
              </a:pPr>
              <a:r>
                <a:rPr b="0" i="0" lang="en-US" sz="1400" u="none" cap="none" strike="noStrike">
                  <a:solidFill>
                    <a:schemeClr val="lt1"/>
                  </a:solidFill>
                  <a:latin typeface="Nunito Sans"/>
                  <a:ea typeface="Nunito Sans"/>
                  <a:cs typeface="Nunito Sans"/>
                  <a:sym typeface="Nunito Sans"/>
                </a:rPr>
                <a:t>Do you want a member to present a project or archive at every meeting?</a:t>
              </a:r>
              <a:endParaRPr/>
            </a:p>
            <a:p>
              <a:pPr indent="-114300" lvl="1" marL="114300" marR="0" rtl="0" algn="l">
                <a:lnSpc>
                  <a:spcPct val="90000"/>
                </a:lnSpc>
                <a:spcBef>
                  <a:spcPts val="210"/>
                </a:spcBef>
                <a:spcAft>
                  <a:spcPts val="0"/>
                </a:spcAft>
                <a:buClr>
                  <a:schemeClr val="lt1"/>
                </a:buClr>
                <a:buSzPts val="1400"/>
                <a:buFont typeface="Nunito Sans"/>
                <a:buChar char="•"/>
              </a:pPr>
              <a:r>
                <a:rPr lang="en-US">
                  <a:solidFill>
                    <a:schemeClr val="lt1"/>
                  </a:solidFill>
                  <a:latin typeface="Nunito Sans"/>
                  <a:ea typeface="Nunito Sans"/>
                  <a:cs typeface="Nunito Sans"/>
                  <a:sym typeface="Nunito Sans"/>
                </a:rPr>
                <a:t>Do you want to give/hear updates on members' projects?</a:t>
              </a:r>
              <a:endParaRPr/>
            </a:p>
            <a:p>
              <a:pPr indent="-114300" lvl="1" marL="114300" marR="0" rtl="0" algn="l">
                <a:lnSpc>
                  <a:spcPct val="90000"/>
                </a:lnSpc>
                <a:spcBef>
                  <a:spcPts val="210"/>
                </a:spcBef>
                <a:spcAft>
                  <a:spcPts val="0"/>
                </a:spcAft>
                <a:buClr>
                  <a:schemeClr val="lt1"/>
                </a:buClr>
                <a:buSzPts val="1400"/>
                <a:buFont typeface="Nunito Sans"/>
                <a:buChar char="•"/>
              </a:pPr>
              <a:r>
                <a:rPr lang="en-US">
                  <a:solidFill>
                    <a:schemeClr val="lt1"/>
                  </a:solidFill>
                  <a:latin typeface="Nunito Sans"/>
                  <a:ea typeface="Nunito Sans"/>
                  <a:cs typeface="Nunito Sans"/>
                  <a:sym typeface="Nunito Sans"/>
                </a:rPr>
                <a:t>Do you like open discussion meetings with less agenda?</a:t>
              </a:r>
              <a:endParaRPr/>
            </a:p>
          </p:txBody>
        </p:sp>
        <p:sp>
          <p:nvSpPr>
            <p:cNvPr id="553" name="Google Shape;553;g3e428dbb43c_1_0"/>
            <p:cNvSpPr/>
            <p:nvPr/>
          </p:nvSpPr>
          <p:spPr>
            <a:xfrm>
              <a:off x="3888451" y="1191"/>
              <a:ext cx="3147000" cy="1888200"/>
            </a:xfrm>
            <a:prstGeom prst="rect">
              <a:avLst/>
            </a:prstGeom>
            <a:gradFill>
              <a:gsLst>
                <a:gs pos="0">
                  <a:srgbClr val="96906D"/>
                </a:gs>
                <a:gs pos="50000">
                  <a:srgbClr val="8C8456"/>
                </a:gs>
                <a:gs pos="100000">
                  <a:srgbClr val="7D754B"/>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3e428dbb43c_1_0"/>
            <p:cNvSpPr/>
            <p:nvPr/>
          </p:nvSpPr>
          <p:spPr>
            <a:xfrm>
              <a:off x="7350186" y="1191"/>
              <a:ext cx="3147000" cy="1888200"/>
            </a:xfrm>
            <a:prstGeom prst="rect">
              <a:avLst/>
            </a:prstGeom>
            <a:gradFill>
              <a:gsLst>
                <a:gs pos="0">
                  <a:srgbClr val="96906D"/>
                </a:gs>
                <a:gs pos="50000">
                  <a:srgbClr val="8C8456"/>
                </a:gs>
                <a:gs pos="100000">
                  <a:srgbClr val="7D754B"/>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3e428dbb43c_1_0"/>
            <p:cNvSpPr txBox="1"/>
            <p:nvPr/>
          </p:nvSpPr>
          <p:spPr>
            <a:xfrm>
              <a:off x="7350186" y="1191"/>
              <a:ext cx="3147000" cy="1888200"/>
            </a:xfrm>
            <a:prstGeom prst="rect">
              <a:avLst/>
            </a:prstGeom>
            <a:noFill/>
            <a:ln>
              <a:noFill/>
            </a:ln>
          </p:spPr>
          <p:txBody>
            <a:bodyPr anchorCtr="0" anchor="t" bIns="53325" lIns="53325" spcFirstLastPara="1" rIns="53325" wrap="square" tIns="53325">
              <a:noAutofit/>
            </a:bodyPr>
            <a:lstStyle/>
            <a:p>
              <a:pPr indent="0" lvl="0" marL="0" marR="0" rtl="0" algn="l">
                <a:lnSpc>
                  <a:spcPct val="90000"/>
                </a:lnSpc>
                <a:spcBef>
                  <a:spcPts val="0"/>
                </a:spcBef>
                <a:spcAft>
                  <a:spcPts val="0"/>
                </a:spcAft>
                <a:buClr>
                  <a:schemeClr val="lt1"/>
                </a:buClr>
                <a:buSzPts val="1600"/>
                <a:buFont typeface="Nunito Sans"/>
                <a:buNone/>
              </a:pPr>
              <a:r>
                <a:rPr lang="en-US" sz="1600" u="sng">
                  <a:solidFill>
                    <a:schemeClr val="lt1"/>
                  </a:solidFill>
                  <a:latin typeface="Nunito Sans"/>
                  <a:ea typeface="Nunito Sans"/>
                  <a:cs typeface="Nunito Sans"/>
                  <a:sym typeface="Nunito Sans"/>
                </a:rPr>
                <a:t>Discussion Topics</a:t>
              </a:r>
              <a:endParaRPr/>
            </a:p>
            <a:p>
              <a:pPr indent="-114300" lvl="1" marL="114300" marR="0" rtl="0" algn="l">
                <a:lnSpc>
                  <a:spcPct val="90000"/>
                </a:lnSpc>
                <a:spcBef>
                  <a:spcPts val="560"/>
                </a:spcBef>
                <a:spcAft>
                  <a:spcPts val="0"/>
                </a:spcAft>
                <a:buClr>
                  <a:schemeClr val="lt1"/>
                </a:buClr>
                <a:buSzPts val="1400"/>
                <a:buFont typeface="Nunito Sans"/>
                <a:buChar char="•"/>
              </a:pPr>
              <a:r>
                <a:rPr lang="en-US">
                  <a:solidFill>
                    <a:schemeClr val="lt1"/>
                  </a:solidFill>
                  <a:latin typeface="Nunito Sans"/>
                  <a:ea typeface="Nunito Sans"/>
                  <a:cs typeface="Nunito Sans"/>
                  <a:sym typeface="Nunito Sans"/>
                </a:rPr>
                <a:t>What challenges do you face?</a:t>
              </a:r>
              <a:endParaRPr>
                <a:solidFill>
                  <a:schemeClr val="lt1"/>
                </a:solidFill>
                <a:latin typeface="Nunito Sans"/>
                <a:ea typeface="Nunito Sans"/>
                <a:cs typeface="Nunito Sans"/>
                <a:sym typeface="Nunito Sans"/>
              </a:endParaRPr>
            </a:p>
            <a:p>
              <a:pPr indent="-114300" lvl="1" marL="114300" marR="0" rtl="0" algn="l">
                <a:lnSpc>
                  <a:spcPct val="90000"/>
                </a:lnSpc>
                <a:spcBef>
                  <a:spcPts val="560"/>
                </a:spcBef>
                <a:spcAft>
                  <a:spcPts val="0"/>
                </a:spcAft>
                <a:buClr>
                  <a:schemeClr val="lt1"/>
                </a:buClr>
                <a:buSzPts val="1400"/>
                <a:buFont typeface="Nunito Sans"/>
                <a:buChar char="•"/>
              </a:pPr>
              <a:r>
                <a:rPr lang="en-US">
                  <a:solidFill>
                    <a:schemeClr val="lt1"/>
                  </a:solidFill>
                  <a:latin typeface="Nunito Sans"/>
                  <a:ea typeface="Nunito Sans"/>
                  <a:cs typeface="Nunito Sans"/>
                  <a:sym typeface="Nunito Sans"/>
                </a:rPr>
                <a:t>How do you advertise your web archive?</a:t>
              </a:r>
              <a:endParaRPr>
                <a:solidFill>
                  <a:schemeClr val="lt1"/>
                </a:solidFill>
                <a:latin typeface="Nunito Sans"/>
                <a:ea typeface="Nunito Sans"/>
                <a:cs typeface="Nunito Sans"/>
                <a:sym typeface="Nunito Sans"/>
              </a:endParaRPr>
            </a:p>
            <a:p>
              <a:pPr indent="-114300" lvl="1" marL="114300" marR="0" rtl="0" algn="l">
                <a:lnSpc>
                  <a:spcPct val="90000"/>
                </a:lnSpc>
                <a:spcBef>
                  <a:spcPts val="560"/>
                </a:spcBef>
                <a:spcAft>
                  <a:spcPts val="0"/>
                </a:spcAft>
                <a:buClr>
                  <a:schemeClr val="lt1"/>
                </a:buClr>
                <a:buSzPts val="1400"/>
                <a:buFont typeface="Nunito Sans"/>
                <a:buChar char="•"/>
              </a:pPr>
              <a:r>
                <a:rPr lang="en-US">
                  <a:solidFill>
                    <a:schemeClr val="lt1"/>
                  </a:solidFill>
                  <a:latin typeface="Nunito Sans"/>
                  <a:ea typeface="Nunito Sans"/>
                  <a:cs typeface="Nunito Sans"/>
                  <a:sym typeface="Nunito Sans"/>
                </a:rPr>
                <a:t>What new tools are you using or want to use?</a:t>
              </a:r>
              <a:endParaRPr>
                <a:solidFill>
                  <a:schemeClr val="lt1"/>
                </a:solidFill>
                <a:latin typeface="Nunito Sans"/>
                <a:ea typeface="Nunito Sans"/>
                <a:cs typeface="Nunito Sans"/>
                <a:sym typeface="Nunito Sans"/>
              </a:endParaRPr>
            </a:p>
          </p:txBody>
        </p:sp>
        <p:sp>
          <p:nvSpPr>
            <p:cNvPr id="556" name="Google Shape;556;g3e428dbb43c_1_0"/>
            <p:cNvSpPr/>
            <p:nvPr/>
          </p:nvSpPr>
          <p:spPr>
            <a:xfrm>
              <a:off x="2157583" y="2204114"/>
              <a:ext cx="3147000" cy="1888200"/>
            </a:xfrm>
            <a:prstGeom prst="rect">
              <a:avLst/>
            </a:prstGeom>
            <a:gradFill>
              <a:gsLst>
                <a:gs pos="0">
                  <a:srgbClr val="96906D"/>
                </a:gs>
                <a:gs pos="50000">
                  <a:srgbClr val="8C8456"/>
                </a:gs>
                <a:gs pos="100000">
                  <a:srgbClr val="7D754B"/>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3e428dbb43c_1_0"/>
            <p:cNvSpPr txBox="1"/>
            <p:nvPr/>
          </p:nvSpPr>
          <p:spPr>
            <a:xfrm>
              <a:off x="2157583" y="2204114"/>
              <a:ext cx="3147000" cy="1888200"/>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Clr>
                  <a:schemeClr val="lt1"/>
                </a:buClr>
                <a:buSzPts val="1600"/>
                <a:buFont typeface="Nunito Sans"/>
                <a:buNone/>
              </a:pPr>
              <a:r>
                <a:rPr b="0" i="0" lang="en-US" sz="1600" u="sng" cap="none" strike="noStrike">
                  <a:solidFill>
                    <a:schemeClr val="lt1"/>
                  </a:solidFill>
                  <a:latin typeface="Nunito Sans"/>
                  <a:ea typeface="Nunito Sans"/>
                  <a:cs typeface="Nunito Sans"/>
                  <a:sym typeface="Nunito Sans"/>
                </a:rPr>
                <a:t>Collaborat</a:t>
              </a:r>
              <a:r>
                <a:rPr lang="en-US" sz="1600" u="sng">
                  <a:solidFill>
                    <a:schemeClr val="lt1"/>
                  </a:solidFill>
                  <a:latin typeface="Nunito Sans"/>
                  <a:ea typeface="Nunito Sans"/>
                  <a:cs typeface="Nunito Sans"/>
                  <a:sym typeface="Nunito Sans"/>
                </a:rPr>
                <a:t>ion</a:t>
              </a:r>
              <a:endParaRPr sz="1600" u="sng">
                <a:solidFill>
                  <a:schemeClr val="lt1"/>
                </a:solidFill>
                <a:latin typeface="Nunito Sans"/>
                <a:ea typeface="Nunito Sans"/>
                <a:cs typeface="Nunito Sans"/>
                <a:sym typeface="Nunito Sans"/>
              </a:endParaRPr>
            </a:p>
            <a:p>
              <a:pPr indent="-114300" lvl="1" marL="114300" rtl="0" algn="l">
                <a:lnSpc>
                  <a:spcPct val="90000"/>
                </a:lnSpc>
                <a:spcBef>
                  <a:spcPts val="560"/>
                </a:spcBef>
                <a:spcAft>
                  <a:spcPts val="0"/>
                </a:spcAft>
                <a:buClr>
                  <a:schemeClr val="lt1"/>
                </a:buClr>
                <a:buSzPts val="1400"/>
                <a:buFont typeface="Nunito Sans"/>
                <a:buChar char="•"/>
              </a:pPr>
              <a:r>
                <a:rPr lang="en-US">
                  <a:solidFill>
                    <a:schemeClr val="lt1"/>
                  </a:solidFill>
                  <a:latin typeface="Nunito Sans"/>
                  <a:ea typeface="Nunito Sans"/>
                  <a:cs typeface="Nunito Sans"/>
                  <a:sym typeface="Nunito Sans"/>
                </a:rPr>
                <a:t>What projects/presentations could we work on together? </a:t>
              </a:r>
              <a:endParaRPr sz="1600" u="sng">
                <a:solidFill>
                  <a:schemeClr val="lt1"/>
                </a:solidFill>
                <a:latin typeface="Nunito Sans"/>
                <a:ea typeface="Nunito Sans"/>
                <a:cs typeface="Nunito Sans"/>
                <a:sym typeface="Nunito Sans"/>
              </a:endParaRPr>
            </a:p>
            <a:p>
              <a:pPr indent="-114300" lvl="1" marL="114300" marR="0" rtl="0" algn="l">
                <a:lnSpc>
                  <a:spcPct val="90000"/>
                </a:lnSpc>
                <a:spcBef>
                  <a:spcPts val="560"/>
                </a:spcBef>
                <a:spcAft>
                  <a:spcPts val="0"/>
                </a:spcAft>
                <a:buClr>
                  <a:schemeClr val="lt1"/>
                </a:buClr>
                <a:buSzPts val="1400"/>
                <a:buFont typeface="Nunito Sans"/>
                <a:buChar char="•"/>
              </a:pPr>
              <a:r>
                <a:rPr b="0" i="0" lang="en-US" sz="1400" u="none" cap="none" strike="noStrike">
                  <a:solidFill>
                    <a:schemeClr val="lt1"/>
                  </a:solidFill>
                  <a:latin typeface="Nunito Sans"/>
                  <a:ea typeface="Nunito Sans"/>
                  <a:cs typeface="Nunito Sans"/>
                  <a:sym typeface="Nunito Sans"/>
                </a:rPr>
                <a:t>What would you want to help with?</a:t>
              </a:r>
              <a:endParaRPr/>
            </a:p>
            <a:p>
              <a:pPr indent="-114300" lvl="1" marL="114300" marR="0" rtl="0" algn="l">
                <a:lnSpc>
                  <a:spcPct val="90000"/>
                </a:lnSpc>
                <a:spcBef>
                  <a:spcPts val="210"/>
                </a:spcBef>
                <a:spcAft>
                  <a:spcPts val="0"/>
                </a:spcAft>
                <a:buClr>
                  <a:schemeClr val="lt1"/>
                </a:buClr>
                <a:buSzPts val="1400"/>
                <a:buFont typeface="Nunito Sans"/>
                <a:buChar char="•"/>
              </a:pPr>
              <a:r>
                <a:rPr b="0" i="0" lang="en-US" sz="1400" u="none" cap="none" strike="noStrike">
                  <a:solidFill>
                    <a:schemeClr val="lt1"/>
                  </a:solidFill>
                  <a:latin typeface="Nunito Sans"/>
                  <a:ea typeface="Nunito Sans"/>
                  <a:cs typeface="Nunito Sans"/>
                  <a:sym typeface="Nunito Sans"/>
                </a:rPr>
                <a:t>What would you NOT want to help with?</a:t>
              </a:r>
              <a:endParaRPr>
                <a:solidFill>
                  <a:schemeClr val="lt1"/>
                </a:solidFill>
                <a:latin typeface="Nunito Sans"/>
                <a:ea typeface="Nunito Sans"/>
                <a:cs typeface="Nunito Sans"/>
                <a:sym typeface="Nunito Sans"/>
              </a:endParaRPr>
            </a:p>
          </p:txBody>
        </p:sp>
        <p:sp>
          <p:nvSpPr>
            <p:cNvPr id="558" name="Google Shape;558;g3e428dbb43c_1_0"/>
            <p:cNvSpPr/>
            <p:nvPr/>
          </p:nvSpPr>
          <p:spPr>
            <a:xfrm>
              <a:off x="5619318" y="2204114"/>
              <a:ext cx="3147000" cy="1888200"/>
            </a:xfrm>
            <a:prstGeom prst="rect">
              <a:avLst/>
            </a:prstGeom>
            <a:gradFill>
              <a:gsLst>
                <a:gs pos="0">
                  <a:srgbClr val="96906D"/>
                </a:gs>
                <a:gs pos="50000">
                  <a:srgbClr val="8C8456"/>
                </a:gs>
                <a:gs pos="100000">
                  <a:srgbClr val="7D754B"/>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3e428dbb43c_1_0"/>
            <p:cNvSpPr txBox="1"/>
            <p:nvPr/>
          </p:nvSpPr>
          <p:spPr>
            <a:xfrm>
              <a:off x="5619318" y="2204114"/>
              <a:ext cx="3147000" cy="1888200"/>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Clr>
                  <a:schemeClr val="lt1"/>
                </a:buClr>
                <a:buSzPts val="1600"/>
                <a:buFont typeface="Nunito Sans"/>
                <a:buNone/>
              </a:pPr>
              <a:r>
                <a:rPr b="0" i="0" lang="en-US" sz="1600" u="sng" cap="none" strike="noStrike">
                  <a:solidFill>
                    <a:schemeClr val="lt1"/>
                  </a:solidFill>
                  <a:latin typeface="Nunito Sans"/>
                  <a:ea typeface="Nunito Sans"/>
                  <a:cs typeface="Nunito Sans"/>
                  <a:sym typeface="Nunito Sans"/>
                </a:rPr>
                <a:t>Other</a:t>
              </a:r>
              <a:endParaRPr/>
            </a:p>
            <a:p>
              <a:pPr indent="-114300" lvl="1" marL="114300" marR="0" rtl="0" algn="l">
                <a:lnSpc>
                  <a:spcPct val="90000"/>
                </a:lnSpc>
                <a:spcBef>
                  <a:spcPts val="560"/>
                </a:spcBef>
                <a:spcAft>
                  <a:spcPts val="0"/>
                </a:spcAft>
                <a:buClr>
                  <a:schemeClr val="lt1"/>
                </a:buClr>
                <a:buSzPts val="1400"/>
                <a:buFont typeface="Nunito Sans"/>
                <a:buChar char="•"/>
              </a:pPr>
              <a:r>
                <a:rPr b="0" i="0" lang="en-US" sz="1400" u="none" cap="none" strike="noStrike">
                  <a:solidFill>
                    <a:schemeClr val="lt1"/>
                  </a:solidFill>
                  <a:latin typeface="Nunito Sans"/>
                  <a:ea typeface="Nunito Sans"/>
                  <a:cs typeface="Nunito Sans"/>
                  <a:sym typeface="Nunito Sans"/>
                </a:rPr>
                <a:t>Do you want social time with colleagues?</a:t>
              </a:r>
              <a:endParaRPr/>
            </a:p>
            <a:p>
              <a:pPr indent="-114300" lvl="1" marL="114300" marR="0" rtl="0" algn="l">
                <a:lnSpc>
                  <a:spcPct val="90000"/>
                </a:lnSpc>
                <a:spcBef>
                  <a:spcPts val="210"/>
                </a:spcBef>
                <a:spcAft>
                  <a:spcPts val="0"/>
                </a:spcAft>
                <a:buClr>
                  <a:schemeClr val="lt1"/>
                </a:buClr>
                <a:buSzPts val="1400"/>
                <a:buFont typeface="Nunito Sans"/>
                <a:buChar char="•"/>
              </a:pPr>
              <a:r>
                <a:rPr b="0" i="0" lang="en-US" sz="1400" u="none" cap="none" strike="noStrike">
                  <a:solidFill>
                    <a:schemeClr val="lt1"/>
                  </a:solidFill>
                  <a:latin typeface="Nunito Sans"/>
                  <a:ea typeface="Nunito Sans"/>
                  <a:cs typeface="Nunito Sans"/>
                  <a:sym typeface="Nunito Sans"/>
                </a:rPr>
                <a:t>Do you want icebreakers and/or games at meetings?</a:t>
              </a:r>
              <a:endParaRPr/>
            </a:p>
          </p:txBody>
        </p:sp>
        <p:sp>
          <p:nvSpPr>
            <p:cNvPr id="560" name="Google Shape;560;g3e428dbb43c_1_0"/>
            <p:cNvSpPr txBox="1"/>
            <p:nvPr/>
          </p:nvSpPr>
          <p:spPr>
            <a:xfrm>
              <a:off x="3888451" y="1191"/>
              <a:ext cx="3147000" cy="1888200"/>
            </a:xfrm>
            <a:prstGeom prst="rect">
              <a:avLst/>
            </a:prstGeom>
            <a:noFill/>
            <a:ln>
              <a:noFill/>
            </a:ln>
          </p:spPr>
          <p:txBody>
            <a:bodyPr anchorCtr="0" anchor="t" bIns="53325" lIns="53325" spcFirstLastPara="1" rIns="53325" wrap="square" tIns="53325">
              <a:noAutofit/>
            </a:bodyPr>
            <a:lstStyle/>
            <a:p>
              <a:pPr indent="0" lvl="0" marL="0" rtl="0" algn="l">
                <a:lnSpc>
                  <a:spcPct val="90000"/>
                </a:lnSpc>
                <a:spcBef>
                  <a:spcPts val="0"/>
                </a:spcBef>
                <a:spcAft>
                  <a:spcPts val="0"/>
                </a:spcAft>
                <a:buNone/>
              </a:pPr>
              <a:r>
                <a:rPr lang="en-US" sz="1600" u="sng">
                  <a:solidFill>
                    <a:schemeClr val="lt1"/>
                  </a:solidFill>
                  <a:latin typeface="Nunito Sans"/>
                  <a:ea typeface="Nunito Sans"/>
                  <a:cs typeface="Nunito Sans"/>
                  <a:sym typeface="Nunito Sans"/>
                </a:rPr>
                <a:t>Events</a:t>
              </a:r>
              <a:endParaRPr>
                <a:solidFill>
                  <a:schemeClr val="dk1"/>
                </a:solidFill>
              </a:endParaRPr>
            </a:p>
            <a:p>
              <a:pPr indent="-114300" lvl="1" marL="114300" rtl="0" algn="l">
                <a:lnSpc>
                  <a:spcPct val="90000"/>
                </a:lnSpc>
                <a:spcBef>
                  <a:spcPts val="560"/>
                </a:spcBef>
                <a:spcAft>
                  <a:spcPts val="0"/>
                </a:spcAft>
                <a:buClr>
                  <a:schemeClr val="lt1"/>
                </a:buClr>
                <a:buSzPts val="1400"/>
                <a:buFont typeface="Nunito Sans"/>
                <a:buChar char="•"/>
              </a:pPr>
              <a:r>
                <a:rPr lang="en-US">
                  <a:solidFill>
                    <a:schemeClr val="lt1"/>
                  </a:solidFill>
                  <a:latin typeface="Nunito Sans"/>
                  <a:ea typeface="Nunito Sans"/>
                  <a:cs typeface="Nunito Sans"/>
                  <a:sym typeface="Nunito Sans"/>
                </a:rPr>
                <a:t>What sorts of presentations would be most useful for you?</a:t>
              </a:r>
              <a:endParaRPr>
                <a:solidFill>
                  <a:schemeClr val="lt1"/>
                </a:solidFill>
                <a:latin typeface="Nunito Sans"/>
                <a:ea typeface="Nunito Sans"/>
                <a:cs typeface="Nunito Sans"/>
                <a:sym typeface="Nunito Sans"/>
              </a:endParaRPr>
            </a:p>
            <a:p>
              <a:pPr indent="-114300" lvl="1" marL="114300" rtl="0" algn="l">
                <a:lnSpc>
                  <a:spcPct val="90000"/>
                </a:lnSpc>
                <a:spcBef>
                  <a:spcPts val="560"/>
                </a:spcBef>
                <a:spcAft>
                  <a:spcPts val="0"/>
                </a:spcAft>
                <a:buClr>
                  <a:schemeClr val="lt1"/>
                </a:buClr>
                <a:buSzPts val="1400"/>
                <a:buFont typeface="Nunito Sans"/>
                <a:buChar char="•"/>
              </a:pPr>
              <a:r>
                <a:rPr lang="en-US">
                  <a:solidFill>
                    <a:schemeClr val="lt1"/>
                  </a:solidFill>
                  <a:latin typeface="Nunito Sans"/>
                  <a:ea typeface="Nunito Sans"/>
                  <a:cs typeface="Nunito Sans"/>
                  <a:sym typeface="Nunito Sans"/>
                </a:rPr>
                <a:t>Are you interested in an annual WATXIG in-person event?</a:t>
              </a:r>
              <a:endParaRPr>
                <a:solidFill>
                  <a:schemeClr val="lt1"/>
                </a:solidFill>
                <a:latin typeface="Nunito Sans"/>
                <a:ea typeface="Nunito Sans"/>
                <a:cs typeface="Nunito Sans"/>
                <a:sym typeface="Nunito Sans"/>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8"/>
          <p:cNvSpPr txBox="1"/>
          <p:nvPr>
            <p:ph type="title"/>
          </p:nvPr>
        </p:nvSpPr>
        <p:spPr>
          <a:xfrm>
            <a:off x="634030" y="635001"/>
            <a:ext cx="10923934" cy="75565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Nunito Sans"/>
              <a:buNone/>
            </a:pPr>
            <a:r>
              <a:rPr lang="en-US"/>
              <a:t>ACTIVITY: </a:t>
            </a:r>
            <a:r>
              <a:rPr lang="en-US">
                <a:extLst>
                  <a:ext uri="http://customooxmlschemas.google.com/">
                    <go:slidesCustomData xmlns:go="http://customooxmlschemas.google.com/" textRoundtripDataId="1"/>
                  </a:ext>
                </a:extLst>
              </a:rPr>
              <a:t>GUIDE OUR FUTURE</a:t>
            </a:r>
            <a:endParaRPr/>
          </a:p>
        </p:txBody>
      </p:sp>
      <p:sp>
        <p:nvSpPr>
          <p:cNvPr id="566" name="Google Shape;566;p8"/>
          <p:cNvSpPr txBox="1"/>
          <p:nvPr>
            <p:ph idx="11" type="ftr"/>
          </p:nvPr>
        </p:nvSpPr>
        <p:spPr>
          <a:xfrm rot="-5400000">
            <a:off x="-2067304" y="2241964"/>
            <a:ext cx="4564376" cy="429768"/>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r>
              <a:rPr lang="en-US"/>
              <a:t>WATXIG</a:t>
            </a:r>
            <a:endParaRPr/>
          </a:p>
        </p:txBody>
      </p:sp>
      <p:sp>
        <p:nvSpPr>
          <p:cNvPr id="567" name="Google Shape;567;p8"/>
          <p:cNvSpPr txBox="1"/>
          <p:nvPr>
            <p:ph idx="12" type="sldNum"/>
          </p:nvPr>
        </p:nvSpPr>
        <p:spPr>
          <a:xfrm>
            <a:off x="2" y="6492513"/>
            <a:ext cx="429207" cy="36512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fld id="{00000000-1234-1234-1234-123412341234}" type="slidenum">
              <a:rPr lang="en-US"/>
              <a:t>‹#›</a:t>
            </a:fld>
            <a:endParaRPr/>
          </a:p>
        </p:txBody>
      </p:sp>
      <p:grpSp>
        <p:nvGrpSpPr>
          <p:cNvPr id="568" name="Google Shape;568;p8"/>
          <p:cNvGrpSpPr/>
          <p:nvPr/>
        </p:nvGrpSpPr>
        <p:grpSpPr>
          <a:xfrm>
            <a:off x="634030" y="1768625"/>
            <a:ext cx="10923934" cy="4443121"/>
            <a:chOff x="0" y="11252"/>
            <a:chExt cx="10923934" cy="4443121"/>
          </a:xfrm>
        </p:grpSpPr>
        <p:sp>
          <p:nvSpPr>
            <p:cNvPr id="569" name="Google Shape;569;p8"/>
            <p:cNvSpPr/>
            <p:nvPr/>
          </p:nvSpPr>
          <p:spPr>
            <a:xfrm>
              <a:off x="0" y="11252"/>
              <a:ext cx="10923934" cy="421200"/>
            </a:xfrm>
            <a:prstGeom prst="roundRect">
              <a:avLst>
                <a:gd fmla="val 16667" name="adj"/>
              </a:avLst>
            </a:prstGeom>
            <a:solidFill>
              <a:srgbClr val="8A835A"/>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8"/>
            <p:cNvSpPr txBox="1"/>
            <p:nvPr/>
          </p:nvSpPr>
          <p:spPr>
            <a:xfrm>
              <a:off x="20561" y="31813"/>
              <a:ext cx="10882812" cy="380078"/>
            </a:xfrm>
            <a:prstGeom prst="rect">
              <a:avLst/>
            </a:prstGeom>
            <a:noFill/>
            <a:ln>
              <a:noFill/>
            </a:ln>
          </p:spPr>
          <p:txBody>
            <a:bodyPr anchorCtr="0" anchor="ctr" bIns="60950" lIns="60950" spcFirstLastPara="1" rIns="60950" wrap="square" tIns="60950">
              <a:noAutofit/>
            </a:bodyPr>
            <a:lstStyle/>
            <a:p>
              <a:pPr indent="0" lvl="0" marL="0" marR="0" rtl="0" algn="l">
                <a:lnSpc>
                  <a:spcPct val="90000"/>
                </a:lnSpc>
                <a:spcBef>
                  <a:spcPts val="0"/>
                </a:spcBef>
                <a:spcAft>
                  <a:spcPts val="0"/>
                </a:spcAft>
                <a:buClr>
                  <a:schemeClr val="lt1"/>
                </a:buClr>
                <a:buSzPts val="1600"/>
                <a:buFont typeface="Nunito Sans"/>
                <a:buNone/>
              </a:pPr>
              <a:r>
                <a:rPr b="0" i="0" lang="en-US" sz="1600" u="none" cap="none" strike="noStrike">
                  <a:solidFill>
                    <a:schemeClr val="lt1"/>
                  </a:solidFill>
                  <a:latin typeface="Nunito Sans"/>
                  <a:ea typeface="Nunito Sans"/>
                  <a:cs typeface="Nunito Sans"/>
                  <a:sym typeface="Nunito Sans"/>
                </a:rPr>
                <a:t>Categories:</a:t>
              </a:r>
              <a:endParaRPr/>
            </a:p>
          </p:txBody>
        </p:sp>
        <p:sp>
          <p:nvSpPr>
            <p:cNvPr id="571" name="Google Shape;571;p8"/>
            <p:cNvSpPr/>
            <p:nvPr/>
          </p:nvSpPr>
          <p:spPr>
            <a:xfrm>
              <a:off x="0" y="432452"/>
              <a:ext cx="10923934" cy="135792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8"/>
            <p:cNvSpPr txBox="1"/>
            <p:nvPr/>
          </p:nvSpPr>
          <p:spPr>
            <a:xfrm>
              <a:off x="0" y="432452"/>
              <a:ext cx="10923934" cy="1357920"/>
            </a:xfrm>
            <a:prstGeom prst="rect">
              <a:avLst/>
            </a:prstGeom>
            <a:noFill/>
            <a:ln>
              <a:noFill/>
            </a:ln>
          </p:spPr>
          <p:txBody>
            <a:bodyPr anchorCtr="0" anchor="t" bIns="17775" lIns="346825" spcFirstLastPara="1" rIns="99550" wrap="square" tIns="17775">
              <a:noAutofit/>
            </a:bodyPr>
            <a:lstStyle/>
            <a:p>
              <a:pPr indent="-114300" lvl="1" marL="114300" marR="0" rtl="0" algn="l">
                <a:lnSpc>
                  <a:spcPct val="90000"/>
                </a:lnSpc>
                <a:spcBef>
                  <a:spcPts val="0"/>
                </a:spcBef>
                <a:spcAft>
                  <a:spcPts val="0"/>
                </a:spcAft>
                <a:buClr>
                  <a:schemeClr val="dk1"/>
                </a:buClr>
                <a:buSzPts val="1400"/>
                <a:buFont typeface="Nunito Sans"/>
                <a:buChar char="•"/>
              </a:pPr>
              <a:r>
                <a:rPr lang="en-US">
                  <a:solidFill>
                    <a:schemeClr val="dk1"/>
                  </a:solidFill>
                  <a:latin typeface="Nunito Sans"/>
                  <a:ea typeface="Nunito Sans"/>
                  <a:cs typeface="Nunito Sans"/>
                  <a:sym typeface="Nunito Sans"/>
                </a:rPr>
                <a:t>Events</a:t>
              </a:r>
              <a:endParaRPr>
                <a:solidFill>
                  <a:schemeClr val="dk1"/>
                </a:solidFill>
                <a:latin typeface="Nunito Sans"/>
                <a:ea typeface="Nunito Sans"/>
                <a:cs typeface="Nunito Sans"/>
                <a:sym typeface="Nunito Sans"/>
              </a:endParaRPr>
            </a:p>
            <a:p>
              <a:pPr indent="-114300" lvl="1" marL="114300" marR="0" rtl="0" algn="l">
                <a:lnSpc>
                  <a:spcPct val="90000"/>
                </a:lnSpc>
                <a:spcBef>
                  <a:spcPts val="0"/>
                </a:spcBef>
                <a:spcAft>
                  <a:spcPts val="0"/>
                </a:spcAft>
                <a:buClr>
                  <a:schemeClr val="dk1"/>
                </a:buClr>
                <a:buSzPts val="1400"/>
                <a:buFont typeface="Nunito Sans"/>
                <a:buChar char="•"/>
              </a:pPr>
              <a:r>
                <a:rPr lang="en-US">
                  <a:solidFill>
                    <a:schemeClr val="dk1"/>
                  </a:solidFill>
                  <a:latin typeface="Nunito Sans"/>
                  <a:ea typeface="Nunito Sans"/>
                  <a:cs typeface="Nunito Sans"/>
                  <a:sym typeface="Nunito Sans"/>
                </a:rPr>
                <a:t>Meeting Formats</a:t>
              </a:r>
              <a:endParaRPr>
                <a:solidFill>
                  <a:schemeClr val="dk1"/>
                </a:solidFill>
                <a:latin typeface="Nunito Sans"/>
                <a:ea typeface="Nunito Sans"/>
                <a:cs typeface="Nunito Sans"/>
                <a:sym typeface="Nunito Sans"/>
              </a:endParaRPr>
            </a:p>
            <a:p>
              <a:pPr indent="-114300" lvl="1" marL="114300" marR="0" rtl="0" algn="l">
                <a:lnSpc>
                  <a:spcPct val="90000"/>
                </a:lnSpc>
                <a:spcBef>
                  <a:spcPts val="0"/>
                </a:spcBef>
                <a:spcAft>
                  <a:spcPts val="0"/>
                </a:spcAft>
                <a:buClr>
                  <a:schemeClr val="dk1"/>
                </a:buClr>
                <a:buSzPts val="1400"/>
                <a:buFont typeface="Nunito Sans"/>
                <a:buChar char="•"/>
              </a:pPr>
              <a:r>
                <a:rPr lang="en-US">
                  <a:solidFill>
                    <a:schemeClr val="dk1"/>
                  </a:solidFill>
                  <a:latin typeface="Nunito Sans"/>
                  <a:ea typeface="Nunito Sans"/>
                  <a:cs typeface="Nunito Sans"/>
                  <a:sym typeface="Nunito Sans"/>
                </a:rPr>
                <a:t>Discussion topics</a:t>
              </a:r>
              <a:endParaRPr>
                <a:extLst>
                  <a:ext uri="http://customooxmlschemas.google.com/">
                    <go:slidesCustomData xmlns:go="http://customooxmlschemas.google.com/" textRoundtripDataId="2"/>
                  </a:ext>
                </a:extLst>
              </a:endParaRPr>
            </a:p>
            <a:p>
              <a:pPr indent="-114300" lvl="1" marL="114300" marR="0" rtl="0" algn="l">
                <a:lnSpc>
                  <a:spcPct val="90000"/>
                </a:lnSpc>
                <a:spcBef>
                  <a:spcPts val="280"/>
                </a:spcBef>
                <a:spcAft>
                  <a:spcPts val="0"/>
                </a:spcAft>
                <a:buClr>
                  <a:schemeClr val="dk1"/>
                </a:buClr>
                <a:buSzPts val="1400"/>
                <a:buFont typeface="Nunito Sans"/>
                <a:buChar char="•"/>
              </a:pPr>
              <a:r>
                <a:rPr lang="en-US">
                  <a:solidFill>
                    <a:schemeClr val="dk1"/>
                  </a:solidFill>
                  <a:latin typeface="Nunito Sans"/>
                  <a:ea typeface="Nunito Sans"/>
                  <a:cs typeface="Nunito Sans"/>
                  <a:sym typeface="Nunito Sans"/>
                  <a:extLst>
                    <a:ext uri="http://customooxmlschemas.google.com/">
                      <go:slidesCustomData xmlns:go="http://customooxmlschemas.google.com/" textRoundtripDataId="3"/>
                    </a:ext>
                  </a:extLst>
                </a:rPr>
                <a:t>Collaboration (things we could do or make together)</a:t>
              </a:r>
              <a:endParaRPr>
                <a:extLst>
                  <a:ext uri="http://customooxmlschemas.google.com/">
                    <go:slidesCustomData xmlns:go="http://customooxmlschemas.google.com/" textRoundtripDataId="4"/>
                  </a:ext>
                </a:extLst>
              </a:endParaRPr>
            </a:p>
            <a:p>
              <a:pPr indent="-114300" lvl="1" marL="114300" marR="0" rtl="0" algn="l">
                <a:lnSpc>
                  <a:spcPct val="90000"/>
                </a:lnSpc>
                <a:spcBef>
                  <a:spcPts val="280"/>
                </a:spcBef>
                <a:spcAft>
                  <a:spcPts val="0"/>
                </a:spcAft>
                <a:buClr>
                  <a:schemeClr val="dk1"/>
                </a:buClr>
                <a:buSzPts val="1400"/>
                <a:buFont typeface="Nunito Sans"/>
                <a:buChar char="•"/>
              </a:pPr>
              <a:r>
                <a:rPr b="0" i="0" lang="en-US" sz="1400" u="none" cap="none" strike="noStrike">
                  <a:solidFill>
                    <a:schemeClr val="dk1"/>
                  </a:solidFill>
                  <a:latin typeface="Nunito Sans"/>
                  <a:ea typeface="Nunito Sans"/>
                  <a:cs typeface="Nunito Sans"/>
                  <a:sym typeface="Nunito Sans"/>
                  <a:extLst>
                    <a:ext uri="http://customooxmlschemas.google.com/">
                      <go:slidesCustomData xmlns:go="http://customooxmlschemas.google.com/" textRoundtripDataId="5"/>
                    </a:ext>
                  </a:extLst>
                </a:rPr>
                <a:t>Other</a:t>
              </a:r>
              <a:endParaRPr/>
            </a:p>
          </p:txBody>
        </p:sp>
        <p:sp>
          <p:nvSpPr>
            <p:cNvPr id="573" name="Google Shape;573;p8"/>
            <p:cNvSpPr/>
            <p:nvPr/>
          </p:nvSpPr>
          <p:spPr>
            <a:xfrm>
              <a:off x="0" y="1790372"/>
              <a:ext cx="10923934" cy="421200"/>
            </a:xfrm>
            <a:prstGeom prst="roundRect">
              <a:avLst>
                <a:gd fmla="val 16667" name="adj"/>
              </a:avLst>
            </a:prstGeom>
            <a:solidFill>
              <a:srgbClr val="8A835A"/>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8"/>
            <p:cNvSpPr txBox="1"/>
            <p:nvPr/>
          </p:nvSpPr>
          <p:spPr>
            <a:xfrm>
              <a:off x="20561" y="1810933"/>
              <a:ext cx="10882812" cy="380078"/>
            </a:xfrm>
            <a:prstGeom prst="rect">
              <a:avLst/>
            </a:prstGeom>
            <a:noFill/>
            <a:ln>
              <a:noFill/>
            </a:ln>
          </p:spPr>
          <p:txBody>
            <a:bodyPr anchorCtr="0" anchor="ctr" bIns="60950" lIns="60950" spcFirstLastPara="1" rIns="60950" wrap="square" tIns="60950">
              <a:noAutofit/>
            </a:bodyPr>
            <a:lstStyle/>
            <a:p>
              <a:pPr indent="0" lvl="0" marL="0" marR="0" rtl="0" algn="l">
                <a:lnSpc>
                  <a:spcPct val="90000"/>
                </a:lnSpc>
                <a:spcBef>
                  <a:spcPts val="0"/>
                </a:spcBef>
                <a:spcAft>
                  <a:spcPts val="0"/>
                </a:spcAft>
                <a:buClr>
                  <a:schemeClr val="lt1"/>
                </a:buClr>
                <a:buSzPts val="1600"/>
                <a:buFont typeface="Nunito Sans"/>
                <a:buNone/>
              </a:pPr>
              <a:r>
                <a:rPr lang="en-US" sz="1600">
                  <a:solidFill>
                    <a:schemeClr val="lt1"/>
                  </a:solidFill>
                  <a:latin typeface="Nunito Sans"/>
                  <a:ea typeface="Nunito Sans"/>
                  <a:cs typeface="Nunito Sans"/>
                  <a:sym typeface="Nunito Sans"/>
                </a:rPr>
                <a:t>Submit Ideas and Thoughts Via Sticky Note:</a:t>
              </a:r>
              <a:endParaRPr/>
            </a:p>
          </p:txBody>
        </p:sp>
        <p:sp>
          <p:nvSpPr>
            <p:cNvPr id="575" name="Google Shape;575;p8"/>
            <p:cNvSpPr/>
            <p:nvPr/>
          </p:nvSpPr>
          <p:spPr>
            <a:xfrm>
              <a:off x="0" y="2211572"/>
              <a:ext cx="10923934" cy="102672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8"/>
            <p:cNvSpPr txBox="1"/>
            <p:nvPr/>
          </p:nvSpPr>
          <p:spPr>
            <a:xfrm>
              <a:off x="0" y="2211572"/>
              <a:ext cx="10923934" cy="1026720"/>
            </a:xfrm>
            <a:prstGeom prst="rect">
              <a:avLst/>
            </a:prstGeom>
            <a:noFill/>
            <a:ln>
              <a:noFill/>
            </a:ln>
          </p:spPr>
          <p:txBody>
            <a:bodyPr anchorCtr="0" anchor="t" bIns="17775" lIns="346825" spcFirstLastPara="1" rIns="99550" wrap="square" tIns="17775">
              <a:noAutofit/>
            </a:bodyPr>
            <a:lstStyle/>
            <a:p>
              <a:pPr indent="-114300" lvl="1" marL="114300" marR="0" rtl="0" algn="l">
                <a:lnSpc>
                  <a:spcPct val="90000"/>
                </a:lnSpc>
                <a:spcBef>
                  <a:spcPts val="0"/>
                </a:spcBef>
                <a:spcAft>
                  <a:spcPts val="0"/>
                </a:spcAft>
                <a:buClr>
                  <a:schemeClr val="dk1"/>
                </a:buClr>
                <a:buSzPts val="1400"/>
                <a:buFont typeface="Nunito Sans"/>
                <a:buChar char="•"/>
              </a:pPr>
              <a:r>
                <a:rPr lang="en-US">
                  <a:solidFill>
                    <a:schemeClr val="dk1"/>
                  </a:solidFill>
                  <a:latin typeface="Nunito Sans"/>
                  <a:ea typeface="Nunito Sans"/>
                  <a:cs typeface="Nunito Sans"/>
                  <a:sym typeface="Nunito Sans"/>
                </a:rPr>
                <a:t>Place ideas for what you would like from WATXIG under each broad category</a:t>
              </a:r>
              <a:endParaRPr>
                <a:extLst>
                  <a:ext uri="http://customooxmlschemas.google.com/">
                    <go:slidesCustomData xmlns:go="http://customooxmlschemas.google.com/" textRoundtripDataId="6"/>
                  </a:ext>
                </a:extLst>
              </a:endParaRPr>
            </a:p>
            <a:p>
              <a:pPr indent="-114300" lvl="1" marL="114300" marR="0" rtl="0" algn="l">
                <a:lnSpc>
                  <a:spcPct val="90000"/>
                </a:lnSpc>
                <a:spcBef>
                  <a:spcPts val="280"/>
                </a:spcBef>
                <a:spcAft>
                  <a:spcPts val="0"/>
                </a:spcAft>
                <a:buClr>
                  <a:schemeClr val="dk1"/>
                </a:buClr>
                <a:buSzPts val="1400"/>
                <a:buFont typeface="Nunito Sans"/>
                <a:buChar char="•"/>
              </a:pPr>
              <a:r>
                <a:rPr lang="en-US">
                  <a:solidFill>
                    <a:schemeClr val="dk1"/>
                  </a:solidFill>
                  <a:latin typeface="Nunito Sans"/>
                  <a:ea typeface="Nunito Sans"/>
                  <a:cs typeface="Nunito Sans"/>
                  <a:sym typeface="Nunito Sans"/>
                  <a:extLst>
                    <a:ext uri="http://customooxmlschemas.google.com/">
                      <go:slidesCustomData xmlns:go="http://customooxmlschemas.google.com/" textRoundtripDataId="7"/>
                    </a:ext>
                  </a:extLst>
                </a:rPr>
                <a:t>Ideas can be specific (e.g. an exact event or topic) or more general (e.g. what you do or do not want)</a:t>
              </a:r>
              <a:endParaRPr>
                <a:extLst>
                  <a:ext uri="http://customooxmlschemas.google.com/">
                    <go:slidesCustomData xmlns:go="http://customooxmlschemas.google.com/" textRoundtripDataId="8"/>
                  </a:ext>
                </a:extLst>
              </a:endParaRPr>
            </a:p>
            <a:p>
              <a:pPr indent="-114300" lvl="1" marL="114300" marR="0" rtl="0" algn="l">
                <a:lnSpc>
                  <a:spcPct val="90000"/>
                </a:lnSpc>
                <a:spcBef>
                  <a:spcPts val="280"/>
                </a:spcBef>
                <a:spcAft>
                  <a:spcPts val="0"/>
                </a:spcAft>
                <a:buClr>
                  <a:schemeClr val="dk1"/>
                </a:buClr>
                <a:buSzPts val="1400"/>
                <a:buFont typeface="Nunito Sans"/>
                <a:buChar char="•"/>
              </a:pPr>
              <a:r>
                <a:rPr lang="en-US">
                  <a:solidFill>
                    <a:schemeClr val="dk1"/>
                  </a:solidFill>
                  <a:latin typeface="Nunito Sans"/>
                  <a:ea typeface="Nunito Sans"/>
                  <a:cs typeface="Nunito Sans"/>
                  <a:sym typeface="Nunito Sans"/>
                  <a:extLst>
                    <a:ext uri="http://customooxmlschemas.google.com/">
                      <go:slidesCustomData xmlns:go="http://customooxmlschemas.google.com/" textRoundtripDataId="9"/>
                    </a:ext>
                  </a:extLst>
                </a:rPr>
                <a:t>Add +1 to a sticky note when you like the suggestion</a:t>
              </a:r>
              <a:endParaRPr/>
            </a:p>
          </p:txBody>
        </p:sp>
        <p:sp>
          <p:nvSpPr>
            <p:cNvPr id="577" name="Google Shape;577;p8"/>
            <p:cNvSpPr/>
            <p:nvPr/>
          </p:nvSpPr>
          <p:spPr>
            <a:xfrm>
              <a:off x="0" y="3238293"/>
              <a:ext cx="10923934" cy="421200"/>
            </a:xfrm>
            <a:prstGeom prst="roundRect">
              <a:avLst>
                <a:gd fmla="val 16667" name="adj"/>
              </a:avLst>
            </a:prstGeom>
            <a:solidFill>
              <a:srgbClr val="8A835A"/>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8"/>
            <p:cNvSpPr txBox="1"/>
            <p:nvPr/>
          </p:nvSpPr>
          <p:spPr>
            <a:xfrm>
              <a:off x="20561" y="3258854"/>
              <a:ext cx="10882812" cy="380078"/>
            </a:xfrm>
            <a:prstGeom prst="rect">
              <a:avLst/>
            </a:prstGeom>
            <a:noFill/>
            <a:ln>
              <a:noFill/>
            </a:ln>
          </p:spPr>
          <p:txBody>
            <a:bodyPr anchorCtr="0" anchor="ctr" bIns="60950" lIns="60950" spcFirstLastPara="1" rIns="60950" wrap="square" tIns="60950">
              <a:noAutofit/>
            </a:bodyPr>
            <a:lstStyle/>
            <a:p>
              <a:pPr indent="0" lvl="0" marL="0" marR="0" rtl="0" algn="l">
                <a:lnSpc>
                  <a:spcPct val="90000"/>
                </a:lnSpc>
                <a:spcBef>
                  <a:spcPts val="0"/>
                </a:spcBef>
                <a:spcAft>
                  <a:spcPts val="0"/>
                </a:spcAft>
                <a:buClr>
                  <a:schemeClr val="lt1"/>
                </a:buClr>
                <a:buSzPts val="1600"/>
                <a:buFont typeface="Nunito Sans"/>
                <a:buNone/>
              </a:pPr>
              <a:r>
                <a:rPr b="0" i="0" lang="en-US" sz="1600" u="none" cap="none" strike="noStrike">
                  <a:solidFill>
                    <a:schemeClr val="lt1"/>
                  </a:solidFill>
                  <a:latin typeface="Nunito Sans"/>
                  <a:ea typeface="Nunito Sans"/>
                  <a:cs typeface="Nunito Sans"/>
                  <a:sym typeface="Nunito Sans"/>
                </a:rPr>
                <a:t>Time for:</a:t>
              </a:r>
              <a:endParaRPr/>
            </a:p>
          </p:txBody>
        </p:sp>
        <p:sp>
          <p:nvSpPr>
            <p:cNvPr id="579" name="Google Shape;579;p8"/>
            <p:cNvSpPr/>
            <p:nvPr/>
          </p:nvSpPr>
          <p:spPr>
            <a:xfrm>
              <a:off x="0" y="3659493"/>
              <a:ext cx="10923934" cy="79488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8"/>
            <p:cNvSpPr txBox="1"/>
            <p:nvPr/>
          </p:nvSpPr>
          <p:spPr>
            <a:xfrm>
              <a:off x="0" y="3659493"/>
              <a:ext cx="10923934" cy="794880"/>
            </a:xfrm>
            <a:prstGeom prst="rect">
              <a:avLst/>
            </a:prstGeom>
            <a:noFill/>
            <a:ln>
              <a:noFill/>
            </a:ln>
          </p:spPr>
          <p:txBody>
            <a:bodyPr anchorCtr="0" anchor="t" bIns="17775" lIns="346825" spcFirstLastPara="1" rIns="99550" wrap="square" tIns="17775">
              <a:noAutofit/>
            </a:bodyPr>
            <a:lstStyle/>
            <a:p>
              <a:pPr indent="-114300" lvl="1" marL="114300" marR="0" rtl="0" algn="l">
                <a:lnSpc>
                  <a:spcPct val="90000"/>
                </a:lnSpc>
                <a:spcBef>
                  <a:spcPts val="0"/>
                </a:spcBef>
                <a:spcAft>
                  <a:spcPts val="0"/>
                </a:spcAft>
                <a:buClr>
                  <a:schemeClr val="dk1"/>
                </a:buClr>
                <a:buSzPts val="1400"/>
                <a:buFont typeface="Nunito Sans"/>
                <a:buChar char="•"/>
              </a:pPr>
              <a:r>
                <a:rPr b="0" i="0" lang="en-US" sz="1400" u="none" cap="none" strike="noStrike">
                  <a:solidFill>
                    <a:schemeClr val="dk1"/>
                  </a:solidFill>
                  <a:latin typeface="Nunito Sans"/>
                  <a:ea typeface="Nunito Sans"/>
                  <a:cs typeface="Nunito Sans"/>
                  <a:sym typeface="Nunito Sans"/>
                  <a:extLst>
                    <a:ext uri="http://customooxmlschemas.google.com/">
                      <go:slidesCustomData xmlns:go="http://customooxmlschemas.google.com/" textRoundtripDataId="10"/>
                    </a:ext>
                  </a:extLst>
                </a:rPr>
                <a:t>People to post their </a:t>
              </a:r>
              <a:r>
                <a:rPr lang="en-US">
                  <a:solidFill>
                    <a:schemeClr val="dk1"/>
                  </a:solidFill>
                  <a:latin typeface="Nunito Sans"/>
                  <a:ea typeface="Nunito Sans"/>
                  <a:cs typeface="Nunito Sans"/>
                  <a:sym typeface="Nunito Sans"/>
                  <a:extLst>
                    <a:ext uri="http://customooxmlschemas.google.com/">
                      <go:slidesCustomData xmlns:go="http://customooxmlschemas.google.com/" textRoundtripDataId="11"/>
                    </a:ext>
                  </a:extLst>
                </a:rPr>
                <a:t>ideas</a:t>
              </a:r>
              <a:endParaRPr>
                <a:extLst>
                  <a:ext uri="http://customooxmlschemas.google.com/">
                    <go:slidesCustomData xmlns:go="http://customooxmlschemas.google.com/" textRoundtripDataId="12"/>
                  </a:ext>
                </a:extLst>
              </a:endParaRPr>
            </a:p>
            <a:p>
              <a:pPr indent="-114300" lvl="1" marL="114300" marR="0" rtl="0" algn="l">
                <a:lnSpc>
                  <a:spcPct val="90000"/>
                </a:lnSpc>
                <a:spcBef>
                  <a:spcPts val="280"/>
                </a:spcBef>
                <a:spcAft>
                  <a:spcPts val="0"/>
                </a:spcAft>
                <a:buClr>
                  <a:schemeClr val="dk1"/>
                </a:buClr>
                <a:buSzPts val="1400"/>
                <a:buFont typeface="Nunito Sans"/>
                <a:buChar char="•"/>
              </a:pPr>
              <a:r>
                <a:rPr b="0" i="0" lang="en-US" sz="1400" u="none" cap="none" strike="noStrike">
                  <a:solidFill>
                    <a:schemeClr val="dk1"/>
                  </a:solidFill>
                  <a:latin typeface="Nunito Sans"/>
                  <a:ea typeface="Nunito Sans"/>
                  <a:cs typeface="Nunito Sans"/>
                  <a:sym typeface="Nunito Sans"/>
                  <a:extLst>
                    <a:ext uri="http://customooxmlschemas.google.com/">
                      <go:slidesCustomData xmlns:go="http://customooxmlschemas.google.com/" textRoundtripDataId="13"/>
                    </a:ext>
                  </a:extLst>
                </a:rPr>
                <a:t>People to review </a:t>
              </a:r>
              <a:r>
                <a:rPr lang="en-US">
                  <a:solidFill>
                    <a:schemeClr val="dk1"/>
                  </a:solidFill>
                  <a:latin typeface="Nunito Sans"/>
                  <a:ea typeface="Nunito Sans"/>
                  <a:cs typeface="Nunito Sans"/>
                  <a:sym typeface="Nunito Sans"/>
                  <a:extLst>
                    <a:ext uri="http://customooxmlschemas.google.com/">
                      <go:slidesCustomData xmlns:go="http://customooxmlschemas.google.com/" textRoundtripDataId="14"/>
                    </a:ext>
                  </a:extLst>
                </a:rPr>
                <a:t>and upvote others’ ideas</a:t>
              </a:r>
              <a:endParaRPr>
                <a:extLst>
                  <a:ext uri="http://customooxmlschemas.google.com/">
                    <go:slidesCustomData xmlns:go="http://customooxmlschemas.google.com/" textRoundtripDataId="15"/>
                  </a:ext>
                </a:extLst>
              </a:endParaRPr>
            </a:p>
            <a:p>
              <a:pPr indent="-114300" lvl="1" marL="114300" marR="0" rtl="0" algn="l">
                <a:lnSpc>
                  <a:spcPct val="90000"/>
                </a:lnSpc>
                <a:spcBef>
                  <a:spcPts val="280"/>
                </a:spcBef>
                <a:spcAft>
                  <a:spcPts val="0"/>
                </a:spcAft>
                <a:buClr>
                  <a:schemeClr val="dk1"/>
                </a:buClr>
                <a:buSzPts val="1400"/>
                <a:buFont typeface="Nunito Sans"/>
                <a:buChar char="•"/>
              </a:pPr>
              <a:r>
                <a:rPr b="0" i="0" lang="en-US" sz="1400" u="none" cap="none" strike="noStrike">
                  <a:solidFill>
                    <a:schemeClr val="dk1"/>
                  </a:solidFill>
                  <a:latin typeface="Nunito Sans"/>
                  <a:ea typeface="Nunito Sans"/>
                  <a:cs typeface="Nunito Sans"/>
                  <a:sym typeface="Nunito Sans"/>
                  <a:extLst>
                    <a:ext uri="http://customooxmlschemas.google.com/">
                      <go:slidesCustomData xmlns:go="http://customooxmlschemas.google.com/" textRoundtripDataId="16"/>
                    </a:ext>
                  </a:extLst>
                </a:rPr>
                <a:t>Review as a group</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JapandiLinearHarmony">
  <a:themeElements>
    <a:clrScheme name="Japandi Linear Harmony">
      <a:dk1>
        <a:srgbClr val="000000"/>
      </a:dk1>
      <a:lt1>
        <a:srgbClr val="FFFFFF"/>
      </a:lt1>
      <a:dk2>
        <a:srgbClr val="2C3932"/>
      </a:dk2>
      <a:lt2>
        <a:srgbClr val="FEFDFB"/>
      </a:lt2>
      <a:accent1>
        <a:srgbClr val="ECE7DA"/>
      </a:accent1>
      <a:accent2>
        <a:srgbClr val="8A835B"/>
      </a:accent2>
      <a:accent3>
        <a:srgbClr val="D7D9CF"/>
      </a:accent3>
      <a:accent4>
        <a:srgbClr val="A39382"/>
      </a:accent4>
      <a:accent5>
        <a:srgbClr val="87A3BF"/>
      </a:accent5>
      <a:accent6>
        <a:srgbClr val="343826"/>
      </a:accent6>
      <a:hlink>
        <a:srgbClr val="169C9A"/>
      </a:hlink>
      <a:folHlink>
        <a:srgbClr val="E15C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JapandiLinearHarmony">
  <a:themeElements>
    <a:clrScheme name="Japandi Linear Harmony">
      <a:dk1>
        <a:srgbClr val="000000"/>
      </a:dk1>
      <a:lt1>
        <a:srgbClr val="FFFFFF"/>
      </a:lt1>
      <a:dk2>
        <a:srgbClr val="2C3932"/>
      </a:dk2>
      <a:lt2>
        <a:srgbClr val="FEFDFB"/>
      </a:lt2>
      <a:accent1>
        <a:srgbClr val="ECE7DA"/>
      </a:accent1>
      <a:accent2>
        <a:srgbClr val="8A835B"/>
      </a:accent2>
      <a:accent3>
        <a:srgbClr val="D7D9CF"/>
      </a:accent3>
      <a:accent4>
        <a:srgbClr val="A39382"/>
      </a:accent4>
      <a:accent5>
        <a:srgbClr val="87A3BF"/>
      </a:accent5>
      <a:accent6>
        <a:srgbClr val="343826"/>
      </a:accent6>
      <a:hlink>
        <a:srgbClr val="169C9A"/>
      </a:hlink>
      <a:folHlink>
        <a:srgbClr val="E15C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2026-05-22T19:14:20Z</dcterms:created>
  <dc:creator>Willis, Shannon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