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9"/>
  </p:notesMasterIdLst>
  <p:sldIdLst>
    <p:sldId id="256" r:id="rId2"/>
    <p:sldId id="268" r:id="rId3"/>
    <p:sldId id="257" r:id="rId4"/>
    <p:sldId id="260" r:id="rId5"/>
    <p:sldId id="269" r:id="rId6"/>
    <p:sldId id="258" r:id="rId7"/>
    <p:sldId id="271" r:id="rId8"/>
    <p:sldId id="259" r:id="rId9"/>
    <p:sldId id="275" r:id="rId10"/>
    <p:sldId id="266" r:id="rId11"/>
    <p:sldId id="277" r:id="rId12"/>
    <p:sldId id="278" r:id="rId13"/>
    <p:sldId id="279" r:id="rId14"/>
    <p:sldId id="280" r:id="rId15"/>
    <p:sldId id="272" r:id="rId16"/>
    <p:sldId id="273" r:id="rId17"/>
    <p:sldId id="274" r:id="rId18"/>
    <p:sldId id="261" r:id="rId19"/>
    <p:sldId id="281" r:id="rId20"/>
    <p:sldId id="282" r:id="rId21"/>
    <p:sldId id="284" r:id="rId22"/>
    <p:sldId id="283" r:id="rId23"/>
    <p:sldId id="286" r:id="rId24"/>
    <p:sldId id="263" r:id="rId25"/>
    <p:sldId id="285" r:id="rId26"/>
    <p:sldId id="276" r:id="rId27"/>
    <p:sldId id="267" r:id="rId28"/>
  </p:sldIdLst>
  <p:sldSz cx="18288000" cy="10287000"/>
  <p:notesSz cx="7102475" cy="9388475"/>
  <p:embeddedFontLst>
    <p:embeddedFont>
      <p:font typeface="Dreaming Outloud Pro" panose="03050502040302030504" pitchFamily="66" charset="0"/>
      <p:regular r:id="rId30"/>
      <p:italic r:id="rId31"/>
    </p:embeddedFont>
    <p:embeddedFont>
      <p:font typeface="Feeling Passionate" panose="020B0604020202020204" charset="0"/>
      <p:regular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68" d="100"/>
          <a:sy n="68" d="100"/>
        </p:scale>
        <p:origin x="89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172BBAC8-18DE-45C1-AFCF-A178521B7B9F}" type="datetimeFigureOut">
              <a:rPr lang="en-US" smtClean="0"/>
              <a:t>5/7/2026</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DCA06301-17C8-4337-86AD-5F1D7C850D0A}" type="slidenum">
              <a:rPr lang="en-US" smtClean="0"/>
              <a:t>‹#›</a:t>
            </a:fld>
            <a:endParaRPr lang="en-US"/>
          </a:p>
        </p:txBody>
      </p:sp>
    </p:spTree>
    <p:extLst>
      <p:ext uri="{BB962C8B-B14F-4D97-AF65-F5344CB8AC3E}">
        <p14:creationId xmlns:p14="http://schemas.microsoft.com/office/powerpoint/2010/main" val="2664852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A06301-17C8-4337-86AD-5F1D7C850D0A}" type="slidenum">
              <a:rPr lang="en-US" smtClean="0"/>
              <a:t>1</a:t>
            </a:fld>
            <a:endParaRPr lang="en-US"/>
          </a:p>
        </p:txBody>
      </p:sp>
    </p:spTree>
    <p:extLst>
      <p:ext uri="{BB962C8B-B14F-4D97-AF65-F5344CB8AC3E}">
        <p14:creationId xmlns:p14="http://schemas.microsoft.com/office/powerpoint/2010/main" val="18570817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A06301-17C8-4337-86AD-5F1D7C850D0A}" type="slidenum">
              <a:rPr lang="en-US" smtClean="0"/>
              <a:t>10</a:t>
            </a:fld>
            <a:endParaRPr lang="en-US"/>
          </a:p>
        </p:txBody>
      </p:sp>
    </p:spTree>
    <p:extLst>
      <p:ext uri="{BB962C8B-B14F-4D97-AF65-F5344CB8AC3E}">
        <p14:creationId xmlns:p14="http://schemas.microsoft.com/office/powerpoint/2010/main" val="23824976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A06301-17C8-4337-86AD-5F1D7C850D0A}" type="slidenum">
              <a:rPr lang="en-US" smtClean="0"/>
              <a:t>11</a:t>
            </a:fld>
            <a:endParaRPr lang="en-US"/>
          </a:p>
        </p:txBody>
      </p:sp>
    </p:spTree>
    <p:extLst>
      <p:ext uri="{BB962C8B-B14F-4D97-AF65-F5344CB8AC3E}">
        <p14:creationId xmlns:p14="http://schemas.microsoft.com/office/powerpoint/2010/main" val="24034957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A06301-17C8-4337-86AD-5F1D7C850D0A}" type="slidenum">
              <a:rPr lang="en-US" smtClean="0"/>
              <a:t>12</a:t>
            </a:fld>
            <a:endParaRPr lang="en-US"/>
          </a:p>
        </p:txBody>
      </p:sp>
    </p:spTree>
    <p:extLst>
      <p:ext uri="{BB962C8B-B14F-4D97-AF65-F5344CB8AC3E}">
        <p14:creationId xmlns:p14="http://schemas.microsoft.com/office/powerpoint/2010/main" val="29635151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A06301-17C8-4337-86AD-5F1D7C850D0A}" type="slidenum">
              <a:rPr lang="en-US" smtClean="0"/>
              <a:t>13</a:t>
            </a:fld>
            <a:endParaRPr lang="en-US"/>
          </a:p>
        </p:txBody>
      </p:sp>
    </p:spTree>
    <p:extLst>
      <p:ext uri="{BB962C8B-B14F-4D97-AF65-F5344CB8AC3E}">
        <p14:creationId xmlns:p14="http://schemas.microsoft.com/office/powerpoint/2010/main" val="3404809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A06301-17C8-4337-86AD-5F1D7C850D0A}" type="slidenum">
              <a:rPr lang="en-US" smtClean="0"/>
              <a:t>14</a:t>
            </a:fld>
            <a:endParaRPr lang="en-US"/>
          </a:p>
        </p:txBody>
      </p:sp>
    </p:spTree>
    <p:extLst>
      <p:ext uri="{BB962C8B-B14F-4D97-AF65-F5344CB8AC3E}">
        <p14:creationId xmlns:p14="http://schemas.microsoft.com/office/powerpoint/2010/main" val="18287116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A06301-17C8-4337-86AD-5F1D7C850D0A}" type="slidenum">
              <a:rPr lang="en-US" smtClean="0"/>
              <a:t>15</a:t>
            </a:fld>
            <a:endParaRPr lang="en-US"/>
          </a:p>
        </p:txBody>
      </p:sp>
    </p:spTree>
    <p:extLst>
      <p:ext uri="{BB962C8B-B14F-4D97-AF65-F5344CB8AC3E}">
        <p14:creationId xmlns:p14="http://schemas.microsoft.com/office/powerpoint/2010/main" val="35433058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A06301-17C8-4337-86AD-5F1D7C850D0A}" type="slidenum">
              <a:rPr lang="en-US" smtClean="0"/>
              <a:t>16</a:t>
            </a:fld>
            <a:endParaRPr lang="en-US"/>
          </a:p>
        </p:txBody>
      </p:sp>
    </p:spTree>
    <p:extLst>
      <p:ext uri="{BB962C8B-B14F-4D97-AF65-F5344CB8AC3E}">
        <p14:creationId xmlns:p14="http://schemas.microsoft.com/office/powerpoint/2010/main" val="21532855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A06301-17C8-4337-86AD-5F1D7C850D0A}" type="slidenum">
              <a:rPr lang="en-US" smtClean="0"/>
              <a:t>17</a:t>
            </a:fld>
            <a:endParaRPr lang="en-US"/>
          </a:p>
        </p:txBody>
      </p:sp>
    </p:spTree>
    <p:extLst>
      <p:ext uri="{BB962C8B-B14F-4D97-AF65-F5344CB8AC3E}">
        <p14:creationId xmlns:p14="http://schemas.microsoft.com/office/powerpoint/2010/main" val="11994831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A06301-17C8-4337-86AD-5F1D7C850D0A}" type="slidenum">
              <a:rPr lang="en-US" smtClean="0"/>
              <a:t>18</a:t>
            </a:fld>
            <a:endParaRPr lang="en-US"/>
          </a:p>
        </p:txBody>
      </p:sp>
    </p:spTree>
    <p:extLst>
      <p:ext uri="{BB962C8B-B14F-4D97-AF65-F5344CB8AC3E}">
        <p14:creationId xmlns:p14="http://schemas.microsoft.com/office/powerpoint/2010/main" val="13619133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8E1EAC-CA28-8DFB-0F8C-050C1A7B8B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811697-7B8A-EA8E-FA04-088CAA9243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BCEA42-D149-3C57-752B-790279849F6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5AB65A4-4BA9-F722-B894-DE6014D7E28C}"/>
              </a:ext>
            </a:extLst>
          </p:cNvPr>
          <p:cNvSpPr>
            <a:spLocks noGrp="1"/>
          </p:cNvSpPr>
          <p:nvPr>
            <p:ph type="sldNum" sz="quarter" idx="5"/>
          </p:nvPr>
        </p:nvSpPr>
        <p:spPr/>
        <p:txBody>
          <a:bodyPr/>
          <a:lstStyle/>
          <a:p>
            <a:fld id="{DCA06301-17C8-4337-86AD-5F1D7C850D0A}" type="slidenum">
              <a:rPr lang="en-US" smtClean="0"/>
              <a:t>19</a:t>
            </a:fld>
            <a:endParaRPr lang="en-US"/>
          </a:p>
        </p:txBody>
      </p:sp>
    </p:spTree>
    <p:extLst>
      <p:ext uri="{BB962C8B-B14F-4D97-AF65-F5344CB8AC3E}">
        <p14:creationId xmlns:p14="http://schemas.microsoft.com/office/powerpoint/2010/main" val="2555391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A06301-17C8-4337-86AD-5F1D7C850D0A}" type="slidenum">
              <a:rPr lang="en-US" smtClean="0"/>
              <a:t>2</a:t>
            </a:fld>
            <a:endParaRPr lang="en-US"/>
          </a:p>
        </p:txBody>
      </p:sp>
    </p:spTree>
    <p:extLst>
      <p:ext uri="{BB962C8B-B14F-4D97-AF65-F5344CB8AC3E}">
        <p14:creationId xmlns:p14="http://schemas.microsoft.com/office/powerpoint/2010/main" val="38788636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CE242D-9378-CCA1-262A-6CC5470192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AD7901-781F-AE6F-72CE-713C720B7C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55593D-CAC3-01A8-B222-EB2C9E3EDEB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1B8C6F3-6152-A084-C51E-83408F8498DE}"/>
              </a:ext>
            </a:extLst>
          </p:cNvPr>
          <p:cNvSpPr>
            <a:spLocks noGrp="1"/>
          </p:cNvSpPr>
          <p:nvPr>
            <p:ph type="sldNum" sz="quarter" idx="5"/>
          </p:nvPr>
        </p:nvSpPr>
        <p:spPr/>
        <p:txBody>
          <a:bodyPr/>
          <a:lstStyle/>
          <a:p>
            <a:fld id="{DCA06301-17C8-4337-86AD-5F1D7C850D0A}" type="slidenum">
              <a:rPr lang="en-US" smtClean="0"/>
              <a:t>20</a:t>
            </a:fld>
            <a:endParaRPr lang="en-US"/>
          </a:p>
        </p:txBody>
      </p:sp>
    </p:spTree>
    <p:extLst>
      <p:ext uri="{BB962C8B-B14F-4D97-AF65-F5344CB8AC3E}">
        <p14:creationId xmlns:p14="http://schemas.microsoft.com/office/powerpoint/2010/main" val="27457687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D0A36E-1E0F-647D-D88A-655B9D3700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72490B-4408-DE17-856E-8FB36089B7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2EF479-EF2B-35A3-AEB9-1594D5F9F59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C2B70FB-D6D1-C812-B1D4-75A0164C9907}"/>
              </a:ext>
            </a:extLst>
          </p:cNvPr>
          <p:cNvSpPr>
            <a:spLocks noGrp="1"/>
          </p:cNvSpPr>
          <p:nvPr>
            <p:ph type="sldNum" sz="quarter" idx="5"/>
          </p:nvPr>
        </p:nvSpPr>
        <p:spPr/>
        <p:txBody>
          <a:bodyPr/>
          <a:lstStyle/>
          <a:p>
            <a:fld id="{DCA06301-17C8-4337-86AD-5F1D7C850D0A}" type="slidenum">
              <a:rPr lang="en-US" smtClean="0"/>
              <a:t>21</a:t>
            </a:fld>
            <a:endParaRPr lang="en-US"/>
          </a:p>
        </p:txBody>
      </p:sp>
    </p:spTree>
    <p:extLst>
      <p:ext uri="{BB962C8B-B14F-4D97-AF65-F5344CB8AC3E}">
        <p14:creationId xmlns:p14="http://schemas.microsoft.com/office/powerpoint/2010/main" val="23057069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3C698C-8B5C-99B1-C369-474D63F019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A675ED-16DF-6D7D-0702-73E1429E2D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57B87A-8053-FF7B-1431-A4D2A787B0A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77C1237-19BB-9CFF-9386-090B6CE7F143}"/>
              </a:ext>
            </a:extLst>
          </p:cNvPr>
          <p:cNvSpPr>
            <a:spLocks noGrp="1"/>
          </p:cNvSpPr>
          <p:nvPr>
            <p:ph type="sldNum" sz="quarter" idx="5"/>
          </p:nvPr>
        </p:nvSpPr>
        <p:spPr/>
        <p:txBody>
          <a:bodyPr/>
          <a:lstStyle/>
          <a:p>
            <a:fld id="{DCA06301-17C8-4337-86AD-5F1D7C850D0A}" type="slidenum">
              <a:rPr lang="en-US" smtClean="0"/>
              <a:t>22</a:t>
            </a:fld>
            <a:endParaRPr lang="en-US"/>
          </a:p>
        </p:txBody>
      </p:sp>
    </p:spTree>
    <p:extLst>
      <p:ext uri="{BB962C8B-B14F-4D97-AF65-F5344CB8AC3E}">
        <p14:creationId xmlns:p14="http://schemas.microsoft.com/office/powerpoint/2010/main" val="5840473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B5186E-B532-AF4C-BBB8-24FF712764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FFC414-4E6A-616F-FD48-5DCE9C6318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D23005-0897-2A1B-D4CC-D7CAEF59590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45CF1B5-FD97-590D-06BE-5983FC27437F}"/>
              </a:ext>
            </a:extLst>
          </p:cNvPr>
          <p:cNvSpPr>
            <a:spLocks noGrp="1"/>
          </p:cNvSpPr>
          <p:nvPr>
            <p:ph type="sldNum" sz="quarter" idx="5"/>
          </p:nvPr>
        </p:nvSpPr>
        <p:spPr/>
        <p:txBody>
          <a:bodyPr/>
          <a:lstStyle/>
          <a:p>
            <a:fld id="{DCA06301-17C8-4337-86AD-5F1D7C850D0A}" type="slidenum">
              <a:rPr lang="en-US" smtClean="0"/>
              <a:t>23</a:t>
            </a:fld>
            <a:endParaRPr lang="en-US"/>
          </a:p>
        </p:txBody>
      </p:sp>
    </p:spTree>
    <p:extLst>
      <p:ext uri="{BB962C8B-B14F-4D97-AF65-F5344CB8AC3E}">
        <p14:creationId xmlns:p14="http://schemas.microsoft.com/office/powerpoint/2010/main" val="12576568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A06301-17C8-4337-86AD-5F1D7C850D0A}" type="slidenum">
              <a:rPr lang="en-US" smtClean="0"/>
              <a:t>24</a:t>
            </a:fld>
            <a:endParaRPr lang="en-US"/>
          </a:p>
        </p:txBody>
      </p:sp>
    </p:spTree>
    <p:extLst>
      <p:ext uri="{BB962C8B-B14F-4D97-AF65-F5344CB8AC3E}">
        <p14:creationId xmlns:p14="http://schemas.microsoft.com/office/powerpoint/2010/main" val="8026800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A06301-17C8-4337-86AD-5F1D7C850D0A}" type="slidenum">
              <a:rPr lang="en-US" smtClean="0"/>
              <a:t>25</a:t>
            </a:fld>
            <a:endParaRPr lang="en-US"/>
          </a:p>
        </p:txBody>
      </p:sp>
    </p:spTree>
    <p:extLst>
      <p:ext uri="{BB962C8B-B14F-4D97-AF65-F5344CB8AC3E}">
        <p14:creationId xmlns:p14="http://schemas.microsoft.com/office/powerpoint/2010/main" val="33761493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A06301-17C8-4337-86AD-5F1D7C850D0A}" type="slidenum">
              <a:rPr lang="en-US" smtClean="0"/>
              <a:t>26</a:t>
            </a:fld>
            <a:endParaRPr lang="en-US"/>
          </a:p>
        </p:txBody>
      </p:sp>
    </p:spTree>
    <p:extLst>
      <p:ext uri="{BB962C8B-B14F-4D97-AF65-F5344CB8AC3E}">
        <p14:creationId xmlns:p14="http://schemas.microsoft.com/office/powerpoint/2010/main" val="21926707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A06301-17C8-4337-86AD-5F1D7C850D0A}" type="slidenum">
              <a:rPr lang="en-US" smtClean="0"/>
              <a:t>27</a:t>
            </a:fld>
            <a:endParaRPr lang="en-US"/>
          </a:p>
        </p:txBody>
      </p:sp>
    </p:spTree>
    <p:extLst>
      <p:ext uri="{BB962C8B-B14F-4D97-AF65-F5344CB8AC3E}">
        <p14:creationId xmlns:p14="http://schemas.microsoft.com/office/powerpoint/2010/main" val="1410316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A06301-17C8-4337-86AD-5F1D7C850D0A}" type="slidenum">
              <a:rPr lang="en-US" smtClean="0"/>
              <a:t>3</a:t>
            </a:fld>
            <a:endParaRPr lang="en-US"/>
          </a:p>
        </p:txBody>
      </p:sp>
    </p:spTree>
    <p:extLst>
      <p:ext uri="{BB962C8B-B14F-4D97-AF65-F5344CB8AC3E}">
        <p14:creationId xmlns:p14="http://schemas.microsoft.com/office/powerpoint/2010/main" val="1816629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A06301-17C8-4337-86AD-5F1D7C850D0A}" type="slidenum">
              <a:rPr lang="en-US" smtClean="0"/>
              <a:t>4</a:t>
            </a:fld>
            <a:endParaRPr lang="en-US"/>
          </a:p>
        </p:txBody>
      </p:sp>
    </p:spTree>
    <p:extLst>
      <p:ext uri="{BB962C8B-B14F-4D97-AF65-F5344CB8AC3E}">
        <p14:creationId xmlns:p14="http://schemas.microsoft.com/office/powerpoint/2010/main" val="3788480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A06301-17C8-4337-86AD-5F1D7C850D0A}" type="slidenum">
              <a:rPr lang="en-US" smtClean="0"/>
              <a:t>5</a:t>
            </a:fld>
            <a:endParaRPr lang="en-US"/>
          </a:p>
        </p:txBody>
      </p:sp>
    </p:spTree>
    <p:extLst>
      <p:ext uri="{BB962C8B-B14F-4D97-AF65-F5344CB8AC3E}">
        <p14:creationId xmlns:p14="http://schemas.microsoft.com/office/powerpoint/2010/main" val="182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A06301-17C8-4337-86AD-5F1D7C850D0A}" type="slidenum">
              <a:rPr lang="en-US" smtClean="0"/>
              <a:t>6</a:t>
            </a:fld>
            <a:endParaRPr lang="en-US"/>
          </a:p>
        </p:txBody>
      </p:sp>
    </p:spTree>
    <p:extLst>
      <p:ext uri="{BB962C8B-B14F-4D97-AF65-F5344CB8AC3E}">
        <p14:creationId xmlns:p14="http://schemas.microsoft.com/office/powerpoint/2010/main" val="268062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A06301-17C8-4337-86AD-5F1D7C850D0A}" type="slidenum">
              <a:rPr lang="en-US" smtClean="0"/>
              <a:t>7</a:t>
            </a:fld>
            <a:endParaRPr lang="en-US"/>
          </a:p>
        </p:txBody>
      </p:sp>
    </p:spTree>
    <p:extLst>
      <p:ext uri="{BB962C8B-B14F-4D97-AF65-F5344CB8AC3E}">
        <p14:creationId xmlns:p14="http://schemas.microsoft.com/office/powerpoint/2010/main" val="3162454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A06301-17C8-4337-86AD-5F1D7C850D0A}" type="slidenum">
              <a:rPr lang="en-US" smtClean="0"/>
              <a:t>8</a:t>
            </a:fld>
            <a:endParaRPr lang="en-US"/>
          </a:p>
        </p:txBody>
      </p:sp>
    </p:spTree>
    <p:extLst>
      <p:ext uri="{BB962C8B-B14F-4D97-AF65-F5344CB8AC3E}">
        <p14:creationId xmlns:p14="http://schemas.microsoft.com/office/powerpoint/2010/main" val="514613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A06301-17C8-4337-86AD-5F1D7C850D0A}" type="slidenum">
              <a:rPr lang="en-US" smtClean="0"/>
              <a:t>9</a:t>
            </a:fld>
            <a:endParaRPr lang="en-US"/>
          </a:p>
        </p:txBody>
      </p:sp>
    </p:spTree>
    <p:extLst>
      <p:ext uri="{BB962C8B-B14F-4D97-AF65-F5344CB8AC3E}">
        <p14:creationId xmlns:p14="http://schemas.microsoft.com/office/powerpoint/2010/main" val="292275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5/7/2026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gif"/><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4.gif"/><Relationship Id="rId5" Type="http://schemas.openxmlformats.org/officeDocument/2006/relationships/image" Target="../media/image13.gif"/><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jpeg"/><Relationship Id="rId7"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4.png"/><Relationship Id="rId9"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3.gif"/><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22.gif"/><Relationship Id="rId5" Type="http://schemas.openxmlformats.org/officeDocument/2006/relationships/image" Target="../media/image21.gif"/><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1.gif"/></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5.gif"/></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jpg"/><Relationship Id="rId5" Type="http://schemas.openxmlformats.org/officeDocument/2006/relationships/image" Target="../media/image6.jpe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a:spLocks noGrp="1" noRot="1" noMove="1" noResize="1" noEditPoints="1" noAdjustHandles="1" noChangeArrowheads="1" noChangeShapeType="1"/>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333" b="-9333"/>
            </a:stretch>
          </a:blipFill>
        </p:spPr>
        <p:txBody>
          <a:bodyPr/>
          <a:lstStyle/>
          <a:p>
            <a:endParaRPr lang="en-US"/>
          </a:p>
        </p:txBody>
      </p:sp>
      <p:sp>
        <p:nvSpPr>
          <p:cNvPr id="3" name="TextBox 3"/>
          <p:cNvSpPr txBox="1"/>
          <p:nvPr/>
        </p:nvSpPr>
        <p:spPr>
          <a:xfrm>
            <a:off x="1909282" y="2171700"/>
            <a:ext cx="14469434" cy="5132995"/>
          </a:xfrm>
          <a:prstGeom prst="rect">
            <a:avLst/>
          </a:prstGeom>
        </p:spPr>
        <p:txBody>
          <a:bodyPr lIns="0" tIns="0" rIns="0" bIns="0" rtlCol="0" anchor="t">
            <a:spAutoFit/>
          </a:bodyPr>
          <a:lstStyle/>
          <a:p>
            <a:pPr algn="ctr">
              <a:lnSpc>
                <a:spcPts val="41961"/>
              </a:lnSpc>
            </a:pPr>
            <a:r>
              <a:rPr lang="en-US" sz="29972" dirty="0">
                <a:solidFill>
                  <a:srgbClr val="FFFFFF"/>
                </a:solidFill>
                <a:latin typeface="Feeling Passionate"/>
                <a:ea typeface="Feeling Passionate"/>
                <a:cs typeface="Feeling Passionate"/>
                <a:sym typeface="Feeling Passionate"/>
              </a:rPr>
              <a:t>Identity</a:t>
            </a:r>
          </a:p>
        </p:txBody>
      </p:sp>
      <p:sp>
        <p:nvSpPr>
          <p:cNvPr id="7" name="TextBox 7"/>
          <p:cNvSpPr txBox="1"/>
          <p:nvPr/>
        </p:nvSpPr>
        <p:spPr>
          <a:xfrm>
            <a:off x="5156590" y="495300"/>
            <a:ext cx="7974818" cy="2028545"/>
          </a:xfrm>
          <a:prstGeom prst="rect">
            <a:avLst/>
          </a:prstGeom>
        </p:spPr>
        <p:txBody>
          <a:bodyPr lIns="0" tIns="0" rIns="0" bIns="0" rtlCol="0" anchor="t">
            <a:spAutoFit/>
          </a:bodyPr>
          <a:lstStyle/>
          <a:p>
            <a:pPr algn="ctr">
              <a:lnSpc>
                <a:spcPts val="16599"/>
              </a:lnSpc>
            </a:pPr>
            <a:r>
              <a:rPr lang="en-US" sz="11856" dirty="0">
                <a:solidFill>
                  <a:srgbClr val="FFFFFF"/>
                </a:solidFill>
                <a:latin typeface="Feeling Passionate"/>
                <a:ea typeface="Feeling Passionate"/>
                <a:cs typeface="Feeling Passionate"/>
                <a:sym typeface="Feeling Passionate"/>
              </a:rPr>
              <a:t>Family</a:t>
            </a:r>
          </a:p>
        </p:txBody>
      </p:sp>
      <p:pic>
        <p:nvPicPr>
          <p:cNvPr id="9" name="Picture 8">
            <a:extLst>
              <a:ext uri="{FF2B5EF4-FFF2-40B4-BE49-F238E27FC236}">
                <a16:creationId xmlns:a16="http://schemas.microsoft.com/office/drawing/2014/main" id="{CBB69653-B7DB-35C6-6CFB-2330EF94A7B4}"/>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8800"/>
                    </a14:imgEffect>
                  </a14:imgLayer>
                </a14:imgProps>
              </a:ext>
            </a:extLst>
          </a:blip>
          <a:stretch>
            <a:fillRect/>
          </a:stretch>
        </p:blipFill>
        <p:spPr>
          <a:xfrm>
            <a:off x="6014033" y="6118621"/>
            <a:ext cx="6259933" cy="4168379"/>
          </a:xfrm>
          <a:prstGeom prst="rect">
            <a:avLst/>
          </a:prstGeom>
        </p:spPr>
      </p:pic>
      <p:pic>
        <p:nvPicPr>
          <p:cNvPr id="10" name="Picture 3">
            <a:extLst>
              <a:ext uri="{FF2B5EF4-FFF2-40B4-BE49-F238E27FC236}">
                <a16:creationId xmlns:a16="http://schemas.microsoft.com/office/drawing/2014/main" id="{575ACA83-8AA4-3920-E380-781364C86EDF}"/>
              </a:ext>
            </a:extLst>
          </p:cNvPr>
          <p:cNvPicPr>
            <a:picLocks noChangeAspect="1"/>
          </p:cNvPicPr>
          <p:nvPr/>
        </p:nvPicPr>
        <p:blipFill>
          <a:blip r:embed="rId6"/>
          <a:srcRect/>
          <a:stretch>
            <a:fillRect/>
          </a:stretch>
        </p:blipFill>
        <p:spPr>
          <a:xfrm rot="20165200">
            <a:off x="0" y="1008647"/>
            <a:ext cx="4614334" cy="41529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a:spLocks noGrp="1" noRot="1" noMove="1" noResize="1" noEditPoints="1" noAdjustHandles="1" noChangeArrowheads="1" noChangeShapeType="1"/>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333" b="-9333"/>
            </a:stretch>
          </a:blipFill>
        </p:spPr>
        <p:txBody>
          <a:bodyPr/>
          <a:lstStyle/>
          <a:p>
            <a:endParaRPr lang="en-US"/>
          </a:p>
        </p:txBody>
      </p:sp>
      <p:sp>
        <p:nvSpPr>
          <p:cNvPr id="5" name="TextBox 5"/>
          <p:cNvSpPr txBox="1"/>
          <p:nvPr/>
        </p:nvSpPr>
        <p:spPr>
          <a:xfrm>
            <a:off x="-1522456" y="665204"/>
            <a:ext cx="15771856" cy="1477328"/>
          </a:xfrm>
          <a:prstGeom prst="rect">
            <a:avLst/>
          </a:prstGeom>
        </p:spPr>
        <p:txBody>
          <a:bodyPr lIns="0" tIns="0" rIns="0" bIns="0" rtlCol="0" anchor="t">
            <a:spAutoFit/>
          </a:bodyPr>
          <a:lstStyle/>
          <a:p>
            <a:pPr algn="ctr"/>
            <a:r>
              <a:rPr lang="en-US" sz="9600" dirty="0">
                <a:solidFill>
                  <a:srgbClr val="FFFFFF"/>
                </a:solidFill>
                <a:latin typeface="Feeling Passionate"/>
                <a:ea typeface="Feeling Passionate"/>
                <a:cs typeface="Feeling Passionate"/>
                <a:sym typeface="Feeling Passionate"/>
              </a:rPr>
              <a:t>who I am IN Christ</a:t>
            </a:r>
          </a:p>
        </p:txBody>
      </p:sp>
      <p:pic>
        <p:nvPicPr>
          <p:cNvPr id="6" name="Picture 5">
            <a:extLst>
              <a:ext uri="{FF2B5EF4-FFF2-40B4-BE49-F238E27FC236}">
                <a16:creationId xmlns:a16="http://schemas.microsoft.com/office/drawing/2014/main" id="{41565A66-A172-21C9-07C5-DDC7E8796D26}"/>
              </a:ext>
            </a:extLst>
          </p:cNvPr>
          <p:cNvPicPr>
            <a:picLocks noChangeAspect="1"/>
          </p:cNvPicPr>
          <p:nvPr/>
        </p:nvPicPr>
        <p:blipFill>
          <a:blip r:embed="rId4"/>
          <a:stretch>
            <a:fillRect/>
          </a:stretch>
        </p:blipFill>
        <p:spPr>
          <a:xfrm>
            <a:off x="228601" y="8459460"/>
            <a:ext cx="2743200" cy="1827539"/>
          </a:xfrm>
          <a:prstGeom prst="rect">
            <a:avLst/>
          </a:prstGeom>
        </p:spPr>
      </p:pic>
      <p:sp>
        <p:nvSpPr>
          <p:cNvPr id="7" name="Rectangle 6">
            <a:extLst>
              <a:ext uri="{FF2B5EF4-FFF2-40B4-BE49-F238E27FC236}">
                <a16:creationId xmlns:a16="http://schemas.microsoft.com/office/drawing/2014/main" id="{B2E2396D-DA51-C1F1-02C3-38F571EE6F53}"/>
              </a:ext>
            </a:extLst>
          </p:cNvPr>
          <p:cNvSpPr/>
          <p:nvPr/>
        </p:nvSpPr>
        <p:spPr>
          <a:xfrm>
            <a:off x="2324100" y="2400301"/>
            <a:ext cx="15582900" cy="6705600"/>
          </a:xfrm>
          <a:prstGeom prst="rect">
            <a:avLst/>
          </a:prstGeom>
        </p:spPr>
        <p:txBody>
          <a:bodyPr wrap="square" numCol="5" spcCol="182880">
            <a:noAutofit/>
          </a:bodyPr>
          <a:lstStyle/>
          <a:p>
            <a:r>
              <a:rPr lang="en-US" sz="2000" dirty="0">
                <a:solidFill>
                  <a:schemeClr val="bg1"/>
                </a:solidFill>
                <a:latin typeface="Dreaming Outloud Pro" panose="03050502040302030504" pitchFamily="66" charset="0"/>
                <a:cs typeface="Dreaming Outloud Pro" panose="03050502040302030504" pitchFamily="66" charset="0"/>
              </a:rPr>
              <a:t>Matthew 4:19; Mark 1:17	</a:t>
            </a:r>
          </a:p>
          <a:p>
            <a:r>
              <a:rPr lang="en-US" sz="2000" dirty="0">
                <a:solidFill>
                  <a:schemeClr val="bg1"/>
                </a:solidFill>
                <a:latin typeface="Dreaming Outloud Pro" panose="03050502040302030504" pitchFamily="66" charset="0"/>
                <a:cs typeface="Dreaming Outloud Pro" panose="03050502040302030504" pitchFamily="66" charset="0"/>
              </a:rPr>
              <a:t>Matthew 5:13		</a:t>
            </a:r>
          </a:p>
          <a:p>
            <a:r>
              <a:rPr lang="en-US" sz="2000" dirty="0">
                <a:solidFill>
                  <a:schemeClr val="bg1"/>
                </a:solidFill>
                <a:latin typeface="Dreaming Outloud Pro" panose="03050502040302030504" pitchFamily="66" charset="0"/>
                <a:cs typeface="Dreaming Outloud Pro" panose="03050502040302030504" pitchFamily="66" charset="0"/>
              </a:rPr>
              <a:t>Matthew 5:14		</a:t>
            </a:r>
          </a:p>
          <a:p>
            <a:r>
              <a:rPr lang="en-US" sz="2000" dirty="0">
                <a:solidFill>
                  <a:schemeClr val="bg1"/>
                </a:solidFill>
                <a:latin typeface="Dreaming Outloud Pro" panose="03050502040302030504" pitchFamily="66" charset="0"/>
                <a:cs typeface="Dreaming Outloud Pro" panose="03050502040302030504" pitchFamily="66" charset="0"/>
              </a:rPr>
              <a:t>Matthew 28:19; Luke 14:27; John 8:31; 13:35; 15:8; </a:t>
            </a:r>
          </a:p>
          <a:p>
            <a:r>
              <a:rPr lang="en-US" sz="2000" dirty="0">
                <a:solidFill>
                  <a:schemeClr val="bg1"/>
                </a:solidFill>
                <a:latin typeface="Dreaming Outloud Pro" panose="03050502040302030504" pitchFamily="66" charset="0"/>
                <a:cs typeface="Dreaming Outloud Pro" panose="03050502040302030504" pitchFamily="66" charset="0"/>
              </a:rPr>
              <a:t>Acts 6:1, 7; 11:25-26, 29; 14:20-22; 16:1</a:t>
            </a:r>
          </a:p>
          <a:p>
            <a:r>
              <a:rPr lang="en-US" sz="2000" dirty="0">
                <a:solidFill>
                  <a:schemeClr val="bg1"/>
                </a:solidFill>
                <a:latin typeface="Dreaming Outloud Pro" panose="03050502040302030504" pitchFamily="66" charset="0"/>
                <a:cs typeface="Dreaming Outloud Pro" panose="03050502040302030504" pitchFamily="66" charset="0"/>
              </a:rPr>
              <a:t>Luke 24:48; Acts 1:8	</a:t>
            </a:r>
          </a:p>
          <a:p>
            <a:r>
              <a:rPr lang="en-US" sz="2000" dirty="0">
                <a:solidFill>
                  <a:schemeClr val="bg1"/>
                </a:solidFill>
                <a:latin typeface="Dreaming Outloud Pro" panose="03050502040302030504" pitchFamily="66" charset="0"/>
                <a:cs typeface="Dreaming Outloud Pro" panose="03050502040302030504" pitchFamily="66" charset="0"/>
              </a:rPr>
              <a:t>John 3:16-18; 10:28-29; 17:3; Romans 5:21; 6:23; 1 John 5:11</a:t>
            </a:r>
          </a:p>
          <a:p>
            <a:r>
              <a:rPr lang="en-US" sz="2000" dirty="0">
                <a:solidFill>
                  <a:schemeClr val="bg1"/>
                </a:solidFill>
                <a:latin typeface="Dreaming Outloud Pro" panose="03050502040302030504" pitchFamily="66" charset="0"/>
                <a:cs typeface="Dreaming Outloud Pro" panose="03050502040302030504" pitchFamily="66" charset="0"/>
              </a:rPr>
              <a:t>John 8:32, 36		</a:t>
            </a:r>
          </a:p>
          <a:p>
            <a:r>
              <a:rPr lang="en-US" sz="2000" dirty="0">
                <a:solidFill>
                  <a:schemeClr val="bg1"/>
                </a:solidFill>
                <a:latin typeface="Dreaming Outloud Pro" panose="03050502040302030504" pitchFamily="66" charset="0"/>
                <a:cs typeface="Dreaming Outloud Pro" panose="03050502040302030504" pitchFamily="66" charset="0"/>
              </a:rPr>
              <a:t>John 10:10		</a:t>
            </a:r>
          </a:p>
          <a:p>
            <a:r>
              <a:rPr lang="en-US" sz="2000" dirty="0">
                <a:solidFill>
                  <a:schemeClr val="bg1"/>
                </a:solidFill>
                <a:latin typeface="Dreaming Outloud Pro" panose="03050502040302030504" pitchFamily="66" charset="0"/>
                <a:cs typeface="Dreaming Outloud Pro" panose="03050502040302030504" pitchFamily="66" charset="0"/>
              </a:rPr>
              <a:t>John 14:26; 16:13		</a:t>
            </a:r>
          </a:p>
          <a:p>
            <a:r>
              <a:rPr lang="en-US" sz="2000" dirty="0">
                <a:solidFill>
                  <a:schemeClr val="bg1"/>
                </a:solidFill>
                <a:latin typeface="Dreaming Outloud Pro" panose="03050502040302030504" pitchFamily="66" charset="0"/>
                <a:cs typeface="Dreaming Outloud Pro" panose="03050502040302030504" pitchFamily="66" charset="0"/>
              </a:rPr>
              <a:t>John 14:27; 16:33		</a:t>
            </a:r>
          </a:p>
          <a:p>
            <a:r>
              <a:rPr lang="en-US" sz="2000" dirty="0">
                <a:solidFill>
                  <a:schemeClr val="bg1"/>
                </a:solidFill>
                <a:latin typeface="Dreaming Outloud Pro" panose="03050502040302030504" pitchFamily="66" charset="0"/>
                <a:cs typeface="Dreaming Outloud Pro" panose="03050502040302030504" pitchFamily="66" charset="0"/>
              </a:rPr>
              <a:t>John 15:3		</a:t>
            </a:r>
          </a:p>
          <a:p>
            <a:r>
              <a:rPr lang="en-US" sz="2000" dirty="0">
                <a:solidFill>
                  <a:schemeClr val="bg1"/>
                </a:solidFill>
                <a:latin typeface="Dreaming Outloud Pro" panose="03050502040302030504" pitchFamily="66" charset="0"/>
                <a:cs typeface="Dreaming Outloud Pro" panose="03050502040302030504" pitchFamily="66" charset="0"/>
              </a:rPr>
              <a:t>John 15:4, 5, 8, 16; Romans 7:4		</a:t>
            </a:r>
          </a:p>
          <a:p>
            <a:r>
              <a:rPr lang="en-US" sz="2000" dirty="0">
                <a:solidFill>
                  <a:schemeClr val="bg1"/>
                </a:solidFill>
                <a:latin typeface="Dreaming Outloud Pro" panose="03050502040302030504" pitchFamily="66" charset="0"/>
                <a:cs typeface="Dreaming Outloud Pro" panose="03050502040302030504" pitchFamily="66" charset="0"/>
              </a:rPr>
              <a:t>John 15:5		</a:t>
            </a:r>
          </a:p>
          <a:p>
            <a:r>
              <a:rPr lang="en-US" sz="2000" dirty="0">
                <a:solidFill>
                  <a:schemeClr val="bg1"/>
                </a:solidFill>
                <a:latin typeface="Dreaming Outloud Pro" panose="03050502040302030504" pitchFamily="66" charset="0"/>
                <a:cs typeface="Dreaming Outloud Pro" panose="03050502040302030504" pitchFamily="66" charset="0"/>
              </a:rPr>
              <a:t>John 15:11		</a:t>
            </a:r>
          </a:p>
          <a:p>
            <a:r>
              <a:rPr lang="en-US" sz="2000" dirty="0">
                <a:solidFill>
                  <a:schemeClr val="bg1"/>
                </a:solidFill>
                <a:latin typeface="Dreaming Outloud Pro" panose="03050502040302030504" pitchFamily="66" charset="0"/>
                <a:cs typeface="Dreaming Outloud Pro" panose="03050502040302030504" pitchFamily="66" charset="0"/>
              </a:rPr>
              <a:t>John 16:33		</a:t>
            </a:r>
          </a:p>
          <a:p>
            <a:r>
              <a:rPr lang="en-US" sz="2000" dirty="0">
                <a:solidFill>
                  <a:schemeClr val="bg1"/>
                </a:solidFill>
                <a:latin typeface="Dreaming Outloud Pro" panose="03050502040302030504" pitchFamily="66" charset="0"/>
                <a:cs typeface="Dreaming Outloud Pro" panose="03050502040302030504" pitchFamily="66" charset="0"/>
              </a:rPr>
              <a:t>John 17:16		</a:t>
            </a:r>
          </a:p>
          <a:p>
            <a:r>
              <a:rPr lang="en-US" sz="2000" dirty="0">
                <a:solidFill>
                  <a:schemeClr val="bg1"/>
                </a:solidFill>
                <a:latin typeface="Dreaming Outloud Pro" panose="03050502040302030504" pitchFamily="66" charset="0"/>
                <a:cs typeface="Dreaming Outloud Pro" panose="03050502040302030504" pitchFamily="66" charset="0"/>
              </a:rPr>
              <a:t>Acts 2:44; 4:32		</a:t>
            </a:r>
          </a:p>
          <a:p>
            <a:r>
              <a:rPr lang="en-US" sz="2000" dirty="0">
                <a:solidFill>
                  <a:schemeClr val="bg1"/>
                </a:solidFill>
                <a:latin typeface="Dreaming Outloud Pro" panose="03050502040302030504" pitchFamily="66" charset="0"/>
                <a:cs typeface="Dreaming Outloud Pro" panose="03050502040302030504" pitchFamily="66" charset="0"/>
              </a:rPr>
              <a:t>Acts 5:20		</a:t>
            </a:r>
          </a:p>
          <a:p>
            <a:r>
              <a:rPr lang="en-US" sz="2000" dirty="0">
                <a:solidFill>
                  <a:schemeClr val="bg1"/>
                </a:solidFill>
                <a:latin typeface="Dreaming Outloud Pro" panose="03050502040302030504" pitchFamily="66" charset="0"/>
                <a:cs typeface="Dreaming Outloud Pro" panose="03050502040302030504" pitchFamily="66" charset="0"/>
              </a:rPr>
              <a:t>Acts 8:3; 2 Corinthians 1:1</a:t>
            </a:r>
          </a:p>
          <a:p>
            <a:r>
              <a:rPr lang="en-US" sz="2000" dirty="0">
                <a:solidFill>
                  <a:schemeClr val="bg1"/>
                </a:solidFill>
                <a:latin typeface="Dreaming Outloud Pro" panose="03050502040302030504" pitchFamily="66" charset="0"/>
                <a:cs typeface="Dreaming Outloud Pro" panose="03050502040302030504" pitchFamily="66" charset="0"/>
              </a:rPr>
              <a:t>Acts 11:26	</a:t>
            </a:r>
          </a:p>
          <a:p>
            <a:r>
              <a:rPr lang="en-US" sz="2000" dirty="0">
                <a:solidFill>
                  <a:schemeClr val="bg1"/>
                </a:solidFill>
                <a:latin typeface="Dreaming Outloud Pro" panose="03050502040302030504" pitchFamily="66" charset="0"/>
                <a:cs typeface="Dreaming Outloud Pro" panose="03050502040302030504" pitchFamily="66" charset="0"/>
              </a:rPr>
              <a:t>Acts 13:39; Romans 3:24, 26, 28, 30; 4:25; 5:1, 9, 18; 10:10; 1 Corinthians 6:11; Titus 3:7</a:t>
            </a:r>
          </a:p>
          <a:p>
            <a:r>
              <a:rPr lang="en-US" sz="2000" dirty="0">
                <a:solidFill>
                  <a:schemeClr val="bg1"/>
                </a:solidFill>
                <a:latin typeface="Dreaming Outloud Pro" panose="03050502040302030504" pitchFamily="66" charset="0"/>
                <a:cs typeface="Dreaming Outloud Pro" panose="03050502040302030504" pitchFamily="66" charset="0"/>
              </a:rPr>
              <a:t>Acts 20:32; 1 Corinthians 6:11		</a:t>
            </a:r>
          </a:p>
          <a:p>
            <a:r>
              <a:rPr lang="en-US" sz="2000" dirty="0">
                <a:solidFill>
                  <a:schemeClr val="bg1"/>
                </a:solidFill>
                <a:latin typeface="Dreaming Outloud Pro" panose="03050502040302030504" pitchFamily="66" charset="0"/>
                <a:cs typeface="Dreaming Outloud Pro" panose="03050502040302030504" pitchFamily="66" charset="0"/>
              </a:rPr>
              <a:t>Romans 1:6		</a:t>
            </a:r>
          </a:p>
          <a:p>
            <a:r>
              <a:rPr lang="en-US" sz="2000" dirty="0">
                <a:solidFill>
                  <a:schemeClr val="bg1"/>
                </a:solidFill>
                <a:latin typeface="Dreaming Outloud Pro" panose="03050502040302030504" pitchFamily="66" charset="0"/>
                <a:cs typeface="Dreaming Outloud Pro" panose="03050502040302030504" pitchFamily="66" charset="0"/>
              </a:rPr>
              <a:t>Romans 1:7;1 Corinthians 6:1, 2; 2 Corinthians 1:1; Ephesians 1:1; Philippians 1:1; 4:21, 22; Philemon 4; Jude 3			</a:t>
            </a:r>
          </a:p>
          <a:p>
            <a:r>
              <a:rPr lang="en-US" sz="2000" dirty="0">
                <a:solidFill>
                  <a:schemeClr val="bg1"/>
                </a:solidFill>
                <a:latin typeface="Dreaming Outloud Pro" panose="03050502040302030504" pitchFamily="66" charset="0"/>
                <a:cs typeface="Dreaming Outloud Pro" panose="03050502040302030504" pitchFamily="66" charset="0"/>
              </a:rPr>
              <a:t>Romans 3:24; 1 Corinthians 1:30; Ephesians 1:7; Colossians 1:14		</a:t>
            </a:r>
          </a:p>
          <a:p>
            <a:endParaRPr lang="en-US" sz="2000" dirty="0">
              <a:solidFill>
                <a:schemeClr val="bg1"/>
              </a:solidFill>
              <a:latin typeface="Dreaming Outloud Pro" panose="03050502040302030504" pitchFamily="66" charset="0"/>
              <a:cs typeface="Dreaming Outloud Pro" panose="03050502040302030504" pitchFamily="66" charset="0"/>
            </a:endParaRPr>
          </a:p>
          <a:p>
            <a:r>
              <a:rPr lang="en-US" sz="2000" dirty="0">
                <a:solidFill>
                  <a:schemeClr val="bg1"/>
                </a:solidFill>
                <a:latin typeface="Dreaming Outloud Pro" panose="03050502040302030504" pitchFamily="66" charset="0"/>
                <a:cs typeface="Dreaming Outloud Pro" panose="03050502040302030504" pitchFamily="66" charset="0"/>
              </a:rPr>
              <a:t>Romans 3:21-26; 4:3, 5, 6, 9, 22, 23, 24; 5:17, 19; 1 Corinthians 1:30; 2 Corinthians 3:9</a:t>
            </a:r>
          </a:p>
          <a:p>
            <a:r>
              <a:rPr lang="en-US" sz="2000" dirty="0">
                <a:solidFill>
                  <a:schemeClr val="bg1"/>
                </a:solidFill>
                <a:latin typeface="Dreaming Outloud Pro" panose="03050502040302030504" pitchFamily="66" charset="0"/>
                <a:cs typeface="Dreaming Outloud Pro" panose="03050502040302030504" pitchFamily="66" charset="0"/>
              </a:rPr>
              <a:t>Romans 5:17		</a:t>
            </a:r>
          </a:p>
          <a:p>
            <a:r>
              <a:rPr lang="en-US" sz="2000" dirty="0">
                <a:solidFill>
                  <a:schemeClr val="bg1"/>
                </a:solidFill>
                <a:latin typeface="Dreaming Outloud Pro" panose="03050502040302030504" pitchFamily="66" charset="0"/>
                <a:cs typeface="Dreaming Outloud Pro" panose="03050502040302030504" pitchFamily="66" charset="0"/>
              </a:rPr>
              <a:t>Romans 5:18		</a:t>
            </a:r>
          </a:p>
          <a:p>
            <a:r>
              <a:rPr lang="en-US" sz="2000" dirty="0">
                <a:solidFill>
                  <a:schemeClr val="bg1"/>
                </a:solidFill>
                <a:latin typeface="Dreaming Outloud Pro" panose="03050502040302030504" pitchFamily="66" charset="0"/>
                <a:cs typeface="Dreaming Outloud Pro" panose="03050502040302030504" pitchFamily="66" charset="0"/>
              </a:rPr>
              <a:t>Romans 6:2		</a:t>
            </a:r>
          </a:p>
          <a:p>
            <a:r>
              <a:rPr lang="en-US" sz="2000" dirty="0">
                <a:solidFill>
                  <a:schemeClr val="bg1"/>
                </a:solidFill>
                <a:latin typeface="Dreaming Outloud Pro" panose="03050502040302030504" pitchFamily="66" charset="0"/>
                <a:cs typeface="Dreaming Outloud Pro" panose="03050502040302030504" pitchFamily="66" charset="0"/>
              </a:rPr>
              <a:t>Romans 6:3		</a:t>
            </a:r>
          </a:p>
          <a:p>
            <a:r>
              <a:rPr lang="en-US" sz="2000" dirty="0">
                <a:solidFill>
                  <a:schemeClr val="bg1"/>
                </a:solidFill>
                <a:latin typeface="Dreaming Outloud Pro" panose="03050502040302030504" pitchFamily="66" charset="0"/>
                <a:cs typeface="Dreaming Outloud Pro" panose="03050502040302030504" pitchFamily="66" charset="0"/>
              </a:rPr>
              <a:t>Romans 6:4		</a:t>
            </a:r>
          </a:p>
          <a:p>
            <a:r>
              <a:rPr lang="en-US" sz="2000" dirty="0">
                <a:solidFill>
                  <a:schemeClr val="bg1"/>
                </a:solidFill>
                <a:latin typeface="Dreaming Outloud Pro" panose="03050502040302030504" pitchFamily="66" charset="0"/>
                <a:cs typeface="Dreaming Outloud Pro" panose="03050502040302030504" pitchFamily="66" charset="0"/>
              </a:rPr>
              <a:t>Romans 6:5		</a:t>
            </a:r>
          </a:p>
          <a:p>
            <a:r>
              <a:rPr lang="en-US" sz="2000" dirty="0">
                <a:solidFill>
                  <a:schemeClr val="bg1"/>
                </a:solidFill>
                <a:latin typeface="Dreaming Outloud Pro" panose="03050502040302030504" pitchFamily="66" charset="0"/>
                <a:cs typeface="Dreaming Outloud Pro" panose="03050502040302030504" pitchFamily="66" charset="0"/>
              </a:rPr>
              <a:t>Romans 6:6		</a:t>
            </a:r>
          </a:p>
          <a:p>
            <a:r>
              <a:rPr lang="en-US" sz="2000" dirty="0">
                <a:solidFill>
                  <a:schemeClr val="bg1"/>
                </a:solidFill>
                <a:latin typeface="Dreaming Outloud Pro" panose="03050502040302030504" pitchFamily="66" charset="0"/>
                <a:cs typeface="Dreaming Outloud Pro" panose="03050502040302030504" pitchFamily="66" charset="0"/>
              </a:rPr>
              <a:t>Romans 6:7		</a:t>
            </a:r>
          </a:p>
          <a:p>
            <a:r>
              <a:rPr lang="en-US" sz="2000" dirty="0">
                <a:solidFill>
                  <a:schemeClr val="bg1"/>
                </a:solidFill>
                <a:latin typeface="Dreaming Outloud Pro" panose="03050502040302030504" pitchFamily="66" charset="0"/>
                <a:cs typeface="Dreaming Outloud Pro" panose="03050502040302030504" pitchFamily="66" charset="0"/>
              </a:rPr>
              <a:t>Romans 6:8		</a:t>
            </a:r>
          </a:p>
          <a:p>
            <a:r>
              <a:rPr lang="en-US" sz="2000" dirty="0">
                <a:solidFill>
                  <a:schemeClr val="bg1"/>
                </a:solidFill>
                <a:latin typeface="Dreaming Outloud Pro" panose="03050502040302030504" pitchFamily="66" charset="0"/>
                <a:cs typeface="Dreaming Outloud Pro" panose="03050502040302030504" pitchFamily="66" charset="0"/>
              </a:rPr>
              <a:t>Romans 6:11		</a:t>
            </a:r>
          </a:p>
          <a:p>
            <a:r>
              <a:rPr lang="en-US" sz="2000" dirty="0">
                <a:solidFill>
                  <a:schemeClr val="bg1"/>
                </a:solidFill>
                <a:latin typeface="Dreaming Outloud Pro" panose="03050502040302030504" pitchFamily="66" charset="0"/>
                <a:cs typeface="Dreaming Outloud Pro" panose="03050502040302030504" pitchFamily="66" charset="0"/>
              </a:rPr>
              <a:t>Romans 6:13		</a:t>
            </a:r>
          </a:p>
          <a:p>
            <a:r>
              <a:rPr lang="en-US" sz="2000" dirty="0">
                <a:solidFill>
                  <a:schemeClr val="bg1"/>
                </a:solidFill>
                <a:latin typeface="Dreaming Outloud Pro" panose="03050502040302030504" pitchFamily="66" charset="0"/>
                <a:cs typeface="Dreaming Outloud Pro" panose="03050502040302030504" pitchFamily="66" charset="0"/>
              </a:rPr>
              <a:t>Romans 6:14		</a:t>
            </a:r>
          </a:p>
          <a:p>
            <a:r>
              <a:rPr lang="en-US" sz="2000" dirty="0">
                <a:solidFill>
                  <a:schemeClr val="bg1"/>
                </a:solidFill>
                <a:latin typeface="Dreaming Outloud Pro" panose="03050502040302030504" pitchFamily="66" charset="0"/>
                <a:cs typeface="Dreaming Outloud Pro" panose="03050502040302030504" pitchFamily="66" charset="0"/>
              </a:rPr>
              <a:t>Romans 6:18, 22		</a:t>
            </a:r>
          </a:p>
          <a:p>
            <a:r>
              <a:rPr lang="en-US" sz="2000" dirty="0">
                <a:solidFill>
                  <a:schemeClr val="bg1"/>
                </a:solidFill>
                <a:latin typeface="Dreaming Outloud Pro" panose="03050502040302030504" pitchFamily="66" charset="0"/>
                <a:cs typeface="Dreaming Outloud Pro" panose="03050502040302030504" pitchFamily="66" charset="0"/>
              </a:rPr>
              <a:t>Romans 6:19		</a:t>
            </a:r>
          </a:p>
          <a:p>
            <a:r>
              <a:rPr lang="en-US" sz="2000" dirty="0">
                <a:solidFill>
                  <a:schemeClr val="bg1"/>
                </a:solidFill>
                <a:latin typeface="Dreaming Outloud Pro" panose="03050502040302030504" pitchFamily="66" charset="0"/>
                <a:cs typeface="Dreaming Outloud Pro" panose="03050502040302030504" pitchFamily="66" charset="0"/>
              </a:rPr>
              <a:t>Romans 6:22		</a:t>
            </a:r>
          </a:p>
          <a:p>
            <a:r>
              <a:rPr lang="en-US" sz="2000" dirty="0">
                <a:solidFill>
                  <a:schemeClr val="bg1"/>
                </a:solidFill>
                <a:latin typeface="Dreaming Outloud Pro" panose="03050502040302030504" pitchFamily="66" charset="0"/>
                <a:cs typeface="Dreaming Outloud Pro" panose="03050502040302030504" pitchFamily="66" charset="0"/>
              </a:rPr>
              <a:t>Romans 7:4		</a:t>
            </a:r>
          </a:p>
          <a:p>
            <a:r>
              <a:rPr lang="en-US" sz="2000" dirty="0">
                <a:solidFill>
                  <a:schemeClr val="bg1"/>
                </a:solidFill>
                <a:latin typeface="Dreaming Outloud Pro" panose="03050502040302030504" pitchFamily="66" charset="0"/>
                <a:cs typeface="Dreaming Outloud Pro" panose="03050502040302030504" pitchFamily="66" charset="0"/>
              </a:rPr>
              <a:t>Romans 7:6		</a:t>
            </a:r>
          </a:p>
          <a:p>
            <a:r>
              <a:rPr lang="en-US" sz="2000" dirty="0">
                <a:solidFill>
                  <a:schemeClr val="bg1"/>
                </a:solidFill>
                <a:latin typeface="Dreaming Outloud Pro" panose="03050502040302030504" pitchFamily="66" charset="0"/>
                <a:cs typeface="Dreaming Outloud Pro" panose="03050502040302030504" pitchFamily="66" charset="0"/>
              </a:rPr>
              <a:t>Romans 7:22		</a:t>
            </a:r>
          </a:p>
          <a:p>
            <a:r>
              <a:rPr lang="en-US" sz="2000" dirty="0">
                <a:solidFill>
                  <a:schemeClr val="bg1"/>
                </a:solidFill>
                <a:latin typeface="Dreaming Outloud Pro" panose="03050502040302030504" pitchFamily="66" charset="0"/>
                <a:cs typeface="Dreaming Outloud Pro" panose="03050502040302030504" pitchFamily="66" charset="0"/>
              </a:rPr>
              <a:t>Romans 7:25		</a:t>
            </a:r>
          </a:p>
          <a:p>
            <a:r>
              <a:rPr lang="en-US" sz="2000" dirty="0">
                <a:solidFill>
                  <a:schemeClr val="bg1"/>
                </a:solidFill>
                <a:latin typeface="Dreaming Outloud Pro" panose="03050502040302030504" pitchFamily="66" charset="0"/>
                <a:cs typeface="Dreaming Outloud Pro" panose="03050502040302030504" pitchFamily="66" charset="0"/>
              </a:rPr>
              <a:t>Romans 8:1		</a:t>
            </a:r>
          </a:p>
          <a:p>
            <a:r>
              <a:rPr lang="en-US" sz="2000" dirty="0">
                <a:solidFill>
                  <a:schemeClr val="bg1"/>
                </a:solidFill>
                <a:latin typeface="Dreaming Outloud Pro" panose="03050502040302030504" pitchFamily="66" charset="0"/>
                <a:cs typeface="Dreaming Outloud Pro" panose="03050502040302030504" pitchFamily="66" charset="0"/>
              </a:rPr>
              <a:t>Romans 8:2		</a:t>
            </a:r>
          </a:p>
          <a:p>
            <a:r>
              <a:rPr lang="en-US" sz="2000" dirty="0">
                <a:solidFill>
                  <a:schemeClr val="bg1"/>
                </a:solidFill>
                <a:latin typeface="Dreaming Outloud Pro" panose="03050502040302030504" pitchFamily="66" charset="0"/>
                <a:cs typeface="Dreaming Outloud Pro" panose="03050502040302030504" pitchFamily="66" charset="0"/>
              </a:rPr>
              <a:t>Romans 8:4		</a:t>
            </a:r>
          </a:p>
          <a:p>
            <a:r>
              <a:rPr lang="en-US" sz="2000" dirty="0">
                <a:solidFill>
                  <a:schemeClr val="bg1"/>
                </a:solidFill>
                <a:latin typeface="Dreaming Outloud Pro" panose="03050502040302030504" pitchFamily="66" charset="0"/>
                <a:cs typeface="Dreaming Outloud Pro" panose="03050502040302030504" pitchFamily="66" charset="0"/>
              </a:rPr>
              <a:t>Romans 8:5		</a:t>
            </a:r>
          </a:p>
          <a:p>
            <a:r>
              <a:rPr lang="en-US" sz="2000" dirty="0">
                <a:solidFill>
                  <a:schemeClr val="bg1"/>
                </a:solidFill>
                <a:latin typeface="Dreaming Outloud Pro" panose="03050502040302030504" pitchFamily="66" charset="0"/>
                <a:cs typeface="Dreaming Outloud Pro" panose="03050502040302030504" pitchFamily="66" charset="0"/>
              </a:rPr>
              <a:t>Romans 8:9		</a:t>
            </a:r>
          </a:p>
          <a:p>
            <a:r>
              <a:rPr lang="en-US" sz="2000" dirty="0">
                <a:solidFill>
                  <a:schemeClr val="bg1"/>
                </a:solidFill>
                <a:latin typeface="Dreaming Outloud Pro" panose="03050502040302030504" pitchFamily="66" charset="0"/>
                <a:cs typeface="Dreaming Outloud Pro" panose="03050502040302030504" pitchFamily="66" charset="0"/>
              </a:rPr>
              <a:t>Romans 8:29		</a:t>
            </a:r>
          </a:p>
          <a:p>
            <a:r>
              <a:rPr lang="en-US" sz="2000" dirty="0">
                <a:solidFill>
                  <a:schemeClr val="bg1"/>
                </a:solidFill>
                <a:latin typeface="Dreaming Outloud Pro" panose="03050502040302030504" pitchFamily="66" charset="0"/>
                <a:cs typeface="Dreaming Outloud Pro" panose="03050502040302030504" pitchFamily="66" charset="0"/>
              </a:rPr>
              <a:t>Romans 8:37		</a:t>
            </a:r>
          </a:p>
          <a:p>
            <a:r>
              <a:rPr lang="en-US" sz="2000" dirty="0">
                <a:solidFill>
                  <a:schemeClr val="bg1"/>
                </a:solidFill>
                <a:latin typeface="Dreaming Outloud Pro" panose="03050502040302030504" pitchFamily="66" charset="0"/>
                <a:cs typeface="Dreaming Outloud Pro" panose="03050502040302030504" pitchFamily="66" charset="0"/>
              </a:rPr>
              <a:t>Romans 9:23		</a:t>
            </a:r>
          </a:p>
          <a:p>
            <a:r>
              <a:rPr lang="en-US" sz="2000" dirty="0">
                <a:solidFill>
                  <a:schemeClr val="bg1"/>
                </a:solidFill>
                <a:latin typeface="Dreaming Outloud Pro" panose="03050502040302030504" pitchFamily="66" charset="0"/>
                <a:cs typeface="Dreaming Outloud Pro" panose="03050502040302030504" pitchFamily="66" charset="0"/>
              </a:rPr>
              <a:t>Romans 10:9, 10, 13	</a:t>
            </a:r>
          </a:p>
          <a:p>
            <a:r>
              <a:rPr lang="en-US" sz="2000" dirty="0">
                <a:solidFill>
                  <a:schemeClr val="bg1"/>
                </a:solidFill>
                <a:latin typeface="Dreaming Outloud Pro" panose="03050502040302030504" pitchFamily="66" charset="0"/>
                <a:cs typeface="Dreaming Outloud Pro" panose="03050502040302030504" pitchFamily="66" charset="0"/>
              </a:rPr>
              <a:t>Romans 15:14		</a:t>
            </a:r>
          </a:p>
          <a:p>
            <a:r>
              <a:rPr lang="en-US" sz="2000" dirty="0">
                <a:solidFill>
                  <a:schemeClr val="bg1"/>
                </a:solidFill>
                <a:latin typeface="Dreaming Outloud Pro" panose="03050502040302030504" pitchFamily="66" charset="0"/>
                <a:cs typeface="Dreaming Outloud Pro" panose="03050502040302030504" pitchFamily="66" charset="0"/>
              </a:rPr>
              <a:t>Romans 15:16		</a:t>
            </a:r>
          </a:p>
          <a:p>
            <a:r>
              <a:rPr lang="en-US" sz="2000" dirty="0">
                <a:solidFill>
                  <a:schemeClr val="bg1"/>
                </a:solidFill>
                <a:latin typeface="Dreaming Outloud Pro" panose="03050502040302030504" pitchFamily="66" charset="0"/>
                <a:cs typeface="Dreaming Outloud Pro" panose="03050502040302030504" pitchFamily="66" charset="0"/>
              </a:rPr>
              <a:t>1 Corinthians 1:2		</a:t>
            </a:r>
          </a:p>
          <a:p>
            <a:r>
              <a:rPr lang="en-US" sz="2000" dirty="0">
                <a:solidFill>
                  <a:schemeClr val="bg1"/>
                </a:solidFill>
                <a:latin typeface="Dreaming Outloud Pro" panose="03050502040302030504" pitchFamily="66" charset="0"/>
                <a:cs typeface="Dreaming Outloud Pro" panose="03050502040302030504" pitchFamily="66" charset="0"/>
              </a:rPr>
              <a:t>1 Corinthians 1:2; </a:t>
            </a:r>
          </a:p>
          <a:p>
            <a:r>
              <a:rPr lang="en-US" sz="2000" dirty="0">
                <a:solidFill>
                  <a:schemeClr val="bg1"/>
                </a:solidFill>
                <a:latin typeface="Dreaming Outloud Pro" panose="03050502040302030504" pitchFamily="66" charset="0"/>
                <a:cs typeface="Dreaming Outloud Pro" panose="03050502040302030504" pitchFamily="66" charset="0"/>
              </a:rPr>
              <a:t>Ephesians 5:26; </a:t>
            </a:r>
          </a:p>
          <a:p>
            <a:r>
              <a:rPr lang="en-US" sz="2000" dirty="0">
                <a:solidFill>
                  <a:schemeClr val="bg1"/>
                </a:solidFill>
                <a:latin typeface="Dreaming Outloud Pro" panose="03050502040302030504" pitchFamily="66" charset="0"/>
                <a:cs typeface="Dreaming Outloud Pro" panose="03050502040302030504" pitchFamily="66" charset="0"/>
              </a:rPr>
              <a:t>Colossians 3:12	</a:t>
            </a:r>
          </a:p>
          <a:p>
            <a:r>
              <a:rPr lang="en-US" sz="2000" dirty="0">
                <a:solidFill>
                  <a:schemeClr val="bg1"/>
                </a:solidFill>
                <a:latin typeface="Dreaming Outloud Pro" panose="03050502040302030504" pitchFamily="66" charset="0"/>
                <a:cs typeface="Dreaming Outloud Pro" panose="03050502040302030504" pitchFamily="66" charset="0"/>
              </a:rPr>
              <a:t>1 Corinthians 1:8		</a:t>
            </a:r>
          </a:p>
          <a:p>
            <a:r>
              <a:rPr lang="en-US" sz="2000" dirty="0">
                <a:solidFill>
                  <a:schemeClr val="bg1"/>
                </a:solidFill>
                <a:latin typeface="Dreaming Outloud Pro" panose="03050502040302030504" pitchFamily="66" charset="0"/>
                <a:cs typeface="Dreaming Outloud Pro" panose="03050502040302030504" pitchFamily="66" charset="0"/>
              </a:rPr>
              <a:t>1 Corinthians 1:30	</a:t>
            </a:r>
          </a:p>
          <a:p>
            <a:r>
              <a:rPr lang="en-US" sz="2000" dirty="0">
                <a:solidFill>
                  <a:schemeClr val="bg1"/>
                </a:solidFill>
                <a:latin typeface="Dreaming Outloud Pro" panose="03050502040302030504" pitchFamily="66" charset="0"/>
                <a:cs typeface="Dreaming Outloud Pro" panose="03050502040302030504" pitchFamily="66" charset="0"/>
              </a:rPr>
              <a:t>1 Corinthians 2:16	</a:t>
            </a:r>
          </a:p>
          <a:p>
            <a:r>
              <a:rPr lang="en-US" sz="2000" dirty="0">
                <a:solidFill>
                  <a:schemeClr val="bg1"/>
                </a:solidFill>
                <a:latin typeface="Dreaming Outloud Pro" panose="03050502040302030504" pitchFamily="66" charset="0"/>
                <a:cs typeface="Dreaming Outloud Pro" panose="03050502040302030504" pitchFamily="66" charset="0"/>
              </a:rPr>
              <a:t>1 Corinthians 3:9	</a:t>
            </a:r>
          </a:p>
          <a:p>
            <a:r>
              <a:rPr lang="en-US" sz="2000" dirty="0">
                <a:solidFill>
                  <a:schemeClr val="bg1"/>
                </a:solidFill>
                <a:latin typeface="Dreaming Outloud Pro" panose="03050502040302030504" pitchFamily="66" charset="0"/>
                <a:cs typeface="Dreaming Outloud Pro" panose="03050502040302030504" pitchFamily="66" charset="0"/>
              </a:rPr>
              <a:t>1 Corinthians 3:16-17; </a:t>
            </a:r>
          </a:p>
          <a:p>
            <a:r>
              <a:rPr lang="en-US" sz="2000" dirty="0">
                <a:solidFill>
                  <a:schemeClr val="bg1"/>
                </a:solidFill>
                <a:latin typeface="Dreaming Outloud Pro" panose="03050502040302030504" pitchFamily="66" charset="0"/>
                <a:cs typeface="Dreaming Outloud Pro" panose="03050502040302030504" pitchFamily="66" charset="0"/>
              </a:rPr>
              <a:t>2 Corinthians 6:16	</a:t>
            </a:r>
          </a:p>
          <a:p>
            <a:r>
              <a:rPr lang="en-US" sz="2000" dirty="0">
                <a:solidFill>
                  <a:schemeClr val="bg1"/>
                </a:solidFill>
                <a:latin typeface="Dreaming Outloud Pro" panose="03050502040302030504" pitchFamily="66" charset="0"/>
                <a:cs typeface="Dreaming Outloud Pro" panose="03050502040302030504" pitchFamily="66" charset="0"/>
              </a:rPr>
              <a:t>1 Corinthians 6:11	</a:t>
            </a:r>
          </a:p>
          <a:p>
            <a:r>
              <a:rPr lang="en-US" sz="2000" dirty="0">
                <a:solidFill>
                  <a:schemeClr val="bg1"/>
                </a:solidFill>
                <a:latin typeface="Dreaming Outloud Pro" panose="03050502040302030504" pitchFamily="66" charset="0"/>
                <a:cs typeface="Dreaming Outloud Pro" panose="03050502040302030504" pitchFamily="66" charset="0"/>
              </a:rPr>
              <a:t>1 Corinthians 6:19	</a:t>
            </a:r>
          </a:p>
          <a:p>
            <a:r>
              <a:rPr lang="en-US" sz="2000" dirty="0">
                <a:solidFill>
                  <a:schemeClr val="bg1"/>
                </a:solidFill>
                <a:latin typeface="Dreaming Outloud Pro" panose="03050502040302030504" pitchFamily="66" charset="0"/>
                <a:cs typeface="Dreaming Outloud Pro" panose="03050502040302030504" pitchFamily="66" charset="0"/>
              </a:rPr>
              <a:t>1 Corinthians 6:20	</a:t>
            </a:r>
          </a:p>
          <a:p>
            <a:r>
              <a:rPr lang="en-US" sz="2000" dirty="0">
                <a:solidFill>
                  <a:schemeClr val="bg1"/>
                </a:solidFill>
                <a:latin typeface="Dreaming Outloud Pro" panose="03050502040302030504" pitchFamily="66" charset="0"/>
                <a:cs typeface="Dreaming Outloud Pro" panose="03050502040302030504" pitchFamily="66" charset="0"/>
              </a:rPr>
              <a:t>2 Corinthians 2:14	</a:t>
            </a:r>
          </a:p>
          <a:p>
            <a:r>
              <a:rPr lang="en-US" sz="2000" dirty="0">
                <a:solidFill>
                  <a:schemeClr val="bg1"/>
                </a:solidFill>
                <a:latin typeface="Dreaming Outloud Pro" panose="03050502040302030504" pitchFamily="66" charset="0"/>
                <a:cs typeface="Dreaming Outloud Pro" panose="03050502040302030504" pitchFamily="66" charset="0"/>
              </a:rPr>
              <a:t>2 Corinthians 3:6	</a:t>
            </a:r>
          </a:p>
          <a:p>
            <a:r>
              <a:rPr lang="en-US" sz="2000" dirty="0">
                <a:solidFill>
                  <a:schemeClr val="bg1"/>
                </a:solidFill>
                <a:latin typeface="Dreaming Outloud Pro" panose="03050502040302030504" pitchFamily="66" charset="0"/>
                <a:cs typeface="Dreaming Outloud Pro" panose="03050502040302030504" pitchFamily="66" charset="0"/>
              </a:rPr>
              <a:t>2 Corinthians 3:10	</a:t>
            </a:r>
          </a:p>
          <a:p>
            <a:r>
              <a:rPr lang="en-US" sz="2000" dirty="0">
                <a:solidFill>
                  <a:schemeClr val="bg1"/>
                </a:solidFill>
                <a:latin typeface="Dreaming Outloud Pro" panose="03050502040302030504" pitchFamily="66" charset="0"/>
                <a:cs typeface="Dreaming Outloud Pro" panose="03050502040302030504" pitchFamily="66" charset="0"/>
              </a:rPr>
              <a:t>2 Corinthians 3:18	</a:t>
            </a:r>
          </a:p>
          <a:p>
            <a:r>
              <a:rPr lang="en-US" sz="2000" dirty="0">
                <a:solidFill>
                  <a:schemeClr val="bg1"/>
                </a:solidFill>
                <a:latin typeface="Dreaming Outloud Pro" panose="03050502040302030504" pitchFamily="66" charset="0"/>
                <a:cs typeface="Dreaming Outloud Pro" panose="03050502040302030504" pitchFamily="66" charset="0"/>
              </a:rPr>
              <a:t>2 Corinthians 4:16	</a:t>
            </a:r>
          </a:p>
          <a:p>
            <a:r>
              <a:rPr lang="en-US" sz="2000" dirty="0">
                <a:solidFill>
                  <a:schemeClr val="bg1"/>
                </a:solidFill>
                <a:latin typeface="Dreaming Outloud Pro" panose="03050502040302030504" pitchFamily="66" charset="0"/>
                <a:cs typeface="Dreaming Outloud Pro" panose="03050502040302030504" pitchFamily="66" charset="0"/>
              </a:rPr>
              <a:t>2 Corinthians 5:17	</a:t>
            </a:r>
          </a:p>
          <a:p>
            <a:r>
              <a:rPr lang="en-US" sz="2000" dirty="0">
                <a:solidFill>
                  <a:schemeClr val="bg1"/>
                </a:solidFill>
                <a:latin typeface="Dreaming Outloud Pro" panose="03050502040302030504" pitchFamily="66" charset="0"/>
                <a:cs typeface="Dreaming Outloud Pro" panose="03050502040302030504" pitchFamily="66" charset="0"/>
              </a:rPr>
              <a:t>2 Corinthians 5:18	</a:t>
            </a:r>
          </a:p>
          <a:p>
            <a:r>
              <a:rPr lang="en-US" sz="2000" dirty="0">
                <a:solidFill>
                  <a:schemeClr val="bg1"/>
                </a:solidFill>
                <a:latin typeface="Dreaming Outloud Pro" panose="03050502040302030504" pitchFamily="66" charset="0"/>
                <a:cs typeface="Dreaming Outloud Pro" panose="03050502040302030504" pitchFamily="66" charset="0"/>
              </a:rPr>
              <a:t>2 Corinthians 5:20	</a:t>
            </a:r>
          </a:p>
          <a:p>
            <a:r>
              <a:rPr lang="en-US" sz="2000" dirty="0">
                <a:solidFill>
                  <a:schemeClr val="bg1"/>
                </a:solidFill>
                <a:latin typeface="Dreaming Outloud Pro" panose="03050502040302030504" pitchFamily="66" charset="0"/>
                <a:cs typeface="Dreaming Outloud Pro" panose="03050502040302030504" pitchFamily="66" charset="0"/>
              </a:rPr>
              <a:t>2 Corinthians 5:21	</a:t>
            </a:r>
          </a:p>
          <a:p>
            <a:r>
              <a:rPr lang="en-US" sz="2000" dirty="0">
                <a:solidFill>
                  <a:schemeClr val="bg1"/>
                </a:solidFill>
                <a:latin typeface="Dreaming Outloud Pro" panose="03050502040302030504" pitchFamily="66" charset="0"/>
                <a:cs typeface="Dreaming Outloud Pro" panose="03050502040302030504" pitchFamily="66" charset="0"/>
              </a:rPr>
              <a:t>2 Corinthians 8:9	</a:t>
            </a:r>
          </a:p>
          <a:p>
            <a:r>
              <a:rPr lang="en-US" sz="2000" dirty="0">
                <a:solidFill>
                  <a:schemeClr val="bg1"/>
                </a:solidFill>
                <a:latin typeface="Dreaming Outloud Pro" panose="03050502040302030504" pitchFamily="66" charset="0"/>
                <a:cs typeface="Dreaming Outloud Pro" panose="03050502040302030504" pitchFamily="66" charset="0"/>
              </a:rPr>
              <a:t>2 Corinthians 11:2</a:t>
            </a:r>
            <a:r>
              <a:rPr lang="en-US" sz="2000" dirty="0">
                <a:solidFill>
                  <a:schemeClr val="bg1"/>
                </a:solidFill>
              </a:rPr>
              <a:t>		</a:t>
            </a:r>
          </a:p>
          <a:p>
            <a:r>
              <a:rPr lang="en-US" sz="2000" dirty="0">
                <a:solidFill>
                  <a:schemeClr val="bg1"/>
                </a:solidFill>
              </a:rPr>
              <a:t>	</a:t>
            </a:r>
          </a:p>
        </p:txBody>
      </p:sp>
      <p:sp>
        <p:nvSpPr>
          <p:cNvPr id="8" name="TextBox 7">
            <a:extLst>
              <a:ext uri="{FF2B5EF4-FFF2-40B4-BE49-F238E27FC236}">
                <a16:creationId xmlns:a16="http://schemas.microsoft.com/office/drawing/2014/main" id="{FE229B8F-1DA2-1576-327E-729E68E63C4F}"/>
              </a:ext>
            </a:extLst>
          </p:cNvPr>
          <p:cNvSpPr txBox="1"/>
          <p:nvPr/>
        </p:nvSpPr>
        <p:spPr>
          <a:xfrm>
            <a:off x="12954000" y="1248370"/>
            <a:ext cx="2590800" cy="923330"/>
          </a:xfrm>
          <a:prstGeom prst="rect">
            <a:avLst/>
          </a:prstGeom>
          <a:noFill/>
        </p:spPr>
        <p:txBody>
          <a:bodyPr wrap="square" rtlCol="0">
            <a:spAutoFit/>
          </a:bodyPr>
          <a:lstStyle/>
          <a:p>
            <a:pPr lvl="0"/>
            <a:r>
              <a:rPr lang="en-US" dirty="0">
                <a:solidFill>
                  <a:schemeClr val="bg1"/>
                </a:solidFill>
                <a:latin typeface="Dreaming Outloud Pro" panose="03050502040302030504" pitchFamily="66" charset="0"/>
                <a:cs typeface="Dreaming Outloud Pro" panose="03050502040302030504" pitchFamily="66" charset="0"/>
              </a:rPr>
              <a:t>--compiled by</a:t>
            </a:r>
          </a:p>
          <a:p>
            <a:pPr lvl="0"/>
            <a:r>
              <a:rPr lang="en-US" dirty="0">
                <a:solidFill>
                  <a:schemeClr val="bg1"/>
                </a:solidFill>
                <a:latin typeface="Dreaming Outloud Pro" panose="03050502040302030504" pitchFamily="66" charset="0"/>
                <a:cs typeface="Dreaming Outloud Pro" panose="03050502040302030504" pitchFamily="66" charset="0"/>
              </a:rPr>
              <a:t>    Dr. Bob Kellemen</a:t>
            </a:r>
          </a:p>
          <a:p>
            <a:endParaRPr lang="en-US" dirty="0">
              <a:solidFill>
                <a:schemeClr val="bg1"/>
              </a:solidFill>
              <a:latin typeface="Dreaming Outloud Pro" panose="03050502040302030504" pitchFamily="66" charset="0"/>
              <a:cs typeface="Dreaming Outloud Pro" panose="03050502040302030504" pitchFamily="66"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FC4089-10C2-E6AD-F939-1E73F25A525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90E61C0-B223-B908-6818-A12876C82D2C}"/>
              </a:ext>
            </a:extLst>
          </p:cNvPr>
          <p:cNvSpPr>
            <a:spLocks noGrp="1" noRot="1" noMove="1" noResize="1" noEditPoints="1" noAdjustHandles="1" noChangeArrowheads="1" noChangeShapeType="1"/>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333" b="-9333"/>
            </a:stretch>
          </a:blipFill>
        </p:spPr>
        <p:txBody>
          <a:bodyPr/>
          <a:lstStyle/>
          <a:p>
            <a:endParaRPr lang="en-US"/>
          </a:p>
        </p:txBody>
      </p:sp>
      <p:sp>
        <p:nvSpPr>
          <p:cNvPr id="5" name="TextBox 5">
            <a:extLst>
              <a:ext uri="{FF2B5EF4-FFF2-40B4-BE49-F238E27FC236}">
                <a16:creationId xmlns:a16="http://schemas.microsoft.com/office/drawing/2014/main" id="{2AAF1B9E-D5C5-84A7-7447-B623AA24A9D9}"/>
              </a:ext>
            </a:extLst>
          </p:cNvPr>
          <p:cNvSpPr txBox="1"/>
          <p:nvPr/>
        </p:nvSpPr>
        <p:spPr>
          <a:xfrm>
            <a:off x="-1522456" y="665204"/>
            <a:ext cx="15771856" cy="1477328"/>
          </a:xfrm>
          <a:prstGeom prst="rect">
            <a:avLst/>
          </a:prstGeom>
        </p:spPr>
        <p:txBody>
          <a:bodyPr lIns="0" tIns="0" rIns="0" bIns="0" rtlCol="0" anchor="t">
            <a:spAutoFit/>
          </a:bodyPr>
          <a:lstStyle/>
          <a:p>
            <a:pPr algn="ctr"/>
            <a:r>
              <a:rPr lang="en-US" sz="9600" dirty="0">
                <a:solidFill>
                  <a:srgbClr val="FFFFFF"/>
                </a:solidFill>
                <a:latin typeface="Feeling Passionate"/>
                <a:ea typeface="Feeling Passionate"/>
                <a:cs typeface="Feeling Passionate"/>
                <a:sym typeface="Feeling Passionate"/>
              </a:rPr>
              <a:t>who I am IN Christ</a:t>
            </a:r>
          </a:p>
        </p:txBody>
      </p:sp>
      <p:pic>
        <p:nvPicPr>
          <p:cNvPr id="6" name="Picture 5">
            <a:extLst>
              <a:ext uri="{FF2B5EF4-FFF2-40B4-BE49-F238E27FC236}">
                <a16:creationId xmlns:a16="http://schemas.microsoft.com/office/drawing/2014/main" id="{F2622BEC-6409-6F78-B518-BC9BB2413BA4}"/>
              </a:ext>
            </a:extLst>
          </p:cNvPr>
          <p:cNvPicPr>
            <a:picLocks noChangeAspect="1"/>
          </p:cNvPicPr>
          <p:nvPr/>
        </p:nvPicPr>
        <p:blipFill>
          <a:blip r:embed="rId4"/>
          <a:stretch>
            <a:fillRect/>
          </a:stretch>
        </p:blipFill>
        <p:spPr>
          <a:xfrm>
            <a:off x="228601" y="8459460"/>
            <a:ext cx="2743200" cy="1827539"/>
          </a:xfrm>
          <a:prstGeom prst="rect">
            <a:avLst/>
          </a:prstGeom>
        </p:spPr>
      </p:pic>
      <p:sp>
        <p:nvSpPr>
          <p:cNvPr id="7" name="Rectangle 6">
            <a:extLst>
              <a:ext uri="{FF2B5EF4-FFF2-40B4-BE49-F238E27FC236}">
                <a16:creationId xmlns:a16="http://schemas.microsoft.com/office/drawing/2014/main" id="{47AA7B46-F61D-C044-E4F4-101ADA569A63}"/>
              </a:ext>
            </a:extLst>
          </p:cNvPr>
          <p:cNvSpPr/>
          <p:nvPr/>
        </p:nvSpPr>
        <p:spPr>
          <a:xfrm>
            <a:off x="2324100" y="2400301"/>
            <a:ext cx="15582900" cy="6705600"/>
          </a:xfrm>
          <a:prstGeom prst="rect">
            <a:avLst/>
          </a:prstGeom>
        </p:spPr>
        <p:txBody>
          <a:bodyPr wrap="square" numCol="5" spcCol="182880">
            <a:noAutofit/>
          </a:bodyPr>
          <a:lstStyle/>
          <a:p>
            <a:r>
              <a:rPr lang="en-US" sz="2000" dirty="0">
                <a:solidFill>
                  <a:schemeClr val="bg1"/>
                </a:solidFill>
                <a:latin typeface="Dreaming Outloud Pro" panose="03050502040302030504" pitchFamily="66" charset="0"/>
                <a:cs typeface="Dreaming Outloud Pro" panose="03050502040302030504" pitchFamily="66" charset="0"/>
              </a:rPr>
              <a:t>Galatians 1:4		</a:t>
            </a:r>
          </a:p>
          <a:p>
            <a:r>
              <a:rPr lang="en-US" sz="2000" dirty="0">
                <a:solidFill>
                  <a:schemeClr val="bg1"/>
                </a:solidFill>
                <a:latin typeface="Dreaming Outloud Pro" panose="03050502040302030504" pitchFamily="66" charset="0"/>
                <a:cs typeface="Dreaming Outloud Pro" panose="03050502040302030504" pitchFamily="66" charset="0"/>
              </a:rPr>
              <a:t>Galatians 2:20		</a:t>
            </a:r>
          </a:p>
          <a:p>
            <a:r>
              <a:rPr lang="en-US" sz="2000" dirty="0">
                <a:solidFill>
                  <a:schemeClr val="bg1"/>
                </a:solidFill>
                <a:latin typeface="Dreaming Outloud Pro" panose="03050502040302030504" pitchFamily="66" charset="0"/>
                <a:cs typeface="Dreaming Outloud Pro" panose="03050502040302030504" pitchFamily="66" charset="0"/>
              </a:rPr>
              <a:t>Galatians 3:13-14	</a:t>
            </a:r>
          </a:p>
          <a:p>
            <a:r>
              <a:rPr lang="en-US" sz="2000" dirty="0">
                <a:solidFill>
                  <a:schemeClr val="bg1"/>
                </a:solidFill>
                <a:latin typeface="Dreaming Outloud Pro" panose="03050502040302030504" pitchFamily="66" charset="0"/>
                <a:cs typeface="Dreaming Outloud Pro" panose="03050502040302030504" pitchFamily="66" charset="0"/>
              </a:rPr>
              <a:t>Galatians 6:1		</a:t>
            </a:r>
          </a:p>
          <a:p>
            <a:r>
              <a:rPr lang="en-US" sz="2000" dirty="0">
                <a:solidFill>
                  <a:schemeClr val="bg1"/>
                </a:solidFill>
                <a:latin typeface="Dreaming Outloud Pro" panose="03050502040302030504" pitchFamily="66" charset="0"/>
                <a:cs typeface="Dreaming Outloud Pro" panose="03050502040302030504" pitchFamily="66" charset="0"/>
              </a:rPr>
              <a:t>Ephesians 1:1		</a:t>
            </a:r>
          </a:p>
          <a:p>
            <a:r>
              <a:rPr lang="en-US" sz="2000" dirty="0">
                <a:solidFill>
                  <a:schemeClr val="bg1"/>
                </a:solidFill>
                <a:latin typeface="Dreaming Outloud Pro" panose="03050502040302030504" pitchFamily="66" charset="0"/>
                <a:cs typeface="Dreaming Outloud Pro" panose="03050502040302030504" pitchFamily="66" charset="0"/>
              </a:rPr>
              <a:t>Ephesians 1:4		</a:t>
            </a:r>
          </a:p>
          <a:p>
            <a:r>
              <a:rPr lang="en-US" sz="2000" dirty="0">
                <a:solidFill>
                  <a:schemeClr val="bg1"/>
                </a:solidFill>
                <a:latin typeface="Dreaming Outloud Pro" panose="03050502040302030504" pitchFamily="66" charset="0"/>
                <a:cs typeface="Dreaming Outloud Pro" panose="03050502040302030504" pitchFamily="66" charset="0"/>
              </a:rPr>
              <a:t>Ephesians 1:17-19		</a:t>
            </a:r>
          </a:p>
          <a:p>
            <a:r>
              <a:rPr lang="en-US" sz="2000" dirty="0">
                <a:solidFill>
                  <a:schemeClr val="bg1"/>
                </a:solidFill>
                <a:latin typeface="Dreaming Outloud Pro" panose="03050502040302030504" pitchFamily="66" charset="0"/>
                <a:cs typeface="Dreaming Outloud Pro" panose="03050502040302030504" pitchFamily="66" charset="0"/>
              </a:rPr>
              <a:t>Ephesians 2:5		</a:t>
            </a:r>
          </a:p>
          <a:p>
            <a:r>
              <a:rPr lang="en-US" sz="2000" dirty="0">
                <a:solidFill>
                  <a:schemeClr val="bg1"/>
                </a:solidFill>
                <a:latin typeface="Dreaming Outloud Pro" panose="03050502040302030504" pitchFamily="66" charset="0"/>
                <a:cs typeface="Dreaming Outloud Pro" panose="03050502040302030504" pitchFamily="66" charset="0"/>
              </a:rPr>
              <a:t>Ephesians 2:5, 8		</a:t>
            </a:r>
          </a:p>
          <a:p>
            <a:r>
              <a:rPr lang="en-US" sz="2000" dirty="0">
                <a:solidFill>
                  <a:schemeClr val="bg1"/>
                </a:solidFill>
                <a:latin typeface="Dreaming Outloud Pro" panose="03050502040302030504" pitchFamily="66" charset="0"/>
                <a:cs typeface="Dreaming Outloud Pro" panose="03050502040302030504" pitchFamily="66" charset="0"/>
              </a:rPr>
              <a:t>Ephesians 2:6		</a:t>
            </a:r>
          </a:p>
          <a:p>
            <a:r>
              <a:rPr lang="en-US" sz="2000" dirty="0">
                <a:solidFill>
                  <a:schemeClr val="bg1"/>
                </a:solidFill>
                <a:latin typeface="Dreaming Outloud Pro" panose="03050502040302030504" pitchFamily="66" charset="0"/>
                <a:cs typeface="Dreaming Outloud Pro" panose="03050502040302030504" pitchFamily="66" charset="0"/>
              </a:rPr>
              <a:t>Ephesians 2:10		</a:t>
            </a:r>
          </a:p>
          <a:p>
            <a:r>
              <a:rPr lang="en-US" sz="2000" dirty="0">
                <a:solidFill>
                  <a:schemeClr val="bg1"/>
                </a:solidFill>
                <a:latin typeface="Dreaming Outloud Pro" panose="03050502040302030504" pitchFamily="66" charset="0"/>
                <a:cs typeface="Dreaming Outloud Pro" panose="03050502040302030504" pitchFamily="66" charset="0"/>
              </a:rPr>
              <a:t>Ephesians 2:15		</a:t>
            </a:r>
          </a:p>
          <a:p>
            <a:r>
              <a:rPr lang="en-US" sz="2000" dirty="0">
                <a:solidFill>
                  <a:schemeClr val="bg1"/>
                </a:solidFill>
                <a:latin typeface="Dreaming Outloud Pro" panose="03050502040302030504" pitchFamily="66" charset="0"/>
                <a:cs typeface="Dreaming Outloud Pro" panose="03050502040302030504" pitchFamily="66" charset="0"/>
              </a:rPr>
              <a:t>Ephesians 2:21		</a:t>
            </a:r>
          </a:p>
          <a:p>
            <a:r>
              <a:rPr lang="en-US" sz="2000" dirty="0">
                <a:solidFill>
                  <a:schemeClr val="bg1"/>
                </a:solidFill>
                <a:latin typeface="Dreaming Outloud Pro" panose="03050502040302030504" pitchFamily="66" charset="0"/>
                <a:cs typeface="Dreaming Outloud Pro" panose="03050502040302030504" pitchFamily="66" charset="0"/>
              </a:rPr>
              <a:t>Ephesians 2:22		</a:t>
            </a:r>
          </a:p>
          <a:p>
            <a:r>
              <a:rPr lang="en-US" sz="2000" dirty="0">
                <a:solidFill>
                  <a:schemeClr val="bg1"/>
                </a:solidFill>
                <a:latin typeface="Dreaming Outloud Pro" panose="03050502040302030504" pitchFamily="66" charset="0"/>
                <a:cs typeface="Dreaming Outloud Pro" panose="03050502040302030504" pitchFamily="66" charset="0"/>
              </a:rPr>
              <a:t>Ephesians 3:16		</a:t>
            </a:r>
          </a:p>
          <a:p>
            <a:r>
              <a:rPr lang="en-US" sz="2000" dirty="0">
                <a:solidFill>
                  <a:schemeClr val="bg1"/>
                </a:solidFill>
                <a:latin typeface="Dreaming Outloud Pro" panose="03050502040302030504" pitchFamily="66" charset="0"/>
                <a:cs typeface="Dreaming Outloud Pro" panose="03050502040302030504" pitchFamily="66" charset="0"/>
              </a:rPr>
              <a:t>Ephesians 3:17		</a:t>
            </a:r>
          </a:p>
          <a:p>
            <a:r>
              <a:rPr lang="en-US" sz="2000" dirty="0">
                <a:solidFill>
                  <a:schemeClr val="bg1"/>
                </a:solidFill>
                <a:latin typeface="Dreaming Outloud Pro" panose="03050502040302030504" pitchFamily="66" charset="0"/>
                <a:cs typeface="Dreaming Outloud Pro" panose="03050502040302030504" pitchFamily="66" charset="0"/>
              </a:rPr>
              <a:t>Ephesians 3:18		</a:t>
            </a:r>
          </a:p>
          <a:p>
            <a:r>
              <a:rPr lang="en-US" sz="2000" dirty="0">
                <a:solidFill>
                  <a:schemeClr val="bg1"/>
                </a:solidFill>
                <a:latin typeface="Dreaming Outloud Pro" panose="03050502040302030504" pitchFamily="66" charset="0"/>
                <a:cs typeface="Dreaming Outloud Pro" panose="03050502040302030504" pitchFamily="66" charset="0"/>
              </a:rPr>
              <a:t>Ephesians 3:19		</a:t>
            </a:r>
          </a:p>
          <a:p>
            <a:r>
              <a:rPr lang="en-US" sz="2000" dirty="0">
                <a:solidFill>
                  <a:schemeClr val="bg1"/>
                </a:solidFill>
                <a:latin typeface="Dreaming Outloud Pro" panose="03050502040302030504" pitchFamily="66" charset="0"/>
                <a:cs typeface="Dreaming Outloud Pro" panose="03050502040302030504" pitchFamily="66" charset="0"/>
              </a:rPr>
              <a:t>Ephesians 3:20		</a:t>
            </a:r>
          </a:p>
          <a:p>
            <a:r>
              <a:rPr lang="en-US" sz="2000" dirty="0">
                <a:solidFill>
                  <a:schemeClr val="bg1"/>
                </a:solidFill>
                <a:latin typeface="Dreaming Outloud Pro" panose="03050502040302030504" pitchFamily="66" charset="0"/>
                <a:cs typeface="Dreaming Outloud Pro" panose="03050502040302030504" pitchFamily="66" charset="0"/>
              </a:rPr>
              <a:t>Ephesians 4:13		</a:t>
            </a:r>
          </a:p>
          <a:p>
            <a:r>
              <a:rPr lang="en-US" sz="2000" dirty="0">
                <a:solidFill>
                  <a:schemeClr val="bg1"/>
                </a:solidFill>
                <a:latin typeface="Dreaming Outloud Pro" panose="03050502040302030504" pitchFamily="66" charset="0"/>
                <a:cs typeface="Dreaming Outloud Pro" panose="03050502040302030504" pitchFamily="66" charset="0"/>
              </a:rPr>
              <a:t>Ephesians 4:22		</a:t>
            </a:r>
          </a:p>
          <a:p>
            <a:r>
              <a:rPr lang="en-US" sz="2000" dirty="0">
                <a:solidFill>
                  <a:schemeClr val="bg1"/>
                </a:solidFill>
                <a:latin typeface="Dreaming Outloud Pro" panose="03050502040302030504" pitchFamily="66" charset="0"/>
                <a:cs typeface="Dreaming Outloud Pro" panose="03050502040302030504" pitchFamily="66" charset="0"/>
              </a:rPr>
              <a:t>Ephesians 4:23		</a:t>
            </a:r>
          </a:p>
          <a:p>
            <a:r>
              <a:rPr lang="en-US" sz="2000" dirty="0">
                <a:solidFill>
                  <a:schemeClr val="bg1"/>
                </a:solidFill>
                <a:latin typeface="Dreaming Outloud Pro" panose="03050502040302030504" pitchFamily="66" charset="0"/>
                <a:cs typeface="Dreaming Outloud Pro" panose="03050502040302030504" pitchFamily="66" charset="0"/>
              </a:rPr>
              <a:t>Ephesians 4:24		</a:t>
            </a:r>
          </a:p>
          <a:p>
            <a:r>
              <a:rPr lang="en-US" sz="2000" dirty="0">
                <a:solidFill>
                  <a:schemeClr val="bg1"/>
                </a:solidFill>
                <a:latin typeface="Dreaming Outloud Pro" panose="03050502040302030504" pitchFamily="66" charset="0"/>
                <a:cs typeface="Dreaming Outloud Pro" panose="03050502040302030504" pitchFamily="66" charset="0"/>
              </a:rPr>
              <a:t>Ephesians 5:8		</a:t>
            </a:r>
          </a:p>
          <a:p>
            <a:r>
              <a:rPr lang="en-US" sz="2000" dirty="0">
                <a:solidFill>
                  <a:schemeClr val="bg1"/>
                </a:solidFill>
                <a:latin typeface="Dreaming Outloud Pro" panose="03050502040302030504" pitchFamily="66" charset="0"/>
                <a:cs typeface="Dreaming Outloud Pro" panose="03050502040302030504" pitchFamily="66" charset="0"/>
              </a:rPr>
              <a:t>Ephesians 5:9		</a:t>
            </a:r>
          </a:p>
          <a:p>
            <a:r>
              <a:rPr lang="en-US" sz="2000" dirty="0">
                <a:solidFill>
                  <a:schemeClr val="bg1"/>
                </a:solidFill>
                <a:latin typeface="Dreaming Outloud Pro" panose="03050502040302030504" pitchFamily="66" charset="0"/>
                <a:cs typeface="Dreaming Outloud Pro" panose="03050502040302030504" pitchFamily="66" charset="0"/>
              </a:rPr>
              <a:t>Ephesians 5:26		</a:t>
            </a:r>
          </a:p>
          <a:p>
            <a:r>
              <a:rPr lang="en-US" sz="2000" dirty="0">
                <a:solidFill>
                  <a:schemeClr val="bg1"/>
                </a:solidFill>
                <a:latin typeface="Dreaming Outloud Pro" panose="03050502040302030504" pitchFamily="66" charset="0"/>
                <a:cs typeface="Dreaming Outloud Pro" panose="03050502040302030504" pitchFamily="66" charset="0"/>
              </a:rPr>
              <a:t>Ephesians 5:27		</a:t>
            </a:r>
          </a:p>
          <a:p>
            <a:r>
              <a:rPr lang="en-US" sz="2000" dirty="0">
                <a:solidFill>
                  <a:schemeClr val="bg1"/>
                </a:solidFill>
                <a:latin typeface="Dreaming Outloud Pro" panose="03050502040302030504" pitchFamily="66" charset="0"/>
                <a:cs typeface="Dreaming Outloud Pro" panose="03050502040302030504" pitchFamily="66" charset="0"/>
              </a:rPr>
              <a:t>Philippians 2:1		</a:t>
            </a:r>
          </a:p>
          <a:p>
            <a:r>
              <a:rPr lang="en-US" sz="2000" dirty="0">
                <a:solidFill>
                  <a:schemeClr val="bg1"/>
                </a:solidFill>
                <a:latin typeface="Dreaming Outloud Pro" panose="03050502040302030504" pitchFamily="66" charset="0"/>
                <a:cs typeface="Dreaming Outloud Pro" panose="03050502040302030504" pitchFamily="66" charset="0"/>
              </a:rPr>
              <a:t>Philippians 2:13		</a:t>
            </a:r>
          </a:p>
          <a:p>
            <a:r>
              <a:rPr lang="en-US" sz="2000" dirty="0">
                <a:solidFill>
                  <a:schemeClr val="bg1"/>
                </a:solidFill>
                <a:latin typeface="Dreaming Outloud Pro" panose="03050502040302030504" pitchFamily="66" charset="0"/>
                <a:cs typeface="Dreaming Outloud Pro" panose="03050502040302030504" pitchFamily="66" charset="0"/>
              </a:rPr>
              <a:t>Philippians 2:15		</a:t>
            </a:r>
          </a:p>
          <a:p>
            <a:r>
              <a:rPr lang="en-US" sz="2000" dirty="0">
                <a:solidFill>
                  <a:schemeClr val="bg1"/>
                </a:solidFill>
                <a:latin typeface="Dreaming Outloud Pro" panose="03050502040302030504" pitchFamily="66" charset="0"/>
                <a:cs typeface="Dreaming Outloud Pro" panose="03050502040302030504" pitchFamily="66" charset="0"/>
              </a:rPr>
              <a:t>Philippians 3:9		</a:t>
            </a:r>
          </a:p>
          <a:p>
            <a:r>
              <a:rPr lang="en-US" sz="2000" dirty="0">
                <a:solidFill>
                  <a:schemeClr val="bg1"/>
                </a:solidFill>
                <a:latin typeface="Dreaming Outloud Pro" panose="03050502040302030504" pitchFamily="66" charset="0"/>
                <a:cs typeface="Dreaming Outloud Pro" panose="03050502040302030504" pitchFamily="66" charset="0"/>
              </a:rPr>
              <a:t>Philippians 3:10		</a:t>
            </a:r>
          </a:p>
          <a:p>
            <a:r>
              <a:rPr lang="en-US" sz="2000" dirty="0">
                <a:solidFill>
                  <a:schemeClr val="bg1"/>
                </a:solidFill>
                <a:latin typeface="Dreaming Outloud Pro" panose="03050502040302030504" pitchFamily="66" charset="0"/>
                <a:cs typeface="Dreaming Outloud Pro" panose="03050502040302030504" pitchFamily="66" charset="0"/>
              </a:rPr>
              <a:t>Philippians 3:20		</a:t>
            </a:r>
          </a:p>
          <a:p>
            <a:r>
              <a:rPr lang="en-US" sz="2000" dirty="0">
                <a:solidFill>
                  <a:schemeClr val="bg1"/>
                </a:solidFill>
                <a:latin typeface="Dreaming Outloud Pro" panose="03050502040302030504" pitchFamily="66" charset="0"/>
                <a:cs typeface="Dreaming Outloud Pro" panose="03050502040302030504" pitchFamily="66" charset="0"/>
              </a:rPr>
              <a:t>Philippians 4:13		</a:t>
            </a:r>
          </a:p>
          <a:p>
            <a:r>
              <a:rPr lang="en-US" sz="2000" dirty="0">
                <a:solidFill>
                  <a:schemeClr val="bg1"/>
                </a:solidFill>
                <a:latin typeface="Dreaming Outloud Pro" panose="03050502040302030504" pitchFamily="66" charset="0"/>
                <a:cs typeface="Dreaming Outloud Pro" panose="03050502040302030504" pitchFamily="66" charset="0"/>
              </a:rPr>
              <a:t>Philippians 4:19		</a:t>
            </a:r>
          </a:p>
          <a:p>
            <a:r>
              <a:rPr lang="en-US" sz="2000" dirty="0">
                <a:solidFill>
                  <a:schemeClr val="bg1"/>
                </a:solidFill>
                <a:latin typeface="Dreaming Outloud Pro" panose="03050502040302030504" pitchFamily="66" charset="0"/>
                <a:cs typeface="Dreaming Outloud Pro" panose="03050502040302030504" pitchFamily="66" charset="0"/>
              </a:rPr>
              <a:t>Colossians 1:2		</a:t>
            </a:r>
          </a:p>
          <a:p>
            <a:r>
              <a:rPr lang="en-US" sz="2000" dirty="0">
                <a:solidFill>
                  <a:schemeClr val="bg1"/>
                </a:solidFill>
                <a:latin typeface="Dreaming Outloud Pro" panose="03050502040302030504" pitchFamily="66" charset="0"/>
                <a:cs typeface="Dreaming Outloud Pro" panose="03050502040302030504" pitchFamily="66" charset="0"/>
              </a:rPr>
              <a:t>Colossians 1:12		</a:t>
            </a:r>
          </a:p>
          <a:p>
            <a:r>
              <a:rPr lang="en-US" sz="2000" dirty="0">
                <a:solidFill>
                  <a:schemeClr val="bg1"/>
                </a:solidFill>
                <a:latin typeface="Dreaming Outloud Pro" panose="03050502040302030504" pitchFamily="66" charset="0"/>
                <a:cs typeface="Dreaming Outloud Pro" panose="03050502040302030504" pitchFamily="66" charset="0"/>
              </a:rPr>
              <a:t>Colossians 1:13		</a:t>
            </a:r>
          </a:p>
          <a:p>
            <a:r>
              <a:rPr lang="en-US" sz="2000" dirty="0">
                <a:solidFill>
                  <a:schemeClr val="bg1"/>
                </a:solidFill>
                <a:latin typeface="Dreaming Outloud Pro" panose="03050502040302030504" pitchFamily="66" charset="0"/>
                <a:cs typeface="Dreaming Outloud Pro" panose="03050502040302030504" pitchFamily="66" charset="0"/>
              </a:rPr>
              <a:t>Colossians 1:22		</a:t>
            </a:r>
          </a:p>
          <a:p>
            <a:r>
              <a:rPr lang="en-US" sz="2000" dirty="0">
                <a:solidFill>
                  <a:schemeClr val="bg1"/>
                </a:solidFill>
                <a:latin typeface="Dreaming Outloud Pro" panose="03050502040302030504" pitchFamily="66" charset="0"/>
                <a:cs typeface="Dreaming Outloud Pro" panose="03050502040302030504" pitchFamily="66" charset="0"/>
              </a:rPr>
              <a:t>Colossians 2:10		</a:t>
            </a:r>
          </a:p>
          <a:p>
            <a:r>
              <a:rPr lang="en-US" sz="2000" dirty="0">
                <a:solidFill>
                  <a:schemeClr val="bg1"/>
                </a:solidFill>
                <a:latin typeface="Dreaming Outloud Pro" panose="03050502040302030504" pitchFamily="66" charset="0"/>
                <a:cs typeface="Dreaming Outloud Pro" panose="03050502040302030504" pitchFamily="66" charset="0"/>
              </a:rPr>
              <a:t>Colossians 2:11		</a:t>
            </a:r>
          </a:p>
          <a:p>
            <a:r>
              <a:rPr lang="en-US" sz="2000" dirty="0">
                <a:solidFill>
                  <a:schemeClr val="bg1"/>
                </a:solidFill>
                <a:latin typeface="Dreaming Outloud Pro" panose="03050502040302030504" pitchFamily="66" charset="0"/>
                <a:cs typeface="Dreaming Outloud Pro" panose="03050502040302030504" pitchFamily="66" charset="0"/>
              </a:rPr>
              <a:t>Colossians 2:12		</a:t>
            </a:r>
          </a:p>
          <a:p>
            <a:r>
              <a:rPr lang="en-US" sz="2000" dirty="0">
                <a:solidFill>
                  <a:schemeClr val="bg1"/>
                </a:solidFill>
                <a:latin typeface="Dreaming Outloud Pro" panose="03050502040302030504" pitchFamily="66" charset="0"/>
                <a:cs typeface="Dreaming Outloud Pro" panose="03050502040302030504" pitchFamily="66" charset="0"/>
              </a:rPr>
              <a:t>Colossians 2:13		</a:t>
            </a:r>
          </a:p>
          <a:p>
            <a:r>
              <a:rPr lang="en-US" sz="2000" dirty="0">
                <a:solidFill>
                  <a:schemeClr val="bg1"/>
                </a:solidFill>
                <a:latin typeface="Dreaming Outloud Pro" panose="03050502040302030504" pitchFamily="66" charset="0"/>
                <a:cs typeface="Dreaming Outloud Pro" panose="03050502040302030504" pitchFamily="66" charset="0"/>
              </a:rPr>
              <a:t>Colossians 2:14-15	</a:t>
            </a:r>
          </a:p>
          <a:p>
            <a:r>
              <a:rPr lang="en-US" sz="2000" dirty="0">
                <a:solidFill>
                  <a:schemeClr val="bg1"/>
                </a:solidFill>
                <a:latin typeface="Dreaming Outloud Pro" panose="03050502040302030504" pitchFamily="66" charset="0"/>
                <a:cs typeface="Dreaming Outloud Pro" panose="03050502040302030504" pitchFamily="66" charset="0"/>
              </a:rPr>
              <a:t>Colossians 2:20		</a:t>
            </a:r>
          </a:p>
          <a:p>
            <a:r>
              <a:rPr lang="en-US" sz="2000" dirty="0">
                <a:solidFill>
                  <a:schemeClr val="bg1"/>
                </a:solidFill>
                <a:latin typeface="Dreaming Outloud Pro" panose="03050502040302030504" pitchFamily="66" charset="0"/>
                <a:cs typeface="Dreaming Outloud Pro" panose="03050502040302030504" pitchFamily="66" charset="0"/>
              </a:rPr>
              <a:t>Colossians 3:1		</a:t>
            </a:r>
          </a:p>
          <a:p>
            <a:r>
              <a:rPr lang="en-US" sz="2000" dirty="0">
                <a:solidFill>
                  <a:schemeClr val="bg1"/>
                </a:solidFill>
                <a:latin typeface="Dreaming Outloud Pro" panose="03050502040302030504" pitchFamily="66" charset="0"/>
                <a:cs typeface="Dreaming Outloud Pro" panose="03050502040302030504" pitchFamily="66" charset="0"/>
              </a:rPr>
              <a:t>Colossians 3:3		</a:t>
            </a:r>
          </a:p>
          <a:p>
            <a:r>
              <a:rPr lang="en-US" sz="2000" dirty="0">
                <a:solidFill>
                  <a:schemeClr val="bg1"/>
                </a:solidFill>
                <a:latin typeface="Dreaming Outloud Pro" panose="03050502040302030504" pitchFamily="66" charset="0"/>
                <a:cs typeface="Dreaming Outloud Pro" panose="03050502040302030504" pitchFamily="66" charset="0"/>
              </a:rPr>
              <a:t>Colossians 3:9		</a:t>
            </a:r>
          </a:p>
          <a:p>
            <a:r>
              <a:rPr lang="en-US" sz="2000" dirty="0">
                <a:solidFill>
                  <a:schemeClr val="bg1"/>
                </a:solidFill>
                <a:latin typeface="Dreaming Outloud Pro" panose="03050502040302030504" pitchFamily="66" charset="0"/>
                <a:cs typeface="Dreaming Outloud Pro" panose="03050502040302030504" pitchFamily="66" charset="0"/>
              </a:rPr>
              <a:t>Colossians 3:10		</a:t>
            </a:r>
          </a:p>
          <a:p>
            <a:r>
              <a:rPr lang="en-US" sz="2000" dirty="0">
                <a:solidFill>
                  <a:schemeClr val="bg1"/>
                </a:solidFill>
                <a:latin typeface="Dreaming Outloud Pro" panose="03050502040302030504" pitchFamily="66" charset="0"/>
                <a:cs typeface="Dreaming Outloud Pro" panose="03050502040302030504" pitchFamily="66" charset="0"/>
              </a:rPr>
              <a:t>1 Thessalonians 3:13	</a:t>
            </a:r>
          </a:p>
          <a:p>
            <a:r>
              <a:rPr lang="en-US" sz="2000" dirty="0">
                <a:solidFill>
                  <a:schemeClr val="bg1"/>
                </a:solidFill>
                <a:latin typeface="Dreaming Outloud Pro" panose="03050502040302030504" pitchFamily="66" charset="0"/>
                <a:cs typeface="Dreaming Outloud Pro" panose="03050502040302030504" pitchFamily="66" charset="0"/>
              </a:rPr>
              <a:t>1 Thessalonians 5:23	</a:t>
            </a:r>
          </a:p>
          <a:p>
            <a:r>
              <a:rPr lang="en-US" sz="2000" dirty="0">
                <a:solidFill>
                  <a:schemeClr val="bg1"/>
                </a:solidFill>
                <a:latin typeface="Dreaming Outloud Pro" panose="03050502040302030504" pitchFamily="66" charset="0"/>
                <a:cs typeface="Dreaming Outloud Pro" panose="03050502040302030504" pitchFamily="66" charset="0"/>
              </a:rPr>
              <a:t>2 Thessalonians 2:14	</a:t>
            </a:r>
          </a:p>
          <a:p>
            <a:r>
              <a:rPr lang="en-US" sz="2000" dirty="0">
                <a:solidFill>
                  <a:schemeClr val="bg1"/>
                </a:solidFill>
                <a:latin typeface="Dreaming Outloud Pro" panose="03050502040302030504" pitchFamily="66" charset="0"/>
                <a:cs typeface="Dreaming Outloud Pro" panose="03050502040302030504" pitchFamily="66" charset="0"/>
              </a:rPr>
              <a:t>2 Timothy 1:7		</a:t>
            </a:r>
          </a:p>
          <a:p>
            <a:r>
              <a:rPr lang="en-US" sz="2000" dirty="0">
                <a:solidFill>
                  <a:schemeClr val="bg1"/>
                </a:solidFill>
                <a:latin typeface="Dreaming Outloud Pro" panose="03050502040302030504" pitchFamily="66" charset="0"/>
                <a:cs typeface="Dreaming Outloud Pro" panose="03050502040302030504" pitchFamily="66" charset="0"/>
              </a:rPr>
              <a:t>2 Timothy 2:3-4		</a:t>
            </a:r>
          </a:p>
          <a:p>
            <a:r>
              <a:rPr lang="en-US" sz="2000" dirty="0">
                <a:solidFill>
                  <a:schemeClr val="bg1"/>
                </a:solidFill>
                <a:latin typeface="Dreaming Outloud Pro" panose="03050502040302030504" pitchFamily="66" charset="0"/>
                <a:cs typeface="Dreaming Outloud Pro" panose="03050502040302030504" pitchFamily="66" charset="0"/>
              </a:rPr>
              <a:t>2 Timothy 2:5		</a:t>
            </a:r>
          </a:p>
          <a:p>
            <a:r>
              <a:rPr lang="en-US" sz="2000" dirty="0">
                <a:solidFill>
                  <a:schemeClr val="bg1"/>
                </a:solidFill>
                <a:latin typeface="Dreaming Outloud Pro" panose="03050502040302030504" pitchFamily="66" charset="0"/>
                <a:cs typeface="Dreaming Outloud Pro" panose="03050502040302030504" pitchFamily="66" charset="0"/>
              </a:rPr>
              <a:t>2 Timothy 2:6		</a:t>
            </a:r>
          </a:p>
          <a:p>
            <a:r>
              <a:rPr lang="en-US" sz="2000" dirty="0">
                <a:solidFill>
                  <a:schemeClr val="bg1"/>
                </a:solidFill>
                <a:latin typeface="Dreaming Outloud Pro" panose="03050502040302030504" pitchFamily="66" charset="0"/>
                <a:cs typeface="Dreaming Outloud Pro" panose="03050502040302030504" pitchFamily="66" charset="0"/>
              </a:rPr>
              <a:t>Titus 3:5			</a:t>
            </a:r>
          </a:p>
          <a:p>
            <a:r>
              <a:rPr lang="en-US" sz="2000" dirty="0">
                <a:solidFill>
                  <a:schemeClr val="bg1"/>
                </a:solidFill>
                <a:latin typeface="Dreaming Outloud Pro" panose="03050502040302030504" pitchFamily="66" charset="0"/>
                <a:cs typeface="Dreaming Outloud Pro" panose="03050502040302030504" pitchFamily="66" charset="0"/>
              </a:rPr>
              <a:t>Hebrews 1:3		</a:t>
            </a:r>
          </a:p>
          <a:p>
            <a:r>
              <a:rPr lang="en-US" sz="2000" dirty="0">
                <a:solidFill>
                  <a:schemeClr val="bg1"/>
                </a:solidFill>
                <a:latin typeface="Dreaming Outloud Pro" panose="03050502040302030504" pitchFamily="66" charset="0"/>
                <a:cs typeface="Dreaming Outloud Pro" panose="03050502040302030504" pitchFamily="66" charset="0"/>
              </a:rPr>
              <a:t>Hebrews 2:10		</a:t>
            </a:r>
          </a:p>
          <a:p>
            <a:r>
              <a:rPr lang="en-US" sz="2000" dirty="0">
                <a:solidFill>
                  <a:schemeClr val="bg1"/>
                </a:solidFill>
                <a:latin typeface="Dreaming Outloud Pro" panose="03050502040302030504" pitchFamily="66" charset="0"/>
                <a:cs typeface="Dreaming Outloud Pro" panose="03050502040302030504" pitchFamily="66" charset="0"/>
              </a:rPr>
              <a:t>Hebrews 2:11		</a:t>
            </a:r>
          </a:p>
          <a:p>
            <a:r>
              <a:rPr lang="en-US" sz="2000" dirty="0">
                <a:solidFill>
                  <a:schemeClr val="bg1"/>
                </a:solidFill>
                <a:latin typeface="Dreaming Outloud Pro" panose="03050502040302030504" pitchFamily="66" charset="0"/>
                <a:cs typeface="Dreaming Outloud Pro" panose="03050502040302030504" pitchFamily="66" charset="0"/>
              </a:rPr>
              <a:t>Hebrews 7:25		</a:t>
            </a:r>
          </a:p>
          <a:p>
            <a:r>
              <a:rPr lang="en-US" sz="2000" dirty="0">
                <a:solidFill>
                  <a:schemeClr val="bg1"/>
                </a:solidFill>
                <a:latin typeface="Dreaming Outloud Pro" panose="03050502040302030504" pitchFamily="66" charset="0"/>
                <a:cs typeface="Dreaming Outloud Pro" panose="03050502040302030504" pitchFamily="66" charset="0"/>
              </a:rPr>
              <a:t>Hebrews 8:10; 10:16	</a:t>
            </a:r>
          </a:p>
          <a:p>
            <a:r>
              <a:rPr lang="en-US" sz="2000" dirty="0">
                <a:solidFill>
                  <a:schemeClr val="bg1"/>
                </a:solidFill>
                <a:latin typeface="Dreaming Outloud Pro" panose="03050502040302030504" pitchFamily="66" charset="0"/>
                <a:cs typeface="Dreaming Outloud Pro" panose="03050502040302030504" pitchFamily="66" charset="0"/>
              </a:rPr>
              <a:t>Hebrews 9:12		</a:t>
            </a:r>
          </a:p>
          <a:p>
            <a:r>
              <a:rPr lang="en-US" sz="2000" dirty="0">
                <a:solidFill>
                  <a:schemeClr val="bg1"/>
                </a:solidFill>
                <a:latin typeface="Dreaming Outloud Pro" panose="03050502040302030504" pitchFamily="66" charset="0"/>
                <a:cs typeface="Dreaming Outloud Pro" panose="03050502040302030504" pitchFamily="66" charset="0"/>
              </a:rPr>
              <a:t>Hebrews 9:14		</a:t>
            </a:r>
          </a:p>
          <a:p>
            <a:r>
              <a:rPr lang="en-US" sz="2000" dirty="0">
                <a:solidFill>
                  <a:schemeClr val="bg1"/>
                </a:solidFill>
                <a:latin typeface="Dreaming Outloud Pro" panose="03050502040302030504" pitchFamily="66" charset="0"/>
                <a:cs typeface="Dreaming Outloud Pro" panose="03050502040302030504" pitchFamily="66" charset="0"/>
              </a:rPr>
              <a:t>Hebrews 9:15		</a:t>
            </a:r>
          </a:p>
          <a:p>
            <a:r>
              <a:rPr lang="en-US" sz="2000" dirty="0">
                <a:solidFill>
                  <a:schemeClr val="bg1"/>
                </a:solidFill>
                <a:latin typeface="Dreaming Outloud Pro" panose="03050502040302030504" pitchFamily="66" charset="0"/>
                <a:cs typeface="Dreaming Outloud Pro" panose="03050502040302030504" pitchFamily="66" charset="0"/>
              </a:rPr>
              <a:t>Hebrews 9:26-27		</a:t>
            </a:r>
          </a:p>
          <a:p>
            <a:r>
              <a:rPr lang="en-US" sz="2000" dirty="0">
                <a:solidFill>
                  <a:schemeClr val="bg1"/>
                </a:solidFill>
                <a:latin typeface="Dreaming Outloud Pro" panose="03050502040302030504" pitchFamily="66" charset="0"/>
                <a:cs typeface="Dreaming Outloud Pro" panose="03050502040302030504" pitchFamily="66" charset="0"/>
              </a:rPr>
              <a:t>Hebrews 10:2		</a:t>
            </a:r>
          </a:p>
          <a:p>
            <a:r>
              <a:rPr lang="en-US" sz="2000" dirty="0">
                <a:solidFill>
                  <a:schemeClr val="bg1"/>
                </a:solidFill>
                <a:latin typeface="Dreaming Outloud Pro" panose="03050502040302030504" pitchFamily="66" charset="0"/>
                <a:cs typeface="Dreaming Outloud Pro" panose="03050502040302030504" pitchFamily="66" charset="0"/>
              </a:rPr>
              <a:t>Hebrews 10:10		</a:t>
            </a:r>
          </a:p>
          <a:p>
            <a:r>
              <a:rPr lang="en-US" sz="2000" dirty="0">
                <a:solidFill>
                  <a:schemeClr val="bg1"/>
                </a:solidFill>
                <a:latin typeface="Dreaming Outloud Pro" panose="03050502040302030504" pitchFamily="66" charset="0"/>
                <a:cs typeface="Dreaming Outloud Pro" panose="03050502040302030504" pitchFamily="66" charset="0"/>
              </a:rPr>
              <a:t>Hebrews 10:14		</a:t>
            </a:r>
          </a:p>
          <a:p>
            <a:r>
              <a:rPr lang="en-US" sz="2000" dirty="0">
                <a:solidFill>
                  <a:schemeClr val="bg1"/>
                </a:solidFill>
                <a:latin typeface="Dreaming Outloud Pro" panose="03050502040302030504" pitchFamily="66" charset="0"/>
                <a:cs typeface="Dreaming Outloud Pro" panose="03050502040302030504" pitchFamily="66" charset="0"/>
              </a:rPr>
              <a:t>Hebrews 10:22		</a:t>
            </a:r>
          </a:p>
          <a:p>
            <a:r>
              <a:rPr lang="en-US" sz="2000" dirty="0">
                <a:solidFill>
                  <a:schemeClr val="bg1"/>
                </a:solidFill>
                <a:latin typeface="Dreaming Outloud Pro" panose="03050502040302030504" pitchFamily="66" charset="0"/>
                <a:cs typeface="Dreaming Outloud Pro" panose="03050502040302030504" pitchFamily="66" charset="0"/>
              </a:rPr>
              <a:t>1 Peter 1:3		</a:t>
            </a:r>
          </a:p>
          <a:p>
            <a:r>
              <a:rPr lang="en-US" sz="2000" dirty="0">
                <a:solidFill>
                  <a:schemeClr val="bg1"/>
                </a:solidFill>
                <a:latin typeface="Dreaming Outloud Pro" panose="03050502040302030504" pitchFamily="66" charset="0"/>
                <a:cs typeface="Dreaming Outloud Pro" panose="03050502040302030504" pitchFamily="66" charset="0"/>
              </a:rPr>
              <a:t>1 Peter 1:18-19		</a:t>
            </a:r>
          </a:p>
          <a:p>
            <a:r>
              <a:rPr lang="en-US" sz="2000" dirty="0">
                <a:solidFill>
                  <a:schemeClr val="bg1"/>
                </a:solidFill>
                <a:latin typeface="Dreaming Outloud Pro" panose="03050502040302030504" pitchFamily="66" charset="0"/>
                <a:cs typeface="Dreaming Outloud Pro" panose="03050502040302030504" pitchFamily="66" charset="0"/>
              </a:rPr>
              <a:t>1 Peter 1:22		</a:t>
            </a:r>
          </a:p>
          <a:p>
            <a:r>
              <a:rPr lang="en-US" sz="2000" dirty="0">
                <a:solidFill>
                  <a:schemeClr val="bg1"/>
                </a:solidFill>
                <a:latin typeface="Dreaming Outloud Pro" panose="03050502040302030504" pitchFamily="66" charset="0"/>
                <a:cs typeface="Dreaming Outloud Pro" panose="03050502040302030504" pitchFamily="66" charset="0"/>
              </a:rPr>
              <a:t>1 Peter 1:23	</a:t>
            </a:r>
          </a:p>
          <a:p>
            <a:r>
              <a:rPr lang="en-US" sz="2000" dirty="0">
                <a:solidFill>
                  <a:schemeClr val="bg1"/>
                </a:solidFill>
                <a:latin typeface="Dreaming Outloud Pro" panose="03050502040302030504" pitchFamily="66" charset="0"/>
                <a:cs typeface="Dreaming Outloud Pro" panose="03050502040302030504" pitchFamily="66" charset="0"/>
              </a:rPr>
              <a:t>1 Peter 2:5		</a:t>
            </a:r>
          </a:p>
          <a:p>
            <a:r>
              <a:rPr lang="en-US" sz="2000" dirty="0">
                <a:solidFill>
                  <a:schemeClr val="bg1"/>
                </a:solidFill>
                <a:latin typeface="Dreaming Outloud Pro" panose="03050502040302030504" pitchFamily="66" charset="0"/>
                <a:cs typeface="Dreaming Outloud Pro" panose="03050502040302030504" pitchFamily="66" charset="0"/>
              </a:rPr>
              <a:t>1 Peter 2:9		</a:t>
            </a:r>
          </a:p>
          <a:p>
            <a:r>
              <a:rPr lang="en-US" sz="2000" dirty="0">
                <a:solidFill>
                  <a:schemeClr val="bg1"/>
                </a:solidFill>
                <a:latin typeface="Dreaming Outloud Pro" panose="03050502040302030504" pitchFamily="66" charset="0"/>
                <a:cs typeface="Dreaming Outloud Pro" panose="03050502040302030504" pitchFamily="66" charset="0"/>
              </a:rPr>
              <a:t>1 Peter 2:9-10		</a:t>
            </a:r>
          </a:p>
          <a:p>
            <a:r>
              <a:rPr lang="en-US" sz="2000" dirty="0">
                <a:solidFill>
                  <a:schemeClr val="bg1"/>
                </a:solidFill>
                <a:latin typeface="Dreaming Outloud Pro" panose="03050502040302030504" pitchFamily="66" charset="0"/>
                <a:cs typeface="Dreaming Outloud Pro" panose="03050502040302030504" pitchFamily="66" charset="0"/>
              </a:rPr>
              <a:t>2 Peter 1:3		</a:t>
            </a:r>
          </a:p>
          <a:p>
            <a:r>
              <a:rPr lang="en-US" sz="2000" dirty="0">
                <a:solidFill>
                  <a:schemeClr val="bg1"/>
                </a:solidFill>
                <a:latin typeface="Dreaming Outloud Pro" panose="03050502040302030504" pitchFamily="66" charset="0"/>
                <a:cs typeface="Dreaming Outloud Pro" panose="03050502040302030504" pitchFamily="66" charset="0"/>
              </a:rPr>
              <a:t>2 Peter 1:4		</a:t>
            </a:r>
          </a:p>
          <a:p>
            <a:r>
              <a:rPr lang="en-US" sz="2000" dirty="0">
                <a:solidFill>
                  <a:schemeClr val="bg1"/>
                </a:solidFill>
                <a:latin typeface="Dreaming Outloud Pro" panose="03050502040302030504" pitchFamily="66" charset="0"/>
                <a:cs typeface="Dreaming Outloud Pro" panose="03050502040302030504" pitchFamily="66" charset="0"/>
              </a:rPr>
              <a:t>1 John 2:20		</a:t>
            </a:r>
          </a:p>
          <a:p>
            <a:r>
              <a:rPr lang="en-US" sz="2000" dirty="0">
                <a:solidFill>
                  <a:schemeClr val="bg1"/>
                </a:solidFill>
                <a:latin typeface="Dreaming Outloud Pro" panose="03050502040302030504" pitchFamily="66" charset="0"/>
                <a:cs typeface="Dreaming Outloud Pro" panose="03050502040302030504" pitchFamily="66" charset="0"/>
              </a:rPr>
              <a:t>1 John 4:4		</a:t>
            </a:r>
          </a:p>
          <a:p>
            <a:r>
              <a:rPr lang="en-US" sz="2000" dirty="0">
                <a:solidFill>
                  <a:schemeClr val="bg1"/>
                </a:solidFill>
                <a:latin typeface="Dreaming Outloud Pro" panose="03050502040302030504" pitchFamily="66" charset="0"/>
                <a:cs typeface="Dreaming Outloud Pro" panose="03050502040302030504" pitchFamily="66" charset="0"/>
              </a:rPr>
              <a:t>1 John 4:4, 6		</a:t>
            </a:r>
          </a:p>
          <a:p>
            <a:r>
              <a:rPr lang="en-US" sz="2000" dirty="0">
                <a:solidFill>
                  <a:schemeClr val="bg1"/>
                </a:solidFill>
                <a:latin typeface="Dreaming Outloud Pro" panose="03050502040302030504" pitchFamily="66" charset="0"/>
                <a:cs typeface="Dreaming Outloud Pro" panose="03050502040302030504" pitchFamily="66" charset="0"/>
              </a:rPr>
              <a:t>1 John 4:7; 5:1		</a:t>
            </a:r>
          </a:p>
          <a:p>
            <a:r>
              <a:rPr lang="en-US" sz="2000" dirty="0">
                <a:solidFill>
                  <a:schemeClr val="bg1"/>
                </a:solidFill>
                <a:latin typeface="Dreaming Outloud Pro" panose="03050502040302030504" pitchFamily="66" charset="0"/>
                <a:cs typeface="Dreaming Outloud Pro" panose="03050502040302030504" pitchFamily="66" charset="0"/>
              </a:rPr>
              <a:t>1 John 5:4-5		</a:t>
            </a:r>
          </a:p>
          <a:p>
            <a:r>
              <a:rPr lang="en-US" sz="2000" dirty="0">
                <a:solidFill>
                  <a:schemeClr val="bg1"/>
                </a:solidFill>
                <a:latin typeface="Dreaming Outloud Pro" panose="03050502040302030504" pitchFamily="66" charset="0"/>
                <a:cs typeface="Dreaming Outloud Pro" panose="03050502040302030504" pitchFamily="66" charset="0"/>
              </a:rPr>
              <a:t>Jude 24			</a:t>
            </a:r>
          </a:p>
          <a:p>
            <a:r>
              <a:rPr lang="en-US" sz="2000" dirty="0">
                <a:solidFill>
                  <a:schemeClr val="bg1"/>
                </a:solidFill>
                <a:latin typeface="Dreaming Outloud Pro" panose="03050502040302030504" pitchFamily="66" charset="0"/>
                <a:cs typeface="Dreaming Outloud Pro" panose="03050502040302030504" pitchFamily="66" charset="0"/>
              </a:rPr>
              <a:t>Revelation 1:5		</a:t>
            </a:r>
          </a:p>
          <a:p>
            <a:r>
              <a:rPr lang="en-US" sz="2000" dirty="0">
                <a:solidFill>
                  <a:schemeClr val="bg1"/>
                </a:solidFill>
                <a:latin typeface="Dreaming Outloud Pro" panose="03050502040302030504" pitchFamily="66" charset="0"/>
                <a:cs typeface="Dreaming Outloud Pro" panose="03050502040302030504" pitchFamily="66" charset="0"/>
              </a:rPr>
              <a:t>Revelation 1:6		</a:t>
            </a:r>
          </a:p>
          <a:p>
            <a:r>
              <a:rPr lang="en-US" sz="2000" dirty="0">
                <a:solidFill>
                  <a:schemeClr val="bg1"/>
                </a:solidFill>
                <a:latin typeface="Dreaming Outloud Pro" panose="03050502040302030504" pitchFamily="66" charset="0"/>
                <a:cs typeface="Dreaming Outloud Pro" panose="03050502040302030504" pitchFamily="66" charset="0"/>
              </a:rPr>
              <a:t>Revelation 19:7-8, 14</a:t>
            </a:r>
          </a:p>
          <a:p>
            <a:r>
              <a:rPr lang="en-US" sz="2000" dirty="0">
                <a:solidFill>
                  <a:schemeClr val="bg1"/>
                </a:solidFill>
              </a:rPr>
              <a:t>		</a:t>
            </a:r>
          </a:p>
          <a:p>
            <a:r>
              <a:rPr lang="en-US" sz="2000" dirty="0">
                <a:solidFill>
                  <a:schemeClr val="bg1"/>
                </a:solidFill>
              </a:rPr>
              <a:t>	</a:t>
            </a:r>
          </a:p>
        </p:txBody>
      </p:sp>
      <p:sp>
        <p:nvSpPr>
          <p:cNvPr id="8" name="TextBox 7">
            <a:extLst>
              <a:ext uri="{FF2B5EF4-FFF2-40B4-BE49-F238E27FC236}">
                <a16:creationId xmlns:a16="http://schemas.microsoft.com/office/drawing/2014/main" id="{3E1C1E84-F473-29EC-F088-C0EF3E42BDD5}"/>
              </a:ext>
            </a:extLst>
          </p:cNvPr>
          <p:cNvSpPr txBox="1"/>
          <p:nvPr/>
        </p:nvSpPr>
        <p:spPr>
          <a:xfrm>
            <a:off x="12954000" y="1248370"/>
            <a:ext cx="2590800" cy="923330"/>
          </a:xfrm>
          <a:prstGeom prst="rect">
            <a:avLst/>
          </a:prstGeom>
          <a:noFill/>
        </p:spPr>
        <p:txBody>
          <a:bodyPr wrap="square" rtlCol="0">
            <a:spAutoFit/>
          </a:bodyPr>
          <a:lstStyle/>
          <a:p>
            <a:pPr lvl="0"/>
            <a:r>
              <a:rPr lang="en-US" dirty="0">
                <a:solidFill>
                  <a:schemeClr val="bg1"/>
                </a:solidFill>
                <a:latin typeface="Dreaming Outloud Pro" panose="03050502040302030504" pitchFamily="66" charset="0"/>
                <a:cs typeface="Dreaming Outloud Pro" panose="03050502040302030504" pitchFamily="66" charset="0"/>
              </a:rPr>
              <a:t>--compiled by</a:t>
            </a:r>
          </a:p>
          <a:p>
            <a:pPr lvl="0"/>
            <a:r>
              <a:rPr lang="en-US" dirty="0">
                <a:solidFill>
                  <a:schemeClr val="bg1"/>
                </a:solidFill>
                <a:latin typeface="Dreaming Outloud Pro" panose="03050502040302030504" pitchFamily="66" charset="0"/>
                <a:cs typeface="Dreaming Outloud Pro" panose="03050502040302030504" pitchFamily="66" charset="0"/>
              </a:rPr>
              <a:t>    Dr. Bob Kellemen</a:t>
            </a:r>
          </a:p>
          <a:p>
            <a:endParaRPr lang="en-US" dirty="0">
              <a:solidFill>
                <a:schemeClr val="bg1"/>
              </a:solidFill>
              <a:latin typeface="Dreaming Outloud Pro" panose="03050502040302030504" pitchFamily="66" charset="0"/>
              <a:cs typeface="Dreaming Outloud Pro" panose="03050502040302030504" pitchFamily="66" charset="0"/>
            </a:endParaRPr>
          </a:p>
        </p:txBody>
      </p:sp>
    </p:spTree>
    <p:extLst>
      <p:ext uri="{BB962C8B-B14F-4D97-AF65-F5344CB8AC3E}">
        <p14:creationId xmlns:p14="http://schemas.microsoft.com/office/powerpoint/2010/main" val="3270326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840E5F-A768-7382-E28D-0FD108DF212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67B07F6-ABAE-7EF0-E88C-CC843F70AA72}"/>
              </a:ext>
            </a:extLst>
          </p:cNvPr>
          <p:cNvSpPr>
            <a:spLocks noGrp="1" noRot="1" noMove="1" noResize="1" noEditPoints="1" noAdjustHandles="1" noChangeArrowheads="1" noChangeShapeType="1"/>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333" b="-9333"/>
            </a:stretch>
          </a:blipFill>
        </p:spPr>
        <p:txBody>
          <a:bodyPr/>
          <a:lstStyle/>
          <a:p>
            <a:endParaRPr lang="en-US"/>
          </a:p>
        </p:txBody>
      </p:sp>
      <p:sp>
        <p:nvSpPr>
          <p:cNvPr id="5" name="TextBox 5">
            <a:extLst>
              <a:ext uri="{FF2B5EF4-FFF2-40B4-BE49-F238E27FC236}">
                <a16:creationId xmlns:a16="http://schemas.microsoft.com/office/drawing/2014/main" id="{9DFA3F7B-605A-7403-D31F-ED7FAE3C6BF3}"/>
              </a:ext>
            </a:extLst>
          </p:cNvPr>
          <p:cNvSpPr txBox="1"/>
          <p:nvPr/>
        </p:nvSpPr>
        <p:spPr>
          <a:xfrm>
            <a:off x="-1522456" y="665204"/>
            <a:ext cx="15771856" cy="1477328"/>
          </a:xfrm>
          <a:prstGeom prst="rect">
            <a:avLst/>
          </a:prstGeom>
        </p:spPr>
        <p:txBody>
          <a:bodyPr lIns="0" tIns="0" rIns="0" bIns="0" rtlCol="0" anchor="t">
            <a:spAutoFit/>
          </a:bodyPr>
          <a:lstStyle/>
          <a:p>
            <a:pPr algn="ctr"/>
            <a:r>
              <a:rPr lang="en-US" sz="9600" dirty="0">
                <a:solidFill>
                  <a:srgbClr val="FFFFFF"/>
                </a:solidFill>
                <a:latin typeface="Feeling Passionate"/>
                <a:ea typeface="Feeling Passionate"/>
                <a:cs typeface="Feeling Passionate"/>
                <a:sym typeface="Feeling Passionate"/>
              </a:rPr>
              <a:t>who I am TO Christ</a:t>
            </a:r>
          </a:p>
        </p:txBody>
      </p:sp>
      <p:pic>
        <p:nvPicPr>
          <p:cNvPr id="6" name="Picture 5">
            <a:extLst>
              <a:ext uri="{FF2B5EF4-FFF2-40B4-BE49-F238E27FC236}">
                <a16:creationId xmlns:a16="http://schemas.microsoft.com/office/drawing/2014/main" id="{A16DCD30-B2E3-D6D2-F889-2B63950784E6}"/>
              </a:ext>
            </a:extLst>
          </p:cNvPr>
          <p:cNvPicPr>
            <a:picLocks noChangeAspect="1"/>
          </p:cNvPicPr>
          <p:nvPr/>
        </p:nvPicPr>
        <p:blipFill>
          <a:blip r:embed="rId4"/>
          <a:stretch>
            <a:fillRect/>
          </a:stretch>
        </p:blipFill>
        <p:spPr>
          <a:xfrm>
            <a:off x="228601" y="8459460"/>
            <a:ext cx="2743200" cy="1827539"/>
          </a:xfrm>
          <a:prstGeom prst="rect">
            <a:avLst/>
          </a:prstGeom>
        </p:spPr>
      </p:pic>
      <p:sp>
        <p:nvSpPr>
          <p:cNvPr id="7" name="Rectangle 6">
            <a:extLst>
              <a:ext uri="{FF2B5EF4-FFF2-40B4-BE49-F238E27FC236}">
                <a16:creationId xmlns:a16="http://schemas.microsoft.com/office/drawing/2014/main" id="{6FC97AD8-90C8-3791-9E94-EECD067C9579}"/>
              </a:ext>
            </a:extLst>
          </p:cNvPr>
          <p:cNvSpPr/>
          <p:nvPr/>
        </p:nvSpPr>
        <p:spPr>
          <a:xfrm>
            <a:off x="2324100" y="2400301"/>
            <a:ext cx="15582900" cy="6705600"/>
          </a:xfrm>
          <a:prstGeom prst="rect">
            <a:avLst/>
          </a:prstGeom>
        </p:spPr>
        <p:txBody>
          <a:bodyPr wrap="square" numCol="5" spcCol="182880">
            <a:noAutofit/>
          </a:bodyPr>
          <a:lstStyle/>
          <a:p>
            <a:r>
              <a:rPr lang="en-US" sz="2000" dirty="0">
                <a:solidFill>
                  <a:schemeClr val="bg1"/>
                </a:solidFill>
                <a:latin typeface="Dreaming Outloud Pro" panose="03050502040302030504" pitchFamily="66" charset="0"/>
                <a:cs typeface="Dreaming Outloud Pro" panose="03050502040302030504" pitchFamily="66" charset="0"/>
              </a:rPr>
              <a:t>Matthew 6:26</a:t>
            </a:r>
          </a:p>
          <a:p>
            <a:r>
              <a:rPr lang="en-US" sz="2000" dirty="0">
                <a:solidFill>
                  <a:schemeClr val="bg1"/>
                </a:solidFill>
                <a:latin typeface="Dreaming Outloud Pro" panose="03050502040302030504" pitchFamily="66" charset="0"/>
                <a:cs typeface="Dreaming Outloud Pro" panose="03050502040302030504" pitchFamily="66" charset="0"/>
              </a:rPr>
              <a:t>Matthew 9:2; </a:t>
            </a:r>
          </a:p>
          <a:p>
            <a:r>
              <a:rPr lang="en-US" sz="2000" dirty="0">
                <a:solidFill>
                  <a:schemeClr val="bg1"/>
                </a:solidFill>
                <a:latin typeface="Dreaming Outloud Pro" panose="03050502040302030504" pitchFamily="66" charset="0"/>
                <a:cs typeface="Dreaming Outloud Pro" panose="03050502040302030504" pitchFamily="66" charset="0"/>
              </a:rPr>
              <a:t>Mark 2:5	</a:t>
            </a:r>
          </a:p>
          <a:p>
            <a:r>
              <a:rPr lang="en-US" sz="2000" dirty="0">
                <a:solidFill>
                  <a:schemeClr val="bg1"/>
                </a:solidFill>
                <a:latin typeface="Dreaming Outloud Pro" panose="03050502040302030504" pitchFamily="66" charset="0"/>
                <a:cs typeface="Dreaming Outloud Pro" panose="03050502040302030504" pitchFamily="66" charset="0"/>
              </a:rPr>
              <a:t>Matthew 9:36-38</a:t>
            </a:r>
          </a:p>
          <a:p>
            <a:r>
              <a:rPr lang="en-US" sz="2000" dirty="0">
                <a:solidFill>
                  <a:schemeClr val="bg1"/>
                </a:solidFill>
                <a:latin typeface="Dreaming Outloud Pro" panose="03050502040302030504" pitchFamily="66" charset="0"/>
                <a:cs typeface="Dreaming Outloud Pro" panose="03050502040302030504" pitchFamily="66" charset="0"/>
              </a:rPr>
              <a:t>Matthew 10:31; </a:t>
            </a:r>
          </a:p>
          <a:p>
            <a:r>
              <a:rPr lang="en-US" sz="2000" dirty="0">
                <a:solidFill>
                  <a:schemeClr val="bg1"/>
                </a:solidFill>
                <a:latin typeface="Dreaming Outloud Pro" panose="03050502040302030504" pitchFamily="66" charset="0"/>
                <a:cs typeface="Dreaming Outloud Pro" panose="03050502040302030504" pitchFamily="66" charset="0"/>
              </a:rPr>
              <a:t>Luke 12:7	 </a:t>
            </a:r>
          </a:p>
          <a:p>
            <a:r>
              <a:rPr lang="en-US" sz="2000" dirty="0">
                <a:solidFill>
                  <a:schemeClr val="bg1"/>
                </a:solidFill>
                <a:latin typeface="Dreaming Outloud Pro" panose="03050502040302030504" pitchFamily="66" charset="0"/>
                <a:cs typeface="Dreaming Outloud Pro" panose="03050502040302030504" pitchFamily="66" charset="0"/>
              </a:rPr>
              <a:t>Matthew 12:12		</a:t>
            </a:r>
          </a:p>
          <a:p>
            <a:r>
              <a:rPr lang="en-US" sz="2000" dirty="0">
                <a:solidFill>
                  <a:schemeClr val="bg1"/>
                </a:solidFill>
                <a:latin typeface="Dreaming Outloud Pro" panose="03050502040302030504" pitchFamily="66" charset="0"/>
                <a:cs typeface="Dreaming Outloud Pro" panose="03050502040302030504" pitchFamily="66" charset="0"/>
              </a:rPr>
              <a:t>Matthew 18:10-14	</a:t>
            </a:r>
          </a:p>
          <a:p>
            <a:r>
              <a:rPr lang="en-US" sz="2000" dirty="0">
                <a:solidFill>
                  <a:schemeClr val="bg1"/>
                </a:solidFill>
                <a:latin typeface="Dreaming Outloud Pro" panose="03050502040302030504" pitchFamily="66" charset="0"/>
                <a:cs typeface="Dreaming Outloud Pro" panose="03050502040302030504" pitchFamily="66" charset="0"/>
              </a:rPr>
              <a:t>Mark 3:34-35		 </a:t>
            </a:r>
          </a:p>
          <a:p>
            <a:r>
              <a:rPr lang="en-US" sz="2000" dirty="0">
                <a:solidFill>
                  <a:schemeClr val="bg1"/>
                </a:solidFill>
                <a:latin typeface="Dreaming Outloud Pro" panose="03050502040302030504" pitchFamily="66" charset="0"/>
                <a:cs typeface="Dreaming Outloud Pro" panose="03050502040302030504" pitchFamily="66" charset="0"/>
              </a:rPr>
              <a:t>Luke 6:35		</a:t>
            </a:r>
          </a:p>
          <a:p>
            <a:r>
              <a:rPr lang="en-US" sz="2000" dirty="0">
                <a:solidFill>
                  <a:schemeClr val="bg1"/>
                </a:solidFill>
                <a:latin typeface="Dreaming Outloud Pro" panose="03050502040302030504" pitchFamily="66" charset="0"/>
                <a:cs typeface="Dreaming Outloud Pro" panose="03050502040302030504" pitchFamily="66" charset="0"/>
              </a:rPr>
              <a:t>Luke 12:4		</a:t>
            </a:r>
          </a:p>
          <a:p>
            <a:r>
              <a:rPr lang="en-US" sz="2000" dirty="0">
                <a:solidFill>
                  <a:schemeClr val="bg1"/>
                </a:solidFill>
                <a:latin typeface="Dreaming Outloud Pro" panose="03050502040302030504" pitchFamily="66" charset="0"/>
                <a:cs typeface="Dreaming Outloud Pro" panose="03050502040302030504" pitchFamily="66" charset="0"/>
              </a:rPr>
              <a:t>Luke 20:36; John 1:12; </a:t>
            </a:r>
          </a:p>
          <a:p>
            <a:r>
              <a:rPr lang="en-US" sz="2000" dirty="0">
                <a:solidFill>
                  <a:schemeClr val="bg1"/>
                </a:solidFill>
                <a:latin typeface="Dreaming Outloud Pro" panose="03050502040302030504" pitchFamily="66" charset="0"/>
                <a:cs typeface="Dreaming Outloud Pro" panose="03050502040302030504" pitchFamily="66" charset="0"/>
              </a:rPr>
              <a:t>Romans 8:14-17; 1 John 3:2</a:t>
            </a:r>
          </a:p>
          <a:p>
            <a:r>
              <a:rPr lang="en-US" sz="2000" dirty="0">
                <a:solidFill>
                  <a:schemeClr val="bg1"/>
                </a:solidFill>
                <a:latin typeface="Dreaming Outloud Pro" panose="03050502040302030504" pitchFamily="66" charset="0"/>
                <a:cs typeface="Dreaming Outloud Pro" panose="03050502040302030504" pitchFamily="66" charset="0"/>
              </a:rPr>
              <a:t>John 1:13		</a:t>
            </a:r>
          </a:p>
          <a:p>
            <a:r>
              <a:rPr lang="en-US" sz="2000" dirty="0">
                <a:solidFill>
                  <a:schemeClr val="bg1"/>
                </a:solidFill>
                <a:latin typeface="Dreaming Outloud Pro" panose="03050502040302030504" pitchFamily="66" charset="0"/>
                <a:cs typeface="Dreaming Outloud Pro" panose="03050502040302030504" pitchFamily="66" charset="0"/>
              </a:rPr>
              <a:t>John 3:6		</a:t>
            </a:r>
          </a:p>
          <a:p>
            <a:r>
              <a:rPr lang="en-US" sz="2000" dirty="0">
                <a:solidFill>
                  <a:schemeClr val="bg1"/>
                </a:solidFill>
                <a:latin typeface="Dreaming Outloud Pro" panose="03050502040302030504" pitchFamily="66" charset="0"/>
                <a:cs typeface="Dreaming Outloud Pro" panose="03050502040302030504" pitchFamily="66" charset="0"/>
              </a:rPr>
              <a:t>John 3:16		</a:t>
            </a:r>
          </a:p>
          <a:p>
            <a:r>
              <a:rPr lang="en-US" sz="2000" dirty="0">
                <a:solidFill>
                  <a:schemeClr val="bg1"/>
                </a:solidFill>
                <a:latin typeface="Dreaming Outloud Pro" panose="03050502040302030504" pitchFamily="66" charset="0"/>
                <a:cs typeface="Dreaming Outloud Pro" panose="03050502040302030504" pitchFamily="66" charset="0"/>
              </a:rPr>
              <a:t>John 8:35		</a:t>
            </a:r>
          </a:p>
          <a:p>
            <a:r>
              <a:rPr lang="en-US" sz="2000" dirty="0">
                <a:solidFill>
                  <a:schemeClr val="bg1"/>
                </a:solidFill>
                <a:latin typeface="Dreaming Outloud Pro" panose="03050502040302030504" pitchFamily="66" charset="0"/>
                <a:cs typeface="Dreaming Outloud Pro" panose="03050502040302030504" pitchFamily="66" charset="0"/>
              </a:rPr>
              <a:t>John 10:28-30		</a:t>
            </a:r>
          </a:p>
          <a:p>
            <a:r>
              <a:rPr lang="en-US" sz="2000" dirty="0">
                <a:solidFill>
                  <a:schemeClr val="bg1"/>
                </a:solidFill>
                <a:latin typeface="Dreaming Outloud Pro" panose="03050502040302030504" pitchFamily="66" charset="0"/>
                <a:cs typeface="Dreaming Outloud Pro" panose="03050502040302030504" pitchFamily="66" charset="0"/>
              </a:rPr>
              <a:t>John 13:33</a:t>
            </a:r>
          </a:p>
          <a:p>
            <a:r>
              <a:rPr lang="en-US" sz="2000" dirty="0">
                <a:solidFill>
                  <a:schemeClr val="bg1"/>
                </a:solidFill>
                <a:latin typeface="Dreaming Outloud Pro" panose="03050502040302030504" pitchFamily="66" charset="0"/>
                <a:cs typeface="Dreaming Outloud Pro" panose="03050502040302030504" pitchFamily="66" charset="0"/>
              </a:rPr>
              <a:t>John 15:5			</a:t>
            </a:r>
          </a:p>
          <a:p>
            <a:r>
              <a:rPr lang="en-US" sz="2000" dirty="0">
                <a:solidFill>
                  <a:schemeClr val="bg1"/>
                </a:solidFill>
                <a:latin typeface="Dreaming Outloud Pro" panose="03050502040302030504" pitchFamily="66" charset="0"/>
                <a:cs typeface="Dreaming Outloud Pro" panose="03050502040302030504" pitchFamily="66" charset="0"/>
              </a:rPr>
              <a:t>John 15:9		</a:t>
            </a:r>
          </a:p>
          <a:p>
            <a:r>
              <a:rPr lang="en-US" sz="2000" dirty="0">
                <a:solidFill>
                  <a:schemeClr val="bg1"/>
                </a:solidFill>
                <a:latin typeface="Dreaming Outloud Pro" panose="03050502040302030504" pitchFamily="66" charset="0"/>
                <a:cs typeface="Dreaming Outloud Pro" panose="03050502040302030504" pitchFamily="66" charset="0"/>
              </a:rPr>
              <a:t>John 15:14</a:t>
            </a:r>
          </a:p>
          <a:p>
            <a:r>
              <a:rPr lang="en-US" sz="2000" dirty="0">
                <a:solidFill>
                  <a:schemeClr val="bg1"/>
                </a:solidFill>
                <a:latin typeface="Dreaming Outloud Pro" panose="03050502040302030504" pitchFamily="66" charset="0"/>
                <a:cs typeface="Dreaming Outloud Pro" panose="03050502040302030504" pitchFamily="66" charset="0"/>
              </a:rPr>
              <a:t>John 15:15</a:t>
            </a:r>
          </a:p>
          <a:p>
            <a:r>
              <a:rPr lang="en-US" sz="2000" dirty="0">
                <a:solidFill>
                  <a:schemeClr val="bg1"/>
                </a:solidFill>
                <a:latin typeface="Dreaming Outloud Pro" panose="03050502040302030504" pitchFamily="66" charset="0"/>
                <a:cs typeface="Dreaming Outloud Pro" panose="03050502040302030504" pitchFamily="66" charset="0"/>
              </a:rPr>
              <a:t>John 16:27</a:t>
            </a:r>
          </a:p>
          <a:p>
            <a:r>
              <a:rPr lang="en-US" sz="2000" dirty="0">
                <a:solidFill>
                  <a:schemeClr val="bg1"/>
                </a:solidFill>
                <a:latin typeface="Dreaming Outloud Pro" panose="03050502040302030504" pitchFamily="66" charset="0"/>
                <a:cs typeface="Dreaming Outloud Pro" panose="03050502040302030504" pitchFamily="66" charset="0"/>
              </a:rPr>
              <a:t>John 17:23	</a:t>
            </a:r>
          </a:p>
          <a:p>
            <a:r>
              <a:rPr lang="en-US" sz="2000" dirty="0">
                <a:solidFill>
                  <a:schemeClr val="bg1"/>
                </a:solidFill>
                <a:latin typeface="Dreaming Outloud Pro" panose="03050502040302030504" pitchFamily="66" charset="0"/>
                <a:cs typeface="Dreaming Outloud Pro" panose="03050502040302030504" pitchFamily="66" charset="0"/>
              </a:rPr>
              <a:t>Acts 10:43	</a:t>
            </a:r>
          </a:p>
          <a:p>
            <a:r>
              <a:rPr lang="en-US" sz="2000" dirty="0">
                <a:solidFill>
                  <a:schemeClr val="bg1"/>
                </a:solidFill>
                <a:latin typeface="Dreaming Outloud Pro" panose="03050502040302030504" pitchFamily="66" charset="0"/>
                <a:cs typeface="Dreaming Outloud Pro" panose="03050502040302030504" pitchFamily="66" charset="0"/>
              </a:rPr>
              <a:t>Acts 20:28</a:t>
            </a:r>
          </a:p>
          <a:p>
            <a:r>
              <a:rPr lang="en-US" sz="2000" dirty="0">
                <a:solidFill>
                  <a:schemeClr val="bg1"/>
                </a:solidFill>
                <a:latin typeface="Dreaming Outloud Pro" panose="03050502040302030504" pitchFamily="66" charset="0"/>
                <a:cs typeface="Dreaming Outloud Pro" panose="03050502040302030504" pitchFamily="66" charset="0"/>
              </a:rPr>
              <a:t>Acts 20:28; </a:t>
            </a:r>
          </a:p>
          <a:p>
            <a:r>
              <a:rPr lang="en-US" sz="2000" dirty="0">
                <a:solidFill>
                  <a:schemeClr val="bg1"/>
                </a:solidFill>
                <a:latin typeface="Dreaming Outloud Pro" panose="03050502040302030504" pitchFamily="66" charset="0"/>
                <a:cs typeface="Dreaming Outloud Pro" panose="03050502040302030504" pitchFamily="66" charset="0"/>
              </a:rPr>
              <a:t>1 Corinthians 1:2	</a:t>
            </a:r>
          </a:p>
          <a:p>
            <a:r>
              <a:rPr lang="en-US" sz="2000" dirty="0">
                <a:solidFill>
                  <a:schemeClr val="bg1"/>
                </a:solidFill>
                <a:latin typeface="Dreaming Outloud Pro" panose="03050502040302030504" pitchFamily="66" charset="0"/>
                <a:cs typeface="Dreaming Outloud Pro" panose="03050502040302030504" pitchFamily="66" charset="0"/>
              </a:rPr>
              <a:t>Romans 1:7</a:t>
            </a:r>
          </a:p>
          <a:p>
            <a:r>
              <a:rPr lang="en-US" sz="2000" dirty="0">
                <a:solidFill>
                  <a:schemeClr val="bg1"/>
                </a:solidFill>
                <a:latin typeface="Dreaming Outloud Pro" panose="03050502040302030504" pitchFamily="66" charset="0"/>
                <a:cs typeface="Dreaming Outloud Pro" panose="03050502040302030504" pitchFamily="66" charset="0"/>
              </a:rPr>
              <a:t>Romans 4:7-8		</a:t>
            </a:r>
          </a:p>
          <a:p>
            <a:r>
              <a:rPr lang="en-US" sz="2000" dirty="0">
                <a:solidFill>
                  <a:schemeClr val="bg1"/>
                </a:solidFill>
                <a:latin typeface="Dreaming Outloud Pro" panose="03050502040302030504" pitchFamily="66" charset="0"/>
                <a:cs typeface="Dreaming Outloud Pro" panose="03050502040302030504" pitchFamily="66" charset="0"/>
              </a:rPr>
              <a:t>Romans 5:1; Ephesians 2:14-17; Colossians 1:21-22</a:t>
            </a:r>
          </a:p>
          <a:p>
            <a:r>
              <a:rPr lang="en-US" sz="2000" dirty="0">
                <a:solidFill>
                  <a:schemeClr val="bg1"/>
                </a:solidFill>
                <a:latin typeface="Dreaming Outloud Pro" panose="03050502040302030504" pitchFamily="66" charset="0"/>
                <a:cs typeface="Dreaming Outloud Pro" panose="03050502040302030504" pitchFamily="66" charset="0"/>
              </a:rPr>
              <a:t>Romans 5:2; Ephesians 2:18</a:t>
            </a:r>
          </a:p>
          <a:p>
            <a:r>
              <a:rPr lang="en-US" sz="2000" dirty="0">
                <a:solidFill>
                  <a:schemeClr val="bg1"/>
                </a:solidFill>
                <a:latin typeface="Dreaming Outloud Pro" panose="03050502040302030504" pitchFamily="66" charset="0"/>
                <a:cs typeface="Dreaming Outloud Pro" panose="03050502040302030504" pitchFamily="66" charset="0"/>
              </a:rPr>
              <a:t>Romans 5:5</a:t>
            </a:r>
          </a:p>
          <a:p>
            <a:r>
              <a:rPr lang="en-US" sz="2000" dirty="0">
                <a:solidFill>
                  <a:schemeClr val="bg1"/>
                </a:solidFill>
                <a:latin typeface="Dreaming Outloud Pro" panose="03050502040302030504" pitchFamily="66" charset="0"/>
                <a:cs typeface="Dreaming Outloud Pro" panose="03050502040302030504" pitchFamily="66" charset="0"/>
              </a:rPr>
              <a:t>Romans 5:6-8		</a:t>
            </a:r>
          </a:p>
          <a:p>
            <a:r>
              <a:rPr lang="en-US" sz="2000" dirty="0">
                <a:solidFill>
                  <a:schemeClr val="bg1"/>
                </a:solidFill>
                <a:latin typeface="Dreaming Outloud Pro" panose="03050502040302030504" pitchFamily="66" charset="0"/>
                <a:cs typeface="Dreaming Outloud Pro" panose="03050502040302030504" pitchFamily="66" charset="0"/>
              </a:rPr>
              <a:t>Romans 5:9</a:t>
            </a:r>
          </a:p>
          <a:p>
            <a:r>
              <a:rPr lang="en-US" sz="2000" dirty="0">
                <a:solidFill>
                  <a:schemeClr val="bg1"/>
                </a:solidFill>
                <a:latin typeface="Dreaming Outloud Pro" panose="03050502040302030504" pitchFamily="66" charset="0"/>
                <a:cs typeface="Dreaming Outloud Pro" panose="03050502040302030504" pitchFamily="66" charset="0"/>
              </a:rPr>
              <a:t>Romans 5:10-11; Colossians 1:20	</a:t>
            </a:r>
          </a:p>
          <a:p>
            <a:r>
              <a:rPr lang="en-US" sz="2000" dirty="0">
                <a:solidFill>
                  <a:schemeClr val="bg1"/>
                </a:solidFill>
                <a:latin typeface="Dreaming Outloud Pro" panose="03050502040302030504" pitchFamily="66" charset="0"/>
                <a:cs typeface="Dreaming Outloud Pro" panose="03050502040302030504" pitchFamily="66" charset="0"/>
              </a:rPr>
              <a:t>Romans 8:1, 33-34</a:t>
            </a:r>
          </a:p>
          <a:p>
            <a:endParaRPr lang="en-US" sz="2000" dirty="0">
              <a:solidFill>
                <a:schemeClr val="bg1"/>
              </a:solidFill>
              <a:latin typeface="Dreaming Outloud Pro" panose="03050502040302030504" pitchFamily="66" charset="0"/>
              <a:cs typeface="Dreaming Outloud Pro" panose="03050502040302030504" pitchFamily="66" charset="0"/>
            </a:endParaRPr>
          </a:p>
          <a:p>
            <a:r>
              <a:rPr lang="en-US" sz="2000" dirty="0">
                <a:solidFill>
                  <a:schemeClr val="bg1"/>
                </a:solidFill>
                <a:latin typeface="Dreaming Outloud Pro" panose="03050502040302030504" pitchFamily="66" charset="0"/>
                <a:cs typeface="Dreaming Outloud Pro" panose="03050502040302030504" pitchFamily="66" charset="0"/>
              </a:rPr>
              <a:t>Romans 8:14		</a:t>
            </a:r>
          </a:p>
          <a:p>
            <a:r>
              <a:rPr lang="en-US" sz="2000" dirty="0">
                <a:solidFill>
                  <a:schemeClr val="bg1"/>
                </a:solidFill>
                <a:latin typeface="Dreaming Outloud Pro" panose="03050502040302030504" pitchFamily="66" charset="0"/>
                <a:cs typeface="Dreaming Outloud Pro" panose="03050502040302030504" pitchFamily="66" charset="0"/>
              </a:rPr>
              <a:t>Romans 8:15; Galatians 4:6</a:t>
            </a:r>
          </a:p>
          <a:p>
            <a:r>
              <a:rPr lang="en-US" sz="2000" dirty="0">
                <a:solidFill>
                  <a:schemeClr val="bg1"/>
                </a:solidFill>
                <a:latin typeface="Dreaming Outloud Pro" panose="03050502040302030504" pitchFamily="66" charset="0"/>
                <a:cs typeface="Dreaming Outloud Pro" panose="03050502040302030504" pitchFamily="66" charset="0"/>
              </a:rPr>
              <a:t>Romans 8:17; Galatians 4:7; Ephesians 3:6; Titus 3:7	</a:t>
            </a:r>
          </a:p>
          <a:p>
            <a:r>
              <a:rPr lang="en-US" sz="2000" dirty="0">
                <a:solidFill>
                  <a:schemeClr val="bg1"/>
                </a:solidFill>
                <a:latin typeface="Dreaming Outloud Pro" panose="03050502040302030504" pitchFamily="66" charset="0"/>
                <a:cs typeface="Dreaming Outloud Pro" panose="03050502040302030504" pitchFamily="66" charset="0"/>
              </a:rPr>
              <a:t>Romans 8:17		</a:t>
            </a:r>
          </a:p>
          <a:p>
            <a:r>
              <a:rPr lang="en-US" sz="2000" dirty="0">
                <a:solidFill>
                  <a:schemeClr val="bg1"/>
                </a:solidFill>
                <a:latin typeface="Dreaming Outloud Pro" panose="03050502040302030504" pitchFamily="66" charset="0"/>
                <a:cs typeface="Dreaming Outloud Pro" panose="03050502040302030504" pitchFamily="66" charset="0"/>
              </a:rPr>
              <a:t>Romans 8:23		</a:t>
            </a:r>
          </a:p>
          <a:p>
            <a:r>
              <a:rPr lang="en-US" sz="2000" dirty="0">
                <a:solidFill>
                  <a:schemeClr val="bg1"/>
                </a:solidFill>
                <a:latin typeface="Dreaming Outloud Pro" panose="03050502040302030504" pitchFamily="66" charset="0"/>
                <a:cs typeface="Dreaming Outloud Pro" panose="03050502040302030504" pitchFamily="66" charset="0"/>
              </a:rPr>
              <a:t>Romans 8:31		</a:t>
            </a:r>
          </a:p>
          <a:p>
            <a:r>
              <a:rPr lang="en-US" sz="2000" dirty="0">
                <a:solidFill>
                  <a:schemeClr val="bg1"/>
                </a:solidFill>
                <a:latin typeface="Dreaming Outloud Pro" panose="03050502040302030504" pitchFamily="66" charset="0"/>
                <a:cs typeface="Dreaming Outloud Pro" panose="03050502040302030504" pitchFamily="66" charset="0"/>
              </a:rPr>
              <a:t>Romans 8:37-39</a:t>
            </a:r>
          </a:p>
          <a:p>
            <a:r>
              <a:rPr lang="en-US" sz="2000" dirty="0">
                <a:solidFill>
                  <a:schemeClr val="bg1"/>
                </a:solidFill>
                <a:latin typeface="Dreaming Outloud Pro" panose="03050502040302030504" pitchFamily="66" charset="0"/>
                <a:cs typeface="Dreaming Outloud Pro" panose="03050502040302030504" pitchFamily="66" charset="0"/>
              </a:rPr>
              <a:t>Romans 9:25		</a:t>
            </a:r>
          </a:p>
          <a:p>
            <a:r>
              <a:rPr lang="en-US" sz="2000" dirty="0">
                <a:solidFill>
                  <a:schemeClr val="bg1"/>
                </a:solidFill>
                <a:latin typeface="Dreaming Outloud Pro" panose="03050502040302030504" pitchFamily="66" charset="0"/>
                <a:cs typeface="Dreaming Outloud Pro" panose="03050502040302030504" pitchFamily="66" charset="0"/>
              </a:rPr>
              <a:t>Romans 9:26		</a:t>
            </a:r>
          </a:p>
          <a:p>
            <a:r>
              <a:rPr lang="en-US" sz="2000" dirty="0">
                <a:solidFill>
                  <a:schemeClr val="bg1"/>
                </a:solidFill>
                <a:latin typeface="Dreaming Outloud Pro" panose="03050502040302030504" pitchFamily="66" charset="0"/>
                <a:cs typeface="Dreaming Outloud Pro" panose="03050502040302030504" pitchFamily="66" charset="0"/>
              </a:rPr>
              <a:t>Romans 10:11		</a:t>
            </a:r>
          </a:p>
          <a:p>
            <a:r>
              <a:rPr lang="en-US" sz="2000" dirty="0">
                <a:solidFill>
                  <a:schemeClr val="bg1"/>
                </a:solidFill>
                <a:latin typeface="Dreaming Outloud Pro" panose="03050502040302030504" pitchFamily="66" charset="0"/>
                <a:cs typeface="Dreaming Outloud Pro" panose="03050502040302030504" pitchFamily="66" charset="0"/>
              </a:rPr>
              <a:t>Romans 11:5</a:t>
            </a:r>
          </a:p>
          <a:p>
            <a:r>
              <a:rPr lang="en-US" sz="2000" dirty="0">
                <a:solidFill>
                  <a:schemeClr val="bg1"/>
                </a:solidFill>
                <a:latin typeface="Dreaming Outloud Pro" panose="03050502040302030504" pitchFamily="66" charset="0"/>
                <a:cs typeface="Dreaming Outloud Pro" panose="03050502040302030504" pitchFamily="66" charset="0"/>
              </a:rPr>
              <a:t>Romans 14:3</a:t>
            </a:r>
          </a:p>
          <a:p>
            <a:r>
              <a:rPr lang="en-US" sz="2000" dirty="0">
                <a:solidFill>
                  <a:schemeClr val="bg1"/>
                </a:solidFill>
                <a:latin typeface="Dreaming Outloud Pro" panose="03050502040302030504" pitchFamily="66" charset="0"/>
                <a:cs typeface="Dreaming Outloud Pro" panose="03050502040302030504" pitchFamily="66" charset="0"/>
              </a:rPr>
              <a:t>Romans 15:7</a:t>
            </a:r>
          </a:p>
          <a:p>
            <a:r>
              <a:rPr lang="en-US" sz="2000" dirty="0">
                <a:solidFill>
                  <a:schemeClr val="bg1"/>
                </a:solidFill>
                <a:latin typeface="Dreaming Outloud Pro" panose="03050502040302030504" pitchFamily="66" charset="0"/>
                <a:cs typeface="Dreaming Outloud Pro" panose="03050502040302030504" pitchFamily="66" charset="0"/>
              </a:rPr>
              <a:t>Romans 15:16</a:t>
            </a:r>
          </a:p>
          <a:p>
            <a:r>
              <a:rPr lang="en-US" sz="2000" dirty="0">
                <a:solidFill>
                  <a:schemeClr val="bg1"/>
                </a:solidFill>
                <a:latin typeface="Dreaming Outloud Pro" panose="03050502040302030504" pitchFamily="66" charset="0"/>
                <a:cs typeface="Dreaming Outloud Pro" panose="03050502040302030504" pitchFamily="66" charset="0"/>
              </a:rPr>
              <a:t>1 Corinthians 1:9-10</a:t>
            </a:r>
          </a:p>
          <a:p>
            <a:r>
              <a:rPr lang="en-US" sz="2000" dirty="0">
                <a:solidFill>
                  <a:schemeClr val="bg1"/>
                </a:solidFill>
                <a:latin typeface="Dreaming Outloud Pro" panose="03050502040302030504" pitchFamily="66" charset="0"/>
                <a:cs typeface="Dreaming Outloud Pro" panose="03050502040302030504" pitchFamily="66" charset="0"/>
              </a:rPr>
              <a:t>1 Corinthians 12:27; </a:t>
            </a:r>
          </a:p>
          <a:p>
            <a:r>
              <a:rPr lang="en-US" sz="2000" dirty="0">
                <a:solidFill>
                  <a:schemeClr val="bg1"/>
                </a:solidFill>
                <a:latin typeface="Dreaming Outloud Pro" panose="03050502040302030504" pitchFamily="66" charset="0"/>
                <a:cs typeface="Dreaming Outloud Pro" panose="03050502040302030504" pitchFamily="66" charset="0"/>
              </a:rPr>
              <a:t>Ephesians 4:12; 5:23</a:t>
            </a:r>
          </a:p>
          <a:p>
            <a:r>
              <a:rPr lang="en-US" sz="2000" dirty="0">
                <a:solidFill>
                  <a:schemeClr val="bg1"/>
                </a:solidFill>
                <a:latin typeface="Dreaming Outloud Pro" panose="03050502040302030504" pitchFamily="66" charset="0"/>
                <a:cs typeface="Dreaming Outloud Pro" panose="03050502040302030504" pitchFamily="66" charset="0"/>
              </a:rPr>
              <a:t>2 Corinthians 1:22	</a:t>
            </a:r>
          </a:p>
          <a:p>
            <a:r>
              <a:rPr lang="en-US" sz="2000" dirty="0">
                <a:solidFill>
                  <a:schemeClr val="bg1"/>
                </a:solidFill>
                <a:latin typeface="Dreaming Outloud Pro" panose="03050502040302030504" pitchFamily="66" charset="0"/>
                <a:cs typeface="Dreaming Outloud Pro" panose="03050502040302030504" pitchFamily="66" charset="0"/>
              </a:rPr>
              <a:t>2 Corinthians 5:5; </a:t>
            </a:r>
          </a:p>
          <a:p>
            <a:endParaRPr lang="en-US" sz="2000" dirty="0">
              <a:solidFill>
                <a:schemeClr val="bg1"/>
              </a:solidFill>
              <a:latin typeface="Dreaming Outloud Pro" panose="03050502040302030504" pitchFamily="66" charset="0"/>
              <a:cs typeface="Dreaming Outloud Pro" panose="03050502040302030504" pitchFamily="66" charset="0"/>
            </a:endParaRPr>
          </a:p>
          <a:p>
            <a:r>
              <a:rPr lang="en-US" sz="2000" dirty="0">
                <a:solidFill>
                  <a:schemeClr val="bg1"/>
                </a:solidFill>
                <a:latin typeface="Dreaming Outloud Pro" panose="03050502040302030504" pitchFamily="66" charset="0"/>
                <a:cs typeface="Dreaming Outloud Pro" panose="03050502040302030504" pitchFamily="66" charset="0"/>
              </a:rPr>
              <a:t>Ephesians 1:14 </a:t>
            </a:r>
          </a:p>
          <a:p>
            <a:r>
              <a:rPr lang="en-US" sz="2000" dirty="0">
                <a:solidFill>
                  <a:schemeClr val="bg1"/>
                </a:solidFill>
                <a:latin typeface="Dreaming Outloud Pro" panose="03050502040302030504" pitchFamily="66" charset="0"/>
                <a:cs typeface="Dreaming Outloud Pro" panose="03050502040302030504" pitchFamily="66" charset="0"/>
              </a:rPr>
              <a:t>2 Corinthians 5:18-19</a:t>
            </a:r>
          </a:p>
          <a:p>
            <a:r>
              <a:rPr lang="en-US" sz="2000" dirty="0">
                <a:solidFill>
                  <a:schemeClr val="bg1"/>
                </a:solidFill>
                <a:latin typeface="Dreaming Outloud Pro" panose="03050502040302030504" pitchFamily="66" charset="0"/>
                <a:cs typeface="Dreaming Outloud Pro" panose="03050502040302030504" pitchFamily="66" charset="0"/>
              </a:rPr>
              <a:t>2 Corinthians 6:18	</a:t>
            </a:r>
          </a:p>
          <a:p>
            <a:r>
              <a:rPr lang="en-US" sz="2000" dirty="0">
                <a:solidFill>
                  <a:schemeClr val="bg1"/>
                </a:solidFill>
                <a:latin typeface="Dreaming Outloud Pro" panose="03050502040302030504" pitchFamily="66" charset="0"/>
                <a:cs typeface="Dreaming Outloud Pro" panose="03050502040302030504" pitchFamily="66" charset="0"/>
              </a:rPr>
              <a:t>2 Corinthians 11:2</a:t>
            </a:r>
          </a:p>
          <a:p>
            <a:r>
              <a:rPr lang="en-US" sz="2000" dirty="0">
                <a:solidFill>
                  <a:schemeClr val="bg1"/>
                </a:solidFill>
                <a:latin typeface="Dreaming Outloud Pro" panose="03050502040302030504" pitchFamily="66" charset="0"/>
                <a:cs typeface="Dreaming Outloud Pro" panose="03050502040302030504" pitchFamily="66" charset="0"/>
              </a:rPr>
              <a:t>Galatians 3:26; </a:t>
            </a:r>
          </a:p>
          <a:p>
            <a:r>
              <a:rPr lang="en-US" sz="2000" dirty="0">
                <a:solidFill>
                  <a:schemeClr val="bg1"/>
                </a:solidFill>
                <a:latin typeface="Dreaming Outloud Pro" panose="03050502040302030504" pitchFamily="66" charset="0"/>
                <a:cs typeface="Dreaming Outloud Pro" panose="03050502040302030504" pitchFamily="66" charset="0"/>
              </a:rPr>
              <a:t>Galatians 4:6-7</a:t>
            </a:r>
          </a:p>
          <a:p>
            <a:r>
              <a:rPr lang="en-US" sz="2000" dirty="0">
                <a:solidFill>
                  <a:schemeClr val="bg1"/>
                </a:solidFill>
                <a:latin typeface="Dreaming Outloud Pro" panose="03050502040302030504" pitchFamily="66" charset="0"/>
                <a:cs typeface="Dreaming Outloud Pro" panose="03050502040302030504" pitchFamily="66" charset="0"/>
              </a:rPr>
              <a:t>Galatians 3:27</a:t>
            </a:r>
          </a:p>
          <a:p>
            <a:r>
              <a:rPr lang="en-US" sz="2000" dirty="0">
                <a:solidFill>
                  <a:schemeClr val="bg1"/>
                </a:solidFill>
                <a:latin typeface="Dreaming Outloud Pro" panose="03050502040302030504" pitchFamily="66" charset="0"/>
                <a:cs typeface="Dreaming Outloud Pro" panose="03050502040302030504" pitchFamily="66" charset="0"/>
              </a:rPr>
              <a:t>Galatians 3:28</a:t>
            </a:r>
          </a:p>
          <a:p>
            <a:r>
              <a:rPr lang="en-US" sz="2000" dirty="0">
                <a:solidFill>
                  <a:schemeClr val="bg1"/>
                </a:solidFill>
                <a:latin typeface="Dreaming Outloud Pro" panose="03050502040302030504" pitchFamily="66" charset="0"/>
                <a:cs typeface="Dreaming Outloud Pro" panose="03050502040302030504" pitchFamily="66" charset="0"/>
              </a:rPr>
              <a:t>Galatians 3:29		</a:t>
            </a:r>
          </a:p>
          <a:p>
            <a:r>
              <a:rPr lang="en-US" sz="2000" dirty="0">
                <a:solidFill>
                  <a:schemeClr val="bg1"/>
                </a:solidFill>
                <a:latin typeface="Dreaming Outloud Pro" panose="03050502040302030504" pitchFamily="66" charset="0"/>
                <a:cs typeface="Dreaming Outloud Pro" panose="03050502040302030504" pitchFamily="66" charset="0"/>
              </a:rPr>
              <a:t>Galatians 4:5		</a:t>
            </a:r>
          </a:p>
          <a:p>
            <a:r>
              <a:rPr lang="en-US" sz="2000" dirty="0">
                <a:solidFill>
                  <a:schemeClr val="bg1"/>
                </a:solidFill>
                <a:latin typeface="Dreaming Outloud Pro" panose="03050502040302030504" pitchFamily="66" charset="0"/>
                <a:cs typeface="Dreaming Outloud Pro" panose="03050502040302030504" pitchFamily="66" charset="0"/>
              </a:rPr>
              <a:t>Galatians 4:7, 31</a:t>
            </a:r>
          </a:p>
          <a:p>
            <a:r>
              <a:rPr lang="en-US" sz="2000" dirty="0">
                <a:solidFill>
                  <a:schemeClr val="bg1"/>
                </a:solidFill>
                <a:latin typeface="Dreaming Outloud Pro" panose="03050502040302030504" pitchFamily="66" charset="0"/>
                <a:cs typeface="Dreaming Outloud Pro" panose="03050502040302030504" pitchFamily="66" charset="0"/>
              </a:rPr>
              <a:t>Galatians 4:28</a:t>
            </a:r>
          </a:p>
          <a:p>
            <a:r>
              <a:rPr lang="en-US" sz="2000" dirty="0">
                <a:solidFill>
                  <a:schemeClr val="bg1"/>
                </a:solidFill>
              </a:rPr>
              <a:t>	</a:t>
            </a:r>
          </a:p>
        </p:txBody>
      </p:sp>
      <p:sp>
        <p:nvSpPr>
          <p:cNvPr id="8" name="TextBox 7">
            <a:extLst>
              <a:ext uri="{FF2B5EF4-FFF2-40B4-BE49-F238E27FC236}">
                <a16:creationId xmlns:a16="http://schemas.microsoft.com/office/drawing/2014/main" id="{08E00EA1-19F0-5251-E930-58518A282213}"/>
              </a:ext>
            </a:extLst>
          </p:cNvPr>
          <p:cNvSpPr txBox="1"/>
          <p:nvPr/>
        </p:nvSpPr>
        <p:spPr>
          <a:xfrm>
            <a:off x="12954000" y="1248370"/>
            <a:ext cx="2590800" cy="923330"/>
          </a:xfrm>
          <a:prstGeom prst="rect">
            <a:avLst/>
          </a:prstGeom>
          <a:noFill/>
        </p:spPr>
        <p:txBody>
          <a:bodyPr wrap="square" rtlCol="0">
            <a:spAutoFit/>
          </a:bodyPr>
          <a:lstStyle/>
          <a:p>
            <a:pPr lvl="0"/>
            <a:r>
              <a:rPr lang="en-US" dirty="0">
                <a:solidFill>
                  <a:schemeClr val="bg1"/>
                </a:solidFill>
                <a:latin typeface="Dreaming Outloud Pro" panose="03050502040302030504" pitchFamily="66" charset="0"/>
                <a:cs typeface="Dreaming Outloud Pro" panose="03050502040302030504" pitchFamily="66" charset="0"/>
              </a:rPr>
              <a:t>--compiled by</a:t>
            </a:r>
          </a:p>
          <a:p>
            <a:pPr lvl="0"/>
            <a:r>
              <a:rPr lang="en-US" dirty="0">
                <a:solidFill>
                  <a:schemeClr val="bg1"/>
                </a:solidFill>
                <a:latin typeface="Dreaming Outloud Pro" panose="03050502040302030504" pitchFamily="66" charset="0"/>
                <a:cs typeface="Dreaming Outloud Pro" panose="03050502040302030504" pitchFamily="66" charset="0"/>
              </a:rPr>
              <a:t>    Dr. Bob Kellemen</a:t>
            </a:r>
          </a:p>
          <a:p>
            <a:endParaRPr lang="en-US" dirty="0">
              <a:solidFill>
                <a:schemeClr val="bg1"/>
              </a:solidFill>
              <a:latin typeface="Dreaming Outloud Pro" panose="03050502040302030504" pitchFamily="66" charset="0"/>
              <a:cs typeface="Dreaming Outloud Pro" panose="03050502040302030504" pitchFamily="66" charset="0"/>
            </a:endParaRPr>
          </a:p>
        </p:txBody>
      </p:sp>
    </p:spTree>
    <p:extLst>
      <p:ext uri="{BB962C8B-B14F-4D97-AF65-F5344CB8AC3E}">
        <p14:creationId xmlns:p14="http://schemas.microsoft.com/office/powerpoint/2010/main" val="2846792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E0EE76-2AFF-4BA7-15F9-A5E9D521C76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0DD810F-8898-FE29-729E-0FEE9ABC0412}"/>
              </a:ext>
            </a:extLst>
          </p:cNvPr>
          <p:cNvSpPr>
            <a:spLocks noGrp="1" noRot="1" noMove="1" noResize="1" noEditPoints="1" noAdjustHandles="1" noChangeArrowheads="1" noChangeShapeType="1"/>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333" b="-9333"/>
            </a:stretch>
          </a:blipFill>
        </p:spPr>
        <p:txBody>
          <a:bodyPr/>
          <a:lstStyle/>
          <a:p>
            <a:endParaRPr lang="en-US"/>
          </a:p>
        </p:txBody>
      </p:sp>
      <p:sp>
        <p:nvSpPr>
          <p:cNvPr id="5" name="TextBox 5">
            <a:extLst>
              <a:ext uri="{FF2B5EF4-FFF2-40B4-BE49-F238E27FC236}">
                <a16:creationId xmlns:a16="http://schemas.microsoft.com/office/drawing/2014/main" id="{8EEBEBAC-FCC1-D311-6C45-551473CE8394}"/>
              </a:ext>
            </a:extLst>
          </p:cNvPr>
          <p:cNvSpPr txBox="1"/>
          <p:nvPr/>
        </p:nvSpPr>
        <p:spPr>
          <a:xfrm>
            <a:off x="-1522456" y="665204"/>
            <a:ext cx="15771856" cy="1477328"/>
          </a:xfrm>
          <a:prstGeom prst="rect">
            <a:avLst/>
          </a:prstGeom>
        </p:spPr>
        <p:txBody>
          <a:bodyPr lIns="0" tIns="0" rIns="0" bIns="0" rtlCol="0" anchor="t">
            <a:spAutoFit/>
          </a:bodyPr>
          <a:lstStyle/>
          <a:p>
            <a:pPr algn="ctr"/>
            <a:r>
              <a:rPr lang="en-US" sz="9600" dirty="0">
                <a:solidFill>
                  <a:srgbClr val="FFFFFF"/>
                </a:solidFill>
                <a:latin typeface="Feeling Passionate"/>
                <a:ea typeface="Feeling Passionate"/>
                <a:cs typeface="Feeling Passionate"/>
                <a:sym typeface="Feeling Passionate"/>
              </a:rPr>
              <a:t>who I am TO Christ</a:t>
            </a:r>
          </a:p>
        </p:txBody>
      </p:sp>
      <p:pic>
        <p:nvPicPr>
          <p:cNvPr id="6" name="Picture 5">
            <a:extLst>
              <a:ext uri="{FF2B5EF4-FFF2-40B4-BE49-F238E27FC236}">
                <a16:creationId xmlns:a16="http://schemas.microsoft.com/office/drawing/2014/main" id="{4E2BBF42-16E6-8E7B-B5AF-71BB5361A254}"/>
              </a:ext>
            </a:extLst>
          </p:cNvPr>
          <p:cNvPicPr>
            <a:picLocks noChangeAspect="1"/>
          </p:cNvPicPr>
          <p:nvPr/>
        </p:nvPicPr>
        <p:blipFill>
          <a:blip r:embed="rId4"/>
          <a:stretch>
            <a:fillRect/>
          </a:stretch>
        </p:blipFill>
        <p:spPr>
          <a:xfrm>
            <a:off x="228601" y="8459460"/>
            <a:ext cx="2743200" cy="1827539"/>
          </a:xfrm>
          <a:prstGeom prst="rect">
            <a:avLst/>
          </a:prstGeom>
        </p:spPr>
      </p:pic>
      <p:sp>
        <p:nvSpPr>
          <p:cNvPr id="7" name="Rectangle 6">
            <a:extLst>
              <a:ext uri="{FF2B5EF4-FFF2-40B4-BE49-F238E27FC236}">
                <a16:creationId xmlns:a16="http://schemas.microsoft.com/office/drawing/2014/main" id="{E7A48A86-5247-25A9-7103-8110630F0BFC}"/>
              </a:ext>
            </a:extLst>
          </p:cNvPr>
          <p:cNvSpPr/>
          <p:nvPr/>
        </p:nvSpPr>
        <p:spPr>
          <a:xfrm>
            <a:off x="2324100" y="2400301"/>
            <a:ext cx="15582900" cy="5638799"/>
          </a:xfrm>
          <a:prstGeom prst="rect">
            <a:avLst/>
          </a:prstGeom>
        </p:spPr>
        <p:txBody>
          <a:bodyPr wrap="square" numCol="5" spcCol="182880">
            <a:noAutofit/>
          </a:bodyPr>
          <a:lstStyle/>
          <a:p>
            <a:r>
              <a:rPr lang="en-US" sz="2000" dirty="0">
                <a:solidFill>
                  <a:schemeClr val="bg1"/>
                </a:solidFill>
                <a:latin typeface="Dreaming Outloud Pro" panose="03050502040302030504" pitchFamily="66" charset="0"/>
                <a:cs typeface="Dreaming Outloud Pro" panose="03050502040302030504" pitchFamily="66" charset="0"/>
              </a:rPr>
              <a:t>Ephesians 1:4-6</a:t>
            </a:r>
          </a:p>
          <a:p>
            <a:r>
              <a:rPr lang="en-US" sz="2000" dirty="0">
                <a:solidFill>
                  <a:schemeClr val="bg1"/>
                </a:solidFill>
                <a:latin typeface="Dreaming Outloud Pro" panose="03050502040302030504" pitchFamily="66" charset="0"/>
                <a:cs typeface="Dreaming Outloud Pro" panose="03050502040302030504" pitchFamily="66" charset="0"/>
              </a:rPr>
              <a:t>Ephesians 1:5</a:t>
            </a:r>
          </a:p>
          <a:p>
            <a:r>
              <a:rPr lang="en-US" sz="2000" dirty="0">
                <a:solidFill>
                  <a:schemeClr val="bg1"/>
                </a:solidFill>
                <a:latin typeface="Dreaming Outloud Pro" panose="03050502040302030504" pitchFamily="66" charset="0"/>
                <a:cs typeface="Dreaming Outloud Pro" panose="03050502040302030504" pitchFamily="66" charset="0"/>
              </a:rPr>
              <a:t>Ephesians 1:7; </a:t>
            </a:r>
          </a:p>
          <a:p>
            <a:r>
              <a:rPr lang="en-US" sz="2000" dirty="0">
                <a:solidFill>
                  <a:schemeClr val="bg1"/>
                </a:solidFill>
                <a:latin typeface="Dreaming Outloud Pro" panose="03050502040302030504" pitchFamily="66" charset="0"/>
                <a:cs typeface="Dreaming Outloud Pro" panose="03050502040302030504" pitchFamily="66" charset="0"/>
              </a:rPr>
              <a:t>Colossians 1:14</a:t>
            </a:r>
          </a:p>
          <a:p>
            <a:r>
              <a:rPr lang="en-US" sz="2000" dirty="0">
                <a:solidFill>
                  <a:schemeClr val="bg1"/>
                </a:solidFill>
                <a:latin typeface="Dreaming Outloud Pro" panose="03050502040302030504" pitchFamily="66" charset="0"/>
                <a:cs typeface="Dreaming Outloud Pro" panose="03050502040302030504" pitchFamily="66" charset="0"/>
              </a:rPr>
              <a:t>Ephesians 1:13</a:t>
            </a:r>
          </a:p>
          <a:p>
            <a:r>
              <a:rPr lang="en-US" sz="2000" dirty="0">
                <a:solidFill>
                  <a:schemeClr val="bg1"/>
                </a:solidFill>
                <a:latin typeface="Dreaming Outloud Pro" panose="03050502040302030504" pitchFamily="66" charset="0"/>
                <a:cs typeface="Dreaming Outloud Pro" panose="03050502040302030504" pitchFamily="66" charset="0"/>
              </a:rPr>
              <a:t>Ephesians 1:14</a:t>
            </a:r>
          </a:p>
          <a:p>
            <a:r>
              <a:rPr lang="en-US" sz="2000" dirty="0">
                <a:solidFill>
                  <a:schemeClr val="bg1"/>
                </a:solidFill>
                <a:latin typeface="Dreaming Outloud Pro" panose="03050502040302030504" pitchFamily="66" charset="0"/>
                <a:cs typeface="Dreaming Outloud Pro" panose="03050502040302030504" pitchFamily="66" charset="0"/>
              </a:rPr>
              <a:t>Ephesians 2:10</a:t>
            </a:r>
          </a:p>
          <a:p>
            <a:r>
              <a:rPr lang="en-US" sz="2000" dirty="0">
                <a:solidFill>
                  <a:schemeClr val="bg1"/>
                </a:solidFill>
                <a:latin typeface="Dreaming Outloud Pro" panose="03050502040302030504" pitchFamily="66" charset="0"/>
                <a:cs typeface="Dreaming Outloud Pro" panose="03050502040302030504" pitchFamily="66" charset="0"/>
              </a:rPr>
              <a:t>Ephesians 2:13</a:t>
            </a:r>
          </a:p>
          <a:p>
            <a:r>
              <a:rPr lang="en-US" sz="2000" dirty="0">
                <a:solidFill>
                  <a:schemeClr val="bg1"/>
                </a:solidFill>
                <a:latin typeface="Dreaming Outloud Pro" panose="03050502040302030504" pitchFamily="66" charset="0"/>
                <a:cs typeface="Dreaming Outloud Pro" panose="03050502040302030504" pitchFamily="66" charset="0"/>
              </a:rPr>
              <a:t>Ephesians 2:19		</a:t>
            </a:r>
          </a:p>
          <a:p>
            <a:r>
              <a:rPr lang="en-US" sz="2000" dirty="0">
                <a:solidFill>
                  <a:schemeClr val="bg1"/>
                </a:solidFill>
                <a:latin typeface="Dreaming Outloud Pro" panose="03050502040302030504" pitchFamily="66" charset="0"/>
                <a:cs typeface="Dreaming Outloud Pro" panose="03050502040302030504" pitchFamily="66" charset="0"/>
              </a:rPr>
              <a:t>Ephesians 2:22</a:t>
            </a:r>
          </a:p>
          <a:p>
            <a:r>
              <a:rPr lang="en-US" sz="2000" dirty="0">
                <a:solidFill>
                  <a:schemeClr val="bg1"/>
                </a:solidFill>
                <a:latin typeface="Dreaming Outloud Pro" panose="03050502040302030504" pitchFamily="66" charset="0"/>
                <a:cs typeface="Dreaming Outloud Pro" panose="03050502040302030504" pitchFamily="66" charset="0"/>
              </a:rPr>
              <a:t>Ephesians 3:6; 4:25; 5:30	</a:t>
            </a:r>
          </a:p>
          <a:p>
            <a:r>
              <a:rPr lang="en-US" sz="2000" dirty="0">
                <a:solidFill>
                  <a:schemeClr val="bg1"/>
                </a:solidFill>
                <a:latin typeface="Dreaming Outloud Pro" panose="03050502040302030504" pitchFamily="66" charset="0"/>
                <a:cs typeface="Dreaming Outloud Pro" panose="03050502040302030504" pitchFamily="66" charset="0"/>
              </a:rPr>
              <a:t>Ephesians 3:6</a:t>
            </a:r>
          </a:p>
          <a:p>
            <a:r>
              <a:rPr lang="en-US" sz="2000" dirty="0">
                <a:solidFill>
                  <a:schemeClr val="bg1"/>
                </a:solidFill>
                <a:latin typeface="Dreaming Outloud Pro" panose="03050502040302030504" pitchFamily="66" charset="0"/>
                <a:cs typeface="Dreaming Outloud Pro" panose="03050502040302030504" pitchFamily="66" charset="0"/>
              </a:rPr>
              <a:t>Ephesians 3:12</a:t>
            </a:r>
          </a:p>
          <a:p>
            <a:r>
              <a:rPr lang="en-US" sz="2000" dirty="0">
                <a:solidFill>
                  <a:schemeClr val="bg1"/>
                </a:solidFill>
                <a:latin typeface="Dreaming Outloud Pro" panose="03050502040302030504" pitchFamily="66" charset="0"/>
                <a:cs typeface="Dreaming Outloud Pro" panose="03050502040302030504" pitchFamily="66" charset="0"/>
              </a:rPr>
              <a:t>Ephesians 3:18</a:t>
            </a:r>
          </a:p>
          <a:p>
            <a:r>
              <a:rPr lang="en-US" sz="2000" dirty="0">
                <a:solidFill>
                  <a:schemeClr val="bg1"/>
                </a:solidFill>
                <a:latin typeface="Dreaming Outloud Pro" panose="03050502040302030504" pitchFamily="66" charset="0"/>
                <a:cs typeface="Dreaming Outloud Pro" panose="03050502040302030504" pitchFamily="66" charset="0"/>
              </a:rPr>
              <a:t>Ephesians 3:19</a:t>
            </a:r>
          </a:p>
          <a:p>
            <a:r>
              <a:rPr lang="en-US" sz="2000" dirty="0">
                <a:solidFill>
                  <a:schemeClr val="bg1"/>
                </a:solidFill>
                <a:latin typeface="Dreaming Outloud Pro" panose="03050502040302030504" pitchFamily="66" charset="0"/>
                <a:cs typeface="Dreaming Outloud Pro" panose="03050502040302030504" pitchFamily="66" charset="0"/>
              </a:rPr>
              <a:t>Ephesians 4:12</a:t>
            </a:r>
          </a:p>
          <a:p>
            <a:r>
              <a:rPr lang="en-US" sz="2000" dirty="0">
                <a:solidFill>
                  <a:schemeClr val="bg1"/>
                </a:solidFill>
                <a:latin typeface="Dreaming Outloud Pro" panose="03050502040302030504" pitchFamily="66" charset="0"/>
                <a:cs typeface="Dreaming Outloud Pro" panose="03050502040302030504" pitchFamily="66" charset="0"/>
              </a:rPr>
              <a:t>Ephesians 4:30</a:t>
            </a:r>
          </a:p>
          <a:p>
            <a:r>
              <a:rPr lang="en-US" sz="2000" dirty="0">
                <a:solidFill>
                  <a:schemeClr val="bg1"/>
                </a:solidFill>
                <a:latin typeface="Dreaming Outloud Pro" panose="03050502040302030504" pitchFamily="66" charset="0"/>
                <a:cs typeface="Dreaming Outloud Pro" panose="03050502040302030504" pitchFamily="66" charset="0"/>
              </a:rPr>
              <a:t>Ephesians 5:1</a:t>
            </a:r>
          </a:p>
          <a:p>
            <a:r>
              <a:rPr lang="en-US" sz="2000" dirty="0">
                <a:solidFill>
                  <a:schemeClr val="bg1"/>
                </a:solidFill>
                <a:latin typeface="Dreaming Outloud Pro" panose="03050502040302030504" pitchFamily="66" charset="0"/>
                <a:cs typeface="Dreaming Outloud Pro" panose="03050502040302030504" pitchFamily="66" charset="0"/>
              </a:rPr>
              <a:t>Ephesians 5:2</a:t>
            </a:r>
          </a:p>
          <a:p>
            <a:r>
              <a:rPr lang="en-US" sz="2000" dirty="0">
                <a:solidFill>
                  <a:schemeClr val="bg1"/>
                </a:solidFill>
                <a:latin typeface="Dreaming Outloud Pro" panose="03050502040302030504" pitchFamily="66" charset="0"/>
                <a:cs typeface="Dreaming Outloud Pro" panose="03050502040302030504" pitchFamily="66" charset="0"/>
              </a:rPr>
              <a:t>Ephesians 5:25		</a:t>
            </a:r>
          </a:p>
          <a:p>
            <a:r>
              <a:rPr lang="en-US" sz="2000" dirty="0">
                <a:solidFill>
                  <a:schemeClr val="bg1"/>
                </a:solidFill>
                <a:latin typeface="Dreaming Outloud Pro" panose="03050502040302030504" pitchFamily="66" charset="0"/>
                <a:cs typeface="Dreaming Outloud Pro" panose="03050502040302030504" pitchFamily="66" charset="0"/>
              </a:rPr>
              <a:t>Ephesians 5:29</a:t>
            </a:r>
          </a:p>
          <a:p>
            <a:r>
              <a:rPr lang="en-US" sz="2000" dirty="0">
                <a:solidFill>
                  <a:schemeClr val="bg1"/>
                </a:solidFill>
                <a:latin typeface="Dreaming Outloud Pro" panose="03050502040302030504" pitchFamily="66" charset="0"/>
                <a:cs typeface="Dreaming Outloud Pro" panose="03050502040302030504" pitchFamily="66" charset="0"/>
              </a:rPr>
              <a:t>Ephesians 5:31-32</a:t>
            </a:r>
          </a:p>
          <a:p>
            <a:r>
              <a:rPr lang="en-US" sz="2000" dirty="0">
                <a:solidFill>
                  <a:schemeClr val="bg1"/>
                </a:solidFill>
                <a:latin typeface="Dreaming Outloud Pro" panose="03050502040302030504" pitchFamily="66" charset="0"/>
                <a:cs typeface="Dreaming Outloud Pro" panose="03050502040302030504" pitchFamily="66" charset="0"/>
              </a:rPr>
              <a:t>Colossians 1:21-22	</a:t>
            </a:r>
          </a:p>
          <a:p>
            <a:r>
              <a:rPr lang="en-US" sz="2000" dirty="0">
                <a:solidFill>
                  <a:schemeClr val="bg1"/>
                </a:solidFill>
                <a:latin typeface="Dreaming Outloud Pro" panose="03050502040302030504" pitchFamily="66" charset="0"/>
                <a:cs typeface="Dreaming Outloud Pro" panose="03050502040302030504" pitchFamily="66" charset="0"/>
              </a:rPr>
              <a:t>Colossians 1:22</a:t>
            </a:r>
          </a:p>
          <a:p>
            <a:r>
              <a:rPr lang="en-US" sz="2000" dirty="0">
                <a:solidFill>
                  <a:schemeClr val="bg1"/>
                </a:solidFill>
                <a:latin typeface="Dreaming Outloud Pro" panose="03050502040302030504" pitchFamily="66" charset="0"/>
                <a:cs typeface="Dreaming Outloud Pro" panose="03050502040302030504" pitchFamily="66" charset="0"/>
              </a:rPr>
              <a:t>Colossians 3:12</a:t>
            </a:r>
          </a:p>
          <a:p>
            <a:r>
              <a:rPr lang="en-US" sz="2000" dirty="0">
                <a:solidFill>
                  <a:schemeClr val="bg1"/>
                </a:solidFill>
                <a:latin typeface="Dreaming Outloud Pro" panose="03050502040302030504" pitchFamily="66" charset="0"/>
                <a:cs typeface="Dreaming Outloud Pro" panose="03050502040302030504" pitchFamily="66" charset="0"/>
              </a:rPr>
              <a:t>Colossians 3:13</a:t>
            </a:r>
          </a:p>
          <a:p>
            <a:r>
              <a:rPr lang="en-US" sz="2000" dirty="0">
                <a:solidFill>
                  <a:schemeClr val="bg1"/>
                </a:solidFill>
                <a:latin typeface="Dreaming Outloud Pro" panose="03050502040302030504" pitchFamily="66" charset="0"/>
                <a:cs typeface="Dreaming Outloud Pro" panose="03050502040302030504" pitchFamily="66" charset="0"/>
              </a:rPr>
              <a:t>1 Thessalonians 1:4; 2 Thessalonians 2:13	</a:t>
            </a:r>
          </a:p>
          <a:p>
            <a:r>
              <a:rPr lang="en-US" sz="2000" dirty="0">
                <a:solidFill>
                  <a:schemeClr val="bg1"/>
                </a:solidFill>
                <a:latin typeface="Dreaming Outloud Pro" panose="03050502040302030504" pitchFamily="66" charset="0"/>
                <a:cs typeface="Dreaming Outloud Pro" panose="03050502040302030504" pitchFamily="66" charset="0"/>
              </a:rPr>
              <a:t>1 Thessalonians 1:4	</a:t>
            </a:r>
          </a:p>
          <a:p>
            <a:r>
              <a:rPr lang="en-US" sz="2000" dirty="0">
                <a:solidFill>
                  <a:schemeClr val="bg1"/>
                </a:solidFill>
                <a:latin typeface="Dreaming Outloud Pro" panose="03050502040302030504" pitchFamily="66" charset="0"/>
                <a:cs typeface="Dreaming Outloud Pro" panose="03050502040302030504" pitchFamily="66" charset="0"/>
              </a:rPr>
              <a:t>2 Thessalonians 2:1	</a:t>
            </a:r>
          </a:p>
          <a:p>
            <a:r>
              <a:rPr lang="en-US" sz="2000" dirty="0">
                <a:solidFill>
                  <a:schemeClr val="bg1"/>
                </a:solidFill>
                <a:latin typeface="Dreaming Outloud Pro" panose="03050502040302030504" pitchFamily="66" charset="0"/>
                <a:cs typeface="Dreaming Outloud Pro" panose="03050502040302030504" pitchFamily="66" charset="0"/>
              </a:rPr>
              <a:t>2 Thessalonians 2:16</a:t>
            </a:r>
          </a:p>
          <a:p>
            <a:r>
              <a:rPr lang="en-US" sz="2000" dirty="0">
                <a:solidFill>
                  <a:schemeClr val="bg1"/>
                </a:solidFill>
                <a:latin typeface="Dreaming Outloud Pro" panose="03050502040302030504" pitchFamily="66" charset="0"/>
                <a:cs typeface="Dreaming Outloud Pro" panose="03050502040302030504" pitchFamily="66" charset="0"/>
              </a:rPr>
              <a:t>Hebrews 2:12</a:t>
            </a:r>
          </a:p>
          <a:p>
            <a:r>
              <a:rPr lang="en-US" sz="2000" dirty="0">
                <a:solidFill>
                  <a:schemeClr val="bg1"/>
                </a:solidFill>
                <a:latin typeface="Dreaming Outloud Pro" panose="03050502040302030504" pitchFamily="66" charset="0"/>
                <a:cs typeface="Dreaming Outloud Pro" panose="03050502040302030504" pitchFamily="66" charset="0"/>
              </a:rPr>
              <a:t>Hebrews 3:1</a:t>
            </a:r>
          </a:p>
          <a:p>
            <a:r>
              <a:rPr lang="en-US" sz="2000" dirty="0">
                <a:solidFill>
                  <a:schemeClr val="bg1"/>
                </a:solidFill>
                <a:latin typeface="Dreaming Outloud Pro" panose="03050502040302030504" pitchFamily="66" charset="0"/>
                <a:cs typeface="Dreaming Outloud Pro" panose="03050502040302030504" pitchFamily="66" charset="0"/>
              </a:rPr>
              <a:t>Hebrews 4:16</a:t>
            </a:r>
          </a:p>
          <a:p>
            <a:r>
              <a:rPr lang="en-US" sz="2000" dirty="0">
                <a:solidFill>
                  <a:schemeClr val="bg1"/>
                </a:solidFill>
                <a:latin typeface="Dreaming Outloud Pro" panose="03050502040302030504" pitchFamily="66" charset="0"/>
                <a:cs typeface="Dreaming Outloud Pro" panose="03050502040302030504" pitchFamily="66" charset="0"/>
              </a:rPr>
              <a:t>Hebrews 7:19</a:t>
            </a:r>
          </a:p>
          <a:p>
            <a:r>
              <a:rPr lang="en-US" sz="2000" dirty="0">
                <a:solidFill>
                  <a:schemeClr val="bg1"/>
                </a:solidFill>
                <a:latin typeface="Dreaming Outloud Pro" panose="03050502040302030504" pitchFamily="66" charset="0"/>
                <a:cs typeface="Dreaming Outloud Pro" panose="03050502040302030504" pitchFamily="66" charset="0"/>
              </a:rPr>
              <a:t>Hebrews 8:12</a:t>
            </a:r>
          </a:p>
          <a:p>
            <a:r>
              <a:rPr lang="en-US" sz="2000" dirty="0">
                <a:solidFill>
                  <a:schemeClr val="bg1"/>
                </a:solidFill>
                <a:latin typeface="Dreaming Outloud Pro" panose="03050502040302030504" pitchFamily="66" charset="0"/>
                <a:cs typeface="Dreaming Outloud Pro" panose="03050502040302030504" pitchFamily="66" charset="0"/>
              </a:rPr>
              <a:t>Hebrews 9:6-14</a:t>
            </a:r>
          </a:p>
          <a:p>
            <a:r>
              <a:rPr lang="en-US" sz="2000" dirty="0">
                <a:solidFill>
                  <a:schemeClr val="bg1"/>
                </a:solidFill>
                <a:latin typeface="Dreaming Outloud Pro" panose="03050502040302030504" pitchFamily="66" charset="0"/>
                <a:cs typeface="Dreaming Outloud Pro" panose="03050502040302030504" pitchFamily="66" charset="0"/>
              </a:rPr>
              <a:t>Hebrews 9:15</a:t>
            </a:r>
          </a:p>
          <a:p>
            <a:r>
              <a:rPr lang="en-US" sz="2000" dirty="0">
                <a:solidFill>
                  <a:schemeClr val="bg1"/>
                </a:solidFill>
                <a:latin typeface="Dreaming Outloud Pro" panose="03050502040302030504" pitchFamily="66" charset="0"/>
                <a:cs typeface="Dreaming Outloud Pro" panose="03050502040302030504" pitchFamily="66" charset="0"/>
              </a:rPr>
              <a:t>Hebrews 9:26</a:t>
            </a:r>
          </a:p>
          <a:p>
            <a:r>
              <a:rPr lang="en-US" sz="2000" dirty="0">
                <a:solidFill>
                  <a:schemeClr val="bg1"/>
                </a:solidFill>
                <a:latin typeface="Dreaming Outloud Pro" panose="03050502040302030504" pitchFamily="66" charset="0"/>
                <a:cs typeface="Dreaming Outloud Pro" panose="03050502040302030504" pitchFamily="66" charset="0"/>
              </a:rPr>
              <a:t>Hebrews 10:2</a:t>
            </a:r>
          </a:p>
          <a:p>
            <a:r>
              <a:rPr lang="en-US" sz="2000" dirty="0">
                <a:solidFill>
                  <a:schemeClr val="bg1"/>
                </a:solidFill>
                <a:latin typeface="Dreaming Outloud Pro" panose="03050502040302030504" pitchFamily="66" charset="0"/>
                <a:cs typeface="Dreaming Outloud Pro" panose="03050502040302030504" pitchFamily="66" charset="0"/>
              </a:rPr>
              <a:t>Hebrews 10:17</a:t>
            </a:r>
          </a:p>
          <a:p>
            <a:r>
              <a:rPr lang="en-US" sz="2000" dirty="0">
                <a:solidFill>
                  <a:schemeClr val="bg1"/>
                </a:solidFill>
                <a:latin typeface="Dreaming Outloud Pro" panose="03050502040302030504" pitchFamily="66" charset="0"/>
                <a:cs typeface="Dreaming Outloud Pro" panose="03050502040302030504" pitchFamily="66" charset="0"/>
              </a:rPr>
              <a:t>Hebrews 10:19</a:t>
            </a:r>
          </a:p>
          <a:p>
            <a:r>
              <a:rPr lang="en-US" sz="2000" dirty="0">
                <a:solidFill>
                  <a:schemeClr val="bg1"/>
                </a:solidFill>
                <a:latin typeface="Dreaming Outloud Pro" panose="03050502040302030504" pitchFamily="66" charset="0"/>
                <a:cs typeface="Dreaming Outloud Pro" panose="03050502040302030504" pitchFamily="66" charset="0"/>
              </a:rPr>
              <a:t>Hebrews 10:22</a:t>
            </a:r>
          </a:p>
          <a:p>
            <a:r>
              <a:rPr lang="en-US" sz="2000" dirty="0">
                <a:solidFill>
                  <a:schemeClr val="bg1"/>
                </a:solidFill>
                <a:latin typeface="Dreaming Outloud Pro" panose="03050502040302030504" pitchFamily="66" charset="0"/>
                <a:cs typeface="Dreaming Outloud Pro" panose="03050502040302030504" pitchFamily="66" charset="0"/>
              </a:rPr>
              <a:t>1 Peter 2:6</a:t>
            </a:r>
          </a:p>
          <a:p>
            <a:r>
              <a:rPr lang="en-US" sz="2000" dirty="0">
                <a:solidFill>
                  <a:schemeClr val="bg1"/>
                </a:solidFill>
                <a:latin typeface="Dreaming Outloud Pro" panose="03050502040302030504" pitchFamily="66" charset="0"/>
                <a:cs typeface="Dreaming Outloud Pro" panose="03050502040302030504" pitchFamily="66" charset="0"/>
              </a:rPr>
              <a:t>1 Peter 3:18</a:t>
            </a:r>
          </a:p>
          <a:p>
            <a:r>
              <a:rPr lang="en-US" sz="2000" dirty="0">
                <a:solidFill>
                  <a:schemeClr val="bg1"/>
                </a:solidFill>
                <a:latin typeface="Dreaming Outloud Pro" panose="03050502040302030504" pitchFamily="66" charset="0"/>
                <a:cs typeface="Dreaming Outloud Pro" panose="03050502040302030504" pitchFamily="66" charset="0"/>
              </a:rPr>
              <a:t>1 Peter 3:21</a:t>
            </a:r>
          </a:p>
          <a:p>
            <a:r>
              <a:rPr lang="en-US" sz="2000" dirty="0">
                <a:solidFill>
                  <a:schemeClr val="bg1"/>
                </a:solidFill>
                <a:latin typeface="Dreaming Outloud Pro" panose="03050502040302030504" pitchFamily="66" charset="0"/>
                <a:cs typeface="Dreaming Outloud Pro" panose="03050502040302030504" pitchFamily="66" charset="0"/>
              </a:rPr>
              <a:t>1 John 3:1</a:t>
            </a:r>
          </a:p>
          <a:p>
            <a:r>
              <a:rPr lang="en-US" sz="2000" dirty="0">
                <a:solidFill>
                  <a:schemeClr val="bg1"/>
                </a:solidFill>
                <a:latin typeface="Dreaming Outloud Pro" panose="03050502040302030504" pitchFamily="66" charset="0"/>
                <a:cs typeface="Dreaming Outloud Pro" panose="03050502040302030504" pitchFamily="66" charset="0"/>
              </a:rPr>
              <a:t>1 John 3:16	</a:t>
            </a:r>
          </a:p>
          <a:p>
            <a:r>
              <a:rPr lang="en-US" sz="2000" dirty="0">
                <a:solidFill>
                  <a:schemeClr val="bg1"/>
                </a:solidFill>
                <a:latin typeface="Dreaming Outloud Pro" panose="03050502040302030504" pitchFamily="66" charset="0"/>
                <a:cs typeface="Dreaming Outloud Pro" panose="03050502040302030504" pitchFamily="66" charset="0"/>
              </a:rPr>
              <a:t>1 John 4:9-11</a:t>
            </a:r>
          </a:p>
          <a:p>
            <a:r>
              <a:rPr lang="en-US" sz="2000" dirty="0">
                <a:solidFill>
                  <a:schemeClr val="bg1"/>
                </a:solidFill>
                <a:latin typeface="Dreaming Outloud Pro" panose="03050502040302030504" pitchFamily="66" charset="0"/>
                <a:cs typeface="Dreaming Outloud Pro" panose="03050502040302030504" pitchFamily="66" charset="0"/>
              </a:rPr>
              <a:t>1 John 4:17-18; 5:14</a:t>
            </a:r>
          </a:p>
          <a:p>
            <a:r>
              <a:rPr lang="en-US" sz="2000" dirty="0">
                <a:solidFill>
                  <a:schemeClr val="bg1"/>
                </a:solidFill>
                <a:latin typeface="Dreaming Outloud Pro" panose="03050502040302030504" pitchFamily="66" charset="0"/>
                <a:cs typeface="Dreaming Outloud Pro" panose="03050502040302030504" pitchFamily="66" charset="0"/>
              </a:rPr>
              <a:t>Revelation 1:5</a:t>
            </a:r>
          </a:p>
          <a:p>
            <a:r>
              <a:rPr lang="en-US" sz="2000" dirty="0">
                <a:solidFill>
                  <a:schemeClr val="bg1"/>
                </a:solidFill>
                <a:latin typeface="Dreaming Outloud Pro" panose="03050502040302030504" pitchFamily="66" charset="0"/>
                <a:cs typeface="Dreaming Outloud Pro" panose="03050502040302030504" pitchFamily="66" charset="0"/>
              </a:rPr>
              <a:t>Revelation 19:7</a:t>
            </a:r>
          </a:p>
          <a:p>
            <a:r>
              <a:rPr lang="en-US" sz="2000" dirty="0">
                <a:solidFill>
                  <a:schemeClr val="bg1"/>
                </a:solidFill>
              </a:rPr>
              <a:t>		</a:t>
            </a:r>
          </a:p>
          <a:p>
            <a:r>
              <a:rPr lang="en-US" sz="2000" dirty="0">
                <a:solidFill>
                  <a:schemeClr val="bg1"/>
                </a:solidFill>
              </a:rPr>
              <a:t>	</a:t>
            </a:r>
          </a:p>
        </p:txBody>
      </p:sp>
      <p:sp>
        <p:nvSpPr>
          <p:cNvPr id="8" name="TextBox 7">
            <a:extLst>
              <a:ext uri="{FF2B5EF4-FFF2-40B4-BE49-F238E27FC236}">
                <a16:creationId xmlns:a16="http://schemas.microsoft.com/office/drawing/2014/main" id="{96AAD3C8-0010-7739-D74E-A71D431DB1DE}"/>
              </a:ext>
            </a:extLst>
          </p:cNvPr>
          <p:cNvSpPr txBox="1"/>
          <p:nvPr/>
        </p:nvSpPr>
        <p:spPr>
          <a:xfrm>
            <a:off x="12954000" y="1248370"/>
            <a:ext cx="2590800" cy="923330"/>
          </a:xfrm>
          <a:prstGeom prst="rect">
            <a:avLst/>
          </a:prstGeom>
          <a:noFill/>
        </p:spPr>
        <p:txBody>
          <a:bodyPr wrap="square" rtlCol="0">
            <a:spAutoFit/>
          </a:bodyPr>
          <a:lstStyle/>
          <a:p>
            <a:pPr lvl="0"/>
            <a:r>
              <a:rPr lang="en-US" dirty="0">
                <a:solidFill>
                  <a:schemeClr val="bg1"/>
                </a:solidFill>
                <a:latin typeface="Dreaming Outloud Pro" panose="03050502040302030504" pitchFamily="66" charset="0"/>
                <a:cs typeface="Dreaming Outloud Pro" panose="03050502040302030504" pitchFamily="66" charset="0"/>
              </a:rPr>
              <a:t>--compiled by</a:t>
            </a:r>
          </a:p>
          <a:p>
            <a:pPr lvl="0"/>
            <a:r>
              <a:rPr lang="en-US" dirty="0">
                <a:solidFill>
                  <a:schemeClr val="bg1"/>
                </a:solidFill>
                <a:latin typeface="Dreaming Outloud Pro" panose="03050502040302030504" pitchFamily="66" charset="0"/>
                <a:cs typeface="Dreaming Outloud Pro" panose="03050502040302030504" pitchFamily="66" charset="0"/>
              </a:rPr>
              <a:t>    Dr. Bob Kellemen</a:t>
            </a:r>
          </a:p>
          <a:p>
            <a:endParaRPr lang="en-US" dirty="0">
              <a:solidFill>
                <a:schemeClr val="bg1"/>
              </a:solidFill>
              <a:latin typeface="Dreaming Outloud Pro" panose="03050502040302030504" pitchFamily="66" charset="0"/>
              <a:cs typeface="Dreaming Outloud Pro" panose="03050502040302030504" pitchFamily="66" charset="0"/>
            </a:endParaRPr>
          </a:p>
        </p:txBody>
      </p:sp>
    </p:spTree>
    <p:extLst>
      <p:ext uri="{BB962C8B-B14F-4D97-AF65-F5344CB8AC3E}">
        <p14:creationId xmlns:p14="http://schemas.microsoft.com/office/powerpoint/2010/main" val="3114219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C90D6A-245F-9394-17A8-022400E10FD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1065363-7EBB-1B91-D341-1BCDB286C115}"/>
              </a:ext>
            </a:extLst>
          </p:cNvPr>
          <p:cNvSpPr>
            <a:spLocks noGrp="1" noRot="1" noMove="1" noResize="1" noEditPoints="1" noAdjustHandles="1" noChangeArrowheads="1" noChangeShapeType="1"/>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333" b="-9333"/>
            </a:stretch>
          </a:blipFill>
        </p:spPr>
        <p:txBody>
          <a:bodyPr/>
          <a:lstStyle/>
          <a:p>
            <a:endParaRPr lang="en-US"/>
          </a:p>
        </p:txBody>
      </p:sp>
      <p:sp>
        <p:nvSpPr>
          <p:cNvPr id="5" name="TextBox 5">
            <a:extLst>
              <a:ext uri="{FF2B5EF4-FFF2-40B4-BE49-F238E27FC236}">
                <a16:creationId xmlns:a16="http://schemas.microsoft.com/office/drawing/2014/main" id="{69FBA274-1B08-65CC-8CAC-A5FBA92BF171}"/>
              </a:ext>
            </a:extLst>
          </p:cNvPr>
          <p:cNvSpPr txBox="1"/>
          <p:nvPr/>
        </p:nvSpPr>
        <p:spPr>
          <a:xfrm>
            <a:off x="1258072" y="618172"/>
            <a:ext cx="15771856" cy="1477328"/>
          </a:xfrm>
          <a:prstGeom prst="rect">
            <a:avLst/>
          </a:prstGeom>
        </p:spPr>
        <p:txBody>
          <a:bodyPr lIns="0" tIns="0" rIns="0" bIns="0" rtlCol="0" anchor="t">
            <a:spAutoFit/>
          </a:bodyPr>
          <a:lstStyle/>
          <a:p>
            <a:r>
              <a:rPr lang="en-US" sz="9600" dirty="0">
                <a:solidFill>
                  <a:srgbClr val="FFFFFF"/>
                </a:solidFill>
                <a:latin typeface="Feeling Passionate"/>
                <a:ea typeface="Feeling Passionate"/>
                <a:cs typeface="Feeling Passionate"/>
                <a:sym typeface="Feeling Passionate"/>
              </a:rPr>
              <a:t>one-anothering</a:t>
            </a:r>
          </a:p>
        </p:txBody>
      </p:sp>
      <p:pic>
        <p:nvPicPr>
          <p:cNvPr id="6" name="Picture 5">
            <a:extLst>
              <a:ext uri="{FF2B5EF4-FFF2-40B4-BE49-F238E27FC236}">
                <a16:creationId xmlns:a16="http://schemas.microsoft.com/office/drawing/2014/main" id="{083254C8-C34A-CC3C-E56B-4A06FB08ABB0}"/>
              </a:ext>
            </a:extLst>
          </p:cNvPr>
          <p:cNvPicPr>
            <a:picLocks noChangeAspect="1"/>
          </p:cNvPicPr>
          <p:nvPr/>
        </p:nvPicPr>
        <p:blipFill>
          <a:blip r:embed="rId4"/>
          <a:stretch>
            <a:fillRect/>
          </a:stretch>
        </p:blipFill>
        <p:spPr>
          <a:xfrm>
            <a:off x="228601" y="8459460"/>
            <a:ext cx="2743200" cy="1827539"/>
          </a:xfrm>
          <a:prstGeom prst="rect">
            <a:avLst/>
          </a:prstGeom>
        </p:spPr>
      </p:pic>
      <p:sp>
        <p:nvSpPr>
          <p:cNvPr id="7" name="Rectangle 6">
            <a:extLst>
              <a:ext uri="{FF2B5EF4-FFF2-40B4-BE49-F238E27FC236}">
                <a16:creationId xmlns:a16="http://schemas.microsoft.com/office/drawing/2014/main" id="{7B428762-51FC-1DC7-6379-9DECB92E45FF}"/>
              </a:ext>
            </a:extLst>
          </p:cNvPr>
          <p:cNvSpPr/>
          <p:nvPr/>
        </p:nvSpPr>
        <p:spPr>
          <a:xfrm>
            <a:off x="2324100" y="2400301"/>
            <a:ext cx="15582900" cy="6705600"/>
          </a:xfrm>
          <a:prstGeom prst="rect">
            <a:avLst/>
          </a:prstGeom>
        </p:spPr>
        <p:txBody>
          <a:bodyPr wrap="square" numCol="5" spcCol="182880">
            <a:noAutofit/>
          </a:bodyPr>
          <a:lstStyle/>
          <a:p>
            <a:r>
              <a:rPr lang="en-US" sz="2000" dirty="0">
                <a:solidFill>
                  <a:schemeClr val="bg1"/>
                </a:solidFill>
                <a:latin typeface="Dreaming Outloud Pro" panose="03050502040302030504" pitchFamily="66" charset="0"/>
                <a:cs typeface="Dreaming Outloud Pro" panose="03050502040302030504" pitchFamily="66" charset="0"/>
              </a:rPr>
              <a:t>Matthew 18:15-19</a:t>
            </a:r>
          </a:p>
          <a:p>
            <a:r>
              <a:rPr lang="en-US" sz="2000" dirty="0">
                <a:solidFill>
                  <a:schemeClr val="bg1"/>
                </a:solidFill>
                <a:latin typeface="Dreaming Outloud Pro" panose="03050502040302030504" pitchFamily="66" charset="0"/>
                <a:cs typeface="Dreaming Outloud Pro" panose="03050502040302030504" pitchFamily="66" charset="0"/>
              </a:rPr>
              <a:t>Matthew 22:35-40</a:t>
            </a:r>
          </a:p>
          <a:p>
            <a:r>
              <a:rPr lang="en-US" sz="2000" dirty="0">
                <a:solidFill>
                  <a:schemeClr val="bg1"/>
                </a:solidFill>
                <a:latin typeface="Dreaming Outloud Pro" panose="03050502040302030504" pitchFamily="66" charset="0"/>
                <a:cs typeface="Dreaming Outloud Pro" panose="03050502040302030504" pitchFamily="66" charset="0"/>
              </a:rPr>
              <a:t>Matthew 23:23-26</a:t>
            </a:r>
          </a:p>
          <a:p>
            <a:r>
              <a:rPr lang="en-US" sz="2000" dirty="0">
                <a:solidFill>
                  <a:schemeClr val="bg1"/>
                </a:solidFill>
                <a:latin typeface="Dreaming Outloud Pro" panose="03050502040302030504" pitchFamily="66" charset="0"/>
                <a:cs typeface="Dreaming Outloud Pro" panose="03050502040302030504" pitchFamily="66" charset="0"/>
              </a:rPr>
              <a:t>Matthew 28:18-20</a:t>
            </a:r>
          </a:p>
          <a:p>
            <a:r>
              <a:rPr lang="en-US" sz="2000" dirty="0">
                <a:solidFill>
                  <a:schemeClr val="bg1"/>
                </a:solidFill>
                <a:latin typeface="Dreaming Outloud Pro" panose="03050502040302030504" pitchFamily="66" charset="0"/>
                <a:cs typeface="Dreaming Outloud Pro" panose="03050502040302030504" pitchFamily="66" charset="0"/>
              </a:rPr>
              <a:t>Mark 9:50</a:t>
            </a:r>
          </a:p>
          <a:p>
            <a:r>
              <a:rPr lang="en-US" sz="2000" dirty="0">
                <a:solidFill>
                  <a:schemeClr val="bg1"/>
                </a:solidFill>
                <a:latin typeface="Dreaming Outloud Pro" panose="03050502040302030504" pitchFamily="66" charset="0"/>
                <a:cs typeface="Dreaming Outloud Pro" panose="03050502040302030504" pitchFamily="66" charset="0"/>
              </a:rPr>
              <a:t>Luke 10:25-37</a:t>
            </a:r>
          </a:p>
          <a:p>
            <a:r>
              <a:rPr lang="en-US" sz="2000" dirty="0">
                <a:solidFill>
                  <a:schemeClr val="bg1"/>
                </a:solidFill>
                <a:latin typeface="Dreaming Outloud Pro" panose="03050502040302030504" pitchFamily="66" charset="0"/>
                <a:cs typeface="Dreaming Outloud Pro" panose="03050502040302030504" pitchFamily="66" charset="0"/>
              </a:rPr>
              <a:t>John 13:14</a:t>
            </a:r>
          </a:p>
          <a:p>
            <a:r>
              <a:rPr lang="en-US" sz="2000" dirty="0">
                <a:solidFill>
                  <a:schemeClr val="bg1"/>
                </a:solidFill>
                <a:latin typeface="Dreaming Outloud Pro" panose="03050502040302030504" pitchFamily="66" charset="0"/>
                <a:cs typeface="Dreaming Outloud Pro" panose="03050502040302030504" pitchFamily="66" charset="0"/>
              </a:rPr>
              <a:t>John 13:34-35</a:t>
            </a:r>
          </a:p>
          <a:p>
            <a:r>
              <a:rPr lang="en-US" sz="2000" dirty="0">
                <a:solidFill>
                  <a:schemeClr val="bg1"/>
                </a:solidFill>
                <a:latin typeface="Dreaming Outloud Pro" panose="03050502040302030504" pitchFamily="66" charset="0"/>
                <a:cs typeface="Dreaming Outloud Pro" panose="03050502040302030504" pitchFamily="66" charset="0"/>
              </a:rPr>
              <a:t>John 15:12-13, 17</a:t>
            </a:r>
          </a:p>
          <a:p>
            <a:r>
              <a:rPr lang="en-US" sz="2000" dirty="0">
                <a:solidFill>
                  <a:schemeClr val="bg1"/>
                </a:solidFill>
                <a:latin typeface="Dreaming Outloud Pro" panose="03050502040302030504" pitchFamily="66" charset="0"/>
                <a:cs typeface="Dreaming Outloud Pro" panose="03050502040302030504" pitchFamily="66" charset="0"/>
              </a:rPr>
              <a:t>John 17:20-26</a:t>
            </a:r>
          </a:p>
          <a:p>
            <a:r>
              <a:rPr lang="en-US" sz="2000" dirty="0">
                <a:solidFill>
                  <a:schemeClr val="bg1"/>
                </a:solidFill>
                <a:latin typeface="Dreaming Outloud Pro" panose="03050502040302030504" pitchFamily="66" charset="0"/>
                <a:cs typeface="Dreaming Outloud Pro" panose="03050502040302030504" pitchFamily="66" charset="0"/>
              </a:rPr>
              <a:t>Acts 2:42-47</a:t>
            </a:r>
          </a:p>
          <a:p>
            <a:r>
              <a:rPr lang="en-US" sz="2000" dirty="0">
                <a:solidFill>
                  <a:schemeClr val="bg1"/>
                </a:solidFill>
                <a:latin typeface="Dreaming Outloud Pro" panose="03050502040302030504" pitchFamily="66" charset="0"/>
                <a:cs typeface="Dreaming Outloud Pro" panose="03050502040302030504" pitchFamily="66" charset="0"/>
              </a:rPr>
              <a:t>Acts 4:32-37	</a:t>
            </a:r>
          </a:p>
          <a:p>
            <a:r>
              <a:rPr lang="en-US" sz="2000" dirty="0">
                <a:solidFill>
                  <a:schemeClr val="bg1"/>
                </a:solidFill>
                <a:latin typeface="Dreaming Outloud Pro" panose="03050502040302030504" pitchFamily="66" charset="0"/>
                <a:cs typeface="Dreaming Outloud Pro" panose="03050502040302030504" pitchFamily="66" charset="0"/>
              </a:rPr>
              <a:t>Acts 6:1-7</a:t>
            </a:r>
          </a:p>
          <a:p>
            <a:r>
              <a:rPr lang="en-US" sz="2000" dirty="0">
                <a:solidFill>
                  <a:schemeClr val="bg1"/>
                </a:solidFill>
                <a:latin typeface="Dreaming Outloud Pro" panose="03050502040302030504" pitchFamily="66" charset="0"/>
                <a:cs typeface="Dreaming Outloud Pro" panose="03050502040302030504" pitchFamily="66" charset="0"/>
              </a:rPr>
              <a:t>Acts 11:22-26</a:t>
            </a:r>
          </a:p>
          <a:p>
            <a:r>
              <a:rPr lang="en-US" sz="2000" dirty="0">
                <a:solidFill>
                  <a:schemeClr val="bg1"/>
                </a:solidFill>
                <a:latin typeface="Dreaming Outloud Pro" panose="03050502040302030504" pitchFamily="66" charset="0"/>
                <a:cs typeface="Dreaming Outloud Pro" panose="03050502040302030504" pitchFamily="66" charset="0"/>
              </a:rPr>
              <a:t>Romans 1:11-12</a:t>
            </a:r>
          </a:p>
          <a:p>
            <a:r>
              <a:rPr lang="en-US" sz="2000" dirty="0">
                <a:solidFill>
                  <a:schemeClr val="bg1"/>
                </a:solidFill>
                <a:latin typeface="Dreaming Outloud Pro" panose="03050502040302030504" pitchFamily="66" charset="0"/>
                <a:cs typeface="Dreaming Outloud Pro" panose="03050502040302030504" pitchFamily="66" charset="0"/>
              </a:rPr>
              <a:t>Romans 12:3-8</a:t>
            </a:r>
          </a:p>
          <a:p>
            <a:r>
              <a:rPr lang="en-US" sz="2000" dirty="0">
                <a:solidFill>
                  <a:schemeClr val="bg1"/>
                </a:solidFill>
                <a:latin typeface="Dreaming Outloud Pro" panose="03050502040302030504" pitchFamily="66" charset="0"/>
                <a:cs typeface="Dreaming Outloud Pro" panose="03050502040302030504" pitchFamily="66" charset="0"/>
              </a:rPr>
              <a:t>Romans 12:10</a:t>
            </a:r>
          </a:p>
          <a:p>
            <a:r>
              <a:rPr lang="en-US" sz="2000" dirty="0">
                <a:solidFill>
                  <a:schemeClr val="bg1"/>
                </a:solidFill>
                <a:latin typeface="Dreaming Outloud Pro" panose="03050502040302030504" pitchFamily="66" charset="0"/>
                <a:cs typeface="Dreaming Outloud Pro" panose="03050502040302030504" pitchFamily="66" charset="0"/>
              </a:rPr>
              <a:t>Romans 12:15</a:t>
            </a:r>
          </a:p>
          <a:p>
            <a:r>
              <a:rPr lang="en-US" sz="2000" dirty="0">
                <a:solidFill>
                  <a:schemeClr val="bg1"/>
                </a:solidFill>
                <a:latin typeface="Dreaming Outloud Pro" panose="03050502040302030504" pitchFamily="66" charset="0"/>
                <a:cs typeface="Dreaming Outloud Pro" panose="03050502040302030504" pitchFamily="66" charset="0"/>
              </a:rPr>
              <a:t>Romans 12:16</a:t>
            </a:r>
          </a:p>
          <a:p>
            <a:r>
              <a:rPr lang="en-US" sz="2000" dirty="0">
                <a:solidFill>
                  <a:schemeClr val="bg1"/>
                </a:solidFill>
                <a:latin typeface="Dreaming Outloud Pro" panose="03050502040302030504" pitchFamily="66" charset="0"/>
                <a:cs typeface="Dreaming Outloud Pro" panose="03050502040302030504" pitchFamily="66" charset="0"/>
              </a:rPr>
              <a:t>Romans 13:8-10</a:t>
            </a:r>
          </a:p>
          <a:p>
            <a:r>
              <a:rPr lang="en-US" sz="2000" dirty="0">
                <a:solidFill>
                  <a:schemeClr val="bg1"/>
                </a:solidFill>
                <a:latin typeface="Dreaming Outloud Pro" panose="03050502040302030504" pitchFamily="66" charset="0"/>
                <a:cs typeface="Dreaming Outloud Pro" panose="03050502040302030504" pitchFamily="66" charset="0"/>
              </a:rPr>
              <a:t>Romans 14:13 </a:t>
            </a:r>
          </a:p>
          <a:p>
            <a:r>
              <a:rPr lang="en-US" sz="2000" dirty="0">
                <a:solidFill>
                  <a:schemeClr val="bg1"/>
                </a:solidFill>
                <a:latin typeface="Dreaming Outloud Pro" panose="03050502040302030504" pitchFamily="66" charset="0"/>
                <a:cs typeface="Dreaming Outloud Pro" panose="03050502040302030504" pitchFamily="66" charset="0"/>
              </a:rPr>
              <a:t>Romans 14:19</a:t>
            </a:r>
          </a:p>
          <a:p>
            <a:r>
              <a:rPr lang="en-US" sz="2000" dirty="0">
                <a:solidFill>
                  <a:schemeClr val="bg1"/>
                </a:solidFill>
                <a:latin typeface="Dreaming Outloud Pro" panose="03050502040302030504" pitchFamily="66" charset="0"/>
                <a:cs typeface="Dreaming Outloud Pro" panose="03050502040302030504" pitchFamily="66" charset="0"/>
              </a:rPr>
              <a:t>Romans 15:1	</a:t>
            </a:r>
          </a:p>
          <a:p>
            <a:r>
              <a:rPr lang="en-US" sz="2000" dirty="0">
                <a:solidFill>
                  <a:schemeClr val="bg1"/>
                </a:solidFill>
                <a:latin typeface="Dreaming Outloud Pro" panose="03050502040302030504" pitchFamily="66" charset="0"/>
                <a:cs typeface="Dreaming Outloud Pro" panose="03050502040302030504" pitchFamily="66" charset="0"/>
              </a:rPr>
              <a:t>Romans 15:2	</a:t>
            </a:r>
          </a:p>
          <a:p>
            <a:r>
              <a:rPr lang="en-US" sz="2000" dirty="0">
                <a:solidFill>
                  <a:schemeClr val="bg1"/>
                </a:solidFill>
                <a:latin typeface="Dreaming Outloud Pro" panose="03050502040302030504" pitchFamily="66" charset="0"/>
                <a:cs typeface="Dreaming Outloud Pro" panose="03050502040302030504" pitchFamily="66" charset="0"/>
              </a:rPr>
              <a:t>Romans 15:5</a:t>
            </a:r>
          </a:p>
          <a:p>
            <a:r>
              <a:rPr lang="en-US" sz="2000" dirty="0">
                <a:solidFill>
                  <a:schemeClr val="bg1"/>
                </a:solidFill>
                <a:latin typeface="Dreaming Outloud Pro" panose="03050502040302030504" pitchFamily="66" charset="0"/>
                <a:cs typeface="Dreaming Outloud Pro" panose="03050502040302030504" pitchFamily="66" charset="0"/>
              </a:rPr>
              <a:t>Romans 15:7</a:t>
            </a:r>
          </a:p>
          <a:p>
            <a:r>
              <a:rPr lang="en-US" sz="2000" dirty="0">
                <a:solidFill>
                  <a:schemeClr val="bg1"/>
                </a:solidFill>
                <a:latin typeface="Dreaming Outloud Pro" panose="03050502040302030504" pitchFamily="66" charset="0"/>
                <a:cs typeface="Dreaming Outloud Pro" panose="03050502040302030504" pitchFamily="66" charset="0"/>
              </a:rPr>
              <a:t>Romans 15:14</a:t>
            </a:r>
          </a:p>
          <a:p>
            <a:r>
              <a:rPr lang="en-US" sz="2000" dirty="0">
                <a:solidFill>
                  <a:schemeClr val="bg1"/>
                </a:solidFill>
                <a:latin typeface="Dreaming Outloud Pro" panose="03050502040302030504" pitchFamily="66" charset="0"/>
                <a:cs typeface="Dreaming Outloud Pro" panose="03050502040302030504" pitchFamily="66" charset="0"/>
              </a:rPr>
              <a:t>Romans 16:16</a:t>
            </a:r>
          </a:p>
          <a:p>
            <a:r>
              <a:rPr lang="en-US" sz="2000" dirty="0">
                <a:solidFill>
                  <a:schemeClr val="bg1"/>
                </a:solidFill>
                <a:latin typeface="Dreaming Outloud Pro" panose="03050502040302030504" pitchFamily="66" charset="0"/>
                <a:cs typeface="Dreaming Outloud Pro" panose="03050502040302030504" pitchFamily="66" charset="0"/>
              </a:rPr>
              <a:t>1 Corinthians 1:10</a:t>
            </a:r>
          </a:p>
          <a:p>
            <a:r>
              <a:rPr lang="en-US" sz="2000" dirty="0">
                <a:solidFill>
                  <a:schemeClr val="bg1"/>
                </a:solidFill>
                <a:latin typeface="Dreaming Outloud Pro" panose="03050502040302030504" pitchFamily="66" charset="0"/>
                <a:cs typeface="Dreaming Outloud Pro" panose="03050502040302030504" pitchFamily="66" charset="0"/>
              </a:rPr>
              <a:t>1 Corinthians 4:6</a:t>
            </a:r>
          </a:p>
          <a:p>
            <a:r>
              <a:rPr lang="en-US" sz="2000" dirty="0">
                <a:solidFill>
                  <a:schemeClr val="bg1"/>
                </a:solidFill>
                <a:latin typeface="Dreaming Outloud Pro" panose="03050502040302030504" pitchFamily="66" charset="0"/>
                <a:cs typeface="Dreaming Outloud Pro" panose="03050502040302030504" pitchFamily="66" charset="0"/>
              </a:rPr>
              <a:t>1 Corinthians 10:24</a:t>
            </a:r>
          </a:p>
          <a:p>
            <a:r>
              <a:rPr lang="en-US" sz="2000" dirty="0">
                <a:solidFill>
                  <a:schemeClr val="bg1"/>
                </a:solidFill>
                <a:latin typeface="Dreaming Outloud Pro" panose="03050502040302030504" pitchFamily="66" charset="0"/>
                <a:cs typeface="Dreaming Outloud Pro" panose="03050502040302030504" pitchFamily="66" charset="0"/>
              </a:rPr>
              <a:t>1 Corinthians 12:4-27</a:t>
            </a:r>
          </a:p>
          <a:p>
            <a:r>
              <a:rPr lang="en-US" sz="2000" dirty="0">
                <a:solidFill>
                  <a:schemeClr val="bg1"/>
                </a:solidFill>
                <a:latin typeface="Dreaming Outloud Pro" panose="03050502040302030504" pitchFamily="66" charset="0"/>
                <a:cs typeface="Dreaming Outloud Pro" panose="03050502040302030504" pitchFamily="66" charset="0"/>
              </a:rPr>
              <a:t>1 Corinthians 12:25	</a:t>
            </a:r>
          </a:p>
          <a:p>
            <a:r>
              <a:rPr lang="en-US" sz="2000" dirty="0">
                <a:solidFill>
                  <a:schemeClr val="bg1"/>
                </a:solidFill>
                <a:latin typeface="Dreaming Outloud Pro" panose="03050502040302030504" pitchFamily="66" charset="0"/>
                <a:cs typeface="Dreaming Outloud Pro" panose="03050502040302030504" pitchFamily="66" charset="0"/>
              </a:rPr>
              <a:t>1 Corinthians 12:26</a:t>
            </a:r>
          </a:p>
          <a:p>
            <a:r>
              <a:rPr lang="en-US" sz="2000" dirty="0">
                <a:solidFill>
                  <a:schemeClr val="bg1"/>
                </a:solidFill>
                <a:latin typeface="Dreaming Outloud Pro" panose="03050502040302030504" pitchFamily="66" charset="0"/>
                <a:cs typeface="Dreaming Outloud Pro" panose="03050502040302030504" pitchFamily="66" charset="0"/>
              </a:rPr>
              <a:t>1 Corinthians 12:26	</a:t>
            </a:r>
          </a:p>
          <a:p>
            <a:r>
              <a:rPr lang="en-US" sz="2000" dirty="0">
                <a:solidFill>
                  <a:schemeClr val="bg1"/>
                </a:solidFill>
                <a:latin typeface="Dreaming Outloud Pro" panose="03050502040302030504" pitchFamily="66" charset="0"/>
                <a:cs typeface="Dreaming Outloud Pro" panose="03050502040302030504" pitchFamily="66" charset="0"/>
              </a:rPr>
              <a:t>1 Corinthians 13:1-8	</a:t>
            </a:r>
          </a:p>
          <a:p>
            <a:r>
              <a:rPr lang="en-US" sz="2000" dirty="0">
                <a:solidFill>
                  <a:schemeClr val="bg1"/>
                </a:solidFill>
                <a:latin typeface="Dreaming Outloud Pro" panose="03050502040302030504" pitchFamily="66" charset="0"/>
                <a:cs typeface="Dreaming Outloud Pro" panose="03050502040302030504" pitchFamily="66" charset="0"/>
              </a:rPr>
              <a:t>1 Corinthians 14:1-3	</a:t>
            </a:r>
          </a:p>
          <a:p>
            <a:r>
              <a:rPr lang="en-US" sz="2000" dirty="0">
                <a:solidFill>
                  <a:schemeClr val="bg1"/>
                </a:solidFill>
                <a:latin typeface="Dreaming Outloud Pro" panose="03050502040302030504" pitchFamily="66" charset="0"/>
                <a:cs typeface="Dreaming Outloud Pro" panose="03050502040302030504" pitchFamily="66" charset="0"/>
              </a:rPr>
              <a:t>1 Corinthians 16:20	</a:t>
            </a:r>
          </a:p>
          <a:p>
            <a:r>
              <a:rPr lang="en-US" sz="2000" dirty="0">
                <a:solidFill>
                  <a:schemeClr val="bg1"/>
                </a:solidFill>
                <a:latin typeface="Dreaming Outloud Pro" panose="03050502040302030504" pitchFamily="66" charset="0"/>
                <a:cs typeface="Dreaming Outloud Pro" panose="03050502040302030504" pitchFamily="66" charset="0"/>
              </a:rPr>
              <a:t>2 Corinthians 1:3-11 </a:t>
            </a:r>
          </a:p>
          <a:p>
            <a:r>
              <a:rPr lang="en-US" sz="2000" dirty="0">
                <a:solidFill>
                  <a:schemeClr val="bg1"/>
                </a:solidFill>
                <a:latin typeface="Dreaming Outloud Pro" panose="03050502040302030504" pitchFamily="66" charset="0"/>
                <a:cs typeface="Dreaming Outloud Pro" panose="03050502040302030504" pitchFamily="66" charset="0"/>
              </a:rPr>
              <a:t>2 Corinthians 2:7-11</a:t>
            </a:r>
          </a:p>
          <a:p>
            <a:r>
              <a:rPr lang="en-US" sz="2000" dirty="0">
                <a:solidFill>
                  <a:schemeClr val="bg1"/>
                </a:solidFill>
                <a:latin typeface="Dreaming Outloud Pro" panose="03050502040302030504" pitchFamily="66" charset="0"/>
                <a:cs typeface="Dreaming Outloud Pro" panose="03050502040302030504" pitchFamily="66" charset="0"/>
              </a:rPr>
              <a:t>2 Corinthians 5:14-21</a:t>
            </a:r>
          </a:p>
          <a:p>
            <a:r>
              <a:rPr lang="en-US" sz="2000" dirty="0">
                <a:solidFill>
                  <a:schemeClr val="bg1"/>
                </a:solidFill>
                <a:latin typeface="Dreaming Outloud Pro" panose="03050502040302030504" pitchFamily="66" charset="0"/>
                <a:cs typeface="Dreaming Outloud Pro" panose="03050502040302030504" pitchFamily="66" charset="0"/>
              </a:rPr>
              <a:t>2 Corinthians 13:12	</a:t>
            </a:r>
          </a:p>
          <a:p>
            <a:r>
              <a:rPr lang="en-US" sz="2000" dirty="0">
                <a:solidFill>
                  <a:schemeClr val="bg1"/>
                </a:solidFill>
                <a:latin typeface="Dreaming Outloud Pro" panose="03050502040302030504" pitchFamily="66" charset="0"/>
                <a:cs typeface="Dreaming Outloud Pro" panose="03050502040302030504" pitchFamily="66" charset="0"/>
              </a:rPr>
              <a:t>Galatians 5:13</a:t>
            </a:r>
          </a:p>
          <a:p>
            <a:r>
              <a:rPr lang="en-US" sz="2000" dirty="0">
                <a:solidFill>
                  <a:schemeClr val="bg1"/>
                </a:solidFill>
                <a:latin typeface="Dreaming Outloud Pro" panose="03050502040302030504" pitchFamily="66" charset="0"/>
                <a:cs typeface="Dreaming Outloud Pro" panose="03050502040302030504" pitchFamily="66" charset="0"/>
              </a:rPr>
              <a:t>Galatians 5:15</a:t>
            </a:r>
          </a:p>
          <a:p>
            <a:r>
              <a:rPr lang="en-US" sz="2000" dirty="0">
                <a:solidFill>
                  <a:schemeClr val="bg1"/>
                </a:solidFill>
                <a:latin typeface="Dreaming Outloud Pro" panose="03050502040302030504" pitchFamily="66" charset="0"/>
                <a:cs typeface="Dreaming Outloud Pro" panose="03050502040302030504" pitchFamily="66" charset="0"/>
              </a:rPr>
              <a:t>Galatians 5:26</a:t>
            </a:r>
          </a:p>
          <a:p>
            <a:r>
              <a:rPr lang="en-US" sz="2000" dirty="0">
                <a:solidFill>
                  <a:schemeClr val="bg1"/>
                </a:solidFill>
                <a:latin typeface="Dreaming Outloud Pro" panose="03050502040302030504" pitchFamily="66" charset="0"/>
                <a:cs typeface="Dreaming Outloud Pro" panose="03050502040302030504" pitchFamily="66" charset="0"/>
              </a:rPr>
              <a:t>Galatians 6:1-3</a:t>
            </a:r>
          </a:p>
          <a:p>
            <a:r>
              <a:rPr lang="en-US" sz="2000" dirty="0">
                <a:solidFill>
                  <a:schemeClr val="bg1"/>
                </a:solidFill>
                <a:latin typeface="Dreaming Outloud Pro" panose="03050502040302030504" pitchFamily="66" charset="0"/>
                <a:cs typeface="Dreaming Outloud Pro" panose="03050502040302030504" pitchFamily="66" charset="0"/>
              </a:rPr>
              <a:t>Ephesians 4:1-7</a:t>
            </a:r>
          </a:p>
          <a:p>
            <a:r>
              <a:rPr lang="en-US" sz="2000" dirty="0">
                <a:solidFill>
                  <a:schemeClr val="bg1"/>
                </a:solidFill>
                <a:latin typeface="Dreaming Outloud Pro" panose="03050502040302030504" pitchFamily="66" charset="0"/>
                <a:cs typeface="Dreaming Outloud Pro" panose="03050502040302030504" pitchFamily="66" charset="0"/>
              </a:rPr>
              <a:t>Ephesians 4:11-16</a:t>
            </a:r>
          </a:p>
          <a:p>
            <a:r>
              <a:rPr lang="en-US" sz="2000" dirty="0">
                <a:solidFill>
                  <a:schemeClr val="bg1"/>
                </a:solidFill>
                <a:latin typeface="Dreaming Outloud Pro" panose="03050502040302030504" pitchFamily="66" charset="0"/>
                <a:cs typeface="Dreaming Outloud Pro" panose="03050502040302030504" pitchFamily="66" charset="0"/>
              </a:rPr>
              <a:t>Ephesians 4:25</a:t>
            </a:r>
          </a:p>
          <a:p>
            <a:r>
              <a:rPr lang="en-US" sz="2000" dirty="0">
                <a:solidFill>
                  <a:schemeClr val="bg1"/>
                </a:solidFill>
                <a:latin typeface="Dreaming Outloud Pro" panose="03050502040302030504" pitchFamily="66" charset="0"/>
                <a:cs typeface="Dreaming Outloud Pro" panose="03050502040302030504" pitchFamily="66" charset="0"/>
              </a:rPr>
              <a:t>Ephesians 4:29</a:t>
            </a:r>
          </a:p>
          <a:p>
            <a:r>
              <a:rPr lang="en-US" sz="2000" dirty="0">
                <a:solidFill>
                  <a:schemeClr val="bg1"/>
                </a:solidFill>
                <a:latin typeface="Dreaming Outloud Pro" panose="03050502040302030504" pitchFamily="66" charset="0"/>
                <a:cs typeface="Dreaming Outloud Pro" panose="03050502040302030504" pitchFamily="66" charset="0"/>
              </a:rPr>
              <a:t>Ephesians 4:32</a:t>
            </a:r>
          </a:p>
          <a:p>
            <a:r>
              <a:rPr lang="en-US" sz="2000" dirty="0">
                <a:solidFill>
                  <a:schemeClr val="bg1"/>
                </a:solidFill>
                <a:latin typeface="Dreaming Outloud Pro" panose="03050502040302030504" pitchFamily="66" charset="0"/>
                <a:cs typeface="Dreaming Outloud Pro" panose="03050502040302030504" pitchFamily="66" charset="0"/>
              </a:rPr>
              <a:t>Ephesians 5:19</a:t>
            </a:r>
          </a:p>
          <a:p>
            <a:r>
              <a:rPr lang="en-US" sz="2000" dirty="0">
                <a:solidFill>
                  <a:schemeClr val="bg1"/>
                </a:solidFill>
                <a:latin typeface="Dreaming Outloud Pro" panose="03050502040302030504" pitchFamily="66" charset="0"/>
                <a:cs typeface="Dreaming Outloud Pro" panose="03050502040302030504" pitchFamily="66" charset="0"/>
              </a:rPr>
              <a:t>Ephesians 5:21</a:t>
            </a:r>
          </a:p>
          <a:p>
            <a:r>
              <a:rPr lang="en-US" sz="2000" dirty="0">
                <a:solidFill>
                  <a:schemeClr val="bg1"/>
                </a:solidFill>
                <a:latin typeface="Dreaming Outloud Pro" panose="03050502040302030504" pitchFamily="66" charset="0"/>
                <a:cs typeface="Dreaming Outloud Pro" panose="03050502040302030504" pitchFamily="66" charset="0"/>
              </a:rPr>
              <a:t>Philippians 2:1-5</a:t>
            </a:r>
          </a:p>
          <a:p>
            <a:r>
              <a:rPr lang="en-US" sz="2000" dirty="0">
                <a:solidFill>
                  <a:schemeClr val="bg1"/>
                </a:solidFill>
                <a:latin typeface="Dreaming Outloud Pro" panose="03050502040302030504" pitchFamily="66" charset="0"/>
                <a:cs typeface="Dreaming Outloud Pro" panose="03050502040302030504" pitchFamily="66" charset="0"/>
              </a:rPr>
              <a:t>Philippians 4:2</a:t>
            </a:r>
          </a:p>
          <a:p>
            <a:r>
              <a:rPr lang="en-US" sz="2000" dirty="0">
                <a:solidFill>
                  <a:schemeClr val="bg1"/>
                </a:solidFill>
                <a:latin typeface="Dreaming Outloud Pro" panose="03050502040302030504" pitchFamily="66" charset="0"/>
                <a:cs typeface="Dreaming Outloud Pro" panose="03050502040302030504" pitchFamily="66" charset="0"/>
              </a:rPr>
              <a:t>Colossians 1:25-2:2	</a:t>
            </a:r>
          </a:p>
          <a:p>
            <a:r>
              <a:rPr lang="en-US" sz="2000" dirty="0">
                <a:solidFill>
                  <a:schemeClr val="bg1"/>
                </a:solidFill>
                <a:latin typeface="Dreaming Outloud Pro" panose="03050502040302030504" pitchFamily="66" charset="0"/>
                <a:cs typeface="Dreaming Outloud Pro" panose="03050502040302030504" pitchFamily="66" charset="0"/>
              </a:rPr>
              <a:t>Colossians 3:9</a:t>
            </a:r>
          </a:p>
          <a:p>
            <a:r>
              <a:rPr lang="en-US" sz="2000" dirty="0">
                <a:solidFill>
                  <a:schemeClr val="bg1"/>
                </a:solidFill>
                <a:latin typeface="Dreaming Outloud Pro" panose="03050502040302030504" pitchFamily="66" charset="0"/>
                <a:cs typeface="Dreaming Outloud Pro" panose="03050502040302030504" pitchFamily="66" charset="0"/>
              </a:rPr>
              <a:t>Colossians 3:12-14</a:t>
            </a:r>
          </a:p>
          <a:p>
            <a:r>
              <a:rPr lang="en-US" sz="2000" dirty="0">
                <a:solidFill>
                  <a:schemeClr val="bg1"/>
                </a:solidFill>
                <a:latin typeface="Dreaming Outloud Pro" panose="03050502040302030504" pitchFamily="66" charset="0"/>
                <a:cs typeface="Dreaming Outloud Pro" panose="03050502040302030504" pitchFamily="66" charset="0"/>
              </a:rPr>
              <a:t>Colossians 3:15-17	</a:t>
            </a:r>
          </a:p>
          <a:p>
            <a:r>
              <a:rPr lang="en-US" sz="2000" dirty="0">
                <a:solidFill>
                  <a:schemeClr val="bg1"/>
                </a:solidFill>
                <a:latin typeface="Dreaming Outloud Pro" panose="03050502040302030504" pitchFamily="66" charset="0"/>
                <a:cs typeface="Dreaming Outloud Pro" panose="03050502040302030504" pitchFamily="66" charset="0"/>
              </a:rPr>
              <a:t>1 Thessalonians 2:12</a:t>
            </a:r>
          </a:p>
          <a:p>
            <a:r>
              <a:rPr lang="en-US" sz="2000" dirty="0">
                <a:solidFill>
                  <a:schemeClr val="bg1"/>
                </a:solidFill>
                <a:latin typeface="Dreaming Outloud Pro" panose="03050502040302030504" pitchFamily="66" charset="0"/>
                <a:cs typeface="Dreaming Outloud Pro" panose="03050502040302030504" pitchFamily="66" charset="0"/>
              </a:rPr>
              <a:t>1 Thessalonians 3:12</a:t>
            </a:r>
          </a:p>
          <a:p>
            <a:r>
              <a:rPr lang="en-US" sz="2000" dirty="0">
                <a:solidFill>
                  <a:schemeClr val="bg1"/>
                </a:solidFill>
                <a:latin typeface="Dreaming Outloud Pro" panose="03050502040302030504" pitchFamily="66" charset="0"/>
                <a:cs typeface="Dreaming Outloud Pro" panose="03050502040302030504" pitchFamily="66" charset="0"/>
              </a:rPr>
              <a:t>1 Thessalonians 4:9	</a:t>
            </a:r>
          </a:p>
          <a:p>
            <a:r>
              <a:rPr lang="en-US" sz="2000" dirty="0">
                <a:solidFill>
                  <a:schemeClr val="bg1"/>
                </a:solidFill>
                <a:latin typeface="Dreaming Outloud Pro" panose="03050502040302030504" pitchFamily="66" charset="0"/>
                <a:cs typeface="Dreaming Outloud Pro" panose="03050502040302030504" pitchFamily="66" charset="0"/>
              </a:rPr>
              <a:t>1 Thessalonians 4:18</a:t>
            </a:r>
          </a:p>
          <a:p>
            <a:r>
              <a:rPr lang="en-US" sz="2000" dirty="0">
                <a:solidFill>
                  <a:schemeClr val="bg1"/>
                </a:solidFill>
                <a:latin typeface="Dreaming Outloud Pro" panose="03050502040302030504" pitchFamily="66" charset="0"/>
                <a:cs typeface="Dreaming Outloud Pro" panose="03050502040302030504" pitchFamily="66" charset="0"/>
              </a:rPr>
              <a:t>1 Thessalonians 5:11</a:t>
            </a:r>
          </a:p>
          <a:p>
            <a:r>
              <a:rPr lang="en-US" sz="2000" dirty="0">
                <a:solidFill>
                  <a:schemeClr val="bg1"/>
                </a:solidFill>
                <a:latin typeface="Dreaming Outloud Pro" panose="03050502040302030504" pitchFamily="66" charset="0"/>
                <a:cs typeface="Dreaming Outloud Pro" panose="03050502040302030504" pitchFamily="66" charset="0"/>
              </a:rPr>
              <a:t>1 Thessalonians 5:13</a:t>
            </a:r>
          </a:p>
          <a:p>
            <a:r>
              <a:rPr lang="en-US" sz="2000" dirty="0">
                <a:solidFill>
                  <a:schemeClr val="bg1"/>
                </a:solidFill>
                <a:latin typeface="Dreaming Outloud Pro" panose="03050502040302030504" pitchFamily="66" charset="0"/>
                <a:cs typeface="Dreaming Outloud Pro" panose="03050502040302030504" pitchFamily="66" charset="0"/>
              </a:rPr>
              <a:t>1 Thessalonians 5:14</a:t>
            </a:r>
          </a:p>
          <a:p>
            <a:r>
              <a:rPr lang="en-US" sz="2000" dirty="0">
                <a:solidFill>
                  <a:schemeClr val="bg1"/>
                </a:solidFill>
                <a:latin typeface="Dreaming Outloud Pro" panose="03050502040302030504" pitchFamily="66" charset="0"/>
                <a:cs typeface="Dreaming Outloud Pro" panose="03050502040302030504" pitchFamily="66" charset="0"/>
              </a:rPr>
              <a:t>1 Thessalonians 5:15</a:t>
            </a:r>
          </a:p>
          <a:p>
            <a:r>
              <a:rPr lang="en-US" sz="2000" dirty="0">
                <a:solidFill>
                  <a:schemeClr val="bg1"/>
                </a:solidFill>
                <a:latin typeface="Dreaming Outloud Pro" panose="03050502040302030504" pitchFamily="66" charset="0"/>
                <a:cs typeface="Dreaming Outloud Pro" panose="03050502040302030504" pitchFamily="66" charset="0"/>
              </a:rPr>
              <a:t>2 Thessalonians 1:3	</a:t>
            </a:r>
          </a:p>
          <a:p>
            <a:r>
              <a:rPr lang="en-US" sz="2000" dirty="0">
                <a:solidFill>
                  <a:schemeClr val="bg1"/>
                </a:solidFill>
                <a:latin typeface="Dreaming Outloud Pro" panose="03050502040302030504" pitchFamily="66" charset="0"/>
                <a:cs typeface="Dreaming Outloud Pro" panose="03050502040302030504" pitchFamily="66" charset="0"/>
              </a:rPr>
              <a:t>2 Thessalonians 3:15</a:t>
            </a:r>
          </a:p>
          <a:p>
            <a:r>
              <a:rPr lang="en-US" sz="2000" dirty="0">
                <a:solidFill>
                  <a:schemeClr val="bg1"/>
                </a:solidFill>
                <a:latin typeface="Dreaming Outloud Pro" panose="03050502040302030504" pitchFamily="66" charset="0"/>
                <a:cs typeface="Dreaming Outloud Pro" panose="03050502040302030504" pitchFamily="66" charset="0"/>
              </a:rPr>
              <a:t>1 Timothy 5:20</a:t>
            </a:r>
          </a:p>
          <a:p>
            <a:r>
              <a:rPr lang="en-US" sz="2000" dirty="0">
                <a:solidFill>
                  <a:schemeClr val="bg1"/>
                </a:solidFill>
                <a:latin typeface="Dreaming Outloud Pro" panose="03050502040302030504" pitchFamily="66" charset="0"/>
                <a:cs typeface="Dreaming Outloud Pro" panose="03050502040302030504" pitchFamily="66" charset="0"/>
              </a:rPr>
              <a:t>2 Timothy 2:2</a:t>
            </a:r>
          </a:p>
          <a:p>
            <a:r>
              <a:rPr lang="en-US" sz="2000" dirty="0">
                <a:solidFill>
                  <a:schemeClr val="bg1"/>
                </a:solidFill>
                <a:latin typeface="Dreaming Outloud Pro" panose="03050502040302030504" pitchFamily="66" charset="0"/>
                <a:cs typeface="Dreaming Outloud Pro" panose="03050502040302030504" pitchFamily="66" charset="0"/>
              </a:rPr>
              <a:t>2 Timothy 2:22-26</a:t>
            </a:r>
          </a:p>
          <a:p>
            <a:r>
              <a:rPr lang="en-US" sz="2000" dirty="0">
                <a:solidFill>
                  <a:schemeClr val="bg1"/>
                </a:solidFill>
                <a:latin typeface="Dreaming Outloud Pro" panose="03050502040302030504" pitchFamily="66" charset="0"/>
                <a:cs typeface="Dreaming Outloud Pro" panose="03050502040302030504" pitchFamily="66" charset="0"/>
              </a:rPr>
              <a:t>2 Timothy 3:16-17</a:t>
            </a:r>
          </a:p>
          <a:p>
            <a:r>
              <a:rPr lang="en-US" sz="2000" dirty="0">
                <a:solidFill>
                  <a:schemeClr val="bg1"/>
                </a:solidFill>
                <a:latin typeface="Dreaming Outloud Pro" panose="03050502040302030504" pitchFamily="66" charset="0"/>
                <a:cs typeface="Dreaming Outloud Pro" panose="03050502040302030504" pitchFamily="66" charset="0"/>
              </a:rPr>
              <a:t>2 Timothy 4:1-8	</a:t>
            </a:r>
          </a:p>
          <a:p>
            <a:r>
              <a:rPr lang="en-US" sz="2000" dirty="0">
                <a:solidFill>
                  <a:schemeClr val="bg1"/>
                </a:solidFill>
                <a:latin typeface="Dreaming Outloud Pro" panose="03050502040302030504" pitchFamily="66" charset="0"/>
                <a:cs typeface="Dreaming Outloud Pro" panose="03050502040302030504" pitchFamily="66" charset="0"/>
              </a:rPr>
              <a:t>Titus 1:6-11</a:t>
            </a:r>
          </a:p>
          <a:p>
            <a:r>
              <a:rPr lang="en-US" sz="2000" dirty="0">
                <a:solidFill>
                  <a:schemeClr val="bg1"/>
                </a:solidFill>
                <a:latin typeface="Dreaming Outloud Pro" panose="03050502040302030504" pitchFamily="66" charset="0"/>
                <a:cs typeface="Dreaming Outloud Pro" panose="03050502040302030504" pitchFamily="66" charset="0"/>
              </a:rPr>
              <a:t>Titus 2:1-15	</a:t>
            </a:r>
          </a:p>
          <a:p>
            <a:r>
              <a:rPr lang="en-US" sz="2000" dirty="0">
                <a:solidFill>
                  <a:schemeClr val="bg1"/>
                </a:solidFill>
                <a:latin typeface="Dreaming Outloud Pro" panose="03050502040302030504" pitchFamily="66" charset="0"/>
                <a:cs typeface="Dreaming Outloud Pro" panose="03050502040302030504" pitchFamily="66" charset="0"/>
              </a:rPr>
              <a:t>Hebrews 3:7-19</a:t>
            </a:r>
          </a:p>
          <a:p>
            <a:r>
              <a:rPr lang="en-US" sz="2000" dirty="0">
                <a:solidFill>
                  <a:schemeClr val="bg1"/>
                </a:solidFill>
                <a:latin typeface="Dreaming Outloud Pro" panose="03050502040302030504" pitchFamily="66" charset="0"/>
                <a:cs typeface="Dreaming Outloud Pro" panose="03050502040302030504" pitchFamily="66" charset="0"/>
              </a:rPr>
              <a:t>Hebrews 10:24</a:t>
            </a:r>
          </a:p>
          <a:p>
            <a:r>
              <a:rPr lang="en-US" sz="2000" dirty="0">
                <a:solidFill>
                  <a:schemeClr val="bg1"/>
                </a:solidFill>
                <a:latin typeface="Dreaming Outloud Pro" panose="03050502040302030504" pitchFamily="66" charset="0"/>
                <a:cs typeface="Dreaming Outloud Pro" panose="03050502040302030504" pitchFamily="66" charset="0"/>
              </a:rPr>
              <a:t>Hebrews 10:25</a:t>
            </a:r>
          </a:p>
          <a:p>
            <a:r>
              <a:rPr lang="en-US" sz="2000" dirty="0">
                <a:solidFill>
                  <a:schemeClr val="bg1"/>
                </a:solidFill>
                <a:latin typeface="Dreaming Outloud Pro" panose="03050502040302030504" pitchFamily="66" charset="0"/>
                <a:cs typeface="Dreaming Outloud Pro" panose="03050502040302030504" pitchFamily="66" charset="0"/>
              </a:rPr>
              <a:t>Hebrews 13:1</a:t>
            </a:r>
          </a:p>
          <a:p>
            <a:r>
              <a:rPr lang="en-US" sz="2000" dirty="0">
                <a:solidFill>
                  <a:schemeClr val="bg1"/>
                </a:solidFill>
                <a:latin typeface="Dreaming Outloud Pro" panose="03050502040302030504" pitchFamily="66" charset="0"/>
                <a:cs typeface="Dreaming Outloud Pro" panose="03050502040302030504" pitchFamily="66" charset="0"/>
              </a:rPr>
              <a:t>James 2:8</a:t>
            </a:r>
          </a:p>
          <a:p>
            <a:r>
              <a:rPr lang="en-US" sz="2000" dirty="0">
                <a:solidFill>
                  <a:schemeClr val="bg1"/>
                </a:solidFill>
                <a:latin typeface="Dreaming Outloud Pro" panose="03050502040302030504" pitchFamily="66" charset="0"/>
                <a:cs typeface="Dreaming Outloud Pro" panose="03050502040302030504" pitchFamily="66" charset="0"/>
              </a:rPr>
              <a:t>James 4:11</a:t>
            </a:r>
          </a:p>
          <a:p>
            <a:r>
              <a:rPr lang="en-US" sz="2000" dirty="0">
                <a:solidFill>
                  <a:schemeClr val="bg1"/>
                </a:solidFill>
                <a:latin typeface="Dreaming Outloud Pro" panose="03050502040302030504" pitchFamily="66" charset="0"/>
                <a:cs typeface="Dreaming Outloud Pro" panose="03050502040302030504" pitchFamily="66" charset="0"/>
              </a:rPr>
              <a:t>James 5:9</a:t>
            </a:r>
          </a:p>
          <a:p>
            <a:r>
              <a:rPr lang="en-US" sz="2000" dirty="0">
                <a:solidFill>
                  <a:schemeClr val="bg1"/>
                </a:solidFill>
                <a:latin typeface="Dreaming Outloud Pro" panose="03050502040302030504" pitchFamily="66" charset="0"/>
                <a:cs typeface="Dreaming Outloud Pro" panose="03050502040302030504" pitchFamily="66" charset="0"/>
              </a:rPr>
              <a:t>James 5:13-16</a:t>
            </a:r>
          </a:p>
          <a:p>
            <a:r>
              <a:rPr lang="en-US" sz="2000" dirty="0">
                <a:solidFill>
                  <a:schemeClr val="bg1"/>
                </a:solidFill>
                <a:latin typeface="Dreaming Outloud Pro" panose="03050502040302030504" pitchFamily="66" charset="0"/>
                <a:cs typeface="Dreaming Outloud Pro" panose="03050502040302030504" pitchFamily="66" charset="0"/>
              </a:rPr>
              <a:t>1 Peter 1:22</a:t>
            </a:r>
          </a:p>
          <a:p>
            <a:r>
              <a:rPr lang="en-US" sz="2000" dirty="0">
                <a:solidFill>
                  <a:schemeClr val="bg1"/>
                </a:solidFill>
                <a:latin typeface="Dreaming Outloud Pro" panose="03050502040302030504" pitchFamily="66" charset="0"/>
                <a:cs typeface="Dreaming Outloud Pro" panose="03050502040302030504" pitchFamily="66" charset="0"/>
              </a:rPr>
              <a:t>1 Peter 3:8	</a:t>
            </a:r>
          </a:p>
          <a:p>
            <a:r>
              <a:rPr lang="en-US" sz="2000" dirty="0">
                <a:solidFill>
                  <a:schemeClr val="bg1"/>
                </a:solidFill>
                <a:latin typeface="Dreaming Outloud Pro" panose="03050502040302030504" pitchFamily="66" charset="0"/>
                <a:cs typeface="Dreaming Outloud Pro" panose="03050502040302030504" pitchFamily="66" charset="0"/>
              </a:rPr>
              <a:t>1 Peter 4:8	</a:t>
            </a:r>
          </a:p>
          <a:p>
            <a:r>
              <a:rPr lang="en-US" sz="2000" dirty="0">
                <a:solidFill>
                  <a:schemeClr val="bg1"/>
                </a:solidFill>
                <a:latin typeface="Dreaming Outloud Pro" panose="03050502040302030504" pitchFamily="66" charset="0"/>
                <a:cs typeface="Dreaming Outloud Pro" panose="03050502040302030504" pitchFamily="66" charset="0"/>
              </a:rPr>
              <a:t>1 Peter 4:9	</a:t>
            </a:r>
          </a:p>
          <a:p>
            <a:r>
              <a:rPr lang="en-US" sz="2000" dirty="0">
                <a:solidFill>
                  <a:schemeClr val="bg1"/>
                </a:solidFill>
                <a:latin typeface="Dreaming Outloud Pro" panose="03050502040302030504" pitchFamily="66" charset="0"/>
                <a:cs typeface="Dreaming Outloud Pro" panose="03050502040302030504" pitchFamily="66" charset="0"/>
              </a:rPr>
              <a:t>1 Peter 4:10</a:t>
            </a:r>
          </a:p>
          <a:p>
            <a:r>
              <a:rPr lang="en-US" sz="2000" dirty="0">
                <a:solidFill>
                  <a:schemeClr val="bg1"/>
                </a:solidFill>
                <a:latin typeface="Dreaming Outloud Pro" panose="03050502040302030504" pitchFamily="66" charset="0"/>
                <a:cs typeface="Dreaming Outloud Pro" panose="03050502040302030504" pitchFamily="66" charset="0"/>
              </a:rPr>
              <a:t>1 Peter 5:5	</a:t>
            </a:r>
          </a:p>
          <a:p>
            <a:r>
              <a:rPr lang="en-US" sz="2000" dirty="0">
                <a:solidFill>
                  <a:schemeClr val="bg1"/>
                </a:solidFill>
                <a:latin typeface="Dreaming Outloud Pro" panose="03050502040302030504" pitchFamily="66" charset="0"/>
                <a:cs typeface="Dreaming Outloud Pro" panose="03050502040302030504" pitchFamily="66" charset="0"/>
              </a:rPr>
              <a:t>1 Peter 5:14</a:t>
            </a:r>
          </a:p>
          <a:p>
            <a:r>
              <a:rPr lang="en-US" sz="2000" dirty="0">
                <a:solidFill>
                  <a:schemeClr val="bg1"/>
                </a:solidFill>
                <a:latin typeface="Dreaming Outloud Pro" panose="03050502040302030504" pitchFamily="66" charset="0"/>
                <a:cs typeface="Dreaming Outloud Pro" panose="03050502040302030504" pitchFamily="66" charset="0"/>
              </a:rPr>
              <a:t>1 John 1:7	</a:t>
            </a:r>
          </a:p>
          <a:p>
            <a:r>
              <a:rPr lang="en-US" sz="2000" dirty="0">
                <a:solidFill>
                  <a:schemeClr val="bg1"/>
                </a:solidFill>
                <a:latin typeface="Dreaming Outloud Pro" panose="03050502040302030504" pitchFamily="66" charset="0"/>
                <a:cs typeface="Dreaming Outloud Pro" panose="03050502040302030504" pitchFamily="66" charset="0"/>
              </a:rPr>
              <a:t>1 John 2:7-17</a:t>
            </a:r>
          </a:p>
          <a:p>
            <a:r>
              <a:rPr lang="en-US" sz="2000" dirty="0">
                <a:solidFill>
                  <a:schemeClr val="bg1"/>
                </a:solidFill>
                <a:latin typeface="Dreaming Outloud Pro" panose="03050502040302030504" pitchFamily="66" charset="0"/>
                <a:cs typeface="Dreaming Outloud Pro" panose="03050502040302030504" pitchFamily="66" charset="0"/>
              </a:rPr>
              <a:t>1 John 3:11-15</a:t>
            </a:r>
          </a:p>
          <a:p>
            <a:r>
              <a:rPr lang="en-US" sz="2000" dirty="0">
                <a:solidFill>
                  <a:schemeClr val="bg1"/>
                </a:solidFill>
                <a:latin typeface="Dreaming Outloud Pro" panose="03050502040302030504" pitchFamily="66" charset="0"/>
                <a:cs typeface="Dreaming Outloud Pro" panose="03050502040302030504" pitchFamily="66" charset="0"/>
              </a:rPr>
              <a:t>1 John 3:16-18</a:t>
            </a:r>
          </a:p>
          <a:p>
            <a:r>
              <a:rPr lang="en-US" sz="2000" dirty="0">
                <a:solidFill>
                  <a:schemeClr val="bg1"/>
                </a:solidFill>
                <a:latin typeface="Dreaming Outloud Pro" panose="03050502040302030504" pitchFamily="66" charset="0"/>
                <a:cs typeface="Dreaming Outloud Pro" panose="03050502040302030504" pitchFamily="66" charset="0"/>
              </a:rPr>
              <a:t>1 John 4:7-21</a:t>
            </a:r>
          </a:p>
          <a:p>
            <a:r>
              <a:rPr lang="en-US" sz="2000" dirty="0">
                <a:solidFill>
                  <a:schemeClr val="bg1"/>
                </a:solidFill>
                <a:latin typeface="Dreaming Outloud Pro" panose="03050502040302030504" pitchFamily="66" charset="0"/>
                <a:cs typeface="Dreaming Outloud Pro" panose="03050502040302030504" pitchFamily="66" charset="0"/>
              </a:rPr>
              <a:t>2 John 5</a:t>
            </a:r>
          </a:p>
          <a:p>
            <a:r>
              <a:rPr lang="en-US" sz="2000" dirty="0">
                <a:solidFill>
                  <a:schemeClr val="bg1"/>
                </a:solidFill>
              </a:rPr>
              <a:t>		</a:t>
            </a:r>
          </a:p>
          <a:p>
            <a:r>
              <a:rPr lang="en-US" sz="2000" dirty="0">
                <a:solidFill>
                  <a:schemeClr val="bg1"/>
                </a:solidFill>
              </a:rPr>
              <a:t>	</a:t>
            </a:r>
          </a:p>
        </p:txBody>
      </p:sp>
      <p:sp>
        <p:nvSpPr>
          <p:cNvPr id="8" name="TextBox 7">
            <a:extLst>
              <a:ext uri="{FF2B5EF4-FFF2-40B4-BE49-F238E27FC236}">
                <a16:creationId xmlns:a16="http://schemas.microsoft.com/office/drawing/2014/main" id="{54493F14-EFF9-7AE6-2E15-587D2664D23F}"/>
              </a:ext>
            </a:extLst>
          </p:cNvPr>
          <p:cNvSpPr txBox="1"/>
          <p:nvPr/>
        </p:nvSpPr>
        <p:spPr>
          <a:xfrm>
            <a:off x="12954000" y="1248370"/>
            <a:ext cx="2590800" cy="923330"/>
          </a:xfrm>
          <a:prstGeom prst="rect">
            <a:avLst/>
          </a:prstGeom>
          <a:noFill/>
        </p:spPr>
        <p:txBody>
          <a:bodyPr wrap="square" rtlCol="0">
            <a:spAutoFit/>
          </a:bodyPr>
          <a:lstStyle/>
          <a:p>
            <a:pPr lvl="0"/>
            <a:r>
              <a:rPr lang="en-US" dirty="0">
                <a:solidFill>
                  <a:schemeClr val="bg1"/>
                </a:solidFill>
                <a:latin typeface="Dreaming Outloud Pro" panose="03050502040302030504" pitchFamily="66" charset="0"/>
                <a:cs typeface="Dreaming Outloud Pro" panose="03050502040302030504" pitchFamily="66" charset="0"/>
              </a:rPr>
              <a:t>--compiled by</a:t>
            </a:r>
          </a:p>
          <a:p>
            <a:pPr lvl="0"/>
            <a:r>
              <a:rPr lang="en-US" dirty="0">
                <a:solidFill>
                  <a:schemeClr val="bg1"/>
                </a:solidFill>
                <a:latin typeface="Dreaming Outloud Pro" panose="03050502040302030504" pitchFamily="66" charset="0"/>
                <a:cs typeface="Dreaming Outloud Pro" panose="03050502040302030504" pitchFamily="66" charset="0"/>
              </a:rPr>
              <a:t>    Dr. Bob Kellemen</a:t>
            </a:r>
          </a:p>
          <a:p>
            <a:endParaRPr lang="en-US" dirty="0">
              <a:solidFill>
                <a:schemeClr val="bg1"/>
              </a:solidFill>
              <a:latin typeface="Dreaming Outloud Pro" panose="03050502040302030504" pitchFamily="66" charset="0"/>
              <a:cs typeface="Dreaming Outloud Pro" panose="03050502040302030504" pitchFamily="66" charset="0"/>
            </a:endParaRPr>
          </a:p>
        </p:txBody>
      </p:sp>
    </p:spTree>
    <p:extLst>
      <p:ext uri="{BB962C8B-B14F-4D97-AF65-F5344CB8AC3E}">
        <p14:creationId xmlns:p14="http://schemas.microsoft.com/office/powerpoint/2010/main" val="3265656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4B03B-020F-4A2C-4360-099A16D5CE3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E364BE9-9BC4-89DF-9B26-0CDF617745BA}"/>
              </a:ext>
            </a:extLst>
          </p:cNvPr>
          <p:cNvSpPr>
            <a:spLocks noGrp="1" noRot="1" noMove="1" noResize="1" noEditPoints="1" noAdjustHandles="1" noChangeArrowheads="1" noChangeShapeType="1"/>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333" b="-9333"/>
            </a:stretch>
          </a:blipFill>
        </p:spPr>
        <p:txBody>
          <a:bodyPr/>
          <a:lstStyle/>
          <a:p>
            <a:endParaRPr lang="en-US"/>
          </a:p>
        </p:txBody>
      </p:sp>
      <p:sp>
        <p:nvSpPr>
          <p:cNvPr id="8" name="TextBox 8">
            <a:extLst>
              <a:ext uri="{FF2B5EF4-FFF2-40B4-BE49-F238E27FC236}">
                <a16:creationId xmlns:a16="http://schemas.microsoft.com/office/drawing/2014/main" id="{2574E3CB-4D56-796B-1E5A-6BCE9143CABC}"/>
              </a:ext>
            </a:extLst>
          </p:cNvPr>
          <p:cNvSpPr txBox="1"/>
          <p:nvPr/>
        </p:nvSpPr>
        <p:spPr>
          <a:xfrm rot="9985">
            <a:off x="4970811" y="208784"/>
            <a:ext cx="8346375" cy="2071016"/>
          </a:xfrm>
          <a:prstGeom prst="rect">
            <a:avLst/>
          </a:prstGeom>
        </p:spPr>
        <p:txBody>
          <a:bodyPr lIns="0" tIns="0" rIns="0" bIns="0" rtlCol="0" anchor="t">
            <a:spAutoFit/>
          </a:bodyPr>
          <a:lstStyle/>
          <a:p>
            <a:pPr algn="ctr">
              <a:lnSpc>
                <a:spcPts val="16599"/>
              </a:lnSpc>
            </a:pPr>
            <a:r>
              <a:rPr lang="en-US" sz="13000" dirty="0">
                <a:solidFill>
                  <a:srgbClr val="FFFFFF"/>
                </a:solidFill>
                <a:latin typeface="Feeling Passionate"/>
                <a:ea typeface="Feeling Passionate"/>
                <a:cs typeface="Feeling Passionate"/>
                <a:sym typeface="Feeling Passionate"/>
              </a:rPr>
              <a:t>comparison</a:t>
            </a:r>
          </a:p>
        </p:txBody>
      </p:sp>
      <p:sp>
        <p:nvSpPr>
          <p:cNvPr id="61" name="Rectangle 60">
            <a:extLst>
              <a:ext uri="{FF2B5EF4-FFF2-40B4-BE49-F238E27FC236}">
                <a16:creationId xmlns:a16="http://schemas.microsoft.com/office/drawing/2014/main" id="{DA1A59CF-A9D6-FE7D-9598-5480C788AC42}"/>
              </a:ext>
            </a:extLst>
          </p:cNvPr>
          <p:cNvSpPr/>
          <p:nvPr/>
        </p:nvSpPr>
        <p:spPr>
          <a:xfrm>
            <a:off x="904100" y="2166597"/>
            <a:ext cx="8084744" cy="6912394"/>
          </a:xfrm>
          <a:prstGeom prst="rect">
            <a:avLst/>
          </a:prstGeom>
          <a:solidFill>
            <a:schemeClr val="accent3">
              <a:alpha val="87000"/>
            </a:schemeClr>
          </a:solidFill>
          <a:effectLst>
            <a:softEdge rad="12700"/>
          </a:effectLst>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6BBCA541-0367-DCE1-A0A9-F07123473DCB}"/>
              </a:ext>
            </a:extLst>
          </p:cNvPr>
          <p:cNvGrpSpPr/>
          <p:nvPr/>
        </p:nvGrpSpPr>
        <p:grpSpPr>
          <a:xfrm>
            <a:off x="1221256" y="2201996"/>
            <a:ext cx="7611764" cy="6864832"/>
            <a:chOff x="1151236" y="1573987"/>
            <a:chExt cx="4956954" cy="4499642"/>
          </a:xfrm>
        </p:grpSpPr>
        <p:sp>
          <p:nvSpPr>
            <p:cNvPr id="11" name="Text Placeholder 2">
              <a:extLst>
                <a:ext uri="{FF2B5EF4-FFF2-40B4-BE49-F238E27FC236}">
                  <a16:creationId xmlns:a16="http://schemas.microsoft.com/office/drawing/2014/main" id="{F0C092EB-07A3-9465-A032-4DC84B5C058B}"/>
                </a:ext>
              </a:extLst>
            </p:cNvPr>
            <p:cNvSpPr txBox="1">
              <a:spLocks/>
            </p:cNvSpPr>
            <p:nvPr/>
          </p:nvSpPr>
          <p:spPr>
            <a:xfrm>
              <a:off x="1318150" y="1573987"/>
              <a:ext cx="4718304" cy="5762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Clr>
                  <a:schemeClr val="bg1"/>
                </a:buClr>
                <a:buNone/>
              </a:pPr>
              <a:r>
                <a:rPr lang="en-US" sz="4800" b="1" dirty="0">
                  <a:solidFill>
                    <a:schemeClr val="bg1"/>
                  </a:solidFill>
                  <a:latin typeface="Dreaming Outloud Pro" panose="03050502040302030504" pitchFamily="66" charset="0"/>
                  <a:cs typeface="Dreaming Outloud Pro" panose="03050502040302030504" pitchFamily="66" charset="0"/>
                </a:rPr>
                <a:t>Individual Identity</a:t>
              </a:r>
            </a:p>
          </p:txBody>
        </p:sp>
        <p:sp>
          <p:nvSpPr>
            <p:cNvPr id="12" name="Content Placeholder 3">
              <a:extLst>
                <a:ext uri="{FF2B5EF4-FFF2-40B4-BE49-F238E27FC236}">
                  <a16:creationId xmlns:a16="http://schemas.microsoft.com/office/drawing/2014/main" id="{D885B637-F9BC-2EE4-C89D-074FB568DE6F}"/>
                </a:ext>
              </a:extLst>
            </p:cNvPr>
            <p:cNvSpPr txBox="1">
              <a:spLocks/>
            </p:cNvSpPr>
            <p:nvPr/>
          </p:nvSpPr>
          <p:spPr>
            <a:xfrm>
              <a:off x="1151236" y="2627083"/>
              <a:ext cx="4944762" cy="51827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spcBef>
                  <a:spcPts val="200"/>
                </a:spcBef>
                <a:buClr>
                  <a:schemeClr val="bg1"/>
                </a:buClr>
                <a:buSzPct val="115000"/>
              </a:pPr>
              <a:r>
                <a:rPr lang="en-US" sz="2800" b="1" dirty="0">
                  <a:solidFill>
                    <a:schemeClr val="bg1"/>
                  </a:solidFill>
                  <a:latin typeface="Dreaming Outloud Pro" panose="03050502040302030504" pitchFamily="66" charset="0"/>
                  <a:ea typeface="Calibri" panose="020F0502020204030204" pitchFamily="34" charset="0"/>
                  <a:cs typeface="Dreaming Outloud Pro" panose="03050502040302030504" pitchFamily="66" charset="0"/>
                </a:rPr>
                <a:t>Provides direction and motivation</a:t>
              </a:r>
            </a:p>
          </p:txBody>
        </p:sp>
        <p:sp>
          <p:nvSpPr>
            <p:cNvPr id="13" name="Rectangle 12">
              <a:extLst>
                <a:ext uri="{FF2B5EF4-FFF2-40B4-BE49-F238E27FC236}">
                  <a16:creationId xmlns:a16="http://schemas.microsoft.com/office/drawing/2014/main" id="{61ADA79F-288A-F75B-DD91-15DC67A76C32}"/>
                </a:ext>
              </a:extLst>
            </p:cNvPr>
            <p:cNvSpPr/>
            <p:nvPr/>
          </p:nvSpPr>
          <p:spPr>
            <a:xfrm>
              <a:off x="2358111" y="2034032"/>
              <a:ext cx="2638383" cy="405910"/>
            </a:xfrm>
            <a:prstGeom prst="rect">
              <a:avLst/>
            </a:prstGeom>
          </p:spPr>
          <p:txBody>
            <a:bodyPr wrap="none">
              <a:spAutoFit/>
            </a:bodyPr>
            <a:lstStyle/>
            <a:p>
              <a:pPr lvl="0">
                <a:lnSpc>
                  <a:spcPct val="107000"/>
                </a:lnSpc>
                <a:buClr>
                  <a:schemeClr val="bg1"/>
                </a:buClr>
                <a:buSzPct val="115000"/>
              </a:pPr>
              <a:r>
                <a:rPr lang="en-US" sz="3200" dirty="0">
                  <a:solidFill>
                    <a:schemeClr val="bg1"/>
                  </a:solidFill>
                  <a:latin typeface="Dreaming Outloud Pro" panose="03050502040302030504" pitchFamily="66" charset="0"/>
                  <a:ea typeface="Calibri" panose="020F0502020204030204" pitchFamily="34" charset="0"/>
                  <a:cs typeface="Dreaming Outloud Pro" panose="03050502040302030504" pitchFamily="66" charset="0"/>
                </a:rPr>
                <a:t>Creates self-awareness</a:t>
              </a:r>
            </a:p>
          </p:txBody>
        </p:sp>
        <p:sp>
          <p:nvSpPr>
            <p:cNvPr id="14" name="TextBox 13">
              <a:extLst>
                <a:ext uri="{FF2B5EF4-FFF2-40B4-BE49-F238E27FC236}">
                  <a16:creationId xmlns:a16="http://schemas.microsoft.com/office/drawing/2014/main" id="{D677B5C3-8566-E072-2C42-D9CCA630F650}"/>
                </a:ext>
              </a:extLst>
            </p:cNvPr>
            <p:cNvSpPr txBox="1"/>
            <p:nvPr/>
          </p:nvSpPr>
          <p:spPr>
            <a:xfrm>
              <a:off x="1499616" y="2929242"/>
              <a:ext cx="4584190" cy="262257"/>
            </a:xfrm>
            <a:prstGeom prst="rect">
              <a:avLst/>
            </a:prstGeom>
            <a:noFill/>
          </p:spPr>
          <p:txBody>
            <a:bodyPr wrap="square" rtlCol="0">
              <a:spAutoFit/>
            </a:bodyPr>
            <a:lstStyle/>
            <a:p>
              <a:pPr>
                <a:buClr>
                  <a:schemeClr val="bg1"/>
                </a:buClr>
              </a:pPr>
              <a:r>
                <a:rPr lang="en-US" sz="2000" dirty="0">
                  <a:solidFill>
                    <a:schemeClr val="bg1"/>
                  </a:solidFill>
                  <a:latin typeface="Dreaming Outloud Pro" panose="03050502040302030504" pitchFamily="66" charset="0"/>
                  <a:cs typeface="Dreaming Outloud Pro" panose="03050502040302030504" pitchFamily="66" charset="0"/>
                </a:rPr>
                <a:t>from a clear understanding of personal values and interests</a:t>
              </a:r>
            </a:p>
          </p:txBody>
        </p:sp>
        <p:sp>
          <p:nvSpPr>
            <p:cNvPr id="15" name="TextBox 14">
              <a:extLst>
                <a:ext uri="{FF2B5EF4-FFF2-40B4-BE49-F238E27FC236}">
                  <a16:creationId xmlns:a16="http://schemas.microsoft.com/office/drawing/2014/main" id="{AE265564-8D04-5986-9562-946BB9B1D393}"/>
                </a:ext>
              </a:extLst>
            </p:cNvPr>
            <p:cNvSpPr txBox="1"/>
            <p:nvPr/>
          </p:nvSpPr>
          <p:spPr>
            <a:xfrm>
              <a:off x="1499616" y="3452371"/>
              <a:ext cx="4596382" cy="463993"/>
            </a:xfrm>
            <a:prstGeom prst="rect">
              <a:avLst/>
            </a:prstGeom>
            <a:noFill/>
          </p:spPr>
          <p:txBody>
            <a:bodyPr wrap="square" rtlCol="0">
              <a:spAutoFit/>
            </a:bodyPr>
            <a:lstStyle/>
            <a:p>
              <a:pPr>
                <a:buClr>
                  <a:schemeClr val="bg1"/>
                </a:buClr>
              </a:pPr>
              <a:r>
                <a:rPr lang="en-US" sz="2000" dirty="0">
                  <a:solidFill>
                    <a:schemeClr val="bg1"/>
                  </a:solidFill>
                  <a:latin typeface="Dreaming Outloud Pro" panose="03050502040302030504" pitchFamily="66" charset="0"/>
                  <a:cs typeface="Dreaming Outloud Pro" panose="03050502040302030504" pitchFamily="66" charset="0"/>
                </a:rPr>
                <a:t>through meaningful connections with people who appreciate and respect you for who you are</a:t>
              </a:r>
            </a:p>
          </p:txBody>
        </p:sp>
        <p:sp>
          <p:nvSpPr>
            <p:cNvPr id="16" name="TextBox 15">
              <a:extLst>
                <a:ext uri="{FF2B5EF4-FFF2-40B4-BE49-F238E27FC236}">
                  <a16:creationId xmlns:a16="http://schemas.microsoft.com/office/drawing/2014/main" id="{CC193D4E-BCE7-B9F2-4BB3-3014DCDD3FF3}"/>
                </a:ext>
              </a:extLst>
            </p:cNvPr>
            <p:cNvSpPr txBox="1"/>
            <p:nvPr/>
          </p:nvSpPr>
          <p:spPr>
            <a:xfrm>
              <a:off x="1499616" y="4199082"/>
              <a:ext cx="4608574" cy="463993"/>
            </a:xfrm>
            <a:prstGeom prst="rect">
              <a:avLst/>
            </a:prstGeom>
            <a:noFill/>
          </p:spPr>
          <p:txBody>
            <a:bodyPr wrap="square" rtlCol="0">
              <a:spAutoFit/>
            </a:bodyPr>
            <a:lstStyle/>
            <a:p>
              <a:pPr>
                <a:buClr>
                  <a:schemeClr val="bg1"/>
                </a:buClr>
              </a:pPr>
              <a:r>
                <a:rPr lang="en-US" sz="2000" dirty="0">
                  <a:solidFill>
                    <a:schemeClr val="bg1"/>
                  </a:solidFill>
                  <a:latin typeface="Dreaming Outloud Pro" panose="03050502040302030504" pitchFamily="66" charset="0"/>
                  <a:cs typeface="Dreaming Outloud Pro" panose="03050502040302030504" pitchFamily="66" charset="0"/>
                </a:rPr>
                <a:t>by helping you remember what truly matters at the end of the day</a:t>
              </a:r>
            </a:p>
          </p:txBody>
        </p:sp>
        <p:sp>
          <p:nvSpPr>
            <p:cNvPr id="17" name="TextBox 16">
              <a:extLst>
                <a:ext uri="{FF2B5EF4-FFF2-40B4-BE49-F238E27FC236}">
                  <a16:creationId xmlns:a16="http://schemas.microsoft.com/office/drawing/2014/main" id="{F53EDFAD-1219-6A4F-8D61-7B60AE43A192}"/>
                </a:ext>
              </a:extLst>
            </p:cNvPr>
            <p:cNvSpPr txBox="1"/>
            <p:nvPr/>
          </p:nvSpPr>
          <p:spPr>
            <a:xfrm>
              <a:off x="1499616" y="4907147"/>
              <a:ext cx="4514088" cy="463993"/>
            </a:xfrm>
            <a:prstGeom prst="rect">
              <a:avLst/>
            </a:prstGeom>
            <a:noFill/>
          </p:spPr>
          <p:txBody>
            <a:bodyPr wrap="square" rtlCol="0">
              <a:spAutoFit/>
            </a:bodyPr>
            <a:lstStyle/>
            <a:p>
              <a:pPr>
                <a:buClr>
                  <a:schemeClr val="bg1"/>
                </a:buClr>
              </a:pPr>
              <a:r>
                <a:rPr lang="en-US" sz="2000" dirty="0">
                  <a:solidFill>
                    <a:schemeClr val="bg1"/>
                  </a:solidFill>
                  <a:latin typeface="Dreaming Outloud Pro" panose="03050502040302030504" pitchFamily="66" charset="0"/>
                  <a:cs typeface="Dreaming Outloud Pro" panose="03050502040302030504" pitchFamily="66" charset="0"/>
                </a:rPr>
                <a:t>by making choices that are consistent with your values, beliefs, and long-term goals</a:t>
              </a:r>
            </a:p>
          </p:txBody>
        </p:sp>
        <p:sp>
          <p:nvSpPr>
            <p:cNvPr id="18" name="TextBox 17">
              <a:extLst>
                <a:ext uri="{FF2B5EF4-FFF2-40B4-BE49-F238E27FC236}">
                  <a16:creationId xmlns:a16="http://schemas.microsoft.com/office/drawing/2014/main" id="{2D0DA9EB-452E-6686-6195-3FE0ED058DD0}"/>
                </a:ext>
              </a:extLst>
            </p:cNvPr>
            <p:cNvSpPr txBox="1"/>
            <p:nvPr/>
          </p:nvSpPr>
          <p:spPr>
            <a:xfrm>
              <a:off x="1499616" y="5609636"/>
              <a:ext cx="4608574" cy="463993"/>
            </a:xfrm>
            <a:prstGeom prst="rect">
              <a:avLst/>
            </a:prstGeom>
            <a:noFill/>
          </p:spPr>
          <p:txBody>
            <a:bodyPr wrap="square" rtlCol="0">
              <a:spAutoFit/>
            </a:bodyPr>
            <a:lstStyle/>
            <a:p>
              <a:pPr>
                <a:buClr>
                  <a:schemeClr val="bg1"/>
                </a:buClr>
              </a:pPr>
              <a:r>
                <a:rPr lang="en-US" sz="2000" dirty="0">
                  <a:solidFill>
                    <a:schemeClr val="bg1"/>
                  </a:solidFill>
                  <a:latin typeface="Dreaming Outloud Pro" panose="03050502040302030504" pitchFamily="66" charset="0"/>
                  <a:cs typeface="Dreaming Outloud Pro" panose="03050502040302030504" pitchFamily="66" charset="0"/>
                </a:rPr>
                <a:t>to express your unique perspective and contribute to positive societal change</a:t>
              </a:r>
            </a:p>
          </p:txBody>
        </p:sp>
        <p:sp>
          <p:nvSpPr>
            <p:cNvPr id="19" name="Content Placeholder 3">
              <a:extLst>
                <a:ext uri="{FF2B5EF4-FFF2-40B4-BE49-F238E27FC236}">
                  <a16:creationId xmlns:a16="http://schemas.microsoft.com/office/drawing/2014/main" id="{7550D14E-DD89-876B-54A3-78523D07EF18}"/>
                </a:ext>
              </a:extLst>
            </p:cNvPr>
            <p:cNvSpPr txBox="1">
              <a:spLocks/>
            </p:cNvSpPr>
            <p:nvPr/>
          </p:nvSpPr>
          <p:spPr>
            <a:xfrm>
              <a:off x="1151236" y="3168939"/>
              <a:ext cx="4944762" cy="518275"/>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lnSpc>
                  <a:spcPct val="110000"/>
                </a:lnSpc>
                <a:spcBef>
                  <a:spcPts val="200"/>
                </a:spcBef>
                <a:spcAft>
                  <a:spcPts val="0"/>
                </a:spcAft>
                <a:buClr>
                  <a:schemeClr val="bg1"/>
                </a:buClr>
                <a:buFont typeface="Arial" panose="020B0604020202020204" pitchFamily="34" charset="0"/>
                <a:buChar char="•"/>
              </a:pPr>
              <a:r>
                <a:rPr lang="en-US" sz="2800" b="1" dirty="0">
                  <a:solidFill>
                    <a:schemeClr val="bg1"/>
                  </a:solidFill>
                  <a:latin typeface="Dreaming Outloud Pro" panose="03050502040302030504" pitchFamily="66" charset="0"/>
                  <a:ea typeface="Calibri" panose="020F0502020204030204" pitchFamily="34" charset="0"/>
                  <a:cs typeface="Dreaming Outloud Pro" panose="03050502040302030504" pitchFamily="66" charset="0"/>
                </a:rPr>
                <a:t>Enables healthy relationships</a:t>
              </a:r>
            </a:p>
          </p:txBody>
        </p:sp>
        <p:sp>
          <p:nvSpPr>
            <p:cNvPr id="20" name="Content Placeholder 3">
              <a:extLst>
                <a:ext uri="{FF2B5EF4-FFF2-40B4-BE49-F238E27FC236}">
                  <a16:creationId xmlns:a16="http://schemas.microsoft.com/office/drawing/2014/main" id="{68254357-4738-914A-95D4-15F16CFAAB75}"/>
                </a:ext>
              </a:extLst>
            </p:cNvPr>
            <p:cNvSpPr txBox="1">
              <a:spLocks/>
            </p:cNvSpPr>
            <p:nvPr/>
          </p:nvSpPr>
          <p:spPr>
            <a:xfrm>
              <a:off x="1151236" y="3905063"/>
              <a:ext cx="4944762" cy="518275"/>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lnSpc>
                  <a:spcPct val="110000"/>
                </a:lnSpc>
                <a:spcBef>
                  <a:spcPts val="200"/>
                </a:spcBef>
                <a:spcAft>
                  <a:spcPts val="0"/>
                </a:spcAft>
                <a:buClr>
                  <a:schemeClr val="bg1"/>
                </a:buClr>
                <a:buFont typeface="Arial" panose="020B0604020202020204" pitchFamily="34" charset="0"/>
                <a:buChar char="•"/>
              </a:pPr>
              <a:r>
                <a:rPr lang="en-US" sz="2800" b="1" dirty="0">
                  <a:solidFill>
                    <a:schemeClr val="bg1"/>
                  </a:solidFill>
                  <a:latin typeface="Dreaming Outloud Pro" panose="03050502040302030504" pitchFamily="66" charset="0"/>
                  <a:ea typeface="Calibri" panose="020F0502020204030204" pitchFamily="34" charset="0"/>
                  <a:cs typeface="Dreaming Outloud Pro" panose="03050502040302030504" pitchFamily="66" charset="0"/>
                </a:rPr>
                <a:t>Keeps you grounded</a:t>
              </a:r>
            </a:p>
          </p:txBody>
        </p:sp>
        <p:sp>
          <p:nvSpPr>
            <p:cNvPr id="21" name="Content Placeholder 3">
              <a:extLst>
                <a:ext uri="{FF2B5EF4-FFF2-40B4-BE49-F238E27FC236}">
                  <a16:creationId xmlns:a16="http://schemas.microsoft.com/office/drawing/2014/main" id="{E8441DE7-5246-35CF-CE5B-543AA74ED844}"/>
                </a:ext>
              </a:extLst>
            </p:cNvPr>
            <p:cNvSpPr txBox="1">
              <a:spLocks/>
            </p:cNvSpPr>
            <p:nvPr/>
          </p:nvSpPr>
          <p:spPr>
            <a:xfrm>
              <a:off x="1151236" y="4620093"/>
              <a:ext cx="4944762" cy="518275"/>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lnSpc>
                  <a:spcPct val="110000"/>
                </a:lnSpc>
                <a:spcBef>
                  <a:spcPts val="200"/>
                </a:spcBef>
                <a:spcAft>
                  <a:spcPts val="0"/>
                </a:spcAft>
                <a:buClr>
                  <a:schemeClr val="bg1"/>
                </a:buClr>
                <a:buFont typeface="Arial" panose="020B0604020202020204" pitchFamily="34" charset="0"/>
                <a:buChar char="•"/>
              </a:pPr>
              <a:r>
                <a:rPr lang="en-US" sz="2800" b="1" dirty="0">
                  <a:solidFill>
                    <a:schemeClr val="bg1"/>
                  </a:solidFill>
                  <a:latin typeface="Dreaming Outloud Pro" panose="03050502040302030504" pitchFamily="66" charset="0"/>
                  <a:ea typeface="Calibri" panose="020F0502020204030204" pitchFamily="34" charset="0"/>
                  <a:cs typeface="Dreaming Outloud Pro" panose="03050502040302030504" pitchFamily="66" charset="0"/>
                </a:rPr>
                <a:t>Improves decision-making</a:t>
              </a:r>
            </a:p>
          </p:txBody>
        </p:sp>
        <p:sp>
          <p:nvSpPr>
            <p:cNvPr id="22" name="Content Placeholder 3">
              <a:extLst>
                <a:ext uri="{FF2B5EF4-FFF2-40B4-BE49-F238E27FC236}">
                  <a16:creationId xmlns:a16="http://schemas.microsoft.com/office/drawing/2014/main" id="{AFCA4590-24BA-E0EA-0264-F249235A3D9E}"/>
                </a:ext>
              </a:extLst>
            </p:cNvPr>
            <p:cNvSpPr txBox="1">
              <a:spLocks/>
            </p:cNvSpPr>
            <p:nvPr/>
          </p:nvSpPr>
          <p:spPr>
            <a:xfrm>
              <a:off x="1151236" y="5343882"/>
              <a:ext cx="4944762" cy="518275"/>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lnSpc>
                  <a:spcPct val="110000"/>
                </a:lnSpc>
                <a:spcBef>
                  <a:spcPts val="200"/>
                </a:spcBef>
                <a:spcAft>
                  <a:spcPts val="0"/>
                </a:spcAft>
                <a:buClr>
                  <a:schemeClr val="bg1"/>
                </a:buClr>
                <a:buFont typeface="Arial" panose="020B0604020202020204" pitchFamily="34" charset="0"/>
                <a:buChar char="•"/>
              </a:pPr>
              <a:r>
                <a:rPr lang="en-US" sz="2800" b="1" dirty="0">
                  <a:solidFill>
                    <a:schemeClr val="bg1"/>
                  </a:solidFill>
                  <a:latin typeface="Dreaming Outloud Pro" panose="03050502040302030504" pitchFamily="66" charset="0"/>
                  <a:ea typeface="Calibri" panose="020F0502020204030204" pitchFamily="34" charset="0"/>
                  <a:cs typeface="Dreaming Outloud Pro" panose="03050502040302030504" pitchFamily="66" charset="0"/>
                </a:rPr>
                <a:t>Fosters community participation</a:t>
              </a:r>
            </a:p>
          </p:txBody>
        </p:sp>
      </p:grpSp>
      <p:sp>
        <p:nvSpPr>
          <p:cNvPr id="62" name="Rectangle 61">
            <a:extLst>
              <a:ext uri="{FF2B5EF4-FFF2-40B4-BE49-F238E27FC236}">
                <a16:creationId xmlns:a16="http://schemas.microsoft.com/office/drawing/2014/main" id="{CDBABF4F-978F-DD8B-7260-35E5535F2DBE}"/>
              </a:ext>
            </a:extLst>
          </p:cNvPr>
          <p:cNvSpPr/>
          <p:nvPr/>
        </p:nvSpPr>
        <p:spPr>
          <a:xfrm>
            <a:off x="9330540" y="2166597"/>
            <a:ext cx="8084744" cy="6934814"/>
          </a:xfrm>
          <a:prstGeom prst="rect">
            <a:avLst/>
          </a:prstGeom>
          <a:solidFill>
            <a:schemeClr val="accent3">
              <a:alpha val="87000"/>
            </a:schemeClr>
          </a:solidFill>
          <a:effectLst>
            <a:softEdge rad="12700"/>
          </a:effectLst>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46B45E4C-71EC-902C-4F31-9240907A7222}"/>
              </a:ext>
            </a:extLst>
          </p:cNvPr>
          <p:cNvGrpSpPr/>
          <p:nvPr/>
        </p:nvGrpSpPr>
        <p:grpSpPr>
          <a:xfrm>
            <a:off x="9734800" y="2201996"/>
            <a:ext cx="7473637" cy="6912394"/>
            <a:chOff x="6108190" y="1370625"/>
            <a:chExt cx="4969708" cy="4518636"/>
          </a:xfrm>
        </p:grpSpPr>
        <p:sp>
          <p:nvSpPr>
            <p:cNvPr id="48" name="Text Placeholder 4">
              <a:extLst>
                <a:ext uri="{FF2B5EF4-FFF2-40B4-BE49-F238E27FC236}">
                  <a16:creationId xmlns:a16="http://schemas.microsoft.com/office/drawing/2014/main" id="{76A85468-CB9B-7F2B-B0D0-6055F1981283}"/>
                </a:ext>
              </a:extLst>
            </p:cNvPr>
            <p:cNvSpPr txBox="1">
              <a:spLocks/>
            </p:cNvSpPr>
            <p:nvPr/>
          </p:nvSpPr>
          <p:spPr>
            <a:xfrm>
              <a:off x="6133136" y="1370625"/>
              <a:ext cx="4718304" cy="5762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800" b="1" dirty="0">
                  <a:solidFill>
                    <a:schemeClr val="bg1"/>
                  </a:solidFill>
                  <a:latin typeface="Dreaming Outloud Pro" panose="03050502040302030504" pitchFamily="66" charset="0"/>
                  <a:cs typeface="Dreaming Outloud Pro" panose="03050502040302030504" pitchFamily="66" charset="0"/>
                </a:rPr>
                <a:t>Family Identity</a:t>
              </a:r>
            </a:p>
          </p:txBody>
        </p:sp>
        <p:sp>
          <p:nvSpPr>
            <p:cNvPr id="49" name="Rectangle 48">
              <a:extLst>
                <a:ext uri="{FF2B5EF4-FFF2-40B4-BE49-F238E27FC236}">
                  <a16:creationId xmlns:a16="http://schemas.microsoft.com/office/drawing/2014/main" id="{4FA6A637-A73C-CEA9-A4A4-AF4DE38CADB1}"/>
                </a:ext>
              </a:extLst>
            </p:cNvPr>
            <p:cNvSpPr/>
            <p:nvPr/>
          </p:nvSpPr>
          <p:spPr>
            <a:xfrm>
              <a:off x="6988565" y="1839096"/>
              <a:ext cx="3007446" cy="404818"/>
            </a:xfrm>
            <a:prstGeom prst="rect">
              <a:avLst/>
            </a:prstGeom>
          </p:spPr>
          <p:txBody>
            <a:bodyPr wrap="none">
              <a:spAutoFit/>
            </a:bodyPr>
            <a:lstStyle/>
            <a:p>
              <a:pPr lvl="0" algn="ctr">
                <a:lnSpc>
                  <a:spcPct val="107000"/>
                </a:lnSpc>
                <a:buClr>
                  <a:srgbClr val="B15E28"/>
                </a:buClr>
                <a:buSzPct val="115000"/>
              </a:pPr>
              <a:r>
                <a:rPr lang="en-US" sz="3200" dirty="0">
                  <a:solidFill>
                    <a:schemeClr val="bg1"/>
                  </a:solidFill>
                  <a:latin typeface="Dreaming Outloud Pro" panose="03050502040302030504" pitchFamily="66" charset="0"/>
                  <a:ea typeface="Calibri" panose="020F0502020204030204" pitchFamily="34" charset="0"/>
                  <a:cs typeface="Dreaming Outloud Pro" panose="03050502040302030504" pitchFamily="66" charset="0"/>
                </a:rPr>
                <a:t>Creates others-awareness</a:t>
              </a:r>
            </a:p>
          </p:txBody>
        </p:sp>
        <p:sp>
          <p:nvSpPr>
            <p:cNvPr id="50" name="Content Placeholder 3">
              <a:extLst>
                <a:ext uri="{FF2B5EF4-FFF2-40B4-BE49-F238E27FC236}">
                  <a16:creationId xmlns:a16="http://schemas.microsoft.com/office/drawing/2014/main" id="{2A40FE8A-39A0-9E9E-73C7-EF0B42CFDC9F}"/>
                </a:ext>
              </a:extLst>
            </p:cNvPr>
            <p:cNvSpPr txBox="1">
              <a:spLocks/>
            </p:cNvSpPr>
            <p:nvPr/>
          </p:nvSpPr>
          <p:spPr>
            <a:xfrm>
              <a:off x="6108190" y="2450168"/>
              <a:ext cx="4944762" cy="518275"/>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342900" indent="-342900">
                <a:lnSpc>
                  <a:spcPct val="110000"/>
                </a:lnSpc>
                <a:spcBef>
                  <a:spcPts val="200"/>
                </a:spcBef>
                <a:spcAft>
                  <a:spcPts val="0"/>
                </a:spcAft>
                <a:buClr>
                  <a:schemeClr val="bg1"/>
                </a:buClr>
                <a:buFont typeface="Calibri" panose="020F0502020204030204" pitchFamily="34" charset="0"/>
                <a:buChar char="•"/>
              </a:pPr>
              <a:r>
                <a:rPr lang="en-US" sz="2800" b="1" dirty="0">
                  <a:solidFill>
                    <a:schemeClr val="bg1"/>
                  </a:solidFill>
                  <a:latin typeface="Dreaming Outloud Pro" panose="03050502040302030504" pitchFamily="66" charset="0"/>
                  <a:ea typeface="Calibri" panose="020F0502020204030204" pitchFamily="34" charset="0"/>
                  <a:cs typeface="Dreaming Outloud Pro" panose="03050502040302030504" pitchFamily="66" charset="0"/>
                </a:rPr>
                <a:t>Provides direction and motivation</a:t>
              </a:r>
            </a:p>
          </p:txBody>
        </p:sp>
        <p:sp>
          <p:nvSpPr>
            <p:cNvPr id="51" name="TextBox 50">
              <a:extLst>
                <a:ext uri="{FF2B5EF4-FFF2-40B4-BE49-F238E27FC236}">
                  <a16:creationId xmlns:a16="http://schemas.microsoft.com/office/drawing/2014/main" id="{3664A2F0-6629-55C3-040A-EBE2BE9C3DA4}"/>
                </a:ext>
              </a:extLst>
            </p:cNvPr>
            <p:cNvSpPr txBox="1"/>
            <p:nvPr/>
          </p:nvSpPr>
          <p:spPr>
            <a:xfrm>
              <a:off x="6456570" y="2734639"/>
              <a:ext cx="4584190" cy="261552"/>
            </a:xfrm>
            <a:prstGeom prst="rect">
              <a:avLst/>
            </a:prstGeom>
            <a:noFill/>
          </p:spPr>
          <p:txBody>
            <a:bodyPr wrap="square" rtlCol="0">
              <a:spAutoFit/>
            </a:bodyPr>
            <a:lstStyle/>
            <a:p>
              <a:r>
                <a:rPr lang="en-US" sz="2000" dirty="0">
                  <a:solidFill>
                    <a:schemeClr val="bg1"/>
                  </a:solidFill>
                  <a:latin typeface="Dreaming Outloud Pro" panose="03050502040302030504" pitchFamily="66" charset="0"/>
                  <a:cs typeface="Dreaming Outloud Pro" panose="03050502040302030504" pitchFamily="66" charset="0"/>
                </a:rPr>
                <a:t>for the whole family through communication &amp; growth</a:t>
              </a:r>
            </a:p>
          </p:txBody>
        </p:sp>
        <p:sp>
          <p:nvSpPr>
            <p:cNvPr id="52" name="TextBox 51">
              <a:extLst>
                <a:ext uri="{FF2B5EF4-FFF2-40B4-BE49-F238E27FC236}">
                  <a16:creationId xmlns:a16="http://schemas.microsoft.com/office/drawing/2014/main" id="{1CF81C67-31AD-082B-1D84-36B41E57A5C3}"/>
                </a:ext>
              </a:extLst>
            </p:cNvPr>
            <p:cNvSpPr txBox="1"/>
            <p:nvPr/>
          </p:nvSpPr>
          <p:spPr>
            <a:xfrm>
              <a:off x="6456570" y="3227567"/>
              <a:ext cx="4596382" cy="462745"/>
            </a:xfrm>
            <a:prstGeom prst="rect">
              <a:avLst/>
            </a:prstGeom>
            <a:noFill/>
          </p:spPr>
          <p:txBody>
            <a:bodyPr wrap="square" rtlCol="0">
              <a:spAutoFit/>
            </a:bodyPr>
            <a:lstStyle/>
            <a:p>
              <a:r>
                <a:rPr lang="en-US" sz="2000" dirty="0">
                  <a:solidFill>
                    <a:schemeClr val="bg1"/>
                  </a:solidFill>
                  <a:latin typeface="Dreaming Outloud Pro" panose="03050502040302030504" pitchFamily="66" charset="0"/>
                  <a:cs typeface="Dreaming Outloud Pro" panose="03050502040302030504" pitchFamily="66" charset="0"/>
                </a:rPr>
                <a:t>by respecting and utilizing individual differences as well other’s strengths for the goodness of the whole family</a:t>
              </a:r>
            </a:p>
          </p:txBody>
        </p:sp>
        <p:sp>
          <p:nvSpPr>
            <p:cNvPr id="53" name="TextBox 52">
              <a:extLst>
                <a:ext uri="{FF2B5EF4-FFF2-40B4-BE49-F238E27FC236}">
                  <a16:creationId xmlns:a16="http://schemas.microsoft.com/office/drawing/2014/main" id="{5F1E18CE-EDE6-9DE5-5CB0-B14584649A8E}"/>
                </a:ext>
              </a:extLst>
            </p:cNvPr>
            <p:cNvSpPr txBox="1"/>
            <p:nvPr/>
          </p:nvSpPr>
          <p:spPr>
            <a:xfrm>
              <a:off x="6456570" y="3959257"/>
              <a:ext cx="4608574" cy="462745"/>
            </a:xfrm>
            <a:prstGeom prst="rect">
              <a:avLst/>
            </a:prstGeom>
            <a:noFill/>
          </p:spPr>
          <p:txBody>
            <a:bodyPr wrap="square" rtlCol="0">
              <a:spAutoFit/>
            </a:bodyPr>
            <a:lstStyle/>
            <a:p>
              <a:r>
                <a:rPr lang="en-US" sz="2000" dirty="0">
                  <a:solidFill>
                    <a:schemeClr val="bg1"/>
                  </a:solidFill>
                  <a:latin typeface="Dreaming Outloud Pro" panose="03050502040302030504" pitchFamily="66" charset="0"/>
                  <a:cs typeface="Dreaming Outloud Pro" panose="03050502040302030504" pitchFamily="66" charset="0"/>
                </a:rPr>
                <a:t>by allowing each of us to see that we have weaknesses as well and one-anothering is what matters at the end of the day</a:t>
              </a:r>
            </a:p>
          </p:txBody>
        </p:sp>
        <p:sp>
          <p:nvSpPr>
            <p:cNvPr id="54" name="TextBox 53">
              <a:extLst>
                <a:ext uri="{FF2B5EF4-FFF2-40B4-BE49-F238E27FC236}">
                  <a16:creationId xmlns:a16="http://schemas.microsoft.com/office/drawing/2014/main" id="{4FDFDDB1-01C6-9D4E-0323-7A608E3D5AA6}"/>
                </a:ext>
              </a:extLst>
            </p:cNvPr>
            <p:cNvSpPr txBox="1"/>
            <p:nvPr/>
          </p:nvSpPr>
          <p:spPr>
            <a:xfrm>
              <a:off x="6456570" y="4701208"/>
              <a:ext cx="4514088" cy="462745"/>
            </a:xfrm>
            <a:prstGeom prst="rect">
              <a:avLst/>
            </a:prstGeom>
            <a:noFill/>
          </p:spPr>
          <p:txBody>
            <a:bodyPr wrap="square" rtlCol="0">
              <a:spAutoFit/>
            </a:bodyPr>
            <a:lstStyle/>
            <a:p>
              <a:r>
                <a:rPr lang="en-US" sz="2000" dirty="0">
                  <a:solidFill>
                    <a:schemeClr val="bg1"/>
                  </a:solidFill>
                  <a:latin typeface="Dreaming Outloud Pro" panose="03050502040302030504" pitchFamily="66" charset="0"/>
                  <a:cs typeface="Dreaming Outloud Pro" panose="03050502040302030504" pitchFamily="66" charset="0"/>
                </a:rPr>
                <a:t>because it gives you a support system to turn to …</a:t>
              </a:r>
            </a:p>
            <a:p>
              <a:r>
                <a:rPr lang="en-US" sz="2000" dirty="0">
                  <a:solidFill>
                    <a:schemeClr val="bg1"/>
                  </a:solidFill>
                  <a:latin typeface="Dreaming Outloud Pro" panose="03050502040302030504" pitchFamily="66" charset="0"/>
                  <a:cs typeface="Dreaming Outloud Pro" panose="03050502040302030504" pitchFamily="66" charset="0"/>
                </a:rPr>
                <a:t>Iron sharpens iron</a:t>
              </a:r>
            </a:p>
          </p:txBody>
        </p:sp>
        <p:sp>
          <p:nvSpPr>
            <p:cNvPr id="55" name="TextBox 54">
              <a:extLst>
                <a:ext uri="{FF2B5EF4-FFF2-40B4-BE49-F238E27FC236}">
                  <a16:creationId xmlns:a16="http://schemas.microsoft.com/office/drawing/2014/main" id="{E5AFEA90-F650-EB1C-A7EA-2B9495392CAF}"/>
                </a:ext>
              </a:extLst>
            </p:cNvPr>
            <p:cNvSpPr txBox="1"/>
            <p:nvPr/>
          </p:nvSpPr>
          <p:spPr>
            <a:xfrm>
              <a:off x="6467764" y="5426516"/>
              <a:ext cx="4608574" cy="462745"/>
            </a:xfrm>
            <a:prstGeom prst="rect">
              <a:avLst/>
            </a:prstGeom>
            <a:noFill/>
          </p:spPr>
          <p:txBody>
            <a:bodyPr wrap="square" rtlCol="0">
              <a:spAutoFit/>
            </a:bodyPr>
            <a:lstStyle/>
            <a:p>
              <a:r>
                <a:rPr lang="en-US" sz="2000" dirty="0">
                  <a:solidFill>
                    <a:schemeClr val="bg1"/>
                  </a:solidFill>
                  <a:latin typeface="Dreaming Outloud Pro" panose="03050502040302030504" pitchFamily="66" charset="0"/>
                  <a:cs typeface="Dreaming Outloud Pro" panose="03050502040302030504" pitchFamily="66" charset="0"/>
                </a:rPr>
                <a:t>by expressing yourself within the safety of the family unit and the family unit’s community participation</a:t>
              </a:r>
            </a:p>
          </p:txBody>
        </p:sp>
        <p:sp>
          <p:nvSpPr>
            <p:cNvPr id="56" name="Content Placeholder 3">
              <a:extLst>
                <a:ext uri="{FF2B5EF4-FFF2-40B4-BE49-F238E27FC236}">
                  <a16:creationId xmlns:a16="http://schemas.microsoft.com/office/drawing/2014/main" id="{F32DF4D5-0BAC-7B32-F5F9-7A73B83F3BEA}"/>
                </a:ext>
              </a:extLst>
            </p:cNvPr>
            <p:cNvSpPr txBox="1">
              <a:spLocks/>
            </p:cNvSpPr>
            <p:nvPr/>
          </p:nvSpPr>
          <p:spPr>
            <a:xfrm>
              <a:off x="6108190" y="2931943"/>
              <a:ext cx="4944762" cy="518275"/>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342900" indent="-342900">
                <a:lnSpc>
                  <a:spcPct val="110000"/>
                </a:lnSpc>
                <a:spcBef>
                  <a:spcPts val="200"/>
                </a:spcBef>
                <a:spcAft>
                  <a:spcPts val="0"/>
                </a:spcAft>
                <a:buClr>
                  <a:schemeClr val="bg1"/>
                </a:buClr>
                <a:buFont typeface="Calibri" panose="020F0502020204030204" pitchFamily="34" charset="0"/>
                <a:buChar char="•"/>
              </a:pPr>
              <a:r>
                <a:rPr lang="en-US" sz="2800" b="1" dirty="0">
                  <a:solidFill>
                    <a:schemeClr val="bg1"/>
                  </a:solidFill>
                  <a:latin typeface="Dreaming Outloud Pro" panose="03050502040302030504" pitchFamily="66" charset="0"/>
                  <a:ea typeface="Calibri" panose="020F0502020204030204" pitchFamily="34" charset="0"/>
                  <a:cs typeface="Dreaming Outloud Pro" panose="03050502040302030504" pitchFamily="66" charset="0"/>
                </a:rPr>
                <a:t>Enables healthy relationships</a:t>
              </a:r>
            </a:p>
          </p:txBody>
        </p:sp>
        <p:sp>
          <p:nvSpPr>
            <p:cNvPr id="57" name="Content Placeholder 3">
              <a:extLst>
                <a:ext uri="{FF2B5EF4-FFF2-40B4-BE49-F238E27FC236}">
                  <a16:creationId xmlns:a16="http://schemas.microsoft.com/office/drawing/2014/main" id="{68695BFF-59A1-DA0D-1C5F-3F46E8CF64AB}"/>
                </a:ext>
              </a:extLst>
            </p:cNvPr>
            <p:cNvSpPr txBox="1">
              <a:spLocks/>
            </p:cNvSpPr>
            <p:nvPr/>
          </p:nvSpPr>
          <p:spPr>
            <a:xfrm>
              <a:off x="6131576" y="3693441"/>
              <a:ext cx="4944762" cy="518275"/>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342900" indent="-342900">
                <a:lnSpc>
                  <a:spcPct val="110000"/>
                </a:lnSpc>
                <a:spcBef>
                  <a:spcPts val="200"/>
                </a:spcBef>
                <a:spcAft>
                  <a:spcPts val="0"/>
                </a:spcAft>
                <a:buClr>
                  <a:schemeClr val="bg1"/>
                </a:buClr>
                <a:buFont typeface="Calibri" panose="020F0502020204030204" pitchFamily="34" charset="0"/>
                <a:buChar char="•"/>
              </a:pPr>
              <a:r>
                <a:rPr lang="en-US" sz="2800" b="1" dirty="0">
                  <a:solidFill>
                    <a:schemeClr val="bg1"/>
                  </a:solidFill>
                  <a:latin typeface="Dreaming Outloud Pro" panose="03050502040302030504" pitchFamily="66" charset="0"/>
                  <a:ea typeface="Calibri" panose="020F0502020204030204" pitchFamily="34" charset="0"/>
                  <a:cs typeface="Dreaming Outloud Pro" panose="03050502040302030504" pitchFamily="66" charset="0"/>
                </a:rPr>
                <a:t>Keeps us grounded</a:t>
              </a:r>
            </a:p>
          </p:txBody>
        </p:sp>
        <p:sp>
          <p:nvSpPr>
            <p:cNvPr id="58" name="Content Placeholder 3">
              <a:extLst>
                <a:ext uri="{FF2B5EF4-FFF2-40B4-BE49-F238E27FC236}">
                  <a16:creationId xmlns:a16="http://schemas.microsoft.com/office/drawing/2014/main" id="{C3C78E5F-D510-D539-DA77-8CEAF71236E5}"/>
                </a:ext>
              </a:extLst>
            </p:cNvPr>
            <p:cNvSpPr txBox="1">
              <a:spLocks/>
            </p:cNvSpPr>
            <p:nvPr/>
          </p:nvSpPr>
          <p:spPr>
            <a:xfrm>
              <a:off x="6108190" y="4441451"/>
              <a:ext cx="4944762" cy="518275"/>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342900" indent="-342900">
                <a:lnSpc>
                  <a:spcPct val="110000"/>
                </a:lnSpc>
                <a:spcBef>
                  <a:spcPts val="200"/>
                </a:spcBef>
                <a:spcAft>
                  <a:spcPts val="0"/>
                </a:spcAft>
                <a:buClr>
                  <a:schemeClr val="bg1"/>
                </a:buClr>
                <a:buFont typeface="Calibri" panose="020F0502020204030204" pitchFamily="34" charset="0"/>
                <a:buChar char="•"/>
              </a:pPr>
              <a:r>
                <a:rPr lang="en-US" sz="2800" b="1" dirty="0">
                  <a:solidFill>
                    <a:schemeClr val="bg1"/>
                  </a:solidFill>
                  <a:latin typeface="Dreaming Outloud Pro" panose="03050502040302030504" pitchFamily="66" charset="0"/>
                  <a:ea typeface="Calibri" panose="020F0502020204030204" pitchFamily="34" charset="0"/>
                  <a:cs typeface="Dreaming Outloud Pro" panose="03050502040302030504" pitchFamily="66" charset="0"/>
                </a:rPr>
                <a:t>Improves decision-making</a:t>
              </a:r>
            </a:p>
          </p:txBody>
        </p:sp>
        <p:sp>
          <p:nvSpPr>
            <p:cNvPr id="59" name="Content Placeholder 3">
              <a:extLst>
                <a:ext uri="{FF2B5EF4-FFF2-40B4-BE49-F238E27FC236}">
                  <a16:creationId xmlns:a16="http://schemas.microsoft.com/office/drawing/2014/main" id="{CD216A85-F8AA-DE5E-1404-33425F8CE588}"/>
                </a:ext>
              </a:extLst>
            </p:cNvPr>
            <p:cNvSpPr txBox="1">
              <a:spLocks/>
            </p:cNvSpPr>
            <p:nvPr/>
          </p:nvSpPr>
          <p:spPr>
            <a:xfrm>
              <a:off x="6133136" y="5155601"/>
              <a:ext cx="4944762" cy="518275"/>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342900" indent="-342900">
                <a:lnSpc>
                  <a:spcPct val="110000"/>
                </a:lnSpc>
                <a:spcBef>
                  <a:spcPts val="200"/>
                </a:spcBef>
                <a:spcAft>
                  <a:spcPts val="0"/>
                </a:spcAft>
                <a:buClr>
                  <a:schemeClr val="bg1"/>
                </a:buClr>
                <a:buFont typeface="Calibri" panose="020F0502020204030204" pitchFamily="34" charset="0"/>
                <a:buChar char="•"/>
              </a:pPr>
              <a:r>
                <a:rPr lang="en-US" sz="2800" b="1" dirty="0">
                  <a:solidFill>
                    <a:schemeClr val="bg1"/>
                  </a:solidFill>
                  <a:latin typeface="Dreaming Outloud Pro" panose="03050502040302030504" pitchFamily="66" charset="0"/>
                  <a:ea typeface="Calibri" panose="020F0502020204030204" pitchFamily="34" charset="0"/>
                  <a:cs typeface="Dreaming Outloud Pro" panose="03050502040302030504" pitchFamily="66" charset="0"/>
                </a:rPr>
                <a:t>Fosters community participation</a:t>
              </a:r>
            </a:p>
          </p:txBody>
        </p:sp>
      </p:grpSp>
      <p:pic>
        <p:nvPicPr>
          <p:cNvPr id="10" name="Picture 9">
            <a:extLst>
              <a:ext uri="{FF2B5EF4-FFF2-40B4-BE49-F238E27FC236}">
                <a16:creationId xmlns:a16="http://schemas.microsoft.com/office/drawing/2014/main" id="{47C3FE31-59B1-A768-8311-12AD308FE879}"/>
              </a:ext>
            </a:extLst>
          </p:cNvPr>
          <p:cNvPicPr>
            <a:picLocks noChangeAspect="1"/>
          </p:cNvPicPr>
          <p:nvPr/>
        </p:nvPicPr>
        <p:blipFill>
          <a:blip r:embed="rId4"/>
          <a:stretch>
            <a:fillRect/>
          </a:stretch>
        </p:blipFill>
        <p:spPr>
          <a:xfrm>
            <a:off x="228601" y="8633403"/>
            <a:ext cx="2482105" cy="1653596"/>
          </a:xfrm>
          <a:prstGeom prst="rect">
            <a:avLst/>
          </a:prstGeom>
        </p:spPr>
      </p:pic>
    </p:spTree>
    <p:extLst>
      <p:ext uri="{BB962C8B-B14F-4D97-AF65-F5344CB8AC3E}">
        <p14:creationId xmlns:p14="http://schemas.microsoft.com/office/powerpoint/2010/main" val="1302944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D2B59F-3D08-FC4D-CE1F-3DC1CAF001C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7C9206A0-70D9-F946-A042-387B4F40018B}"/>
              </a:ext>
            </a:extLst>
          </p:cNvPr>
          <p:cNvSpPr>
            <a:spLocks noGrp="1" noRot="1" noMove="1" noResize="1" noEditPoints="1" noAdjustHandles="1" noChangeArrowheads="1" noChangeShapeType="1"/>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333" b="-9333"/>
            </a:stretch>
          </a:blipFill>
        </p:spPr>
        <p:txBody>
          <a:bodyPr/>
          <a:lstStyle/>
          <a:p>
            <a:endParaRPr lang="en-US"/>
          </a:p>
        </p:txBody>
      </p:sp>
      <p:sp>
        <p:nvSpPr>
          <p:cNvPr id="8" name="TextBox 8">
            <a:extLst>
              <a:ext uri="{FF2B5EF4-FFF2-40B4-BE49-F238E27FC236}">
                <a16:creationId xmlns:a16="http://schemas.microsoft.com/office/drawing/2014/main" id="{2395350F-B198-D51A-C530-24BD3404CACF}"/>
              </a:ext>
            </a:extLst>
          </p:cNvPr>
          <p:cNvSpPr txBox="1"/>
          <p:nvPr/>
        </p:nvSpPr>
        <p:spPr>
          <a:xfrm rot="9985">
            <a:off x="4970812" y="1489537"/>
            <a:ext cx="8346375" cy="2071016"/>
          </a:xfrm>
          <a:prstGeom prst="rect">
            <a:avLst/>
          </a:prstGeom>
        </p:spPr>
        <p:txBody>
          <a:bodyPr lIns="0" tIns="0" rIns="0" bIns="0" rtlCol="0" anchor="t">
            <a:spAutoFit/>
          </a:bodyPr>
          <a:lstStyle/>
          <a:p>
            <a:pPr algn="ctr">
              <a:lnSpc>
                <a:spcPts val="16599"/>
              </a:lnSpc>
            </a:pPr>
            <a:r>
              <a:rPr lang="en-US" sz="13000" dirty="0">
                <a:solidFill>
                  <a:srgbClr val="FFFFFF"/>
                </a:solidFill>
                <a:latin typeface="Feeling Passionate"/>
                <a:ea typeface="Feeling Passionate"/>
                <a:cs typeface="Feeling Passionate"/>
                <a:sym typeface="Feeling Passionate"/>
              </a:rPr>
              <a:t>comparison</a:t>
            </a:r>
          </a:p>
        </p:txBody>
      </p:sp>
      <p:sp>
        <p:nvSpPr>
          <p:cNvPr id="61" name="Rectangle 60">
            <a:extLst>
              <a:ext uri="{FF2B5EF4-FFF2-40B4-BE49-F238E27FC236}">
                <a16:creationId xmlns:a16="http://schemas.microsoft.com/office/drawing/2014/main" id="{4C0AAD7A-79F5-824C-BD41-531ED1F1F0FF}"/>
              </a:ext>
            </a:extLst>
          </p:cNvPr>
          <p:cNvSpPr/>
          <p:nvPr/>
        </p:nvSpPr>
        <p:spPr>
          <a:xfrm>
            <a:off x="904100" y="4288600"/>
            <a:ext cx="8084744" cy="2581248"/>
          </a:xfrm>
          <a:prstGeom prst="rect">
            <a:avLst/>
          </a:prstGeom>
          <a:solidFill>
            <a:schemeClr val="accent3">
              <a:alpha val="87000"/>
            </a:schemeClr>
          </a:solidFill>
          <a:effectLst>
            <a:softEdge rad="12700"/>
          </a:effectLst>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5332F6E0-9AAE-74E8-79DA-2702149AF96E}"/>
              </a:ext>
            </a:extLst>
          </p:cNvPr>
          <p:cNvGrpSpPr/>
          <p:nvPr/>
        </p:nvGrpSpPr>
        <p:grpSpPr>
          <a:xfrm>
            <a:off x="1212525" y="4995610"/>
            <a:ext cx="7245299" cy="1276788"/>
            <a:chOff x="1318150" y="1573987"/>
            <a:chExt cx="4718304" cy="836887"/>
          </a:xfrm>
        </p:grpSpPr>
        <p:sp>
          <p:nvSpPr>
            <p:cNvPr id="11" name="Text Placeholder 2">
              <a:extLst>
                <a:ext uri="{FF2B5EF4-FFF2-40B4-BE49-F238E27FC236}">
                  <a16:creationId xmlns:a16="http://schemas.microsoft.com/office/drawing/2014/main" id="{B71EEA63-60AA-CCB4-B423-7D5C0BC4A275}"/>
                </a:ext>
              </a:extLst>
            </p:cNvPr>
            <p:cNvSpPr txBox="1">
              <a:spLocks/>
            </p:cNvSpPr>
            <p:nvPr/>
          </p:nvSpPr>
          <p:spPr>
            <a:xfrm>
              <a:off x="1318150" y="1573987"/>
              <a:ext cx="4718304" cy="5762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Clr>
                  <a:schemeClr val="bg1"/>
                </a:buClr>
                <a:buNone/>
              </a:pPr>
              <a:r>
                <a:rPr lang="en-US" sz="4800" b="1" dirty="0">
                  <a:solidFill>
                    <a:schemeClr val="bg1"/>
                  </a:solidFill>
                  <a:latin typeface="Dreaming Outloud Pro" panose="03050502040302030504" pitchFamily="66" charset="0"/>
                  <a:cs typeface="Dreaming Outloud Pro" panose="03050502040302030504" pitchFamily="66" charset="0"/>
                </a:rPr>
                <a:t>Individual Identity</a:t>
              </a:r>
            </a:p>
          </p:txBody>
        </p:sp>
        <p:sp>
          <p:nvSpPr>
            <p:cNvPr id="13" name="Rectangle 12">
              <a:extLst>
                <a:ext uri="{FF2B5EF4-FFF2-40B4-BE49-F238E27FC236}">
                  <a16:creationId xmlns:a16="http://schemas.microsoft.com/office/drawing/2014/main" id="{77BDAC38-D465-C815-31F4-13BC173B7E3E}"/>
                </a:ext>
              </a:extLst>
            </p:cNvPr>
            <p:cNvSpPr/>
            <p:nvPr/>
          </p:nvSpPr>
          <p:spPr>
            <a:xfrm>
              <a:off x="2873385" y="2004964"/>
              <a:ext cx="1607834" cy="405910"/>
            </a:xfrm>
            <a:prstGeom prst="rect">
              <a:avLst/>
            </a:prstGeom>
          </p:spPr>
          <p:txBody>
            <a:bodyPr wrap="none">
              <a:spAutoFit/>
            </a:bodyPr>
            <a:lstStyle/>
            <a:p>
              <a:pPr lvl="0">
                <a:lnSpc>
                  <a:spcPct val="107000"/>
                </a:lnSpc>
                <a:buClr>
                  <a:schemeClr val="bg1"/>
                </a:buClr>
                <a:buSzPct val="115000"/>
              </a:pPr>
              <a:r>
                <a:rPr lang="en-US" sz="3200" dirty="0">
                  <a:solidFill>
                    <a:schemeClr val="bg1"/>
                  </a:solidFill>
                  <a:latin typeface="Dreaming Outloud Pro" panose="03050502040302030504" pitchFamily="66" charset="0"/>
                  <a:ea typeface="Calibri" panose="020F0502020204030204" pitchFamily="34" charset="0"/>
                  <a:cs typeface="Dreaming Outloud Pro" panose="03050502040302030504" pitchFamily="66" charset="0"/>
                </a:rPr>
                <a:t>by experience</a:t>
              </a:r>
            </a:p>
          </p:txBody>
        </p:sp>
      </p:grpSp>
      <p:sp>
        <p:nvSpPr>
          <p:cNvPr id="62" name="Rectangle 61">
            <a:extLst>
              <a:ext uri="{FF2B5EF4-FFF2-40B4-BE49-F238E27FC236}">
                <a16:creationId xmlns:a16="http://schemas.microsoft.com/office/drawing/2014/main" id="{C91E4403-EE67-CAA6-EBD4-4548F31C36DA}"/>
              </a:ext>
            </a:extLst>
          </p:cNvPr>
          <p:cNvSpPr/>
          <p:nvPr/>
        </p:nvSpPr>
        <p:spPr>
          <a:xfrm>
            <a:off x="9330540" y="4288600"/>
            <a:ext cx="8084744" cy="2581248"/>
          </a:xfrm>
          <a:prstGeom prst="rect">
            <a:avLst/>
          </a:prstGeom>
          <a:solidFill>
            <a:schemeClr val="accent3">
              <a:alpha val="87000"/>
            </a:schemeClr>
          </a:solidFill>
          <a:effectLst>
            <a:softEdge rad="12700"/>
          </a:effectLst>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DB0D6DC6-81AA-C8F3-3256-6BD46097952A}"/>
              </a:ext>
            </a:extLst>
          </p:cNvPr>
          <p:cNvGrpSpPr/>
          <p:nvPr/>
        </p:nvGrpSpPr>
        <p:grpSpPr>
          <a:xfrm>
            <a:off x="9825129" y="4994361"/>
            <a:ext cx="7095565" cy="1335916"/>
            <a:chOff x="6133136" y="1370625"/>
            <a:chExt cx="4718304" cy="873289"/>
          </a:xfrm>
        </p:grpSpPr>
        <p:sp>
          <p:nvSpPr>
            <p:cNvPr id="48" name="Text Placeholder 4">
              <a:extLst>
                <a:ext uri="{FF2B5EF4-FFF2-40B4-BE49-F238E27FC236}">
                  <a16:creationId xmlns:a16="http://schemas.microsoft.com/office/drawing/2014/main" id="{A7F8F042-B0D3-4E13-B1F0-2FF556E55900}"/>
                </a:ext>
              </a:extLst>
            </p:cNvPr>
            <p:cNvSpPr txBox="1">
              <a:spLocks/>
            </p:cNvSpPr>
            <p:nvPr/>
          </p:nvSpPr>
          <p:spPr>
            <a:xfrm>
              <a:off x="6133136" y="1370625"/>
              <a:ext cx="4718304" cy="5762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800" b="1" dirty="0">
                  <a:solidFill>
                    <a:schemeClr val="bg1"/>
                  </a:solidFill>
                  <a:latin typeface="Dreaming Outloud Pro" panose="03050502040302030504" pitchFamily="66" charset="0"/>
                  <a:cs typeface="Dreaming Outloud Pro" panose="03050502040302030504" pitchFamily="66" charset="0"/>
                </a:rPr>
                <a:t>Family Identity</a:t>
              </a:r>
            </a:p>
          </p:txBody>
        </p:sp>
        <p:sp>
          <p:nvSpPr>
            <p:cNvPr id="49" name="Rectangle 48">
              <a:extLst>
                <a:ext uri="{FF2B5EF4-FFF2-40B4-BE49-F238E27FC236}">
                  <a16:creationId xmlns:a16="http://schemas.microsoft.com/office/drawing/2014/main" id="{9B2B7080-F88C-A719-CAE7-2EB455C7312B}"/>
                </a:ext>
              </a:extLst>
            </p:cNvPr>
            <p:cNvSpPr/>
            <p:nvPr/>
          </p:nvSpPr>
          <p:spPr>
            <a:xfrm>
              <a:off x="7213354" y="1839096"/>
              <a:ext cx="2557875" cy="404818"/>
            </a:xfrm>
            <a:prstGeom prst="rect">
              <a:avLst/>
            </a:prstGeom>
          </p:spPr>
          <p:txBody>
            <a:bodyPr wrap="none">
              <a:spAutoFit/>
            </a:bodyPr>
            <a:lstStyle/>
            <a:p>
              <a:pPr lvl="0" algn="ctr">
                <a:lnSpc>
                  <a:spcPct val="107000"/>
                </a:lnSpc>
                <a:buClr>
                  <a:srgbClr val="B15E28"/>
                </a:buClr>
                <a:buSzPct val="115000"/>
              </a:pPr>
              <a:r>
                <a:rPr lang="en-US" sz="3200" dirty="0">
                  <a:solidFill>
                    <a:schemeClr val="bg1"/>
                  </a:solidFill>
                  <a:latin typeface="Dreaming Outloud Pro" panose="03050502040302030504" pitchFamily="66" charset="0"/>
                  <a:ea typeface="Calibri" panose="020F0502020204030204" pitchFamily="34" charset="0"/>
                  <a:cs typeface="Dreaming Outloud Pro" panose="03050502040302030504" pitchFamily="66" charset="0"/>
                </a:rPr>
                <a:t>intentional intimacy</a:t>
              </a:r>
            </a:p>
          </p:txBody>
        </p:sp>
      </p:grpSp>
      <p:pic>
        <p:nvPicPr>
          <p:cNvPr id="4" name="Picture 3">
            <a:extLst>
              <a:ext uri="{FF2B5EF4-FFF2-40B4-BE49-F238E27FC236}">
                <a16:creationId xmlns:a16="http://schemas.microsoft.com/office/drawing/2014/main" id="{F3496082-8BE5-E4D6-B09F-1547B9C2A6AB}"/>
              </a:ext>
            </a:extLst>
          </p:cNvPr>
          <p:cNvPicPr>
            <a:picLocks noChangeAspect="1"/>
          </p:cNvPicPr>
          <p:nvPr/>
        </p:nvPicPr>
        <p:blipFill>
          <a:blip r:embed="rId4"/>
          <a:stretch>
            <a:fillRect/>
          </a:stretch>
        </p:blipFill>
        <p:spPr>
          <a:xfrm>
            <a:off x="228601" y="8459460"/>
            <a:ext cx="2743200" cy="1827539"/>
          </a:xfrm>
          <a:prstGeom prst="rect">
            <a:avLst/>
          </a:prstGeom>
        </p:spPr>
      </p:pic>
    </p:spTree>
    <p:extLst>
      <p:ext uri="{BB962C8B-B14F-4D97-AF65-F5344CB8AC3E}">
        <p14:creationId xmlns:p14="http://schemas.microsoft.com/office/powerpoint/2010/main" val="24718476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FE81A4-8BDB-B596-1773-7ADA97DB358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F889B52-A48C-FA78-1916-1F74886228A1}"/>
              </a:ext>
            </a:extLst>
          </p:cNvPr>
          <p:cNvSpPr>
            <a:spLocks noGrp="1" noRot="1" noMove="1" noResize="1" noEditPoints="1" noAdjustHandles="1" noChangeArrowheads="1" noChangeShapeType="1"/>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333" b="-9333"/>
            </a:stretch>
          </a:blipFill>
        </p:spPr>
        <p:txBody>
          <a:bodyPr/>
          <a:lstStyle/>
          <a:p>
            <a:endParaRPr lang="en-US"/>
          </a:p>
        </p:txBody>
      </p:sp>
      <p:sp>
        <p:nvSpPr>
          <p:cNvPr id="5" name="TextBox 5">
            <a:extLst>
              <a:ext uri="{FF2B5EF4-FFF2-40B4-BE49-F238E27FC236}">
                <a16:creationId xmlns:a16="http://schemas.microsoft.com/office/drawing/2014/main" id="{3462B0DA-1C18-302D-130E-CCD69C46E9B6}"/>
              </a:ext>
            </a:extLst>
          </p:cNvPr>
          <p:cNvSpPr txBox="1"/>
          <p:nvPr/>
        </p:nvSpPr>
        <p:spPr>
          <a:xfrm>
            <a:off x="1487444" y="1695857"/>
            <a:ext cx="15771856" cy="4984190"/>
          </a:xfrm>
          <a:prstGeom prst="rect">
            <a:avLst/>
          </a:prstGeom>
        </p:spPr>
        <p:txBody>
          <a:bodyPr lIns="0" tIns="0" rIns="0" bIns="0" rtlCol="0" anchor="t">
            <a:spAutoFit/>
          </a:bodyPr>
          <a:lstStyle/>
          <a:p>
            <a:pPr algn="ctr">
              <a:lnSpc>
                <a:spcPts val="40774"/>
              </a:lnSpc>
            </a:pPr>
            <a:r>
              <a:rPr lang="en-US" sz="29124" dirty="0">
                <a:solidFill>
                  <a:srgbClr val="FFFFFF"/>
                </a:solidFill>
                <a:latin typeface="Feeling Passionate"/>
                <a:ea typeface="Feeling Passionate"/>
                <a:cs typeface="Feeling Passionate"/>
                <a:sym typeface="Feeling Passionate"/>
              </a:rPr>
              <a:t>options</a:t>
            </a:r>
          </a:p>
        </p:txBody>
      </p:sp>
      <p:pic>
        <p:nvPicPr>
          <p:cNvPr id="6" name="Picture 5">
            <a:extLst>
              <a:ext uri="{FF2B5EF4-FFF2-40B4-BE49-F238E27FC236}">
                <a16:creationId xmlns:a16="http://schemas.microsoft.com/office/drawing/2014/main" id="{F807267E-CD77-6E90-328E-82145971F765}"/>
              </a:ext>
            </a:extLst>
          </p:cNvPr>
          <p:cNvPicPr>
            <a:picLocks noChangeAspect="1"/>
          </p:cNvPicPr>
          <p:nvPr/>
        </p:nvPicPr>
        <p:blipFill>
          <a:blip r:embed="rId4"/>
          <a:stretch>
            <a:fillRect/>
          </a:stretch>
        </p:blipFill>
        <p:spPr>
          <a:xfrm>
            <a:off x="228601" y="8459460"/>
            <a:ext cx="2743200" cy="1827539"/>
          </a:xfrm>
          <a:prstGeom prst="rect">
            <a:avLst/>
          </a:prstGeom>
        </p:spPr>
      </p:pic>
      <p:pic>
        <p:nvPicPr>
          <p:cNvPr id="7" name="Picture 6">
            <a:extLst>
              <a:ext uri="{FF2B5EF4-FFF2-40B4-BE49-F238E27FC236}">
                <a16:creationId xmlns:a16="http://schemas.microsoft.com/office/drawing/2014/main" id="{D4BCF5AB-1664-66C0-602A-77D041BC6552}"/>
              </a:ext>
            </a:extLst>
          </p:cNvPr>
          <p:cNvPicPr>
            <a:picLocks noChangeAspect="1"/>
          </p:cNvPicPr>
          <p:nvPr/>
        </p:nvPicPr>
        <p:blipFill>
          <a:blip r:embed="rId5"/>
          <a:srcRect/>
          <a:stretch>
            <a:fillRect/>
          </a:stretch>
        </p:blipFill>
        <p:spPr>
          <a:xfrm rot="-2410649">
            <a:off x="1229270" y="1106367"/>
            <a:ext cx="2655296" cy="2751602"/>
          </a:xfrm>
          <a:prstGeom prst="rect">
            <a:avLst/>
          </a:prstGeom>
        </p:spPr>
      </p:pic>
      <p:pic>
        <p:nvPicPr>
          <p:cNvPr id="8" name="Picture 4">
            <a:extLst>
              <a:ext uri="{FF2B5EF4-FFF2-40B4-BE49-F238E27FC236}">
                <a16:creationId xmlns:a16="http://schemas.microsoft.com/office/drawing/2014/main" id="{B9870749-BFA0-8E94-A98D-DA1CA75A9166}"/>
              </a:ext>
            </a:extLst>
          </p:cNvPr>
          <p:cNvPicPr>
            <a:picLocks noChangeAspect="1"/>
          </p:cNvPicPr>
          <p:nvPr/>
        </p:nvPicPr>
        <p:blipFill>
          <a:blip r:embed="rId6">
            <a:alphaModFix amt="85000"/>
          </a:blip>
          <a:srcRect/>
          <a:stretch>
            <a:fillRect/>
          </a:stretch>
        </p:blipFill>
        <p:spPr>
          <a:xfrm>
            <a:off x="8339571" y="7233274"/>
            <a:ext cx="9946084" cy="1392452"/>
          </a:xfrm>
          <a:prstGeom prst="rect">
            <a:avLst/>
          </a:prstGeom>
        </p:spPr>
      </p:pic>
    </p:spTree>
    <p:extLst>
      <p:ext uri="{BB962C8B-B14F-4D97-AF65-F5344CB8AC3E}">
        <p14:creationId xmlns:p14="http://schemas.microsoft.com/office/powerpoint/2010/main" val="38545404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a:spLocks noGrp="1" noRot="1" noMove="1" noResize="1" noEditPoints="1" noAdjustHandles="1" noChangeArrowheads="1" noChangeShapeType="1"/>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333" b="-9333"/>
            </a:stretch>
          </a:blipFill>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chemeClr val="bg1"/>
              </a:solidFill>
              <a:effectLst/>
              <a:uLnTx/>
              <a:uFillTx/>
              <a:latin typeface="Dreaming Outloud Pro" panose="03050502040302030504" pitchFamily="66" charset="0"/>
              <a:cs typeface="Dreaming Outloud Pro" panose="03050502040302030504" pitchFamily="66" charset="0"/>
            </a:endParaRPr>
          </a:p>
        </p:txBody>
      </p:sp>
      <p:pic>
        <p:nvPicPr>
          <p:cNvPr id="4" name="Picture 4"/>
          <p:cNvPicPr>
            <a:picLocks noChangeAspect="1"/>
          </p:cNvPicPr>
          <p:nvPr/>
        </p:nvPicPr>
        <p:blipFill>
          <a:blip r:embed="rId4">
            <a:alphaModFix/>
          </a:blip>
          <a:srcRect l="1173" r="1247"/>
          <a:stretch>
            <a:fillRect/>
          </a:stretch>
        </p:blipFill>
        <p:spPr>
          <a:xfrm>
            <a:off x="9418439" y="2839268"/>
            <a:ext cx="7577603" cy="46084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TextBox 8"/>
          <p:cNvSpPr txBox="1"/>
          <p:nvPr/>
        </p:nvSpPr>
        <p:spPr>
          <a:xfrm rot="9985">
            <a:off x="532291" y="1929946"/>
            <a:ext cx="8346375" cy="2028545"/>
          </a:xfrm>
          <a:prstGeom prst="rect">
            <a:avLst/>
          </a:prstGeom>
        </p:spPr>
        <p:txBody>
          <a:bodyPr lIns="0" tIns="0" rIns="0" bIns="0" rtlCol="0" anchor="t">
            <a:spAutoFit/>
          </a:bodyPr>
          <a:lstStyle/>
          <a:p>
            <a:pPr algn="ctr">
              <a:lnSpc>
                <a:spcPts val="16599"/>
              </a:lnSpc>
            </a:pPr>
            <a:r>
              <a:rPr lang="en-US" sz="11856" dirty="0">
                <a:solidFill>
                  <a:srgbClr val="FFFFFF"/>
                </a:solidFill>
                <a:latin typeface="Feeling Passionate"/>
                <a:ea typeface="Feeling Passionate"/>
                <a:cs typeface="Feeling Passionate"/>
                <a:sym typeface="Feeling Passionate"/>
              </a:rPr>
              <a:t>option 1</a:t>
            </a:r>
          </a:p>
        </p:txBody>
      </p:sp>
      <p:pic>
        <p:nvPicPr>
          <p:cNvPr id="9" name="Picture 8">
            <a:extLst>
              <a:ext uri="{FF2B5EF4-FFF2-40B4-BE49-F238E27FC236}">
                <a16:creationId xmlns:a16="http://schemas.microsoft.com/office/drawing/2014/main" id="{7A61AFAE-8C9D-AF5E-25E8-885885BB573A}"/>
              </a:ext>
            </a:extLst>
          </p:cNvPr>
          <p:cNvPicPr>
            <a:picLocks noChangeAspect="1"/>
          </p:cNvPicPr>
          <p:nvPr/>
        </p:nvPicPr>
        <p:blipFill>
          <a:blip r:embed="rId5"/>
          <a:stretch>
            <a:fillRect/>
          </a:stretch>
        </p:blipFill>
        <p:spPr>
          <a:xfrm>
            <a:off x="228601" y="8459460"/>
            <a:ext cx="2743200" cy="1827539"/>
          </a:xfrm>
          <a:prstGeom prst="rect">
            <a:avLst/>
          </a:prstGeom>
        </p:spPr>
      </p:pic>
      <p:sp>
        <p:nvSpPr>
          <p:cNvPr id="5" name="TextBox 5">
            <a:extLst>
              <a:ext uri="{FF2B5EF4-FFF2-40B4-BE49-F238E27FC236}">
                <a16:creationId xmlns:a16="http://schemas.microsoft.com/office/drawing/2014/main" id="{D6C4A79E-4AA4-17BA-B2E4-EEA6D4413AD3}"/>
              </a:ext>
            </a:extLst>
          </p:cNvPr>
          <p:cNvSpPr txBox="1"/>
          <p:nvPr/>
        </p:nvSpPr>
        <p:spPr>
          <a:xfrm>
            <a:off x="1632581" y="5008709"/>
            <a:ext cx="6153277" cy="1759456"/>
          </a:xfrm>
          <a:prstGeom prst="rect">
            <a:avLst/>
          </a:prstGeom>
        </p:spPr>
        <p:txBody>
          <a:bodyPr wrap="square" lIns="0" tIns="0" rIns="0" bIns="0" rtlCol="0" anchor="t">
            <a:spAutoFit/>
          </a:bodyPr>
          <a:lstStyle/>
          <a:p>
            <a:pPr algn="ctr">
              <a:lnSpc>
                <a:spcPts val="4384"/>
              </a:lnSpc>
            </a:pPr>
            <a:r>
              <a:rPr lang="en-US" sz="5400" b="1" dirty="0">
                <a:solidFill>
                  <a:srgbClr val="FFFFFF"/>
                </a:solidFill>
                <a:latin typeface="Dreaming Outloud Pro" panose="03050502040302030504" pitchFamily="66" charset="0"/>
                <a:ea typeface="Feeling Passionate"/>
                <a:cs typeface="Dreaming Outloud Pro" panose="03050502040302030504" pitchFamily="66" charset="0"/>
                <a:sym typeface="Feeling Passionate"/>
              </a:rPr>
              <a:t>Take a moment to list 5-7 qualities that make up your family.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8A62F6-8A10-B089-8A16-16E1AD00575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226E6C7-FEE4-1466-9D18-B576654390A2}"/>
              </a:ext>
            </a:extLst>
          </p:cNvPr>
          <p:cNvSpPr>
            <a:spLocks noGrp="1" noRot="1" noMove="1" noResize="1" noEditPoints="1" noAdjustHandles="1" noChangeArrowheads="1" noChangeShapeType="1"/>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333" b="-9333"/>
            </a:stretch>
          </a:blipFill>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chemeClr val="bg1"/>
              </a:solidFill>
              <a:effectLst/>
              <a:uLnTx/>
              <a:uFillTx/>
              <a:latin typeface="Dreaming Outloud Pro" panose="03050502040302030504" pitchFamily="66" charset="0"/>
              <a:cs typeface="Dreaming Outloud Pro" panose="03050502040302030504" pitchFamily="66" charset="0"/>
            </a:endParaRPr>
          </a:p>
        </p:txBody>
      </p:sp>
      <p:sp>
        <p:nvSpPr>
          <p:cNvPr id="8" name="TextBox 8">
            <a:extLst>
              <a:ext uri="{FF2B5EF4-FFF2-40B4-BE49-F238E27FC236}">
                <a16:creationId xmlns:a16="http://schemas.microsoft.com/office/drawing/2014/main" id="{F68D4FB1-6CEC-2DFA-AF53-91B4D1BFA6B2}"/>
              </a:ext>
            </a:extLst>
          </p:cNvPr>
          <p:cNvSpPr txBox="1"/>
          <p:nvPr/>
        </p:nvSpPr>
        <p:spPr>
          <a:xfrm rot="9985">
            <a:off x="532291" y="1929946"/>
            <a:ext cx="8346375" cy="2028545"/>
          </a:xfrm>
          <a:prstGeom prst="rect">
            <a:avLst/>
          </a:prstGeom>
        </p:spPr>
        <p:txBody>
          <a:bodyPr lIns="0" tIns="0" rIns="0" bIns="0" rtlCol="0" anchor="t">
            <a:spAutoFit/>
          </a:bodyPr>
          <a:lstStyle/>
          <a:p>
            <a:pPr algn="ctr">
              <a:lnSpc>
                <a:spcPts val="16599"/>
              </a:lnSpc>
            </a:pPr>
            <a:r>
              <a:rPr lang="en-US" sz="11856" dirty="0">
                <a:solidFill>
                  <a:srgbClr val="FFFFFF"/>
                </a:solidFill>
                <a:latin typeface="Feeling Passionate"/>
                <a:ea typeface="Feeling Passionate"/>
                <a:cs typeface="Feeling Passionate"/>
                <a:sym typeface="Feeling Passionate"/>
              </a:rPr>
              <a:t>option 2</a:t>
            </a:r>
          </a:p>
        </p:txBody>
      </p:sp>
      <p:pic>
        <p:nvPicPr>
          <p:cNvPr id="9" name="Picture 8">
            <a:extLst>
              <a:ext uri="{FF2B5EF4-FFF2-40B4-BE49-F238E27FC236}">
                <a16:creationId xmlns:a16="http://schemas.microsoft.com/office/drawing/2014/main" id="{A2C041F2-8D26-5957-2514-9315E607742B}"/>
              </a:ext>
            </a:extLst>
          </p:cNvPr>
          <p:cNvPicPr>
            <a:picLocks noChangeAspect="1"/>
          </p:cNvPicPr>
          <p:nvPr/>
        </p:nvPicPr>
        <p:blipFill>
          <a:blip r:embed="rId4"/>
          <a:stretch>
            <a:fillRect/>
          </a:stretch>
        </p:blipFill>
        <p:spPr>
          <a:xfrm>
            <a:off x="228601" y="8459460"/>
            <a:ext cx="2743200" cy="1827539"/>
          </a:xfrm>
          <a:prstGeom prst="rect">
            <a:avLst/>
          </a:prstGeom>
        </p:spPr>
      </p:pic>
      <p:sp>
        <p:nvSpPr>
          <p:cNvPr id="5" name="TextBox 5">
            <a:extLst>
              <a:ext uri="{FF2B5EF4-FFF2-40B4-BE49-F238E27FC236}">
                <a16:creationId xmlns:a16="http://schemas.microsoft.com/office/drawing/2014/main" id="{808A4284-3D18-F44D-11E0-7820B5BA3686}"/>
              </a:ext>
            </a:extLst>
          </p:cNvPr>
          <p:cNvSpPr txBox="1"/>
          <p:nvPr/>
        </p:nvSpPr>
        <p:spPr>
          <a:xfrm>
            <a:off x="719297" y="4162323"/>
            <a:ext cx="7972361" cy="4526880"/>
          </a:xfrm>
          <a:prstGeom prst="rect">
            <a:avLst/>
          </a:prstGeom>
        </p:spPr>
        <p:txBody>
          <a:bodyPr wrap="square" lIns="0" tIns="0" rIns="0" bIns="0" rtlCol="0" anchor="t">
            <a:spAutoFit/>
          </a:bodyPr>
          <a:lstStyle/>
          <a:p>
            <a:pPr algn="ctr">
              <a:lnSpc>
                <a:spcPts val="4384"/>
              </a:lnSpc>
            </a:pPr>
            <a:r>
              <a:rPr lang="en-US" sz="5400" b="1" dirty="0">
                <a:solidFill>
                  <a:srgbClr val="FFFFFF"/>
                </a:solidFill>
                <a:latin typeface="Dreaming Outloud Pro" panose="03050502040302030504" pitchFamily="66" charset="0"/>
                <a:ea typeface="Feeling Passionate"/>
                <a:cs typeface="Dreaming Outloud Pro" panose="03050502040302030504" pitchFamily="66" charset="0"/>
                <a:sym typeface="Feeling Passionate"/>
              </a:rPr>
              <a:t>Listen to a 5-part </a:t>
            </a:r>
          </a:p>
          <a:p>
            <a:pPr algn="ctr">
              <a:lnSpc>
                <a:spcPts val="4384"/>
              </a:lnSpc>
            </a:pPr>
            <a:r>
              <a:rPr lang="en-US" sz="5400" b="1" dirty="0">
                <a:solidFill>
                  <a:srgbClr val="FFFFFF"/>
                </a:solidFill>
                <a:latin typeface="Dreaming Outloud Pro" panose="03050502040302030504" pitchFamily="66" charset="0"/>
                <a:ea typeface="Feeling Passionate"/>
                <a:cs typeface="Dreaming Outloud Pro" panose="03050502040302030504" pitchFamily="66" charset="0"/>
                <a:sym typeface="Feeling Passionate"/>
              </a:rPr>
              <a:t>walk-through of “Building an Intentional Family Identity” on the </a:t>
            </a:r>
          </a:p>
          <a:p>
            <a:pPr algn="ctr">
              <a:lnSpc>
                <a:spcPts val="4384"/>
              </a:lnSpc>
            </a:pPr>
            <a:r>
              <a:rPr lang="en-US" sz="5400" b="1" dirty="0">
                <a:solidFill>
                  <a:srgbClr val="FFFFFF"/>
                </a:solidFill>
                <a:latin typeface="Dreaming Outloud Pro" panose="03050502040302030504" pitchFamily="66" charset="0"/>
                <a:ea typeface="Feeling Passionate"/>
                <a:cs typeface="Dreaming Outloud Pro" panose="03050502040302030504" pitchFamily="66" charset="0"/>
                <a:sym typeface="Feeling Passionate"/>
              </a:rPr>
              <a:t>Five Minute Family podcast</a:t>
            </a:r>
          </a:p>
          <a:p>
            <a:pPr algn="ctr">
              <a:lnSpc>
                <a:spcPts val="4384"/>
              </a:lnSpc>
            </a:pPr>
            <a:r>
              <a:rPr lang="en-US" sz="4000" b="1" dirty="0">
                <a:solidFill>
                  <a:srgbClr val="FFFFFF"/>
                </a:solidFill>
                <a:latin typeface="Dreaming Outloud Pro" panose="03050502040302030504" pitchFamily="66" charset="0"/>
                <a:ea typeface="Feeling Passionate"/>
                <a:cs typeface="Dreaming Outloud Pro" panose="03050502040302030504" pitchFamily="66" charset="0"/>
                <a:sym typeface="Feeling Passionate"/>
              </a:rPr>
              <a:t>(only five minutes each)</a:t>
            </a:r>
          </a:p>
          <a:p>
            <a:pPr algn="ctr">
              <a:lnSpc>
                <a:spcPts val="4384"/>
              </a:lnSpc>
            </a:pPr>
            <a:endParaRPr lang="en-US" sz="4000" b="1" dirty="0">
              <a:solidFill>
                <a:srgbClr val="FFFFFF"/>
              </a:solidFill>
              <a:latin typeface="Dreaming Outloud Pro" panose="03050502040302030504" pitchFamily="66" charset="0"/>
              <a:ea typeface="Feeling Passionate"/>
              <a:cs typeface="Dreaming Outloud Pro" panose="03050502040302030504" pitchFamily="66" charset="0"/>
              <a:sym typeface="Feeling Passionate"/>
            </a:endParaRPr>
          </a:p>
          <a:p>
            <a:pPr algn="ctr">
              <a:lnSpc>
                <a:spcPts val="4384"/>
              </a:lnSpc>
            </a:pPr>
            <a:r>
              <a:rPr lang="en-US" sz="4000" b="1" dirty="0">
                <a:solidFill>
                  <a:srgbClr val="FFFFFF"/>
                </a:solidFill>
                <a:latin typeface="Dreaming Outloud Pro" panose="03050502040302030504" pitchFamily="66" charset="0"/>
                <a:ea typeface="Feeling Passionate"/>
                <a:cs typeface="Dreaming Outloud Pro" panose="03050502040302030504" pitchFamily="66" charset="0"/>
                <a:sym typeface="Feeling Passionate"/>
              </a:rPr>
              <a:t>04/14/2020 – 05/12/2020</a:t>
            </a:r>
          </a:p>
        </p:txBody>
      </p:sp>
      <p:pic>
        <p:nvPicPr>
          <p:cNvPr id="6" name="Picture 5">
            <a:extLst>
              <a:ext uri="{FF2B5EF4-FFF2-40B4-BE49-F238E27FC236}">
                <a16:creationId xmlns:a16="http://schemas.microsoft.com/office/drawing/2014/main" id="{A58E14A0-A221-AA53-C077-809D5FD0A5A5}"/>
              </a:ext>
            </a:extLst>
          </p:cNvPr>
          <p:cNvPicPr>
            <a:picLocks noChangeAspect="1"/>
          </p:cNvPicPr>
          <p:nvPr/>
        </p:nvPicPr>
        <p:blipFill>
          <a:blip r:embed="rId5"/>
          <a:stretch>
            <a:fillRect/>
          </a:stretch>
        </p:blipFill>
        <p:spPr>
          <a:xfrm>
            <a:off x="9144000" y="800100"/>
            <a:ext cx="2859272" cy="2853175"/>
          </a:xfrm>
          <a:prstGeom prst="rect">
            <a:avLst/>
          </a:prstGeom>
        </p:spPr>
      </p:pic>
      <p:pic>
        <p:nvPicPr>
          <p:cNvPr id="10" name="Picture 9">
            <a:extLst>
              <a:ext uri="{FF2B5EF4-FFF2-40B4-BE49-F238E27FC236}">
                <a16:creationId xmlns:a16="http://schemas.microsoft.com/office/drawing/2014/main" id="{73FF7290-52CC-8D93-FB6E-E0207D8681B3}"/>
              </a:ext>
            </a:extLst>
          </p:cNvPr>
          <p:cNvPicPr>
            <a:picLocks noChangeAspect="1"/>
          </p:cNvPicPr>
          <p:nvPr/>
        </p:nvPicPr>
        <p:blipFill>
          <a:blip r:embed="rId6"/>
          <a:stretch>
            <a:fillRect/>
          </a:stretch>
        </p:blipFill>
        <p:spPr>
          <a:xfrm>
            <a:off x="14139440" y="800099"/>
            <a:ext cx="2853175" cy="2853175"/>
          </a:xfrm>
          <a:prstGeom prst="rect">
            <a:avLst/>
          </a:prstGeom>
        </p:spPr>
      </p:pic>
      <p:pic>
        <p:nvPicPr>
          <p:cNvPr id="12" name="Picture 11">
            <a:extLst>
              <a:ext uri="{FF2B5EF4-FFF2-40B4-BE49-F238E27FC236}">
                <a16:creationId xmlns:a16="http://schemas.microsoft.com/office/drawing/2014/main" id="{88123876-31DD-63AE-650F-2D135BC5DC45}"/>
              </a:ext>
            </a:extLst>
          </p:cNvPr>
          <p:cNvPicPr>
            <a:picLocks noChangeAspect="1"/>
          </p:cNvPicPr>
          <p:nvPr/>
        </p:nvPicPr>
        <p:blipFill>
          <a:blip r:embed="rId7"/>
          <a:stretch>
            <a:fillRect/>
          </a:stretch>
        </p:blipFill>
        <p:spPr>
          <a:xfrm>
            <a:off x="11624825" y="3780551"/>
            <a:ext cx="2853175" cy="2853175"/>
          </a:xfrm>
          <a:prstGeom prst="rect">
            <a:avLst/>
          </a:prstGeom>
        </p:spPr>
      </p:pic>
      <p:pic>
        <p:nvPicPr>
          <p:cNvPr id="14" name="Picture 13">
            <a:extLst>
              <a:ext uri="{FF2B5EF4-FFF2-40B4-BE49-F238E27FC236}">
                <a16:creationId xmlns:a16="http://schemas.microsoft.com/office/drawing/2014/main" id="{E6AE0A41-2263-265B-D0B2-4D75DBFAF80A}"/>
              </a:ext>
            </a:extLst>
          </p:cNvPr>
          <p:cNvPicPr>
            <a:picLocks noChangeAspect="1"/>
          </p:cNvPicPr>
          <p:nvPr/>
        </p:nvPicPr>
        <p:blipFill>
          <a:blip r:embed="rId8"/>
          <a:stretch>
            <a:fillRect/>
          </a:stretch>
        </p:blipFill>
        <p:spPr>
          <a:xfrm>
            <a:off x="9144000" y="6732325"/>
            <a:ext cx="2853175" cy="2853175"/>
          </a:xfrm>
          <a:prstGeom prst="rect">
            <a:avLst/>
          </a:prstGeom>
        </p:spPr>
      </p:pic>
      <p:pic>
        <p:nvPicPr>
          <p:cNvPr id="20" name="Picture 19">
            <a:extLst>
              <a:ext uri="{FF2B5EF4-FFF2-40B4-BE49-F238E27FC236}">
                <a16:creationId xmlns:a16="http://schemas.microsoft.com/office/drawing/2014/main" id="{8DAF9A92-273B-D921-EBAC-A74D0120451D}"/>
              </a:ext>
            </a:extLst>
          </p:cNvPr>
          <p:cNvPicPr>
            <a:picLocks noChangeAspect="1"/>
          </p:cNvPicPr>
          <p:nvPr/>
        </p:nvPicPr>
        <p:blipFill>
          <a:blip r:embed="rId9"/>
          <a:stretch>
            <a:fillRect/>
          </a:stretch>
        </p:blipFill>
        <p:spPr>
          <a:xfrm>
            <a:off x="14139440" y="6726882"/>
            <a:ext cx="2853175" cy="2853175"/>
          </a:xfrm>
          <a:prstGeom prst="rect">
            <a:avLst/>
          </a:prstGeom>
        </p:spPr>
      </p:pic>
    </p:spTree>
    <p:extLst>
      <p:ext uri="{BB962C8B-B14F-4D97-AF65-F5344CB8AC3E}">
        <p14:creationId xmlns:p14="http://schemas.microsoft.com/office/powerpoint/2010/main" val="3006016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AAAF2B-5BFB-19AB-4DEC-7072190E84B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CF95966-2086-45F7-8055-8EFF2703D3B5}"/>
              </a:ext>
            </a:extLst>
          </p:cNvPr>
          <p:cNvSpPr>
            <a:spLocks noGrp="1" noRot="1" noMove="1" noResize="1" noEditPoints="1" noAdjustHandles="1" noChangeArrowheads="1" noChangeShapeType="1"/>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333" b="-9333"/>
            </a:stretch>
          </a:blipFill>
        </p:spPr>
        <p:txBody>
          <a:bodyPr/>
          <a:lstStyle/>
          <a:p>
            <a:endParaRPr lang="en-US"/>
          </a:p>
        </p:txBody>
      </p:sp>
      <p:sp>
        <p:nvSpPr>
          <p:cNvPr id="5" name="TextBox 5">
            <a:extLst>
              <a:ext uri="{FF2B5EF4-FFF2-40B4-BE49-F238E27FC236}">
                <a16:creationId xmlns:a16="http://schemas.microsoft.com/office/drawing/2014/main" id="{D1394DE5-0EB2-4970-151B-DD2AEE9DBACF}"/>
              </a:ext>
            </a:extLst>
          </p:cNvPr>
          <p:cNvSpPr txBox="1"/>
          <p:nvPr/>
        </p:nvSpPr>
        <p:spPr>
          <a:xfrm rot="-10627">
            <a:off x="3710363" y="1045493"/>
            <a:ext cx="10868629" cy="2392833"/>
          </a:xfrm>
          <a:prstGeom prst="rect">
            <a:avLst/>
          </a:prstGeom>
        </p:spPr>
        <p:txBody>
          <a:bodyPr lIns="0" tIns="0" rIns="0" bIns="0" rtlCol="0" anchor="t">
            <a:spAutoFit/>
          </a:bodyPr>
          <a:lstStyle/>
          <a:p>
            <a:pPr algn="ctr">
              <a:lnSpc>
                <a:spcPts val="19620"/>
              </a:lnSpc>
            </a:pPr>
            <a:r>
              <a:rPr lang="en-US" sz="14014" dirty="0">
                <a:solidFill>
                  <a:srgbClr val="FFFFFF"/>
                </a:solidFill>
                <a:latin typeface="Feeling Passionate"/>
                <a:ea typeface="Feeling Passionate"/>
                <a:cs typeface="Feeling Passionate"/>
                <a:sym typeface="Feeling Passionate"/>
              </a:rPr>
              <a:t>scripture</a:t>
            </a:r>
          </a:p>
        </p:txBody>
      </p:sp>
      <p:sp>
        <p:nvSpPr>
          <p:cNvPr id="6" name="TextBox 6">
            <a:extLst>
              <a:ext uri="{FF2B5EF4-FFF2-40B4-BE49-F238E27FC236}">
                <a16:creationId xmlns:a16="http://schemas.microsoft.com/office/drawing/2014/main" id="{664D1E23-6289-4CC8-C767-2FB571E769CD}"/>
              </a:ext>
            </a:extLst>
          </p:cNvPr>
          <p:cNvSpPr txBox="1"/>
          <p:nvPr/>
        </p:nvSpPr>
        <p:spPr>
          <a:xfrm>
            <a:off x="2209800" y="3695700"/>
            <a:ext cx="13716000" cy="5539978"/>
          </a:xfrm>
          <a:prstGeom prst="rect">
            <a:avLst/>
          </a:prstGeom>
        </p:spPr>
        <p:txBody>
          <a:bodyPr wrap="square" lIns="0" tIns="0" rIns="0" bIns="0" rtlCol="0" anchor="t">
            <a:spAutoFit/>
          </a:bodyPr>
          <a:lstStyle/>
          <a:p>
            <a:pPr algn="ctr"/>
            <a:r>
              <a:rPr lang="en-US" sz="6000" dirty="0">
                <a:solidFill>
                  <a:srgbClr val="FFFFFF"/>
                </a:solidFill>
                <a:latin typeface="Dreaming Outloud Pro" panose="03050502040302030504" pitchFamily="66" charset="0"/>
                <a:ea typeface="Feeling Passionate"/>
                <a:cs typeface="Dreaming Outloud Pro" panose="03050502040302030504" pitchFamily="66" charset="0"/>
                <a:sym typeface="Feeling Passionate"/>
              </a:rPr>
              <a:t>From him the whole body, fitted and knit together by every supporting ligament, promotes the growth of the body for building itself up in love by the proper working of each individual part. </a:t>
            </a:r>
          </a:p>
          <a:p>
            <a:pPr algn="ctr"/>
            <a:r>
              <a:rPr lang="en-US" sz="6000" dirty="0">
                <a:solidFill>
                  <a:srgbClr val="FFFFFF"/>
                </a:solidFill>
                <a:latin typeface="Dreaming Outloud Pro" panose="03050502040302030504" pitchFamily="66" charset="0"/>
                <a:ea typeface="Feeling Passionate"/>
                <a:cs typeface="Dreaming Outloud Pro" panose="03050502040302030504" pitchFamily="66" charset="0"/>
                <a:sym typeface="Feeling Passionate"/>
              </a:rPr>
              <a:t>Ephesians 4:16 (CSB)</a:t>
            </a:r>
          </a:p>
        </p:txBody>
      </p:sp>
      <p:pic>
        <p:nvPicPr>
          <p:cNvPr id="8" name="Picture 7">
            <a:extLst>
              <a:ext uri="{FF2B5EF4-FFF2-40B4-BE49-F238E27FC236}">
                <a16:creationId xmlns:a16="http://schemas.microsoft.com/office/drawing/2014/main" id="{5C13E0D7-84A5-41DF-1E38-EC18102F68CE}"/>
              </a:ext>
            </a:extLst>
          </p:cNvPr>
          <p:cNvPicPr>
            <a:picLocks noChangeAspect="1"/>
          </p:cNvPicPr>
          <p:nvPr/>
        </p:nvPicPr>
        <p:blipFill>
          <a:blip r:embed="rId4"/>
          <a:stretch>
            <a:fillRect/>
          </a:stretch>
        </p:blipFill>
        <p:spPr>
          <a:xfrm>
            <a:off x="228601" y="8459460"/>
            <a:ext cx="2743200" cy="1827539"/>
          </a:xfrm>
          <a:prstGeom prst="rect">
            <a:avLst/>
          </a:prstGeom>
        </p:spPr>
      </p:pic>
    </p:spTree>
    <p:extLst>
      <p:ext uri="{BB962C8B-B14F-4D97-AF65-F5344CB8AC3E}">
        <p14:creationId xmlns:p14="http://schemas.microsoft.com/office/powerpoint/2010/main" val="40844996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8E44E6-9BDB-40CD-AD1F-E1EAE6DE7D4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B9B272A-4F2C-C2F1-74F0-8398C2EF586B}"/>
              </a:ext>
            </a:extLst>
          </p:cNvPr>
          <p:cNvSpPr>
            <a:spLocks noGrp="1" noRot="1" noMove="1" noResize="1" noEditPoints="1" noAdjustHandles="1" noChangeArrowheads="1" noChangeShapeType="1"/>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333" b="-9333"/>
            </a:stretch>
          </a:blipFill>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chemeClr val="bg1"/>
              </a:solidFill>
              <a:effectLst/>
              <a:uLnTx/>
              <a:uFillTx/>
              <a:latin typeface="Dreaming Outloud Pro" panose="03050502040302030504" pitchFamily="66" charset="0"/>
              <a:cs typeface="Dreaming Outloud Pro" panose="03050502040302030504" pitchFamily="66" charset="0"/>
            </a:endParaRPr>
          </a:p>
        </p:txBody>
      </p:sp>
      <p:sp>
        <p:nvSpPr>
          <p:cNvPr id="8" name="TextBox 8">
            <a:extLst>
              <a:ext uri="{FF2B5EF4-FFF2-40B4-BE49-F238E27FC236}">
                <a16:creationId xmlns:a16="http://schemas.microsoft.com/office/drawing/2014/main" id="{929F5E0D-AFA5-A976-80EE-1A2DD6426208}"/>
              </a:ext>
            </a:extLst>
          </p:cNvPr>
          <p:cNvSpPr txBox="1"/>
          <p:nvPr/>
        </p:nvSpPr>
        <p:spPr>
          <a:xfrm rot="9985">
            <a:off x="532291" y="1929946"/>
            <a:ext cx="8346375" cy="2028545"/>
          </a:xfrm>
          <a:prstGeom prst="rect">
            <a:avLst/>
          </a:prstGeom>
        </p:spPr>
        <p:txBody>
          <a:bodyPr lIns="0" tIns="0" rIns="0" bIns="0" rtlCol="0" anchor="t">
            <a:spAutoFit/>
          </a:bodyPr>
          <a:lstStyle/>
          <a:p>
            <a:pPr algn="ctr">
              <a:lnSpc>
                <a:spcPts val="16599"/>
              </a:lnSpc>
            </a:pPr>
            <a:r>
              <a:rPr lang="en-US" sz="11856" dirty="0">
                <a:solidFill>
                  <a:srgbClr val="FFFFFF"/>
                </a:solidFill>
                <a:latin typeface="Feeling Passionate"/>
                <a:ea typeface="Feeling Passionate"/>
                <a:cs typeface="Feeling Passionate"/>
                <a:sym typeface="Feeling Passionate"/>
              </a:rPr>
              <a:t>option 3a</a:t>
            </a:r>
          </a:p>
        </p:txBody>
      </p:sp>
      <p:pic>
        <p:nvPicPr>
          <p:cNvPr id="9" name="Picture 8">
            <a:extLst>
              <a:ext uri="{FF2B5EF4-FFF2-40B4-BE49-F238E27FC236}">
                <a16:creationId xmlns:a16="http://schemas.microsoft.com/office/drawing/2014/main" id="{BBDB2B4C-ED65-09B4-77FF-ED9044AECF8D}"/>
              </a:ext>
            </a:extLst>
          </p:cNvPr>
          <p:cNvPicPr>
            <a:picLocks noChangeAspect="1"/>
          </p:cNvPicPr>
          <p:nvPr/>
        </p:nvPicPr>
        <p:blipFill>
          <a:blip r:embed="rId4"/>
          <a:stretch>
            <a:fillRect/>
          </a:stretch>
        </p:blipFill>
        <p:spPr>
          <a:xfrm>
            <a:off x="228601" y="8459460"/>
            <a:ext cx="2743200" cy="1827539"/>
          </a:xfrm>
          <a:prstGeom prst="rect">
            <a:avLst/>
          </a:prstGeom>
        </p:spPr>
      </p:pic>
      <p:sp>
        <p:nvSpPr>
          <p:cNvPr id="5" name="TextBox 5">
            <a:extLst>
              <a:ext uri="{FF2B5EF4-FFF2-40B4-BE49-F238E27FC236}">
                <a16:creationId xmlns:a16="http://schemas.microsoft.com/office/drawing/2014/main" id="{7887F7BB-FA53-837F-5743-FF2E8DAE38D1}"/>
              </a:ext>
            </a:extLst>
          </p:cNvPr>
          <p:cNvSpPr txBox="1"/>
          <p:nvPr/>
        </p:nvSpPr>
        <p:spPr>
          <a:xfrm>
            <a:off x="1231649" y="4726580"/>
            <a:ext cx="6947658" cy="2323713"/>
          </a:xfrm>
          <a:prstGeom prst="rect">
            <a:avLst/>
          </a:prstGeom>
        </p:spPr>
        <p:txBody>
          <a:bodyPr wrap="square" lIns="0" tIns="0" rIns="0" bIns="0" rtlCol="0" anchor="t">
            <a:spAutoFit/>
          </a:bodyPr>
          <a:lstStyle/>
          <a:p>
            <a:pPr algn="ctr">
              <a:lnSpc>
                <a:spcPts val="4384"/>
              </a:lnSpc>
            </a:pPr>
            <a:r>
              <a:rPr lang="en-US" sz="5400" b="1" dirty="0">
                <a:solidFill>
                  <a:srgbClr val="FFFFFF"/>
                </a:solidFill>
                <a:latin typeface="Dreaming Outloud Pro" panose="03050502040302030504" pitchFamily="66" charset="0"/>
                <a:ea typeface="Feeling Passionate"/>
                <a:cs typeface="Dreaming Outloud Pro" panose="03050502040302030504" pitchFamily="66" charset="0"/>
                <a:sym typeface="Feeling Passionate"/>
              </a:rPr>
              <a:t>A five-step, </a:t>
            </a:r>
          </a:p>
          <a:p>
            <a:pPr algn="ctr">
              <a:lnSpc>
                <a:spcPts val="4384"/>
              </a:lnSpc>
            </a:pPr>
            <a:r>
              <a:rPr lang="en-US" sz="5400" b="1" dirty="0">
                <a:solidFill>
                  <a:srgbClr val="FFFFFF"/>
                </a:solidFill>
                <a:latin typeface="Dreaming Outloud Pro" panose="03050502040302030504" pitchFamily="66" charset="0"/>
                <a:ea typeface="Feeling Passionate"/>
                <a:cs typeface="Dreaming Outloud Pro" panose="03050502040302030504" pitchFamily="66" charset="0"/>
                <a:sym typeface="Feeling Passionate"/>
              </a:rPr>
              <a:t>five-minute-at-a-time</a:t>
            </a:r>
            <a:br>
              <a:rPr lang="en-US" sz="5400" b="1" dirty="0">
                <a:solidFill>
                  <a:srgbClr val="FFFFFF"/>
                </a:solidFill>
                <a:latin typeface="Dreaming Outloud Pro" panose="03050502040302030504" pitchFamily="66" charset="0"/>
                <a:ea typeface="Feeling Passionate"/>
                <a:cs typeface="Dreaming Outloud Pro" panose="03050502040302030504" pitchFamily="66" charset="0"/>
                <a:sym typeface="Feeling Passionate"/>
              </a:rPr>
            </a:br>
            <a:r>
              <a:rPr lang="en-US" sz="5400" b="1" dirty="0">
                <a:solidFill>
                  <a:srgbClr val="FFFFFF"/>
                </a:solidFill>
                <a:latin typeface="Dreaming Outloud Pro" panose="03050502040302030504" pitchFamily="66" charset="0"/>
                <a:ea typeface="Feeling Passionate"/>
                <a:cs typeface="Dreaming Outloud Pro" panose="03050502040302030504" pitchFamily="66" charset="0"/>
                <a:sym typeface="Feeling Passionate"/>
              </a:rPr>
              <a:t>Family Identity Challenge</a:t>
            </a:r>
          </a:p>
        </p:txBody>
      </p:sp>
      <p:sp>
        <p:nvSpPr>
          <p:cNvPr id="3" name="Content Placeholder 2">
            <a:extLst>
              <a:ext uri="{FF2B5EF4-FFF2-40B4-BE49-F238E27FC236}">
                <a16:creationId xmlns:a16="http://schemas.microsoft.com/office/drawing/2014/main" id="{8F2E5048-5017-70D5-8283-E5AA1C1D1414}"/>
              </a:ext>
            </a:extLst>
          </p:cNvPr>
          <p:cNvSpPr txBox="1">
            <a:spLocks/>
          </p:cNvSpPr>
          <p:nvPr/>
        </p:nvSpPr>
        <p:spPr>
          <a:xfrm>
            <a:off x="10287000" y="1139225"/>
            <a:ext cx="5486400" cy="9147774"/>
          </a:xfrm>
          <a:prstGeom prst="rect">
            <a:avLst/>
          </a:prstGeom>
        </p:spPr>
        <p:txBody>
          <a:bodyPr numCol="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4000" dirty="0">
                <a:solidFill>
                  <a:schemeClr val="bg1"/>
                </a:solidFill>
                <a:latin typeface="Dreaming Outloud Pro" panose="03050502040302030504" pitchFamily="66" charset="0"/>
                <a:cs typeface="Dreaming Outloud Pro" panose="03050502040302030504" pitchFamily="66" charset="0"/>
              </a:rPr>
              <a:t>Galatians 4:6-7</a:t>
            </a:r>
          </a:p>
          <a:p>
            <a:r>
              <a:rPr lang="en-US" sz="4000" dirty="0">
                <a:solidFill>
                  <a:schemeClr val="bg1"/>
                </a:solidFill>
                <a:latin typeface="Dreaming Outloud Pro" panose="03050502040302030504" pitchFamily="66" charset="0"/>
                <a:cs typeface="Dreaming Outloud Pro" panose="03050502040302030504" pitchFamily="66" charset="0"/>
              </a:rPr>
              <a:t>2 Corinthians 5:17</a:t>
            </a:r>
          </a:p>
          <a:p>
            <a:r>
              <a:rPr lang="en-US" sz="4000" dirty="0">
                <a:solidFill>
                  <a:schemeClr val="bg1"/>
                </a:solidFill>
                <a:latin typeface="Dreaming Outloud Pro" panose="03050502040302030504" pitchFamily="66" charset="0"/>
                <a:cs typeface="Dreaming Outloud Pro" panose="03050502040302030504" pitchFamily="66" charset="0"/>
              </a:rPr>
              <a:t>John 1:12</a:t>
            </a:r>
          </a:p>
          <a:p>
            <a:r>
              <a:rPr lang="en-US" sz="4000" dirty="0">
                <a:solidFill>
                  <a:schemeClr val="bg1"/>
                </a:solidFill>
                <a:latin typeface="Dreaming Outloud Pro" panose="03050502040302030504" pitchFamily="66" charset="0"/>
                <a:cs typeface="Dreaming Outloud Pro" panose="03050502040302030504" pitchFamily="66" charset="0"/>
              </a:rPr>
              <a:t>Ephesians 1:5</a:t>
            </a:r>
          </a:p>
          <a:p>
            <a:r>
              <a:rPr lang="en-US" sz="4000" dirty="0">
                <a:solidFill>
                  <a:schemeClr val="bg1"/>
                </a:solidFill>
                <a:latin typeface="Dreaming Outloud Pro" panose="03050502040302030504" pitchFamily="66" charset="0"/>
                <a:cs typeface="Dreaming Outloud Pro" panose="03050502040302030504" pitchFamily="66" charset="0"/>
              </a:rPr>
              <a:t>1 Corinthians 6:17</a:t>
            </a:r>
          </a:p>
          <a:p>
            <a:r>
              <a:rPr lang="en-US" sz="4000" dirty="0">
                <a:solidFill>
                  <a:schemeClr val="bg1"/>
                </a:solidFill>
                <a:latin typeface="Dreaming Outloud Pro" panose="03050502040302030504" pitchFamily="66" charset="0"/>
                <a:cs typeface="Dreaming Outloud Pro" panose="03050502040302030504" pitchFamily="66" charset="0"/>
              </a:rPr>
              <a:t>1 Peter 2:9</a:t>
            </a:r>
          </a:p>
          <a:p>
            <a:r>
              <a:rPr lang="en-US" sz="4000" dirty="0">
                <a:solidFill>
                  <a:schemeClr val="bg1"/>
                </a:solidFill>
                <a:latin typeface="Dreaming Outloud Pro" panose="03050502040302030504" pitchFamily="66" charset="0"/>
                <a:cs typeface="Dreaming Outloud Pro" panose="03050502040302030504" pitchFamily="66" charset="0"/>
              </a:rPr>
              <a:t>1 John 3:1-2</a:t>
            </a:r>
          </a:p>
          <a:p>
            <a:r>
              <a:rPr lang="en-US" sz="4000" dirty="0">
                <a:solidFill>
                  <a:schemeClr val="bg1"/>
                </a:solidFill>
                <a:latin typeface="Dreaming Outloud Pro" panose="03050502040302030504" pitchFamily="66" charset="0"/>
                <a:cs typeface="Dreaming Outloud Pro" panose="03050502040302030504" pitchFamily="66" charset="0"/>
              </a:rPr>
              <a:t>2 Corinthians 13:13</a:t>
            </a:r>
          </a:p>
          <a:p>
            <a:r>
              <a:rPr lang="en-US" sz="4000" dirty="0">
                <a:solidFill>
                  <a:schemeClr val="bg1"/>
                </a:solidFill>
                <a:latin typeface="Dreaming Outloud Pro" panose="03050502040302030504" pitchFamily="66" charset="0"/>
                <a:cs typeface="Dreaming Outloud Pro" panose="03050502040302030504" pitchFamily="66" charset="0"/>
              </a:rPr>
              <a:t>Ephesians 3:18</a:t>
            </a:r>
          </a:p>
          <a:p>
            <a:r>
              <a:rPr lang="en-US" sz="4000" dirty="0">
                <a:solidFill>
                  <a:schemeClr val="bg1"/>
                </a:solidFill>
                <a:latin typeface="Dreaming Outloud Pro" panose="03050502040302030504" pitchFamily="66" charset="0"/>
                <a:cs typeface="Dreaming Outloud Pro" panose="03050502040302030504" pitchFamily="66" charset="0"/>
              </a:rPr>
              <a:t>Ephesians 6:18 </a:t>
            </a:r>
          </a:p>
          <a:p>
            <a:r>
              <a:rPr lang="en-US" sz="4000" dirty="0">
                <a:solidFill>
                  <a:schemeClr val="bg1"/>
                </a:solidFill>
                <a:latin typeface="Dreaming Outloud Pro" panose="03050502040302030504" pitchFamily="66" charset="0"/>
                <a:cs typeface="Dreaming Outloud Pro" panose="03050502040302030504" pitchFamily="66" charset="0"/>
              </a:rPr>
              <a:t>Philippians 4:22 </a:t>
            </a:r>
          </a:p>
          <a:p>
            <a:r>
              <a:rPr lang="en-US" sz="4000" dirty="0">
                <a:solidFill>
                  <a:schemeClr val="bg1"/>
                </a:solidFill>
                <a:latin typeface="Dreaming Outloud Pro" panose="03050502040302030504" pitchFamily="66" charset="0"/>
                <a:cs typeface="Dreaming Outloud Pro" panose="03050502040302030504" pitchFamily="66" charset="0"/>
              </a:rPr>
              <a:t>Psalm 34:9</a:t>
            </a:r>
          </a:p>
        </p:txBody>
      </p:sp>
    </p:spTree>
    <p:extLst>
      <p:ext uri="{BB962C8B-B14F-4D97-AF65-F5344CB8AC3E}">
        <p14:creationId xmlns:p14="http://schemas.microsoft.com/office/powerpoint/2010/main" val="26560849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4B6A16-A3F5-2FE4-63E1-37AFCBC914F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FBB7BB4-E1D4-6F5E-68AD-100E53FB68CC}"/>
              </a:ext>
            </a:extLst>
          </p:cNvPr>
          <p:cNvSpPr>
            <a:spLocks noGrp="1" noRot="1" noMove="1" noResize="1" noEditPoints="1" noAdjustHandles="1" noChangeArrowheads="1" noChangeShapeType="1"/>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333" b="-9333"/>
            </a:stretch>
          </a:blipFill>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chemeClr val="bg1"/>
              </a:solidFill>
              <a:effectLst/>
              <a:uLnTx/>
              <a:uFillTx/>
              <a:latin typeface="Dreaming Outloud Pro" panose="03050502040302030504" pitchFamily="66" charset="0"/>
              <a:cs typeface="Dreaming Outloud Pro" panose="03050502040302030504" pitchFamily="66" charset="0"/>
            </a:endParaRPr>
          </a:p>
        </p:txBody>
      </p:sp>
      <p:sp>
        <p:nvSpPr>
          <p:cNvPr id="8" name="TextBox 8">
            <a:extLst>
              <a:ext uri="{FF2B5EF4-FFF2-40B4-BE49-F238E27FC236}">
                <a16:creationId xmlns:a16="http://schemas.microsoft.com/office/drawing/2014/main" id="{73A53360-1FE1-7095-E193-650646EFB738}"/>
              </a:ext>
            </a:extLst>
          </p:cNvPr>
          <p:cNvSpPr txBox="1"/>
          <p:nvPr/>
        </p:nvSpPr>
        <p:spPr>
          <a:xfrm rot="9985">
            <a:off x="532291" y="1929946"/>
            <a:ext cx="8346375" cy="2028545"/>
          </a:xfrm>
          <a:prstGeom prst="rect">
            <a:avLst/>
          </a:prstGeom>
        </p:spPr>
        <p:txBody>
          <a:bodyPr lIns="0" tIns="0" rIns="0" bIns="0" rtlCol="0" anchor="t">
            <a:spAutoFit/>
          </a:bodyPr>
          <a:lstStyle/>
          <a:p>
            <a:pPr algn="ctr">
              <a:lnSpc>
                <a:spcPts val="16599"/>
              </a:lnSpc>
            </a:pPr>
            <a:r>
              <a:rPr lang="en-US" sz="11856" dirty="0">
                <a:solidFill>
                  <a:srgbClr val="FFFFFF"/>
                </a:solidFill>
                <a:latin typeface="Feeling Passionate"/>
                <a:ea typeface="Feeling Passionate"/>
                <a:cs typeface="Feeling Passionate"/>
                <a:sym typeface="Feeling Passionate"/>
              </a:rPr>
              <a:t>option 3b</a:t>
            </a:r>
          </a:p>
        </p:txBody>
      </p:sp>
      <p:pic>
        <p:nvPicPr>
          <p:cNvPr id="9" name="Picture 8">
            <a:extLst>
              <a:ext uri="{FF2B5EF4-FFF2-40B4-BE49-F238E27FC236}">
                <a16:creationId xmlns:a16="http://schemas.microsoft.com/office/drawing/2014/main" id="{7EBE3328-ECFF-2303-E257-CFECAE818845}"/>
              </a:ext>
            </a:extLst>
          </p:cNvPr>
          <p:cNvPicPr>
            <a:picLocks noChangeAspect="1"/>
          </p:cNvPicPr>
          <p:nvPr/>
        </p:nvPicPr>
        <p:blipFill>
          <a:blip r:embed="rId4"/>
          <a:stretch>
            <a:fillRect/>
          </a:stretch>
        </p:blipFill>
        <p:spPr>
          <a:xfrm>
            <a:off x="228601" y="8459460"/>
            <a:ext cx="2743200" cy="1827539"/>
          </a:xfrm>
          <a:prstGeom prst="rect">
            <a:avLst/>
          </a:prstGeom>
        </p:spPr>
      </p:pic>
      <p:sp>
        <p:nvSpPr>
          <p:cNvPr id="5" name="TextBox 5">
            <a:extLst>
              <a:ext uri="{FF2B5EF4-FFF2-40B4-BE49-F238E27FC236}">
                <a16:creationId xmlns:a16="http://schemas.microsoft.com/office/drawing/2014/main" id="{57E56FF8-EE18-0078-B2AF-0A92025B65F0}"/>
              </a:ext>
            </a:extLst>
          </p:cNvPr>
          <p:cNvSpPr txBox="1"/>
          <p:nvPr/>
        </p:nvSpPr>
        <p:spPr>
          <a:xfrm>
            <a:off x="1231649" y="4726580"/>
            <a:ext cx="6947658" cy="2323713"/>
          </a:xfrm>
          <a:prstGeom prst="rect">
            <a:avLst/>
          </a:prstGeom>
        </p:spPr>
        <p:txBody>
          <a:bodyPr wrap="square" lIns="0" tIns="0" rIns="0" bIns="0" rtlCol="0" anchor="t">
            <a:spAutoFit/>
          </a:bodyPr>
          <a:lstStyle/>
          <a:p>
            <a:pPr algn="ctr">
              <a:lnSpc>
                <a:spcPts val="4384"/>
              </a:lnSpc>
            </a:pPr>
            <a:r>
              <a:rPr lang="en-US" sz="5400" b="1" dirty="0">
                <a:solidFill>
                  <a:srgbClr val="FFFFFF"/>
                </a:solidFill>
                <a:latin typeface="Dreaming Outloud Pro" panose="03050502040302030504" pitchFamily="66" charset="0"/>
                <a:ea typeface="Feeling Passionate"/>
                <a:cs typeface="Dreaming Outloud Pro" panose="03050502040302030504" pitchFamily="66" charset="0"/>
                <a:sym typeface="Feeling Passionate"/>
              </a:rPr>
              <a:t>A five-step, </a:t>
            </a:r>
          </a:p>
          <a:p>
            <a:pPr algn="ctr">
              <a:lnSpc>
                <a:spcPts val="4384"/>
              </a:lnSpc>
            </a:pPr>
            <a:r>
              <a:rPr lang="en-US" sz="5400" b="1" dirty="0">
                <a:solidFill>
                  <a:srgbClr val="FFFFFF"/>
                </a:solidFill>
                <a:latin typeface="Dreaming Outloud Pro" panose="03050502040302030504" pitchFamily="66" charset="0"/>
                <a:ea typeface="Feeling Passionate"/>
                <a:cs typeface="Dreaming Outloud Pro" panose="03050502040302030504" pitchFamily="66" charset="0"/>
                <a:sym typeface="Feeling Passionate"/>
              </a:rPr>
              <a:t>five-minute-at-a-time</a:t>
            </a:r>
            <a:br>
              <a:rPr lang="en-US" sz="5400" b="1" dirty="0">
                <a:solidFill>
                  <a:srgbClr val="FFFFFF"/>
                </a:solidFill>
                <a:latin typeface="Dreaming Outloud Pro" panose="03050502040302030504" pitchFamily="66" charset="0"/>
                <a:ea typeface="Feeling Passionate"/>
                <a:cs typeface="Dreaming Outloud Pro" panose="03050502040302030504" pitchFamily="66" charset="0"/>
                <a:sym typeface="Feeling Passionate"/>
              </a:rPr>
            </a:br>
            <a:r>
              <a:rPr lang="en-US" sz="5400" b="1" dirty="0">
                <a:solidFill>
                  <a:srgbClr val="FFFFFF"/>
                </a:solidFill>
                <a:latin typeface="Dreaming Outloud Pro" panose="03050502040302030504" pitchFamily="66" charset="0"/>
                <a:ea typeface="Feeling Passionate"/>
                <a:cs typeface="Dreaming Outloud Pro" panose="03050502040302030504" pitchFamily="66" charset="0"/>
                <a:sym typeface="Feeling Passionate"/>
              </a:rPr>
              <a:t>Family Identity Challenge</a:t>
            </a:r>
          </a:p>
        </p:txBody>
      </p:sp>
      <p:sp>
        <p:nvSpPr>
          <p:cNvPr id="3" name="Content Placeholder 2">
            <a:extLst>
              <a:ext uri="{FF2B5EF4-FFF2-40B4-BE49-F238E27FC236}">
                <a16:creationId xmlns:a16="http://schemas.microsoft.com/office/drawing/2014/main" id="{27CF6729-1FCC-9BFD-21E9-4EAD48FE10E2}"/>
              </a:ext>
            </a:extLst>
          </p:cNvPr>
          <p:cNvSpPr txBox="1">
            <a:spLocks/>
          </p:cNvSpPr>
          <p:nvPr/>
        </p:nvSpPr>
        <p:spPr>
          <a:xfrm>
            <a:off x="8458199" y="1917829"/>
            <a:ext cx="9379327" cy="7174710"/>
          </a:xfrm>
          <a:prstGeom prst="rect">
            <a:avLst/>
          </a:prstGeom>
        </p:spPr>
        <p:txBody>
          <a:bodyPr numCol="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mj-lt"/>
              <a:buAutoNum type="arabicPeriod"/>
            </a:pPr>
            <a:r>
              <a:rPr lang="en-US" sz="4000" dirty="0">
                <a:solidFill>
                  <a:schemeClr val="bg1"/>
                </a:solidFill>
                <a:latin typeface="Dreaming Outloud Pro" panose="03050502040302030504" pitchFamily="66" charset="0"/>
                <a:cs typeface="Dreaming Outloud Pro" panose="03050502040302030504" pitchFamily="66" charset="0"/>
              </a:rPr>
              <a:t>Discuss what our identity is in Christ.</a:t>
            </a:r>
          </a:p>
          <a:p>
            <a:pPr marL="514350" indent="-514350">
              <a:buFont typeface="+mj-lt"/>
              <a:buAutoNum type="arabicPeriod"/>
            </a:pPr>
            <a:r>
              <a:rPr lang="en-US" sz="4000" dirty="0">
                <a:solidFill>
                  <a:schemeClr val="bg1"/>
                </a:solidFill>
                <a:latin typeface="Dreaming Outloud Pro" panose="03050502040302030504" pitchFamily="66" charset="0"/>
                <a:cs typeface="Dreaming Outloud Pro" panose="03050502040302030504" pitchFamily="66" charset="0"/>
              </a:rPr>
              <a:t>Sit in silence for five minutes and contemplate what you heard.</a:t>
            </a:r>
          </a:p>
          <a:p>
            <a:pPr marL="514350" indent="-514350">
              <a:buFont typeface="+mj-lt"/>
              <a:buAutoNum type="arabicPeriod"/>
            </a:pPr>
            <a:r>
              <a:rPr lang="en-US" sz="4000" dirty="0">
                <a:solidFill>
                  <a:schemeClr val="bg1"/>
                </a:solidFill>
                <a:latin typeface="Dreaming Outloud Pro" panose="03050502040302030504" pitchFamily="66" charset="0"/>
                <a:cs typeface="Dreaming Outloud Pro" panose="03050502040302030504" pitchFamily="66" charset="0"/>
              </a:rPr>
              <a:t>Share a part of God’s identity for His children that you find hard to believe.</a:t>
            </a:r>
          </a:p>
          <a:p>
            <a:pPr marL="514350" indent="-514350">
              <a:buFont typeface="+mj-lt"/>
              <a:buAutoNum type="arabicPeriod"/>
            </a:pPr>
            <a:r>
              <a:rPr lang="en-US" sz="4000" dirty="0">
                <a:solidFill>
                  <a:schemeClr val="bg1"/>
                </a:solidFill>
                <a:latin typeface="Dreaming Outloud Pro" panose="03050502040302030504" pitchFamily="66" charset="0"/>
                <a:cs typeface="Dreaming Outloud Pro" panose="03050502040302030504" pitchFamily="66" charset="0"/>
              </a:rPr>
              <a:t>Review verses that specifically touch on God’s truth about our identities in Christ.</a:t>
            </a:r>
          </a:p>
          <a:p>
            <a:pPr marL="514350" indent="-514350">
              <a:buFont typeface="+mj-lt"/>
              <a:buAutoNum type="arabicPeriod"/>
            </a:pPr>
            <a:r>
              <a:rPr lang="en-US" sz="4000" dirty="0">
                <a:solidFill>
                  <a:schemeClr val="bg1"/>
                </a:solidFill>
                <a:latin typeface="Dreaming Outloud Pro" panose="03050502040302030504" pitchFamily="66" charset="0"/>
                <a:cs typeface="Dreaming Outloud Pro" panose="03050502040302030504" pitchFamily="66" charset="0"/>
              </a:rPr>
              <a:t>Choose a worship song and then close in prayer and praise.</a:t>
            </a:r>
          </a:p>
        </p:txBody>
      </p:sp>
    </p:spTree>
    <p:extLst>
      <p:ext uri="{BB962C8B-B14F-4D97-AF65-F5344CB8AC3E}">
        <p14:creationId xmlns:p14="http://schemas.microsoft.com/office/powerpoint/2010/main" val="19934731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4C4FBA-5BB3-A646-2172-7A251A56E83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01D56D4-011F-8C20-B18B-B423F053C20A}"/>
              </a:ext>
            </a:extLst>
          </p:cNvPr>
          <p:cNvSpPr>
            <a:spLocks noGrp="1" noRot="1" noMove="1" noResize="1" noEditPoints="1" noAdjustHandles="1" noChangeArrowheads="1" noChangeShapeType="1"/>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333" b="-9333"/>
            </a:stretch>
          </a:blipFill>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chemeClr val="bg1"/>
              </a:solidFill>
              <a:effectLst/>
              <a:uLnTx/>
              <a:uFillTx/>
              <a:latin typeface="Dreaming Outloud Pro" panose="03050502040302030504" pitchFamily="66" charset="0"/>
              <a:cs typeface="Dreaming Outloud Pro" panose="03050502040302030504" pitchFamily="66" charset="0"/>
            </a:endParaRPr>
          </a:p>
        </p:txBody>
      </p:sp>
      <p:sp>
        <p:nvSpPr>
          <p:cNvPr id="8" name="TextBox 8">
            <a:extLst>
              <a:ext uri="{FF2B5EF4-FFF2-40B4-BE49-F238E27FC236}">
                <a16:creationId xmlns:a16="http://schemas.microsoft.com/office/drawing/2014/main" id="{799BC9EC-9B45-AC40-FE84-33E9902C66CA}"/>
              </a:ext>
            </a:extLst>
          </p:cNvPr>
          <p:cNvSpPr txBox="1"/>
          <p:nvPr/>
        </p:nvSpPr>
        <p:spPr>
          <a:xfrm rot="9985">
            <a:off x="532291" y="1929946"/>
            <a:ext cx="8346375" cy="2028545"/>
          </a:xfrm>
          <a:prstGeom prst="rect">
            <a:avLst/>
          </a:prstGeom>
        </p:spPr>
        <p:txBody>
          <a:bodyPr lIns="0" tIns="0" rIns="0" bIns="0" rtlCol="0" anchor="t">
            <a:spAutoFit/>
          </a:bodyPr>
          <a:lstStyle/>
          <a:p>
            <a:pPr algn="ctr">
              <a:lnSpc>
                <a:spcPts val="16599"/>
              </a:lnSpc>
            </a:pPr>
            <a:r>
              <a:rPr lang="en-US" sz="11856" dirty="0">
                <a:solidFill>
                  <a:srgbClr val="FFFFFF"/>
                </a:solidFill>
                <a:latin typeface="Feeling Passionate"/>
                <a:ea typeface="Feeling Passionate"/>
                <a:cs typeface="Feeling Passionate"/>
                <a:sym typeface="Feeling Passionate"/>
              </a:rPr>
              <a:t>option 4</a:t>
            </a:r>
          </a:p>
        </p:txBody>
      </p:sp>
      <p:pic>
        <p:nvPicPr>
          <p:cNvPr id="9" name="Picture 8">
            <a:extLst>
              <a:ext uri="{FF2B5EF4-FFF2-40B4-BE49-F238E27FC236}">
                <a16:creationId xmlns:a16="http://schemas.microsoft.com/office/drawing/2014/main" id="{49683490-0B56-E437-F893-B5820C3CE52F}"/>
              </a:ext>
            </a:extLst>
          </p:cNvPr>
          <p:cNvPicPr>
            <a:picLocks noChangeAspect="1"/>
          </p:cNvPicPr>
          <p:nvPr/>
        </p:nvPicPr>
        <p:blipFill>
          <a:blip r:embed="rId4"/>
          <a:stretch>
            <a:fillRect/>
          </a:stretch>
        </p:blipFill>
        <p:spPr>
          <a:xfrm>
            <a:off x="228601" y="8459460"/>
            <a:ext cx="2743200" cy="1827539"/>
          </a:xfrm>
          <a:prstGeom prst="rect">
            <a:avLst/>
          </a:prstGeom>
        </p:spPr>
      </p:pic>
      <p:sp>
        <p:nvSpPr>
          <p:cNvPr id="5" name="TextBox 5">
            <a:extLst>
              <a:ext uri="{FF2B5EF4-FFF2-40B4-BE49-F238E27FC236}">
                <a16:creationId xmlns:a16="http://schemas.microsoft.com/office/drawing/2014/main" id="{E8EABD9E-B213-32E2-7F03-C488D8C76A7F}"/>
              </a:ext>
            </a:extLst>
          </p:cNvPr>
          <p:cNvSpPr txBox="1"/>
          <p:nvPr/>
        </p:nvSpPr>
        <p:spPr>
          <a:xfrm>
            <a:off x="3590861" y="4003010"/>
            <a:ext cx="11106277" cy="3693319"/>
          </a:xfrm>
          <a:prstGeom prst="rect">
            <a:avLst/>
          </a:prstGeom>
        </p:spPr>
        <p:txBody>
          <a:bodyPr wrap="square" lIns="0" tIns="0" rIns="0" bIns="0" rtlCol="0" anchor="t">
            <a:spAutoFit/>
          </a:bodyPr>
          <a:lstStyle/>
          <a:p>
            <a:pPr algn="ctr"/>
            <a:r>
              <a:rPr lang="en-US" sz="8000" b="1" dirty="0">
                <a:solidFill>
                  <a:srgbClr val="FFFFFF"/>
                </a:solidFill>
                <a:latin typeface="Dreaming Outloud Pro" panose="03050502040302030504" pitchFamily="66" charset="0"/>
                <a:ea typeface="Feeling Passionate"/>
                <a:cs typeface="Dreaming Outloud Pro" panose="03050502040302030504" pitchFamily="66" charset="0"/>
                <a:sym typeface="Feeling Passionate"/>
              </a:rPr>
              <a:t>Come join us for a FAMILY CAMP at </a:t>
            </a:r>
          </a:p>
          <a:p>
            <a:pPr algn="ctr"/>
            <a:r>
              <a:rPr lang="en-US" sz="8000" b="1" dirty="0">
                <a:solidFill>
                  <a:srgbClr val="FFFFFF"/>
                </a:solidFill>
                <a:latin typeface="Dreaming Outloud Pro" panose="03050502040302030504" pitchFamily="66" charset="0"/>
                <a:ea typeface="Feeling Passionate"/>
                <a:cs typeface="Dreaming Outloud Pro" panose="03050502040302030504" pitchFamily="66" charset="0"/>
                <a:sym typeface="Feeling Passionate"/>
              </a:rPr>
              <a:t>CLEAR VIEW RETREAT!</a:t>
            </a:r>
          </a:p>
        </p:txBody>
      </p:sp>
      <p:pic>
        <p:nvPicPr>
          <p:cNvPr id="3" name="Picture 4">
            <a:extLst>
              <a:ext uri="{FF2B5EF4-FFF2-40B4-BE49-F238E27FC236}">
                <a16:creationId xmlns:a16="http://schemas.microsoft.com/office/drawing/2014/main" id="{44DDDB99-BF04-DBF2-BEC8-B68CA274CAD8}"/>
              </a:ext>
            </a:extLst>
          </p:cNvPr>
          <p:cNvPicPr>
            <a:picLocks noChangeAspect="1"/>
          </p:cNvPicPr>
          <p:nvPr/>
        </p:nvPicPr>
        <p:blipFill>
          <a:blip r:embed="rId5"/>
          <a:srcRect/>
          <a:stretch>
            <a:fillRect/>
          </a:stretch>
        </p:blipFill>
        <p:spPr>
          <a:xfrm rot="13986217">
            <a:off x="260171" y="-96501"/>
            <a:ext cx="2680057" cy="3228984"/>
          </a:xfrm>
          <a:prstGeom prst="rect">
            <a:avLst/>
          </a:prstGeom>
        </p:spPr>
      </p:pic>
      <p:pic>
        <p:nvPicPr>
          <p:cNvPr id="6" name="Picture 4">
            <a:extLst>
              <a:ext uri="{FF2B5EF4-FFF2-40B4-BE49-F238E27FC236}">
                <a16:creationId xmlns:a16="http://schemas.microsoft.com/office/drawing/2014/main" id="{979D0EA3-92C9-47DF-EA3E-ECD6A1072E5D}"/>
              </a:ext>
            </a:extLst>
          </p:cNvPr>
          <p:cNvPicPr>
            <a:picLocks noChangeAspect="1"/>
          </p:cNvPicPr>
          <p:nvPr/>
        </p:nvPicPr>
        <p:blipFill>
          <a:blip r:embed="rId6">
            <a:alphaModFix/>
          </a:blip>
          <a:srcRect/>
          <a:stretch>
            <a:fillRect/>
          </a:stretch>
        </p:blipFill>
        <p:spPr>
          <a:xfrm>
            <a:off x="12387249" y="783785"/>
            <a:ext cx="2395097" cy="2071759"/>
          </a:xfrm>
          <a:prstGeom prst="rect">
            <a:avLst/>
          </a:prstGeom>
        </p:spPr>
      </p:pic>
      <p:pic>
        <p:nvPicPr>
          <p:cNvPr id="7" name="Picture 3">
            <a:extLst>
              <a:ext uri="{FF2B5EF4-FFF2-40B4-BE49-F238E27FC236}">
                <a16:creationId xmlns:a16="http://schemas.microsoft.com/office/drawing/2014/main" id="{C9ACCBB9-FB8F-9F00-A298-004CD3ECCEBD}"/>
              </a:ext>
            </a:extLst>
          </p:cNvPr>
          <p:cNvPicPr>
            <a:picLocks noChangeAspect="1"/>
          </p:cNvPicPr>
          <p:nvPr/>
        </p:nvPicPr>
        <p:blipFill>
          <a:blip r:embed="rId7"/>
          <a:srcRect/>
          <a:stretch>
            <a:fillRect/>
          </a:stretch>
        </p:blipFill>
        <p:spPr>
          <a:xfrm>
            <a:off x="10744200" y="7563346"/>
            <a:ext cx="6477000" cy="2431142"/>
          </a:xfrm>
          <a:prstGeom prst="rect">
            <a:avLst/>
          </a:prstGeom>
        </p:spPr>
      </p:pic>
    </p:spTree>
    <p:extLst>
      <p:ext uri="{BB962C8B-B14F-4D97-AF65-F5344CB8AC3E}">
        <p14:creationId xmlns:p14="http://schemas.microsoft.com/office/powerpoint/2010/main" val="27436198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C5CAD-7880-3DFD-5025-10460FD4D6F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7D0E610-3EC1-6923-CDC4-5A39A2F50A39}"/>
              </a:ext>
            </a:extLst>
          </p:cNvPr>
          <p:cNvSpPr>
            <a:spLocks noGrp="1" noRot="1" noMove="1" noResize="1" noEditPoints="1" noAdjustHandles="1" noChangeArrowheads="1" noChangeShapeType="1"/>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333" b="-9333"/>
            </a:stretch>
          </a:blipFill>
        </p:spPr>
        <p:txBody>
          <a:bodyPr/>
          <a:lstStyle/>
          <a:p>
            <a:endParaRPr lang="en-US"/>
          </a:p>
        </p:txBody>
      </p:sp>
      <p:sp>
        <p:nvSpPr>
          <p:cNvPr id="6" name="TextBox 6">
            <a:extLst>
              <a:ext uri="{FF2B5EF4-FFF2-40B4-BE49-F238E27FC236}">
                <a16:creationId xmlns:a16="http://schemas.microsoft.com/office/drawing/2014/main" id="{D400B5A9-0B76-3876-9935-5360CFE507B4}"/>
              </a:ext>
            </a:extLst>
          </p:cNvPr>
          <p:cNvSpPr txBox="1"/>
          <p:nvPr/>
        </p:nvSpPr>
        <p:spPr>
          <a:xfrm>
            <a:off x="915072" y="859026"/>
            <a:ext cx="16457855" cy="3635611"/>
          </a:xfrm>
          <a:prstGeom prst="rect">
            <a:avLst/>
          </a:prstGeom>
        </p:spPr>
        <p:txBody>
          <a:bodyPr wrap="square" lIns="0" tIns="0" rIns="0" bIns="0" rtlCol="0" anchor="t">
            <a:spAutoFit/>
          </a:bodyPr>
          <a:lstStyle/>
          <a:p>
            <a:pPr algn="ctr">
              <a:lnSpc>
                <a:spcPct val="150000"/>
              </a:lnSpc>
            </a:pPr>
            <a:r>
              <a:rPr lang="en-US" sz="5400" b="1" dirty="0">
                <a:solidFill>
                  <a:srgbClr val="FFFFFF"/>
                </a:solidFill>
                <a:latin typeface="Dreaming Outloud Pro" panose="03050502040302030504" pitchFamily="66" charset="0"/>
                <a:ea typeface="Feeling Passionate"/>
                <a:cs typeface="Dreaming Outloud Pro" panose="03050502040302030504" pitchFamily="66" charset="0"/>
                <a:sym typeface="Feeling Passionate"/>
              </a:rPr>
              <a:t>If you’d like more information about </a:t>
            </a:r>
            <a:r>
              <a:rPr lang="en-US" sz="5400" b="1" i="1" dirty="0">
                <a:solidFill>
                  <a:srgbClr val="FFFFFF"/>
                </a:solidFill>
                <a:latin typeface="Dreaming Outloud Pro" panose="03050502040302030504" pitchFamily="66" charset="0"/>
                <a:ea typeface="Feeling Passionate"/>
                <a:cs typeface="Dreaming Outloud Pro" panose="03050502040302030504" pitchFamily="66" charset="0"/>
                <a:sym typeface="Feeling Passionate"/>
              </a:rPr>
              <a:t>family identity </a:t>
            </a:r>
          </a:p>
          <a:p>
            <a:pPr algn="ctr">
              <a:lnSpc>
                <a:spcPct val="150000"/>
              </a:lnSpc>
            </a:pPr>
            <a:r>
              <a:rPr lang="en-US" sz="5400" b="1" dirty="0">
                <a:solidFill>
                  <a:srgbClr val="FFFFFF"/>
                </a:solidFill>
                <a:latin typeface="Dreaming Outloud Pro" panose="03050502040302030504" pitchFamily="66" charset="0"/>
                <a:ea typeface="Feeling Passionate"/>
                <a:cs typeface="Dreaming Outloud Pro" panose="03050502040302030504" pitchFamily="66" charset="0"/>
                <a:sym typeface="Feeling Passionate"/>
              </a:rPr>
              <a:t>and other biblical relationship principles, </a:t>
            </a:r>
          </a:p>
          <a:p>
            <a:pPr algn="ctr">
              <a:lnSpc>
                <a:spcPct val="150000"/>
              </a:lnSpc>
            </a:pPr>
            <a:r>
              <a:rPr lang="en-US" sz="5400" b="1" dirty="0">
                <a:solidFill>
                  <a:srgbClr val="FFFFFF"/>
                </a:solidFill>
                <a:latin typeface="Dreaming Outloud Pro" panose="03050502040302030504" pitchFamily="66" charset="0"/>
                <a:ea typeface="Feeling Passionate"/>
                <a:cs typeface="Dreaming Outloud Pro" panose="03050502040302030504" pitchFamily="66" charset="0"/>
                <a:sym typeface="Feeling Passionate"/>
              </a:rPr>
              <a:t>please check out our podcast – the Five Minute Family.</a:t>
            </a:r>
          </a:p>
        </p:txBody>
      </p:sp>
      <p:pic>
        <p:nvPicPr>
          <p:cNvPr id="7" name="Picture 6">
            <a:extLst>
              <a:ext uri="{FF2B5EF4-FFF2-40B4-BE49-F238E27FC236}">
                <a16:creationId xmlns:a16="http://schemas.microsoft.com/office/drawing/2014/main" id="{4A439720-D648-8EE6-89CC-B6D3A5B51F1E}"/>
              </a:ext>
            </a:extLst>
          </p:cNvPr>
          <p:cNvPicPr>
            <a:picLocks noChangeAspect="1"/>
          </p:cNvPicPr>
          <p:nvPr/>
        </p:nvPicPr>
        <p:blipFill>
          <a:blip r:embed="rId4"/>
          <a:stretch>
            <a:fillRect/>
          </a:stretch>
        </p:blipFill>
        <p:spPr>
          <a:xfrm>
            <a:off x="228601" y="8459460"/>
            <a:ext cx="2743200" cy="1827539"/>
          </a:xfrm>
          <a:prstGeom prst="rect">
            <a:avLst/>
          </a:prstGeom>
        </p:spPr>
      </p:pic>
      <p:pic>
        <p:nvPicPr>
          <p:cNvPr id="4" name="Picture 3">
            <a:extLst>
              <a:ext uri="{FF2B5EF4-FFF2-40B4-BE49-F238E27FC236}">
                <a16:creationId xmlns:a16="http://schemas.microsoft.com/office/drawing/2014/main" id="{35B5C4A3-1F7F-8AB9-41AB-E607B96BB2B4}"/>
              </a:ext>
            </a:extLst>
          </p:cNvPr>
          <p:cNvPicPr>
            <a:picLocks noChangeAspect="1"/>
          </p:cNvPicPr>
          <p:nvPr/>
        </p:nvPicPr>
        <p:blipFill>
          <a:blip r:embed="rId5">
            <a:alphaModFix amt="87000"/>
          </a:blip>
          <a:stretch>
            <a:fillRect/>
          </a:stretch>
        </p:blipFill>
        <p:spPr>
          <a:xfrm>
            <a:off x="6559224" y="4914900"/>
            <a:ext cx="5169551" cy="494231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2013720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a:spLocks noGrp="1" noRot="1" noMove="1" noResize="1" noEditPoints="1" noAdjustHandles="1" noChangeArrowheads="1" noChangeShapeType="1"/>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333" b="-9333"/>
            </a:stretch>
          </a:blipFill>
        </p:spPr>
        <p:txBody>
          <a:bodyPr/>
          <a:lstStyle/>
          <a:p>
            <a:endParaRPr lang="en-US"/>
          </a:p>
        </p:txBody>
      </p:sp>
      <p:sp>
        <p:nvSpPr>
          <p:cNvPr id="5" name="TextBox 5"/>
          <p:cNvSpPr txBox="1"/>
          <p:nvPr/>
        </p:nvSpPr>
        <p:spPr>
          <a:xfrm>
            <a:off x="3200077" y="4572910"/>
            <a:ext cx="11622477" cy="3323987"/>
          </a:xfrm>
          <a:prstGeom prst="rect">
            <a:avLst/>
          </a:prstGeom>
        </p:spPr>
        <p:txBody>
          <a:bodyPr lIns="0" tIns="0" rIns="0" bIns="0" rtlCol="0" anchor="t">
            <a:spAutoFit/>
          </a:bodyPr>
          <a:lstStyle/>
          <a:p>
            <a:pPr algn="ctr"/>
            <a:r>
              <a:rPr lang="en-US" sz="7200" dirty="0">
                <a:solidFill>
                  <a:schemeClr val="bg1"/>
                </a:solidFill>
                <a:latin typeface="Dreaming Outloud Pro" panose="03050502040302030504" pitchFamily="66" charset="0"/>
                <a:cs typeface="Dreaming Outloud Pro" panose="03050502040302030504" pitchFamily="66" charset="0"/>
              </a:rPr>
              <a:t>Solid family health </a:t>
            </a:r>
          </a:p>
          <a:p>
            <a:pPr algn="ctr"/>
            <a:r>
              <a:rPr lang="en-US" sz="7200" dirty="0">
                <a:solidFill>
                  <a:schemeClr val="bg1"/>
                </a:solidFill>
                <a:latin typeface="Dreaming Outloud Pro" panose="03050502040302030504" pitchFamily="66" charset="0"/>
                <a:cs typeface="Dreaming Outloud Pro" panose="03050502040302030504" pitchFamily="66" charset="0"/>
              </a:rPr>
              <a:t>requires </a:t>
            </a:r>
          </a:p>
          <a:p>
            <a:pPr algn="ctr"/>
            <a:r>
              <a:rPr lang="en-US" sz="7200" dirty="0">
                <a:solidFill>
                  <a:schemeClr val="bg1"/>
                </a:solidFill>
                <a:latin typeface="Dreaming Outloud Pro" panose="03050502040302030504" pitchFamily="66" charset="0"/>
                <a:cs typeface="Dreaming Outloud Pro" panose="03050502040302030504" pitchFamily="66" charset="0"/>
              </a:rPr>
              <a:t>a solid family identity.</a:t>
            </a:r>
          </a:p>
        </p:txBody>
      </p:sp>
      <p:sp>
        <p:nvSpPr>
          <p:cNvPr id="6" name="TextBox 6"/>
          <p:cNvSpPr txBox="1"/>
          <p:nvPr/>
        </p:nvSpPr>
        <p:spPr>
          <a:xfrm rot="-43923">
            <a:off x="3452623" y="1588341"/>
            <a:ext cx="11117387" cy="2392833"/>
          </a:xfrm>
          <a:prstGeom prst="rect">
            <a:avLst/>
          </a:prstGeom>
        </p:spPr>
        <p:txBody>
          <a:bodyPr lIns="0" tIns="0" rIns="0" bIns="0" rtlCol="0" anchor="t">
            <a:spAutoFit/>
          </a:bodyPr>
          <a:lstStyle/>
          <a:p>
            <a:pPr algn="ctr">
              <a:lnSpc>
                <a:spcPts val="19620"/>
              </a:lnSpc>
            </a:pPr>
            <a:r>
              <a:rPr lang="en-US" sz="14014" dirty="0">
                <a:solidFill>
                  <a:srgbClr val="FFFFFF"/>
                </a:solidFill>
                <a:latin typeface="Feeling Passionate"/>
                <a:ea typeface="Feeling Passionate"/>
                <a:cs typeface="Feeling Passionate"/>
                <a:sym typeface="Feeling Passionate"/>
              </a:rPr>
              <a:t>conclusion</a:t>
            </a:r>
          </a:p>
        </p:txBody>
      </p:sp>
      <p:pic>
        <p:nvPicPr>
          <p:cNvPr id="7" name="Picture 6">
            <a:extLst>
              <a:ext uri="{FF2B5EF4-FFF2-40B4-BE49-F238E27FC236}">
                <a16:creationId xmlns:a16="http://schemas.microsoft.com/office/drawing/2014/main" id="{230EED7E-E0C4-9B67-3861-EEEA121F54A9}"/>
              </a:ext>
            </a:extLst>
          </p:cNvPr>
          <p:cNvPicPr>
            <a:picLocks noChangeAspect="1"/>
          </p:cNvPicPr>
          <p:nvPr/>
        </p:nvPicPr>
        <p:blipFill>
          <a:blip r:embed="rId4"/>
          <a:stretch>
            <a:fillRect/>
          </a:stretch>
        </p:blipFill>
        <p:spPr>
          <a:xfrm>
            <a:off x="228601" y="8459460"/>
            <a:ext cx="2743200" cy="1827539"/>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E18EB-003F-5A31-AD93-0BF8960C4B9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589DD6B-22AD-9D71-D4AA-BE20C760F7EF}"/>
              </a:ext>
            </a:extLst>
          </p:cNvPr>
          <p:cNvSpPr>
            <a:spLocks noGrp="1" noRot="1" noMove="1" noResize="1" noEditPoints="1" noAdjustHandles="1" noChangeArrowheads="1" noChangeShapeType="1"/>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333" b="-9333"/>
            </a:stretch>
          </a:blipFill>
        </p:spPr>
        <p:txBody>
          <a:bodyPr/>
          <a:lstStyle/>
          <a:p>
            <a:endParaRPr lang="en-US"/>
          </a:p>
        </p:txBody>
      </p:sp>
      <p:sp>
        <p:nvSpPr>
          <p:cNvPr id="6" name="TextBox 6">
            <a:extLst>
              <a:ext uri="{FF2B5EF4-FFF2-40B4-BE49-F238E27FC236}">
                <a16:creationId xmlns:a16="http://schemas.microsoft.com/office/drawing/2014/main" id="{2F4CEF0D-0AC2-E3B9-82C1-455D639F4A3E}"/>
              </a:ext>
            </a:extLst>
          </p:cNvPr>
          <p:cNvSpPr txBox="1"/>
          <p:nvPr/>
        </p:nvSpPr>
        <p:spPr>
          <a:xfrm>
            <a:off x="915072" y="859026"/>
            <a:ext cx="16457855" cy="8568949"/>
          </a:xfrm>
          <a:prstGeom prst="rect">
            <a:avLst/>
          </a:prstGeom>
        </p:spPr>
        <p:txBody>
          <a:bodyPr wrap="square" lIns="0" tIns="0" rIns="0" bIns="0" rtlCol="0" anchor="t">
            <a:spAutoFit/>
          </a:bodyPr>
          <a:lstStyle/>
          <a:p>
            <a:pPr algn="ctr">
              <a:lnSpc>
                <a:spcPct val="150000"/>
              </a:lnSpc>
            </a:pPr>
            <a:r>
              <a:rPr lang="en-US" sz="5400" b="1" dirty="0">
                <a:solidFill>
                  <a:srgbClr val="FFFFFF"/>
                </a:solidFill>
                <a:latin typeface="Dreaming Outloud Pro" panose="03050502040302030504" pitchFamily="66" charset="0"/>
                <a:ea typeface="Feeling Passionate"/>
                <a:cs typeface="Dreaming Outloud Pro" panose="03050502040302030504" pitchFamily="66" charset="0"/>
                <a:sym typeface="Feeling Passionate"/>
              </a:rPr>
              <a:t>I pray that the eyes of your heart may be enlightened so that you may know what is the hope of his calling, what is the wealth of his glorious inheritance in the saints, and what is the immeasurable greatness of his power toward us who believe, according to the mighty working of his strength.</a:t>
            </a:r>
          </a:p>
          <a:p>
            <a:pPr algn="ctr">
              <a:lnSpc>
                <a:spcPct val="150000"/>
              </a:lnSpc>
            </a:pPr>
            <a:r>
              <a:rPr lang="en-US" sz="4400" dirty="0">
                <a:solidFill>
                  <a:srgbClr val="FFFFFF"/>
                </a:solidFill>
                <a:latin typeface="Feeling Passionate"/>
                <a:ea typeface="Feeling Passionate"/>
                <a:cs typeface="Feeling Passionate"/>
                <a:sym typeface="Feeling Passionate"/>
              </a:rPr>
              <a:t>– Ephesians 1:18-19 </a:t>
            </a:r>
            <a:r>
              <a:rPr lang="en-US" sz="4400" b="1" dirty="0">
                <a:solidFill>
                  <a:srgbClr val="FFFFFF"/>
                </a:solidFill>
                <a:latin typeface="Dreaming Outloud Pro" panose="03050502040302030504" pitchFamily="66" charset="0"/>
                <a:ea typeface="Feeling Passionate"/>
                <a:cs typeface="Dreaming Outloud Pro" panose="03050502040302030504" pitchFamily="66" charset="0"/>
                <a:sym typeface="Feeling Passionate"/>
              </a:rPr>
              <a:t>(CSB)</a:t>
            </a:r>
          </a:p>
        </p:txBody>
      </p:sp>
      <p:pic>
        <p:nvPicPr>
          <p:cNvPr id="7" name="Picture 6">
            <a:extLst>
              <a:ext uri="{FF2B5EF4-FFF2-40B4-BE49-F238E27FC236}">
                <a16:creationId xmlns:a16="http://schemas.microsoft.com/office/drawing/2014/main" id="{0A35BC5B-BDEC-4CA7-52C2-105D672603DA}"/>
              </a:ext>
            </a:extLst>
          </p:cNvPr>
          <p:cNvPicPr>
            <a:picLocks noChangeAspect="1"/>
          </p:cNvPicPr>
          <p:nvPr/>
        </p:nvPicPr>
        <p:blipFill>
          <a:blip r:embed="rId4"/>
          <a:stretch>
            <a:fillRect/>
          </a:stretch>
        </p:blipFill>
        <p:spPr>
          <a:xfrm>
            <a:off x="228601" y="8459460"/>
            <a:ext cx="2743200" cy="1827539"/>
          </a:xfrm>
          <a:prstGeom prst="rect">
            <a:avLst/>
          </a:prstGeom>
        </p:spPr>
      </p:pic>
    </p:spTree>
    <p:extLst>
      <p:ext uri="{BB962C8B-B14F-4D97-AF65-F5344CB8AC3E}">
        <p14:creationId xmlns:p14="http://schemas.microsoft.com/office/powerpoint/2010/main" val="9951689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3E9834-24D5-CBA2-524A-AAE00AA31904}"/>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BD040A8-A936-05E0-4745-DAF530533DA7}"/>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333" b="-9333"/>
            </a:stretch>
          </a:blipFill>
        </p:spPr>
        <p:txBody>
          <a:bodyPr/>
          <a:lstStyle/>
          <a:p>
            <a:endParaRPr lang="en-US"/>
          </a:p>
        </p:txBody>
      </p:sp>
      <p:pic>
        <p:nvPicPr>
          <p:cNvPr id="4" name="Picture 4">
            <a:extLst>
              <a:ext uri="{FF2B5EF4-FFF2-40B4-BE49-F238E27FC236}">
                <a16:creationId xmlns:a16="http://schemas.microsoft.com/office/drawing/2014/main" id="{E0088CA0-DC3B-8D71-BA0D-4AFF52564D63}"/>
              </a:ext>
            </a:extLst>
          </p:cNvPr>
          <p:cNvPicPr>
            <a:picLocks noChangeAspect="1"/>
          </p:cNvPicPr>
          <p:nvPr/>
        </p:nvPicPr>
        <p:blipFill>
          <a:blip r:embed="rId4"/>
          <a:srcRect/>
          <a:stretch>
            <a:fillRect/>
          </a:stretch>
        </p:blipFill>
        <p:spPr>
          <a:xfrm rot="-7613783">
            <a:off x="1098858" y="640432"/>
            <a:ext cx="2680057" cy="3228984"/>
          </a:xfrm>
          <a:prstGeom prst="rect">
            <a:avLst/>
          </a:prstGeom>
        </p:spPr>
      </p:pic>
      <p:sp>
        <p:nvSpPr>
          <p:cNvPr id="5" name="TextBox 5">
            <a:extLst>
              <a:ext uri="{FF2B5EF4-FFF2-40B4-BE49-F238E27FC236}">
                <a16:creationId xmlns:a16="http://schemas.microsoft.com/office/drawing/2014/main" id="{ACBCC3FF-696F-F1DC-E155-3132D4CC17A1}"/>
              </a:ext>
            </a:extLst>
          </p:cNvPr>
          <p:cNvSpPr txBox="1"/>
          <p:nvPr/>
        </p:nvSpPr>
        <p:spPr>
          <a:xfrm>
            <a:off x="1487444" y="1695857"/>
            <a:ext cx="15771856" cy="4984190"/>
          </a:xfrm>
          <a:prstGeom prst="rect">
            <a:avLst/>
          </a:prstGeom>
        </p:spPr>
        <p:txBody>
          <a:bodyPr lIns="0" tIns="0" rIns="0" bIns="0" rtlCol="0" anchor="t">
            <a:spAutoFit/>
          </a:bodyPr>
          <a:lstStyle/>
          <a:p>
            <a:pPr algn="ctr">
              <a:lnSpc>
                <a:spcPts val="40774"/>
              </a:lnSpc>
            </a:pPr>
            <a:r>
              <a:rPr lang="en-US" sz="29124" dirty="0" err="1">
                <a:solidFill>
                  <a:srgbClr val="FFFFFF"/>
                </a:solidFill>
                <a:latin typeface="Feeling Passionate"/>
                <a:ea typeface="Feeling Passionate"/>
                <a:cs typeface="Feeling Passionate"/>
                <a:sym typeface="Feeling Passionate"/>
              </a:rPr>
              <a:t>q&amp;a</a:t>
            </a:r>
            <a:r>
              <a:rPr lang="en-US" sz="29124" dirty="0">
                <a:solidFill>
                  <a:srgbClr val="FFFFFF"/>
                </a:solidFill>
                <a:latin typeface="Feeling Passionate"/>
                <a:ea typeface="Feeling Passionate"/>
                <a:cs typeface="Feeling Passionate"/>
                <a:sym typeface="Feeling Passionate"/>
              </a:rPr>
              <a:t> time</a:t>
            </a:r>
          </a:p>
        </p:txBody>
      </p:sp>
      <p:pic>
        <p:nvPicPr>
          <p:cNvPr id="6" name="Picture 5">
            <a:extLst>
              <a:ext uri="{FF2B5EF4-FFF2-40B4-BE49-F238E27FC236}">
                <a16:creationId xmlns:a16="http://schemas.microsoft.com/office/drawing/2014/main" id="{7344CA35-AECD-D5BA-BB1B-8E2F51AB5743}"/>
              </a:ext>
            </a:extLst>
          </p:cNvPr>
          <p:cNvPicPr>
            <a:picLocks noChangeAspect="1"/>
          </p:cNvPicPr>
          <p:nvPr/>
        </p:nvPicPr>
        <p:blipFill>
          <a:blip r:embed="rId5"/>
          <a:stretch>
            <a:fillRect/>
          </a:stretch>
        </p:blipFill>
        <p:spPr>
          <a:xfrm>
            <a:off x="228601" y="8459460"/>
            <a:ext cx="2743200" cy="1827539"/>
          </a:xfrm>
          <a:prstGeom prst="rect">
            <a:avLst/>
          </a:prstGeom>
        </p:spPr>
      </p:pic>
    </p:spTree>
    <p:extLst>
      <p:ext uri="{BB962C8B-B14F-4D97-AF65-F5344CB8AC3E}">
        <p14:creationId xmlns:p14="http://schemas.microsoft.com/office/powerpoint/2010/main" val="2000321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a:spLocks noGrp="1" noRot="1" noMove="1" noResize="1" noEditPoints="1" noAdjustHandles="1" noChangeArrowheads="1" noChangeShapeType="1"/>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333" b="-9333"/>
            </a:stretch>
          </a:blipFill>
        </p:spPr>
        <p:txBody>
          <a:bodyPr/>
          <a:lstStyle/>
          <a:p>
            <a:endParaRPr lang="en-US"/>
          </a:p>
        </p:txBody>
      </p:sp>
      <p:pic>
        <p:nvPicPr>
          <p:cNvPr id="3" name="Picture 3"/>
          <p:cNvPicPr>
            <a:picLocks noChangeAspect="1"/>
          </p:cNvPicPr>
          <p:nvPr/>
        </p:nvPicPr>
        <p:blipFill>
          <a:blip r:embed="rId4"/>
          <a:srcRect/>
          <a:stretch>
            <a:fillRect/>
          </a:stretch>
        </p:blipFill>
        <p:spPr>
          <a:xfrm>
            <a:off x="12237174" y="0"/>
            <a:ext cx="3068770" cy="3788604"/>
          </a:xfrm>
          <a:prstGeom prst="rect">
            <a:avLst/>
          </a:prstGeom>
        </p:spPr>
      </p:pic>
      <p:sp>
        <p:nvSpPr>
          <p:cNvPr id="4" name="TextBox 4"/>
          <p:cNvSpPr txBox="1"/>
          <p:nvPr/>
        </p:nvSpPr>
        <p:spPr>
          <a:xfrm rot="-116042">
            <a:off x="2161599" y="2674388"/>
            <a:ext cx="14416229" cy="4443206"/>
          </a:xfrm>
          <a:prstGeom prst="rect">
            <a:avLst/>
          </a:prstGeom>
        </p:spPr>
        <p:txBody>
          <a:bodyPr lIns="0" tIns="0" rIns="0" bIns="0" rtlCol="0" anchor="t">
            <a:spAutoFit/>
          </a:bodyPr>
          <a:lstStyle/>
          <a:p>
            <a:pPr algn="ctr">
              <a:lnSpc>
                <a:spcPts val="36287"/>
              </a:lnSpc>
            </a:pPr>
            <a:r>
              <a:rPr lang="en-US" sz="25919">
                <a:solidFill>
                  <a:srgbClr val="FFFFFF"/>
                </a:solidFill>
                <a:latin typeface="Feeling Passionate"/>
                <a:ea typeface="Feeling Passionate"/>
                <a:cs typeface="Feeling Passionate"/>
                <a:sym typeface="Feeling Passionate"/>
              </a:rPr>
              <a:t>thank you!</a:t>
            </a:r>
          </a:p>
        </p:txBody>
      </p:sp>
      <p:pic>
        <p:nvPicPr>
          <p:cNvPr id="6" name="Picture 5">
            <a:extLst>
              <a:ext uri="{FF2B5EF4-FFF2-40B4-BE49-F238E27FC236}">
                <a16:creationId xmlns:a16="http://schemas.microsoft.com/office/drawing/2014/main" id="{BCD3B57F-8C2A-1D0B-26FC-6AB808B2918F}"/>
              </a:ext>
            </a:extLst>
          </p:cNvPr>
          <p:cNvPicPr>
            <a:picLocks noChangeAspect="1"/>
          </p:cNvPicPr>
          <p:nvPr/>
        </p:nvPicPr>
        <p:blipFill>
          <a:blip r:embed="rId5"/>
          <a:stretch>
            <a:fillRect/>
          </a:stretch>
        </p:blipFill>
        <p:spPr>
          <a:xfrm>
            <a:off x="228601" y="8459460"/>
            <a:ext cx="2743200" cy="1827539"/>
          </a:xfrm>
          <a:prstGeom prst="rect">
            <a:avLst/>
          </a:prstGeom>
        </p:spPr>
      </p:pic>
      <p:sp>
        <p:nvSpPr>
          <p:cNvPr id="9" name="TextBox 5">
            <a:extLst>
              <a:ext uri="{FF2B5EF4-FFF2-40B4-BE49-F238E27FC236}">
                <a16:creationId xmlns:a16="http://schemas.microsoft.com/office/drawing/2014/main" id="{E05D0C83-FC31-0F86-7E94-AC2A38EE6E23}"/>
              </a:ext>
            </a:extLst>
          </p:cNvPr>
          <p:cNvSpPr txBox="1"/>
          <p:nvPr/>
        </p:nvSpPr>
        <p:spPr>
          <a:xfrm>
            <a:off x="1835545" y="7627398"/>
            <a:ext cx="14616910" cy="654025"/>
          </a:xfrm>
          <a:prstGeom prst="rect">
            <a:avLst/>
          </a:prstGeom>
        </p:spPr>
        <p:txBody>
          <a:bodyPr wrap="square" lIns="0" tIns="0" rIns="0" bIns="0" rtlCol="0" anchor="t">
            <a:spAutoFit/>
          </a:bodyPr>
          <a:lstStyle/>
          <a:p>
            <a:pPr algn="ctr">
              <a:lnSpc>
                <a:spcPts val="4384"/>
              </a:lnSpc>
            </a:pPr>
            <a:r>
              <a:rPr lang="en-US" sz="6000" dirty="0">
                <a:solidFill>
                  <a:srgbClr val="FFFFFF"/>
                </a:solidFill>
                <a:latin typeface="Dreaming Outloud Pro" panose="03050502040302030504" pitchFamily="66" charset="0"/>
                <a:ea typeface="Feeling Passionate"/>
                <a:cs typeface="Dreaming Outloud Pro" panose="03050502040302030504" pitchFamily="66" charset="0"/>
                <a:sym typeface="Feeling Passionate"/>
              </a:rPr>
              <a:t>Come take a photo in our booth - #312</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a:spLocks noGrp="1" noRot="1" noMove="1" noResize="1" noEditPoints="1" noAdjustHandles="1" noChangeArrowheads="1" noChangeShapeType="1"/>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333" b="-9333"/>
            </a:stretch>
          </a:blipFill>
        </p:spPr>
        <p:txBody>
          <a:bodyPr/>
          <a:lstStyle/>
          <a:p>
            <a:endParaRPr lang="en-US"/>
          </a:p>
        </p:txBody>
      </p:sp>
      <p:grpSp>
        <p:nvGrpSpPr>
          <p:cNvPr id="12" name="Group 11">
            <a:extLst>
              <a:ext uri="{FF2B5EF4-FFF2-40B4-BE49-F238E27FC236}">
                <a16:creationId xmlns:a16="http://schemas.microsoft.com/office/drawing/2014/main" id="{0884A8F0-077F-60C3-F512-B52DBDCE0E55}"/>
              </a:ext>
            </a:extLst>
          </p:cNvPr>
          <p:cNvGrpSpPr/>
          <p:nvPr/>
        </p:nvGrpSpPr>
        <p:grpSpPr>
          <a:xfrm>
            <a:off x="3455718" y="4008989"/>
            <a:ext cx="3318808" cy="4282972"/>
            <a:chOff x="3455718" y="4008989"/>
            <a:chExt cx="3318808" cy="4282972"/>
          </a:xfrm>
        </p:grpSpPr>
        <p:grpSp>
          <p:nvGrpSpPr>
            <p:cNvPr id="3" name="Group 3"/>
            <p:cNvGrpSpPr>
              <a:grpSpLocks noChangeAspect="1"/>
            </p:cNvGrpSpPr>
            <p:nvPr/>
          </p:nvGrpSpPr>
          <p:grpSpPr>
            <a:xfrm>
              <a:off x="3455718" y="4008989"/>
              <a:ext cx="3318808" cy="3427665"/>
              <a:chOff x="0" y="0"/>
              <a:chExt cx="6350000" cy="6558280"/>
            </a:xfrm>
          </p:grpSpPr>
          <p:sp>
            <p:nvSpPr>
              <p:cNvPr id="4" name="Freeform 4"/>
              <p:cNvSpPr/>
              <p:nvPr/>
            </p:nvSpPr>
            <p:spPr>
              <a:xfrm>
                <a:off x="74930" y="74930"/>
                <a:ext cx="6200140" cy="6408420"/>
              </a:xfrm>
              <a:custGeom>
                <a:avLst/>
                <a:gdLst/>
                <a:ahLst/>
                <a:cxnLst/>
                <a:rect l="l" t="t" r="r" b="b"/>
                <a:pathLst>
                  <a:path w="6200140" h="6408420">
                    <a:moveTo>
                      <a:pt x="6200140" y="5351780"/>
                    </a:moveTo>
                    <a:cubicBezTo>
                      <a:pt x="6200140" y="5935980"/>
                      <a:pt x="5726430" y="6408420"/>
                      <a:pt x="5143500" y="6408420"/>
                    </a:cubicBezTo>
                    <a:lnTo>
                      <a:pt x="1056640" y="6408420"/>
                    </a:lnTo>
                    <a:cubicBezTo>
                      <a:pt x="472440" y="6408420"/>
                      <a:pt x="0" y="5934710"/>
                      <a:pt x="0" y="5351780"/>
                    </a:cubicBezTo>
                    <a:lnTo>
                      <a:pt x="0" y="1056640"/>
                    </a:lnTo>
                    <a:cubicBezTo>
                      <a:pt x="0" y="472440"/>
                      <a:pt x="473710" y="0"/>
                      <a:pt x="1056640" y="0"/>
                    </a:cubicBezTo>
                    <a:lnTo>
                      <a:pt x="5143500" y="0"/>
                    </a:lnTo>
                    <a:cubicBezTo>
                      <a:pt x="5727700" y="0"/>
                      <a:pt x="6200140" y="473710"/>
                      <a:pt x="6200140" y="1056640"/>
                    </a:cubicBezTo>
                    <a:lnTo>
                      <a:pt x="6200140" y="5351780"/>
                    </a:lnTo>
                    <a:close/>
                  </a:path>
                </a:pathLst>
              </a:custGeom>
              <a:blipFill>
                <a:blip r:embed="rId4"/>
                <a:stretch>
                  <a:fillRect l="-1625" r="-1625"/>
                </a:stretch>
              </a:blipFill>
            </p:spPr>
            <p:txBody>
              <a:bodyPr/>
              <a:lstStyle/>
              <a:p>
                <a:endParaRPr lang="en-US"/>
              </a:p>
            </p:txBody>
          </p:sp>
          <p:sp>
            <p:nvSpPr>
              <p:cNvPr id="5" name="Freeform 5"/>
              <p:cNvSpPr/>
              <p:nvPr/>
            </p:nvSpPr>
            <p:spPr>
              <a:xfrm>
                <a:off x="0" y="0"/>
                <a:ext cx="6350000" cy="6558280"/>
              </a:xfrm>
              <a:custGeom>
                <a:avLst/>
                <a:gdLst/>
                <a:ahLst/>
                <a:cxnLst/>
                <a:rect l="l" t="t" r="r" b="b"/>
                <a:pathLst>
                  <a:path w="6350000" h="655828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FFFFFF"/>
              </a:solidFill>
            </p:spPr>
            <p:txBody>
              <a:bodyPr/>
              <a:lstStyle/>
              <a:p>
                <a:endParaRPr lang="en-US"/>
              </a:p>
            </p:txBody>
          </p:sp>
        </p:grpSp>
        <p:sp>
          <p:nvSpPr>
            <p:cNvPr id="14" name="TextBox 14"/>
            <p:cNvSpPr txBox="1"/>
            <p:nvPr/>
          </p:nvSpPr>
          <p:spPr>
            <a:xfrm>
              <a:off x="3455718" y="7586640"/>
              <a:ext cx="3318808" cy="705321"/>
            </a:xfrm>
            <a:prstGeom prst="rect">
              <a:avLst/>
            </a:prstGeom>
          </p:spPr>
          <p:txBody>
            <a:bodyPr wrap="square" lIns="0" tIns="0" rIns="0" bIns="0" rtlCol="0" anchor="t">
              <a:spAutoFit/>
            </a:bodyPr>
            <a:lstStyle/>
            <a:p>
              <a:pPr algn="ctr">
                <a:lnSpc>
                  <a:spcPts val="5533"/>
                </a:lnSpc>
              </a:pPr>
              <a:r>
                <a:rPr lang="en-US" sz="4192" dirty="0">
                  <a:solidFill>
                    <a:srgbClr val="FFFFFF"/>
                  </a:solidFill>
                  <a:latin typeface="Dreaming Outloud Pro" panose="03050502040302030504" pitchFamily="66" charset="0"/>
                  <a:ea typeface="Feeling Passionate"/>
                  <a:cs typeface="Dreaming Outloud Pro" panose="03050502040302030504" pitchFamily="66" charset="0"/>
                  <a:sym typeface="Feeling Passionate"/>
                </a:rPr>
                <a:t>Family</a:t>
              </a:r>
            </a:p>
          </p:txBody>
        </p:sp>
      </p:grpSp>
      <p:sp>
        <p:nvSpPr>
          <p:cNvPr id="15" name="TextBox 15"/>
          <p:cNvSpPr txBox="1"/>
          <p:nvPr/>
        </p:nvSpPr>
        <p:spPr>
          <a:xfrm rot="9985">
            <a:off x="3495720" y="997127"/>
            <a:ext cx="10900973" cy="2396554"/>
          </a:xfrm>
          <a:prstGeom prst="rect">
            <a:avLst/>
          </a:prstGeom>
        </p:spPr>
        <p:txBody>
          <a:bodyPr wrap="square" lIns="0" tIns="0" rIns="0" bIns="0" rtlCol="0" anchor="t">
            <a:spAutoFit/>
          </a:bodyPr>
          <a:lstStyle/>
          <a:p>
            <a:pPr algn="ctr">
              <a:lnSpc>
                <a:spcPts val="19620"/>
              </a:lnSpc>
            </a:pPr>
            <a:r>
              <a:rPr lang="en-US" sz="14014" dirty="0">
                <a:solidFill>
                  <a:srgbClr val="FFFFFF"/>
                </a:solidFill>
                <a:latin typeface="Feeling Passionate"/>
                <a:ea typeface="Feeling Passionate"/>
                <a:cs typeface="Feeling Passionate"/>
                <a:sym typeface="Feeling Passionate"/>
              </a:rPr>
              <a:t>story time</a:t>
            </a:r>
          </a:p>
        </p:txBody>
      </p:sp>
      <p:grpSp>
        <p:nvGrpSpPr>
          <p:cNvPr id="13" name="Group 12">
            <a:extLst>
              <a:ext uri="{FF2B5EF4-FFF2-40B4-BE49-F238E27FC236}">
                <a16:creationId xmlns:a16="http://schemas.microsoft.com/office/drawing/2014/main" id="{FB690B38-006D-0496-843E-B87AC200F24C}"/>
              </a:ext>
            </a:extLst>
          </p:cNvPr>
          <p:cNvGrpSpPr/>
          <p:nvPr/>
        </p:nvGrpSpPr>
        <p:grpSpPr>
          <a:xfrm>
            <a:off x="7186885" y="4008989"/>
            <a:ext cx="3536081" cy="4282972"/>
            <a:chOff x="7186885" y="4008989"/>
            <a:chExt cx="3536081" cy="4282972"/>
          </a:xfrm>
        </p:grpSpPr>
        <p:grpSp>
          <p:nvGrpSpPr>
            <p:cNvPr id="6" name="Group 6"/>
            <p:cNvGrpSpPr>
              <a:grpSpLocks noChangeAspect="1"/>
            </p:cNvGrpSpPr>
            <p:nvPr/>
          </p:nvGrpSpPr>
          <p:grpSpPr>
            <a:xfrm>
              <a:off x="7309481" y="4008989"/>
              <a:ext cx="3318808" cy="3427665"/>
              <a:chOff x="0" y="0"/>
              <a:chExt cx="6350000" cy="6558280"/>
            </a:xfrm>
          </p:grpSpPr>
          <p:sp>
            <p:nvSpPr>
              <p:cNvPr id="7" name="Freeform 7"/>
              <p:cNvSpPr/>
              <p:nvPr/>
            </p:nvSpPr>
            <p:spPr>
              <a:xfrm>
                <a:off x="74930" y="74930"/>
                <a:ext cx="6200140" cy="6408420"/>
              </a:xfrm>
              <a:custGeom>
                <a:avLst/>
                <a:gdLst/>
                <a:ahLst/>
                <a:cxnLst/>
                <a:rect l="l" t="t" r="r" b="b"/>
                <a:pathLst>
                  <a:path w="6200140" h="6408420">
                    <a:moveTo>
                      <a:pt x="6200140" y="5351780"/>
                    </a:moveTo>
                    <a:cubicBezTo>
                      <a:pt x="6200140" y="5935980"/>
                      <a:pt x="5726430" y="6408420"/>
                      <a:pt x="5143500" y="6408420"/>
                    </a:cubicBezTo>
                    <a:lnTo>
                      <a:pt x="1056640" y="6408420"/>
                    </a:lnTo>
                    <a:cubicBezTo>
                      <a:pt x="472440" y="6408420"/>
                      <a:pt x="0" y="5934710"/>
                      <a:pt x="0" y="5351780"/>
                    </a:cubicBezTo>
                    <a:lnTo>
                      <a:pt x="0" y="1056640"/>
                    </a:lnTo>
                    <a:cubicBezTo>
                      <a:pt x="0" y="472440"/>
                      <a:pt x="473710" y="0"/>
                      <a:pt x="1056640" y="0"/>
                    </a:cubicBezTo>
                    <a:lnTo>
                      <a:pt x="5143500" y="0"/>
                    </a:lnTo>
                    <a:cubicBezTo>
                      <a:pt x="5727700" y="0"/>
                      <a:pt x="6200140" y="473710"/>
                      <a:pt x="6200140" y="1056640"/>
                    </a:cubicBezTo>
                    <a:lnTo>
                      <a:pt x="6200140" y="5351780"/>
                    </a:lnTo>
                    <a:close/>
                  </a:path>
                </a:pathLst>
              </a:custGeom>
              <a:blipFill>
                <a:blip r:embed="rId5"/>
                <a:stretch>
                  <a:fillRect l="-19710" r="-19710"/>
                </a:stretch>
              </a:blipFill>
            </p:spPr>
            <p:txBody>
              <a:bodyPr/>
              <a:lstStyle/>
              <a:p>
                <a:endParaRPr lang="en-US"/>
              </a:p>
            </p:txBody>
          </p:sp>
          <p:sp>
            <p:nvSpPr>
              <p:cNvPr id="8" name="Freeform 8"/>
              <p:cNvSpPr/>
              <p:nvPr/>
            </p:nvSpPr>
            <p:spPr>
              <a:xfrm>
                <a:off x="0" y="0"/>
                <a:ext cx="6350000" cy="6558280"/>
              </a:xfrm>
              <a:custGeom>
                <a:avLst/>
                <a:gdLst/>
                <a:ahLst/>
                <a:cxnLst/>
                <a:rect l="l" t="t" r="r" b="b"/>
                <a:pathLst>
                  <a:path w="6350000" h="655828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FFFFFF"/>
              </a:solidFill>
            </p:spPr>
            <p:txBody>
              <a:bodyPr/>
              <a:lstStyle/>
              <a:p>
                <a:endParaRPr lang="en-US"/>
              </a:p>
            </p:txBody>
          </p:sp>
        </p:grpSp>
        <p:sp>
          <p:nvSpPr>
            <p:cNvPr id="16" name="TextBox 16"/>
            <p:cNvSpPr txBox="1"/>
            <p:nvPr/>
          </p:nvSpPr>
          <p:spPr>
            <a:xfrm>
              <a:off x="7186885" y="7586640"/>
              <a:ext cx="3536081" cy="705321"/>
            </a:xfrm>
            <a:prstGeom prst="rect">
              <a:avLst/>
            </a:prstGeom>
          </p:spPr>
          <p:txBody>
            <a:bodyPr lIns="0" tIns="0" rIns="0" bIns="0" rtlCol="0" anchor="t">
              <a:spAutoFit/>
            </a:bodyPr>
            <a:lstStyle/>
            <a:p>
              <a:pPr algn="ctr">
                <a:lnSpc>
                  <a:spcPts val="5533"/>
                </a:lnSpc>
              </a:pPr>
              <a:r>
                <a:rPr lang="en-US" sz="4192" dirty="0">
                  <a:solidFill>
                    <a:srgbClr val="FFFFFF"/>
                  </a:solidFill>
                  <a:latin typeface="Dreaming Outloud Pro" panose="03050502040302030504" pitchFamily="66" charset="0"/>
                  <a:ea typeface="Feeling Passionate"/>
                  <a:cs typeface="Dreaming Outloud Pro" panose="03050502040302030504" pitchFamily="66" charset="0"/>
                  <a:sym typeface="Feeling Passionate"/>
                </a:rPr>
                <a:t>Dr. Son</a:t>
              </a:r>
            </a:p>
          </p:txBody>
        </p:sp>
      </p:grpSp>
      <p:grpSp>
        <p:nvGrpSpPr>
          <p:cNvPr id="17" name="Group 16">
            <a:extLst>
              <a:ext uri="{FF2B5EF4-FFF2-40B4-BE49-F238E27FC236}">
                <a16:creationId xmlns:a16="http://schemas.microsoft.com/office/drawing/2014/main" id="{0CAD2421-734D-A0C5-8B36-A4D55341CDD8}"/>
              </a:ext>
            </a:extLst>
          </p:cNvPr>
          <p:cNvGrpSpPr/>
          <p:nvPr/>
        </p:nvGrpSpPr>
        <p:grpSpPr>
          <a:xfrm>
            <a:off x="11163244" y="4008989"/>
            <a:ext cx="3318808" cy="4243810"/>
            <a:chOff x="11163244" y="4008989"/>
            <a:chExt cx="3318808" cy="4243810"/>
          </a:xfrm>
        </p:grpSpPr>
        <p:grpSp>
          <p:nvGrpSpPr>
            <p:cNvPr id="9" name="Group 9"/>
            <p:cNvGrpSpPr>
              <a:grpSpLocks noChangeAspect="1"/>
            </p:cNvGrpSpPr>
            <p:nvPr/>
          </p:nvGrpSpPr>
          <p:grpSpPr>
            <a:xfrm>
              <a:off x="11163244" y="4008989"/>
              <a:ext cx="3318808" cy="3427665"/>
              <a:chOff x="0" y="0"/>
              <a:chExt cx="6350000" cy="6558280"/>
            </a:xfrm>
          </p:grpSpPr>
          <p:sp>
            <p:nvSpPr>
              <p:cNvPr id="10" name="Freeform 10"/>
              <p:cNvSpPr/>
              <p:nvPr/>
            </p:nvSpPr>
            <p:spPr>
              <a:xfrm>
                <a:off x="74930" y="74930"/>
                <a:ext cx="6200140" cy="6408420"/>
              </a:xfrm>
              <a:custGeom>
                <a:avLst/>
                <a:gdLst/>
                <a:ahLst/>
                <a:cxnLst/>
                <a:rect l="l" t="t" r="r" b="b"/>
                <a:pathLst>
                  <a:path w="6200140" h="6408420">
                    <a:moveTo>
                      <a:pt x="6200140" y="5351780"/>
                    </a:moveTo>
                    <a:cubicBezTo>
                      <a:pt x="6200140" y="5935980"/>
                      <a:pt x="5726430" y="6408420"/>
                      <a:pt x="5143500" y="6408420"/>
                    </a:cubicBezTo>
                    <a:lnTo>
                      <a:pt x="1056640" y="6408420"/>
                    </a:lnTo>
                    <a:cubicBezTo>
                      <a:pt x="472440" y="6408420"/>
                      <a:pt x="0" y="5934710"/>
                      <a:pt x="0" y="5351780"/>
                    </a:cubicBezTo>
                    <a:lnTo>
                      <a:pt x="0" y="1056640"/>
                    </a:lnTo>
                    <a:cubicBezTo>
                      <a:pt x="0" y="472440"/>
                      <a:pt x="473710" y="0"/>
                      <a:pt x="1056640" y="0"/>
                    </a:cubicBezTo>
                    <a:lnTo>
                      <a:pt x="5143500" y="0"/>
                    </a:lnTo>
                    <a:cubicBezTo>
                      <a:pt x="5727700" y="0"/>
                      <a:pt x="6200140" y="473710"/>
                      <a:pt x="6200140" y="1056640"/>
                    </a:cubicBezTo>
                    <a:lnTo>
                      <a:pt x="6200140" y="5351780"/>
                    </a:lnTo>
                    <a:close/>
                  </a:path>
                </a:pathLst>
              </a:custGeom>
              <a:blipFill>
                <a:blip r:embed="rId6"/>
                <a:stretch>
                  <a:fillRect l="-15398" r="-15398"/>
                </a:stretch>
              </a:blipFill>
            </p:spPr>
            <p:txBody>
              <a:bodyPr/>
              <a:lstStyle/>
              <a:p>
                <a:endParaRPr lang="en-US"/>
              </a:p>
            </p:txBody>
          </p:sp>
          <p:sp>
            <p:nvSpPr>
              <p:cNvPr id="11" name="Freeform 11"/>
              <p:cNvSpPr/>
              <p:nvPr/>
            </p:nvSpPr>
            <p:spPr>
              <a:xfrm>
                <a:off x="0" y="0"/>
                <a:ext cx="6350000" cy="6558280"/>
              </a:xfrm>
              <a:custGeom>
                <a:avLst/>
                <a:gdLst/>
                <a:ahLst/>
                <a:cxnLst/>
                <a:rect l="l" t="t" r="r" b="b"/>
                <a:pathLst>
                  <a:path w="6350000" h="655828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FFFFFF"/>
              </a:solidFill>
            </p:spPr>
            <p:txBody>
              <a:bodyPr/>
              <a:lstStyle/>
              <a:p>
                <a:endParaRPr lang="en-US"/>
              </a:p>
            </p:txBody>
          </p:sp>
        </p:grpSp>
        <p:sp>
          <p:nvSpPr>
            <p:cNvPr id="24" name="TextBox 14">
              <a:extLst>
                <a:ext uri="{FF2B5EF4-FFF2-40B4-BE49-F238E27FC236}">
                  <a16:creationId xmlns:a16="http://schemas.microsoft.com/office/drawing/2014/main" id="{B1A1D4F5-9DB2-FA2C-243D-779E4E003912}"/>
                </a:ext>
              </a:extLst>
            </p:cNvPr>
            <p:cNvSpPr txBox="1"/>
            <p:nvPr/>
          </p:nvSpPr>
          <p:spPr>
            <a:xfrm>
              <a:off x="11163244" y="7547478"/>
              <a:ext cx="3318808" cy="705321"/>
            </a:xfrm>
            <a:prstGeom prst="rect">
              <a:avLst/>
            </a:prstGeom>
          </p:spPr>
          <p:txBody>
            <a:bodyPr wrap="square" lIns="0" tIns="0" rIns="0" bIns="0" rtlCol="0" anchor="t">
              <a:spAutoFit/>
            </a:bodyPr>
            <a:lstStyle/>
            <a:p>
              <a:pPr algn="ctr">
                <a:lnSpc>
                  <a:spcPts val="5533"/>
                </a:lnSpc>
              </a:pPr>
              <a:r>
                <a:rPr lang="en-US" sz="4192" dirty="0">
                  <a:solidFill>
                    <a:srgbClr val="FFFFFF"/>
                  </a:solidFill>
                  <a:latin typeface="Dreaming Outloud Pro" panose="03050502040302030504" pitchFamily="66" charset="0"/>
                  <a:ea typeface="Feeling Passionate"/>
                  <a:cs typeface="Dreaming Outloud Pro" panose="03050502040302030504" pitchFamily="66" charset="0"/>
                  <a:sym typeface="Feeling Passionate"/>
                </a:rPr>
                <a:t>Dr. Daughter</a:t>
              </a:r>
            </a:p>
          </p:txBody>
        </p:sp>
      </p:grpSp>
      <p:pic>
        <p:nvPicPr>
          <p:cNvPr id="26" name="Picture 25">
            <a:extLst>
              <a:ext uri="{FF2B5EF4-FFF2-40B4-BE49-F238E27FC236}">
                <a16:creationId xmlns:a16="http://schemas.microsoft.com/office/drawing/2014/main" id="{A921DC28-07A5-FC2E-D794-AD92F5B20C19}"/>
              </a:ext>
            </a:extLst>
          </p:cNvPr>
          <p:cNvPicPr>
            <a:picLocks noChangeAspect="1"/>
          </p:cNvPicPr>
          <p:nvPr/>
        </p:nvPicPr>
        <p:blipFill>
          <a:blip r:embed="rId7"/>
          <a:stretch>
            <a:fillRect/>
          </a:stretch>
        </p:blipFill>
        <p:spPr>
          <a:xfrm>
            <a:off x="228601" y="8459460"/>
            <a:ext cx="2743200" cy="182753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a:spLocks noGrp="1" noRot="1" noMove="1" noResize="1" noEditPoints="1" noAdjustHandles="1" noChangeArrowheads="1" noChangeShapeType="1"/>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333" b="-9333"/>
            </a:stretch>
          </a:blipFill>
        </p:spPr>
        <p:txBody>
          <a:bodyPr/>
          <a:lstStyle/>
          <a:p>
            <a:endParaRPr lang="en-US"/>
          </a:p>
        </p:txBody>
      </p:sp>
      <p:sp>
        <p:nvSpPr>
          <p:cNvPr id="5" name="TextBox 5"/>
          <p:cNvSpPr txBox="1"/>
          <p:nvPr/>
        </p:nvSpPr>
        <p:spPr>
          <a:xfrm>
            <a:off x="1834866" y="8191500"/>
            <a:ext cx="14616910" cy="1218282"/>
          </a:xfrm>
          <a:prstGeom prst="rect">
            <a:avLst/>
          </a:prstGeom>
        </p:spPr>
        <p:txBody>
          <a:bodyPr wrap="square" lIns="0" tIns="0" rIns="0" bIns="0" rtlCol="0" anchor="t">
            <a:spAutoFit/>
          </a:bodyPr>
          <a:lstStyle/>
          <a:p>
            <a:pPr algn="ctr">
              <a:lnSpc>
                <a:spcPts val="4384"/>
              </a:lnSpc>
            </a:pPr>
            <a:r>
              <a:rPr lang="en-US" sz="6000" dirty="0">
                <a:solidFill>
                  <a:srgbClr val="FFFFFF"/>
                </a:solidFill>
                <a:latin typeface="Dreaming Outloud Pro" panose="03050502040302030504" pitchFamily="66" charset="0"/>
                <a:ea typeface="Feeling Passionate"/>
                <a:cs typeface="Dreaming Outloud Pro" panose="03050502040302030504" pitchFamily="66" charset="0"/>
                <a:sym typeface="Feeling Passionate"/>
              </a:rPr>
              <a:t>Take a moment to think about why you TRULY homeschool.</a:t>
            </a:r>
          </a:p>
        </p:txBody>
      </p:sp>
      <p:sp>
        <p:nvSpPr>
          <p:cNvPr id="6" name="TextBox 6"/>
          <p:cNvSpPr txBox="1"/>
          <p:nvPr/>
        </p:nvSpPr>
        <p:spPr>
          <a:xfrm rot="9985">
            <a:off x="1218509" y="2423426"/>
            <a:ext cx="15927449" cy="2396554"/>
          </a:xfrm>
          <a:prstGeom prst="rect">
            <a:avLst/>
          </a:prstGeom>
        </p:spPr>
        <p:txBody>
          <a:bodyPr wrap="square" lIns="0" tIns="0" rIns="0" bIns="0" rtlCol="0" anchor="t">
            <a:spAutoFit/>
          </a:bodyPr>
          <a:lstStyle/>
          <a:p>
            <a:pPr algn="ctr">
              <a:lnSpc>
                <a:spcPts val="19620"/>
              </a:lnSpc>
            </a:pPr>
            <a:r>
              <a:rPr lang="en-US" sz="14014" b="1" u="sng" dirty="0">
                <a:solidFill>
                  <a:srgbClr val="FFFFFF"/>
                </a:solidFill>
                <a:latin typeface="Feeling Passionate"/>
                <a:ea typeface="Feeling Passionate"/>
                <a:cs typeface="Feeling Passionate"/>
                <a:sym typeface="Feeling Passionate"/>
              </a:rPr>
              <a:t>you</a:t>
            </a:r>
            <a:r>
              <a:rPr lang="en-US" sz="14014" dirty="0">
                <a:solidFill>
                  <a:srgbClr val="FFFFFF"/>
                </a:solidFill>
                <a:latin typeface="Feeling Passionate"/>
                <a:ea typeface="Feeling Passionate"/>
                <a:cs typeface="Feeling Passionate"/>
                <a:sym typeface="Feeling Passionate"/>
              </a:rPr>
              <a:t> homeschool?</a:t>
            </a:r>
          </a:p>
        </p:txBody>
      </p:sp>
      <p:sp>
        <p:nvSpPr>
          <p:cNvPr id="7" name="TextBox 7"/>
          <p:cNvSpPr txBox="1"/>
          <p:nvPr/>
        </p:nvSpPr>
        <p:spPr>
          <a:xfrm>
            <a:off x="6021602" y="619818"/>
            <a:ext cx="6243438" cy="2396554"/>
          </a:xfrm>
          <a:prstGeom prst="rect">
            <a:avLst/>
          </a:prstGeom>
        </p:spPr>
        <p:txBody>
          <a:bodyPr lIns="0" tIns="0" rIns="0" bIns="0" rtlCol="0" anchor="t">
            <a:spAutoFit/>
          </a:bodyPr>
          <a:lstStyle/>
          <a:p>
            <a:pPr algn="ctr">
              <a:lnSpc>
                <a:spcPts val="19620"/>
              </a:lnSpc>
            </a:pPr>
            <a:r>
              <a:rPr lang="en-US" sz="14014" dirty="0">
                <a:solidFill>
                  <a:srgbClr val="FFFFFF"/>
                </a:solidFill>
                <a:latin typeface="Feeling Passionate"/>
                <a:ea typeface="Feeling Passionate"/>
                <a:cs typeface="Feeling Passionate"/>
                <a:sym typeface="Feeling Passionate"/>
              </a:rPr>
              <a:t>why do</a:t>
            </a:r>
          </a:p>
        </p:txBody>
      </p:sp>
      <p:pic>
        <p:nvPicPr>
          <p:cNvPr id="9" name="Picture 8">
            <a:extLst>
              <a:ext uri="{FF2B5EF4-FFF2-40B4-BE49-F238E27FC236}">
                <a16:creationId xmlns:a16="http://schemas.microsoft.com/office/drawing/2014/main" id="{379D622F-43D1-8A7B-5073-F86BB74259D1}"/>
              </a:ext>
            </a:extLst>
          </p:cNvPr>
          <p:cNvPicPr>
            <a:picLocks noChangeAspect="1"/>
          </p:cNvPicPr>
          <p:nvPr/>
        </p:nvPicPr>
        <p:blipFill>
          <a:blip r:embed="rId4"/>
          <a:srcRect l="10615" t="3811" r="43231" b="13048"/>
          <a:stretch>
            <a:fillRect/>
          </a:stretch>
        </p:blipFill>
        <p:spPr>
          <a:xfrm>
            <a:off x="6285821" y="4457700"/>
            <a:ext cx="5715000" cy="3429000"/>
          </a:xfrm>
          <a:prstGeom prst="rect">
            <a:avLst/>
          </a:prstGeom>
        </p:spPr>
      </p:pic>
      <p:pic>
        <p:nvPicPr>
          <p:cNvPr id="10" name="Picture 9">
            <a:extLst>
              <a:ext uri="{FF2B5EF4-FFF2-40B4-BE49-F238E27FC236}">
                <a16:creationId xmlns:a16="http://schemas.microsoft.com/office/drawing/2014/main" id="{3D63E4AD-4FE1-1708-3C29-06562CF24873}"/>
              </a:ext>
            </a:extLst>
          </p:cNvPr>
          <p:cNvPicPr>
            <a:picLocks noChangeAspect="1"/>
          </p:cNvPicPr>
          <p:nvPr/>
        </p:nvPicPr>
        <p:blipFill>
          <a:blip r:embed="rId5"/>
          <a:stretch>
            <a:fillRect/>
          </a:stretch>
        </p:blipFill>
        <p:spPr>
          <a:xfrm>
            <a:off x="228601" y="8459460"/>
            <a:ext cx="2743200" cy="182753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6291EC-BDB5-4B43-C2C2-EA99C6C9E82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176E75C-9F27-7F6A-A4E7-784B2F8F0D68}"/>
              </a:ext>
            </a:extLst>
          </p:cNvPr>
          <p:cNvSpPr>
            <a:spLocks noGrp="1" noRot="1" noMove="1" noResize="1" noEditPoints="1" noAdjustHandles="1" noChangeArrowheads="1" noChangeShapeType="1"/>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333" b="-9333"/>
            </a:stretch>
          </a:blipFill>
        </p:spPr>
        <p:txBody>
          <a:bodyPr/>
          <a:lstStyle/>
          <a:p>
            <a:endParaRPr lang="en-US"/>
          </a:p>
        </p:txBody>
      </p:sp>
      <p:sp>
        <p:nvSpPr>
          <p:cNvPr id="14" name="TextBox 14">
            <a:extLst>
              <a:ext uri="{FF2B5EF4-FFF2-40B4-BE49-F238E27FC236}">
                <a16:creationId xmlns:a16="http://schemas.microsoft.com/office/drawing/2014/main" id="{8012F416-7DB8-0B29-CADD-5A2F4F879E44}"/>
              </a:ext>
            </a:extLst>
          </p:cNvPr>
          <p:cNvSpPr txBox="1"/>
          <p:nvPr/>
        </p:nvSpPr>
        <p:spPr>
          <a:xfrm>
            <a:off x="1140316" y="8287946"/>
            <a:ext cx="4703891" cy="678502"/>
          </a:xfrm>
          <a:prstGeom prst="rect">
            <a:avLst/>
          </a:prstGeom>
        </p:spPr>
        <p:txBody>
          <a:bodyPr lIns="0" tIns="0" rIns="0" bIns="0" rtlCol="0" anchor="t">
            <a:spAutoFit/>
          </a:bodyPr>
          <a:lstStyle/>
          <a:p>
            <a:pPr algn="ctr">
              <a:lnSpc>
                <a:spcPts val="5533"/>
              </a:lnSpc>
            </a:pPr>
            <a:r>
              <a:rPr lang="en-US" sz="4192" dirty="0">
                <a:solidFill>
                  <a:srgbClr val="FFFFFF"/>
                </a:solidFill>
                <a:latin typeface="Feeling Passionate"/>
                <a:ea typeface="Feeling Passionate"/>
                <a:cs typeface="Feeling Passionate"/>
                <a:sym typeface="Feeling Passionate"/>
              </a:rPr>
              <a:t>God</a:t>
            </a:r>
          </a:p>
        </p:txBody>
      </p:sp>
      <p:sp>
        <p:nvSpPr>
          <p:cNvPr id="15" name="TextBox 15">
            <a:extLst>
              <a:ext uri="{FF2B5EF4-FFF2-40B4-BE49-F238E27FC236}">
                <a16:creationId xmlns:a16="http://schemas.microsoft.com/office/drawing/2014/main" id="{4843E330-9605-6999-700C-C07923B17862}"/>
              </a:ext>
            </a:extLst>
          </p:cNvPr>
          <p:cNvSpPr txBox="1"/>
          <p:nvPr/>
        </p:nvSpPr>
        <p:spPr>
          <a:xfrm rot="9985">
            <a:off x="3690214" y="635037"/>
            <a:ext cx="10900973" cy="2396554"/>
          </a:xfrm>
          <a:prstGeom prst="rect">
            <a:avLst/>
          </a:prstGeom>
        </p:spPr>
        <p:txBody>
          <a:bodyPr wrap="square" lIns="0" tIns="0" rIns="0" bIns="0" rtlCol="0" anchor="t">
            <a:spAutoFit/>
          </a:bodyPr>
          <a:lstStyle/>
          <a:p>
            <a:pPr algn="ctr">
              <a:lnSpc>
                <a:spcPts val="19620"/>
              </a:lnSpc>
            </a:pPr>
            <a:r>
              <a:rPr lang="en-US" sz="14014" dirty="0">
                <a:solidFill>
                  <a:srgbClr val="FFFFFF"/>
                </a:solidFill>
                <a:latin typeface="Feeling Passionate"/>
                <a:ea typeface="Feeling Passionate"/>
                <a:cs typeface="Feeling Passionate"/>
                <a:sym typeface="Feeling Passionate"/>
              </a:rPr>
              <a:t>assumptions</a:t>
            </a:r>
          </a:p>
        </p:txBody>
      </p:sp>
      <p:sp>
        <p:nvSpPr>
          <p:cNvPr id="16" name="TextBox 16">
            <a:extLst>
              <a:ext uri="{FF2B5EF4-FFF2-40B4-BE49-F238E27FC236}">
                <a16:creationId xmlns:a16="http://schemas.microsoft.com/office/drawing/2014/main" id="{0F2F6D0E-005F-A236-E43D-DAACFA1C9CF6}"/>
              </a:ext>
            </a:extLst>
          </p:cNvPr>
          <p:cNvSpPr txBox="1"/>
          <p:nvPr/>
        </p:nvSpPr>
        <p:spPr>
          <a:xfrm>
            <a:off x="7372660" y="8287946"/>
            <a:ext cx="3536081" cy="678502"/>
          </a:xfrm>
          <a:prstGeom prst="rect">
            <a:avLst/>
          </a:prstGeom>
        </p:spPr>
        <p:txBody>
          <a:bodyPr lIns="0" tIns="0" rIns="0" bIns="0" rtlCol="0" anchor="t">
            <a:spAutoFit/>
          </a:bodyPr>
          <a:lstStyle/>
          <a:p>
            <a:pPr algn="ctr">
              <a:lnSpc>
                <a:spcPts val="5533"/>
              </a:lnSpc>
            </a:pPr>
            <a:r>
              <a:rPr lang="en-US" sz="4192" dirty="0">
                <a:solidFill>
                  <a:srgbClr val="FFFFFF"/>
                </a:solidFill>
                <a:latin typeface="Feeling Passionate"/>
                <a:ea typeface="Feeling Passionate"/>
                <a:cs typeface="Feeling Passionate"/>
                <a:sym typeface="Feeling Passionate"/>
              </a:rPr>
              <a:t>Community</a:t>
            </a:r>
          </a:p>
        </p:txBody>
      </p:sp>
      <p:sp>
        <p:nvSpPr>
          <p:cNvPr id="17" name="TextBox 17">
            <a:extLst>
              <a:ext uri="{FF2B5EF4-FFF2-40B4-BE49-F238E27FC236}">
                <a16:creationId xmlns:a16="http://schemas.microsoft.com/office/drawing/2014/main" id="{242B173F-1FA6-4CA3-35DA-C274ED520559}"/>
              </a:ext>
            </a:extLst>
          </p:cNvPr>
          <p:cNvSpPr txBox="1"/>
          <p:nvPr/>
        </p:nvSpPr>
        <p:spPr>
          <a:xfrm>
            <a:off x="13132021" y="8287946"/>
            <a:ext cx="3147392" cy="678502"/>
          </a:xfrm>
          <a:prstGeom prst="rect">
            <a:avLst/>
          </a:prstGeom>
        </p:spPr>
        <p:txBody>
          <a:bodyPr lIns="0" tIns="0" rIns="0" bIns="0" rtlCol="0" anchor="t">
            <a:spAutoFit/>
          </a:bodyPr>
          <a:lstStyle/>
          <a:p>
            <a:pPr algn="ctr">
              <a:lnSpc>
                <a:spcPts val="5533"/>
              </a:lnSpc>
            </a:pPr>
            <a:r>
              <a:rPr lang="en-US" sz="4192" dirty="0">
                <a:solidFill>
                  <a:srgbClr val="FFFFFF"/>
                </a:solidFill>
                <a:latin typeface="Feeling Passionate"/>
                <a:ea typeface="Feeling Passionate"/>
                <a:cs typeface="Feeling Passionate"/>
                <a:sym typeface="Feeling Passionate"/>
              </a:rPr>
              <a:t>Family</a:t>
            </a:r>
          </a:p>
        </p:txBody>
      </p:sp>
      <p:pic>
        <p:nvPicPr>
          <p:cNvPr id="13" name="Picture 12">
            <a:extLst>
              <a:ext uri="{FF2B5EF4-FFF2-40B4-BE49-F238E27FC236}">
                <a16:creationId xmlns:a16="http://schemas.microsoft.com/office/drawing/2014/main" id="{798C06EE-4F38-F1FA-AF13-1E7CF41825B9}"/>
              </a:ext>
            </a:extLst>
          </p:cNvPr>
          <p:cNvPicPr>
            <a:picLocks noChangeAspect="1"/>
          </p:cNvPicPr>
          <p:nvPr/>
        </p:nvPicPr>
        <p:blipFill>
          <a:blip r:embed="rId4"/>
          <a:srcRect l="18461" t="8779" r="18125" b="29389"/>
          <a:stretch>
            <a:fillRect/>
          </a:stretch>
        </p:blipFill>
        <p:spPr>
          <a:xfrm>
            <a:off x="943199" y="3104864"/>
            <a:ext cx="5098126" cy="4970972"/>
          </a:xfrm>
          <a:prstGeom prst="rect">
            <a:avLst/>
          </a:prstGeom>
        </p:spPr>
      </p:pic>
      <p:pic>
        <p:nvPicPr>
          <p:cNvPr id="19" name="Picture 18">
            <a:extLst>
              <a:ext uri="{FF2B5EF4-FFF2-40B4-BE49-F238E27FC236}">
                <a16:creationId xmlns:a16="http://schemas.microsoft.com/office/drawing/2014/main" id="{8AB7AF3B-8D33-D2F5-0B78-CDB6992FB847}"/>
              </a:ext>
            </a:extLst>
          </p:cNvPr>
          <p:cNvPicPr>
            <a:picLocks noChangeAspect="1"/>
          </p:cNvPicPr>
          <p:nvPr/>
        </p:nvPicPr>
        <p:blipFill>
          <a:blip r:embed="rId5"/>
          <a:srcRect l="17602" t="8778" r="17602" b="29389"/>
          <a:stretch>
            <a:fillRect/>
          </a:stretch>
        </p:blipFill>
        <p:spPr>
          <a:xfrm>
            <a:off x="6536031" y="3187209"/>
            <a:ext cx="5209341" cy="4970972"/>
          </a:xfrm>
          <a:prstGeom prst="rect">
            <a:avLst/>
          </a:prstGeom>
        </p:spPr>
      </p:pic>
      <p:pic>
        <p:nvPicPr>
          <p:cNvPr id="20" name="Picture 19">
            <a:extLst>
              <a:ext uri="{FF2B5EF4-FFF2-40B4-BE49-F238E27FC236}">
                <a16:creationId xmlns:a16="http://schemas.microsoft.com/office/drawing/2014/main" id="{D3A1D78D-2E11-665A-A2DD-B87304DC07CD}"/>
              </a:ext>
            </a:extLst>
          </p:cNvPr>
          <p:cNvPicPr>
            <a:picLocks noChangeAspect="1"/>
          </p:cNvPicPr>
          <p:nvPr/>
        </p:nvPicPr>
        <p:blipFill>
          <a:blip r:embed="rId6"/>
          <a:srcRect l="16988" t="8321" r="17909" b="29554"/>
          <a:stretch>
            <a:fillRect/>
          </a:stretch>
        </p:blipFill>
        <p:spPr>
          <a:xfrm>
            <a:off x="12101047" y="3139471"/>
            <a:ext cx="5209341" cy="4970972"/>
          </a:xfrm>
          <a:prstGeom prst="rect">
            <a:avLst/>
          </a:prstGeom>
          <a:ln>
            <a:noFill/>
          </a:ln>
        </p:spPr>
      </p:pic>
      <p:pic>
        <p:nvPicPr>
          <p:cNvPr id="21" name="Picture 20">
            <a:extLst>
              <a:ext uri="{FF2B5EF4-FFF2-40B4-BE49-F238E27FC236}">
                <a16:creationId xmlns:a16="http://schemas.microsoft.com/office/drawing/2014/main" id="{BBA52FF2-A1C8-10DA-3AC7-9336D379EB16}"/>
              </a:ext>
            </a:extLst>
          </p:cNvPr>
          <p:cNvPicPr>
            <a:picLocks noChangeAspect="1"/>
          </p:cNvPicPr>
          <p:nvPr/>
        </p:nvPicPr>
        <p:blipFill>
          <a:blip r:embed="rId7"/>
          <a:stretch>
            <a:fillRect/>
          </a:stretch>
        </p:blipFill>
        <p:spPr>
          <a:xfrm>
            <a:off x="228601" y="8459460"/>
            <a:ext cx="2743200" cy="1827539"/>
          </a:xfrm>
          <a:prstGeom prst="rect">
            <a:avLst/>
          </a:prstGeom>
        </p:spPr>
      </p:pic>
    </p:spTree>
    <p:extLst>
      <p:ext uri="{BB962C8B-B14F-4D97-AF65-F5344CB8AC3E}">
        <p14:creationId xmlns:p14="http://schemas.microsoft.com/office/powerpoint/2010/main" val="507746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a:spLocks noGrp="1" noRot="1" noMove="1" noResize="1" noEditPoints="1" noAdjustHandles="1" noChangeArrowheads="1" noChangeShapeType="1"/>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333" b="-9333"/>
            </a:stretch>
          </a:blipFill>
        </p:spPr>
        <p:txBody>
          <a:bodyPr/>
          <a:lstStyle/>
          <a:p>
            <a:endParaRPr lang="en-US"/>
          </a:p>
        </p:txBody>
      </p:sp>
      <p:sp>
        <p:nvSpPr>
          <p:cNvPr id="5" name="TextBox 5"/>
          <p:cNvSpPr txBox="1"/>
          <p:nvPr/>
        </p:nvSpPr>
        <p:spPr>
          <a:xfrm rot="-10627">
            <a:off x="1333524" y="6042768"/>
            <a:ext cx="15620947" cy="2297488"/>
          </a:xfrm>
          <a:prstGeom prst="rect">
            <a:avLst/>
          </a:prstGeom>
        </p:spPr>
        <p:txBody>
          <a:bodyPr wrap="square" lIns="0" tIns="0" rIns="0" bIns="0" rtlCol="0" anchor="t">
            <a:spAutoFit/>
          </a:bodyPr>
          <a:lstStyle/>
          <a:p>
            <a:pPr algn="ctr">
              <a:lnSpc>
                <a:spcPts val="19620"/>
              </a:lnSpc>
            </a:pPr>
            <a:r>
              <a:rPr lang="en-US" sz="11300" dirty="0">
                <a:solidFill>
                  <a:srgbClr val="FFFFFF"/>
                </a:solidFill>
                <a:latin typeface="Feeling Passionate"/>
                <a:ea typeface="Feeling Passionate"/>
                <a:cs typeface="Feeling Passionate"/>
                <a:sym typeface="Feeling Passionate"/>
              </a:rPr>
              <a:t>belonging and purpose</a:t>
            </a:r>
          </a:p>
        </p:txBody>
      </p:sp>
      <p:pic>
        <p:nvPicPr>
          <p:cNvPr id="7" name="Picture 6">
            <a:extLst>
              <a:ext uri="{FF2B5EF4-FFF2-40B4-BE49-F238E27FC236}">
                <a16:creationId xmlns:a16="http://schemas.microsoft.com/office/drawing/2014/main" id="{A3430F2F-2288-CA45-F467-2C1886487D03}"/>
              </a:ext>
            </a:extLst>
          </p:cNvPr>
          <p:cNvPicPr>
            <a:picLocks noChangeAspect="1"/>
          </p:cNvPicPr>
          <p:nvPr/>
        </p:nvPicPr>
        <p:blipFill>
          <a:blip r:embed="rId4"/>
          <a:stretch>
            <a:fillRect/>
          </a:stretch>
        </p:blipFill>
        <p:spPr>
          <a:xfrm>
            <a:off x="228601" y="8459460"/>
            <a:ext cx="2743200" cy="1827539"/>
          </a:xfrm>
          <a:prstGeom prst="rect">
            <a:avLst/>
          </a:prstGeom>
        </p:spPr>
      </p:pic>
      <p:pic>
        <p:nvPicPr>
          <p:cNvPr id="11" name="Picture 10">
            <a:extLst>
              <a:ext uri="{FF2B5EF4-FFF2-40B4-BE49-F238E27FC236}">
                <a16:creationId xmlns:a16="http://schemas.microsoft.com/office/drawing/2014/main" id="{309F25B2-9A42-E80E-FEAE-701EB3B5CA61}"/>
              </a:ext>
            </a:extLst>
          </p:cNvPr>
          <p:cNvPicPr>
            <a:picLocks noChangeAspect="1"/>
          </p:cNvPicPr>
          <p:nvPr/>
        </p:nvPicPr>
        <p:blipFill>
          <a:blip r:embed="rId5"/>
          <a:stretch>
            <a:fillRect/>
          </a:stretch>
        </p:blipFill>
        <p:spPr>
          <a:xfrm>
            <a:off x="6537731" y="1363820"/>
            <a:ext cx="5212532" cy="4968671"/>
          </a:xfrm>
          <a:prstGeom prst="rect">
            <a:avLst/>
          </a:prstGeom>
        </p:spPr>
      </p:pic>
      <p:cxnSp>
        <p:nvCxnSpPr>
          <p:cNvPr id="13" name="Straight Connector 12">
            <a:extLst>
              <a:ext uri="{FF2B5EF4-FFF2-40B4-BE49-F238E27FC236}">
                <a16:creationId xmlns:a16="http://schemas.microsoft.com/office/drawing/2014/main" id="{EFE3FC07-5507-5BB1-C315-26B483F5E318}"/>
              </a:ext>
            </a:extLst>
          </p:cNvPr>
          <p:cNvCxnSpPr>
            <a:cxnSpLocks/>
          </p:cNvCxnSpPr>
          <p:nvPr/>
        </p:nvCxnSpPr>
        <p:spPr>
          <a:xfrm>
            <a:off x="9183174" y="4305300"/>
            <a:ext cx="0" cy="2583767"/>
          </a:xfrm>
          <a:prstGeom prst="line">
            <a:avLst/>
          </a:prstGeom>
          <a:ln w="63500">
            <a:solidFill>
              <a:schemeClr val="bg1"/>
            </a:solidFill>
          </a:ln>
        </p:spPr>
        <p:style>
          <a:lnRef idx="3">
            <a:schemeClr val="accent3"/>
          </a:lnRef>
          <a:fillRef idx="0">
            <a:schemeClr val="accent3"/>
          </a:fillRef>
          <a:effectRef idx="2">
            <a:schemeClr val="accent3"/>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B5278-D4B6-9132-5929-1DE590593D5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A4E1054-93C1-0457-151A-E19EDC211268}"/>
              </a:ext>
            </a:extLst>
          </p:cNvPr>
          <p:cNvSpPr>
            <a:spLocks noGrp="1" noRot="1" noMove="1" noResize="1" noEditPoints="1" noAdjustHandles="1" noChangeArrowheads="1" noChangeShapeType="1"/>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333" b="-9333"/>
            </a:stretch>
          </a:blipFill>
        </p:spPr>
        <p:txBody>
          <a:bodyPr/>
          <a:lstStyle/>
          <a:p>
            <a:endParaRPr lang="en-US"/>
          </a:p>
        </p:txBody>
      </p:sp>
      <p:sp>
        <p:nvSpPr>
          <p:cNvPr id="5" name="TextBox 5">
            <a:extLst>
              <a:ext uri="{FF2B5EF4-FFF2-40B4-BE49-F238E27FC236}">
                <a16:creationId xmlns:a16="http://schemas.microsoft.com/office/drawing/2014/main" id="{3E0DF781-66D8-F2D8-2192-B1E7724A5F00}"/>
              </a:ext>
            </a:extLst>
          </p:cNvPr>
          <p:cNvSpPr txBox="1"/>
          <p:nvPr/>
        </p:nvSpPr>
        <p:spPr>
          <a:xfrm>
            <a:off x="5064467" y="1434953"/>
            <a:ext cx="8085287" cy="1710071"/>
          </a:xfrm>
          <a:prstGeom prst="rect">
            <a:avLst/>
          </a:prstGeom>
        </p:spPr>
        <p:txBody>
          <a:bodyPr lIns="0" tIns="0" rIns="0" bIns="0" rtlCol="0" anchor="t">
            <a:spAutoFit/>
          </a:bodyPr>
          <a:lstStyle/>
          <a:p>
            <a:pPr marL="0" lvl="0" indent="0" algn="ctr">
              <a:lnSpc>
                <a:spcPts val="12993"/>
              </a:lnSpc>
              <a:spcBef>
                <a:spcPct val="0"/>
              </a:spcBef>
            </a:pPr>
            <a:r>
              <a:rPr lang="en-US" sz="12614" strike="noStrike" dirty="0">
                <a:solidFill>
                  <a:srgbClr val="FFFFFF"/>
                </a:solidFill>
                <a:latin typeface="Feeling Passionate"/>
                <a:ea typeface="Feeling Passionate"/>
                <a:cs typeface="Feeling Passionate"/>
                <a:sym typeface="Feeling Passionate"/>
              </a:rPr>
              <a:t>definitions</a:t>
            </a:r>
          </a:p>
        </p:txBody>
      </p:sp>
      <p:sp>
        <p:nvSpPr>
          <p:cNvPr id="6" name="TextBox 6">
            <a:extLst>
              <a:ext uri="{FF2B5EF4-FFF2-40B4-BE49-F238E27FC236}">
                <a16:creationId xmlns:a16="http://schemas.microsoft.com/office/drawing/2014/main" id="{AE4FB9F3-E7E0-69AA-FE7C-6FCAB226C7E5}"/>
              </a:ext>
            </a:extLst>
          </p:cNvPr>
          <p:cNvSpPr txBox="1"/>
          <p:nvPr/>
        </p:nvSpPr>
        <p:spPr>
          <a:xfrm>
            <a:off x="2066243" y="3551157"/>
            <a:ext cx="5996448" cy="677943"/>
          </a:xfrm>
          <a:prstGeom prst="rect">
            <a:avLst/>
          </a:prstGeom>
        </p:spPr>
        <p:txBody>
          <a:bodyPr lIns="0" tIns="0" rIns="0" bIns="0" rtlCol="0" anchor="t">
            <a:spAutoFit/>
          </a:bodyPr>
          <a:lstStyle/>
          <a:p>
            <a:pPr marL="0" lvl="0" indent="0" algn="ctr">
              <a:lnSpc>
                <a:spcPts val="5030"/>
              </a:lnSpc>
              <a:spcBef>
                <a:spcPct val="0"/>
              </a:spcBef>
            </a:pPr>
            <a:r>
              <a:rPr lang="en-US" sz="5400" dirty="0">
                <a:solidFill>
                  <a:srgbClr val="FFFFFF"/>
                </a:solidFill>
                <a:latin typeface="Feeling Passionate"/>
                <a:ea typeface="Feeling Passionate"/>
                <a:cs typeface="Feeling Passionate"/>
                <a:sym typeface="Feeling Passionate"/>
              </a:rPr>
              <a:t>intentional</a:t>
            </a:r>
          </a:p>
        </p:txBody>
      </p:sp>
      <p:sp>
        <p:nvSpPr>
          <p:cNvPr id="7" name="TextBox 7">
            <a:extLst>
              <a:ext uri="{FF2B5EF4-FFF2-40B4-BE49-F238E27FC236}">
                <a16:creationId xmlns:a16="http://schemas.microsoft.com/office/drawing/2014/main" id="{02105DE6-3365-7F21-8B1F-CBBB41FA211C}"/>
              </a:ext>
            </a:extLst>
          </p:cNvPr>
          <p:cNvSpPr txBox="1"/>
          <p:nvPr/>
        </p:nvSpPr>
        <p:spPr>
          <a:xfrm>
            <a:off x="10151530" y="3560102"/>
            <a:ext cx="5996448" cy="677943"/>
          </a:xfrm>
          <a:prstGeom prst="rect">
            <a:avLst/>
          </a:prstGeom>
        </p:spPr>
        <p:txBody>
          <a:bodyPr lIns="0" tIns="0" rIns="0" bIns="0" rtlCol="0" anchor="t">
            <a:spAutoFit/>
          </a:bodyPr>
          <a:lstStyle/>
          <a:p>
            <a:pPr marL="0" lvl="0" indent="0" algn="ctr">
              <a:lnSpc>
                <a:spcPts val="5030"/>
              </a:lnSpc>
              <a:spcBef>
                <a:spcPct val="0"/>
              </a:spcBef>
            </a:pPr>
            <a:r>
              <a:rPr lang="en-US" sz="5400" dirty="0">
                <a:solidFill>
                  <a:srgbClr val="FFFFFF"/>
                </a:solidFill>
                <a:latin typeface="Feeling Passionate"/>
                <a:ea typeface="Feeling Passionate"/>
                <a:cs typeface="Feeling Passionate"/>
                <a:sym typeface="Feeling Passionate"/>
              </a:rPr>
              <a:t>family</a:t>
            </a:r>
          </a:p>
        </p:txBody>
      </p:sp>
      <p:sp>
        <p:nvSpPr>
          <p:cNvPr id="8" name="TextBox 8">
            <a:extLst>
              <a:ext uri="{FF2B5EF4-FFF2-40B4-BE49-F238E27FC236}">
                <a16:creationId xmlns:a16="http://schemas.microsoft.com/office/drawing/2014/main" id="{CB9398B5-5B57-2F78-DA7B-BD810705BEF4}"/>
              </a:ext>
            </a:extLst>
          </p:cNvPr>
          <p:cNvSpPr txBox="1"/>
          <p:nvPr/>
        </p:nvSpPr>
        <p:spPr>
          <a:xfrm>
            <a:off x="2066243" y="6294357"/>
            <a:ext cx="5996448" cy="677943"/>
          </a:xfrm>
          <a:prstGeom prst="rect">
            <a:avLst/>
          </a:prstGeom>
        </p:spPr>
        <p:txBody>
          <a:bodyPr lIns="0" tIns="0" rIns="0" bIns="0" rtlCol="0" anchor="t">
            <a:spAutoFit/>
          </a:bodyPr>
          <a:lstStyle/>
          <a:p>
            <a:pPr marL="0" lvl="0" indent="0" algn="ctr">
              <a:lnSpc>
                <a:spcPts val="5030"/>
              </a:lnSpc>
              <a:spcBef>
                <a:spcPct val="0"/>
              </a:spcBef>
            </a:pPr>
            <a:r>
              <a:rPr lang="en-US" sz="5400" dirty="0">
                <a:solidFill>
                  <a:srgbClr val="FFFFFF"/>
                </a:solidFill>
                <a:latin typeface="Feeling Passionate"/>
                <a:ea typeface="Feeling Passionate"/>
                <a:cs typeface="Feeling Passionate"/>
                <a:sym typeface="Feeling Passionate"/>
              </a:rPr>
              <a:t>identity</a:t>
            </a:r>
          </a:p>
        </p:txBody>
      </p:sp>
      <p:sp>
        <p:nvSpPr>
          <p:cNvPr id="9" name="TextBox 9">
            <a:extLst>
              <a:ext uri="{FF2B5EF4-FFF2-40B4-BE49-F238E27FC236}">
                <a16:creationId xmlns:a16="http://schemas.microsoft.com/office/drawing/2014/main" id="{C24717B2-F3AD-D39E-E126-5BD1A556A4AB}"/>
              </a:ext>
            </a:extLst>
          </p:cNvPr>
          <p:cNvSpPr txBox="1"/>
          <p:nvPr/>
        </p:nvSpPr>
        <p:spPr>
          <a:xfrm>
            <a:off x="10265118" y="6268156"/>
            <a:ext cx="5996448" cy="677943"/>
          </a:xfrm>
          <a:prstGeom prst="rect">
            <a:avLst/>
          </a:prstGeom>
        </p:spPr>
        <p:txBody>
          <a:bodyPr lIns="0" tIns="0" rIns="0" bIns="0" rtlCol="0" anchor="t">
            <a:spAutoFit/>
          </a:bodyPr>
          <a:lstStyle/>
          <a:p>
            <a:pPr marL="0" lvl="0" indent="0" algn="ctr">
              <a:lnSpc>
                <a:spcPts val="5030"/>
              </a:lnSpc>
              <a:spcBef>
                <a:spcPct val="0"/>
              </a:spcBef>
            </a:pPr>
            <a:r>
              <a:rPr lang="en-US" sz="5400" dirty="0">
                <a:solidFill>
                  <a:srgbClr val="FFFFFF"/>
                </a:solidFill>
                <a:latin typeface="Feeling Passionate"/>
                <a:ea typeface="Feeling Passionate"/>
                <a:cs typeface="Feeling Passionate"/>
                <a:sym typeface="Feeling Passionate"/>
              </a:rPr>
              <a:t>one-anothering</a:t>
            </a:r>
          </a:p>
        </p:txBody>
      </p:sp>
      <p:sp>
        <p:nvSpPr>
          <p:cNvPr id="10" name="TextBox 10">
            <a:extLst>
              <a:ext uri="{FF2B5EF4-FFF2-40B4-BE49-F238E27FC236}">
                <a16:creationId xmlns:a16="http://schemas.microsoft.com/office/drawing/2014/main" id="{F668EB04-99B4-ACD5-323F-7851F85B2FDC}"/>
              </a:ext>
            </a:extLst>
          </p:cNvPr>
          <p:cNvSpPr txBox="1"/>
          <p:nvPr/>
        </p:nvSpPr>
        <p:spPr>
          <a:xfrm>
            <a:off x="1475535" y="4266574"/>
            <a:ext cx="7098246" cy="992579"/>
          </a:xfrm>
          <a:prstGeom prst="rect">
            <a:avLst/>
          </a:prstGeom>
        </p:spPr>
        <p:txBody>
          <a:bodyPr lIns="0" tIns="0" rIns="0" bIns="0" rtlCol="0" anchor="t">
            <a:spAutoFit/>
          </a:bodyPr>
          <a:lstStyle/>
          <a:p>
            <a:pPr algn="ctr">
              <a:lnSpc>
                <a:spcPts val="3564"/>
              </a:lnSpc>
            </a:pPr>
            <a:r>
              <a:rPr lang="en-US" sz="4400" i="1" dirty="0">
                <a:solidFill>
                  <a:srgbClr val="FFFFFF"/>
                </a:solidFill>
                <a:latin typeface="Dreaming Outloud Pro" panose="03050502040302030504" pitchFamily="66" charset="0"/>
                <a:ea typeface="Feeling Passionate"/>
                <a:cs typeface="Dreaming Outloud Pro" panose="03050502040302030504" pitchFamily="66" charset="0"/>
                <a:sym typeface="Feeling Passionate"/>
              </a:rPr>
              <a:t>adjective</a:t>
            </a:r>
            <a:r>
              <a:rPr lang="en-US" sz="4400" dirty="0">
                <a:solidFill>
                  <a:srgbClr val="FFFFFF"/>
                </a:solidFill>
                <a:latin typeface="Dreaming Outloud Pro" panose="03050502040302030504" pitchFamily="66" charset="0"/>
                <a:ea typeface="Feeling Passionate"/>
                <a:cs typeface="Dreaming Outloud Pro" panose="03050502040302030504" pitchFamily="66" charset="0"/>
                <a:sym typeface="Feeling Passionate"/>
              </a:rPr>
              <a:t>, done on purpose; deliberate</a:t>
            </a:r>
          </a:p>
        </p:txBody>
      </p:sp>
      <p:sp>
        <p:nvSpPr>
          <p:cNvPr id="11" name="TextBox 11">
            <a:extLst>
              <a:ext uri="{FF2B5EF4-FFF2-40B4-BE49-F238E27FC236}">
                <a16:creationId xmlns:a16="http://schemas.microsoft.com/office/drawing/2014/main" id="{FB8BD590-9A4D-EE8B-0E0F-0989C4F8288F}"/>
              </a:ext>
            </a:extLst>
          </p:cNvPr>
          <p:cNvSpPr txBox="1"/>
          <p:nvPr/>
        </p:nvSpPr>
        <p:spPr>
          <a:xfrm>
            <a:off x="9714219" y="4238045"/>
            <a:ext cx="7098246" cy="1438855"/>
          </a:xfrm>
          <a:prstGeom prst="rect">
            <a:avLst/>
          </a:prstGeom>
        </p:spPr>
        <p:txBody>
          <a:bodyPr lIns="0" tIns="0" rIns="0" bIns="0" rtlCol="0" anchor="t">
            <a:spAutoFit/>
          </a:bodyPr>
          <a:lstStyle/>
          <a:p>
            <a:pPr algn="ctr">
              <a:lnSpc>
                <a:spcPts val="3564"/>
              </a:lnSpc>
            </a:pPr>
            <a:r>
              <a:rPr lang="en-US" sz="4400" i="1" dirty="0">
                <a:solidFill>
                  <a:srgbClr val="FFFFFF"/>
                </a:solidFill>
                <a:latin typeface="Dreaming Outloud Pro" panose="03050502040302030504" pitchFamily="66" charset="0"/>
                <a:ea typeface="Feeling Passionate"/>
                <a:cs typeface="Dreaming Outloud Pro" panose="03050502040302030504" pitchFamily="66" charset="0"/>
                <a:sym typeface="Feeling Passionate"/>
              </a:rPr>
              <a:t>noun</a:t>
            </a:r>
            <a:r>
              <a:rPr lang="en-US" sz="4400" dirty="0">
                <a:solidFill>
                  <a:srgbClr val="FFFFFF"/>
                </a:solidFill>
                <a:latin typeface="Dreaming Outloud Pro" panose="03050502040302030504" pitchFamily="66" charset="0"/>
                <a:ea typeface="Feeling Passionate"/>
                <a:cs typeface="Dreaming Outloud Pro" panose="03050502040302030504" pitchFamily="66" charset="0"/>
                <a:sym typeface="Feeling Passionate"/>
              </a:rPr>
              <a:t>, a group of one or more parents and their children living together as a unit</a:t>
            </a:r>
          </a:p>
        </p:txBody>
      </p:sp>
      <p:pic>
        <p:nvPicPr>
          <p:cNvPr id="14" name="Picture 13">
            <a:extLst>
              <a:ext uri="{FF2B5EF4-FFF2-40B4-BE49-F238E27FC236}">
                <a16:creationId xmlns:a16="http://schemas.microsoft.com/office/drawing/2014/main" id="{7054EB52-4EAD-CE0F-3667-0FA73D173962}"/>
              </a:ext>
            </a:extLst>
          </p:cNvPr>
          <p:cNvPicPr>
            <a:picLocks noChangeAspect="1"/>
          </p:cNvPicPr>
          <p:nvPr/>
        </p:nvPicPr>
        <p:blipFill>
          <a:blip r:embed="rId4"/>
          <a:stretch>
            <a:fillRect/>
          </a:stretch>
        </p:blipFill>
        <p:spPr>
          <a:xfrm>
            <a:off x="228601" y="8459460"/>
            <a:ext cx="2743200" cy="1827539"/>
          </a:xfrm>
          <a:prstGeom prst="rect">
            <a:avLst/>
          </a:prstGeom>
        </p:spPr>
      </p:pic>
      <p:sp>
        <p:nvSpPr>
          <p:cNvPr id="15" name="TextBox 10">
            <a:extLst>
              <a:ext uri="{FF2B5EF4-FFF2-40B4-BE49-F238E27FC236}">
                <a16:creationId xmlns:a16="http://schemas.microsoft.com/office/drawing/2014/main" id="{1EAB56FA-B82D-D48E-CCC3-440269035D50}"/>
              </a:ext>
            </a:extLst>
          </p:cNvPr>
          <p:cNvSpPr txBox="1"/>
          <p:nvPr/>
        </p:nvSpPr>
        <p:spPr>
          <a:xfrm>
            <a:off x="1475535" y="7009774"/>
            <a:ext cx="7098246" cy="1454244"/>
          </a:xfrm>
          <a:prstGeom prst="rect">
            <a:avLst/>
          </a:prstGeom>
        </p:spPr>
        <p:txBody>
          <a:bodyPr lIns="0" tIns="0" rIns="0" bIns="0" rtlCol="0" anchor="t">
            <a:spAutoFit/>
          </a:bodyPr>
          <a:lstStyle/>
          <a:p>
            <a:pPr algn="ctr">
              <a:lnSpc>
                <a:spcPts val="3564"/>
              </a:lnSpc>
            </a:pPr>
            <a:r>
              <a:rPr lang="en-US" sz="4400" i="1" dirty="0">
                <a:solidFill>
                  <a:srgbClr val="FFFFFF"/>
                </a:solidFill>
                <a:latin typeface="Dreaming Outloud Pro" panose="03050502040302030504" pitchFamily="66" charset="0"/>
                <a:ea typeface="Feeling Passionate"/>
                <a:cs typeface="Dreaming Outloud Pro" panose="03050502040302030504" pitchFamily="66" charset="0"/>
                <a:sym typeface="Feeling Passionate"/>
              </a:rPr>
              <a:t>noun, </a:t>
            </a:r>
            <a:r>
              <a:rPr lang="en-US" sz="4400" dirty="0">
                <a:solidFill>
                  <a:srgbClr val="FFFFFF"/>
                </a:solidFill>
                <a:latin typeface="Dreaming Outloud Pro" panose="03050502040302030504" pitchFamily="66" charset="0"/>
                <a:ea typeface="Feeling Passionate"/>
                <a:cs typeface="Dreaming Outloud Pro" panose="03050502040302030504" pitchFamily="66" charset="0"/>
                <a:sym typeface="Feeling Passionate"/>
              </a:rPr>
              <a:t>the characteristics determining who or what a person or thing is</a:t>
            </a:r>
          </a:p>
        </p:txBody>
      </p:sp>
      <p:sp>
        <p:nvSpPr>
          <p:cNvPr id="16" name="TextBox 10">
            <a:extLst>
              <a:ext uri="{FF2B5EF4-FFF2-40B4-BE49-F238E27FC236}">
                <a16:creationId xmlns:a16="http://schemas.microsoft.com/office/drawing/2014/main" id="{DCE61C4D-8A56-955A-C2CA-8FAA670A4799}"/>
              </a:ext>
            </a:extLst>
          </p:cNvPr>
          <p:cNvSpPr txBox="1"/>
          <p:nvPr/>
        </p:nvSpPr>
        <p:spPr>
          <a:xfrm>
            <a:off x="9714219" y="6972300"/>
            <a:ext cx="7098246" cy="1454244"/>
          </a:xfrm>
          <a:prstGeom prst="rect">
            <a:avLst/>
          </a:prstGeom>
        </p:spPr>
        <p:txBody>
          <a:bodyPr lIns="0" tIns="0" rIns="0" bIns="0" rtlCol="0" anchor="t">
            <a:spAutoFit/>
          </a:bodyPr>
          <a:lstStyle/>
          <a:p>
            <a:pPr algn="ctr">
              <a:lnSpc>
                <a:spcPts val="3564"/>
              </a:lnSpc>
            </a:pPr>
            <a:r>
              <a:rPr lang="en-US" sz="4400" i="1" dirty="0">
                <a:solidFill>
                  <a:srgbClr val="FFFFFF"/>
                </a:solidFill>
                <a:latin typeface="Dreaming Outloud Pro" panose="03050502040302030504" pitchFamily="66" charset="0"/>
                <a:ea typeface="Feeling Passionate"/>
                <a:cs typeface="Dreaming Outloud Pro" panose="03050502040302030504" pitchFamily="66" charset="0"/>
                <a:sym typeface="Feeling Passionate"/>
              </a:rPr>
              <a:t>verb, </a:t>
            </a:r>
            <a:r>
              <a:rPr lang="en-US" sz="4400" dirty="0">
                <a:solidFill>
                  <a:srgbClr val="FFFFFF"/>
                </a:solidFill>
                <a:latin typeface="Dreaming Outloud Pro" panose="03050502040302030504" pitchFamily="66" charset="0"/>
                <a:ea typeface="Feeling Passionate"/>
                <a:cs typeface="Dreaming Outloud Pro" panose="03050502040302030504" pitchFamily="66" charset="0"/>
                <a:sym typeface="Feeling Passionate"/>
              </a:rPr>
              <a:t>the actions encouraged in the Bible to take care of one another</a:t>
            </a:r>
          </a:p>
        </p:txBody>
      </p:sp>
    </p:spTree>
    <p:extLst>
      <p:ext uri="{BB962C8B-B14F-4D97-AF65-F5344CB8AC3E}">
        <p14:creationId xmlns:p14="http://schemas.microsoft.com/office/powerpoint/2010/main" val="419560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a:spLocks noGrp="1" noRot="1" noMove="1" noResize="1" noEditPoints="1" noAdjustHandles="1" noChangeArrowheads="1" noChangeShapeType="1"/>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333" b="-9333"/>
            </a:stretch>
          </a:blipFill>
        </p:spPr>
        <p:txBody>
          <a:bodyPr/>
          <a:lstStyle/>
          <a:p>
            <a:endParaRPr lang="en-US"/>
          </a:p>
        </p:txBody>
      </p:sp>
      <p:sp>
        <p:nvSpPr>
          <p:cNvPr id="4" name="TextBox 4"/>
          <p:cNvSpPr txBox="1"/>
          <p:nvPr/>
        </p:nvSpPr>
        <p:spPr>
          <a:xfrm>
            <a:off x="3297613" y="325170"/>
            <a:ext cx="11691415" cy="2392833"/>
          </a:xfrm>
          <a:prstGeom prst="rect">
            <a:avLst/>
          </a:prstGeom>
        </p:spPr>
        <p:txBody>
          <a:bodyPr lIns="0" tIns="0" rIns="0" bIns="0" rtlCol="0" anchor="t">
            <a:spAutoFit/>
          </a:bodyPr>
          <a:lstStyle/>
          <a:p>
            <a:pPr algn="ctr">
              <a:lnSpc>
                <a:spcPts val="19620"/>
              </a:lnSpc>
            </a:pPr>
            <a:r>
              <a:rPr lang="en-US" sz="14014" dirty="0">
                <a:solidFill>
                  <a:srgbClr val="FFFFFF"/>
                </a:solidFill>
                <a:latin typeface="Feeling Passionate"/>
                <a:ea typeface="Feeling Passionate"/>
                <a:cs typeface="Feeling Passionate"/>
                <a:sym typeface="Feeling Passionate"/>
              </a:rPr>
              <a:t>identity</a:t>
            </a:r>
          </a:p>
        </p:txBody>
      </p:sp>
      <p:sp>
        <p:nvSpPr>
          <p:cNvPr id="6" name="TextBox 6"/>
          <p:cNvSpPr txBox="1"/>
          <p:nvPr/>
        </p:nvSpPr>
        <p:spPr>
          <a:xfrm>
            <a:off x="11734800" y="6229432"/>
            <a:ext cx="6234119" cy="894860"/>
          </a:xfrm>
          <a:prstGeom prst="rect">
            <a:avLst/>
          </a:prstGeom>
        </p:spPr>
        <p:txBody>
          <a:bodyPr lIns="0" tIns="0" rIns="0" bIns="0" rtlCol="0" anchor="t">
            <a:spAutoFit/>
          </a:bodyPr>
          <a:lstStyle/>
          <a:p>
            <a:pPr marL="0" lvl="0" indent="0" algn="l">
              <a:lnSpc>
                <a:spcPts val="6839"/>
              </a:lnSpc>
              <a:spcBef>
                <a:spcPct val="0"/>
              </a:spcBef>
            </a:pPr>
            <a:r>
              <a:rPr lang="en-US" sz="6600" b="1" dirty="0">
                <a:solidFill>
                  <a:srgbClr val="FFFFFF"/>
                </a:solidFill>
                <a:latin typeface="Feeling Passionate"/>
                <a:ea typeface="Feeling Passionate"/>
                <a:cs typeface="Feeling Passionate"/>
                <a:sym typeface="Feeling Passionate"/>
              </a:rPr>
              <a:t>FAMILY</a:t>
            </a:r>
          </a:p>
        </p:txBody>
      </p:sp>
      <p:pic>
        <p:nvPicPr>
          <p:cNvPr id="9" name="Picture 8">
            <a:extLst>
              <a:ext uri="{FF2B5EF4-FFF2-40B4-BE49-F238E27FC236}">
                <a16:creationId xmlns:a16="http://schemas.microsoft.com/office/drawing/2014/main" id="{CBE261A5-BC13-7B09-9136-70BA0D23F7FB}"/>
              </a:ext>
            </a:extLst>
          </p:cNvPr>
          <p:cNvPicPr>
            <a:picLocks noChangeAspect="1"/>
          </p:cNvPicPr>
          <p:nvPr/>
        </p:nvPicPr>
        <p:blipFill>
          <a:blip r:embed="rId4"/>
          <a:stretch>
            <a:fillRect/>
          </a:stretch>
        </p:blipFill>
        <p:spPr>
          <a:xfrm>
            <a:off x="228601" y="8459460"/>
            <a:ext cx="2743200" cy="1827539"/>
          </a:xfrm>
          <a:prstGeom prst="rect">
            <a:avLst/>
          </a:prstGeom>
        </p:spPr>
      </p:pic>
      <p:sp>
        <p:nvSpPr>
          <p:cNvPr id="11" name="TextBox 5">
            <a:extLst>
              <a:ext uri="{FF2B5EF4-FFF2-40B4-BE49-F238E27FC236}">
                <a16:creationId xmlns:a16="http://schemas.microsoft.com/office/drawing/2014/main" id="{17FF19AB-A2C0-089C-DB73-B2C45B795E70}"/>
              </a:ext>
            </a:extLst>
          </p:cNvPr>
          <p:cNvSpPr txBox="1"/>
          <p:nvPr/>
        </p:nvSpPr>
        <p:spPr>
          <a:xfrm>
            <a:off x="457200" y="2699956"/>
            <a:ext cx="17373600" cy="577081"/>
          </a:xfrm>
          <a:prstGeom prst="rect">
            <a:avLst/>
          </a:prstGeom>
        </p:spPr>
        <p:txBody>
          <a:bodyPr wrap="square" lIns="0" tIns="0" rIns="0" bIns="0" rtlCol="0" anchor="t">
            <a:spAutoFit/>
          </a:bodyPr>
          <a:lstStyle/>
          <a:p>
            <a:pPr algn="ctr">
              <a:lnSpc>
                <a:spcPts val="4384"/>
              </a:lnSpc>
            </a:pPr>
            <a:r>
              <a:rPr lang="en-US" sz="3600" b="1" dirty="0">
                <a:solidFill>
                  <a:srgbClr val="FFFFFF"/>
                </a:solidFill>
                <a:latin typeface="Dreaming Outloud Pro" panose="03050502040302030504" pitchFamily="66" charset="0"/>
                <a:ea typeface="Feeling Passionate"/>
                <a:cs typeface="Dreaming Outloud Pro" panose="03050502040302030504" pitchFamily="66" charset="0"/>
                <a:sym typeface="Feeling Passionate"/>
              </a:rPr>
              <a:t>Identity is shaped by cultural, social, political, spiritual, and historical contexts. </a:t>
            </a:r>
          </a:p>
        </p:txBody>
      </p:sp>
      <p:sp>
        <p:nvSpPr>
          <p:cNvPr id="12" name="Content Placeholder 3">
            <a:extLst>
              <a:ext uri="{FF2B5EF4-FFF2-40B4-BE49-F238E27FC236}">
                <a16:creationId xmlns:a16="http://schemas.microsoft.com/office/drawing/2014/main" id="{C87B9129-6CF6-46E0-75CA-264F9FFA1895}"/>
              </a:ext>
            </a:extLst>
          </p:cNvPr>
          <p:cNvSpPr txBox="1">
            <a:spLocks/>
          </p:cNvSpPr>
          <p:nvPr/>
        </p:nvSpPr>
        <p:spPr>
          <a:xfrm>
            <a:off x="2475748" y="3825568"/>
            <a:ext cx="13335144" cy="4807729"/>
          </a:xfrm>
          <a:prstGeom prst="rect">
            <a:avLst/>
          </a:prstGeom>
        </p:spPr>
        <p:txBody>
          <a:bodyPr numCol="3">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chemeClr val="bg1"/>
                </a:solidFill>
                <a:latin typeface="Dreaming Outloud Pro" panose="03050502040302030504" pitchFamily="66" charset="0"/>
                <a:cs typeface="Dreaming Outloud Pro" panose="03050502040302030504" pitchFamily="66" charset="0"/>
              </a:rPr>
              <a:t>Race</a:t>
            </a:r>
          </a:p>
          <a:p>
            <a:r>
              <a:rPr lang="en-US" dirty="0">
                <a:solidFill>
                  <a:schemeClr val="bg1"/>
                </a:solidFill>
                <a:latin typeface="Dreaming Outloud Pro" panose="03050502040302030504" pitchFamily="66" charset="0"/>
                <a:cs typeface="Dreaming Outloud Pro" panose="03050502040302030504" pitchFamily="66" charset="0"/>
              </a:rPr>
              <a:t>Ethnicity</a:t>
            </a:r>
          </a:p>
          <a:p>
            <a:r>
              <a:rPr lang="en-US" dirty="0">
                <a:solidFill>
                  <a:schemeClr val="bg1"/>
                </a:solidFill>
                <a:latin typeface="Dreaming Outloud Pro" panose="03050502040302030504" pitchFamily="66" charset="0"/>
                <a:cs typeface="Dreaming Outloud Pro" panose="03050502040302030504" pitchFamily="66" charset="0"/>
              </a:rPr>
              <a:t>Sex</a:t>
            </a:r>
          </a:p>
          <a:p>
            <a:r>
              <a:rPr lang="en-US" dirty="0">
                <a:solidFill>
                  <a:schemeClr val="bg1"/>
                </a:solidFill>
                <a:latin typeface="Dreaming Outloud Pro" panose="03050502040302030504" pitchFamily="66" charset="0"/>
                <a:cs typeface="Dreaming Outloud Pro" panose="03050502040302030504" pitchFamily="66" charset="0"/>
              </a:rPr>
              <a:t>Economic class</a:t>
            </a:r>
          </a:p>
          <a:p>
            <a:r>
              <a:rPr lang="en-US" dirty="0">
                <a:solidFill>
                  <a:schemeClr val="bg1"/>
                </a:solidFill>
                <a:latin typeface="Dreaming Outloud Pro" panose="03050502040302030504" pitchFamily="66" charset="0"/>
                <a:cs typeface="Dreaming Outloud Pro" panose="03050502040302030504" pitchFamily="66" charset="0"/>
              </a:rPr>
              <a:t>Ability and disability</a:t>
            </a:r>
          </a:p>
          <a:p>
            <a:r>
              <a:rPr lang="en-US" dirty="0">
                <a:solidFill>
                  <a:schemeClr val="bg1"/>
                </a:solidFill>
                <a:latin typeface="Dreaming Outloud Pro" panose="03050502040302030504" pitchFamily="66" charset="0"/>
                <a:cs typeface="Dreaming Outloud Pro" panose="03050502040302030504" pitchFamily="66" charset="0"/>
              </a:rPr>
              <a:t>Profession</a:t>
            </a:r>
          </a:p>
          <a:p>
            <a:r>
              <a:rPr lang="en-US" dirty="0">
                <a:solidFill>
                  <a:schemeClr val="bg1"/>
                </a:solidFill>
                <a:latin typeface="Dreaming Outloud Pro" panose="03050502040302030504" pitchFamily="66" charset="0"/>
                <a:cs typeface="Dreaming Outloud Pro" panose="03050502040302030504" pitchFamily="66" charset="0"/>
              </a:rPr>
              <a:t>Relationship status</a:t>
            </a:r>
          </a:p>
          <a:p>
            <a:r>
              <a:rPr lang="en-US" dirty="0">
                <a:solidFill>
                  <a:schemeClr val="bg1"/>
                </a:solidFill>
                <a:latin typeface="Dreaming Outloud Pro" panose="03050502040302030504" pitchFamily="66" charset="0"/>
                <a:cs typeface="Dreaming Outloud Pro" panose="03050502040302030504" pitchFamily="66" charset="0"/>
              </a:rPr>
              <a:t>Religion</a:t>
            </a:r>
          </a:p>
          <a:p>
            <a:r>
              <a:rPr lang="en-US" dirty="0">
                <a:solidFill>
                  <a:schemeClr val="bg1"/>
                </a:solidFill>
                <a:latin typeface="Dreaming Outloud Pro" panose="03050502040302030504" pitchFamily="66" charset="0"/>
                <a:cs typeface="Dreaming Outloud Pro" panose="03050502040302030504" pitchFamily="66" charset="0"/>
              </a:rPr>
              <a:t>Values and Beliefs</a:t>
            </a:r>
          </a:p>
          <a:p>
            <a:r>
              <a:rPr lang="en-US" dirty="0">
                <a:solidFill>
                  <a:schemeClr val="bg1"/>
                </a:solidFill>
                <a:latin typeface="Dreaming Outloud Pro" panose="03050502040302030504" pitchFamily="66" charset="0"/>
                <a:cs typeface="Dreaming Outloud Pro" panose="03050502040302030504" pitchFamily="66" charset="0"/>
              </a:rPr>
              <a:t>Citizenship and nationality</a:t>
            </a:r>
          </a:p>
          <a:p>
            <a:r>
              <a:rPr lang="en-US" dirty="0">
                <a:solidFill>
                  <a:schemeClr val="bg1"/>
                </a:solidFill>
                <a:latin typeface="Dreaming Outloud Pro" panose="03050502040302030504" pitchFamily="66" charset="0"/>
                <a:cs typeface="Dreaming Outloud Pro" panose="03050502040302030504" pitchFamily="66" charset="0"/>
              </a:rPr>
              <a:t>Hobbies</a:t>
            </a:r>
          </a:p>
          <a:p>
            <a:r>
              <a:rPr lang="en-US" dirty="0">
                <a:solidFill>
                  <a:schemeClr val="bg1"/>
                </a:solidFill>
                <a:latin typeface="Dreaming Outloud Pro" panose="03050502040302030504" pitchFamily="66" charset="0"/>
                <a:cs typeface="Dreaming Outloud Pro" panose="03050502040302030504" pitchFamily="66" charset="0"/>
              </a:rPr>
              <a:t>Skills</a:t>
            </a:r>
          </a:p>
          <a:p>
            <a:r>
              <a:rPr lang="en-US" dirty="0">
                <a:solidFill>
                  <a:schemeClr val="bg1"/>
                </a:solidFill>
                <a:latin typeface="Dreaming Outloud Pro" panose="03050502040302030504" pitchFamily="66" charset="0"/>
                <a:cs typeface="Dreaming Outloud Pro" panose="03050502040302030504" pitchFamily="66" charset="0"/>
              </a:rPr>
              <a:t>Ancestry</a:t>
            </a:r>
          </a:p>
          <a:p>
            <a:r>
              <a:rPr lang="en-US" dirty="0">
                <a:solidFill>
                  <a:schemeClr val="bg1"/>
                </a:solidFill>
                <a:latin typeface="Dreaming Outloud Pro" panose="03050502040302030504" pitchFamily="66" charset="0"/>
                <a:cs typeface="Dreaming Outloud Pro" panose="03050502040302030504" pitchFamily="66" charset="0"/>
              </a:rPr>
              <a:t>Physical appearance</a:t>
            </a:r>
          </a:p>
          <a:p>
            <a:r>
              <a:rPr lang="en-US" dirty="0">
                <a:solidFill>
                  <a:schemeClr val="bg1"/>
                </a:solidFill>
                <a:latin typeface="Dreaming Outloud Pro" panose="03050502040302030504" pitchFamily="66" charset="0"/>
                <a:cs typeface="Dreaming Outloud Pro" panose="03050502040302030504" pitchFamily="66" charset="0"/>
              </a:rPr>
              <a:t>Birth order</a:t>
            </a:r>
          </a:p>
          <a:p>
            <a:r>
              <a:rPr lang="en-US" dirty="0">
                <a:solidFill>
                  <a:schemeClr val="bg1"/>
                </a:solidFill>
                <a:latin typeface="Dreaming Outloud Pro" panose="03050502040302030504" pitchFamily="66" charset="0"/>
                <a:cs typeface="Dreaming Outloud Pro" panose="03050502040302030504" pitchFamily="66" charset="0"/>
              </a:rPr>
              <a:t>Languages spoken</a:t>
            </a:r>
          </a:p>
          <a:p>
            <a:r>
              <a:rPr lang="en-US" dirty="0">
                <a:solidFill>
                  <a:schemeClr val="bg1"/>
                </a:solidFill>
                <a:latin typeface="Dreaming Outloud Pro" panose="03050502040302030504" pitchFamily="66" charset="0"/>
                <a:cs typeface="Dreaming Outloud Pro" panose="03050502040302030504" pitchFamily="66" charset="0"/>
              </a:rPr>
              <a:t>Political views</a:t>
            </a:r>
          </a:p>
          <a:p>
            <a:r>
              <a:rPr lang="en-US" dirty="0">
                <a:solidFill>
                  <a:schemeClr val="bg1"/>
                </a:solidFill>
                <a:latin typeface="Dreaming Outloud Pro" panose="03050502040302030504" pitchFamily="66" charset="0"/>
                <a:cs typeface="Dreaming Outloud Pro" panose="03050502040302030504" pitchFamily="66" charset="0"/>
              </a:rPr>
              <a:t>Personality  AND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FCECF4-92FF-DD8C-3FF0-28E23823F97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7F8AF329-60B9-7D7F-73CD-D323F730C1DE}"/>
              </a:ext>
            </a:extLst>
          </p:cNvPr>
          <p:cNvSpPr>
            <a:spLocks noGrp="1" noRot="1" noMove="1" noResize="1" noEditPoints="1" noAdjustHandles="1" noChangeArrowheads="1" noChangeShapeType="1"/>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333" b="-9333"/>
            </a:stretch>
          </a:blipFill>
        </p:spPr>
        <p:txBody>
          <a:bodyPr/>
          <a:lstStyle/>
          <a:p>
            <a:endParaRPr lang="en-US"/>
          </a:p>
        </p:txBody>
      </p:sp>
      <p:sp>
        <p:nvSpPr>
          <p:cNvPr id="14" name="TextBox 14">
            <a:extLst>
              <a:ext uri="{FF2B5EF4-FFF2-40B4-BE49-F238E27FC236}">
                <a16:creationId xmlns:a16="http://schemas.microsoft.com/office/drawing/2014/main" id="{9F9573CB-FBF0-234B-4F0E-3C980779BAA6}"/>
              </a:ext>
            </a:extLst>
          </p:cNvPr>
          <p:cNvSpPr txBox="1"/>
          <p:nvPr/>
        </p:nvSpPr>
        <p:spPr>
          <a:xfrm>
            <a:off x="2433447" y="3976288"/>
            <a:ext cx="13414502" cy="736740"/>
          </a:xfrm>
          <a:prstGeom prst="rect">
            <a:avLst/>
          </a:prstGeom>
        </p:spPr>
        <p:txBody>
          <a:bodyPr wrap="square" lIns="0" tIns="0" rIns="0" bIns="0" rtlCol="0" anchor="t">
            <a:spAutoFit/>
          </a:bodyPr>
          <a:lstStyle/>
          <a:p>
            <a:pPr algn="ctr">
              <a:lnSpc>
                <a:spcPts val="5533"/>
              </a:lnSpc>
            </a:pPr>
            <a:r>
              <a:rPr lang="en-US" sz="5400" dirty="0">
                <a:solidFill>
                  <a:srgbClr val="FFFFFF"/>
                </a:solidFill>
                <a:latin typeface="Dreaming Outloud Pro" panose="03050502040302030504" pitchFamily="66" charset="0"/>
                <a:ea typeface="Feeling Passionate"/>
                <a:cs typeface="Dreaming Outloud Pro" panose="03050502040302030504" pitchFamily="66" charset="0"/>
                <a:sym typeface="Feeling Passionate"/>
              </a:rPr>
              <a:t>Discovering and developing one’s potential</a:t>
            </a:r>
          </a:p>
        </p:txBody>
      </p:sp>
      <p:sp>
        <p:nvSpPr>
          <p:cNvPr id="15" name="TextBox 15">
            <a:extLst>
              <a:ext uri="{FF2B5EF4-FFF2-40B4-BE49-F238E27FC236}">
                <a16:creationId xmlns:a16="http://schemas.microsoft.com/office/drawing/2014/main" id="{261FA635-C263-61E7-6387-F00D99F92067}"/>
              </a:ext>
            </a:extLst>
          </p:cNvPr>
          <p:cNvSpPr txBox="1"/>
          <p:nvPr/>
        </p:nvSpPr>
        <p:spPr>
          <a:xfrm rot="9985">
            <a:off x="262994" y="628014"/>
            <a:ext cx="17755410" cy="2396554"/>
          </a:xfrm>
          <a:prstGeom prst="rect">
            <a:avLst/>
          </a:prstGeom>
        </p:spPr>
        <p:txBody>
          <a:bodyPr wrap="square" lIns="0" tIns="0" rIns="0" bIns="0" rtlCol="0" anchor="t">
            <a:spAutoFit/>
          </a:bodyPr>
          <a:lstStyle/>
          <a:p>
            <a:pPr algn="ctr">
              <a:lnSpc>
                <a:spcPts val="19620"/>
              </a:lnSpc>
            </a:pPr>
            <a:r>
              <a:rPr lang="en-US" sz="14014" dirty="0">
                <a:solidFill>
                  <a:srgbClr val="FFFFFF"/>
                </a:solidFill>
                <a:latin typeface="Feeling Passionate"/>
                <a:ea typeface="Feeling Passionate"/>
                <a:cs typeface="Feeling Passionate"/>
                <a:sym typeface="Feeling Passionate"/>
              </a:rPr>
              <a:t>identity formation</a:t>
            </a:r>
          </a:p>
        </p:txBody>
      </p:sp>
      <p:sp>
        <p:nvSpPr>
          <p:cNvPr id="16" name="TextBox 16">
            <a:extLst>
              <a:ext uri="{FF2B5EF4-FFF2-40B4-BE49-F238E27FC236}">
                <a16:creationId xmlns:a16="http://schemas.microsoft.com/office/drawing/2014/main" id="{BB94FA26-A29B-FFAD-1973-4B5EBA5508A6}"/>
              </a:ext>
            </a:extLst>
          </p:cNvPr>
          <p:cNvSpPr txBox="1"/>
          <p:nvPr/>
        </p:nvSpPr>
        <p:spPr>
          <a:xfrm>
            <a:off x="4073398" y="5372457"/>
            <a:ext cx="10134600" cy="736740"/>
          </a:xfrm>
          <a:prstGeom prst="rect">
            <a:avLst/>
          </a:prstGeom>
        </p:spPr>
        <p:txBody>
          <a:bodyPr wrap="square" lIns="0" tIns="0" rIns="0" bIns="0" rtlCol="0" anchor="t">
            <a:spAutoFit/>
          </a:bodyPr>
          <a:lstStyle/>
          <a:p>
            <a:pPr algn="ctr">
              <a:lnSpc>
                <a:spcPts val="5533"/>
              </a:lnSpc>
            </a:pPr>
            <a:r>
              <a:rPr lang="en-US" sz="5400" dirty="0">
                <a:solidFill>
                  <a:srgbClr val="FFFFFF"/>
                </a:solidFill>
                <a:latin typeface="Dreaming Outloud Pro" panose="03050502040302030504" pitchFamily="66" charset="0"/>
                <a:ea typeface="Feeling Passionate"/>
                <a:cs typeface="Dreaming Outloud Pro" panose="03050502040302030504" pitchFamily="66" charset="0"/>
                <a:sym typeface="Feeling Passionate"/>
              </a:rPr>
              <a:t>Choosing one’s purpose in life</a:t>
            </a:r>
          </a:p>
        </p:txBody>
      </p:sp>
      <p:sp>
        <p:nvSpPr>
          <p:cNvPr id="17" name="TextBox 17">
            <a:extLst>
              <a:ext uri="{FF2B5EF4-FFF2-40B4-BE49-F238E27FC236}">
                <a16:creationId xmlns:a16="http://schemas.microsoft.com/office/drawing/2014/main" id="{24A1A1D2-831B-B7E8-90D4-44001035610E}"/>
              </a:ext>
            </a:extLst>
          </p:cNvPr>
          <p:cNvSpPr txBox="1"/>
          <p:nvPr/>
        </p:nvSpPr>
        <p:spPr>
          <a:xfrm>
            <a:off x="2433447" y="6768627"/>
            <a:ext cx="13414502" cy="1442061"/>
          </a:xfrm>
          <a:prstGeom prst="rect">
            <a:avLst/>
          </a:prstGeom>
        </p:spPr>
        <p:txBody>
          <a:bodyPr wrap="square" lIns="0" tIns="0" rIns="0" bIns="0" rtlCol="0" anchor="t">
            <a:spAutoFit/>
          </a:bodyPr>
          <a:lstStyle/>
          <a:p>
            <a:pPr algn="ctr">
              <a:lnSpc>
                <a:spcPts val="5533"/>
              </a:lnSpc>
            </a:pPr>
            <a:r>
              <a:rPr lang="en-US" sz="5400" dirty="0">
                <a:solidFill>
                  <a:srgbClr val="FFFFFF"/>
                </a:solidFill>
                <a:latin typeface="Dreaming Outloud Pro" panose="03050502040302030504" pitchFamily="66" charset="0"/>
                <a:ea typeface="Feeling Passionate"/>
                <a:cs typeface="Dreaming Outloud Pro" panose="03050502040302030504" pitchFamily="66" charset="0"/>
                <a:sym typeface="Feeling Passionate"/>
              </a:rPr>
              <a:t>Finding opportunities to practice that purpose</a:t>
            </a:r>
          </a:p>
        </p:txBody>
      </p:sp>
      <p:pic>
        <p:nvPicPr>
          <p:cNvPr id="21" name="Picture 20">
            <a:extLst>
              <a:ext uri="{FF2B5EF4-FFF2-40B4-BE49-F238E27FC236}">
                <a16:creationId xmlns:a16="http://schemas.microsoft.com/office/drawing/2014/main" id="{C86F4C0B-4A9C-C2A5-CD24-19314E52209B}"/>
              </a:ext>
            </a:extLst>
          </p:cNvPr>
          <p:cNvPicPr>
            <a:picLocks noChangeAspect="1"/>
          </p:cNvPicPr>
          <p:nvPr/>
        </p:nvPicPr>
        <p:blipFill>
          <a:blip r:embed="rId4"/>
          <a:stretch>
            <a:fillRect/>
          </a:stretch>
        </p:blipFill>
        <p:spPr>
          <a:xfrm>
            <a:off x="228601" y="8459460"/>
            <a:ext cx="2743200" cy="1827539"/>
          </a:xfrm>
          <a:prstGeom prst="rect">
            <a:avLst/>
          </a:prstGeom>
        </p:spPr>
      </p:pic>
    </p:spTree>
    <p:extLst>
      <p:ext uri="{BB962C8B-B14F-4D97-AF65-F5344CB8AC3E}">
        <p14:creationId xmlns:p14="http://schemas.microsoft.com/office/powerpoint/2010/main" val="2727524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1265</TotalTime>
  <Words>2258</Words>
  <Application>Microsoft Office PowerPoint</Application>
  <PresentationFormat>Custom</PresentationFormat>
  <Paragraphs>569</Paragraphs>
  <Slides>27</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Feeling Passionate</vt:lpstr>
      <vt:lpstr>Dreaming Outloud Pro</vt:lpstr>
      <vt:lpstr>Aptos</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Kim Nestle</dc:creator>
  <cp:lastModifiedBy>Kim Nestle</cp:lastModifiedBy>
  <cp:revision>14</cp:revision>
  <cp:lastPrinted>2026-05-06T18:29:28Z</cp:lastPrinted>
  <dcterms:created xsi:type="dcterms:W3CDTF">2006-08-16T00:00:00Z</dcterms:created>
  <dcterms:modified xsi:type="dcterms:W3CDTF">2026-05-07T20:52:40Z</dcterms:modified>
  <dc:identifier>DAHI0WSMjUw</dc:identifier>
</cp:coreProperties>
</file>