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74" r:id="rId14"/>
    <p:sldId id="272" r:id="rId15"/>
    <p:sldId id="275" r:id="rId16"/>
    <p:sldId id="27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BD5"/>
    <a:srgbClr val="C662E0"/>
    <a:srgbClr val="E099DB"/>
    <a:srgbClr val="E0B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2"/>
  </p:normalViewPr>
  <p:slideViewPr>
    <p:cSldViewPr snapToGrid="0">
      <p:cViewPr varScale="1">
        <p:scale>
          <a:sx n="85" d="100"/>
          <a:sy n="85" d="100"/>
        </p:scale>
        <p:origin x="35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D6B3CD-1A14-4E1F-9964-A27766DBA5C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1E1D4EB-7076-4781-AF07-AA59060375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we dwell on the stress and continue the same pattern it gets worse and can become distress</a:t>
          </a:r>
        </a:p>
      </dgm:t>
    </dgm:pt>
    <dgm:pt modelId="{037DC1C5-4297-49B2-B077-65CA3AF4D555}" type="parTrans" cxnId="{FF698AC2-667A-411F-9288-BC916B31C7E5}">
      <dgm:prSet/>
      <dgm:spPr/>
      <dgm:t>
        <a:bodyPr/>
        <a:lstStyle/>
        <a:p>
          <a:endParaRPr lang="en-US"/>
        </a:p>
      </dgm:t>
    </dgm:pt>
    <dgm:pt modelId="{8E6CA901-7090-41D0-98DC-86FFBA0368A5}" type="sibTrans" cxnId="{FF698AC2-667A-411F-9288-BC916B31C7E5}">
      <dgm:prSet/>
      <dgm:spPr/>
      <dgm:t>
        <a:bodyPr/>
        <a:lstStyle/>
        <a:p>
          <a:endParaRPr lang="en-US"/>
        </a:p>
      </dgm:t>
    </dgm:pt>
    <dgm:pt modelId="{95200AA8-7A36-46AF-9D96-5D1F90E92A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we let the stress motivate us to </a:t>
          </a:r>
        </a:p>
      </dgm:t>
    </dgm:pt>
    <dgm:pt modelId="{8D2DC3D3-A619-4E0C-88CB-FB103FAF4348}" type="parTrans" cxnId="{2A5D4A3A-3D2E-47E2-BE17-9E61D80A8EA3}">
      <dgm:prSet/>
      <dgm:spPr/>
      <dgm:t>
        <a:bodyPr/>
        <a:lstStyle/>
        <a:p>
          <a:endParaRPr lang="en-US"/>
        </a:p>
      </dgm:t>
    </dgm:pt>
    <dgm:pt modelId="{2F2B4B7F-D28E-4636-AD95-17847BD877AB}" type="sibTrans" cxnId="{2A5D4A3A-3D2E-47E2-BE17-9E61D80A8EA3}">
      <dgm:prSet/>
      <dgm:spPr/>
      <dgm:t>
        <a:bodyPr/>
        <a:lstStyle/>
        <a:p>
          <a:endParaRPr lang="en-US"/>
        </a:p>
      </dgm:t>
    </dgm:pt>
    <dgm:pt modelId="{AE6F3B02-68C4-2942-9C3C-067F4E52762A}" type="pres">
      <dgm:prSet presAssocID="{D2D6B3CD-1A14-4E1F-9964-A27766DBA5CB}" presName="root" presStyleCnt="0">
        <dgm:presLayoutVars>
          <dgm:dir/>
          <dgm:resizeHandles val="exact"/>
        </dgm:presLayoutVars>
      </dgm:prSet>
      <dgm:spPr/>
    </dgm:pt>
    <dgm:pt modelId="{CA904E59-B716-3048-A9BE-FDA89C8688C7}" type="pres">
      <dgm:prSet presAssocID="{71E1D4EB-7076-4781-AF07-AA5906037573}" presName="compNode" presStyleCnt="0"/>
      <dgm:spPr/>
    </dgm:pt>
    <dgm:pt modelId="{CF2239F1-4AB3-D141-844F-C56224FB6387}" type="pres">
      <dgm:prSet presAssocID="{71E1D4EB-7076-4781-AF07-AA5906037573}" presName="bgRect" presStyleLbl="bgShp" presStyleIdx="0" presStyleCnt="2"/>
      <dgm:spPr/>
    </dgm:pt>
    <dgm:pt modelId="{DE5C19A5-EAC8-F247-8348-3384FADE7E18}" type="pres">
      <dgm:prSet presAssocID="{71E1D4EB-7076-4781-AF07-AA5906037573}" presName="iconRect" presStyleLbl="node1" presStyleIdx="0" presStyleCnt="2"/>
      <dgm:spPr/>
    </dgm:pt>
    <dgm:pt modelId="{A2847C5C-2025-F34D-8FCC-05D3011E6C35}" type="pres">
      <dgm:prSet presAssocID="{71E1D4EB-7076-4781-AF07-AA5906037573}" presName="spaceRect" presStyleCnt="0"/>
      <dgm:spPr/>
    </dgm:pt>
    <dgm:pt modelId="{B307A842-1A8A-BA4A-A4C7-F6C79FD4A552}" type="pres">
      <dgm:prSet presAssocID="{71E1D4EB-7076-4781-AF07-AA5906037573}" presName="parTx" presStyleLbl="revTx" presStyleIdx="0" presStyleCnt="2">
        <dgm:presLayoutVars>
          <dgm:chMax val="0"/>
          <dgm:chPref val="0"/>
        </dgm:presLayoutVars>
      </dgm:prSet>
      <dgm:spPr/>
    </dgm:pt>
    <dgm:pt modelId="{15105422-9F2C-8146-AD6D-806D1F63DCEA}" type="pres">
      <dgm:prSet presAssocID="{8E6CA901-7090-41D0-98DC-86FFBA0368A5}" presName="sibTrans" presStyleCnt="0"/>
      <dgm:spPr/>
    </dgm:pt>
    <dgm:pt modelId="{4B407D1E-CAA4-8045-899D-E925106BAC00}" type="pres">
      <dgm:prSet presAssocID="{95200AA8-7A36-46AF-9D96-5D1F90E92AD2}" presName="compNode" presStyleCnt="0"/>
      <dgm:spPr/>
    </dgm:pt>
    <dgm:pt modelId="{D1E34416-9B9B-5549-AE27-B0FEB33681B5}" type="pres">
      <dgm:prSet presAssocID="{95200AA8-7A36-46AF-9D96-5D1F90E92AD2}" presName="bgRect" presStyleLbl="bgShp" presStyleIdx="1" presStyleCnt="2"/>
      <dgm:spPr/>
    </dgm:pt>
    <dgm:pt modelId="{BECAD23E-140E-674B-8D94-E26B3EB4377C}" type="pres">
      <dgm:prSet presAssocID="{95200AA8-7A36-46AF-9D96-5D1F90E92AD2}" presName="iconRect" presStyleLbl="node1" presStyleIdx="1" presStyleCnt="2"/>
      <dgm:spPr/>
    </dgm:pt>
    <dgm:pt modelId="{7A5EC08F-4D46-5D42-8624-BE83EAC4400A}" type="pres">
      <dgm:prSet presAssocID="{95200AA8-7A36-46AF-9D96-5D1F90E92AD2}" presName="spaceRect" presStyleCnt="0"/>
      <dgm:spPr/>
    </dgm:pt>
    <dgm:pt modelId="{34FFF8C0-19A8-A043-A339-883BB30CF35B}" type="pres">
      <dgm:prSet presAssocID="{95200AA8-7A36-46AF-9D96-5D1F90E92AD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D245B00-CCD5-ED4B-A527-EB88DD6C06A5}" type="presOf" srcId="{D2D6B3CD-1A14-4E1F-9964-A27766DBA5CB}" destId="{AE6F3B02-68C4-2942-9C3C-067F4E52762A}" srcOrd="0" destOrd="0" presId="urn:microsoft.com/office/officeart/2018/2/layout/IconVerticalSolidList"/>
    <dgm:cxn modelId="{02D50309-BE36-1240-A1EB-5373CD7FFEB1}" type="presOf" srcId="{95200AA8-7A36-46AF-9D96-5D1F90E92AD2}" destId="{34FFF8C0-19A8-A043-A339-883BB30CF35B}" srcOrd="0" destOrd="0" presId="urn:microsoft.com/office/officeart/2018/2/layout/IconVerticalSolidList"/>
    <dgm:cxn modelId="{2A5D4A3A-3D2E-47E2-BE17-9E61D80A8EA3}" srcId="{D2D6B3CD-1A14-4E1F-9964-A27766DBA5CB}" destId="{95200AA8-7A36-46AF-9D96-5D1F90E92AD2}" srcOrd="1" destOrd="0" parTransId="{8D2DC3D3-A619-4E0C-88CB-FB103FAF4348}" sibTransId="{2F2B4B7F-D28E-4636-AD95-17847BD877AB}"/>
    <dgm:cxn modelId="{FF698AC2-667A-411F-9288-BC916B31C7E5}" srcId="{D2D6B3CD-1A14-4E1F-9964-A27766DBA5CB}" destId="{71E1D4EB-7076-4781-AF07-AA5906037573}" srcOrd="0" destOrd="0" parTransId="{037DC1C5-4297-49B2-B077-65CA3AF4D555}" sibTransId="{8E6CA901-7090-41D0-98DC-86FFBA0368A5}"/>
    <dgm:cxn modelId="{984DB7FE-A004-A24E-A35C-D565B4D2661C}" type="presOf" srcId="{71E1D4EB-7076-4781-AF07-AA5906037573}" destId="{B307A842-1A8A-BA4A-A4C7-F6C79FD4A552}" srcOrd="0" destOrd="0" presId="urn:microsoft.com/office/officeart/2018/2/layout/IconVerticalSolidList"/>
    <dgm:cxn modelId="{6D0A02E8-541A-6F4E-80F8-AA856C277E7C}" type="presParOf" srcId="{AE6F3B02-68C4-2942-9C3C-067F4E52762A}" destId="{CA904E59-B716-3048-A9BE-FDA89C8688C7}" srcOrd="0" destOrd="0" presId="urn:microsoft.com/office/officeart/2018/2/layout/IconVerticalSolidList"/>
    <dgm:cxn modelId="{7D4B01B8-7659-AC40-80C6-C4218000C759}" type="presParOf" srcId="{CA904E59-B716-3048-A9BE-FDA89C8688C7}" destId="{CF2239F1-4AB3-D141-844F-C56224FB6387}" srcOrd="0" destOrd="0" presId="urn:microsoft.com/office/officeart/2018/2/layout/IconVerticalSolidList"/>
    <dgm:cxn modelId="{6117D5DD-54A4-9642-AF30-371882955F12}" type="presParOf" srcId="{CA904E59-B716-3048-A9BE-FDA89C8688C7}" destId="{DE5C19A5-EAC8-F247-8348-3384FADE7E18}" srcOrd="1" destOrd="0" presId="urn:microsoft.com/office/officeart/2018/2/layout/IconVerticalSolidList"/>
    <dgm:cxn modelId="{78B1E6BD-44DA-8F4B-9739-155E3516B33F}" type="presParOf" srcId="{CA904E59-B716-3048-A9BE-FDA89C8688C7}" destId="{A2847C5C-2025-F34D-8FCC-05D3011E6C35}" srcOrd="2" destOrd="0" presId="urn:microsoft.com/office/officeart/2018/2/layout/IconVerticalSolidList"/>
    <dgm:cxn modelId="{637C3D58-C667-0F4C-9209-21754599A325}" type="presParOf" srcId="{CA904E59-B716-3048-A9BE-FDA89C8688C7}" destId="{B307A842-1A8A-BA4A-A4C7-F6C79FD4A552}" srcOrd="3" destOrd="0" presId="urn:microsoft.com/office/officeart/2018/2/layout/IconVerticalSolidList"/>
    <dgm:cxn modelId="{AECA7A96-B064-FA4C-BEEB-44A67A69C0AF}" type="presParOf" srcId="{AE6F3B02-68C4-2942-9C3C-067F4E52762A}" destId="{15105422-9F2C-8146-AD6D-806D1F63DCEA}" srcOrd="1" destOrd="0" presId="urn:microsoft.com/office/officeart/2018/2/layout/IconVerticalSolidList"/>
    <dgm:cxn modelId="{F67350CA-2A5B-3747-8D83-E69BC49AFEB5}" type="presParOf" srcId="{AE6F3B02-68C4-2942-9C3C-067F4E52762A}" destId="{4B407D1E-CAA4-8045-899D-E925106BAC00}" srcOrd="2" destOrd="0" presId="urn:microsoft.com/office/officeart/2018/2/layout/IconVerticalSolidList"/>
    <dgm:cxn modelId="{75A85CC0-770E-6E43-9B02-2D04BFD3A7E4}" type="presParOf" srcId="{4B407D1E-CAA4-8045-899D-E925106BAC00}" destId="{D1E34416-9B9B-5549-AE27-B0FEB33681B5}" srcOrd="0" destOrd="0" presId="urn:microsoft.com/office/officeart/2018/2/layout/IconVerticalSolidList"/>
    <dgm:cxn modelId="{5253E052-2CA0-9443-AB7D-0D48BE110CFF}" type="presParOf" srcId="{4B407D1E-CAA4-8045-899D-E925106BAC00}" destId="{BECAD23E-140E-674B-8D94-E26B3EB4377C}" srcOrd="1" destOrd="0" presId="urn:microsoft.com/office/officeart/2018/2/layout/IconVerticalSolidList"/>
    <dgm:cxn modelId="{515DCD7E-A30C-814B-A737-74B2CDA4EEDD}" type="presParOf" srcId="{4B407D1E-CAA4-8045-899D-E925106BAC00}" destId="{7A5EC08F-4D46-5D42-8624-BE83EAC4400A}" srcOrd="2" destOrd="0" presId="urn:microsoft.com/office/officeart/2018/2/layout/IconVerticalSolidList"/>
    <dgm:cxn modelId="{20E7165F-3BA7-9449-8FAF-13A946A5EBD7}" type="presParOf" srcId="{4B407D1E-CAA4-8045-899D-E925106BAC00}" destId="{34FFF8C0-19A8-A043-A339-883BB30CF3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A15389-702E-41A3-86F2-32A5657B2414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855523-B0C5-4F76-A245-E2A58D946C79}">
      <dgm:prSet custT="1"/>
      <dgm:spPr/>
      <dgm:t>
        <a:bodyPr/>
        <a:lstStyle/>
        <a:p>
          <a:r>
            <a:rPr lang="en-US" sz="6600" dirty="0">
              <a:latin typeface="Times New Roman" panose="02020603050405020304" pitchFamily="18" charset="0"/>
              <a:cs typeface="Times New Roman" panose="02020603050405020304" pitchFamily="18" charset="0"/>
            </a:rPr>
            <a:t>For hard work</a:t>
          </a:r>
        </a:p>
      </dgm:t>
    </dgm:pt>
    <dgm:pt modelId="{9BD94A70-8076-43B6-A7A4-10F00DCF2B08}" type="parTrans" cxnId="{ED97084B-18CE-439F-91A8-D26AF452636A}">
      <dgm:prSet/>
      <dgm:spPr/>
      <dgm:t>
        <a:bodyPr/>
        <a:lstStyle/>
        <a:p>
          <a:endParaRPr lang="en-US"/>
        </a:p>
      </dgm:t>
    </dgm:pt>
    <dgm:pt modelId="{7DACC0DA-12FC-48E4-AB6F-0BE251304717}" type="sibTrans" cxnId="{ED97084B-18CE-439F-91A8-D26AF452636A}">
      <dgm:prSet/>
      <dgm:spPr/>
      <dgm:t>
        <a:bodyPr/>
        <a:lstStyle/>
        <a:p>
          <a:endParaRPr lang="en-US"/>
        </a:p>
      </dgm:t>
    </dgm:pt>
    <dgm:pt modelId="{7DCAAE10-05B5-4381-9671-06295CD156ED}">
      <dgm:prSet/>
      <dgm:spPr/>
      <dgm:t>
        <a:bodyPr/>
        <a:lstStyle/>
        <a:p>
          <a:r>
            <a:rPr lang="en-US"/>
            <a:t>For accomplishments</a:t>
          </a:r>
        </a:p>
      </dgm:t>
    </dgm:pt>
    <dgm:pt modelId="{CE12BA9D-8537-4A94-90C0-966EFA50FF10}" type="parTrans" cxnId="{280FB20F-8913-4287-93B2-0464C7201059}">
      <dgm:prSet/>
      <dgm:spPr/>
      <dgm:t>
        <a:bodyPr/>
        <a:lstStyle/>
        <a:p>
          <a:endParaRPr lang="en-US"/>
        </a:p>
      </dgm:t>
    </dgm:pt>
    <dgm:pt modelId="{A8E1EE8E-1C62-47B7-8751-7AEF3FDEA62E}" type="sibTrans" cxnId="{280FB20F-8913-4287-93B2-0464C7201059}">
      <dgm:prSet/>
      <dgm:spPr/>
      <dgm:t>
        <a:bodyPr/>
        <a:lstStyle/>
        <a:p>
          <a:endParaRPr lang="en-US"/>
        </a:p>
      </dgm:t>
    </dgm:pt>
    <dgm:pt modelId="{83736657-ACB1-4BF9-AE33-5C5120833B8B}">
      <dgm:prSet custT="1"/>
      <dgm:spPr/>
      <dgm:t>
        <a:bodyPr/>
        <a:lstStyle/>
        <a:p>
          <a:r>
            <a:rPr lang="en-US" sz="7200" dirty="0">
              <a:latin typeface="Times New Roman" panose="02020603050405020304" pitchFamily="18" charset="0"/>
              <a:cs typeface="Times New Roman" panose="02020603050405020304" pitchFamily="18" charset="0"/>
            </a:rPr>
            <a:t>For great smile</a:t>
          </a:r>
        </a:p>
      </dgm:t>
    </dgm:pt>
    <dgm:pt modelId="{387D4F9E-A3FB-4D49-B80F-728D7D7F328C}" type="parTrans" cxnId="{75184332-6912-4D3B-BD37-5B41144B6548}">
      <dgm:prSet/>
      <dgm:spPr/>
      <dgm:t>
        <a:bodyPr/>
        <a:lstStyle/>
        <a:p>
          <a:endParaRPr lang="en-US"/>
        </a:p>
      </dgm:t>
    </dgm:pt>
    <dgm:pt modelId="{914229B2-6DB6-4625-8B27-ED391F633279}" type="sibTrans" cxnId="{75184332-6912-4D3B-BD37-5B41144B6548}">
      <dgm:prSet/>
      <dgm:spPr/>
      <dgm:t>
        <a:bodyPr/>
        <a:lstStyle/>
        <a:p>
          <a:endParaRPr lang="en-US"/>
        </a:p>
      </dgm:t>
    </dgm:pt>
    <dgm:pt modelId="{96D88E66-4647-4FB0-83FF-0DF5C06A9024}">
      <dgm:prSet custT="1"/>
      <dgm:spPr/>
      <dgm:t>
        <a:bodyPr/>
        <a:lstStyle/>
        <a:p>
          <a:r>
            <a:rPr lang="en-US" sz="6600" dirty="0">
              <a:latin typeface="Times New Roman" panose="02020603050405020304" pitchFamily="18" charset="0"/>
              <a:cs typeface="Times New Roman" panose="02020603050405020304" pitchFamily="18" charset="0"/>
            </a:rPr>
            <a:t>For sense of humor</a:t>
          </a:r>
        </a:p>
      </dgm:t>
    </dgm:pt>
    <dgm:pt modelId="{104486EA-5269-4022-A3E2-DA7CF9A8B88D}" type="parTrans" cxnId="{4A1E73F9-2FB4-43C1-8984-9B19BFCD5E94}">
      <dgm:prSet/>
      <dgm:spPr/>
      <dgm:t>
        <a:bodyPr/>
        <a:lstStyle/>
        <a:p>
          <a:endParaRPr lang="en-US"/>
        </a:p>
      </dgm:t>
    </dgm:pt>
    <dgm:pt modelId="{9546B53B-B6D6-4A89-9C5E-86F539C9E510}" type="sibTrans" cxnId="{4A1E73F9-2FB4-43C1-8984-9B19BFCD5E94}">
      <dgm:prSet/>
      <dgm:spPr/>
      <dgm:t>
        <a:bodyPr/>
        <a:lstStyle/>
        <a:p>
          <a:endParaRPr lang="en-US"/>
        </a:p>
      </dgm:t>
    </dgm:pt>
    <dgm:pt modelId="{CA0498E9-8D4A-BB41-B509-6B99CD869F68}" type="pres">
      <dgm:prSet presAssocID="{A4A15389-702E-41A3-86F2-32A5657B2414}" presName="Name0" presStyleCnt="0">
        <dgm:presLayoutVars>
          <dgm:dir/>
          <dgm:animLvl val="lvl"/>
          <dgm:resizeHandles val="exact"/>
        </dgm:presLayoutVars>
      </dgm:prSet>
      <dgm:spPr/>
    </dgm:pt>
    <dgm:pt modelId="{1A96D256-B9B4-E244-9C6D-50B7854226E4}" type="pres">
      <dgm:prSet presAssocID="{2D855523-B0C5-4F76-A245-E2A58D946C79}" presName="linNode" presStyleCnt="0"/>
      <dgm:spPr/>
    </dgm:pt>
    <dgm:pt modelId="{2759868A-99D7-CE47-8AB5-C064B87F5A2B}" type="pres">
      <dgm:prSet presAssocID="{2D855523-B0C5-4F76-A245-E2A58D946C79}" presName="parentText" presStyleLbl="node1" presStyleIdx="0" presStyleCnt="4" custScaleX="277778">
        <dgm:presLayoutVars>
          <dgm:chMax val="1"/>
          <dgm:bulletEnabled val="1"/>
        </dgm:presLayoutVars>
      </dgm:prSet>
      <dgm:spPr/>
    </dgm:pt>
    <dgm:pt modelId="{BA1E629C-2593-564A-A990-F87B00F3F05A}" type="pres">
      <dgm:prSet presAssocID="{7DACC0DA-12FC-48E4-AB6F-0BE251304717}" presName="sp" presStyleCnt="0"/>
      <dgm:spPr/>
    </dgm:pt>
    <dgm:pt modelId="{03597453-9612-CC45-8E81-9C2E23A83EC5}" type="pres">
      <dgm:prSet presAssocID="{7DCAAE10-05B5-4381-9671-06295CD156ED}" presName="linNode" presStyleCnt="0"/>
      <dgm:spPr/>
    </dgm:pt>
    <dgm:pt modelId="{6D22F402-1CA0-8042-A557-40A50485ECDA}" type="pres">
      <dgm:prSet presAssocID="{7DCAAE10-05B5-4381-9671-06295CD156ED}" presName="parentText" presStyleLbl="node1" presStyleIdx="1" presStyleCnt="4" custScaleX="277778">
        <dgm:presLayoutVars>
          <dgm:chMax val="1"/>
          <dgm:bulletEnabled val="1"/>
        </dgm:presLayoutVars>
      </dgm:prSet>
      <dgm:spPr/>
    </dgm:pt>
    <dgm:pt modelId="{854C1E73-1039-A343-99B6-C0E51189E02F}" type="pres">
      <dgm:prSet presAssocID="{A8E1EE8E-1C62-47B7-8751-7AEF3FDEA62E}" presName="sp" presStyleCnt="0"/>
      <dgm:spPr/>
    </dgm:pt>
    <dgm:pt modelId="{DE070E75-D0D7-9842-A081-2F86ED7DB120}" type="pres">
      <dgm:prSet presAssocID="{83736657-ACB1-4BF9-AE33-5C5120833B8B}" presName="linNode" presStyleCnt="0"/>
      <dgm:spPr/>
    </dgm:pt>
    <dgm:pt modelId="{6593CFB6-1C97-B344-B7E6-689C1BD7200F}" type="pres">
      <dgm:prSet presAssocID="{83736657-ACB1-4BF9-AE33-5C5120833B8B}" presName="parentText" presStyleLbl="node1" presStyleIdx="2" presStyleCnt="4" custScaleX="277778">
        <dgm:presLayoutVars>
          <dgm:chMax val="1"/>
          <dgm:bulletEnabled val="1"/>
        </dgm:presLayoutVars>
      </dgm:prSet>
      <dgm:spPr/>
    </dgm:pt>
    <dgm:pt modelId="{CC1A9B3B-ECA8-4141-9B9D-8CC68199E79E}" type="pres">
      <dgm:prSet presAssocID="{914229B2-6DB6-4625-8B27-ED391F633279}" presName="sp" presStyleCnt="0"/>
      <dgm:spPr/>
    </dgm:pt>
    <dgm:pt modelId="{F1E776DF-A7C6-B14F-AA13-7D78021F38C3}" type="pres">
      <dgm:prSet presAssocID="{96D88E66-4647-4FB0-83FF-0DF5C06A9024}" presName="linNode" presStyleCnt="0"/>
      <dgm:spPr/>
    </dgm:pt>
    <dgm:pt modelId="{14C64B2D-0FC6-5641-8684-A9BC9C84057D}" type="pres">
      <dgm:prSet presAssocID="{96D88E66-4647-4FB0-83FF-0DF5C06A9024}" presName="parentText" presStyleLbl="node1" presStyleIdx="3" presStyleCnt="4" custScaleX="277778" custLinFactNeighborX="-11331" custLinFactNeighborY="1752">
        <dgm:presLayoutVars>
          <dgm:chMax val="1"/>
          <dgm:bulletEnabled val="1"/>
        </dgm:presLayoutVars>
      </dgm:prSet>
      <dgm:spPr/>
    </dgm:pt>
  </dgm:ptLst>
  <dgm:cxnLst>
    <dgm:cxn modelId="{280FB20F-8913-4287-93B2-0464C7201059}" srcId="{A4A15389-702E-41A3-86F2-32A5657B2414}" destId="{7DCAAE10-05B5-4381-9671-06295CD156ED}" srcOrd="1" destOrd="0" parTransId="{CE12BA9D-8537-4A94-90C0-966EFA50FF10}" sibTransId="{A8E1EE8E-1C62-47B7-8751-7AEF3FDEA62E}"/>
    <dgm:cxn modelId="{75184332-6912-4D3B-BD37-5B41144B6548}" srcId="{A4A15389-702E-41A3-86F2-32A5657B2414}" destId="{83736657-ACB1-4BF9-AE33-5C5120833B8B}" srcOrd="2" destOrd="0" parTransId="{387D4F9E-A3FB-4D49-B80F-728D7D7F328C}" sibTransId="{914229B2-6DB6-4625-8B27-ED391F633279}"/>
    <dgm:cxn modelId="{ED97084B-18CE-439F-91A8-D26AF452636A}" srcId="{A4A15389-702E-41A3-86F2-32A5657B2414}" destId="{2D855523-B0C5-4F76-A245-E2A58D946C79}" srcOrd="0" destOrd="0" parTransId="{9BD94A70-8076-43B6-A7A4-10F00DCF2B08}" sibTransId="{7DACC0DA-12FC-48E4-AB6F-0BE251304717}"/>
    <dgm:cxn modelId="{6337F167-AE5E-E04C-B804-EF0D5D8DE8B5}" type="presOf" srcId="{2D855523-B0C5-4F76-A245-E2A58D946C79}" destId="{2759868A-99D7-CE47-8AB5-C064B87F5A2B}" srcOrd="0" destOrd="0" presId="urn:microsoft.com/office/officeart/2005/8/layout/vList5"/>
    <dgm:cxn modelId="{9D7FE384-6CB7-5B47-AED7-3A7188A761EF}" type="presOf" srcId="{83736657-ACB1-4BF9-AE33-5C5120833B8B}" destId="{6593CFB6-1C97-B344-B7E6-689C1BD7200F}" srcOrd="0" destOrd="0" presId="urn:microsoft.com/office/officeart/2005/8/layout/vList5"/>
    <dgm:cxn modelId="{E9FD94F5-9B71-D247-83F6-FFD578A89F7C}" type="presOf" srcId="{7DCAAE10-05B5-4381-9671-06295CD156ED}" destId="{6D22F402-1CA0-8042-A557-40A50485ECDA}" srcOrd="0" destOrd="0" presId="urn:microsoft.com/office/officeart/2005/8/layout/vList5"/>
    <dgm:cxn modelId="{38E6BCF6-B95E-A945-A7A0-BCE25026DE81}" type="presOf" srcId="{96D88E66-4647-4FB0-83FF-0DF5C06A9024}" destId="{14C64B2D-0FC6-5641-8684-A9BC9C84057D}" srcOrd="0" destOrd="0" presId="urn:microsoft.com/office/officeart/2005/8/layout/vList5"/>
    <dgm:cxn modelId="{C10C08F8-8ED4-CC46-9737-DE6B296F5ECD}" type="presOf" srcId="{A4A15389-702E-41A3-86F2-32A5657B2414}" destId="{CA0498E9-8D4A-BB41-B509-6B99CD869F68}" srcOrd="0" destOrd="0" presId="urn:microsoft.com/office/officeart/2005/8/layout/vList5"/>
    <dgm:cxn modelId="{4A1E73F9-2FB4-43C1-8984-9B19BFCD5E94}" srcId="{A4A15389-702E-41A3-86F2-32A5657B2414}" destId="{96D88E66-4647-4FB0-83FF-0DF5C06A9024}" srcOrd="3" destOrd="0" parTransId="{104486EA-5269-4022-A3E2-DA7CF9A8B88D}" sibTransId="{9546B53B-B6D6-4A89-9C5E-86F539C9E510}"/>
    <dgm:cxn modelId="{E4BEDBED-BB5D-D648-847B-4A9CC351A4DC}" type="presParOf" srcId="{CA0498E9-8D4A-BB41-B509-6B99CD869F68}" destId="{1A96D256-B9B4-E244-9C6D-50B7854226E4}" srcOrd="0" destOrd="0" presId="urn:microsoft.com/office/officeart/2005/8/layout/vList5"/>
    <dgm:cxn modelId="{E5C3C92E-4975-3F4D-BA0A-D72E9F117ABF}" type="presParOf" srcId="{1A96D256-B9B4-E244-9C6D-50B7854226E4}" destId="{2759868A-99D7-CE47-8AB5-C064B87F5A2B}" srcOrd="0" destOrd="0" presId="urn:microsoft.com/office/officeart/2005/8/layout/vList5"/>
    <dgm:cxn modelId="{0995B7CD-C643-364A-8A00-D44D70C3E58B}" type="presParOf" srcId="{CA0498E9-8D4A-BB41-B509-6B99CD869F68}" destId="{BA1E629C-2593-564A-A990-F87B00F3F05A}" srcOrd="1" destOrd="0" presId="urn:microsoft.com/office/officeart/2005/8/layout/vList5"/>
    <dgm:cxn modelId="{924A30C8-84A6-A04A-8C7F-CF62D38C0E09}" type="presParOf" srcId="{CA0498E9-8D4A-BB41-B509-6B99CD869F68}" destId="{03597453-9612-CC45-8E81-9C2E23A83EC5}" srcOrd="2" destOrd="0" presId="urn:microsoft.com/office/officeart/2005/8/layout/vList5"/>
    <dgm:cxn modelId="{A4D89FAA-5E21-154B-8D73-CDF797709F0F}" type="presParOf" srcId="{03597453-9612-CC45-8E81-9C2E23A83EC5}" destId="{6D22F402-1CA0-8042-A557-40A50485ECDA}" srcOrd="0" destOrd="0" presId="urn:microsoft.com/office/officeart/2005/8/layout/vList5"/>
    <dgm:cxn modelId="{AF5E1C1D-6018-634E-9348-8FAE48C92234}" type="presParOf" srcId="{CA0498E9-8D4A-BB41-B509-6B99CD869F68}" destId="{854C1E73-1039-A343-99B6-C0E51189E02F}" srcOrd="3" destOrd="0" presId="urn:microsoft.com/office/officeart/2005/8/layout/vList5"/>
    <dgm:cxn modelId="{2162695B-09F2-E64D-88E3-6C515A59F280}" type="presParOf" srcId="{CA0498E9-8D4A-BB41-B509-6B99CD869F68}" destId="{DE070E75-D0D7-9842-A081-2F86ED7DB120}" srcOrd="4" destOrd="0" presId="urn:microsoft.com/office/officeart/2005/8/layout/vList5"/>
    <dgm:cxn modelId="{2FB559C9-8043-4048-B503-737EFBF0E900}" type="presParOf" srcId="{DE070E75-D0D7-9842-A081-2F86ED7DB120}" destId="{6593CFB6-1C97-B344-B7E6-689C1BD7200F}" srcOrd="0" destOrd="0" presId="urn:microsoft.com/office/officeart/2005/8/layout/vList5"/>
    <dgm:cxn modelId="{74DA00CC-344E-094B-82CF-2BC8F228AC98}" type="presParOf" srcId="{CA0498E9-8D4A-BB41-B509-6B99CD869F68}" destId="{CC1A9B3B-ECA8-4141-9B9D-8CC68199E79E}" srcOrd="5" destOrd="0" presId="urn:microsoft.com/office/officeart/2005/8/layout/vList5"/>
    <dgm:cxn modelId="{3DA78E3E-B77E-C247-80F5-1D8B092ADDF0}" type="presParOf" srcId="{CA0498E9-8D4A-BB41-B509-6B99CD869F68}" destId="{F1E776DF-A7C6-B14F-AA13-7D78021F38C3}" srcOrd="6" destOrd="0" presId="urn:microsoft.com/office/officeart/2005/8/layout/vList5"/>
    <dgm:cxn modelId="{A38D75D1-07F2-BB4C-819E-36880D2A627B}" type="presParOf" srcId="{F1E776DF-A7C6-B14F-AA13-7D78021F38C3}" destId="{14C64B2D-0FC6-5641-8684-A9BC9C84057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EC4706-9C8C-4C68-90EA-BE518990D58F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CB1FE83-FA84-4DAC-82C5-619870EA2B18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negative words of people with God's words &amp; encouraging words. </a:t>
          </a:r>
        </a:p>
      </dgm:t>
    </dgm:pt>
    <dgm:pt modelId="{35966340-E8CE-455D-9452-1DBE34D7F08E}" type="parTrans" cxnId="{EF58AF54-2412-4F5C-A7A3-42D9B8BAF659}">
      <dgm:prSet/>
      <dgm:spPr/>
      <dgm:t>
        <a:bodyPr/>
        <a:lstStyle/>
        <a:p>
          <a:endParaRPr lang="en-US"/>
        </a:p>
      </dgm:t>
    </dgm:pt>
    <dgm:pt modelId="{5F7BD048-C6DF-460B-B669-56609A95E959}" type="sibTrans" cxnId="{EF58AF54-2412-4F5C-A7A3-42D9B8BAF659}">
      <dgm:prSet/>
      <dgm:spPr/>
      <dgm:t>
        <a:bodyPr/>
        <a:lstStyle/>
        <a:p>
          <a:endParaRPr lang="en-US"/>
        </a:p>
      </dgm:t>
    </dgm:pt>
    <dgm:pt modelId="{C9B116FC-6CFB-4E4C-8E59-82417C737815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pain and anger with forgiveness. </a:t>
          </a:r>
        </a:p>
      </dgm:t>
    </dgm:pt>
    <dgm:pt modelId="{3EE570E3-516A-4D9A-AB5A-ED20582B080F}" type="parTrans" cxnId="{1B258CAF-467F-4312-95F4-8B22559BA796}">
      <dgm:prSet/>
      <dgm:spPr/>
      <dgm:t>
        <a:bodyPr/>
        <a:lstStyle/>
        <a:p>
          <a:endParaRPr lang="en-US"/>
        </a:p>
      </dgm:t>
    </dgm:pt>
    <dgm:pt modelId="{E3E1E29E-679C-4ECA-B891-2CABDB4106FD}" type="sibTrans" cxnId="{1B258CAF-467F-4312-95F4-8B22559BA796}">
      <dgm:prSet/>
      <dgm:spPr/>
      <dgm:t>
        <a:bodyPr/>
        <a:lstStyle/>
        <a:p>
          <a:endParaRPr lang="en-US"/>
        </a:p>
      </dgm:t>
    </dgm:pt>
    <dgm:pt modelId="{E2C46461-72EA-4F4F-AEE1-89AF65C47636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Pause when you feel angry and clam down. Smile at a joyful thought.</a:t>
          </a:r>
        </a:p>
      </dgm:t>
    </dgm:pt>
    <dgm:pt modelId="{6ACC50DA-852E-4C32-86B8-0F64E1BB119D}" type="parTrans" cxnId="{CAB9B12C-3526-4E60-BB89-472519EC53A4}">
      <dgm:prSet/>
      <dgm:spPr/>
      <dgm:t>
        <a:bodyPr/>
        <a:lstStyle/>
        <a:p>
          <a:endParaRPr lang="en-US"/>
        </a:p>
      </dgm:t>
    </dgm:pt>
    <dgm:pt modelId="{74F21D1D-12A4-48E0-B59A-954110C8C1DF}" type="sibTrans" cxnId="{CAB9B12C-3526-4E60-BB89-472519EC53A4}">
      <dgm:prSet/>
      <dgm:spPr/>
      <dgm:t>
        <a:bodyPr/>
        <a:lstStyle/>
        <a:p>
          <a:endParaRPr lang="en-US"/>
        </a:p>
      </dgm:t>
    </dgm:pt>
    <dgm:pt modelId="{B53CDD8D-2DBC-472D-8115-5D4D33DAEE0C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Let go of tasks that are not your responsibility and embrace your choices. </a:t>
          </a:r>
        </a:p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Always Add hugs.</a:t>
          </a:r>
        </a:p>
      </dgm:t>
    </dgm:pt>
    <dgm:pt modelId="{88F3DFA3-DA0E-483E-B071-5659F47570C1}" type="parTrans" cxnId="{74F8765F-8B7B-4FD2-A987-A029A90E67A4}">
      <dgm:prSet/>
      <dgm:spPr/>
      <dgm:t>
        <a:bodyPr/>
        <a:lstStyle/>
        <a:p>
          <a:endParaRPr lang="en-US"/>
        </a:p>
      </dgm:t>
    </dgm:pt>
    <dgm:pt modelId="{B82F5FC5-7F47-4B1B-81A9-20EF41BA8BE6}" type="sibTrans" cxnId="{74F8765F-8B7B-4FD2-A987-A029A90E67A4}">
      <dgm:prSet/>
      <dgm:spPr/>
      <dgm:t>
        <a:bodyPr/>
        <a:lstStyle/>
        <a:p>
          <a:endParaRPr lang="en-US"/>
        </a:p>
      </dgm:t>
    </dgm:pt>
    <dgm:pt modelId="{CCADBE48-A98F-4A52-B005-B2CD18F24123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worry with hope and prayer.</a:t>
          </a:r>
        </a:p>
      </dgm:t>
    </dgm:pt>
    <dgm:pt modelId="{D3E4360F-60DE-43AB-B61D-B6465E2AE889}" type="parTrans" cxnId="{EAEB34BA-55C1-4EC7-A42A-78F39F210A7B}">
      <dgm:prSet/>
      <dgm:spPr/>
      <dgm:t>
        <a:bodyPr/>
        <a:lstStyle/>
        <a:p>
          <a:endParaRPr lang="en-US"/>
        </a:p>
      </dgm:t>
    </dgm:pt>
    <dgm:pt modelId="{66105DFE-8564-4FC2-A8D4-F5A6C87D726B}" type="sibTrans" cxnId="{EAEB34BA-55C1-4EC7-A42A-78F39F210A7B}">
      <dgm:prSet/>
      <dgm:spPr/>
      <dgm:t>
        <a:bodyPr/>
        <a:lstStyle/>
        <a:p>
          <a:endParaRPr lang="en-US"/>
        </a:p>
      </dgm:t>
    </dgm:pt>
    <dgm:pt modelId="{D005F709-1C4F-4E56-8A95-65C10AECAE7F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Look above chaos and struggles to God and the future. </a:t>
          </a:r>
        </a:p>
      </dgm:t>
    </dgm:pt>
    <dgm:pt modelId="{9E4AA44A-5505-44BB-B043-2A154CF99C86}" type="parTrans" cxnId="{43B257A1-D08B-4B47-BF7B-4EBD857F052B}">
      <dgm:prSet/>
      <dgm:spPr/>
      <dgm:t>
        <a:bodyPr/>
        <a:lstStyle/>
        <a:p>
          <a:endParaRPr lang="en-US"/>
        </a:p>
      </dgm:t>
    </dgm:pt>
    <dgm:pt modelId="{859BE7D9-C8F1-4AD3-9AC8-2840A0B7385B}" type="sibTrans" cxnId="{43B257A1-D08B-4B47-BF7B-4EBD857F052B}">
      <dgm:prSet/>
      <dgm:spPr/>
      <dgm:t>
        <a:bodyPr/>
        <a:lstStyle/>
        <a:p>
          <a:endParaRPr lang="en-US"/>
        </a:p>
      </dgm:t>
    </dgm:pt>
    <dgm:pt modelId="{545C4687-9CDE-244D-A09F-9E1FD6C40CE9}">
      <dgm:prSet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your reaction to people with reflecting God's blessings for you. Pray for those who cause pain/struggles and then let go.</a:t>
          </a:r>
        </a:p>
      </dgm:t>
    </dgm:pt>
    <dgm:pt modelId="{821641CC-AF3A-234A-AB7E-8891D67E6EB0}" type="parTrans" cxnId="{27A624C1-6B74-9E48-8002-52D714216033}">
      <dgm:prSet/>
      <dgm:spPr/>
      <dgm:t>
        <a:bodyPr/>
        <a:lstStyle/>
        <a:p>
          <a:endParaRPr lang="en-US"/>
        </a:p>
      </dgm:t>
    </dgm:pt>
    <dgm:pt modelId="{775A514A-CD44-9B4A-8E75-4C457A3DDBB0}" type="sibTrans" cxnId="{27A624C1-6B74-9E48-8002-52D714216033}">
      <dgm:prSet/>
      <dgm:spPr/>
      <dgm:t>
        <a:bodyPr/>
        <a:lstStyle/>
        <a:p>
          <a:endParaRPr lang="en-US"/>
        </a:p>
      </dgm:t>
    </dgm:pt>
    <dgm:pt modelId="{6702B57D-B66A-A04B-B03D-BE870EECFD29}" type="pres">
      <dgm:prSet presAssocID="{99EC4706-9C8C-4C68-90EA-BE518990D58F}" presName="Name0" presStyleCnt="0">
        <dgm:presLayoutVars>
          <dgm:dir/>
          <dgm:resizeHandles val="exact"/>
        </dgm:presLayoutVars>
      </dgm:prSet>
      <dgm:spPr/>
    </dgm:pt>
    <dgm:pt modelId="{584C8819-ACC4-DA49-A437-A952EF397C90}" type="pres">
      <dgm:prSet presAssocID="{FCB1FE83-FA84-4DAC-82C5-619870EA2B18}" presName="node" presStyleLbl="node1" presStyleIdx="0" presStyleCnt="7" custScaleX="137198" custScaleY="98991">
        <dgm:presLayoutVars>
          <dgm:bulletEnabled val="1"/>
        </dgm:presLayoutVars>
      </dgm:prSet>
      <dgm:spPr/>
    </dgm:pt>
    <dgm:pt modelId="{1C4FB7C5-5181-204D-8CA9-4491FCBA7BCC}" type="pres">
      <dgm:prSet presAssocID="{5F7BD048-C6DF-460B-B669-56609A95E959}" presName="sibTrans" presStyleLbl="sibTrans1D1" presStyleIdx="0" presStyleCnt="6"/>
      <dgm:spPr/>
    </dgm:pt>
    <dgm:pt modelId="{D80428FE-0DBE-1A49-B3BC-02E5C5904900}" type="pres">
      <dgm:prSet presAssocID="{5F7BD048-C6DF-460B-B669-56609A95E959}" presName="connectorText" presStyleLbl="sibTrans1D1" presStyleIdx="0" presStyleCnt="6"/>
      <dgm:spPr/>
    </dgm:pt>
    <dgm:pt modelId="{9E955EEF-E37E-7A48-8CB0-51CD026ABC7A}" type="pres">
      <dgm:prSet presAssocID="{C9B116FC-6CFB-4E4C-8E59-82417C737815}" presName="node" presStyleLbl="node1" presStyleIdx="1" presStyleCnt="7" custScaleX="105297" custScaleY="101443">
        <dgm:presLayoutVars>
          <dgm:bulletEnabled val="1"/>
        </dgm:presLayoutVars>
      </dgm:prSet>
      <dgm:spPr/>
    </dgm:pt>
    <dgm:pt modelId="{283B8147-E7F2-644A-A933-4DE19C87ED30}" type="pres">
      <dgm:prSet presAssocID="{E3E1E29E-679C-4ECA-B891-2CABDB4106FD}" presName="sibTrans" presStyleLbl="sibTrans1D1" presStyleIdx="1" presStyleCnt="6"/>
      <dgm:spPr/>
    </dgm:pt>
    <dgm:pt modelId="{5E75177B-840D-DE48-AF5C-178DA40CEE6E}" type="pres">
      <dgm:prSet presAssocID="{E3E1E29E-679C-4ECA-B891-2CABDB4106FD}" presName="connectorText" presStyleLbl="sibTrans1D1" presStyleIdx="1" presStyleCnt="6"/>
      <dgm:spPr/>
    </dgm:pt>
    <dgm:pt modelId="{87416748-DD6F-1746-A5D7-E5AEB191CA3C}" type="pres">
      <dgm:prSet presAssocID="{E2C46461-72EA-4F4F-AEE1-89AF65C47636}" presName="node" presStyleLbl="node1" presStyleIdx="2" presStyleCnt="7" custScaleX="147119" custScaleY="98416">
        <dgm:presLayoutVars>
          <dgm:bulletEnabled val="1"/>
        </dgm:presLayoutVars>
      </dgm:prSet>
      <dgm:spPr/>
    </dgm:pt>
    <dgm:pt modelId="{075E9EB0-4875-E942-8649-289365C3B813}" type="pres">
      <dgm:prSet presAssocID="{74F21D1D-12A4-48E0-B59A-954110C8C1DF}" presName="sibTrans" presStyleLbl="sibTrans1D1" presStyleIdx="2" presStyleCnt="6"/>
      <dgm:spPr/>
    </dgm:pt>
    <dgm:pt modelId="{11DCAC05-D6CC-564C-AA64-8740F7A59FBE}" type="pres">
      <dgm:prSet presAssocID="{74F21D1D-12A4-48E0-B59A-954110C8C1DF}" presName="connectorText" presStyleLbl="sibTrans1D1" presStyleIdx="2" presStyleCnt="6"/>
      <dgm:spPr/>
    </dgm:pt>
    <dgm:pt modelId="{A5ACA99E-3124-A34A-997D-04C560F49DFD}" type="pres">
      <dgm:prSet presAssocID="{B53CDD8D-2DBC-472D-8115-5D4D33DAEE0C}" presName="node" presStyleLbl="node1" presStyleIdx="3" presStyleCnt="7" custScaleX="177364" custScaleY="110147" custLinFactNeighborX="-2920" custLinFactNeighborY="-4338">
        <dgm:presLayoutVars>
          <dgm:bulletEnabled val="1"/>
        </dgm:presLayoutVars>
      </dgm:prSet>
      <dgm:spPr/>
    </dgm:pt>
    <dgm:pt modelId="{7AFEA626-B35B-EA49-BC5D-FC31B343FF82}" type="pres">
      <dgm:prSet presAssocID="{B82F5FC5-7F47-4B1B-81A9-20EF41BA8BE6}" presName="sibTrans" presStyleLbl="sibTrans1D1" presStyleIdx="3" presStyleCnt="6"/>
      <dgm:spPr/>
    </dgm:pt>
    <dgm:pt modelId="{C0503B94-F976-154A-A013-772635356DFE}" type="pres">
      <dgm:prSet presAssocID="{B82F5FC5-7F47-4B1B-81A9-20EF41BA8BE6}" presName="connectorText" presStyleLbl="sibTrans1D1" presStyleIdx="3" presStyleCnt="6"/>
      <dgm:spPr/>
    </dgm:pt>
    <dgm:pt modelId="{9FCA1E58-A865-CD42-9FD7-3D40C4B364B5}" type="pres">
      <dgm:prSet presAssocID="{CCADBE48-A98F-4A52-B005-B2CD18F24123}" presName="node" presStyleLbl="node1" presStyleIdx="4" presStyleCnt="7" custScaleX="116607" custScaleY="93904">
        <dgm:presLayoutVars>
          <dgm:bulletEnabled val="1"/>
        </dgm:presLayoutVars>
      </dgm:prSet>
      <dgm:spPr/>
    </dgm:pt>
    <dgm:pt modelId="{2AC119AC-5EBA-C644-B4AB-D1D2C18A0823}" type="pres">
      <dgm:prSet presAssocID="{66105DFE-8564-4FC2-A8D4-F5A6C87D726B}" presName="sibTrans" presStyleLbl="sibTrans1D1" presStyleIdx="4" presStyleCnt="6"/>
      <dgm:spPr/>
    </dgm:pt>
    <dgm:pt modelId="{F0576345-4EDC-2546-AD19-BBB5593B8400}" type="pres">
      <dgm:prSet presAssocID="{66105DFE-8564-4FC2-A8D4-F5A6C87D726B}" presName="connectorText" presStyleLbl="sibTrans1D1" presStyleIdx="4" presStyleCnt="6"/>
      <dgm:spPr/>
    </dgm:pt>
    <dgm:pt modelId="{A0ABBC15-4936-7942-9F82-E3E4813113EE}" type="pres">
      <dgm:prSet presAssocID="{D005F709-1C4F-4E56-8A95-65C10AECAE7F}" presName="node" presStyleLbl="node1" presStyleIdx="5" presStyleCnt="7" custScaleX="95634" custScaleY="120372">
        <dgm:presLayoutVars>
          <dgm:bulletEnabled val="1"/>
        </dgm:presLayoutVars>
      </dgm:prSet>
      <dgm:spPr/>
    </dgm:pt>
    <dgm:pt modelId="{BB5F7C7C-3B31-D64F-B8B5-223D38A0C89E}" type="pres">
      <dgm:prSet presAssocID="{859BE7D9-C8F1-4AD3-9AC8-2840A0B7385B}" presName="sibTrans" presStyleLbl="sibTrans1D1" presStyleIdx="5" presStyleCnt="6"/>
      <dgm:spPr/>
    </dgm:pt>
    <dgm:pt modelId="{A819A250-B35C-534A-A515-B98A4C322051}" type="pres">
      <dgm:prSet presAssocID="{859BE7D9-C8F1-4AD3-9AC8-2840A0B7385B}" presName="connectorText" presStyleLbl="sibTrans1D1" presStyleIdx="5" presStyleCnt="6"/>
      <dgm:spPr/>
    </dgm:pt>
    <dgm:pt modelId="{DBC9D2EC-B86A-F94B-8516-13F778D1EC3F}" type="pres">
      <dgm:prSet presAssocID="{545C4687-9CDE-244D-A09F-9E1FD6C40CE9}" presName="node" presStyleLbl="node1" presStyleIdx="6" presStyleCnt="7" custScaleX="259151" custScaleY="119813" custLinFactNeighborX="-4080" custLinFactNeighborY="-16999">
        <dgm:presLayoutVars>
          <dgm:bulletEnabled val="1"/>
        </dgm:presLayoutVars>
      </dgm:prSet>
      <dgm:spPr/>
    </dgm:pt>
  </dgm:ptLst>
  <dgm:cxnLst>
    <dgm:cxn modelId="{90A6450A-DAB4-6B46-AB46-32368E60EABB}" type="presOf" srcId="{E3E1E29E-679C-4ECA-B891-2CABDB4106FD}" destId="{5E75177B-840D-DE48-AF5C-178DA40CEE6E}" srcOrd="1" destOrd="0" presId="urn:microsoft.com/office/officeart/2016/7/layout/RepeatingBendingProcessNew"/>
    <dgm:cxn modelId="{B0D5452A-885B-204D-B233-01E7B23B729E}" type="presOf" srcId="{C9B116FC-6CFB-4E4C-8E59-82417C737815}" destId="{9E955EEF-E37E-7A48-8CB0-51CD026ABC7A}" srcOrd="0" destOrd="0" presId="urn:microsoft.com/office/officeart/2016/7/layout/RepeatingBendingProcessNew"/>
    <dgm:cxn modelId="{CAB9B12C-3526-4E60-BB89-472519EC53A4}" srcId="{99EC4706-9C8C-4C68-90EA-BE518990D58F}" destId="{E2C46461-72EA-4F4F-AEE1-89AF65C47636}" srcOrd="2" destOrd="0" parTransId="{6ACC50DA-852E-4C32-86B8-0F64E1BB119D}" sibTransId="{74F21D1D-12A4-48E0-B59A-954110C8C1DF}"/>
    <dgm:cxn modelId="{8F79FE34-3700-E24C-BD83-63090E2F7D51}" type="presOf" srcId="{99EC4706-9C8C-4C68-90EA-BE518990D58F}" destId="{6702B57D-B66A-A04B-B03D-BE870EECFD29}" srcOrd="0" destOrd="0" presId="urn:microsoft.com/office/officeart/2016/7/layout/RepeatingBendingProcessNew"/>
    <dgm:cxn modelId="{0435353A-87EC-A249-A619-EF96568449C1}" type="presOf" srcId="{B82F5FC5-7F47-4B1B-81A9-20EF41BA8BE6}" destId="{7AFEA626-B35B-EA49-BC5D-FC31B343FF82}" srcOrd="0" destOrd="0" presId="urn:microsoft.com/office/officeart/2016/7/layout/RepeatingBendingProcessNew"/>
    <dgm:cxn modelId="{7755C83F-FEA2-DB47-AB62-6F4210A16AC2}" type="presOf" srcId="{D005F709-1C4F-4E56-8A95-65C10AECAE7F}" destId="{A0ABBC15-4936-7942-9F82-E3E4813113EE}" srcOrd="0" destOrd="0" presId="urn:microsoft.com/office/officeart/2016/7/layout/RepeatingBendingProcessNew"/>
    <dgm:cxn modelId="{7BE91252-C74D-B74D-91C9-9A69BFA8496A}" type="presOf" srcId="{859BE7D9-C8F1-4AD3-9AC8-2840A0B7385B}" destId="{A819A250-B35C-534A-A515-B98A4C322051}" srcOrd="1" destOrd="0" presId="urn:microsoft.com/office/officeart/2016/7/layout/RepeatingBendingProcessNew"/>
    <dgm:cxn modelId="{EF58AF54-2412-4F5C-A7A3-42D9B8BAF659}" srcId="{99EC4706-9C8C-4C68-90EA-BE518990D58F}" destId="{FCB1FE83-FA84-4DAC-82C5-619870EA2B18}" srcOrd="0" destOrd="0" parTransId="{35966340-E8CE-455D-9452-1DBE34D7F08E}" sibTransId="{5F7BD048-C6DF-460B-B669-56609A95E959}"/>
    <dgm:cxn modelId="{66129E5B-6806-3548-A7A7-E3534F6BBCAE}" type="presOf" srcId="{74F21D1D-12A4-48E0-B59A-954110C8C1DF}" destId="{075E9EB0-4875-E942-8649-289365C3B813}" srcOrd="0" destOrd="0" presId="urn:microsoft.com/office/officeart/2016/7/layout/RepeatingBendingProcessNew"/>
    <dgm:cxn modelId="{74F8765F-8B7B-4FD2-A987-A029A90E67A4}" srcId="{99EC4706-9C8C-4C68-90EA-BE518990D58F}" destId="{B53CDD8D-2DBC-472D-8115-5D4D33DAEE0C}" srcOrd="3" destOrd="0" parTransId="{88F3DFA3-DA0E-483E-B071-5659F47570C1}" sibTransId="{B82F5FC5-7F47-4B1B-81A9-20EF41BA8BE6}"/>
    <dgm:cxn modelId="{C12C2476-14E5-FA4F-95A4-205A4DC42320}" type="presOf" srcId="{66105DFE-8564-4FC2-A8D4-F5A6C87D726B}" destId="{F0576345-4EDC-2546-AD19-BBB5593B8400}" srcOrd="1" destOrd="0" presId="urn:microsoft.com/office/officeart/2016/7/layout/RepeatingBendingProcessNew"/>
    <dgm:cxn modelId="{D4238977-38C8-CA43-B6C2-F05E3182ECBC}" type="presOf" srcId="{66105DFE-8564-4FC2-A8D4-F5A6C87D726B}" destId="{2AC119AC-5EBA-C644-B4AB-D1D2C18A0823}" srcOrd="0" destOrd="0" presId="urn:microsoft.com/office/officeart/2016/7/layout/RepeatingBendingProcessNew"/>
    <dgm:cxn modelId="{72128D7F-1A77-6D43-8E81-A5E8E52BF59E}" type="presOf" srcId="{545C4687-9CDE-244D-A09F-9E1FD6C40CE9}" destId="{DBC9D2EC-B86A-F94B-8516-13F778D1EC3F}" srcOrd="0" destOrd="0" presId="urn:microsoft.com/office/officeart/2016/7/layout/RepeatingBendingProcessNew"/>
    <dgm:cxn modelId="{806D978E-0DFC-1F40-9581-2C281667F737}" type="presOf" srcId="{E3E1E29E-679C-4ECA-B891-2CABDB4106FD}" destId="{283B8147-E7F2-644A-A933-4DE19C87ED30}" srcOrd="0" destOrd="0" presId="urn:microsoft.com/office/officeart/2016/7/layout/RepeatingBendingProcessNew"/>
    <dgm:cxn modelId="{52339E9B-9082-ED43-BCFC-7BC623933362}" type="presOf" srcId="{5F7BD048-C6DF-460B-B669-56609A95E959}" destId="{1C4FB7C5-5181-204D-8CA9-4491FCBA7BCC}" srcOrd="0" destOrd="0" presId="urn:microsoft.com/office/officeart/2016/7/layout/RepeatingBendingProcessNew"/>
    <dgm:cxn modelId="{E4FE249C-8A39-9A4E-9FE5-A1EFCC5D871A}" type="presOf" srcId="{859BE7D9-C8F1-4AD3-9AC8-2840A0B7385B}" destId="{BB5F7C7C-3B31-D64F-B8B5-223D38A0C89E}" srcOrd="0" destOrd="0" presId="urn:microsoft.com/office/officeart/2016/7/layout/RepeatingBendingProcessNew"/>
    <dgm:cxn modelId="{43B257A1-D08B-4B47-BF7B-4EBD857F052B}" srcId="{99EC4706-9C8C-4C68-90EA-BE518990D58F}" destId="{D005F709-1C4F-4E56-8A95-65C10AECAE7F}" srcOrd="5" destOrd="0" parTransId="{9E4AA44A-5505-44BB-B043-2A154CF99C86}" sibTransId="{859BE7D9-C8F1-4AD3-9AC8-2840A0B7385B}"/>
    <dgm:cxn modelId="{DC5694A2-FF40-F147-9769-411C8E5BFD6B}" type="presOf" srcId="{B82F5FC5-7F47-4B1B-81A9-20EF41BA8BE6}" destId="{C0503B94-F976-154A-A013-772635356DFE}" srcOrd="1" destOrd="0" presId="urn:microsoft.com/office/officeart/2016/7/layout/RepeatingBendingProcessNew"/>
    <dgm:cxn modelId="{C1C4E6A8-F15C-BC47-8AF7-2AD0CF2F2841}" type="presOf" srcId="{74F21D1D-12A4-48E0-B59A-954110C8C1DF}" destId="{11DCAC05-D6CC-564C-AA64-8740F7A59FBE}" srcOrd="1" destOrd="0" presId="urn:microsoft.com/office/officeart/2016/7/layout/RepeatingBendingProcessNew"/>
    <dgm:cxn modelId="{033F78AA-4E36-B44B-8457-56A1DC6141F2}" type="presOf" srcId="{5F7BD048-C6DF-460B-B669-56609A95E959}" destId="{D80428FE-0DBE-1A49-B3BC-02E5C5904900}" srcOrd="1" destOrd="0" presId="urn:microsoft.com/office/officeart/2016/7/layout/RepeatingBendingProcessNew"/>
    <dgm:cxn modelId="{1B258CAF-467F-4312-95F4-8B22559BA796}" srcId="{99EC4706-9C8C-4C68-90EA-BE518990D58F}" destId="{C9B116FC-6CFB-4E4C-8E59-82417C737815}" srcOrd="1" destOrd="0" parTransId="{3EE570E3-516A-4D9A-AB5A-ED20582B080F}" sibTransId="{E3E1E29E-679C-4ECA-B891-2CABDB4106FD}"/>
    <dgm:cxn modelId="{EAEB34BA-55C1-4EC7-A42A-78F39F210A7B}" srcId="{99EC4706-9C8C-4C68-90EA-BE518990D58F}" destId="{CCADBE48-A98F-4A52-B005-B2CD18F24123}" srcOrd="4" destOrd="0" parTransId="{D3E4360F-60DE-43AB-B61D-B6465E2AE889}" sibTransId="{66105DFE-8564-4FC2-A8D4-F5A6C87D726B}"/>
    <dgm:cxn modelId="{27A624C1-6B74-9E48-8002-52D714216033}" srcId="{99EC4706-9C8C-4C68-90EA-BE518990D58F}" destId="{545C4687-9CDE-244D-A09F-9E1FD6C40CE9}" srcOrd="6" destOrd="0" parTransId="{821641CC-AF3A-234A-AB7E-8891D67E6EB0}" sibTransId="{775A514A-CD44-9B4A-8E75-4C457A3DDBB0}"/>
    <dgm:cxn modelId="{2FEF5DD4-3D7C-B349-A1BA-E441334B5B57}" type="presOf" srcId="{B53CDD8D-2DBC-472D-8115-5D4D33DAEE0C}" destId="{A5ACA99E-3124-A34A-997D-04C560F49DFD}" srcOrd="0" destOrd="0" presId="urn:microsoft.com/office/officeart/2016/7/layout/RepeatingBendingProcessNew"/>
    <dgm:cxn modelId="{6EE9C6D8-3D34-9C4C-88B2-A8F5EDBEB5FB}" type="presOf" srcId="{E2C46461-72EA-4F4F-AEE1-89AF65C47636}" destId="{87416748-DD6F-1746-A5D7-E5AEB191CA3C}" srcOrd="0" destOrd="0" presId="urn:microsoft.com/office/officeart/2016/7/layout/RepeatingBendingProcessNew"/>
    <dgm:cxn modelId="{E1D922DB-1A41-2B45-AAEB-796FCC66BC1C}" type="presOf" srcId="{CCADBE48-A98F-4A52-B005-B2CD18F24123}" destId="{9FCA1E58-A865-CD42-9FD7-3D40C4B364B5}" srcOrd="0" destOrd="0" presId="urn:microsoft.com/office/officeart/2016/7/layout/RepeatingBendingProcessNew"/>
    <dgm:cxn modelId="{7FB308F4-6F0A-404A-8DA4-9BD516BE35BB}" type="presOf" srcId="{FCB1FE83-FA84-4DAC-82C5-619870EA2B18}" destId="{584C8819-ACC4-DA49-A437-A952EF397C90}" srcOrd="0" destOrd="0" presId="urn:microsoft.com/office/officeart/2016/7/layout/RepeatingBendingProcessNew"/>
    <dgm:cxn modelId="{6896BAA3-9459-7D42-BFCE-D7DEB0BFDD2C}" type="presParOf" srcId="{6702B57D-B66A-A04B-B03D-BE870EECFD29}" destId="{584C8819-ACC4-DA49-A437-A952EF397C90}" srcOrd="0" destOrd="0" presId="urn:microsoft.com/office/officeart/2016/7/layout/RepeatingBendingProcessNew"/>
    <dgm:cxn modelId="{220FA6CF-4334-9F40-A905-54E79C2C68D3}" type="presParOf" srcId="{6702B57D-B66A-A04B-B03D-BE870EECFD29}" destId="{1C4FB7C5-5181-204D-8CA9-4491FCBA7BCC}" srcOrd="1" destOrd="0" presId="urn:microsoft.com/office/officeart/2016/7/layout/RepeatingBendingProcessNew"/>
    <dgm:cxn modelId="{8690495B-A0CD-AB4B-BEEC-A6E3D327A1F5}" type="presParOf" srcId="{1C4FB7C5-5181-204D-8CA9-4491FCBA7BCC}" destId="{D80428FE-0DBE-1A49-B3BC-02E5C5904900}" srcOrd="0" destOrd="0" presId="urn:microsoft.com/office/officeart/2016/7/layout/RepeatingBendingProcessNew"/>
    <dgm:cxn modelId="{6C68FD03-7686-4E4C-BC7D-19A7CF97AC46}" type="presParOf" srcId="{6702B57D-B66A-A04B-B03D-BE870EECFD29}" destId="{9E955EEF-E37E-7A48-8CB0-51CD026ABC7A}" srcOrd="2" destOrd="0" presId="urn:microsoft.com/office/officeart/2016/7/layout/RepeatingBendingProcessNew"/>
    <dgm:cxn modelId="{83D90BA2-06D2-AC48-9A4B-0A5AE771042B}" type="presParOf" srcId="{6702B57D-B66A-A04B-B03D-BE870EECFD29}" destId="{283B8147-E7F2-644A-A933-4DE19C87ED30}" srcOrd="3" destOrd="0" presId="urn:microsoft.com/office/officeart/2016/7/layout/RepeatingBendingProcessNew"/>
    <dgm:cxn modelId="{2B1E2DFA-6014-DF41-994E-6F37C72B0250}" type="presParOf" srcId="{283B8147-E7F2-644A-A933-4DE19C87ED30}" destId="{5E75177B-840D-DE48-AF5C-178DA40CEE6E}" srcOrd="0" destOrd="0" presId="urn:microsoft.com/office/officeart/2016/7/layout/RepeatingBendingProcessNew"/>
    <dgm:cxn modelId="{C7E578FA-7418-8C46-B981-D22F23D1794C}" type="presParOf" srcId="{6702B57D-B66A-A04B-B03D-BE870EECFD29}" destId="{87416748-DD6F-1746-A5D7-E5AEB191CA3C}" srcOrd="4" destOrd="0" presId="urn:microsoft.com/office/officeart/2016/7/layout/RepeatingBendingProcessNew"/>
    <dgm:cxn modelId="{0A07AF8C-0662-1F47-8647-54521EEE7ABB}" type="presParOf" srcId="{6702B57D-B66A-A04B-B03D-BE870EECFD29}" destId="{075E9EB0-4875-E942-8649-289365C3B813}" srcOrd="5" destOrd="0" presId="urn:microsoft.com/office/officeart/2016/7/layout/RepeatingBendingProcessNew"/>
    <dgm:cxn modelId="{647D83D0-A8EA-F947-A44C-8270E530AD6B}" type="presParOf" srcId="{075E9EB0-4875-E942-8649-289365C3B813}" destId="{11DCAC05-D6CC-564C-AA64-8740F7A59FBE}" srcOrd="0" destOrd="0" presId="urn:microsoft.com/office/officeart/2016/7/layout/RepeatingBendingProcessNew"/>
    <dgm:cxn modelId="{4E89F72A-7173-9240-9A93-602A488980E6}" type="presParOf" srcId="{6702B57D-B66A-A04B-B03D-BE870EECFD29}" destId="{A5ACA99E-3124-A34A-997D-04C560F49DFD}" srcOrd="6" destOrd="0" presId="urn:microsoft.com/office/officeart/2016/7/layout/RepeatingBendingProcessNew"/>
    <dgm:cxn modelId="{98426DCB-ABA5-EF49-A26C-371E25154B6F}" type="presParOf" srcId="{6702B57D-B66A-A04B-B03D-BE870EECFD29}" destId="{7AFEA626-B35B-EA49-BC5D-FC31B343FF82}" srcOrd="7" destOrd="0" presId="urn:microsoft.com/office/officeart/2016/7/layout/RepeatingBendingProcessNew"/>
    <dgm:cxn modelId="{B482F961-79C0-7A48-9A58-3C1119C73B24}" type="presParOf" srcId="{7AFEA626-B35B-EA49-BC5D-FC31B343FF82}" destId="{C0503B94-F976-154A-A013-772635356DFE}" srcOrd="0" destOrd="0" presId="urn:microsoft.com/office/officeart/2016/7/layout/RepeatingBendingProcessNew"/>
    <dgm:cxn modelId="{DEBA99AC-83EC-614D-8E24-278C85C0A340}" type="presParOf" srcId="{6702B57D-B66A-A04B-B03D-BE870EECFD29}" destId="{9FCA1E58-A865-CD42-9FD7-3D40C4B364B5}" srcOrd="8" destOrd="0" presId="urn:microsoft.com/office/officeart/2016/7/layout/RepeatingBendingProcessNew"/>
    <dgm:cxn modelId="{4F172783-F8BF-C44D-9F27-6CB89A21714E}" type="presParOf" srcId="{6702B57D-B66A-A04B-B03D-BE870EECFD29}" destId="{2AC119AC-5EBA-C644-B4AB-D1D2C18A0823}" srcOrd="9" destOrd="0" presId="urn:microsoft.com/office/officeart/2016/7/layout/RepeatingBendingProcessNew"/>
    <dgm:cxn modelId="{EBE40AE8-5808-794C-B213-775DED5C92B0}" type="presParOf" srcId="{2AC119AC-5EBA-C644-B4AB-D1D2C18A0823}" destId="{F0576345-4EDC-2546-AD19-BBB5593B8400}" srcOrd="0" destOrd="0" presId="urn:microsoft.com/office/officeart/2016/7/layout/RepeatingBendingProcessNew"/>
    <dgm:cxn modelId="{8D9412AD-22CF-0449-8517-366D64A69B4F}" type="presParOf" srcId="{6702B57D-B66A-A04B-B03D-BE870EECFD29}" destId="{A0ABBC15-4936-7942-9F82-E3E4813113EE}" srcOrd="10" destOrd="0" presId="urn:microsoft.com/office/officeart/2016/7/layout/RepeatingBendingProcessNew"/>
    <dgm:cxn modelId="{85E10A7B-BA67-2542-A138-56F91EE7C6CA}" type="presParOf" srcId="{6702B57D-B66A-A04B-B03D-BE870EECFD29}" destId="{BB5F7C7C-3B31-D64F-B8B5-223D38A0C89E}" srcOrd="11" destOrd="0" presId="urn:microsoft.com/office/officeart/2016/7/layout/RepeatingBendingProcessNew"/>
    <dgm:cxn modelId="{6E23A04A-496F-4349-9C81-345EDD3128AE}" type="presParOf" srcId="{BB5F7C7C-3B31-D64F-B8B5-223D38A0C89E}" destId="{A819A250-B35C-534A-A515-B98A4C322051}" srcOrd="0" destOrd="0" presId="urn:microsoft.com/office/officeart/2016/7/layout/RepeatingBendingProcessNew"/>
    <dgm:cxn modelId="{459D043C-4F2B-894D-9270-4A6BB2ACE933}" type="presParOf" srcId="{6702B57D-B66A-A04B-B03D-BE870EECFD29}" destId="{DBC9D2EC-B86A-F94B-8516-13F778D1EC3F}" srcOrd="12" destOrd="0" presId="urn:microsoft.com/office/officeart/2016/7/layout/RepeatingBendingProcessNew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239F1-4AB3-D141-844F-C56224FB6387}">
      <dsp:nvSpPr>
        <dsp:cNvPr id="0" name=""/>
        <dsp:cNvSpPr/>
      </dsp:nvSpPr>
      <dsp:spPr>
        <a:xfrm>
          <a:off x="0" y="1391"/>
          <a:ext cx="93760" cy="10286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C19A5-EAC8-F247-8348-3384FADE7E18}">
      <dsp:nvSpPr>
        <dsp:cNvPr id="0" name=""/>
        <dsp:cNvSpPr/>
      </dsp:nvSpPr>
      <dsp:spPr>
        <a:xfrm>
          <a:off x="252941" y="232830"/>
          <a:ext cx="0" cy="56574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7A842-1A8A-BA4A-A4C7-F6C79FD4A552}">
      <dsp:nvSpPr>
        <dsp:cNvPr id="0" name=""/>
        <dsp:cNvSpPr/>
      </dsp:nvSpPr>
      <dsp:spPr>
        <a:xfrm>
          <a:off x="412460" y="1391"/>
          <a:ext cx="9641" cy="102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69" tIns="108969" rIns="108969" bIns="10896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When we dwell on the stress and continue the same pattern it gets worse and can become distress</a:t>
          </a:r>
        </a:p>
      </dsp:txBody>
      <dsp:txXfrm>
        <a:off x="412460" y="1391"/>
        <a:ext cx="9641" cy="1029624"/>
      </dsp:txXfrm>
    </dsp:sp>
    <dsp:sp modelId="{D1E34416-9B9B-5549-AE27-B0FEB33681B5}">
      <dsp:nvSpPr>
        <dsp:cNvPr id="0" name=""/>
        <dsp:cNvSpPr/>
      </dsp:nvSpPr>
      <dsp:spPr>
        <a:xfrm>
          <a:off x="0" y="1039318"/>
          <a:ext cx="93870" cy="10286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AD23E-140E-674B-8D94-E26B3EB4377C}">
      <dsp:nvSpPr>
        <dsp:cNvPr id="0" name=""/>
        <dsp:cNvSpPr/>
      </dsp:nvSpPr>
      <dsp:spPr>
        <a:xfrm>
          <a:off x="252941" y="1270757"/>
          <a:ext cx="0" cy="56574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FF8C0-19A8-A043-A339-883BB30CF35B}">
      <dsp:nvSpPr>
        <dsp:cNvPr id="0" name=""/>
        <dsp:cNvSpPr/>
      </dsp:nvSpPr>
      <dsp:spPr>
        <a:xfrm>
          <a:off x="412460" y="1039318"/>
          <a:ext cx="9641" cy="102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69" tIns="108969" rIns="108969" bIns="10896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When we let the stress motivate us to </a:t>
          </a:r>
        </a:p>
      </dsp:txBody>
      <dsp:txXfrm>
        <a:off x="412460" y="1039318"/>
        <a:ext cx="9641" cy="1029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9868A-99D7-CE47-8AB5-C064B87F5A2B}">
      <dsp:nvSpPr>
        <dsp:cNvPr id="0" name=""/>
        <dsp:cNvSpPr/>
      </dsp:nvSpPr>
      <dsp:spPr>
        <a:xfrm>
          <a:off x="3660" y="3432"/>
          <a:ext cx="7495559" cy="16508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 hard work</a:t>
          </a:r>
        </a:p>
      </dsp:txBody>
      <dsp:txXfrm>
        <a:off x="84249" y="84021"/>
        <a:ext cx="7334381" cy="1489695"/>
      </dsp:txXfrm>
    </dsp:sp>
    <dsp:sp modelId="{6D22F402-1CA0-8042-A557-40A50485ECDA}">
      <dsp:nvSpPr>
        <dsp:cNvPr id="0" name=""/>
        <dsp:cNvSpPr/>
      </dsp:nvSpPr>
      <dsp:spPr>
        <a:xfrm>
          <a:off x="3660" y="1736849"/>
          <a:ext cx="7495559" cy="165087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For accomplishments</a:t>
          </a:r>
        </a:p>
      </dsp:txBody>
      <dsp:txXfrm>
        <a:off x="84249" y="1817438"/>
        <a:ext cx="7334381" cy="1489695"/>
      </dsp:txXfrm>
    </dsp:sp>
    <dsp:sp modelId="{6593CFB6-1C97-B344-B7E6-689C1BD7200F}">
      <dsp:nvSpPr>
        <dsp:cNvPr id="0" name=""/>
        <dsp:cNvSpPr/>
      </dsp:nvSpPr>
      <dsp:spPr>
        <a:xfrm>
          <a:off x="3660" y="3470266"/>
          <a:ext cx="7495559" cy="165087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37160" rIns="274320" bIns="13716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 great smile</a:t>
          </a:r>
        </a:p>
      </dsp:txBody>
      <dsp:txXfrm>
        <a:off x="84249" y="3550855"/>
        <a:ext cx="7334381" cy="1489695"/>
      </dsp:txXfrm>
    </dsp:sp>
    <dsp:sp modelId="{14C64B2D-0FC6-5641-8684-A9BC9C84057D}">
      <dsp:nvSpPr>
        <dsp:cNvPr id="0" name=""/>
        <dsp:cNvSpPr/>
      </dsp:nvSpPr>
      <dsp:spPr>
        <a:xfrm>
          <a:off x="0" y="5207116"/>
          <a:ext cx="7495559" cy="165087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 sense of humor</a:t>
          </a:r>
        </a:p>
      </dsp:txBody>
      <dsp:txXfrm>
        <a:off x="80589" y="5287705"/>
        <a:ext cx="7334381" cy="1489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FB7C5-5181-204D-8CA9-4491FCBA7BCC}">
      <dsp:nvSpPr>
        <dsp:cNvPr id="0" name=""/>
        <dsp:cNvSpPr/>
      </dsp:nvSpPr>
      <dsp:spPr>
        <a:xfrm>
          <a:off x="3931864" y="1108262"/>
          <a:ext cx="6275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7508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9165" y="1150688"/>
        <a:ext cx="32905" cy="6587"/>
      </dsp:txXfrm>
    </dsp:sp>
    <dsp:sp modelId="{584C8819-ACC4-DA49-A437-A952EF397C90}">
      <dsp:nvSpPr>
        <dsp:cNvPr id="0" name=""/>
        <dsp:cNvSpPr/>
      </dsp:nvSpPr>
      <dsp:spPr>
        <a:xfrm>
          <a:off x="7963" y="304241"/>
          <a:ext cx="3925701" cy="16994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negative words of people with God's words &amp; encouraging words. </a:t>
          </a:r>
        </a:p>
      </dsp:txBody>
      <dsp:txXfrm>
        <a:off x="7963" y="304241"/>
        <a:ext cx="3925701" cy="1699481"/>
      </dsp:txXfrm>
    </dsp:sp>
    <dsp:sp modelId="{283B8147-E7F2-644A-A933-4DE19C87ED30}">
      <dsp:nvSpPr>
        <dsp:cNvPr id="0" name=""/>
        <dsp:cNvSpPr/>
      </dsp:nvSpPr>
      <dsp:spPr>
        <a:xfrm>
          <a:off x="7602877" y="1108262"/>
          <a:ext cx="6275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7508" y="45720"/>
              </a:lnTo>
            </a:path>
          </a:pathLst>
        </a:custGeom>
        <a:noFill/>
        <a:ln w="9525" cap="flat" cmpd="sng" algn="ctr">
          <a:solidFill>
            <a:schemeClr val="accent2">
              <a:hueOff val="-293806"/>
              <a:satOff val="-6499"/>
              <a:lumOff val="-129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00179" y="1150688"/>
        <a:ext cx="32905" cy="6587"/>
      </dsp:txXfrm>
    </dsp:sp>
    <dsp:sp modelId="{9E955EEF-E37E-7A48-8CB0-51CD026ABC7A}">
      <dsp:nvSpPr>
        <dsp:cNvPr id="0" name=""/>
        <dsp:cNvSpPr/>
      </dsp:nvSpPr>
      <dsp:spPr>
        <a:xfrm>
          <a:off x="4591772" y="283193"/>
          <a:ext cx="3012905" cy="1741577"/>
        </a:xfrm>
        <a:prstGeom prst="rect">
          <a:avLst/>
        </a:prstGeom>
        <a:solidFill>
          <a:schemeClr val="accent2">
            <a:hueOff val="-244839"/>
            <a:satOff val="-5416"/>
            <a:lumOff val="-107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pain and anger with forgiveness. </a:t>
          </a:r>
        </a:p>
      </dsp:txBody>
      <dsp:txXfrm>
        <a:off x="4591772" y="283193"/>
        <a:ext cx="3012905" cy="1741577"/>
      </dsp:txXfrm>
    </dsp:sp>
    <dsp:sp modelId="{075E9EB0-4875-E942-8649-289365C3B813}">
      <dsp:nvSpPr>
        <dsp:cNvPr id="0" name=""/>
        <dsp:cNvSpPr/>
      </dsp:nvSpPr>
      <dsp:spPr>
        <a:xfrm>
          <a:off x="2537493" y="1996986"/>
          <a:ext cx="7830079" cy="666788"/>
        </a:xfrm>
        <a:custGeom>
          <a:avLst/>
          <a:gdLst/>
          <a:ahLst/>
          <a:cxnLst/>
          <a:rect l="0" t="0" r="0" b="0"/>
          <a:pathLst>
            <a:path>
              <a:moveTo>
                <a:pt x="7830079" y="0"/>
              </a:moveTo>
              <a:lnTo>
                <a:pt x="7830079" y="350494"/>
              </a:lnTo>
              <a:lnTo>
                <a:pt x="0" y="350494"/>
              </a:lnTo>
              <a:lnTo>
                <a:pt x="0" y="666788"/>
              </a:lnTo>
            </a:path>
          </a:pathLst>
        </a:custGeom>
        <a:noFill/>
        <a:ln w="9525" cap="flat" cmpd="sng" algn="ctr">
          <a:solidFill>
            <a:schemeClr val="accent2">
              <a:hueOff val="-587612"/>
              <a:satOff val="-12998"/>
              <a:lumOff val="-25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6006" y="2327087"/>
        <a:ext cx="393053" cy="6587"/>
      </dsp:txXfrm>
    </dsp:sp>
    <dsp:sp modelId="{87416748-DD6F-1746-A5D7-E5AEB191CA3C}">
      <dsp:nvSpPr>
        <dsp:cNvPr id="0" name=""/>
        <dsp:cNvSpPr/>
      </dsp:nvSpPr>
      <dsp:spPr>
        <a:xfrm>
          <a:off x="8262785" y="309177"/>
          <a:ext cx="4209574" cy="1689609"/>
        </a:xfrm>
        <a:prstGeom prst="rect">
          <a:avLst/>
        </a:prstGeom>
        <a:solidFill>
          <a:schemeClr val="accent2">
            <a:hueOff val="-489677"/>
            <a:satOff val="-10832"/>
            <a:lumOff val="-215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Pause when you feel angry and clam down. Smile at a joyful thought.</a:t>
          </a:r>
        </a:p>
      </dsp:txBody>
      <dsp:txXfrm>
        <a:off x="8262785" y="309177"/>
        <a:ext cx="4209574" cy="1689609"/>
      </dsp:txXfrm>
    </dsp:sp>
    <dsp:sp modelId="{7AFEA626-B35B-EA49-BC5D-FC31B343FF82}">
      <dsp:nvSpPr>
        <dsp:cNvPr id="0" name=""/>
        <dsp:cNvSpPr/>
      </dsp:nvSpPr>
      <dsp:spPr>
        <a:xfrm>
          <a:off x="5073186" y="3595959"/>
          <a:ext cx="6354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835" y="45720"/>
              </a:lnTo>
              <a:lnTo>
                <a:pt x="334835" y="120194"/>
              </a:lnTo>
              <a:lnTo>
                <a:pt x="635471" y="120194"/>
              </a:lnTo>
            </a:path>
          </a:pathLst>
        </a:custGeom>
        <a:noFill/>
        <a:ln w="9525" cap="flat" cmpd="sng" algn="ctr">
          <a:solidFill>
            <a:schemeClr val="accent2">
              <a:hueOff val="-881419"/>
              <a:satOff val="-19497"/>
              <a:lumOff val="-3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4167" y="3638385"/>
        <a:ext cx="33511" cy="6587"/>
      </dsp:txXfrm>
    </dsp:sp>
    <dsp:sp modelId="{A5ACA99E-3124-A34A-997D-04C560F49DFD}">
      <dsp:nvSpPr>
        <dsp:cNvPr id="0" name=""/>
        <dsp:cNvSpPr/>
      </dsp:nvSpPr>
      <dsp:spPr>
        <a:xfrm>
          <a:off x="0" y="2696175"/>
          <a:ext cx="5074986" cy="1891008"/>
        </a:xfrm>
        <a:prstGeom prst="rect">
          <a:avLst/>
        </a:prstGeom>
        <a:solidFill>
          <a:schemeClr val="accent2">
            <a:hueOff val="-734515"/>
            <a:satOff val="-16247"/>
            <a:lumOff val="-323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Let go of tasks that are not your responsibility and embrace your choices.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Always Add hugs.</a:t>
          </a:r>
        </a:p>
      </dsp:txBody>
      <dsp:txXfrm>
        <a:off x="0" y="2696175"/>
        <a:ext cx="5074986" cy="1891008"/>
      </dsp:txXfrm>
    </dsp:sp>
    <dsp:sp modelId="{2AC119AC-5EBA-C644-B4AB-D1D2C18A0823}">
      <dsp:nvSpPr>
        <dsp:cNvPr id="0" name=""/>
        <dsp:cNvSpPr/>
      </dsp:nvSpPr>
      <dsp:spPr>
        <a:xfrm>
          <a:off x="9075781" y="3670434"/>
          <a:ext cx="6275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7508" y="45720"/>
              </a:lnTo>
            </a:path>
          </a:pathLst>
        </a:custGeom>
        <a:noFill/>
        <a:ln w="9525" cap="flat" cmpd="sng" algn="ctr">
          <a:solidFill>
            <a:schemeClr val="accent2">
              <a:hueOff val="-1175225"/>
              <a:satOff val="-25996"/>
              <a:lumOff val="-51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373082" y="3712860"/>
        <a:ext cx="32905" cy="6587"/>
      </dsp:txXfrm>
    </dsp:sp>
    <dsp:sp modelId="{9FCA1E58-A865-CD42-9FD7-3D40C4B364B5}">
      <dsp:nvSpPr>
        <dsp:cNvPr id="0" name=""/>
        <dsp:cNvSpPr/>
      </dsp:nvSpPr>
      <dsp:spPr>
        <a:xfrm>
          <a:off x="5741058" y="2910080"/>
          <a:ext cx="3336522" cy="1612147"/>
        </a:xfrm>
        <a:prstGeom prst="rect">
          <a:avLst/>
        </a:prstGeom>
        <a:solidFill>
          <a:schemeClr val="accent2">
            <a:hueOff val="-979354"/>
            <a:satOff val="-21663"/>
            <a:lumOff val="-431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worry with hope and prayer.</a:t>
          </a:r>
        </a:p>
      </dsp:txBody>
      <dsp:txXfrm>
        <a:off x="5741058" y="2910080"/>
        <a:ext cx="3336522" cy="1612147"/>
      </dsp:txXfrm>
    </dsp:sp>
    <dsp:sp modelId="{BB5F7C7C-3B31-D64F-B8B5-223D38A0C89E}">
      <dsp:nvSpPr>
        <dsp:cNvPr id="0" name=""/>
        <dsp:cNvSpPr/>
      </dsp:nvSpPr>
      <dsp:spPr>
        <a:xfrm>
          <a:off x="3707595" y="4747630"/>
          <a:ext cx="7396300" cy="335668"/>
        </a:xfrm>
        <a:custGeom>
          <a:avLst/>
          <a:gdLst/>
          <a:ahLst/>
          <a:cxnLst/>
          <a:rect l="0" t="0" r="0" b="0"/>
          <a:pathLst>
            <a:path>
              <a:moveTo>
                <a:pt x="7396300" y="0"/>
              </a:moveTo>
              <a:lnTo>
                <a:pt x="7396300" y="184934"/>
              </a:lnTo>
              <a:lnTo>
                <a:pt x="0" y="184934"/>
              </a:lnTo>
              <a:lnTo>
                <a:pt x="0" y="335668"/>
              </a:lnTo>
            </a:path>
          </a:pathLst>
        </a:custGeom>
        <a:noFill/>
        <a:ln w="9525" cap="flat" cmpd="sng" algn="ctr">
          <a:solidFill>
            <a:schemeClr val="accent2">
              <a:hueOff val="-1469031"/>
              <a:satOff val="-32495"/>
              <a:lumOff val="-647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20611" y="4912170"/>
        <a:ext cx="370268" cy="6587"/>
      </dsp:txXfrm>
    </dsp:sp>
    <dsp:sp modelId="{A0ABBC15-4936-7942-9F82-E3E4813113EE}">
      <dsp:nvSpPr>
        <dsp:cNvPr id="0" name=""/>
        <dsp:cNvSpPr/>
      </dsp:nvSpPr>
      <dsp:spPr>
        <a:xfrm>
          <a:off x="9735689" y="2682878"/>
          <a:ext cx="2736413" cy="2066551"/>
        </a:xfrm>
        <a:prstGeom prst="rect">
          <a:avLst/>
        </a:prstGeom>
        <a:solidFill>
          <a:schemeClr val="accent2">
            <a:hueOff val="-1224192"/>
            <a:satOff val="-27079"/>
            <a:lumOff val="-539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Look above chaos and struggles to God and the future. </a:t>
          </a:r>
        </a:p>
      </dsp:txBody>
      <dsp:txXfrm>
        <a:off x="9735689" y="2682878"/>
        <a:ext cx="2736413" cy="2066551"/>
      </dsp:txXfrm>
    </dsp:sp>
    <dsp:sp modelId="{DBC9D2EC-B86A-F94B-8516-13F778D1EC3F}">
      <dsp:nvSpPr>
        <dsp:cNvPr id="0" name=""/>
        <dsp:cNvSpPr/>
      </dsp:nvSpPr>
      <dsp:spPr>
        <a:xfrm>
          <a:off x="0" y="5115698"/>
          <a:ext cx="7415190" cy="2056954"/>
        </a:xfrm>
        <a:prstGeom prst="rect">
          <a:avLst/>
        </a:prstGeom>
        <a:solidFill>
          <a:schemeClr val="accent2">
            <a:hueOff val="-1469031"/>
            <a:satOff val="-32495"/>
            <a:lumOff val="-647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208" tIns="147173" rIns="140208" bIns="14717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Replace your reaction to people with reflecting God's blessings for you. Pray for those who cause pain/struggles and then let go.</a:t>
          </a:r>
        </a:p>
      </dsp:txBody>
      <dsp:txXfrm>
        <a:off x="0" y="5115698"/>
        <a:ext cx="7415190" cy="2056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F1FDE643-3CAF-FD4E-BCD3-2BD18E23CEE8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98818150-AFB9-9240-BD1B-F748E164FD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60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Moms and Dad have lots of stress. </a:t>
            </a:r>
            <a:r>
              <a:rPr lang="en-US" dirty="0" err="1"/>
              <a:t>Ist</a:t>
            </a:r>
            <a:r>
              <a:rPr lang="en-US" dirty="0"/>
              <a:t> outing with James</a:t>
            </a:r>
          </a:p>
          <a:p>
            <a:r>
              <a:rPr lang="en-US" dirty="0"/>
              <a:t>We need to know what causes the stress and then consider how to replace it.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08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 up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9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3CA25-FD9A-DA4F-8612-D385031FD5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6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Judy and 1</a:t>
            </a:r>
            <a:r>
              <a:rPr lang="en-US" baseline="30000" dirty="0"/>
              <a:t>st</a:t>
            </a:r>
            <a:r>
              <a:rPr lang="en-US" dirty="0"/>
              <a:t> trip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Stressed by drivers cutting you off but consider it a call from God to help you forgive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3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Costume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 Andrew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35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Bicycle trip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764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Rhonda and mother’s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1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Sister helps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7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Garbage bag to lower clutter and trade out for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 cast out and seven more returned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18150-AFB9-9240-BD1B-F748E164FD4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1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5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1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7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37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42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0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4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0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7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8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0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9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AFE9-94C2-2347-B1C6-B2EC42D1FA95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ADAF7-C4A3-8447-9876-4CB49D09A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90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7B56-A40B-9331-1D7B-B4FA721A5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980" y="319593"/>
            <a:ext cx="7402286" cy="16126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7 Steps to Replace Stress with Joy</a:t>
            </a:r>
            <a:br>
              <a:rPr lang="en-US" dirty="0"/>
            </a:br>
            <a:r>
              <a:rPr lang="en-US" dirty="0"/>
              <a:t>By Karen Whiting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77814-54C1-DA02-3F9C-871214073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0734" y="1162788"/>
            <a:ext cx="2743200" cy="449848"/>
          </a:xfrm>
        </p:spPr>
        <p:txBody>
          <a:bodyPr/>
          <a:lstStyle/>
          <a:p>
            <a:r>
              <a:rPr lang="en-US" dirty="0"/>
              <a:t>By Kaen Whig</a:t>
            </a:r>
          </a:p>
        </p:txBody>
      </p:sp>
      <p:pic>
        <p:nvPicPr>
          <p:cNvPr id="5" name="Picture 4" descr="A collage of a person holding a child&#10;&#10;AI-generated content may be incorrect.">
            <a:extLst>
              <a:ext uri="{FF2B5EF4-FFF2-40B4-BE49-F238E27FC236}">
                <a16:creationId xmlns:a16="http://schemas.microsoft.com/office/drawing/2014/main" id="{9CD667E9-C072-E95D-7FCA-93CDB402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72" r="6306" b="50000"/>
          <a:stretch>
            <a:fillRect/>
          </a:stretch>
        </p:blipFill>
        <p:spPr>
          <a:xfrm>
            <a:off x="7883611" y="2557849"/>
            <a:ext cx="3731741" cy="3429000"/>
          </a:xfrm>
          <a:prstGeom prst="rect">
            <a:avLst/>
          </a:prstGeom>
        </p:spPr>
      </p:pic>
      <p:pic>
        <p:nvPicPr>
          <p:cNvPr id="7" name="Picture 6" descr="A purple cover with a pink heart and fireworks&#10;&#10;AI-generated content may be incorrect.">
            <a:extLst>
              <a:ext uri="{FF2B5EF4-FFF2-40B4-BE49-F238E27FC236}">
                <a16:creationId xmlns:a16="http://schemas.microsoft.com/office/drawing/2014/main" id="{33B4E759-8BF5-76EB-4F31-6FDCD8AA6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61" y="2557849"/>
            <a:ext cx="2743200" cy="4114800"/>
          </a:xfrm>
          <a:prstGeom prst="rect">
            <a:avLst/>
          </a:prstGeom>
        </p:spPr>
      </p:pic>
      <p:pic>
        <p:nvPicPr>
          <p:cNvPr id="9" name="Picture 8" descr="A book cover with a heart and a dove&#10;&#10;AI-generated content may be incorrect.">
            <a:extLst>
              <a:ext uri="{FF2B5EF4-FFF2-40B4-BE49-F238E27FC236}">
                <a16:creationId xmlns:a16="http://schemas.microsoft.com/office/drawing/2014/main" id="{D6970D35-D9DF-994A-51B8-5C59E9CE1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139" y="3192848"/>
            <a:ext cx="1995777" cy="308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7A7A2-B241-7F32-1286-4990509F9BC8}"/>
              </a:ext>
            </a:extLst>
          </p:cNvPr>
          <p:cNvSpPr txBox="1"/>
          <p:nvPr/>
        </p:nvSpPr>
        <p:spPr>
          <a:xfrm>
            <a:off x="9351123" y="362569"/>
            <a:ext cx="226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Booth 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718</a:t>
            </a:r>
          </a:p>
        </p:txBody>
      </p:sp>
    </p:spTree>
    <p:extLst>
      <p:ext uri="{BB962C8B-B14F-4D97-AF65-F5344CB8AC3E}">
        <p14:creationId xmlns:p14="http://schemas.microsoft.com/office/powerpoint/2010/main" val="73790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6FB0-156B-A191-A687-CE82EB68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394831" cy="140676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7. Replace Unhealthy Choices with Healthier 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52F76-51A5-A02B-9B89-4AC51C554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786" y="1406769"/>
            <a:ext cx="10034952" cy="5205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kids to hug or give surprise not just to yell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voice instead of loud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Praise effort and work done well 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brain food snacks and meals 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Delegate instead of burning out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stuff</a:t>
            </a:r>
          </a:p>
        </p:txBody>
      </p:sp>
      <p:pic>
        <p:nvPicPr>
          <p:cNvPr id="5" name="Picture 4" descr="Hugging grandmother">
            <a:extLst>
              <a:ext uri="{FF2B5EF4-FFF2-40B4-BE49-F238E27FC236}">
                <a16:creationId xmlns:a16="http://schemas.microsoft.com/office/drawing/2014/main" id="{6090AC40-8287-7972-2089-A50B8056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31" r="22358"/>
          <a:stretch>
            <a:fillRect/>
          </a:stretch>
        </p:blipFill>
        <p:spPr>
          <a:xfrm>
            <a:off x="8984788" y="3243943"/>
            <a:ext cx="3178852" cy="29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6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20000"/>
                <a:lumOff val="80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1836-C04E-FCCE-F556-74E9BF55A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Have phrases to lower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7FDE-2567-2E96-35BF-99AC3601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59" y="2343271"/>
            <a:ext cx="9905999" cy="3541714"/>
          </a:xfrm>
          <a:gradFill>
            <a:gsLst>
              <a:gs pos="0">
                <a:srgbClr val="00B0F0"/>
              </a:gs>
              <a:gs pos="56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20000"/>
                  <a:lumOff val="80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Thank you for sharing that!</a:t>
            </a:r>
          </a:p>
        </p:txBody>
      </p:sp>
    </p:spTree>
    <p:extLst>
      <p:ext uri="{BB962C8B-B14F-4D97-AF65-F5344CB8AC3E}">
        <p14:creationId xmlns:p14="http://schemas.microsoft.com/office/powerpoint/2010/main" val="60103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56AE-26D0-0A31-87E5-DA85A7128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5846"/>
            <a:ext cx="9905998" cy="139504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 clearly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F3B3A-4F72-CE14-012B-EE0A22A9E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39" y="1570893"/>
            <a:ext cx="11324492" cy="5111262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understood? Let child echo your words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child know time frame.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clear about schoolwork</a:t>
            </a: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Limit each subject time – no infringing on next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cushions for catch up or pick 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lendar on top of a flat yellow surface">
            <a:extLst>
              <a:ext uri="{FF2B5EF4-FFF2-40B4-BE49-F238E27FC236}">
                <a16:creationId xmlns:a16="http://schemas.microsoft.com/office/drawing/2014/main" id="{01D3BF01-BD1E-595D-8FFE-6EFA03F1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341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4A2445-A552-F320-3DAD-5BF019B5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2086708" y="-445477"/>
            <a:ext cx="582351" cy="445475"/>
          </a:xfrm>
        </p:spPr>
        <p:txBody>
          <a:bodyPr>
            <a:normAutofit fontScale="90000"/>
          </a:bodyPr>
          <a:lstStyle/>
          <a:p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0CBBB-35CD-5909-BB69-D116C7F6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420130"/>
            <a:ext cx="5247340" cy="5819948"/>
          </a:xfrm>
        </p:spPr>
        <p:txBody>
          <a:bodyPr anchor="ctr">
            <a:no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for each child and parent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priorities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in activities. Circle transportation problems/conflicts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family time to do an activity.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3BDC0-9EE3-99CC-C490-DC5673B5DF8C}"/>
              </a:ext>
            </a:extLst>
          </p:cNvPr>
          <p:cNvSpPr txBox="1"/>
          <p:nvPr/>
        </p:nvSpPr>
        <p:spPr>
          <a:xfrm>
            <a:off x="2669059" y="664814"/>
            <a:ext cx="3731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</a:p>
        </p:txBody>
      </p:sp>
    </p:spTree>
    <p:extLst>
      <p:ext uri="{BB962C8B-B14F-4D97-AF65-F5344CB8AC3E}">
        <p14:creationId xmlns:p14="http://schemas.microsoft.com/office/powerpoint/2010/main" val="68036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1A16-E5FF-4CC9-A31E-566ECEA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04" y="1721776"/>
            <a:ext cx="2201254" cy="1935823"/>
          </a:xfrm>
        </p:spPr>
        <p:txBody>
          <a:bodyPr anchor="b">
            <a:normAutofit/>
          </a:bodyPr>
          <a:lstStyle/>
          <a:p>
            <a:endParaRPr lang="en-US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AB3DB9-9DC7-8ADD-1343-4E55CE856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83173" y="0"/>
          <a:ext cx="7502881" cy="6857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C7248F6-45CA-6621-9E84-9AF9E71115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562" r="31969" b="-1"/>
          <a:stretch>
            <a:fillRect/>
          </a:stretch>
        </p:blipFill>
        <p:spPr>
          <a:xfrm>
            <a:off x="-1" y="0"/>
            <a:ext cx="4483173" cy="6857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26C80-EDA3-A0FA-197F-697B6599C400}"/>
              </a:ext>
            </a:extLst>
          </p:cNvPr>
          <p:cNvSpPr txBox="1"/>
          <p:nvPr/>
        </p:nvSpPr>
        <p:spPr>
          <a:xfrm>
            <a:off x="205946" y="551284"/>
            <a:ext cx="379119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words-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takes 10 positive comments to overcome 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negative comment</a:t>
            </a:r>
          </a:p>
        </p:txBody>
      </p:sp>
    </p:spTree>
    <p:extLst>
      <p:ext uri="{BB962C8B-B14F-4D97-AF65-F5344CB8AC3E}">
        <p14:creationId xmlns:p14="http://schemas.microsoft.com/office/powerpoint/2010/main" val="154445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1C1F-7E31-48E5-8F76-5373DDCA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970"/>
            <a:ext cx="10515600" cy="60706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Getting Along--Personalities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A391-866B-61A2-2E6F-4549FE0E7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13722-B9B3-6995-D1AE-CCE6975EAB9A}"/>
              </a:ext>
            </a:extLst>
          </p:cNvPr>
          <p:cNvSpPr txBox="1"/>
          <p:nvPr/>
        </p:nvSpPr>
        <p:spPr>
          <a:xfrm>
            <a:off x="2378927" y="864973"/>
            <a:ext cx="34162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Popular</a:t>
            </a:r>
          </a:p>
          <a:p>
            <a:r>
              <a:rPr lang="en-US" dirty="0">
                <a:solidFill>
                  <a:schemeClr val="bg1"/>
                </a:solidFill>
              </a:rPr>
              <a:t>Talkative/loud</a:t>
            </a:r>
          </a:p>
          <a:p>
            <a:r>
              <a:rPr lang="en-US" dirty="0">
                <a:solidFill>
                  <a:schemeClr val="bg1"/>
                </a:solidFill>
              </a:rPr>
              <a:t>Life of party</a:t>
            </a:r>
          </a:p>
          <a:p>
            <a:r>
              <a:rPr lang="en-US" dirty="0">
                <a:solidFill>
                  <a:schemeClr val="bg1"/>
                </a:solidFill>
              </a:rPr>
              <a:t>Impulsive</a:t>
            </a:r>
          </a:p>
          <a:p>
            <a:r>
              <a:rPr lang="en-US" dirty="0">
                <a:solidFill>
                  <a:schemeClr val="bg1"/>
                </a:solidFill>
              </a:rPr>
              <a:t>Affectionate/expressive</a:t>
            </a:r>
          </a:p>
          <a:p>
            <a:r>
              <a:rPr lang="en-US" dirty="0">
                <a:solidFill>
                  <a:schemeClr val="bg1"/>
                </a:solidFill>
              </a:rPr>
              <a:t>Bouncy/energetic</a:t>
            </a:r>
          </a:p>
          <a:p>
            <a:r>
              <a:rPr lang="en-US" dirty="0">
                <a:solidFill>
                  <a:schemeClr val="bg1"/>
                </a:solidFill>
              </a:rPr>
              <a:t>Bright colors</a:t>
            </a:r>
          </a:p>
          <a:p>
            <a:r>
              <a:rPr lang="en-US" dirty="0">
                <a:solidFill>
                  <a:schemeClr val="bg1"/>
                </a:solidFill>
              </a:rPr>
              <a:t>Friendly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0744610-AE6B-50D5-8C3A-E9ABCEC03E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" r="48"/>
          <a:stretch>
            <a:fillRect/>
          </a:stretch>
        </p:blipFill>
        <p:spPr>
          <a:xfrm flipH="1">
            <a:off x="838200" y="923582"/>
            <a:ext cx="1540727" cy="200551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41DAE-16B7-9A77-6F82-F6A21F599993}"/>
              </a:ext>
            </a:extLst>
          </p:cNvPr>
          <p:cNvSpPr txBox="1"/>
          <p:nvPr/>
        </p:nvSpPr>
        <p:spPr>
          <a:xfrm>
            <a:off x="7355373" y="772179"/>
            <a:ext cx="22489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Natural leader</a:t>
            </a:r>
          </a:p>
          <a:p>
            <a:r>
              <a:rPr lang="en-US" dirty="0">
                <a:solidFill>
                  <a:schemeClr val="bg1"/>
                </a:solidFill>
              </a:rPr>
              <a:t>Controlling</a:t>
            </a:r>
          </a:p>
          <a:p>
            <a:r>
              <a:rPr lang="en-US" dirty="0">
                <a:solidFill>
                  <a:schemeClr val="bg1"/>
                </a:solidFill>
              </a:rPr>
              <a:t>Direct/to point</a:t>
            </a:r>
          </a:p>
          <a:p>
            <a:r>
              <a:rPr lang="en-US" dirty="0">
                <a:solidFill>
                  <a:schemeClr val="bg1"/>
                </a:solidFill>
              </a:rPr>
              <a:t>Organizer</a:t>
            </a:r>
          </a:p>
          <a:p>
            <a:r>
              <a:rPr lang="en-US" dirty="0">
                <a:solidFill>
                  <a:schemeClr val="bg1"/>
                </a:solidFill>
              </a:rPr>
              <a:t>Goal oriented</a:t>
            </a:r>
          </a:p>
          <a:p>
            <a:r>
              <a:rPr lang="en-US" dirty="0">
                <a:solidFill>
                  <a:schemeClr val="bg1"/>
                </a:solidFill>
              </a:rPr>
              <a:t>Active/capable</a:t>
            </a:r>
          </a:p>
          <a:p>
            <a:r>
              <a:rPr lang="en-US" dirty="0">
                <a:solidFill>
                  <a:schemeClr val="bg1"/>
                </a:solidFill>
              </a:rPr>
              <a:t>Confidant/strong-willed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28816AD3-1A19-E0DC-9C80-02DB69B9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" r="32"/>
          <a:stretch>
            <a:fillRect/>
          </a:stretch>
        </p:blipFill>
        <p:spPr>
          <a:xfrm flipH="1">
            <a:off x="9650627" y="681037"/>
            <a:ext cx="1396313" cy="237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54BE094-E3AC-4988-29A1-D074520335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" b="28"/>
          <a:stretch>
            <a:fillRect/>
          </a:stretch>
        </p:blipFill>
        <p:spPr>
          <a:xfrm>
            <a:off x="10348783" y="4707925"/>
            <a:ext cx="1835909" cy="191462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5B5FB-5FB6-3642-4C06-2839EF26D6A5}"/>
              </a:ext>
            </a:extLst>
          </p:cNvPr>
          <p:cNvSpPr txBox="1"/>
          <p:nvPr/>
        </p:nvSpPr>
        <p:spPr>
          <a:xfrm>
            <a:off x="8099851" y="3871436"/>
            <a:ext cx="23539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Shy/sensitive</a:t>
            </a:r>
          </a:p>
          <a:p>
            <a:r>
              <a:rPr lang="en-US" dirty="0">
                <a:solidFill>
                  <a:schemeClr val="bg1"/>
                </a:solidFill>
              </a:rPr>
              <a:t>Artistic</a:t>
            </a:r>
          </a:p>
          <a:p>
            <a:r>
              <a:rPr lang="en-US" dirty="0">
                <a:solidFill>
                  <a:schemeClr val="bg1"/>
                </a:solidFill>
              </a:rPr>
              <a:t>Perfectionist/talented</a:t>
            </a:r>
          </a:p>
          <a:p>
            <a:r>
              <a:rPr lang="en-US" dirty="0">
                <a:solidFill>
                  <a:schemeClr val="bg1"/>
                </a:solidFill>
              </a:rPr>
              <a:t>Good listener</a:t>
            </a:r>
          </a:p>
          <a:p>
            <a:r>
              <a:rPr lang="en-US" dirty="0">
                <a:solidFill>
                  <a:schemeClr val="bg1"/>
                </a:solidFill>
              </a:rPr>
              <a:t>Loyal</a:t>
            </a:r>
          </a:p>
          <a:p>
            <a:r>
              <a:rPr lang="en-US" dirty="0">
                <a:solidFill>
                  <a:schemeClr val="bg1"/>
                </a:solidFill>
              </a:rPr>
              <a:t>Thoughtful/problem solver</a:t>
            </a:r>
          </a:p>
          <a:p>
            <a:r>
              <a:rPr lang="en-US" dirty="0">
                <a:solidFill>
                  <a:schemeClr val="bg1"/>
                </a:solidFill>
              </a:rPr>
              <a:t>Deep </a:t>
            </a:r>
            <a:r>
              <a:rPr lang="en-US" dirty="0"/>
              <a:t>thinker/analytical</a:t>
            </a:r>
          </a:p>
        </p:txBody>
      </p:sp>
      <p:pic>
        <p:nvPicPr>
          <p:cNvPr id="13" name="pasted-image-1.png" descr="pasted-image-1.png">
            <a:extLst>
              <a:ext uri="{FF2B5EF4-FFF2-40B4-BE49-F238E27FC236}">
                <a16:creationId xmlns:a16="http://schemas.microsoft.com/office/drawing/2014/main" id="{B9117476-8347-0E84-8739-E02512EFCC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" r="9"/>
          <a:stretch>
            <a:fillRect/>
          </a:stretch>
        </p:blipFill>
        <p:spPr>
          <a:xfrm>
            <a:off x="338745" y="4472471"/>
            <a:ext cx="2040182" cy="215007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5F2CAE-07D4-4A1F-0BCC-983101EF5A1C}"/>
              </a:ext>
            </a:extLst>
          </p:cNvPr>
          <p:cNvSpPr txBox="1"/>
          <p:nvPr/>
        </p:nvSpPr>
        <p:spPr>
          <a:xfrm>
            <a:off x="2483708" y="4133949"/>
            <a:ext cx="2570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Peaceful</a:t>
            </a:r>
          </a:p>
          <a:p>
            <a:r>
              <a:rPr lang="en-US" dirty="0">
                <a:solidFill>
                  <a:schemeClr val="bg1"/>
                </a:solidFill>
              </a:rPr>
              <a:t>Easy-going</a:t>
            </a:r>
          </a:p>
          <a:p>
            <a:r>
              <a:rPr lang="en-US" dirty="0">
                <a:solidFill>
                  <a:schemeClr val="bg1"/>
                </a:solidFill>
              </a:rPr>
              <a:t>Balanced and consistent</a:t>
            </a:r>
          </a:p>
          <a:p>
            <a:r>
              <a:rPr lang="en-US" dirty="0">
                <a:solidFill>
                  <a:schemeClr val="bg1"/>
                </a:solidFill>
              </a:rPr>
              <a:t>Good mediator</a:t>
            </a:r>
          </a:p>
          <a:p>
            <a:r>
              <a:rPr lang="en-US" dirty="0">
                <a:solidFill>
                  <a:schemeClr val="bg1"/>
                </a:solidFill>
              </a:rPr>
              <a:t>Lazy/finds easy way</a:t>
            </a:r>
          </a:p>
          <a:p>
            <a:r>
              <a:rPr lang="en-US" dirty="0">
                <a:solidFill>
                  <a:schemeClr val="bg1"/>
                </a:solidFill>
              </a:rPr>
              <a:t>Diplomatic</a:t>
            </a:r>
          </a:p>
          <a:p>
            <a:r>
              <a:rPr lang="en-US" dirty="0">
                <a:solidFill>
                  <a:schemeClr val="bg1"/>
                </a:solidFill>
              </a:rPr>
              <a:t>Conflict solver</a:t>
            </a:r>
          </a:p>
        </p:txBody>
      </p:sp>
    </p:spTree>
    <p:extLst>
      <p:ext uri="{BB962C8B-B14F-4D97-AF65-F5344CB8AC3E}">
        <p14:creationId xmlns:p14="http://schemas.microsoft.com/office/powerpoint/2010/main" val="206971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B63D-A403-2E79-F51C-DB05B285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chemeClr val="bg2"/>
                </a:solidFill>
              </a:rPr>
              <a:t>Karen WHITING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221AA-2083-FA44-1947-ACCB15365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5AB01-93C6-9080-42C2-CF04BDB60470}"/>
              </a:ext>
            </a:extLst>
          </p:cNvPr>
          <p:cNvSpPr txBox="1"/>
          <p:nvPr/>
        </p:nvSpPr>
        <p:spPr>
          <a:xfrm>
            <a:off x="805543" y="1262742"/>
            <a:ext cx="102418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E02BD5"/>
                </a:solidFill>
              </a:rPr>
              <a:t> </a:t>
            </a:r>
          </a:p>
          <a:p>
            <a:pPr algn="ctr"/>
            <a:r>
              <a:rPr lang="en-US" sz="9600" dirty="0">
                <a:solidFill>
                  <a:srgbClr val="E02BD5"/>
                </a:solidFill>
              </a:rPr>
              <a:t>Booth </a:t>
            </a:r>
          </a:p>
          <a:p>
            <a:pPr algn="ctr"/>
            <a:r>
              <a:rPr lang="en-US" sz="9600" b="1" dirty="0">
                <a:solidFill>
                  <a:srgbClr val="E02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718</a:t>
            </a:r>
          </a:p>
        </p:txBody>
      </p:sp>
    </p:spTree>
    <p:extLst>
      <p:ext uri="{BB962C8B-B14F-4D97-AF65-F5344CB8AC3E}">
        <p14:creationId xmlns:p14="http://schemas.microsoft.com/office/powerpoint/2010/main" val="3390913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46EFB7-431E-F28E-3BE3-D60900A9A7E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F78D3-F9A9-EF0C-83ED-BB76C913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8973" y="-123568"/>
            <a:ext cx="45719" cy="804605"/>
          </a:xfrm>
        </p:spPr>
        <p:txBody>
          <a:bodyPr>
            <a:normAutofit/>
          </a:bodyPr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E88BD7B-DC0C-014A-62A7-29159B495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854073"/>
              </p:ext>
            </p:extLst>
          </p:nvPr>
        </p:nvGraphicFramePr>
        <p:xfrm>
          <a:off x="0" y="0"/>
          <a:ext cx="12480324" cy="774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739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83A1-8067-3611-3592-5C8376E0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630041"/>
            <a:ext cx="10572000" cy="104504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dirty="0">
                <a:solidFill>
                  <a:srgbClr val="C662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Distress and Eustress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679C59-2062-FD7B-0FCE-FC909DC19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816634"/>
              </p:ext>
            </p:extLst>
          </p:nvPr>
        </p:nvGraphicFramePr>
        <p:xfrm flipV="1">
          <a:off x="12321915" y="5859463"/>
          <a:ext cx="422102" cy="2070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E76334-E820-7B2B-1FC1-70F22DC45910}"/>
              </a:ext>
            </a:extLst>
          </p:cNvPr>
          <p:cNvSpPr txBox="1"/>
          <p:nvPr/>
        </p:nvSpPr>
        <p:spPr>
          <a:xfrm>
            <a:off x="1008184" y="265040"/>
            <a:ext cx="10988943" cy="1971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we dwell on the stress and continue the same pattern …….. = Distress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780D9-C7B6-9562-88F3-5882B82464AD}"/>
              </a:ext>
            </a:extLst>
          </p:cNvPr>
          <p:cNvSpPr txBox="1"/>
          <p:nvPr/>
        </p:nvSpPr>
        <p:spPr>
          <a:xfrm>
            <a:off x="194872" y="2227959"/>
            <a:ext cx="1180225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we let the stress motivate us to change.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</a:t>
            </a:r>
            <a:r>
              <a:rPr lang="en-US" sz="4400" dirty="0">
                <a:solidFill>
                  <a:srgbClr val="C662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Eustress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let go of negative emotions and can choose joy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FFB68-C2FB-1E7D-99A7-A046CDC02DAC}"/>
              </a:ext>
            </a:extLst>
          </p:cNvPr>
          <p:cNvSpPr txBox="1"/>
          <p:nvPr/>
        </p:nvSpPr>
        <p:spPr>
          <a:xfrm>
            <a:off x="1524000" y="6147888"/>
            <a:ext cx="944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Hyperstress and Hypostress</a:t>
            </a:r>
          </a:p>
        </p:txBody>
      </p:sp>
      <p:pic>
        <p:nvPicPr>
          <p:cNvPr id="13" name="Picture 12" descr="A board game">
            <a:extLst>
              <a:ext uri="{FF2B5EF4-FFF2-40B4-BE49-F238E27FC236}">
                <a16:creationId xmlns:a16="http://schemas.microsoft.com/office/drawing/2014/main" id="{C6891057-624E-2702-80FD-2F94E52C0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72" y="5592017"/>
            <a:ext cx="1710968" cy="11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ED0E-DB53-A7B6-7E08-95C3BE9E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7251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Stressors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B989E-6349-3E59-00AA-229E613B6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3323"/>
            <a:ext cx="12192000" cy="5474677"/>
          </a:xfrm>
          <a:solidFill>
            <a:srgbClr val="C662E0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Coworkers		__Weather		__Self-esteem		__Family</a:t>
            </a:r>
          </a:p>
          <a:p>
            <a:pPr marL="0" indent="0">
              <a:buNone/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Boss			__Noise		__Fear			__Finances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__Deadlines		__Safety		__Worry			__ Calls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__Advancement		__Space		__Anger			__Church 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__Work conflicts	__Comfort		__Jealousy		        __Disorder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__Pressure			__Travel		__Perfectionism		__Health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__Commitments		__Pets		__Guilt			__  Spills         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__Volunteering		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__Extended family</a:t>
            </a:r>
            <a:endParaRPr lang="en-US" sz="12800" dirty="0"/>
          </a:p>
        </p:txBody>
      </p:sp>
    </p:spTree>
    <p:extLst>
      <p:ext uri="{BB962C8B-B14F-4D97-AF65-F5344CB8AC3E}">
        <p14:creationId xmlns:p14="http://schemas.microsoft.com/office/powerpoint/2010/main" val="166993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9F9A-29C6-E651-85D2-B424B9E3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Replace anger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24AA4-90A9-1299-6BC7-81C4516F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01438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2500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US" sz="1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Calm down</a:t>
            </a:r>
          </a:p>
          <a:p>
            <a:pPr marL="400050" lvl="1" indent="0">
              <a:buNone/>
            </a:pPr>
            <a:r>
              <a:rPr lang="en-US" sz="13500" dirty="0">
                <a:solidFill>
                  <a:schemeClr val="bg1"/>
                </a:solidFill>
              </a:rPr>
              <a:t>		</a:t>
            </a:r>
            <a:r>
              <a:rPr lang="en-US" sz="1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</a:p>
          <a:p>
            <a:pPr marL="0" indent="0">
              <a:buNone/>
            </a:pPr>
            <a:r>
              <a:rPr lang="en-US" sz="13500" dirty="0">
                <a:solidFill>
                  <a:schemeClr val="bg1"/>
                </a:solidFill>
              </a:rPr>
              <a:t>			</a:t>
            </a:r>
            <a:r>
              <a:rPr lang="en-US" sz="1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Forgive</a:t>
            </a:r>
          </a:p>
          <a:p>
            <a:pPr marL="0" indent="0">
              <a:buNone/>
            </a:pPr>
            <a:r>
              <a:rPr lang="en-US" sz="13500" dirty="0">
                <a:solidFill>
                  <a:schemeClr val="bg1"/>
                </a:solidFill>
              </a:rPr>
              <a:t>				</a:t>
            </a:r>
            <a:r>
              <a:rPr lang="en-US" sz="1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</a:p>
          <a:p>
            <a:pPr marL="0" indent="0">
              <a:buNone/>
            </a:pPr>
            <a:r>
              <a:rPr lang="en-US" sz="13500" dirty="0">
                <a:solidFill>
                  <a:schemeClr val="bg1"/>
                </a:solidFill>
              </a:rPr>
              <a:t>					</a:t>
            </a:r>
            <a:r>
              <a:rPr lang="en-US" sz="1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Picture 5" descr="Close-up of yellow duckling">
            <a:extLst>
              <a:ext uri="{FF2B5EF4-FFF2-40B4-BE49-F238E27FC236}">
                <a16:creationId xmlns:a16="http://schemas.microsoft.com/office/drawing/2014/main" id="{7904C8DE-1975-BF55-EFCF-BC01B307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25" t="34963" r="6812" b="2029"/>
          <a:stretch>
            <a:fillRect/>
          </a:stretch>
        </p:blipFill>
        <p:spPr>
          <a:xfrm rot="-60000">
            <a:off x="8369658" y="647525"/>
            <a:ext cx="3352800" cy="32766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0869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5850-B80A-E529-9216-5A2BE07E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Reframe the Struggle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355BE-1896-0A0F-2E51-AA4AC3A4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2249487"/>
            <a:ext cx="10766057" cy="3541714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 it joy-James 1:1-2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Look for the blessings 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Ask for God’s perspective</a:t>
            </a:r>
          </a:p>
          <a:p>
            <a:endParaRPr lang="en-US" dirty="0"/>
          </a:p>
        </p:txBody>
      </p:sp>
      <p:pic>
        <p:nvPicPr>
          <p:cNvPr id="5" name="Picture 4" descr="Tornado">
            <a:extLst>
              <a:ext uri="{FF2B5EF4-FFF2-40B4-BE49-F238E27FC236}">
                <a16:creationId xmlns:a16="http://schemas.microsoft.com/office/drawing/2014/main" id="{CBE42D78-CC82-EADC-B2D1-42EBF426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49" y="2249487"/>
            <a:ext cx="3483851" cy="232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>
                <a:lumMod val="20000"/>
                <a:lumOff val="80000"/>
              </a:schemeClr>
            </a:gs>
            <a:gs pos="7200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D116-1148-436E-5FF9-B9A7236D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3" y="-375297"/>
            <a:ext cx="10239931" cy="243855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Give Thanks and Choose Joy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5D59C-94EB-D2AD-0CFC-2884DD53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59" y="958584"/>
            <a:ext cx="11185718" cy="3370384"/>
          </a:xfrm>
          <a:effectLst/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2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 God </a:t>
            </a:r>
          </a:p>
          <a:p>
            <a:pPr marL="0" indent="0">
              <a:buNone/>
            </a:pPr>
            <a:r>
              <a:rPr lang="en-US" sz="2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is in Control</a:t>
            </a:r>
          </a:p>
        </p:txBody>
      </p:sp>
      <p:pic>
        <p:nvPicPr>
          <p:cNvPr id="8" name="Picture 7" descr="Portrait of little girl">
            <a:extLst>
              <a:ext uri="{FF2B5EF4-FFF2-40B4-BE49-F238E27FC236}">
                <a16:creationId xmlns:a16="http://schemas.microsoft.com/office/drawing/2014/main" id="{8E9B503B-B619-C13E-E4E2-B3B0AF662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52" t="6810" r="17606" b="29886"/>
          <a:stretch>
            <a:fillRect/>
          </a:stretch>
        </p:blipFill>
        <p:spPr>
          <a:xfrm>
            <a:off x="8457921" y="1571729"/>
            <a:ext cx="3132420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9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29A5-7310-C86E-FA58-30552855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76" y="0"/>
            <a:ext cx="11773724" cy="209708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Replace Self-pity &amp; Selfishness</a:t>
            </a:r>
          </a:p>
        </p:txBody>
      </p:sp>
      <p:pic>
        <p:nvPicPr>
          <p:cNvPr id="6" name="Content Placeholder 5" descr="Child holding bubble wand near mouth and blowing bubbles">
            <a:extLst>
              <a:ext uri="{FF2B5EF4-FFF2-40B4-BE49-F238E27FC236}">
                <a16:creationId xmlns:a16="http://schemas.microsoft.com/office/drawing/2014/main" id="{66A872BC-6325-0DD4-ADC7-68382EE71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46830" y="1790959"/>
            <a:ext cx="3426893" cy="2284595"/>
          </a:xfrm>
          <a:solidFill>
            <a:srgbClr val="E099D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3E87B-3387-2E69-4464-C18A8DE7C9B8}"/>
              </a:ext>
            </a:extLst>
          </p:cNvPr>
          <p:cNvSpPr txBox="1"/>
          <p:nvPr/>
        </p:nvSpPr>
        <p:spPr>
          <a:xfrm>
            <a:off x="418276" y="2555631"/>
            <a:ext cx="7568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to Bless Others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7BA07-1A4E-5E46-555E-7FA34D01B60E}"/>
              </a:ext>
            </a:extLst>
          </p:cNvPr>
          <p:cNvSpPr txBox="1"/>
          <p:nvPr/>
        </p:nvSpPr>
        <p:spPr>
          <a:xfrm>
            <a:off x="810000" y="4009292"/>
            <a:ext cx="99048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Whoever brings blessing will be enriched, and one who waters will himself be watered.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Proverbs 11:25-26 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7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6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20000"/>
                <a:lumOff val="80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09C2-8297-449A-C1B2-F3F02A17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447188"/>
            <a:ext cx="11124093" cy="97045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5. Replace Busyness with Mindfulness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4A7F-7B03-1EAF-A923-BCDAF43CD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6" y="2249487"/>
            <a:ext cx="10531596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but see failure</a:t>
            </a:r>
          </a:p>
          <a:p>
            <a:pPr marL="0" indent="0">
              <a:buNone/>
            </a:pPr>
            <a:endParaRPr lang="en-US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Busy but nothing gets done</a:t>
            </a:r>
          </a:p>
        </p:txBody>
      </p:sp>
      <p:pic>
        <p:nvPicPr>
          <p:cNvPr id="5" name="Picture 4" descr="Two woman smiling">
            <a:extLst>
              <a:ext uri="{FF2B5EF4-FFF2-40B4-BE49-F238E27FC236}">
                <a16:creationId xmlns:a16="http://schemas.microsoft.com/office/drawing/2014/main" id="{115AD176-B656-CDA9-AEB6-75CE9B28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02" y="3429000"/>
            <a:ext cx="3379306" cy="225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0342B-A74F-EAE4-6361-C512CF5B52E3}"/>
              </a:ext>
            </a:extLst>
          </p:cNvPr>
          <p:cNvSpPr txBox="1"/>
          <p:nvPr/>
        </p:nvSpPr>
        <p:spPr>
          <a:xfrm>
            <a:off x="351691" y="5228492"/>
            <a:ext cx="11582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Pause  ~  Assess  ~  Evaluate  ~  Guidance  ~  Process</a:t>
            </a:r>
          </a:p>
        </p:txBody>
      </p:sp>
      <p:pic>
        <p:nvPicPr>
          <p:cNvPr id="12" name="Picture 11" descr="Stack of hardcover books without spine titles">
            <a:extLst>
              <a:ext uri="{FF2B5EF4-FFF2-40B4-BE49-F238E27FC236}">
                <a16:creationId xmlns:a16="http://schemas.microsoft.com/office/drawing/2014/main" id="{13F79F6E-4F66-AEDF-0509-42D980B38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39" r="-11859"/>
          <a:stretch>
            <a:fillRect/>
          </a:stretch>
        </p:blipFill>
        <p:spPr>
          <a:xfrm>
            <a:off x="9047584" y="614540"/>
            <a:ext cx="2163953" cy="19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8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F1E3-7394-DE5C-1CEA-31C348B5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7570"/>
            <a:ext cx="9905998" cy="1242646"/>
          </a:xfrm>
        </p:spPr>
        <p:txBody>
          <a:bodyPr/>
          <a:lstStyle/>
          <a:p>
            <a:pPr algn="ctr"/>
            <a:r>
              <a:rPr lang="en-US" sz="5400" dirty="0"/>
              <a:t>6. Support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9CBB9-F411-A8C4-F3D6-1DE61577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594339"/>
            <a:ext cx="10974701" cy="4816474"/>
          </a:xfrm>
          <a:solidFill>
            <a:srgbClr val="E099DB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a mentor</a:t>
            </a: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Gather with moms</a:t>
            </a: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Pray with spouse or pray warrior</a:t>
            </a:r>
          </a:p>
          <a:p>
            <a:pPr marL="0" indent="0">
              <a:buNone/>
            </a:pPr>
            <a:r>
              <a:rPr lang="en-US" sz="5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person who always answers with a smile you hear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Military cemetery in twilight">
            <a:extLst>
              <a:ext uri="{FF2B5EF4-FFF2-40B4-BE49-F238E27FC236}">
                <a16:creationId xmlns:a16="http://schemas.microsoft.com/office/drawing/2014/main" id="{606421BC-D104-156F-E132-71A472BA5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48" r="23050"/>
          <a:stretch>
            <a:fillRect/>
          </a:stretch>
        </p:blipFill>
        <p:spPr>
          <a:xfrm>
            <a:off x="9171074" y="447187"/>
            <a:ext cx="1876337" cy="2579042"/>
          </a:xfrm>
          <a:prstGeom prst="rect">
            <a:avLst/>
          </a:prstGeom>
        </p:spPr>
      </p:pic>
      <p:pic>
        <p:nvPicPr>
          <p:cNvPr id="7" name="Picture 6" descr="Torn rope">
            <a:extLst>
              <a:ext uri="{FF2B5EF4-FFF2-40B4-BE49-F238E27FC236}">
                <a16:creationId xmlns:a16="http://schemas.microsoft.com/office/drawing/2014/main" id="{CCA8AB12-E5C6-356F-A451-CA4823C72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578" r="50910" b="7096"/>
          <a:stretch>
            <a:fillRect/>
          </a:stretch>
        </p:blipFill>
        <p:spPr>
          <a:xfrm>
            <a:off x="4827041" y="1518139"/>
            <a:ext cx="2117787" cy="20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47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1096</TotalTime>
  <Words>758</Words>
  <Application>Microsoft Macintosh PowerPoint</Application>
  <PresentationFormat>Widescreen</PresentationFormat>
  <Paragraphs>149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Tw Cen MT</vt:lpstr>
      <vt:lpstr>Circuit</vt:lpstr>
      <vt:lpstr>7 Steps to Replace Stress with Joy By Karen Whiting</vt:lpstr>
      <vt:lpstr>Distress and Eustress</vt:lpstr>
      <vt:lpstr>Identify Stressors</vt:lpstr>
      <vt:lpstr>1. Replace anger</vt:lpstr>
      <vt:lpstr>2. Reframe the Struggle</vt:lpstr>
      <vt:lpstr>3. Give Thanks and Choose Joy</vt:lpstr>
      <vt:lpstr>4. Replace Self-pity &amp; Selfishness</vt:lpstr>
      <vt:lpstr>5. Replace Busyness with Mindfulness </vt:lpstr>
      <vt:lpstr>6. Support System</vt:lpstr>
      <vt:lpstr>7. Replace Unhealthy Choices with Healthier Ones</vt:lpstr>
      <vt:lpstr>Have phrases to lower stress</vt:lpstr>
      <vt:lpstr>Communicate clearly</vt:lpstr>
      <vt:lpstr>PowerPoint Presentation</vt:lpstr>
      <vt:lpstr>PowerPoint Presentation</vt:lpstr>
      <vt:lpstr>Getting Along--Personalities</vt:lpstr>
      <vt:lpstr>Karen WHITING Books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Whiting</dc:creator>
  <cp:lastModifiedBy>Karen Whiting</cp:lastModifiedBy>
  <cp:revision>6</cp:revision>
  <dcterms:created xsi:type="dcterms:W3CDTF">2026-05-01T00:43:05Z</dcterms:created>
  <dcterms:modified xsi:type="dcterms:W3CDTF">2026-05-06T14:11:03Z</dcterms:modified>
</cp:coreProperties>
</file>