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1" r:id="rId4"/>
  </p:sldMasterIdLst>
  <p:notesMasterIdLst>
    <p:notesMasterId r:id="rId25"/>
  </p:notesMasterIdLst>
  <p:handoutMasterIdLst>
    <p:handoutMasterId r:id="rId26"/>
  </p:handoutMasterIdLst>
  <p:sldIdLst>
    <p:sldId id="303" r:id="rId5"/>
    <p:sldId id="305" r:id="rId6"/>
    <p:sldId id="308" r:id="rId7"/>
    <p:sldId id="309" r:id="rId8"/>
    <p:sldId id="322" r:id="rId9"/>
    <p:sldId id="323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5" r:id="rId18"/>
    <p:sldId id="317" r:id="rId19"/>
    <p:sldId id="318" r:id="rId20"/>
    <p:sldId id="319" r:id="rId21"/>
    <p:sldId id="320" r:id="rId22"/>
    <p:sldId id="321" r:id="rId23"/>
    <p:sldId id="324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Ganjani" initials="CG" lastIdx="7" clrIdx="0">
    <p:extLst>
      <p:ext uri="{19B8F6BF-5375-455C-9EA6-DF929625EA0E}">
        <p15:presenceInfo xmlns:p15="http://schemas.microsoft.com/office/powerpoint/2012/main" userId="S::cgs406@ads.northwestern.edu::83a6a0b7-ec82-4254-a3ac-c25a92c708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A84"/>
    <a:srgbClr val="000000"/>
    <a:srgbClr val="342F2D"/>
    <a:srgbClr val="B6ACD1"/>
    <a:srgbClr val="E4E0EE"/>
    <a:srgbClr val="FFC520"/>
    <a:srgbClr val="342F2E"/>
    <a:srgbClr val="836EAA"/>
    <a:srgbClr val="EF55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DFF95-2967-43E4-87F4-BF9A3664225B}" v="224" dt="2026-05-13T11:14:29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164" autoAdjust="0"/>
  </p:normalViewPr>
  <p:slideViewPr>
    <p:cSldViewPr snapToGrid="0" snapToObjects="1">
      <p:cViewPr varScale="1">
        <p:scale>
          <a:sx n="80" d="100"/>
          <a:sy n="80" d="100"/>
        </p:scale>
        <p:origin x="746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n Hindi" userId="8cc31c6e-0b87-4533-8668-28272c9bfb0d" providerId="ADAL" clId="{AD1B9C47-03F3-43B2-A97C-19AE9A9E9AFA}"/>
    <pc:docChg chg="undo custSel addSld delSld modSld sldOrd delMainMaster">
      <pc:chgData name="Hanan Hindi" userId="8cc31c6e-0b87-4533-8668-28272c9bfb0d" providerId="ADAL" clId="{AD1B9C47-03F3-43B2-A97C-19AE9A9E9AFA}" dt="2026-05-13T14:55:20.728" v="1998" actId="20577"/>
      <pc:docMkLst>
        <pc:docMk/>
      </pc:docMkLst>
      <pc:sldChg chg="modSp mod">
        <pc:chgData name="Hanan Hindi" userId="8cc31c6e-0b87-4533-8668-28272c9bfb0d" providerId="ADAL" clId="{AD1B9C47-03F3-43B2-A97C-19AE9A9E9AFA}" dt="2026-05-11T08:58:12.932" v="1200" actId="20577"/>
        <pc:sldMkLst>
          <pc:docMk/>
          <pc:sldMk cId="2065623944" sldId="303"/>
        </pc:sldMkLst>
        <pc:spChg chg="mod">
          <ac:chgData name="Hanan Hindi" userId="8cc31c6e-0b87-4533-8668-28272c9bfb0d" providerId="ADAL" clId="{AD1B9C47-03F3-43B2-A97C-19AE9A9E9AFA}" dt="2026-05-11T08:58:12.932" v="1200" actId="20577"/>
          <ac:spMkLst>
            <pc:docMk/>
            <pc:sldMk cId="2065623944" sldId="303"/>
            <ac:spMk id="4" creationId="{F26043FD-DC81-ED4C-CCF4-56511B357695}"/>
          </ac:spMkLst>
        </pc:spChg>
      </pc:sldChg>
      <pc:sldChg chg="modSp mod">
        <pc:chgData name="Hanan Hindi" userId="8cc31c6e-0b87-4533-8668-28272c9bfb0d" providerId="ADAL" clId="{AD1B9C47-03F3-43B2-A97C-19AE9A9E9AFA}" dt="2026-05-13T14:55:20.728" v="1998" actId="20577"/>
        <pc:sldMkLst>
          <pc:docMk/>
          <pc:sldMk cId="4174975463" sldId="305"/>
        </pc:sldMkLst>
        <pc:spChg chg="mod">
          <ac:chgData name="Hanan Hindi" userId="8cc31c6e-0b87-4533-8668-28272c9bfb0d" providerId="ADAL" clId="{AD1B9C47-03F3-43B2-A97C-19AE9A9E9AFA}" dt="2026-05-13T14:55:20.728" v="1998" actId="20577"/>
          <ac:spMkLst>
            <pc:docMk/>
            <pc:sldMk cId="4174975463" sldId="305"/>
            <ac:spMk id="3" creationId="{B11E4359-5013-4D9C-82D7-B1C1C625BE17}"/>
          </ac:spMkLst>
        </pc:spChg>
      </pc:sldChg>
      <pc:sldChg chg="modSp mod modAnim">
        <pc:chgData name="Hanan Hindi" userId="8cc31c6e-0b87-4533-8668-28272c9bfb0d" providerId="ADAL" clId="{AD1B9C47-03F3-43B2-A97C-19AE9A9E9AFA}" dt="2026-05-13T10:27:02.915" v="1705"/>
        <pc:sldMkLst>
          <pc:docMk/>
          <pc:sldMk cId="2351643291" sldId="308"/>
        </pc:sldMkLst>
        <pc:spChg chg="mod">
          <ac:chgData name="Hanan Hindi" userId="8cc31c6e-0b87-4533-8668-28272c9bfb0d" providerId="ADAL" clId="{AD1B9C47-03F3-43B2-A97C-19AE9A9E9AFA}" dt="2026-05-12T08:08:13.251" v="1310" actId="20577"/>
          <ac:spMkLst>
            <pc:docMk/>
            <pc:sldMk cId="2351643291" sldId="308"/>
            <ac:spMk id="2" creationId="{79EAA0BA-5F00-96AF-4D5A-873E2E1EF8B8}"/>
          </ac:spMkLst>
        </pc:spChg>
      </pc:sldChg>
      <pc:sldChg chg="modSp mod modAnim">
        <pc:chgData name="Hanan Hindi" userId="8cc31c6e-0b87-4533-8668-28272c9bfb0d" providerId="ADAL" clId="{AD1B9C47-03F3-43B2-A97C-19AE9A9E9AFA}" dt="2026-05-13T11:00:17.358" v="1814" actId="20577"/>
        <pc:sldMkLst>
          <pc:docMk/>
          <pc:sldMk cId="318675819" sldId="309"/>
        </pc:sldMkLst>
        <pc:spChg chg="mod">
          <ac:chgData name="Hanan Hindi" userId="8cc31c6e-0b87-4533-8668-28272c9bfb0d" providerId="ADAL" clId="{AD1B9C47-03F3-43B2-A97C-19AE9A9E9AFA}" dt="2026-05-13T11:00:17.358" v="1814" actId="20577"/>
          <ac:spMkLst>
            <pc:docMk/>
            <pc:sldMk cId="318675819" sldId="309"/>
            <ac:spMk id="3" creationId="{83C55E43-DFFB-44AE-9470-F9311CB6A2BF}"/>
          </ac:spMkLst>
        </pc:spChg>
      </pc:sldChg>
      <pc:sldChg chg="modSp mod modAnim">
        <pc:chgData name="Hanan Hindi" userId="8cc31c6e-0b87-4533-8668-28272c9bfb0d" providerId="ADAL" clId="{AD1B9C47-03F3-43B2-A97C-19AE9A9E9AFA}" dt="2026-05-13T11:11:53.448" v="1969" actId="20577"/>
        <pc:sldMkLst>
          <pc:docMk/>
          <pc:sldMk cId="2322532182" sldId="310"/>
        </pc:sldMkLst>
        <pc:spChg chg="mod">
          <ac:chgData name="Hanan Hindi" userId="8cc31c6e-0b87-4533-8668-28272c9bfb0d" providerId="ADAL" clId="{AD1B9C47-03F3-43B2-A97C-19AE9A9E9AFA}" dt="2026-05-13T11:11:53.448" v="1969" actId="20577"/>
          <ac:spMkLst>
            <pc:docMk/>
            <pc:sldMk cId="2322532182" sldId="310"/>
            <ac:spMk id="3" creationId="{792A75EC-06C7-62B8-119A-C7B4C6A422EF}"/>
          </ac:spMkLst>
        </pc:spChg>
      </pc:sldChg>
      <pc:sldChg chg="modSp mod modAnim">
        <pc:chgData name="Hanan Hindi" userId="8cc31c6e-0b87-4533-8668-28272c9bfb0d" providerId="ADAL" clId="{AD1B9C47-03F3-43B2-A97C-19AE9A9E9AFA}" dt="2026-05-13T11:05:18.230" v="1863"/>
        <pc:sldMkLst>
          <pc:docMk/>
          <pc:sldMk cId="2347595511" sldId="311"/>
        </pc:sldMkLst>
        <pc:spChg chg="mod">
          <ac:chgData name="Hanan Hindi" userId="8cc31c6e-0b87-4533-8668-28272c9bfb0d" providerId="ADAL" clId="{AD1B9C47-03F3-43B2-A97C-19AE9A9E9AFA}" dt="2026-05-13T11:05:16.517" v="1862" actId="207"/>
          <ac:spMkLst>
            <pc:docMk/>
            <pc:sldMk cId="2347595511" sldId="311"/>
            <ac:spMk id="3" creationId="{C1CE4BFB-230C-1E20-9602-05D70B1ED7A4}"/>
          </ac:spMkLst>
        </pc:spChg>
      </pc:sldChg>
      <pc:sldChg chg="modSp modAnim">
        <pc:chgData name="Hanan Hindi" userId="8cc31c6e-0b87-4533-8668-28272c9bfb0d" providerId="ADAL" clId="{AD1B9C47-03F3-43B2-A97C-19AE9A9E9AFA}" dt="2026-05-13T11:00:31.398" v="1818" actId="20577"/>
        <pc:sldMkLst>
          <pc:docMk/>
          <pc:sldMk cId="3151368377" sldId="312"/>
        </pc:sldMkLst>
        <pc:spChg chg="mod">
          <ac:chgData name="Hanan Hindi" userId="8cc31c6e-0b87-4533-8668-28272c9bfb0d" providerId="ADAL" clId="{AD1B9C47-03F3-43B2-A97C-19AE9A9E9AFA}" dt="2026-05-13T11:00:31.398" v="1818" actId="20577"/>
          <ac:spMkLst>
            <pc:docMk/>
            <pc:sldMk cId="3151368377" sldId="312"/>
            <ac:spMk id="3" creationId="{8BCCC752-9C18-E302-8771-1A33FF5598D2}"/>
          </ac:spMkLst>
        </pc:spChg>
      </pc:sldChg>
      <pc:sldChg chg="modSp mod">
        <pc:chgData name="Hanan Hindi" userId="8cc31c6e-0b87-4533-8668-28272c9bfb0d" providerId="ADAL" clId="{AD1B9C47-03F3-43B2-A97C-19AE9A9E9AFA}" dt="2026-05-11T13:33:39.265" v="1294" actId="313"/>
        <pc:sldMkLst>
          <pc:docMk/>
          <pc:sldMk cId="377377944" sldId="313"/>
        </pc:sldMkLst>
        <pc:spChg chg="mod">
          <ac:chgData name="Hanan Hindi" userId="8cc31c6e-0b87-4533-8668-28272c9bfb0d" providerId="ADAL" clId="{AD1B9C47-03F3-43B2-A97C-19AE9A9E9AFA}" dt="2026-05-11T13:33:39.265" v="1294" actId="313"/>
          <ac:spMkLst>
            <pc:docMk/>
            <pc:sldMk cId="377377944" sldId="313"/>
            <ac:spMk id="3" creationId="{072F73B8-920F-8A46-A874-9D1243FEC42D}"/>
          </ac:spMkLst>
        </pc:spChg>
      </pc:sldChg>
      <pc:sldChg chg="modSp mod">
        <pc:chgData name="Hanan Hindi" userId="8cc31c6e-0b87-4533-8668-28272c9bfb0d" providerId="ADAL" clId="{AD1B9C47-03F3-43B2-A97C-19AE9A9E9AFA}" dt="2026-05-11T13:34:44.669" v="1295" actId="6549"/>
        <pc:sldMkLst>
          <pc:docMk/>
          <pc:sldMk cId="2411622673" sldId="314"/>
        </pc:sldMkLst>
        <pc:spChg chg="mod">
          <ac:chgData name="Hanan Hindi" userId="8cc31c6e-0b87-4533-8668-28272c9bfb0d" providerId="ADAL" clId="{AD1B9C47-03F3-43B2-A97C-19AE9A9E9AFA}" dt="2026-05-11T13:34:44.669" v="1295" actId="6549"/>
          <ac:spMkLst>
            <pc:docMk/>
            <pc:sldMk cId="2411622673" sldId="314"/>
            <ac:spMk id="3" creationId="{FDF036F3-C4D1-4374-7221-4707DC218F69}"/>
          </ac:spMkLst>
        </pc:spChg>
      </pc:sldChg>
      <pc:sldChg chg="modSp mod modAnim">
        <pc:chgData name="Hanan Hindi" userId="8cc31c6e-0b87-4533-8668-28272c9bfb0d" providerId="ADAL" clId="{AD1B9C47-03F3-43B2-A97C-19AE9A9E9AFA}" dt="2026-05-13T11:00:36.750" v="1820" actId="20577"/>
        <pc:sldMkLst>
          <pc:docMk/>
          <pc:sldMk cId="528336808" sldId="315"/>
        </pc:sldMkLst>
        <pc:spChg chg="mod">
          <ac:chgData name="Hanan Hindi" userId="8cc31c6e-0b87-4533-8668-28272c9bfb0d" providerId="ADAL" clId="{AD1B9C47-03F3-43B2-A97C-19AE9A9E9AFA}" dt="2026-05-13T11:00:36.750" v="1820" actId="20577"/>
          <ac:spMkLst>
            <pc:docMk/>
            <pc:sldMk cId="528336808" sldId="315"/>
            <ac:spMk id="3" creationId="{1E89B079-82F6-A4D0-3D29-51F80943437E}"/>
          </ac:spMkLst>
        </pc:spChg>
      </pc:sldChg>
      <pc:sldChg chg="modSp mod">
        <pc:chgData name="Hanan Hindi" userId="8cc31c6e-0b87-4533-8668-28272c9bfb0d" providerId="ADAL" clId="{AD1B9C47-03F3-43B2-A97C-19AE9A9E9AFA}" dt="2026-05-13T11:13:08.720" v="1971" actId="20577"/>
        <pc:sldMkLst>
          <pc:docMk/>
          <pc:sldMk cId="3460790054" sldId="316"/>
        </pc:sldMkLst>
        <pc:spChg chg="mod">
          <ac:chgData name="Hanan Hindi" userId="8cc31c6e-0b87-4533-8668-28272c9bfb0d" providerId="ADAL" clId="{AD1B9C47-03F3-43B2-A97C-19AE9A9E9AFA}" dt="2026-05-13T11:13:08.720" v="1971" actId="20577"/>
          <ac:spMkLst>
            <pc:docMk/>
            <pc:sldMk cId="3460790054" sldId="316"/>
            <ac:spMk id="3" creationId="{C90E65E1-B725-7AEA-E9E9-0FD1F4D086BC}"/>
          </ac:spMkLst>
        </pc:spChg>
      </pc:sldChg>
      <pc:sldChg chg="modSp add mod">
        <pc:chgData name="Hanan Hindi" userId="8cc31c6e-0b87-4533-8668-28272c9bfb0d" providerId="ADAL" clId="{AD1B9C47-03F3-43B2-A97C-19AE9A9E9AFA}" dt="2026-05-11T08:44:18.422" v="308" actId="15"/>
        <pc:sldMkLst>
          <pc:docMk/>
          <pc:sldMk cId="3063682982" sldId="317"/>
        </pc:sldMkLst>
        <pc:spChg chg="mod">
          <ac:chgData name="Hanan Hindi" userId="8cc31c6e-0b87-4533-8668-28272c9bfb0d" providerId="ADAL" clId="{AD1B9C47-03F3-43B2-A97C-19AE9A9E9AFA}" dt="2026-05-11T08:43:03.987" v="35" actId="20577"/>
          <ac:spMkLst>
            <pc:docMk/>
            <pc:sldMk cId="3063682982" sldId="317"/>
            <ac:spMk id="2" creationId="{98E705F8-53F3-06BC-AA8A-3C04A3C0D207}"/>
          </ac:spMkLst>
        </pc:spChg>
        <pc:spChg chg="mod">
          <ac:chgData name="Hanan Hindi" userId="8cc31c6e-0b87-4533-8668-28272c9bfb0d" providerId="ADAL" clId="{AD1B9C47-03F3-43B2-A97C-19AE9A9E9AFA}" dt="2026-05-11T08:44:18.422" v="308" actId="15"/>
          <ac:spMkLst>
            <pc:docMk/>
            <pc:sldMk cId="3063682982" sldId="317"/>
            <ac:spMk id="3" creationId="{04985B4E-02FE-E591-8EC1-B96064963C7E}"/>
          </ac:spMkLst>
        </pc:spChg>
      </pc:sldChg>
      <pc:sldChg chg="modSp add mod modAnim">
        <pc:chgData name="Hanan Hindi" userId="8cc31c6e-0b87-4533-8668-28272c9bfb0d" providerId="ADAL" clId="{AD1B9C47-03F3-43B2-A97C-19AE9A9E9AFA}" dt="2026-05-13T10:27:58.711" v="1711"/>
        <pc:sldMkLst>
          <pc:docMk/>
          <pc:sldMk cId="671044843" sldId="318"/>
        </pc:sldMkLst>
        <pc:spChg chg="mod">
          <ac:chgData name="Hanan Hindi" userId="8cc31c6e-0b87-4533-8668-28272c9bfb0d" providerId="ADAL" clId="{AD1B9C47-03F3-43B2-A97C-19AE9A9E9AFA}" dt="2026-05-11T08:49:09.826" v="358" actId="20577"/>
          <ac:spMkLst>
            <pc:docMk/>
            <pc:sldMk cId="671044843" sldId="318"/>
            <ac:spMk id="2" creationId="{AD3786B0-1A04-96BD-428F-FA316B5C0E2B}"/>
          </ac:spMkLst>
        </pc:spChg>
        <pc:spChg chg="mod">
          <ac:chgData name="Hanan Hindi" userId="8cc31c6e-0b87-4533-8668-28272c9bfb0d" providerId="ADAL" clId="{AD1B9C47-03F3-43B2-A97C-19AE9A9E9AFA}" dt="2026-05-11T08:50:47.415" v="584" actId="207"/>
          <ac:spMkLst>
            <pc:docMk/>
            <pc:sldMk cId="671044843" sldId="318"/>
            <ac:spMk id="3" creationId="{35AD8C96-8A56-6826-4865-C7219349880B}"/>
          </ac:spMkLst>
        </pc:spChg>
      </pc:sldChg>
      <pc:sldChg chg="modSp add mod modAnim">
        <pc:chgData name="Hanan Hindi" userId="8cc31c6e-0b87-4533-8668-28272c9bfb0d" providerId="ADAL" clId="{AD1B9C47-03F3-43B2-A97C-19AE9A9E9AFA}" dt="2026-05-13T11:14:29.181" v="1985" actId="20577"/>
        <pc:sldMkLst>
          <pc:docMk/>
          <pc:sldMk cId="3759790437" sldId="319"/>
        </pc:sldMkLst>
        <pc:spChg chg="mod">
          <ac:chgData name="Hanan Hindi" userId="8cc31c6e-0b87-4533-8668-28272c9bfb0d" providerId="ADAL" clId="{AD1B9C47-03F3-43B2-A97C-19AE9A9E9AFA}" dt="2026-05-13T10:26:11.534" v="1699" actId="20577"/>
          <ac:spMkLst>
            <pc:docMk/>
            <pc:sldMk cId="3759790437" sldId="319"/>
            <ac:spMk id="2" creationId="{30C00BAA-B56A-C410-08DC-00042FBA7C0D}"/>
          </ac:spMkLst>
        </pc:spChg>
        <pc:spChg chg="mod">
          <ac:chgData name="Hanan Hindi" userId="8cc31c6e-0b87-4533-8668-28272c9bfb0d" providerId="ADAL" clId="{AD1B9C47-03F3-43B2-A97C-19AE9A9E9AFA}" dt="2026-05-13T11:14:29.181" v="1985" actId="20577"/>
          <ac:spMkLst>
            <pc:docMk/>
            <pc:sldMk cId="3759790437" sldId="319"/>
            <ac:spMk id="3" creationId="{76253D1B-6D13-7490-8C27-22A233997290}"/>
          </ac:spMkLst>
        </pc:spChg>
      </pc:sldChg>
      <pc:sldChg chg="modSp add mod modAnim">
        <pc:chgData name="Hanan Hindi" userId="8cc31c6e-0b87-4533-8668-28272c9bfb0d" providerId="ADAL" clId="{AD1B9C47-03F3-43B2-A97C-19AE9A9E9AFA}" dt="2026-05-13T10:28:20.432" v="1716"/>
        <pc:sldMkLst>
          <pc:docMk/>
          <pc:sldMk cId="3398487715" sldId="320"/>
        </pc:sldMkLst>
        <pc:spChg chg="mod">
          <ac:chgData name="Hanan Hindi" userId="8cc31c6e-0b87-4533-8668-28272c9bfb0d" providerId="ADAL" clId="{AD1B9C47-03F3-43B2-A97C-19AE9A9E9AFA}" dt="2026-05-11T08:54:52.292" v="905" actId="20577"/>
          <ac:spMkLst>
            <pc:docMk/>
            <pc:sldMk cId="3398487715" sldId="320"/>
            <ac:spMk id="2" creationId="{DF894D3A-C9F8-3082-BC26-1401F790C5D1}"/>
          </ac:spMkLst>
        </pc:spChg>
        <pc:spChg chg="mod">
          <ac:chgData name="Hanan Hindi" userId="8cc31c6e-0b87-4533-8668-28272c9bfb0d" providerId="ADAL" clId="{AD1B9C47-03F3-43B2-A97C-19AE9A9E9AFA}" dt="2026-05-11T08:55:51.971" v="1144" actId="207"/>
          <ac:spMkLst>
            <pc:docMk/>
            <pc:sldMk cId="3398487715" sldId="320"/>
            <ac:spMk id="3" creationId="{A6A6E475-43B7-9792-537D-90C26357A3DC}"/>
          </ac:spMkLst>
        </pc:spChg>
      </pc:sldChg>
      <pc:sldChg chg="delSp modSp add mod ord">
        <pc:chgData name="Hanan Hindi" userId="8cc31c6e-0b87-4533-8668-28272c9bfb0d" providerId="ADAL" clId="{AD1B9C47-03F3-43B2-A97C-19AE9A9E9AFA}" dt="2026-05-12T10:54:24.850" v="1635" actId="5793"/>
        <pc:sldMkLst>
          <pc:docMk/>
          <pc:sldMk cId="2513484501" sldId="321"/>
        </pc:sldMkLst>
        <pc:spChg chg="mod">
          <ac:chgData name="Hanan Hindi" userId="8cc31c6e-0b87-4533-8668-28272c9bfb0d" providerId="ADAL" clId="{AD1B9C47-03F3-43B2-A97C-19AE9A9E9AFA}" dt="2026-05-12T10:54:24.850" v="1635" actId="5793"/>
          <ac:spMkLst>
            <pc:docMk/>
            <pc:sldMk cId="2513484501" sldId="321"/>
            <ac:spMk id="3" creationId="{EDCDE276-24F7-209B-298E-4D32812F99CA}"/>
          </ac:spMkLst>
        </pc:spChg>
      </pc:sldChg>
      <pc:sldChg chg="modSp add mod">
        <pc:chgData name="Hanan Hindi" userId="8cc31c6e-0b87-4533-8668-28272c9bfb0d" providerId="ADAL" clId="{AD1B9C47-03F3-43B2-A97C-19AE9A9E9AFA}" dt="2026-05-11T11:26:42.219" v="1225" actId="20577"/>
        <pc:sldMkLst>
          <pc:docMk/>
          <pc:sldMk cId="1395611396" sldId="322"/>
        </pc:sldMkLst>
        <pc:spChg chg="mod">
          <ac:chgData name="Hanan Hindi" userId="8cc31c6e-0b87-4533-8668-28272c9bfb0d" providerId="ADAL" clId="{AD1B9C47-03F3-43B2-A97C-19AE9A9E9AFA}" dt="2026-05-11T11:26:02.157" v="1215" actId="20577"/>
          <ac:spMkLst>
            <pc:docMk/>
            <pc:sldMk cId="1395611396" sldId="322"/>
            <ac:spMk id="2" creationId="{EB149193-E277-160E-CDED-8B0AF08D9D7D}"/>
          </ac:spMkLst>
        </pc:spChg>
        <pc:spChg chg="mod">
          <ac:chgData name="Hanan Hindi" userId="8cc31c6e-0b87-4533-8668-28272c9bfb0d" providerId="ADAL" clId="{AD1B9C47-03F3-43B2-A97C-19AE9A9E9AFA}" dt="2026-05-11T11:26:42.219" v="1225" actId="20577"/>
          <ac:spMkLst>
            <pc:docMk/>
            <pc:sldMk cId="1395611396" sldId="322"/>
            <ac:spMk id="3" creationId="{AECD602F-3DC3-471A-FE85-2D3B6E9416E8}"/>
          </ac:spMkLst>
        </pc:spChg>
      </pc:sldChg>
      <pc:sldChg chg="modSp add mod modAnim">
        <pc:chgData name="Hanan Hindi" userId="8cc31c6e-0b87-4533-8668-28272c9bfb0d" providerId="ADAL" clId="{AD1B9C47-03F3-43B2-A97C-19AE9A9E9AFA}" dt="2026-05-13T11:11:08.023" v="1961" actId="20577"/>
        <pc:sldMkLst>
          <pc:docMk/>
          <pc:sldMk cId="2166051365" sldId="323"/>
        </pc:sldMkLst>
        <pc:spChg chg="mod">
          <ac:chgData name="Hanan Hindi" userId="8cc31c6e-0b87-4533-8668-28272c9bfb0d" providerId="ADAL" clId="{AD1B9C47-03F3-43B2-A97C-19AE9A9E9AFA}" dt="2026-05-12T08:10:22.287" v="1575" actId="20577"/>
          <ac:spMkLst>
            <pc:docMk/>
            <pc:sldMk cId="2166051365" sldId="323"/>
            <ac:spMk id="2" creationId="{D847924B-9000-8263-9185-7D862871BE3A}"/>
          </ac:spMkLst>
        </pc:spChg>
        <pc:spChg chg="mod">
          <ac:chgData name="Hanan Hindi" userId="8cc31c6e-0b87-4533-8668-28272c9bfb0d" providerId="ADAL" clId="{AD1B9C47-03F3-43B2-A97C-19AE9A9E9AFA}" dt="2026-05-13T11:11:08.023" v="1961" actId="20577"/>
          <ac:spMkLst>
            <pc:docMk/>
            <pc:sldMk cId="2166051365" sldId="323"/>
            <ac:spMk id="3" creationId="{FFA8D16A-C2CD-6B78-0D46-1F5D32DFE2A5}"/>
          </ac:spMkLst>
        </pc:spChg>
      </pc:sldChg>
      <pc:sldChg chg="modSp add mod">
        <pc:chgData name="Hanan Hindi" userId="8cc31c6e-0b87-4533-8668-28272c9bfb0d" providerId="ADAL" clId="{AD1B9C47-03F3-43B2-A97C-19AE9A9E9AFA}" dt="2026-05-12T10:35:21.943" v="1634" actId="27636"/>
        <pc:sldMkLst>
          <pc:docMk/>
          <pc:sldMk cId="3687744028" sldId="324"/>
        </pc:sldMkLst>
        <pc:spChg chg="mod">
          <ac:chgData name="Hanan Hindi" userId="8cc31c6e-0b87-4533-8668-28272c9bfb0d" providerId="ADAL" clId="{AD1B9C47-03F3-43B2-A97C-19AE9A9E9AFA}" dt="2026-05-12T10:20:09.015" v="1614" actId="20577"/>
          <ac:spMkLst>
            <pc:docMk/>
            <pc:sldMk cId="3687744028" sldId="324"/>
            <ac:spMk id="2" creationId="{CE98C4AC-8CC6-80E3-92BB-6E010B90A475}"/>
          </ac:spMkLst>
        </pc:spChg>
        <pc:spChg chg="mod">
          <ac:chgData name="Hanan Hindi" userId="8cc31c6e-0b87-4533-8668-28272c9bfb0d" providerId="ADAL" clId="{AD1B9C47-03F3-43B2-A97C-19AE9A9E9AFA}" dt="2026-05-12T10:35:21.943" v="1634" actId="27636"/>
          <ac:spMkLst>
            <pc:docMk/>
            <pc:sldMk cId="3687744028" sldId="324"/>
            <ac:spMk id="3" creationId="{7CBE0252-373A-F79C-CCA8-8AED8403676E}"/>
          </ac:spMkLst>
        </pc:spChg>
      </pc:sldChg>
      <pc:sldChg chg="modSp add mod">
        <pc:chgData name="Hanan Hindi" userId="8cc31c6e-0b87-4533-8668-28272c9bfb0d" providerId="ADAL" clId="{AD1B9C47-03F3-43B2-A97C-19AE9A9E9AFA}" dt="2026-05-13T11:14:07.425" v="1980" actId="15"/>
        <pc:sldMkLst>
          <pc:docMk/>
          <pc:sldMk cId="3569482179" sldId="325"/>
        </pc:sldMkLst>
        <pc:spChg chg="mod">
          <ac:chgData name="Hanan Hindi" userId="8cc31c6e-0b87-4533-8668-28272c9bfb0d" providerId="ADAL" clId="{AD1B9C47-03F3-43B2-A97C-19AE9A9E9AFA}" dt="2026-05-13T10:58:48.669" v="1808" actId="20577"/>
          <ac:spMkLst>
            <pc:docMk/>
            <pc:sldMk cId="3569482179" sldId="325"/>
            <ac:spMk id="2" creationId="{15700F46-4A9F-1650-4694-5686E1F08C37}"/>
          </ac:spMkLst>
        </pc:spChg>
        <pc:spChg chg="mod">
          <ac:chgData name="Hanan Hindi" userId="8cc31c6e-0b87-4533-8668-28272c9bfb0d" providerId="ADAL" clId="{AD1B9C47-03F3-43B2-A97C-19AE9A9E9AFA}" dt="2026-05-13T11:14:07.425" v="1980" actId="15"/>
          <ac:spMkLst>
            <pc:docMk/>
            <pc:sldMk cId="3569482179" sldId="325"/>
            <ac:spMk id="3" creationId="{71D4C1D6-2A66-1BB9-E3D1-9068017DC5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7CB05B69-D727-17B9-D082-63A36BAEA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493"/>
          <a:stretch>
            <a:fillRect/>
          </a:stretch>
        </p:blipFill>
        <p:spPr>
          <a:xfrm>
            <a:off x="-31690" y="1"/>
            <a:ext cx="9182746" cy="5143500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0EF365FA-B08F-F542-ADAA-6D79B048B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7" y="630492"/>
            <a:ext cx="9129886" cy="857250"/>
          </a:xfrm>
        </p:spPr>
        <p:txBody>
          <a:bodyPr>
            <a:noAutofit/>
          </a:bodyPr>
          <a:lstStyle>
            <a:lvl1pPr algn="ctr">
              <a:defRPr sz="6000">
                <a:solidFill>
                  <a:srgbClr val="4E2A84"/>
                </a:solidFill>
              </a:defRPr>
            </a:lvl1pPr>
          </a:lstStyle>
          <a:p>
            <a:r>
              <a:rPr lang="en-US" dirty="0"/>
              <a:t>Cover Page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2B88E6A-3056-0C4E-8471-C741BFFE9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7" y="1548755"/>
            <a:ext cx="9143999" cy="914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342F2D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Subtitle, if needed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D4683DA-5EA9-564D-880F-E23A7B297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" y="2571752"/>
            <a:ext cx="9144000" cy="736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Presenters</a:t>
            </a:r>
          </a:p>
        </p:txBody>
      </p:sp>
      <p:pic>
        <p:nvPicPr>
          <p:cNvPr id="7" name="Picture 6" descr="A purple x with white text and green ribbons&#10;&#10;AI-generated content may be incorrect.">
            <a:extLst>
              <a:ext uri="{FF2B5EF4-FFF2-40B4-BE49-F238E27FC236}">
                <a16:creationId xmlns:a16="http://schemas.microsoft.com/office/drawing/2014/main" id="{25FA9438-5B21-4422-4AB6-D89D1C1B7A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6638" y="3491314"/>
            <a:ext cx="2347994" cy="15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8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559916FF-616D-1BA5-B27D-5DF0357C9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493"/>
          <a:stretch>
            <a:fillRect/>
          </a:stretch>
        </p:blipFill>
        <p:spPr>
          <a:xfrm>
            <a:off x="0" y="0"/>
            <a:ext cx="9182746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6B1523-D437-0941-B497-7D5508B158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8529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000">
                <a:solidFill>
                  <a:srgbClr val="4E2A8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Transition</a:t>
            </a:r>
          </a:p>
          <a:p>
            <a:pPr lvl="0"/>
            <a:r>
              <a:rPr lang="en-US" dirty="0"/>
              <a:t>Page</a:t>
            </a:r>
          </a:p>
        </p:txBody>
      </p:sp>
      <p:pic>
        <p:nvPicPr>
          <p:cNvPr id="4" name="Picture 3" descr="A purple x with white text and green ribbons&#10;&#10;AI-generated content may be incorrect.">
            <a:extLst>
              <a:ext uri="{FF2B5EF4-FFF2-40B4-BE49-F238E27FC236}">
                <a16:creationId xmlns:a16="http://schemas.microsoft.com/office/drawing/2014/main" id="{BD123B95-77D3-A175-61B0-A4E9FE210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5199" y="3694732"/>
            <a:ext cx="2128801" cy="14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D14C-5189-D54B-9005-EADCCFBC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14E2-2347-A544-9CEC-52FBF9E6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2F2E"/>
                </a:solidFill>
              </a:defRPr>
            </a:lvl1pPr>
            <a:lvl2pPr>
              <a:defRPr>
                <a:solidFill>
                  <a:srgbClr val="342F2E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342F2E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rgbClr val="342F2E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rgbClr val="342F2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ack and grey logo&#10;&#10;AI-generated content may be incorrect.">
            <a:extLst>
              <a:ext uri="{FF2B5EF4-FFF2-40B4-BE49-F238E27FC236}">
                <a16:creationId xmlns:a16="http://schemas.microsoft.com/office/drawing/2014/main" id="{0E0DAC60-4011-DEA7-68B2-CD1577A78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2107" y="4910970"/>
            <a:ext cx="922151" cy="1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logo&#10;&#10;AI-generated content may be incorrect.">
            <a:extLst>
              <a:ext uri="{FF2B5EF4-FFF2-40B4-BE49-F238E27FC236}">
                <a16:creationId xmlns:a16="http://schemas.microsoft.com/office/drawing/2014/main" id="{9A13C414-32B8-F719-680B-1449F1E57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2107" y="4910970"/>
            <a:ext cx="922151" cy="1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8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64BCCD-2227-F644-919A-C9B56200F69A}"/>
              </a:ext>
            </a:extLst>
          </p:cNvPr>
          <p:cNvSpPr/>
          <p:nvPr userDrawn="1"/>
        </p:nvSpPr>
        <p:spPr>
          <a:xfrm>
            <a:off x="-25400" y="4853272"/>
            <a:ext cx="9169400" cy="2964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550" y="2123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550" y="120650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E2A8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6ACD1"/>
        </a:buClr>
        <a:buFont typeface="Arial" panose="020B0604020202020204" pitchFamily="34" charset="0"/>
        <a:buChar char="•"/>
        <a:defRPr sz="3200" kern="1200">
          <a:solidFill>
            <a:srgbClr val="342F2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6ACD1"/>
        </a:buClr>
        <a:buFont typeface="Arial" panose="020B0604020202020204" pitchFamily="34" charset="0"/>
        <a:buChar char="•"/>
        <a:defRPr sz="2800" kern="1200">
          <a:solidFill>
            <a:srgbClr val="342F2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6ACD1"/>
        </a:buClr>
        <a:buFont typeface="Courier New" panose="02070309020205020404" pitchFamily="49" charset="0"/>
        <a:buChar char="o"/>
        <a:defRPr sz="2400" kern="1200">
          <a:solidFill>
            <a:srgbClr val="342F2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6ACD1"/>
        </a:buClr>
        <a:buFont typeface="Courier New" panose="02070309020205020404" pitchFamily="49" charset="0"/>
        <a:buChar char="o"/>
        <a:defRPr sz="2000" kern="1200">
          <a:solidFill>
            <a:srgbClr val="342F2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6ACD1"/>
        </a:buClr>
        <a:buFont typeface="Courier New" panose="02070309020205020404" pitchFamily="49" charset="0"/>
        <a:buChar char="o"/>
        <a:defRPr sz="2000" kern="1200">
          <a:solidFill>
            <a:srgbClr val="342F2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nan.hindi@northwester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le.northwestern.edu/resources/our-tools-guides/learning-teaching-guides/in-brief-critical-thinking-gai-course-delivery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E663-FE72-53A8-AB42-0DE04B5E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Empty Page in the </a:t>
            </a:r>
            <a:r>
              <a:rPr lang="en-US" sz="4000"/>
              <a:t>Age of 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043FD-DC81-ED4C-CCF4-56511B3576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Dr. Hanan Hindi </a:t>
            </a:r>
          </a:p>
          <a:p>
            <a:r>
              <a:rPr lang="en-US" dirty="0">
                <a:hlinkClick r:id="rId2"/>
              </a:rPr>
              <a:t>Hanan.hindi@northwestern.edu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62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9CBF-12D1-83FA-36FA-D0A1D6754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2280-8748-04E8-34D8-0F3E5EFD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</a:rPr>
              <a:t>Why Productive Stuggle Matters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73B8-920F-8A46-A874-9D1243FEC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/>
              <a:t>Research in cognitive psychology demonstrates that learning deepens through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Retrieval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Reflection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Revision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Sustained cognitive effort </a:t>
            </a:r>
            <a:endParaRPr lang="en-US" sz="3200" dirty="0"/>
          </a:p>
          <a:p>
            <a:r>
              <a:rPr lang="en-US" dirty="0"/>
              <a:t>Important Concepts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Productive struggle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Retrieval practice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Metacognition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Desirable difficulties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Deep processing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BFDCC-7EC2-2264-F41B-FAA0BFE6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F5D9-B084-BADD-AE13-B0B74B37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</a:rPr>
              <a:t>Is Cognitive Struggle Necessary for Learning? </a:t>
            </a:r>
            <a:endParaRPr lang="en-US" dirty="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036F3-C4D1-4374-7221-4707DC218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dirty="0"/>
              <a:t>Should all friction in learning be removed? </a:t>
            </a:r>
          </a:p>
          <a:p>
            <a:r>
              <a:rPr lang="en-US" dirty="0"/>
              <a:t>What forms of struggle are valuable? </a:t>
            </a:r>
          </a:p>
          <a:p>
            <a:r>
              <a:rPr lang="en-US" dirty="0"/>
              <a:t>What happens when students become editors before they become thinkers? </a:t>
            </a:r>
          </a:p>
          <a:p>
            <a:r>
              <a:rPr lang="en-US" dirty="0"/>
              <a:t>Is efficiency the more dominant education value? </a:t>
            </a:r>
          </a:p>
          <a:p>
            <a:r>
              <a:rPr lang="en-US" dirty="0"/>
              <a:t>AI optimizes: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Speed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Fluency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Organization </a:t>
            </a:r>
            <a:endParaRPr lang="en-US" sz="2800" dirty="0"/>
          </a:p>
          <a:p>
            <a:pPr lvl="1"/>
            <a:r>
              <a:rPr lang="en-US" dirty="0"/>
              <a:t>Immediacy</a:t>
            </a:r>
          </a:p>
          <a:p>
            <a:r>
              <a:rPr lang="en-US" dirty="0"/>
              <a:t>What may be reduced is: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Reflective pause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Ambiguity tolerance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Intellectual patience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Generative thinking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Cognitive endurance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2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5CC0-FB8A-6DBD-7721-C0CBAE5C0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CA37-BFDF-3D72-5C7B-9E1B97D6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Calibri"/>
              </a:rPr>
              <a:t>The Goal is not AI Avoidance </a:t>
            </a:r>
            <a:endParaRPr lang="en-US" dirty="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9B079-82F6-A4D0-3D29-51F80943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dirty="0"/>
              <a:t>This session does not advocate: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Banning AI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Rejecting technological tools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Returning nostalgically to pre-digital classroom</a:t>
            </a:r>
          </a:p>
          <a:p>
            <a:r>
              <a:rPr lang="en-US" dirty="0"/>
              <a:t>Instead, the goal is to ask: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4E2A84"/>
                </a:solidFill>
              </a:rPr>
              <a:t>How can pedagogy intentionally sequence moments of reflection, uncertainty, and AI-assisted support? (1 minutes)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F340E-641F-9320-D7BC-E72476FE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AF95-C864-ECB6-FE63-939F8260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</a:rPr>
              <a:t>A Deliberate Sequencing Framework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65E1-B725-7AEA-E9E9-0FD1F4D08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Phase 1 – Cognitive Pause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Handwritten journaling 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Uncertainty 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Metacognition reflection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Draft - feedback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Phase 2 – AI Assisted Expansion 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Organizational support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Elaboration on ideas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Phase 3 – Human revision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Synthesis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Interpretation 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Voice development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Reflect on usage of AI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9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3DC33-1C9C-565D-8DBD-5CE01741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F46-4A9F-1650-4694-5686E1F0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</a:rPr>
              <a:t>Task: Return to the page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C1D6-2A66-1BB9-E3D1-9068017DC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Return to the same cognitive space — now with awareness.</a:t>
            </a:r>
          </a:p>
          <a:p>
            <a:r>
              <a:rPr lang="en-US" sz="1800" dirty="0"/>
              <a:t>Re-read what you wrote at the beginning of the session.</a:t>
            </a:r>
          </a:p>
          <a:p>
            <a:r>
              <a:rPr lang="en-US" sz="1800" dirty="0"/>
              <a:t>Continue writing for 5 minutes.</a:t>
            </a:r>
          </a:p>
          <a:p>
            <a:r>
              <a:rPr lang="en-US" sz="1800" dirty="0"/>
              <a:t>This time:</a:t>
            </a:r>
          </a:p>
          <a:p>
            <a:pPr lvl="1"/>
            <a:r>
              <a:rPr lang="en-US" sz="1400" dirty="0"/>
              <a:t>observe your thinking intentionally </a:t>
            </a:r>
          </a:p>
          <a:p>
            <a:pPr lvl="1"/>
            <a:r>
              <a:rPr lang="en-US" sz="1400" dirty="0"/>
              <a:t>notice moments of uncertainty </a:t>
            </a:r>
          </a:p>
          <a:p>
            <a:pPr lvl="1"/>
            <a:r>
              <a:rPr lang="en-US" sz="1400" dirty="0"/>
              <a:t>pay attention to your impulse toward fluency or structure </a:t>
            </a:r>
          </a:p>
          <a:p>
            <a:pPr lvl="1"/>
            <a:r>
              <a:rPr lang="en-US" sz="1400" dirty="0"/>
              <a:t>remain aware of how you move through ambiguity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8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0D828-D412-7B8B-06BD-F0EF8FB89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05F8-53F3-06BC-AA8A-3C04A3C0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</a:rPr>
              <a:t>Designing Cognitive Entry Points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5B4E-02FE-E591-8EC1-B96064963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Different levels of structure shape different levels of cognitive struggle.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 prompt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Uncertainty tolerance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Metacognition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Minimal prompt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Reflective awareness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Open reflective prompt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Deeper cognitive exploration 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72B0C-9765-A4B8-0206-E4E713879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86B0-1A04-96BD-428F-FA316B5C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</a:rPr>
              <a:t>Timing Strategies for Reflective Writing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8C96-8A56-6826-4865-C72193498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2-3 minutes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Cognitive activation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5-6 minutes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Discomfort emerges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Metacognition deepens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8-10 minutes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Reflective immersion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Sustained associative thinking </a:t>
            </a:r>
          </a:p>
          <a:p>
            <a:r>
              <a:rPr lang="en-US" sz="1800" dirty="0">
                <a:solidFill>
                  <a:srgbClr val="4E2A84"/>
                </a:solidFill>
                <a:latin typeface="Calibri"/>
                <a:ea typeface="Calibri"/>
                <a:cs typeface="Calibri"/>
              </a:rPr>
              <a:t>The goal is intentional intellectual pacing </a:t>
            </a:r>
            <a:endParaRPr lang="en-US" sz="1000" dirty="0">
              <a:solidFill>
                <a:srgbClr val="4E2A84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2C798-DDDC-CB28-BA7C-C8453E613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0BAA-B56A-C410-08DC-00042FBA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</a:rPr>
              <a:t>Practices Adaptable Across Disciplines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3D1B-6D13-7490-8C27-22A23399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No-prompt writing exercises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“draft before AI” policies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Handwritten brainstorming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 reflection statements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Process-oriented grading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Revision tracking after AI use </a:t>
            </a:r>
          </a:p>
          <a:p>
            <a:r>
              <a:rPr lang="en-US" sz="1800" dirty="0">
                <a:solidFill>
                  <a:srgbClr val="4E2A84"/>
                </a:solidFill>
                <a:latin typeface="Calibri"/>
                <a:ea typeface="Calibri"/>
                <a:cs typeface="Calibri"/>
              </a:rPr>
              <a:t>The objective is preserving intellectual engagement </a:t>
            </a:r>
            <a:endParaRPr lang="en-US" sz="1000" dirty="0">
              <a:solidFill>
                <a:srgbClr val="4E2A84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9C43-09DE-467A-0B0C-523F3F0E8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4D3A-C9F8-3082-BC26-1401F790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</a:rPr>
              <a:t>Think about…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E475-43B7-9792-537D-90C26357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kind of thinking do we still want students to practice independently? </a:t>
            </a:r>
          </a:p>
          <a:p>
            <a:r>
              <a:rPr lang="en-US" sz="1800" dirty="0">
                <a:solidFill>
                  <a:srgbClr val="4E2A84"/>
                </a:solidFill>
                <a:latin typeface="Calibri"/>
                <a:ea typeface="Calibri"/>
                <a:cs typeface="Calibri"/>
              </a:rPr>
              <a:t>Perhaps the question is not whether students should use AI, but whether they still know how to sit with an empty page. </a:t>
            </a:r>
            <a:endParaRPr lang="en-US" sz="1000" dirty="0">
              <a:solidFill>
                <a:srgbClr val="4E2A84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32293-A993-C04E-B0B6-E4AF80403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DE276-24F7-209B-298E-4D32812F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marL="457200" lvl="1" indent="0" algn="ctr">
              <a:buNone/>
            </a:pPr>
            <a:r>
              <a:rPr lang="en-US" sz="4400" dirty="0">
                <a:solidFill>
                  <a:srgbClr val="4E2A84"/>
                </a:solidFill>
                <a:ea typeface="Calibri"/>
              </a:rPr>
              <a:t>Questions?</a:t>
            </a:r>
            <a:endParaRPr lang="en-US" sz="4400" dirty="0">
              <a:solidFill>
                <a:srgbClr val="4E2A84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8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9356-56FF-534D-100B-A5B32714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Empty Page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4359-5013-4D9C-82D7-B1C1C625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Task: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Take out a pen and paper. No devices. You have </a:t>
            </a:r>
            <a:r>
              <a:rPr lang="en-US" dirty="0">
                <a:solidFill>
                  <a:srgbClr val="4E2A84"/>
                </a:solidFill>
              </a:rPr>
              <a:t>7 minutes</a:t>
            </a:r>
            <a:r>
              <a:rPr lang="en-US" dirty="0"/>
              <a:t>.</a:t>
            </a:r>
          </a:p>
          <a:p>
            <a:r>
              <a:rPr lang="en-US" dirty="0"/>
              <a:t>The rules: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 prompt. No objective. Simply begin journaling.</a:t>
            </a:r>
          </a:p>
          <a:p>
            <a:r>
              <a:rPr lang="en-US" dirty="0"/>
              <a:t>The catch: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If you do not know what to write, begin there. The discomfort is part of the exercise.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7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4835A-AE0F-429C-8F05-5AAA985BA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C4AC-8CC6-80E3-92BB-6E010B90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</a:rPr>
              <a:t>References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E0252-373A-F79C-CCA8-8AED84036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700" dirty="0"/>
              <a:t>Schneider, D. J. (2004). </a:t>
            </a:r>
            <a:r>
              <a:rPr lang="en-US" sz="1700" i="1" dirty="0"/>
              <a:t>The Psychology of Stereotyping.</a:t>
            </a:r>
            <a:endParaRPr lang="en-US" sz="1700" dirty="0"/>
          </a:p>
          <a:p>
            <a:r>
              <a:rPr lang="en-US" sz="1700" dirty="0"/>
              <a:t>Tanner, K. D. (2012). Promoting student metacognition. </a:t>
            </a:r>
            <a:r>
              <a:rPr lang="en-US" sz="1700" i="1" dirty="0"/>
              <a:t>CBE—Life Sciences Education, 11</a:t>
            </a:r>
            <a:r>
              <a:rPr lang="en-US" sz="1700" dirty="0"/>
              <a:t>(2), 113–120.</a:t>
            </a:r>
          </a:p>
          <a:p>
            <a:r>
              <a:rPr lang="en-US" sz="1700" dirty="0"/>
              <a:t>Verma, K. L. et al. (2026). </a:t>
            </a:r>
            <a:r>
              <a:rPr lang="en-US" sz="1700" i="1" dirty="0"/>
              <a:t>AI and Cognitive Offloading in Educational Contexts.</a:t>
            </a:r>
          </a:p>
          <a:p>
            <a:r>
              <a:rPr lang="en-US" sz="1700" dirty="0"/>
              <a:t>Drane, Denise and Eun Y. Sandoval-Lee. “In Brief: Critical Thinking &amp; AI in Course Delivery.” Searle Center for Advancing Learning and Teaching, Northwestern University, September 9, 2025 </a:t>
            </a:r>
            <a:r>
              <a:rPr lang="en-US" sz="1700" dirty="0">
                <a:hlinkClick r:id="rId2"/>
              </a:rPr>
              <a:t>searle.northwestern.edu/resources/our-tools-guides/learning-teaching-guides/in-brief-critical-thinking-gai-course-delivery.html</a:t>
            </a:r>
            <a:r>
              <a:rPr lang="en-US" sz="1700" dirty="0"/>
              <a:t>.</a:t>
            </a:r>
          </a:p>
          <a:p>
            <a:r>
              <a:rPr lang="en-US" sz="1700" dirty="0"/>
              <a:t>Anderson, L. W., &amp; Krathwohl, D. R. (Eds.). (2001). </a:t>
            </a:r>
            <a:r>
              <a:rPr lang="en-US" sz="1700" i="1" dirty="0"/>
              <a:t>A taxonomy for learning, teaching, and assessing: A revision of Bloom’s taxonomy of educational objectives.</a:t>
            </a:r>
            <a:r>
              <a:rPr lang="en-US" sz="1700" dirty="0"/>
              <a:t> Longman.</a:t>
            </a:r>
            <a:endParaRPr lang="en-US" sz="1700" i="1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4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81C18-2636-1EA5-0A0E-AE0D91B08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A0BA-5F00-96AF-4D5A-873E2E1E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</a:rPr>
              <a:t>Reflect on the process – not the writing (3 minutes)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A309-9578-51F1-AD8F-F68C1218E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What happened during the first 30 seconds? </a:t>
            </a:r>
          </a:p>
          <a:p>
            <a:r>
              <a:rPr lang="en-US" dirty="0"/>
              <a:t>What made the beginning difficult? </a:t>
            </a:r>
          </a:p>
          <a:p>
            <a:r>
              <a:rPr lang="en-US" dirty="0"/>
              <a:t>What strategies did your mind rely on?</a:t>
            </a:r>
          </a:p>
          <a:p>
            <a:r>
              <a:rPr lang="en-US" dirty="0"/>
              <a:t>Did uncertainty create resistance? </a:t>
            </a:r>
          </a:p>
          <a:p>
            <a:r>
              <a:rPr lang="en-US" dirty="0"/>
              <a:t>What emotions surfaced? </a:t>
            </a:r>
          </a:p>
          <a:p>
            <a:r>
              <a:rPr lang="en-US" dirty="0">
                <a:solidFill>
                  <a:srgbClr val="4E2A84"/>
                </a:solidFill>
              </a:rPr>
              <a:t>The absence of structure reveals the cognitive structures we rely upon most.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4AB68-1D30-3A4D-32FE-7C2399D8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A941-FDFB-336F-578C-B15C47CF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Calibri"/>
              </a:rPr>
              <a:t>Your Experience Matters 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5E43-DFFB-44AE-9470-F9311CB6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The discomfort of the empty page is not merely emotional. </a:t>
            </a:r>
          </a:p>
          <a:p>
            <a:r>
              <a:rPr lang="en-US" dirty="0"/>
              <a:t>It is cognitive. </a:t>
            </a:r>
          </a:p>
          <a:p>
            <a:r>
              <a:rPr lang="en-US" dirty="0"/>
              <a:t>In moments of uncertainty, the brain searches for: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Structure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Familiarity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Predictability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Cognitive shortcuts (schemas)</a:t>
            </a:r>
            <a:endParaRPr lang="en-US" sz="3200" dirty="0"/>
          </a:p>
          <a:p>
            <a:r>
              <a:rPr lang="en-US" dirty="0">
                <a:solidFill>
                  <a:srgbClr val="4E2A84"/>
                </a:solidFill>
              </a:rPr>
              <a:t>What happens when AI immediately removes that uncertainty? (1 minutes)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79AA-8640-6EA9-B91C-56273D40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9193-E277-160E-CDED-8B0AF08D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</a:rPr>
              <a:t>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602F-3DC3-471A-FE85-2D3B6E94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Examine how generative AI reshapes the cognitive processes associated with writing, reflection, and learning</a:t>
            </a:r>
          </a:p>
          <a:p>
            <a:r>
              <a:rPr lang="en-US" dirty="0"/>
              <a:t>Explore how uncertainty, cognitive pause, and reflective writing can support metacognition and intellectual engagement</a:t>
            </a:r>
          </a:p>
          <a:p>
            <a:r>
              <a:rPr lang="en-US" dirty="0"/>
              <a:t>Apply intentional strategies for sequencing AI-assisted ideation alongside reflective writing practices across disciplines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1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BFC8-81DC-8920-8588-4B499AA6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924B-9000-8263-9185-7D862871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</a:rPr>
              <a:t>The story / Why?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D16A-C2CD-6B78-0D46-1F5D32DF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Professional experiences: Teaching first year writing courses </a:t>
            </a:r>
          </a:p>
          <a:p>
            <a:r>
              <a:rPr lang="en-US" dirty="0"/>
              <a:t>Personal: “so the lead has the </a:t>
            </a:r>
            <a:r>
              <a:rPr lang="en-US" i="1" dirty="0"/>
              <a:t>why</a:t>
            </a:r>
            <a:r>
              <a:rPr lang="en-US" dirty="0"/>
              <a:t> which is good, but it is still a bit wordy. I would allow you to ask AI to make revision suggestions, but the opening line is too abrupt and doesn’t bring in the reader” </a:t>
            </a:r>
          </a:p>
          <a:p>
            <a:r>
              <a:rPr lang="en-US" dirty="0">
                <a:solidFill>
                  <a:srgbClr val="4E2A84"/>
                </a:solidFill>
              </a:rPr>
              <a:t>What happens when students no longer experience the cognitive conditions through which thinking develops?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0327-62DF-E6AE-C06E-C6D364351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5353-D3EE-6A87-0CA1-22E21A41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</a:rPr>
              <a:t>Cognitive Schemas and Meaning-making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75EC-06C7-62B8-119A-C7B4C6A42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/>
              <a:t>Drawing from David Schneider’s research (2004), schemas are cognitive frameworks that help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Organize information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Interpret experiences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Make predictions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Navigate ambiguity</a:t>
            </a:r>
            <a:endParaRPr lang="en-US" sz="3200" dirty="0"/>
          </a:p>
          <a:p>
            <a:r>
              <a:rPr lang="en-US" dirty="0"/>
              <a:t>Schemas influence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Perception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Interpretation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Expectations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Automatic responses</a:t>
            </a:r>
            <a:endParaRPr lang="en-US" sz="3200" dirty="0"/>
          </a:p>
          <a:p>
            <a:r>
              <a:rPr lang="en-US" dirty="0">
                <a:solidFill>
                  <a:srgbClr val="4E2A84"/>
                </a:solidFill>
              </a:rPr>
              <a:t>The writing process is not only linguistic, but also interpretive and cognitive. The empty page activates these interpretive frameworks before language fully emerges.</a:t>
            </a:r>
            <a:endParaRPr lang="en-US" sz="3200" dirty="0">
              <a:solidFill>
                <a:srgbClr val="4E2A84"/>
              </a:solidFill>
            </a:endParaRPr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56A49-E222-9ACE-EB8E-695F35FC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0CE7-50D3-0C15-F9E8-24BD2AC1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Calibri"/>
              </a:rPr>
              <a:t>Schemas, Automaticity &amp;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E4BFB-230C-1E20-9602-05D70B1E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Schemas reduce cognitive load by enabling faster interpretation and response. </a:t>
            </a:r>
          </a:p>
          <a:p>
            <a:r>
              <a:rPr lang="en-US" dirty="0"/>
              <a:t>But, AI provides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Immediate structure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Rapid fluency </a:t>
            </a:r>
            <a:endParaRPr lang="en-US" sz="3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Reduced uncertainty </a:t>
            </a:r>
            <a:endParaRPr lang="en-US" sz="3200" dirty="0"/>
          </a:p>
          <a:p>
            <a:r>
              <a:rPr lang="en-US" dirty="0">
                <a:solidFill>
                  <a:srgbClr val="4E2A84"/>
                </a:solidFill>
              </a:rPr>
              <a:t>Critical Questions to ask (1 minute)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4E2A84"/>
                </a:solidFill>
              </a:rPr>
              <a:t>What cognitive processes become underdeveloped?</a:t>
            </a:r>
            <a:endParaRPr lang="en-US" sz="3200" dirty="0">
              <a:solidFill>
                <a:srgbClr val="4E2A84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4E2A84"/>
                </a:solidFill>
              </a:rPr>
              <a:t>What happens to intellectual risk-taking?</a:t>
            </a:r>
            <a:endParaRPr lang="en-US" sz="3200" dirty="0">
              <a:solidFill>
                <a:srgbClr val="4E2A84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4E2A84"/>
                </a:solidFill>
              </a:rPr>
              <a:t>What happens to self-authorship?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sz="3200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A36B4-1B4A-043A-B99E-B7A79227A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1FCD-077E-EF81-CCBC-E8A8BFC9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</a:rPr>
              <a:t>The Writing Process is Changing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CC752-9C18-E302-8771-1A33FF55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Traditional writing sequence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Thought → Struggle → Draft → Revision</a:t>
            </a:r>
            <a:endParaRPr lang="en-US" sz="3200" dirty="0"/>
          </a:p>
          <a:p>
            <a:r>
              <a:rPr lang="en-US" dirty="0"/>
              <a:t>AI-Mediate Sequence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Prompt → Output → Modification</a:t>
            </a:r>
            <a:endParaRPr lang="en-US" sz="3200" dirty="0"/>
          </a:p>
          <a:p>
            <a:r>
              <a:rPr lang="en-US" dirty="0">
                <a:solidFill>
                  <a:srgbClr val="4E2A84"/>
                </a:solidFill>
              </a:rPr>
              <a:t>What educational value exists in cognitive struggle? (1 minutes)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4E2A8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b2fcbffa-9e5d-4683-b7ab-a01fac8610a8">
      <Url xsi:nil="true"/>
      <Description xsi:nil="true"/>
    </link>
    <lcf76f155ced4ddcb4097134ff3c332f xmlns="b2fcbffa-9e5d-4683-b7ab-a01fac8610a8">
      <Terms xmlns="http://schemas.microsoft.com/office/infopath/2007/PartnerControls"/>
    </lcf76f155ced4ddcb4097134ff3c332f>
    <TaxCatchAll xmlns="efce84db-8738-4c7b-9bdc-65b9500871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3ED664B900D49AFEB9B4F03E872C4" ma:contentTypeVersion="19" ma:contentTypeDescription="Create a new document." ma:contentTypeScope="" ma:versionID="cef5c0aaf432f277a958a51629f1669c">
  <xsd:schema xmlns:xsd="http://www.w3.org/2001/XMLSchema" xmlns:xs="http://www.w3.org/2001/XMLSchema" xmlns:p="http://schemas.microsoft.com/office/2006/metadata/properties" xmlns:ns2="b2fcbffa-9e5d-4683-b7ab-a01fac8610a8" xmlns:ns3="03249675-f0c3-4bea-947f-dc555e66d622" xmlns:ns4="efce84db-8738-4c7b-9bdc-65b9500871f6" targetNamespace="http://schemas.microsoft.com/office/2006/metadata/properties" ma:root="true" ma:fieldsID="981518481c888749786e0a508dba074d" ns2:_="" ns3:_="" ns4:_="">
    <xsd:import namespace="b2fcbffa-9e5d-4683-b7ab-a01fac8610a8"/>
    <xsd:import namespace="03249675-f0c3-4bea-947f-dc555e66d622"/>
    <xsd:import namespace="efce84db-8738-4c7b-9bdc-65b950087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ink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cbffa-9e5d-4683-b7ab-a01fac861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d55d72-5afa-45f9-90b6-e0708aeee9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49675-f0c3-4bea-947f-dc555e66d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e84db-8738-4c7b-9bdc-65b9500871f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a043167-8dcb-4f07-a5c2-8ebb2a76046a}" ma:internalName="TaxCatchAll" ma:showField="CatchAllData" ma:web="03249675-f0c3-4bea-947f-dc555e66d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6C270-018A-42FE-B4A1-DC4C03A8AECA}">
  <ds:schemaRefs>
    <ds:schemaRef ds:uri="http://www.w3.org/XML/1998/namespace"/>
    <ds:schemaRef ds:uri="http://purl.org/dc/elements/1.1/"/>
    <ds:schemaRef ds:uri="03249675-f0c3-4bea-947f-dc555e66d622"/>
    <ds:schemaRef ds:uri="http://purl.org/dc/dcmitype/"/>
    <ds:schemaRef ds:uri="http://schemas.microsoft.com/office/2006/metadata/properties"/>
    <ds:schemaRef ds:uri="efce84db-8738-4c7b-9bdc-65b9500871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2fcbffa-9e5d-4683-b7ab-a01fac8610a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6FBA42-6880-4AFA-B049-0CA3B9B33C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CC31CB-6933-4A2F-AB66-7B8A675DB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cbffa-9e5d-4683-b7ab-a01fac8610a8"/>
    <ds:schemaRef ds:uri="03249675-f0c3-4bea-947f-dc555e66d622"/>
    <ds:schemaRef ds:uri="efce84db-8738-4c7b-9bdc-65b9500871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6451</TotalTime>
  <Words>973</Words>
  <Application>Microsoft Office PowerPoint</Application>
  <PresentationFormat>On-screen Show (16:9)</PresentationFormat>
  <Paragraphs>265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1_Title and Content</vt:lpstr>
      <vt:lpstr>The Empty Page in the Age of AI</vt:lpstr>
      <vt:lpstr>The Empty Page </vt:lpstr>
      <vt:lpstr>Reflect on the process – not the writing (3 minutes)</vt:lpstr>
      <vt:lpstr>Your Experience Matters  </vt:lpstr>
      <vt:lpstr>Objectives </vt:lpstr>
      <vt:lpstr>The story / Why?</vt:lpstr>
      <vt:lpstr>Cognitive Schemas and Meaning-making</vt:lpstr>
      <vt:lpstr>Schemas, Automaticity &amp; AI</vt:lpstr>
      <vt:lpstr>The Writing Process is Changing </vt:lpstr>
      <vt:lpstr>Why Productive Stuggle Matters</vt:lpstr>
      <vt:lpstr>Is Cognitive Struggle Necessary for Learning? </vt:lpstr>
      <vt:lpstr>The Goal is not AI Avoidance </vt:lpstr>
      <vt:lpstr>A Deliberate Sequencing Framework </vt:lpstr>
      <vt:lpstr>Task: Return to the page </vt:lpstr>
      <vt:lpstr>Designing Cognitive Entry Points </vt:lpstr>
      <vt:lpstr>Timing Strategies for Reflective Writing </vt:lpstr>
      <vt:lpstr>Practices Adaptable Across Disciplines</vt:lpstr>
      <vt:lpstr>Think about… 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Nicholas A. Tiemersma</dc:creator>
  <cp:lastModifiedBy>Hanan Hindi</cp:lastModifiedBy>
  <cp:revision>400</cp:revision>
  <dcterms:created xsi:type="dcterms:W3CDTF">2020-11-25T16:52:35Z</dcterms:created>
  <dcterms:modified xsi:type="dcterms:W3CDTF">2026-05-13T14:55:29Z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0x0101001923ED664B900D49AFEB9B4F03E872C4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