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webextensions/webextension2.xml" ContentType="application/vnd.ms-office.webextension+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71" r:id="rId5"/>
  </p:sldMasterIdLst>
  <p:notesMasterIdLst>
    <p:notesMasterId r:id="rId31"/>
  </p:notesMasterIdLst>
  <p:handoutMasterIdLst>
    <p:handoutMasterId r:id="rId32"/>
  </p:handoutMasterIdLst>
  <p:sldIdLst>
    <p:sldId id="308" r:id="rId6"/>
    <p:sldId id="303" r:id="rId7"/>
    <p:sldId id="336" r:id="rId8"/>
    <p:sldId id="327" r:id="rId9"/>
    <p:sldId id="304" r:id="rId10"/>
    <p:sldId id="311" r:id="rId11"/>
    <p:sldId id="312" r:id="rId12"/>
    <p:sldId id="335" r:id="rId13"/>
    <p:sldId id="313" r:id="rId14"/>
    <p:sldId id="314" r:id="rId15"/>
    <p:sldId id="315" r:id="rId16"/>
    <p:sldId id="257" r:id="rId17"/>
    <p:sldId id="306" r:id="rId18"/>
    <p:sldId id="316" r:id="rId19"/>
    <p:sldId id="317" r:id="rId20"/>
    <p:sldId id="328" r:id="rId21"/>
    <p:sldId id="332" r:id="rId22"/>
    <p:sldId id="329" r:id="rId23"/>
    <p:sldId id="320" r:id="rId24"/>
    <p:sldId id="324" r:id="rId25"/>
    <p:sldId id="333" r:id="rId26"/>
    <p:sldId id="325" r:id="rId27"/>
    <p:sldId id="309" r:id="rId28"/>
    <p:sldId id="331" r:id="rId29"/>
    <p:sldId id="330" r:id="rId30"/>
  </p:sldIdLst>
  <p:sldSz cx="9144000" cy="5143500" type="screen16x9"/>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Ganjani" initials="CG" lastIdx="7" clrIdx="0">
    <p:extLst>
      <p:ext uri="{19B8F6BF-5375-455C-9EA6-DF929625EA0E}">
        <p15:presenceInfo xmlns:p15="http://schemas.microsoft.com/office/powerpoint/2012/main" userId="S::cgs406@ads.northwestern.edu::83a6a0b7-ec82-4254-a3ac-c25a92c708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20"/>
    <a:srgbClr val="F7E0A1"/>
    <a:srgbClr val="4E2A84"/>
    <a:srgbClr val="B6ACD1"/>
    <a:srgbClr val="000000"/>
    <a:srgbClr val="342F2D"/>
    <a:srgbClr val="E4E0EE"/>
    <a:srgbClr val="342F2E"/>
    <a:srgbClr val="836EAA"/>
    <a:srgbClr val="EF55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F5CFA-0E76-3220-5516-09C3781E41E0}" v="2" dt="2026-05-17T15:11:29.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2082C-0D9F-4645-B87C-FA6B25026F80}" type="doc">
      <dgm:prSet loTypeId="urn:microsoft.com/office/officeart/2018/2/layout/IconVerticalSolidList" loCatId="icon" qsTypeId="urn:microsoft.com/office/officeart/2005/8/quickstyle/simple1" qsCatId="simple" csTypeId="urn:microsoft.com/office/officeart/2005/8/colors/accent4_5" csCatId="accent4" phldr="1"/>
      <dgm:spPr/>
      <dgm:t>
        <a:bodyPr/>
        <a:lstStyle/>
        <a:p>
          <a:endParaRPr lang="en-US"/>
        </a:p>
      </dgm:t>
    </dgm:pt>
    <dgm:pt modelId="{D515B3DC-7420-471C-A612-1BF443385871}">
      <dgm:prSet custT="1"/>
      <dgm:spPr/>
      <dgm:t>
        <a:bodyPr/>
        <a:lstStyle/>
        <a:p>
          <a:pPr>
            <a:lnSpc>
              <a:spcPct val="100000"/>
            </a:lnSpc>
          </a:pPr>
          <a:r>
            <a:rPr lang="en-US" sz="2000"/>
            <a:t>UDL is directly inspired by the Universal Design (UD) movement in architecture and industrial design.</a:t>
          </a:r>
        </a:p>
      </dgm:t>
    </dgm:pt>
    <dgm:pt modelId="{178437C2-2F86-454D-A7FC-0294B9B10BA6}" type="parTrans" cxnId="{DA68FFB2-A4DF-49CA-8340-3CD5AAF5C392}">
      <dgm:prSet/>
      <dgm:spPr/>
      <dgm:t>
        <a:bodyPr/>
        <a:lstStyle/>
        <a:p>
          <a:endParaRPr lang="en-US"/>
        </a:p>
      </dgm:t>
    </dgm:pt>
    <dgm:pt modelId="{B1F5D109-8428-44B2-86B5-AE3D85DA1E40}" type="sibTrans" cxnId="{DA68FFB2-A4DF-49CA-8340-3CD5AAF5C392}">
      <dgm:prSet/>
      <dgm:spPr/>
      <dgm:t>
        <a:bodyPr/>
        <a:lstStyle/>
        <a:p>
          <a:endParaRPr lang="en-US"/>
        </a:p>
      </dgm:t>
    </dgm:pt>
    <dgm:pt modelId="{E72C7736-3C22-4421-A094-763CEAFC1818}">
      <dgm:prSet custT="1"/>
      <dgm:spPr/>
      <dgm:t>
        <a:bodyPr/>
        <a:lstStyle/>
        <a:p>
          <a:pPr rtl="0">
            <a:lnSpc>
              <a:spcPct val="100000"/>
            </a:lnSpc>
          </a:pPr>
          <a:r>
            <a:rPr lang="en-US" sz="2100"/>
            <a:t>UDL is a framework that guides the design of learning environments to remove barriers and ensure learning is accessible, inclusive, and challenging for every learner.</a:t>
          </a:r>
        </a:p>
      </dgm:t>
    </dgm:pt>
    <dgm:pt modelId="{FEC23217-E0CE-40CC-8F58-A0ADE3C4D65B}" type="parTrans" cxnId="{E2DB7A7C-4E90-45E6-A321-CEC9E625A0B5}">
      <dgm:prSet/>
      <dgm:spPr/>
      <dgm:t>
        <a:bodyPr/>
        <a:lstStyle/>
        <a:p>
          <a:endParaRPr lang="en-US"/>
        </a:p>
      </dgm:t>
    </dgm:pt>
    <dgm:pt modelId="{FB489A28-109E-465F-88EC-71DE0378B57A}" type="sibTrans" cxnId="{E2DB7A7C-4E90-45E6-A321-CEC9E625A0B5}">
      <dgm:prSet/>
      <dgm:spPr/>
      <dgm:t>
        <a:bodyPr/>
        <a:lstStyle/>
        <a:p>
          <a:endParaRPr lang="en-US"/>
        </a:p>
      </dgm:t>
    </dgm:pt>
    <dgm:pt modelId="{C0539899-C728-4BCE-A994-C5A91DE35737}">
      <dgm:prSet custT="1"/>
      <dgm:spPr/>
      <dgm:t>
        <a:bodyPr/>
        <a:lstStyle/>
        <a:p>
          <a:pPr>
            <a:lnSpc>
              <a:spcPct val="100000"/>
            </a:lnSpc>
          </a:pPr>
          <a:r>
            <a:rPr lang="en-US" sz="2100"/>
            <a:t>Ultimately, the goal of UDL is to support learner agency, the capacity for students to actively participate in making choices in service of learning goals.</a:t>
          </a:r>
        </a:p>
      </dgm:t>
    </dgm:pt>
    <dgm:pt modelId="{CDED4717-BE8E-46BC-A246-908A5646E7B7}" type="parTrans" cxnId="{BB0E4C96-068F-4670-A52F-1D6255553132}">
      <dgm:prSet/>
      <dgm:spPr/>
      <dgm:t>
        <a:bodyPr/>
        <a:lstStyle/>
        <a:p>
          <a:endParaRPr lang="en-US"/>
        </a:p>
      </dgm:t>
    </dgm:pt>
    <dgm:pt modelId="{21B1CE16-A263-4D22-9D84-E255EE00C74B}" type="sibTrans" cxnId="{BB0E4C96-068F-4670-A52F-1D6255553132}">
      <dgm:prSet/>
      <dgm:spPr/>
      <dgm:t>
        <a:bodyPr/>
        <a:lstStyle/>
        <a:p>
          <a:endParaRPr lang="en-US"/>
        </a:p>
      </dgm:t>
    </dgm:pt>
    <dgm:pt modelId="{C61847EF-5C61-4FFD-9800-55CB77C61622}" type="pres">
      <dgm:prSet presAssocID="{C682082C-0D9F-4645-B87C-FA6B25026F80}" presName="root" presStyleCnt="0">
        <dgm:presLayoutVars>
          <dgm:dir/>
          <dgm:resizeHandles val="exact"/>
        </dgm:presLayoutVars>
      </dgm:prSet>
      <dgm:spPr/>
    </dgm:pt>
    <dgm:pt modelId="{7DC669DC-9015-4FD6-A4ED-F925E1B1A31F}" type="pres">
      <dgm:prSet presAssocID="{D515B3DC-7420-471C-A612-1BF443385871}" presName="compNode" presStyleCnt="0"/>
      <dgm:spPr/>
    </dgm:pt>
    <dgm:pt modelId="{4BDF05EF-6EB7-4296-B35F-25D933000014}" type="pres">
      <dgm:prSet presAssocID="{D515B3DC-7420-471C-A612-1BF443385871}" presName="bgRect" presStyleLbl="bgShp" presStyleIdx="0" presStyleCnt="3"/>
      <dgm:spPr/>
    </dgm:pt>
    <dgm:pt modelId="{7D409E90-233E-4C11-A53D-0B28C9269044}" type="pres">
      <dgm:prSet presAssocID="{D515B3DC-7420-471C-A612-1BF44338587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Processor"/>
        </a:ext>
      </dgm:extLst>
    </dgm:pt>
    <dgm:pt modelId="{0BF4AB5C-A9E3-4327-8F7C-B8DF1B10FEDA}" type="pres">
      <dgm:prSet presAssocID="{D515B3DC-7420-471C-A612-1BF443385871}" presName="spaceRect" presStyleCnt="0"/>
      <dgm:spPr/>
    </dgm:pt>
    <dgm:pt modelId="{B598FF5E-93B6-4932-B1EF-19E1F276063B}" type="pres">
      <dgm:prSet presAssocID="{D515B3DC-7420-471C-A612-1BF443385871}" presName="parTx" presStyleLbl="revTx" presStyleIdx="0" presStyleCnt="3">
        <dgm:presLayoutVars>
          <dgm:chMax val="0"/>
          <dgm:chPref val="0"/>
        </dgm:presLayoutVars>
      </dgm:prSet>
      <dgm:spPr/>
    </dgm:pt>
    <dgm:pt modelId="{CFCFD9FA-5A33-4B77-BAE9-A17AB3BD6690}" type="pres">
      <dgm:prSet presAssocID="{B1F5D109-8428-44B2-86B5-AE3D85DA1E40}" presName="sibTrans" presStyleCnt="0"/>
      <dgm:spPr/>
    </dgm:pt>
    <dgm:pt modelId="{E7D3C9B8-51FE-43A3-822F-84DC6D33582F}" type="pres">
      <dgm:prSet presAssocID="{E72C7736-3C22-4421-A094-763CEAFC1818}" presName="compNode" presStyleCnt="0"/>
      <dgm:spPr/>
    </dgm:pt>
    <dgm:pt modelId="{B4AC86D2-405E-4E7C-B109-1FAFC7152A14}" type="pres">
      <dgm:prSet presAssocID="{E72C7736-3C22-4421-A094-763CEAFC1818}" presName="bgRect" presStyleLbl="bgShp" presStyleIdx="1" presStyleCnt="3"/>
      <dgm:spPr/>
    </dgm:pt>
    <dgm:pt modelId="{9FFD9B38-C170-4CAF-AAFA-6ACB6CBEE17A}" type="pres">
      <dgm:prSet presAssocID="{E72C7736-3C22-4421-A094-763CEAFC1818}"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lle"/>
        </a:ext>
      </dgm:extLst>
    </dgm:pt>
    <dgm:pt modelId="{A2FD8EA6-4EF4-4DAD-BC9E-1D345942887C}" type="pres">
      <dgm:prSet presAssocID="{E72C7736-3C22-4421-A094-763CEAFC1818}" presName="spaceRect" presStyleCnt="0"/>
      <dgm:spPr/>
    </dgm:pt>
    <dgm:pt modelId="{25C3ECD5-0A29-4D4E-8506-49A2E4A8F563}" type="pres">
      <dgm:prSet presAssocID="{E72C7736-3C22-4421-A094-763CEAFC1818}" presName="parTx" presStyleLbl="revTx" presStyleIdx="1" presStyleCnt="3">
        <dgm:presLayoutVars>
          <dgm:chMax val="0"/>
          <dgm:chPref val="0"/>
        </dgm:presLayoutVars>
      </dgm:prSet>
      <dgm:spPr/>
    </dgm:pt>
    <dgm:pt modelId="{862289F1-2A3E-46F5-8BBB-2AC2F4F43C73}" type="pres">
      <dgm:prSet presAssocID="{FB489A28-109E-465F-88EC-71DE0378B57A}" presName="sibTrans" presStyleCnt="0"/>
      <dgm:spPr/>
    </dgm:pt>
    <dgm:pt modelId="{157543FE-4CBA-45B9-84BB-250801CA85D4}" type="pres">
      <dgm:prSet presAssocID="{C0539899-C728-4BCE-A994-C5A91DE35737}" presName="compNode" presStyleCnt="0"/>
      <dgm:spPr/>
    </dgm:pt>
    <dgm:pt modelId="{CF6FEC49-A911-4213-809E-13D40FC9AB74}" type="pres">
      <dgm:prSet presAssocID="{C0539899-C728-4BCE-A994-C5A91DE35737}" presName="bgRect" presStyleLbl="bgShp" presStyleIdx="2" presStyleCnt="3"/>
      <dgm:spPr/>
    </dgm:pt>
    <dgm:pt modelId="{6691429E-5E31-4551-A5F5-3BD02F37BFBA}" type="pres">
      <dgm:prSet presAssocID="{C0539899-C728-4BCE-A994-C5A91DE3573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lassroom"/>
        </a:ext>
      </dgm:extLst>
    </dgm:pt>
    <dgm:pt modelId="{28453AF7-CE84-4C79-8B75-BA316F7D579E}" type="pres">
      <dgm:prSet presAssocID="{C0539899-C728-4BCE-A994-C5A91DE35737}" presName="spaceRect" presStyleCnt="0"/>
      <dgm:spPr/>
    </dgm:pt>
    <dgm:pt modelId="{57D19946-D776-4CA9-BA2B-03D382960F15}" type="pres">
      <dgm:prSet presAssocID="{C0539899-C728-4BCE-A994-C5A91DE35737}" presName="parTx" presStyleLbl="revTx" presStyleIdx="2" presStyleCnt="3">
        <dgm:presLayoutVars>
          <dgm:chMax val="0"/>
          <dgm:chPref val="0"/>
        </dgm:presLayoutVars>
      </dgm:prSet>
      <dgm:spPr/>
    </dgm:pt>
  </dgm:ptLst>
  <dgm:cxnLst>
    <dgm:cxn modelId="{9D969800-0BF1-48FF-A6A5-3C607380FFB1}" type="presOf" srcId="{C682082C-0D9F-4645-B87C-FA6B25026F80}" destId="{C61847EF-5C61-4FFD-9800-55CB77C61622}" srcOrd="0" destOrd="0" presId="urn:microsoft.com/office/officeart/2018/2/layout/IconVerticalSolidList"/>
    <dgm:cxn modelId="{1DBA2561-D0DA-402D-BDD8-8F1A28BEF6A6}" type="presOf" srcId="{D515B3DC-7420-471C-A612-1BF443385871}" destId="{B598FF5E-93B6-4932-B1EF-19E1F276063B}" srcOrd="0" destOrd="0" presId="urn:microsoft.com/office/officeart/2018/2/layout/IconVerticalSolidList"/>
    <dgm:cxn modelId="{33537963-1966-44F6-A38F-96B5AB6C8BDD}" type="presOf" srcId="{C0539899-C728-4BCE-A994-C5A91DE35737}" destId="{57D19946-D776-4CA9-BA2B-03D382960F15}" srcOrd="0" destOrd="0" presId="urn:microsoft.com/office/officeart/2018/2/layout/IconVerticalSolidList"/>
    <dgm:cxn modelId="{E2DB7A7C-4E90-45E6-A321-CEC9E625A0B5}" srcId="{C682082C-0D9F-4645-B87C-FA6B25026F80}" destId="{E72C7736-3C22-4421-A094-763CEAFC1818}" srcOrd="1" destOrd="0" parTransId="{FEC23217-E0CE-40CC-8F58-A0ADE3C4D65B}" sibTransId="{FB489A28-109E-465F-88EC-71DE0378B57A}"/>
    <dgm:cxn modelId="{BB0E4C96-068F-4670-A52F-1D6255553132}" srcId="{C682082C-0D9F-4645-B87C-FA6B25026F80}" destId="{C0539899-C728-4BCE-A994-C5A91DE35737}" srcOrd="2" destOrd="0" parTransId="{CDED4717-BE8E-46BC-A246-908A5646E7B7}" sibTransId="{21B1CE16-A263-4D22-9D84-E255EE00C74B}"/>
    <dgm:cxn modelId="{DA68FFB2-A4DF-49CA-8340-3CD5AAF5C392}" srcId="{C682082C-0D9F-4645-B87C-FA6B25026F80}" destId="{D515B3DC-7420-471C-A612-1BF443385871}" srcOrd="0" destOrd="0" parTransId="{178437C2-2F86-454D-A7FC-0294B9B10BA6}" sibTransId="{B1F5D109-8428-44B2-86B5-AE3D85DA1E40}"/>
    <dgm:cxn modelId="{30E3EFD7-1856-45D1-B4F1-77FEA01F7E04}" type="presOf" srcId="{E72C7736-3C22-4421-A094-763CEAFC1818}" destId="{25C3ECD5-0A29-4D4E-8506-49A2E4A8F563}" srcOrd="0" destOrd="0" presId="urn:microsoft.com/office/officeart/2018/2/layout/IconVerticalSolidList"/>
    <dgm:cxn modelId="{0CF22870-7F7F-46F8-A04F-993133F25C4E}" type="presParOf" srcId="{C61847EF-5C61-4FFD-9800-55CB77C61622}" destId="{7DC669DC-9015-4FD6-A4ED-F925E1B1A31F}" srcOrd="0" destOrd="0" presId="urn:microsoft.com/office/officeart/2018/2/layout/IconVerticalSolidList"/>
    <dgm:cxn modelId="{69DDF948-8EF8-4052-AD37-20298E8EBDDF}" type="presParOf" srcId="{7DC669DC-9015-4FD6-A4ED-F925E1B1A31F}" destId="{4BDF05EF-6EB7-4296-B35F-25D933000014}" srcOrd="0" destOrd="0" presId="urn:microsoft.com/office/officeart/2018/2/layout/IconVerticalSolidList"/>
    <dgm:cxn modelId="{66C7C024-E0E9-48BD-91B9-6CAE56C1390C}" type="presParOf" srcId="{7DC669DC-9015-4FD6-A4ED-F925E1B1A31F}" destId="{7D409E90-233E-4C11-A53D-0B28C9269044}" srcOrd="1" destOrd="0" presId="urn:microsoft.com/office/officeart/2018/2/layout/IconVerticalSolidList"/>
    <dgm:cxn modelId="{20FF6E5F-3470-4559-A200-694E79E3D59C}" type="presParOf" srcId="{7DC669DC-9015-4FD6-A4ED-F925E1B1A31F}" destId="{0BF4AB5C-A9E3-4327-8F7C-B8DF1B10FEDA}" srcOrd="2" destOrd="0" presId="urn:microsoft.com/office/officeart/2018/2/layout/IconVerticalSolidList"/>
    <dgm:cxn modelId="{F665D416-0FEE-48D1-8492-CAAF8EE310F2}" type="presParOf" srcId="{7DC669DC-9015-4FD6-A4ED-F925E1B1A31F}" destId="{B598FF5E-93B6-4932-B1EF-19E1F276063B}" srcOrd="3" destOrd="0" presId="urn:microsoft.com/office/officeart/2018/2/layout/IconVerticalSolidList"/>
    <dgm:cxn modelId="{A4AABE74-B673-486A-9158-870BFF623E05}" type="presParOf" srcId="{C61847EF-5C61-4FFD-9800-55CB77C61622}" destId="{CFCFD9FA-5A33-4B77-BAE9-A17AB3BD6690}" srcOrd="1" destOrd="0" presId="urn:microsoft.com/office/officeart/2018/2/layout/IconVerticalSolidList"/>
    <dgm:cxn modelId="{70267FC1-DD04-4341-99F6-808C85EAAB2B}" type="presParOf" srcId="{C61847EF-5C61-4FFD-9800-55CB77C61622}" destId="{E7D3C9B8-51FE-43A3-822F-84DC6D33582F}" srcOrd="2" destOrd="0" presId="urn:microsoft.com/office/officeart/2018/2/layout/IconVerticalSolidList"/>
    <dgm:cxn modelId="{55A45CBD-10CC-44CE-80E4-87115FCE028A}" type="presParOf" srcId="{E7D3C9B8-51FE-43A3-822F-84DC6D33582F}" destId="{B4AC86D2-405E-4E7C-B109-1FAFC7152A14}" srcOrd="0" destOrd="0" presId="urn:microsoft.com/office/officeart/2018/2/layout/IconVerticalSolidList"/>
    <dgm:cxn modelId="{6355C82D-E130-4014-AA3A-5614A0E1508E}" type="presParOf" srcId="{E7D3C9B8-51FE-43A3-822F-84DC6D33582F}" destId="{9FFD9B38-C170-4CAF-AAFA-6ACB6CBEE17A}" srcOrd="1" destOrd="0" presId="urn:microsoft.com/office/officeart/2018/2/layout/IconVerticalSolidList"/>
    <dgm:cxn modelId="{594B4E22-720B-4354-8B13-F40F2ABB2BC4}" type="presParOf" srcId="{E7D3C9B8-51FE-43A3-822F-84DC6D33582F}" destId="{A2FD8EA6-4EF4-4DAD-BC9E-1D345942887C}" srcOrd="2" destOrd="0" presId="urn:microsoft.com/office/officeart/2018/2/layout/IconVerticalSolidList"/>
    <dgm:cxn modelId="{EC60F5CF-71E4-4465-8063-60B2B7126F2A}" type="presParOf" srcId="{E7D3C9B8-51FE-43A3-822F-84DC6D33582F}" destId="{25C3ECD5-0A29-4D4E-8506-49A2E4A8F563}" srcOrd="3" destOrd="0" presId="urn:microsoft.com/office/officeart/2018/2/layout/IconVerticalSolidList"/>
    <dgm:cxn modelId="{5F29A3C3-7117-4C95-A3A7-32DA6B2212C1}" type="presParOf" srcId="{C61847EF-5C61-4FFD-9800-55CB77C61622}" destId="{862289F1-2A3E-46F5-8BBB-2AC2F4F43C73}" srcOrd="3" destOrd="0" presId="urn:microsoft.com/office/officeart/2018/2/layout/IconVerticalSolidList"/>
    <dgm:cxn modelId="{52CD24AF-0764-45C0-A1B8-CE762AA6E3F5}" type="presParOf" srcId="{C61847EF-5C61-4FFD-9800-55CB77C61622}" destId="{157543FE-4CBA-45B9-84BB-250801CA85D4}" srcOrd="4" destOrd="0" presId="urn:microsoft.com/office/officeart/2018/2/layout/IconVerticalSolidList"/>
    <dgm:cxn modelId="{38416AF7-F0DE-4EBF-882C-F59A9B443530}" type="presParOf" srcId="{157543FE-4CBA-45B9-84BB-250801CA85D4}" destId="{CF6FEC49-A911-4213-809E-13D40FC9AB74}" srcOrd="0" destOrd="0" presId="urn:microsoft.com/office/officeart/2018/2/layout/IconVerticalSolidList"/>
    <dgm:cxn modelId="{F7278617-F63A-4C33-9326-8CB0E2B60E83}" type="presParOf" srcId="{157543FE-4CBA-45B9-84BB-250801CA85D4}" destId="{6691429E-5E31-4551-A5F5-3BD02F37BFBA}" srcOrd="1" destOrd="0" presId="urn:microsoft.com/office/officeart/2018/2/layout/IconVerticalSolidList"/>
    <dgm:cxn modelId="{0A0AB8C0-2006-4DF5-A669-B041DDCAE0B4}" type="presParOf" srcId="{157543FE-4CBA-45B9-84BB-250801CA85D4}" destId="{28453AF7-CE84-4C79-8B75-BA316F7D579E}" srcOrd="2" destOrd="0" presId="urn:microsoft.com/office/officeart/2018/2/layout/IconVerticalSolidList"/>
    <dgm:cxn modelId="{BC6DDE13-3BB4-4147-B092-68190F6E17D1}" type="presParOf" srcId="{157543FE-4CBA-45B9-84BB-250801CA85D4}" destId="{57D19946-D776-4CA9-BA2B-03D382960F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B09191-C93E-463B-8CB8-8896FAC5D01E}" type="doc">
      <dgm:prSet loTypeId="urn:microsoft.com/office/officeart/2018/5/layout/IconCircleLabelList" loCatId="icon" qsTypeId="urn:microsoft.com/office/officeart/2005/8/quickstyle/simple1" qsCatId="simple" csTypeId="urn:microsoft.com/office/officeart/2005/8/colors/accent4_5" csCatId="accent4" phldr="1"/>
      <dgm:spPr/>
      <dgm:t>
        <a:bodyPr/>
        <a:lstStyle/>
        <a:p>
          <a:endParaRPr lang="en-US"/>
        </a:p>
      </dgm:t>
    </dgm:pt>
    <dgm:pt modelId="{D22FAEFE-E3A6-4FDC-85D1-50FAD7F5C8EB}">
      <dgm:prSet custT="1"/>
      <dgm:spPr/>
      <dgm:t>
        <a:bodyPr/>
        <a:lstStyle/>
        <a:p>
          <a:pPr>
            <a:lnSpc>
              <a:spcPct val="100000"/>
            </a:lnSpc>
            <a:defRPr cap="all"/>
          </a:pPr>
          <a:r>
            <a:rPr lang="en-US" sz="2000"/>
            <a:t>Design multiple means of Engagement</a:t>
          </a:r>
        </a:p>
      </dgm:t>
    </dgm:pt>
    <dgm:pt modelId="{58B8EB86-245A-4DA4-801C-46018C280FAC}" type="parTrans" cxnId="{1599959C-C4E7-4C1D-B654-ECB3BE27F0BB}">
      <dgm:prSet/>
      <dgm:spPr/>
      <dgm:t>
        <a:bodyPr/>
        <a:lstStyle/>
        <a:p>
          <a:endParaRPr lang="en-US"/>
        </a:p>
      </dgm:t>
    </dgm:pt>
    <dgm:pt modelId="{26ABB74D-0C66-43AF-942E-BD99EAA01D8B}" type="sibTrans" cxnId="{1599959C-C4E7-4C1D-B654-ECB3BE27F0BB}">
      <dgm:prSet/>
      <dgm:spPr/>
      <dgm:t>
        <a:bodyPr/>
        <a:lstStyle/>
        <a:p>
          <a:endParaRPr lang="en-US"/>
        </a:p>
      </dgm:t>
    </dgm:pt>
    <dgm:pt modelId="{BDF05A9E-D092-45CE-A410-0231E8B98D23}">
      <dgm:prSet/>
      <dgm:spPr/>
      <dgm:t>
        <a:bodyPr/>
        <a:lstStyle/>
        <a:p>
          <a:pPr>
            <a:lnSpc>
              <a:spcPct val="100000"/>
            </a:lnSpc>
            <a:defRPr cap="all"/>
          </a:pPr>
          <a:r>
            <a:rPr lang="en-US" sz="2000"/>
            <a:t>Design multiple means of Representation</a:t>
          </a:r>
        </a:p>
      </dgm:t>
    </dgm:pt>
    <dgm:pt modelId="{B54612DF-3BBC-4763-9C1B-8F28F08F1575}" type="parTrans" cxnId="{4BCFC0B6-4DB7-4E4A-B49F-B599696FBDAC}">
      <dgm:prSet/>
      <dgm:spPr/>
      <dgm:t>
        <a:bodyPr/>
        <a:lstStyle/>
        <a:p>
          <a:endParaRPr lang="en-US"/>
        </a:p>
      </dgm:t>
    </dgm:pt>
    <dgm:pt modelId="{F42E0D24-7DC9-46A6-8CB0-A9E9737A1E98}" type="sibTrans" cxnId="{4BCFC0B6-4DB7-4E4A-B49F-B599696FBDAC}">
      <dgm:prSet/>
      <dgm:spPr/>
      <dgm:t>
        <a:bodyPr/>
        <a:lstStyle/>
        <a:p>
          <a:endParaRPr lang="en-US"/>
        </a:p>
      </dgm:t>
    </dgm:pt>
    <dgm:pt modelId="{A65DD97E-3C4D-411E-8218-4F4A762CD749}">
      <dgm:prSet/>
      <dgm:spPr/>
      <dgm:t>
        <a:bodyPr/>
        <a:lstStyle/>
        <a:p>
          <a:pPr>
            <a:lnSpc>
              <a:spcPct val="100000"/>
            </a:lnSpc>
            <a:defRPr cap="all"/>
          </a:pPr>
          <a:r>
            <a:rPr lang="en-US" sz="2000"/>
            <a:t>Design multiple means of Action and Expression</a:t>
          </a:r>
        </a:p>
      </dgm:t>
    </dgm:pt>
    <dgm:pt modelId="{0F445296-07E3-4A24-AA0F-2F029FD8C96D}" type="parTrans" cxnId="{2564A2F7-9EB3-4A0A-BA45-74985C4049EE}">
      <dgm:prSet/>
      <dgm:spPr/>
      <dgm:t>
        <a:bodyPr/>
        <a:lstStyle/>
        <a:p>
          <a:endParaRPr lang="en-US"/>
        </a:p>
      </dgm:t>
    </dgm:pt>
    <dgm:pt modelId="{D47A1E90-735D-4208-A645-96AA3A55CE30}" type="sibTrans" cxnId="{2564A2F7-9EB3-4A0A-BA45-74985C4049EE}">
      <dgm:prSet/>
      <dgm:spPr/>
      <dgm:t>
        <a:bodyPr/>
        <a:lstStyle/>
        <a:p>
          <a:endParaRPr lang="en-US"/>
        </a:p>
      </dgm:t>
    </dgm:pt>
    <dgm:pt modelId="{FFA3C91D-AFC8-4889-89AB-EB0E99BCE1C2}" type="pres">
      <dgm:prSet presAssocID="{7EB09191-C93E-463B-8CB8-8896FAC5D01E}" presName="root" presStyleCnt="0">
        <dgm:presLayoutVars>
          <dgm:dir/>
          <dgm:resizeHandles val="exact"/>
        </dgm:presLayoutVars>
      </dgm:prSet>
      <dgm:spPr/>
    </dgm:pt>
    <dgm:pt modelId="{590318FB-96F2-49A1-949E-34DF2B3DA885}" type="pres">
      <dgm:prSet presAssocID="{D22FAEFE-E3A6-4FDC-85D1-50FAD7F5C8EB}" presName="compNode" presStyleCnt="0"/>
      <dgm:spPr/>
    </dgm:pt>
    <dgm:pt modelId="{D38982B0-837C-4D9E-8D34-EC6671120D00}" type="pres">
      <dgm:prSet presAssocID="{D22FAEFE-E3A6-4FDC-85D1-50FAD7F5C8EB}" presName="iconBgRect" presStyleLbl="bgShp" presStyleIdx="0" presStyleCnt="3"/>
      <dgm:spPr/>
    </dgm:pt>
    <dgm:pt modelId="{E74B1AA6-3212-406C-BFF0-A86315E6E2F7}" type="pres">
      <dgm:prSet presAssocID="{D22FAEFE-E3A6-4FDC-85D1-50FAD7F5C8EB}"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Users"/>
        </a:ext>
      </dgm:extLst>
    </dgm:pt>
    <dgm:pt modelId="{094F95F9-87DC-47D9-AEFD-19A565BB53FF}" type="pres">
      <dgm:prSet presAssocID="{D22FAEFE-E3A6-4FDC-85D1-50FAD7F5C8EB}" presName="spaceRect" presStyleCnt="0"/>
      <dgm:spPr/>
    </dgm:pt>
    <dgm:pt modelId="{3E5E89A1-8F0F-4439-9FB4-3A1E72164D8D}" type="pres">
      <dgm:prSet presAssocID="{D22FAEFE-E3A6-4FDC-85D1-50FAD7F5C8EB}" presName="textRect" presStyleLbl="revTx" presStyleIdx="0" presStyleCnt="3">
        <dgm:presLayoutVars>
          <dgm:chMax val="1"/>
          <dgm:chPref val="1"/>
        </dgm:presLayoutVars>
      </dgm:prSet>
      <dgm:spPr/>
    </dgm:pt>
    <dgm:pt modelId="{8C3900CC-4067-4A5A-8C4D-732293584612}" type="pres">
      <dgm:prSet presAssocID="{26ABB74D-0C66-43AF-942E-BD99EAA01D8B}" presName="sibTrans" presStyleCnt="0"/>
      <dgm:spPr/>
    </dgm:pt>
    <dgm:pt modelId="{300B2A7D-0A6F-4C1F-ACE1-46CAFE258610}" type="pres">
      <dgm:prSet presAssocID="{BDF05A9E-D092-45CE-A410-0231E8B98D23}" presName="compNode" presStyleCnt="0"/>
      <dgm:spPr/>
    </dgm:pt>
    <dgm:pt modelId="{F97CB007-C401-4B16-9AF7-8034B42E1C2C}" type="pres">
      <dgm:prSet presAssocID="{BDF05A9E-D092-45CE-A410-0231E8B98D23}" presName="iconBgRect" presStyleLbl="bgShp" presStyleIdx="1" presStyleCnt="3"/>
      <dgm:spPr/>
    </dgm:pt>
    <dgm:pt modelId="{2CA6ACAD-14FE-4757-B4B1-03ABD26D2810}" type="pres">
      <dgm:prSet presAssocID="{BDF05A9E-D092-45CE-A410-0231E8B98D23}"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95F32B0-15FB-4BCB-923F-1C648ABF5080}" type="pres">
      <dgm:prSet presAssocID="{BDF05A9E-D092-45CE-A410-0231E8B98D23}" presName="spaceRect" presStyleCnt="0"/>
      <dgm:spPr/>
    </dgm:pt>
    <dgm:pt modelId="{62771419-86E8-42C7-AD0E-FCAC99C9622B}" type="pres">
      <dgm:prSet presAssocID="{BDF05A9E-D092-45CE-A410-0231E8B98D23}" presName="textRect" presStyleLbl="revTx" presStyleIdx="1" presStyleCnt="3">
        <dgm:presLayoutVars>
          <dgm:chMax val="1"/>
          <dgm:chPref val="1"/>
        </dgm:presLayoutVars>
      </dgm:prSet>
      <dgm:spPr/>
    </dgm:pt>
    <dgm:pt modelId="{DD131E66-9D31-41A3-B1C1-5F65018395FE}" type="pres">
      <dgm:prSet presAssocID="{F42E0D24-7DC9-46A6-8CB0-A9E9737A1E98}" presName="sibTrans" presStyleCnt="0"/>
      <dgm:spPr/>
    </dgm:pt>
    <dgm:pt modelId="{02496F72-049F-4793-A122-D17DFB09F28D}" type="pres">
      <dgm:prSet presAssocID="{A65DD97E-3C4D-411E-8218-4F4A762CD749}" presName="compNode" presStyleCnt="0"/>
      <dgm:spPr/>
    </dgm:pt>
    <dgm:pt modelId="{1B750DC9-428F-40FC-BBA7-7164B6859DCC}" type="pres">
      <dgm:prSet presAssocID="{A65DD97E-3C4D-411E-8218-4F4A762CD749}" presName="iconBgRect" presStyleLbl="bgShp" presStyleIdx="2" presStyleCnt="3"/>
      <dgm:spPr/>
    </dgm:pt>
    <dgm:pt modelId="{2CE4ED75-23C0-4A9F-A34A-B1E68E133959}" type="pres">
      <dgm:prSet presAssocID="{A65DD97E-3C4D-411E-8218-4F4A762CD749}"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encil"/>
        </a:ext>
      </dgm:extLst>
    </dgm:pt>
    <dgm:pt modelId="{43AC164D-111E-417B-9A03-4660490B2B93}" type="pres">
      <dgm:prSet presAssocID="{A65DD97E-3C4D-411E-8218-4F4A762CD749}" presName="spaceRect" presStyleCnt="0"/>
      <dgm:spPr/>
    </dgm:pt>
    <dgm:pt modelId="{76B6F150-16EA-4AA2-8879-CFDC54952B5A}" type="pres">
      <dgm:prSet presAssocID="{A65DD97E-3C4D-411E-8218-4F4A762CD749}" presName="textRect" presStyleLbl="revTx" presStyleIdx="2" presStyleCnt="3">
        <dgm:presLayoutVars>
          <dgm:chMax val="1"/>
          <dgm:chPref val="1"/>
        </dgm:presLayoutVars>
      </dgm:prSet>
      <dgm:spPr/>
    </dgm:pt>
  </dgm:ptLst>
  <dgm:cxnLst>
    <dgm:cxn modelId="{DD15412B-A8BA-440B-A1C5-35093DE0D83B}" type="presOf" srcId="{A65DD97E-3C4D-411E-8218-4F4A762CD749}" destId="{76B6F150-16EA-4AA2-8879-CFDC54952B5A}" srcOrd="0" destOrd="0" presId="urn:microsoft.com/office/officeart/2018/5/layout/IconCircleLabelList"/>
    <dgm:cxn modelId="{10E6E15E-D79E-4A05-B41D-092B2ED76457}" type="presOf" srcId="{BDF05A9E-D092-45CE-A410-0231E8B98D23}" destId="{62771419-86E8-42C7-AD0E-FCAC99C9622B}" srcOrd="0" destOrd="0" presId="urn:microsoft.com/office/officeart/2018/5/layout/IconCircleLabelList"/>
    <dgm:cxn modelId="{65E9C485-1535-44D0-AEC3-204E60F96B8C}" type="presOf" srcId="{D22FAEFE-E3A6-4FDC-85D1-50FAD7F5C8EB}" destId="{3E5E89A1-8F0F-4439-9FB4-3A1E72164D8D}" srcOrd="0" destOrd="0" presId="urn:microsoft.com/office/officeart/2018/5/layout/IconCircleLabelList"/>
    <dgm:cxn modelId="{1599959C-C4E7-4C1D-B654-ECB3BE27F0BB}" srcId="{7EB09191-C93E-463B-8CB8-8896FAC5D01E}" destId="{D22FAEFE-E3A6-4FDC-85D1-50FAD7F5C8EB}" srcOrd="0" destOrd="0" parTransId="{58B8EB86-245A-4DA4-801C-46018C280FAC}" sibTransId="{26ABB74D-0C66-43AF-942E-BD99EAA01D8B}"/>
    <dgm:cxn modelId="{4BCFC0B6-4DB7-4E4A-B49F-B599696FBDAC}" srcId="{7EB09191-C93E-463B-8CB8-8896FAC5D01E}" destId="{BDF05A9E-D092-45CE-A410-0231E8B98D23}" srcOrd="1" destOrd="0" parTransId="{B54612DF-3BBC-4763-9C1B-8F28F08F1575}" sibTransId="{F42E0D24-7DC9-46A6-8CB0-A9E9737A1E98}"/>
    <dgm:cxn modelId="{E159F4E4-3065-42DB-BAB7-AEB06578763F}" type="presOf" srcId="{7EB09191-C93E-463B-8CB8-8896FAC5D01E}" destId="{FFA3C91D-AFC8-4889-89AB-EB0E99BCE1C2}" srcOrd="0" destOrd="0" presId="urn:microsoft.com/office/officeart/2018/5/layout/IconCircleLabelList"/>
    <dgm:cxn modelId="{2564A2F7-9EB3-4A0A-BA45-74985C4049EE}" srcId="{7EB09191-C93E-463B-8CB8-8896FAC5D01E}" destId="{A65DD97E-3C4D-411E-8218-4F4A762CD749}" srcOrd="2" destOrd="0" parTransId="{0F445296-07E3-4A24-AA0F-2F029FD8C96D}" sibTransId="{D47A1E90-735D-4208-A645-96AA3A55CE30}"/>
    <dgm:cxn modelId="{23519F73-644C-4E05-85CE-FDCACC924A9E}" type="presParOf" srcId="{FFA3C91D-AFC8-4889-89AB-EB0E99BCE1C2}" destId="{590318FB-96F2-49A1-949E-34DF2B3DA885}" srcOrd="0" destOrd="0" presId="urn:microsoft.com/office/officeart/2018/5/layout/IconCircleLabelList"/>
    <dgm:cxn modelId="{21757494-28E3-486F-BD94-A1A1DA266680}" type="presParOf" srcId="{590318FB-96F2-49A1-949E-34DF2B3DA885}" destId="{D38982B0-837C-4D9E-8D34-EC6671120D00}" srcOrd="0" destOrd="0" presId="urn:microsoft.com/office/officeart/2018/5/layout/IconCircleLabelList"/>
    <dgm:cxn modelId="{E70A728A-1D2D-451E-B4E5-3776E7D4AABF}" type="presParOf" srcId="{590318FB-96F2-49A1-949E-34DF2B3DA885}" destId="{E74B1AA6-3212-406C-BFF0-A86315E6E2F7}" srcOrd="1" destOrd="0" presId="urn:microsoft.com/office/officeart/2018/5/layout/IconCircleLabelList"/>
    <dgm:cxn modelId="{AB45326E-08B4-45C2-BA71-772FEFDF8856}" type="presParOf" srcId="{590318FB-96F2-49A1-949E-34DF2B3DA885}" destId="{094F95F9-87DC-47D9-AEFD-19A565BB53FF}" srcOrd="2" destOrd="0" presId="urn:microsoft.com/office/officeart/2018/5/layout/IconCircleLabelList"/>
    <dgm:cxn modelId="{224AC3E9-AD41-48A4-BF5D-82CAD6EB16B1}" type="presParOf" srcId="{590318FB-96F2-49A1-949E-34DF2B3DA885}" destId="{3E5E89A1-8F0F-4439-9FB4-3A1E72164D8D}" srcOrd="3" destOrd="0" presId="urn:microsoft.com/office/officeart/2018/5/layout/IconCircleLabelList"/>
    <dgm:cxn modelId="{4E1A3965-D1EC-46BF-80DF-BD8143276AE0}" type="presParOf" srcId="{FFA3C91D-AFC8-4889-89AB-EB0E99BCE1C2}" destId="{8C3900CC-4067-4A5A-8C4D-732293584612}" srcOrd="1" destOrd="0" presId="urn:microsoft.com/office/officeart/2018/5/layout/IconCircleLabelList"/>
    <dgm:cxn modelId="{DF99C10B-215A-43A4-9EDA-B315087C34C0}" type="presParOf" srcId="{FFA3C91D-AFC8-4889-89AB-EB0E99BCE1C2}" destId="{300B2A7D-0A6F-4C1F-ACE1-46CAFE258610}" srcOrd="2" destOrd="0" presId="urn:microsoft.com/office/officeart/2018/5/layout/IconCircleLabelList"/>
    <dgm:cxn modelId="{1D747139-DED1-49D7-AFDF-BF25B576645B}" type="presParOf" srcId="{300B2A7D-0A6F-4C1F-ACE1-46CAFE258610}" destId="{F97CB007-C401-4B16-9AF7-8034B42E1C2C}" srcOrd="0" destOrd="0" presId="urn:microsoft.com/office/officeart/2018/5/layout/IconCircleLabelList"/>
    <dgm:cxn modelId="{39F503CD-EC03-45C5-873E-71741FD94745}" type="presParOf" srcId="{300B2A7D-0A6F-4C1F-ACE1-46CAFE258610}" destId="{2CA6ACAD-14FE-4757-B4B1-03ABD26D2810}" srcOrd="1" destOrd="0" presId="urn:microsoft.com/office/officeart/2018/5/layout/IconCircleLabelList"/>
    <dgm:cxn modelId="{0F05808E-3900-4C34-89DE-8AD60F99127B}" type="presParOf" srcId="{300B2A7D-0A6F-4C1F-ACE1-46CAFE258610}" destId="{F95F32B0-15FB-4BCB-923F-1C648ABF5080}" srcOrd="2" destOrd="0" presId="urn:microsoft.com/office/officeart/2018/5/layout/IconCircleLabelList"/>
    <dgm:cxn modelId="{E07F6D55-3FE1-4704-A3A4-C3CD85FD45EE}" type="presParOf" srcId="{300B2A7D-0A6F-4C1F-ACE1-46CAFE258610}" destId="{62771419-86E8-42C7-AD0E-FCAC99C9622B}" srcOrd="3" destOrd="0" presId="urn:microsoft.com/office/officeart/2018/5/layout/IconCircleLabelList"/>
    <dgm:cxn modelId="{221EA4BF-1E23-4DA5-BCDB-02BC3CCC279D}" type="presParOf" srcId="{FFA3C91D-AFC8-4889-89AB-EB0E99BCE1C2}" destId="{DD131E66-9D31-41A3-B1C1-5F65018395FE}" srcOrd="3" destOrd="0" presId="urn:microsoft.com/office/officeart/2018/5/layout/IconCircleLabelList"/>
    <dgm:cxn modelId="{CBE21DBB-998E-47F8-9D46-AFF4CB57DA90}" type="presParOf" srcId="{FFA3C91D-AFC8-4889-89AB-EB0E99BCE1C2}" destId="{02496F72-049F-4793-A122-D17DFB09F28D}" srcOrd="4" destOrd="0" presId="urn:microsoft.com/office/officeart/2018/5/layout/IconCircleLabelList"/>
    <dgm:cxn modelId="{27FF28BB-4675-4A65-B70D-EF79F3A8BCCF}" type="presParOf" srcId="{02496F72-049F-4793-A122-D17DFB09F28D}" destId="{1B750DC9-428F-40FC-BBA7-7164B6859DCC}" srcOrd="0" destOrd="0" presId="urn:microsoft.com/office/officeart/2018/5/layout/IconCircleLabelList"/>
    <dgm:cxn modelId="{C9470E65-9C62-4AA6-AB6B-27AB559C8B0F}" type="presParOf" srcId="{02496F72-049F-4793-A122-D17DFB09F28D}" destId="{2CE4ED75-23C0-4A9F-A34A-B1E68E133959}" srcOrd="1" destOrd="0" presId="urn:microsoft.com/office/officeart/2018/5/layout/IconCircleLabelList"/>
    <dgm:cxn modelId="{EACCB12B-FDB4-42DA-AF4A-C0B678F1D4E7}" type="presParOf" srcId="{02496F72-049F-4793-A122-D17DFB09F28D}" destId="{43AC164D-111E-417B-9A03-4660490B2B93}" srcOrd="2" destOrd="0" presId="urn:microsoft.com/office/officeart/2018/5/layout/IconCircleLabelList"/>
    <dgm:cxn modelId="{E105FE49-3435-4CBF-AD6C-74EE1083312C}" type="presParOf" srcId="{02496F72-049F-4793-A122-D17DFB09F28D}" destId="{76B6F150-16EA-4AA2-8879-CFDC54952B5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D1804-31D0-41DD-8D87-9522BA8AE925}"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AB64F759-825F-45AF-AF9E-AB24BAE475AF}">
      <dgm:prSet custT="1"/>
      <dgm:spPr/>
      <dgm:t>
        <a:bodyPr/>
        <a:lstStyle/>
        <a:p>
          <a:pPr algn="l">
            <a:lnSpc>
              <a:spcPct val="90000"/>
            </a:lnSpc>
          </a:pPr>
          <a:r>
            <a:rPr lang="en-US" sz="2000">
              <a:solidFill>
                <a:schemeClr val="tx1"/>
              </a:solidFill>
              <a:ea typeface="+mn-ea"/>
              <a:cs typeface="+mn-cs"/>
            </a:rPr>
            <a:t>Creates more equitable and accessible learning environments</a:t>
          </a:r>
        </a:p>
      </dgm:t>
    </dgm:pt>
    <dgm:pt modelId="{0D4E1B70-E458-4C36-A878-B298BEA715C0}" type="parTrans" cxnId="{720C783B-6797-4C06-B3C1-45A519B7AF4B}">
      <dgm:prSet/>
      <dgm:spPr/>
      <dgm:t>
        <a:bodyPr/>
        <a:lstStyle/>
        <a:p>
          <a:endParaRPr lang="en-US"/>
        </a:p>
      </dgm:t>
    </dgm:pt>
    <dgm:pt modelId="{CF2FD949-E32C-47CE-8CDB-9430B4B50E8F}" type="sibTrans" cxnId="{720C783B-6797-4C06-B3C1-45A519B7AF4B}">
      <dgm:prSet/>
      <dgm:spPr/>
      <dgm:t>
        <a:bodyPr/>
        <a:lstStyle/>
        <a:p>
          <a:endParaRPr lang="en-US"/>
        </a:p>
      </dgm:t>
    </dgm:pt>
    <dgm:pt modelId="{CE037874-99D0-4D06-BFB1-503DE5381286}">
      <dgm:prSet/>
      <dgm:spPr/>
      <dgm:t>
        <a:bodyPr/>
        <a:lstStyle/>
        <a:p>
          <a:pPr algn="l" rtl="0">
            <a:lnSpc>
              <a:spcPct val="90000"/>
            </a:lnSpc>
          </a:pPr>
          <a:r>
            <a:rPr lang="en-US" sz="1900">
              <a:solidFill>
                <a:srgbClr val="000000"/>
              </a:solidFill>
              <a:ea typeface="+mn-ea"/>
              <a:cs typeface="+mn-cs"/>
            </a:rPr>
            <a:t>Reduces – but does not eliminate – the need for</a:t>
          </a:r>
          <a:br>
            <a:rPr lang="en-US" sz="1900">
              <a:solidFill>
                <a:schemeClr val="tx1"/>
              </a:solidFill>
              <a:latin typeface="Calibri"/>
              <a:ea typeface="+mn-ea"/>
              <a:cs typeface="+mn-cs"/>
            </a:rPr>
          </a:br>
          <a:r>
            <a:rPr lang="en-US" sz="1900">
              <a:solidFill>
                <a:srgbClr val="000000"/>
              </a:solidFill>
              <a:latin typeface="Calibri"/>
              <a:ea typeface="+mn-ea"/>
              <a:cs typeface="+mn-cs"/>
            </a:rPr>
            <a:t> </a:t>
          </a:r>
          <a:r>
            <a:rPr lang="en-US" sz="1900">
              <a:solidFill>
                <a:srgbClr val="000000"/>
              </a:solidFill>
              <a:ea typeface="+mn-ea"/>
              <a:cs typeface="+mn-cs"/>
            </a:rPr>
            <a:t>individual accommodations</a:t>
          </a:r>
        </a:p>
      </dgm:t>
    </dgm:pt>
    <dgm:pt modelId="{699D2B8D-1DED-49E2-AA12-E705C9CE5736}" type="parTrans" cxnId="{0D3AC57F-ECD6-49BD-AE6B-D2A942D3A3E3}">
      <dgm:prSet/>
      <dgm:spPr/>
      <dgm:t>
        <a:bodyPr/>
        <a:lstStyle/>
        <a:p>
          <a:endParaRPr lang="en-US"/>
        </a:p>
      </dgm:t>
    </dgm:pt>
    <dgm:pt modelId="{C9A34C67-5FFB-4DFE-9516-5A8F31E11C6E}" type="sibTrans" cxnId="{0D3AC57F-ECD6-49BD-AE6B-D2A942D3A3E3}">
      <dgm:prSet/>
      <dgm:spPr/>
      <dgm:t>
        <a:bodyPr/>
        <a:lstStyle/>
        <a:p>
          <a:endParaRPr lang="en-US"/>
        </a:p>
      </dgm:t>
    </dgm:pt>
    <dgm:pt modelId="{04383213-4B37-43A6-B946-F49AA82DE8AA}">
      <dgm:prSet/>
      <dgm:spPr/>
      <dgm:t>
        <a:bodyPr/>
        <a:lstStyle/>
        <a:p>
          <a:pPr algn="l">
            <a:lnSpc>
              <a:spcPct val="90000"/>
            </a:lnSpc>
          </a:pPr>
          <a:r>
            <a:rPr lang="en-US" sz="1900">
              <a:solidFill>
                <a:srgbClr val="000000"/>
              </a:solidFill>
              <a:ea typeface="+mn-ea"/>
              <a:cs typeface="+mn-cs"/>
            </a:rPr>
            <a:t>Fosters student autonomy and self-determination</a:t>
          </a:r>
        </a:p>
      </dgm:t>
    </dgm:pt>
    <dgm:pt modelId="{1F5CF2BD-E14B-4F60-94EB-861E8AFE00CD}" type="parTrans" cxnId="{7BF27444-E6CF-4B52-BF60-D3B72FBF6576}">
      <dgm:prSet/>
      <dgm:spPr/>
      <dgm:t>
        <a:bodyPr/>
        <a:lstStyle/>
        <a:p>
          <a:endParaRPr lang="en-US"/>
        </a:p>
      </dgm:t>
    </dgm:pt>
    <dgm:pt modelId="{E0367837-E8E8-47EE-B68D-386E950B8CB5}" type="sibTrans" cxnId="{7BF27444-E6CF-4B52-BF60-D3B72FBF6576}">
      <dgm:prSet/>
      <dgm:spPr/>
      <dgm:t>
        <a:bodyPr/>
        <a:lstStyle/>
        <a:p>
          <a:endParaRPr lang="en-US"/>
        </a:p>
      </dgm:t>
    </dgm:pt>
    <dgm:pt modelId="{82A7ED9D-4551-44C3-A98D-7647E737E4B5}">
      <dgm:prSet/>
      <dgm:spPr/>
      <dgm:t>
        <a:bodyPr/>
        <a:lstStyle/>
        <a:p>
          <a:pPr algn="l">
            <a:lnSpc>
              <a:spcPct val="90000"/>
            </a:lnSpc>
          </a:pPr>
          <a:r>
            <a:rPr lang="en-US" sz="1900">
              <a:solidFill>
                <a:srgbClr val="000000"/>
              </a:solidFill>
              <a:ea typeface="+mn-ea"/>
              <a:cs typeface="+mn-cs"/>
            </a:rPr>
            <a:t>Increases learner engagement</a:t>
          </a:r>
        </a:p>
      </dgm:t>
    </dgm:pt>
    <dgm:pt modelId="{CB2D87B1-9F33-478E-8115-A908FA020A9B}" type="parTrans" cxnId="{C8428766-9BE4-47AA-BD32-90E1E51BECCC}">
      <dgm:prSet/>
      <dgm:spPr/>
      <dgm:t>
        <a:bodyPr/>
        <a:lstStyle/>
        <a:p>
          <a:endParaRPr lang="en-US"/>
        </a:p>
      </dgm:t>
    </dgm:pt>
    <dgm:pt modelId="{37BB7152-5F48-4A6B-BCFD-0DE462F1890B}" type="sibTrans" cxnId="{C8428766-9BE4-47AA-BD32-90E1E51BECCC}">
      <dgm:prSet/>
      <dgm:spPr/>
      <dgm:t>
        <a:bodyPr/>
        <a:lstStyle/>
        <a:p>
          <a:endParaRPr lang="en-US"/>
        </a:p>
      </dgm:t>
    </dgm:pt>
    <dgm:pt modelId="{2CB491BE-8EFA-4BB2-815D-13BCCF224959}" type="pres">
      <dgm:prSet presAssocID="{E53D1804-31D0-41DD-8D87-9522BA8AE925}" presName="linear" presStyleCnt="0">
        <dgm:presLayoutVars>
          <dgm:animLvl val="lvl"/>
          <dgm:resizeHandles val="exact"/>
        </dgm:presLayoutVars>
      </dgm:prSet>
      <dgm:spPr/>
    </dgm:pt>
    <dgm:pt modelId="{DBFE10E7-86AE-48C3-9AF0-21367E3C5510}" type="pres">
      <dgm:prSet presAssocID="{AB64F759-825F-45AF-AF9E-AB24BAE475AF}" presName="parentText" presStyleLbl="node1" presStyleIdx="0" presStyleCnt="4">
        <dgm:presLayoutVars>
          <dgm:chMax val="0"/>
          <dgm:bulletEnabled val="1"/>
        </dgm:presLayoutVars>
      </dgm:prSet>
      <dgm:spPr/>
    </dgm:pt>
    <dgm:pt modelId="{F47EE85F-6F99-4A57-A41F-77911C6E7D8C}" type="pres">
      <dgm:prSet presAssocID="{CF2FD949-E32C-47CE-8CDB-9430B4B50E8F}" presName="spacer" presStyleCnt="0"/>
      <dgm:spPr/>
    </dgm:pt>
    <dgm:pt modelId="{5C7A355E-EC56-4F07-8225-6EF13ACBD8A8}" type="pres">
      <dgm:prSet presAssocID="{CE037874-99D0-4D06-BFB1-503DE5381286}" presName="parentText" presStyleLbl="node1" presStyleIdx="1" presStyleCnt="4">
        <dgm:presLayoutVars>
          <dgm:chMax val="0"/>
          <dgm:bulletEnabled val="1"/>
        </dgm:presLayoutVars>
      </dgm:prSet>
      <dgm:spPr/>
    </dgm:pt>
    <dgm:pt modelId="{0744E220-9BD6-4DE4-9719-4FCC74D7CB21}" type="pres">
      <dgm:prSet presAssocID="{C9A34C67-5FFB-4DFE-9516-5A8F31E11C6E}" presName="spacer" presStyleCnt="0"/>
      <dgm:spPr/>
    </dgm:pt>
    <dgm:pt modelId="{4DEE8AC3-0DAE-4F82-BAE6-EA65436B092A}" type="pres">
      <dgm:prSet presAssocID="{04383213-4B37-43A6-B946-F49AA82DE8AA}" presName="parentText" presStyleLbl="node1" presStyleIdx="2" presStyleCnt="4">
        <dgm:presLayoutVars>
          <dgm:chMax val="0"/>
          <dgm:bulletEnabled val="1"/>
        </dgm:presLayoutVars>
      </dgm:prSet>
      <dgm:spPr/>
    </dgm:pt>
    <dgm:pt modelId="{67574D85-EF91-4419-907E-6FE00633225B}" type="pres">
      <dgm:prSet presAssocID="{E0367837-E8E8-47EE-B68D-386E950B8CB5}" presName="spacer" presStyleCnt="0"/>
      <dgm:spPr/>
    </dgm:pt>
    <dgm:pt modelId="{069C5D7A-4F65-4A36-89AB-63E7A6D27DC1}" type="pres">
      <dgm:prSet presAssocID="{82A7ED9D-4551-44C3-A98D-7647E737E4B5}" presName="parentText" presStyleLbl="node1" presStyleIdx="3" presStyleCnt="4">
        <dgm:presLayoutVars>
          <dgm:chMax val="0"/>
          <dgm:bulletEnabled val="1"/>
        </dgm:presLayoutVars>
      </dgm:prSet>
      <dgm:spPr/>
    </dgm:pt>
  </dgm:ptLst>
  <dgm:cxnLst>
    <dgm:cxn modelId="{741A6810-5083-431C-9D0B-7B18CAB07C34}" type="presOf" srcId="{82A7ED9D-4551-44C3-A98D-7647E737E4B5}" destId="{069C5D7A-4F65-4A36-89AB-63E7A6D27DC1}" srcOrd="0" destOrd="0" presId="urn:microsoft.com/office/officeart/2005/8/layout/vList2"/>
    <dgm:cxn modelId="{F1F05A3A-1E59-415C-A731-B7851FB9BE22}" type="presOf" srcId="{04383213-4B37-43A6-B946-F49AA82DE8AA}" destId="{4DEE8AC3-0DAE-4F82-BAE6-EA65436B092A}" srcOrd="0" destOrd="0" presId="urn:microsoft.com/office/officeart/2005/8/layout/vList2"/>
    <dgm:cxn modelId="{720C783B-6797-4C06-B3C1-45A519B7AF4B}" srcId="{E53D1804-31D0-41DD-8D87-9522BA8AE925}" destId="{AB64F759-825F-45AF-AF9E-AB24BAE475AF}" srcOrd="0" destOrd="0" parTransId="{0D4E1B70-E458-4C36-A878-B298BEA715C0}" sibTransId="{CF2FD949-E32C-47CE-8CDB-9430B4B50E8F}"/>
    <dgm:cxn modelId="{7BF27444-E6CF-4B52-BF60-D3B72FBF6576}" srcId="{E53D1804-31D0-41DD-8D87-9522BA8AE925}" destId="{04383213-4B37-43A6-B946-F49AA82DE8AA}" srcOrd="2" destOrd="0" parTransId="{1F5CF2BD-E14B-4F60-94EB-861E8AFE00CD}" sibTransId="{E0367837-E8E8-47EE-B68D-386E950B8CB5}"/>
    <dgm:cxn modelId="{C8428766-9BE4-47AA-BD32-90E1E51BECCC}" srcId="{E53D1804-31D0-41DD-8D87-9522BA8AE925}" destId="{82A7ED9D-4551-44C3-A98D-7647E737E4B5}" srcOrd="3" destOrd="0" parTransId="{CB2D87B1-9F33-478E-8115-A908FA020A9B}" sibTransId="{37BB7152-5F48-4A6B-BCFD-0DE462F1890B}"/>
    <dgm:cxn modelId="{2BDDB44C-6220-45CC-AEAF-F2ED9746B6DC}" type="presOf" srcId="{CE037874-99D0-4D06-BFB1-503DE5381286}" destId="{5C7A355E-EC56-4F07-8225-6EF13ACBD8A8}" srcOrd="0" destOrd="0" presId="urn:microsoft.com/office/officeart/2005/8/layout/vList2"/>
    <dgm:cxn modelId="{0D3AC57F-ECD6-49BD-AE6B-D2A942D3A3E3}" srcId="{E53D1804-31D0-41DD-8D87-9522BA8AE925}" destId="{CE037874-99D0-4D06-BFB1-503DE5381286}" srcOrd="1" destOrd="0" parTransId="{699D2B8D-1DED-49E2-AA12-E705C9CE5736}" sibTransId="{C9A34C67-5FFB-4DFE-9516-5A8F31E11C6E}"/>
    <dgm:cxn modelId="{6B34228A-1BEE-4EFA-9CAB-03ADFAA4BB02}" type="presOf" srcId="{AB64F759-825F-45AF-AF9E-AB24BAE475AF}" destId="{DBFE10E7-86AE-48C3-9AF0-21367E3C5510}" srcOrd="0" destOrd="0" presId="urn:microsoft.com/office/officeart/2005/8/layout/vList2"/>
    <dgm:cxn modelId="{4376BCAB-9C0F-4CA1-87ED-6B0D8D3E09E6}" type="presOf" srcId="{E53D1804-31D0-41DD-8D87-9522BA8AE925}" destId="{2CB491BE-8EFA-4BB2-815D-13BCCF224959}" srcOrd="0" destOrd="0" presId="urn:microsoft.com/office/officeart/2005/8/layout/vList2"/>
    <dgm:cxn modelId="{B2EA1988-1C67-4BCC-A5DB-BF4F47818EED}" type="presParOf" srcId="{2CB491BE-8EFA-4BB2-815D-13BCCF224959}" destId="{DBFE10E7-86AE-48C3-9AF0-21367E3C5510}" srcOrd="0" destOrd="0" presId="urn:microsoft.com/office/officeart/2005/8/layout/vList2"/>
    <dgm:cxn modelId="{11A17AB6-EFAA-45CA-A56B-C6B47A3E1D53}" type="presParOf" srcId="{2CB491BE-8EFA-4BB2-815D-13BCCF224959}" destId="{F47EE85F-6F99-4A57-A41F-77911C6E7D8C}" srcOrd="1" destOrd="0" presId="urn:microsoft.com/office/officeart/2005/8/layout/vList2"/>
    <dgm:cxn modelId="{0340C74C-56B8-4A84-A898-4CFABDE4B304}" type="presParOf" srcId="{2CB491BE-8EFA-4BB2-815D-13BCCF224959}" destId="{5C7A355E-EC56-4F07-8225-6EF13ACBD8A8}" srcOrd="2" destOrd="0" presId="urn:microsoft.com/office/officeart/2005/8/layout/vList2"/>
    <dgm:cxn modelId="{616B16C8-F9BD-4E59-A9BC-8B3931F6A394}" type="presParOf" srcId="{2CB491BE-8EFA-4BB2-815D-13BCCF224959}" destId="{0744E220-9BD6-4DE4-9719-4FCC74D7CB21}" srcOrd="3" destOrd="0" presId="urn:microsoft.com/office/officeart/2005/8/layout/vList2"/>
    <dgm:cxn modelId="{E24E72C1-A2B9-4A14-A8E9-A4C86FAD226C}" type="presParOf" srcId="{2CB491BE-8EFA-4BB2-815D-13BCCF224959}" destId="{4DEE8AC3-0DAE-4F82-BAE6-EA65436B092A}" srcOrd="4" destOrd="0" presId="urn:microsoft.com/office/officeart/2005/8/layout/vList2"/>
    <dgm:cxn modelId="{2DEC4C84-EAF5-4105-965F-A280657E2ABC}" type="presParOf" srcId="{2CB491BE-8EFA-4BB2-815D-13BCCF224959}" destId="{67574D85-EF91-4419-907E-6FE00633225B}" srcOrd="5" destOrd="0" presId="urn:microsoft.com/office/officeart/2005/8/layout/vList2"/>
    <dgm:cxn modelId="{0A96371C-7BEA-46B4-8A63-C645970E5EB0}" type="presParOf" srcId="{2CB491BE-8EFA-4BB2-815D-13BCCF224959}" destId="{069C5D7A-4F65-4A36-89AB-63E7A6D27D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255367-DBDE-4B86-BCAA-E4FE786379DB}" type="doc">
      <dgm:prSet loTypeId="urn:microsoft.com/office/officeart/2005/8/layout/vList2" loCatId="list" qsTypeId="urn:microsoft.com/office/officeart/2005/8/quickstyle/simple1" qsCatId="simple" csTypeId="urn:microsoft.com/office/officeart/2005/8/colors/accent4_5" csCatId="accent4"/>
      <dgm:spPr/>
      <dgm:t>
        <a:bodyPr/>
        <a:lstStyle/>
        <a:p>
          <a:endParaRPr lang="en-US"/>
        </a:p>
      </dgm:t>
    </dgm:pt>
    <dgm:pt modelId="{5202E5C1-94C5-4572-AFE8-96CC64D60EFA}">
      <dgm:prSet custT="0"/>
      <dgm:spPr/>
      <dgm:t>
        <a:bodyPr/>
        <a:lstStyle/>
        <a:p>
          <a:pPr algn="l">
            <a:lnSpc>
              <a:spcPct val="90000"/>
            </a:lnSpc>
          </a:pPr>
          <a:r>
            <a:rPr lang="en-US" sz="2800">
              <a:solidFill>
                <a:srgbClr val="000000"/>
              </a:solidFill>
              <a:ea typeface="+mn-ea"/>
              <a:cs typeface="+mn-cs"/>
            </a:rPr>
            <a:t>Lack of time for course redesign (top)</a:t>
          </a:r>
        </a:p>
      </dgm:t>
    </dgm:pt>
    <dgm:pt modelId="{387CE3E8-B205-4508-96B0-4627CAD87A65}" type="parTrans" cxnId="{92AA200B-73FD-4B5A-94BD-D5AA26F1886D}">
      <dgm:prSet/>
      <dgm:spPr/>
      <dgm:t>
        <a:bodyPr/>
        <a:lstStyle/>
        <a:p>
          <a:endParaRPr lang="en-US"/>
        </a:p>
      </dgm:t>
    </dgm:pt>
    <dgm:pt modelId="{0AEC588B-8DE6-454E-9C4D-16516BB6D89D}" type="sibTrans" cxnId="{92AA200B-73FD-4B5A-94BD-D5AA26F1886D}">
      <dgm:prSet/>
      <dgm:spPr/>
      <dgm:t>
        <a:bodyPr/>
        <a:lstStyle/>
        <a:p>
          <a:endParaRPr lang="en-US"/>
        </a:p>
      </dgm:t>
    </dgm:pt>
    <dgm:pt modelId="{8A20C12E-295D-4F68-8807-20C21321C4D2}">
      <dgm:prSet/>
      <dgm:spPr/>
      <dgm:t>
        <a:bodyPr/>
        <a:lstStyle/>
        <a:p>
          <a:pPr algn="l">
            <a:lnSpc>
              <a:spcPct val="90000"/>
            </a:lnSpc>
          </a:pPr>
          <a:r>
            <a:rPr lang="en-US" sz="2800">
              <a:solidFill>
                <a:srgbClr val="000000"/>
              </a:solidFill>
              <a:ea typeface="+mn-ea"/>
              <a:cs typeface="+mn-cs"/>
            </a:rPr>
            <a:t>Complexity of UDL framework</a:t>
          </a:r>
        </a:p>
      </dgm:t>
    </dgm:pt>
    <dgm:pt modelId="{67C8496E-C2B3-45EB-92C7-BF601E6BCAF1}" type="parTrans" cxnId="{24ADE7D6-B485-491E-8E08-2A95242AB170}">
      <dgm:prSet/>
      <dgm:spPr/>
      <dgm:t>
        <a:bodyPr/>
        <a:lstStyle/>
        <a:p>
          <a:endParaRPr lang="en-US"/>
        </a:p>
      </dgm:t>
    </dgm:pt>
    <dgm:pt modelId="{CFBC89D8-F831-452C-896D-F7226FC982D6}" type="sibTrans" cxnId="{24ADE7D6-B485-491E-8E08-2A95242AB170}">
      <dgm:prSet/>
      <dgm:spPr/>
      <dgm:t>
        <a:bodyPr/>
        <a:lstStyle/>
        <a:p>
          <a:endParaRPr lang="en-US"/>
        </a:p>
      </dgm:t>
    </dgm:pt>
    <dgm:pt modelId="{362365C1-71F4-4097-B728-C5679C34A931}">
      <dgm:prSet/>
      <dgm:spPr/>
      <dgm:t>
        <a:bodyPr/>
        <a:lstStyle/>
        <a:p>
          <a:pPr algn="l">
            <a:lnSpc>
              <a:spcPct val="90000"/>
            </a:lnSpc>
          </a:pPr>
          <a:r>
            <a:rPr lang="en-US" sz="2800">
              <a:solidFill>
                <a:srgbClr val="000000"/>
              </a:solidFill>
              <a:ea typeface="+mn-ea"/>
              <a:cs typeface="+mn-cs"/>
            </a:rPr>
            <a:t>Scarcity of Higer-Ed-relevant models and exemplars</a:t>
          </a:r>
        </a:p>
      </dgm:t>
    </dgm:pt>
    <dgm:pt modelId="{9A305A6C-28F1-464A-BC0F-234E3C8AB038}" type="parTrans" cxnId="{C9D10EE3-E27B-463B-81E0-62DAA9560E3F}">
      <dgm:prSet/>
      <dgm:spPr/>
      <dgm:t>
        <a:bodyPr/>
        <a:lstStyle/>
        <a:p>
          <a:endParaRPr lang="en-US"/>
        </a:p>
      </dgm:t>
    </dgm:pt>
    <dgm:pt modelId="{1B116B3D-BE44-4036-A39E-A7CAD675AB3B}" type="sibTrans" cxnId="{C9D10EE3-E27B-463B-81E0-62DAA9560E3F}">
      <dgm:prSet/>
      <dgm:spPr/>
      <dgm:t>
        <a:bodyPr/>
        <a:lstStyle/>
        <a:p>
          <a:endParaRPr lang="en-US"/>
        </a:p>
      </dgm:t>
    </dgm:pt>
    <dgm:pt modelId="{3DBFF58A-A0E4-4DA9-9539-C0DF9B7ED5C9}">
      <dgm:prSet/>
      <dgm:spPr/>
      <dgm:t>
        <a:bodyPr/>
        <a:lstStyle/>
        <a:p>
          <a:pPr algn="l">
            <a:lnSpc>
              <a:spcPct val="90000"/>
            </a:lnSpc>
          </a:pPr>
          <a:r>
            <a:rPr lang="en-US" sz="2800">
              <a:solidFill>
                <a:srgbClr val="000000"/>
              </a:solidFill>
              <a:ea typeface="+mn-ea"/>
              <a:cs typeface="+mn-cs"/>
            </a:rPr>
            <a:t>Unsure where to go for support and resources</a:t>
          </a:r>
        </a:p>
      </dgm:t>
    </dgm:pt>
    <dgm:pt modelId="{809EB2DA-BB4E-4B9C-8497-EEE970AFFB5B}" type="parTrans" cxnId="{1C914002-FABD-4D95-9FF1-F28696771E08}">
      <dgm:prSet/>
      <dgm:spPr/>
      <dgm:t>
        <a:bodyPr/>
        <a:lstStyle/>
        <a:p>
          <a:endParaRPr lang="en-US"/>
        </a:p>
      </dgm:t>
    </dgm:pt>
    <dgm:pt modelId="{43B165A6-FE2A-4F9F-8BB5-7F3E0413AAC9}" type="sibTrans" cxnId="{1C914002-FABD-4D95-9FF1-F28696771E08}">
      <dgm:prSet/>
      <dgm:spPr/>
      <dgm:t>
        <a:bodyPr/>
        <a:lstStyle/>
        <a:p>
          <a:endParaRPr lang="en-US"/>
        </a:p>
      </dgm:t>
    </dgm:pt>
    <dgm:pt modelId="{A75CD968-25D6-4D51-A1C1-461001F1B6D3}" type="pres">
      <dgm:prSet presAssocID="{45255367-DBDE-4B86-BCAA-E4FE786379DB}" presName="linear" presStyleCnt="0">
        <dgm:presLayoutVars>
          <dgm:animLvl val="lvl"/>
          <dgm:resizeHandles val="exact"/>
        </dgm:presLayoutVars>
      </dgm:prSet>
      <dgm:spPr/>
    </dgm:pt>
    <dgm:pt modelId="{11EB5B4D-CA79-4FD6-9609-FF4DFA2A6939}" type="pres">
      <dgm:prSet presAssocID="{5202E5C1-94C5-4572-AFE8-96CC64D60EFA}" presName="parentText" presStyleLbl="node1" presStyleIdx="0" presStyleCnt="4">
        <dgm:presLayoutVars>
          <dgm:chMax val="0"/>
          <dgm:bulletEnabled val="1"/>
        </dgm:presLayoutVars>
      </dgm:prSet>
      <dgm:spPr/>
    </dgm:pt>
    <dgm:pt modelId="{D6F8A9D7-22E8-489D-BE18-F5BCD3772301}" type="pres">
      <dgm:prSet presAssocID="{0AEC588B-8DE6-454E-9C4D-16516BB6D89D}" presName="spacer" presStyleCnt="0"/>
      <dgm:spPr/>
    </dgm:pt>
    <dgm:pt modelId="{EA8FEAD1-421F-4BA5-A31E-AEBC109D8617}" type="pres">
      <dgm:prSet presAssocID="{8A20C12E-295D-4F68-8807-20C21321C4D2}" presName="parentText" presStyleLbl="node1" presStyleIdx="1" presStyleCnt="4">
        <dgm:presLayoutVars>
          <dgm:chMax val="0"/>
          <dgm:bulletEnabled val="1"/>
        </dgm:presLayoutVars>
      </dgm:prSet>
      <dgm:spPr/>
    </dgm:pt>
    <dgm:pt modelId="{58AB1A54-1AAE-4C94-A3E1-3EE0AB9B200A}" type="pres">
      <dgm:prSet presAssocID="{CFBC89D8-F831-452C-896D-F7226FC982D6}" presName="spacer" presStyleCnt="0"/>
      <dgm:spPr/>
    </dgm:pt>
    <dgm:pt modelId="{A570BACD-64F6-488B-9968-15A2CEC7B8DD}" type="pres">
      <dgm:prSet presAssocID="{362365C1-71F4-4097-B728-C5679C34A931}" presName="parentText" presStyleLbl="node1" presStyleIdx="2" presStyleCnt="4">
        <dgm:presLayoutVars>
          <dgm:chMax val="0"/>
          <dgm:bulletEnabled val="1"/>
        </dgm:presLayoutVars>
      </dgm:prSet>
      <dgm:spPr/>
    </dgm:pt>
    <dgm:pt modelId="{05C8F6B0-3E57-4CDC-8E0D-69DFB06510F4}" type="pres">
      <dgm:prSet presAssocID="{1B116B3D-BE44-4036-A39E-A7CAD675AB3B}" presName="spacer" presStyleCnt="0"/>
      <dgm:spPr/>
    </dgm:pt>
    <dgm:pt modelId="{91981C33-FECE-44A9-B4F4-D05CC1E42DCC}" type="pres">
      <dgm:prSet presAssocID="{3DBFF58A-A0E4-4DA9-9539-C0DF9B7ED5C9}" presName="parentText" presStyleLbl="node1" presStyleIdx="3" presStyleCnt="4">
        <dgm:presLayoutVars>
          <dgm:chMax val="0"/>
          <dgm:bulletEnabled val="1"/>
        </dgm:presLayoutVars>
      </dgm:prSet>
      <dgm:spPr/>
    </dgm:pt>
  </dgm:ptLst>
  <dgm:cxnLst>
    <dgm:cxn modelId="{1C914002-FABD-4D95-9FF1-F28696771E08}" srcId="{45255367-DBDE-4B86-BCAA-E4FE786379DB}" destId="{3DBFF58A-A0E4-4DA9-9539-C0DF9B7ED5C9}" srcOrd="3" destOrd="0" parTransId="{809EB2DA-BB4E-4B9C-8497-EEE970AFFB5B}" sibTransId="{43B165A6-FE2A-4F9F-8BB5-7F3E0413AAC9}"/>
    <dgm:cxn modelId="{92AA200B-73FD-4B5A-94BD-D5AA26F1886D}" srcId="{45255367-DBDE-4B86-BCAA-E4FE786379DB}" destId="{5202E5C1-94C5-4572-AFE8-96CC64D60EFA}" srcOrd="0" destOrd="0" parTransId="{387CE3E8-B205-4508-96B0-4627CAD87A65}" sibTransId="{0AEC588B-8DE6-454E-9C4D-16516BB6D89D}"/>
    <dgm:cxn modelId="{8C88A91C-C562-48BF-8A6D-1C2ED99F2A03}" type="presOf" srcId="{45255367-DBDE-4B86-BCAA-E4FE786379DB}" destId="{A75CD968-25D6-4D51-A1C1-461001F1B6D3}" srcOrd="0" destOrd="0" presId="urn:microsoft.com/office/officeart/2005/8/layout/vList2"/>
    <dgm:cxn modelId="{55F50737-6CFF-460E-8CFE-052A90A10C51}" type="presOf" srcId="{5202E5C1-94C5-4572-AFE8-96CC64D60EFA}" destId="{11EB5B4D-CA79-4FD6-9609-FF4DFA2A6939}" srcOrd="0" destOrd="0" presId="urn:microsoft.com/office/officeart/2005/8/layout/vList2"/>
    <dgm:cxn modelId="{2C171076-C795-447D-A65D-EA6BACB8BB45}" type="presOf" srcId="{8A20C12E-295D-4F68-8807-20C21321C4D2}" destId="{EA8FEAD1-421F-4BA5-A31E-AEBC109D8617}" srcOrd="0" destOrd="0" presId="urn:microsoft.com/office/officeart/2005/8/layout/vList2"/>
    <dgm:cxn modelId="{9F677A5A-1573-41AE-B2D6-79E6B748B0BA}" type="presOf" srcId="{362365C1-71F4-4097-B728-C5679C34A931}" destId="{A570BACD-64F6-488B-9968-15A2CEC7B8DD}" srcOrd="0" destOrd="0" presId="urn:microsoft.com/office/officeart/2005/8/layout/vList2"/>
    <dgm:cxn modelId="{96EE7E86-A295-41A9-BAEB-41BEA59ACA53}" type="presOf" srcId="{3DBFF58A-A0E4-4DA9-9539-C0DF9B7ED5C9}" destId="{91981C33-FECE-44A9-B4F4-D05CC1E42DCC}" srcOrd="0" destOrd="0" presId="urn:microsoft.com/office/officeart/2005/8/layout/vList2"/>
    <dgm:cxn modelId="{24ADE7D6-B485-491E-8E08-2A95242AB170}" srcId="{45255367-DBDE-4B86-BCAA-E4FE786379DB}" destId="{8A20C12E-295D-4F68-8807-20C21321C4D2}" srcOrd="1" destOrd="0" parTransId="{67C8496E-C2B3-45EB-92C7-BF601E6BCAF1}" sibTransId="{CFBC89D8-F831-452C-896D-F7226FC982D6}"/>
    <dgm:cxn modelId="{C9D10EE3-E27B-463B-81E0-62DAA9560E3F}" srcId="{45255367-DBDE-4B86-BCAA-E4FE786379DB}" destId="{362365C1-71F4-4097-B728-C5679C34A931}" srcOrd="2" destOrd="0" parTransId="{9A305A6C-28F1-464A-BC0F-234E3C8AB038}" sibTransId="{1B116B3D-BE44-4036-A39E-A7CAD675AB3B}"/>
    <dgm:cxn modelId="{CA37B185-05EF-4C70-B63E-58D3AE260646}" type="presParOf" srcId="{A75CD968-25D6-4D51-A1C1-461001F1B6D3}" destId="{11EB5B4D-CA79-4FD6-9609-FF4DFA2A6939}" srcOrd="0" destOrd="0" presId="urn:microsoft.com/office/officeart/2005/8/layout/vList2"/>
    <dgm:cxn modelId="{38ECB472-A23E-43EC-893F-0BC399E62AB3}" type="presParOf" srcId="{A75CD968-25D6-4D51-A1C1-461001F1B6D3}" destId="{D6F8A9D7-22E8-489D-BE18-F5BCD3772301}" srcOrd="1" destOrd="0" presId="urn:microsoft.com/office/officeart/2005/8/layout/vList2"/>
    <dgm:cxn modelId="{2C7B41EE-9305-46DB-A960-5D26DEB64F19}" type="presParOf" srcId="{A75CD968-25D6-4D51-A1C1-461001F1B6D3}" destId="{EA8FEAD1-421F-4BA5-A31E-AEBC109D8617}" srcOrd="2" destOrd="0" presId="urn:microsoft.com/office/officeart/2005/8/layout/vList2"/>
    <dgm:cxn modelId="{A707E250-31EA-49FE-A1E5-2D4D2BF22AD6}" type="presParOf" srcId="{A75CD968-25D6-4D51-A1C1-461001F1B6D3}" destId="{58AB1A54-1AAE-4C94-A3E1-3EE0AB9B200A}" srcOrd="3" destOrd="0" presId="urn:microsoft.com/office/officeart/2005/8/layout/vList2"/>
    <dgm:cxn modelId="{AFE90A9C-B67B-4DFE-86E3-F17971B662E2}" type="presParOf" srcId="{A75CD968-25D6-4D51-A1C1-461001F1B6D3}" destId="{A570BACD-64F6-488B-9968-15A2CEC7B8DD}" srcOrd="4" destOrd="0" presId="urn:microsoft.com/office/officeart/2005/8/layout/vList2"/>
    <dgm:cxn modelId="{92EF4B2F-CF64-4D76-B08F-B6BC4078A70E}" type="presParOf" srcId="{A75CD968-25D6-4D51-A1C1-461001F1B6D3}" destId="{05C8F6B0-3E57-4CDC-8E0D-69DFB06510F4}" srcOrd="5" destOrd="0" presId="urn:microsoft.com/office/officeart/2005/8/layout/vList2"/>
    <dgm:cxn modelId="{E639FB93-D65E-4F42-8DB4-159C93C14214}" type="presParOf" srcId="{A75CD968-25D6-4D51-A1C1-461001F1B6D3}" destId="{91981C33-FECE-44A9-B4F4-D05CC1E42D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829D0A-A0AC-4492-9D7D-7BB8F4F6784E}" type="doc">
      <dgm:prSet loTypeId="urn:diagrams.loki3.com/VaryingWidthList" loCatId="list" qsTypeId="urn:microsoft.com/office/officeart/2005/8/quickstyle/simple1" qsCatId="simple" csTypeId="urn:microsoft.com/office/officeart/2005/8/colors/accent4_5" csCatId="accent4" phldr="1"/>
      <dgm:spPr/>
      <dgm:t>
        <a:bodyPr/>
        <a:lstStyle/>
        <a:p>
          <a:endParaRPr lang="en-US"/>
        </a:p>
      </dgm:t>
    </dgm:pt>
    <dgm:pt modelId="{BABAB704-C69C-436F-BBA8-D4E190CC504C}">
      <dgm:prSet phldrT="[Text]" custT="1"/>
      <dgm:spPr/>
      <dgm:t>
        <a:bodyPr/>
        <a:lstStyle/>
        <a:p>
          <a:r>
            <a:rPr lang="en-US" sz="2400">
              <a:solidFill>
                <a:schemeClr val="tx1"/>
              </a:solidFill>
            </a:rPr>
            <a:t>Use “UDL” in prompts</a:t>
          </a:r>
        </a:p>
      </dgm:t>
    </dgm:pt>
    <dgm:pt modelId="{A4474F75-3566-4C15-B5A1-DDB6F44554AE}" type="parTrans" cxnId="{A4FC9CCC-99D8-4918-AB77-76071C94C2D7}">
      <dgm:prSet/>
      <dgm:spPr/>
      <dgm:t>
        <a:bodyPr/>
        <a:lstStyle/>
        <a:p>
          <a:endParaRPr lang="en-US"/>
        </a:p>
      </dgm:t>
    </dgm:pt>
    <dgm:pt modelId="{B99D0046-4618-42D0-8885-1AA52E0B76AB}" type="sibTrans" cxnId="{A4FC9CCC-99D8-4918-AB77-76071C94C2D7}">
      <dgm:prSet/>
      <dgm:spPr/>
      <dgm:t>
        <a:bodyPr/>
        <a:lstStyle/>
        <a:p>
          <a:endParaRPr lang="en-US"/>
        </a:p>
      </dgm:t>
    </dgm:pt>
    <dgm:pt modelId="{6E7C47E5-E413-4D57-BF32-06F506C0530D}">
      <dgm:prSet phldrT="[Text]" custT="1"/>
      <dgm:spPr/>
      <dgm:t>
        <a:bodyPr/>
        <a:lstStyle/>
        <a:p>
          <a:r>
            <a:rPr lang="en-US" sz="2400">
              <a:solidFill>
                <a:schemeClr val="tx1"/>
              </a:solidFill>
            </a:rPr>
            <a:t>Start with an existing course design </a:t>
          </a:r>
        </a:p>
      </dgm:t>
    </dgm:pt>
    <dgm:pt modelId="{DBC9DA3E-A087-4F1F-A197-E4AA3915786F}" type="parTrans" cxnId="{CF83F399-C066-4E44-9906-1DF3D0551E44}">
      <dgm:prSet/>
      <dgm:spPr/>
      <dgm:t>
        <a:bodyPr/>
        <a:lstStyle/>
        <a:p>
          <a:endParaRPr lang="en-US"/>
        </a:p>
      </dgm:t>
    </dgm:pt>
    <dgm:pt modelId="{4478FEFF-374A-4765-B085-38692264CCF9}" type="sibTrans" cxnId="{CF83F399-C066-4E44-9906-1DF3D0551E44}">
      <dgm:prSet/>
      <dgm:spPr/>
      <dgm:t>
        <a:bodyPr/>
        <a:lstStyle/>
        <a:p>
          <a:endParaRPr lang="en-US"/>
        </a:p>
      </dgm:t>
    </dgm:pt>
    <dgm:pt modelId="{438B2F81-99AF-4706-AA20-BAD2B8F71515}">
      <dgm:prSet phldrT="[Text]" custT="1"/>
      <dgm:spPr/>
      <dgm:t>
        <a:bodyPr/>
        <a:lstStyle/>
        <a:p>
          <a:r>
            <a:rPr lang="en-US" sz="2400">
              <a:solidFill>
                <a:schemeClr val="tx1"/>
              </a:solidFill>
            </a:rPr>
            <a:t>Solve issues first</a:t>
          </a:r>
        </a:p>
      </dgm:t>
    </dgm:pt>
    <dgm:pt modelId="{BEB76A5C-264F-4A05-97EB-982F4E1DAE40}" type="parTrans" cxnId="{257330A7-505C-4B68-ADB0-045105FD5A1B}">
      <dgm:prSet/>
      <dgm:spPr/>
      <dgm:t>
        <a:bodyPr/>
        <a:lstStyle/>
        <a:p>
          <a:endParaRPr lang="en-US"/>
        </a:p>
      </dgm:t>
    </dgm:pt>
    <dgm:pt modelId="{CC1B1A50-81B5-43FB-AE2F-D7478ADCFB9B}" type="sibTrans" cxnId="{257330A7-505C-4B68-ADB0-045105FD5A1B}">
      <dgm:prSet/>
      <dgm:spPr/>
      <dgm:t>
        <a:bodyPr/>
        <a:lstStyle/>
        <a:p>
          <a:endParaRPr lang="en-US"/>
        </a:p>
      </dgm:t>
    </dgm:pt>
    <dgm:pt modelId="{703F4C4D-C64C-41F7-AA6F-A0C0263E6B7A}">
      <dgm:prSet custT="1"/>
      <dgm:spPr/>
      <dgm:t>
        <a:bodyPr/>
        <a:lstStyle/>
        <a:p>
          <a:r>
            <a:rPr lang="en-US" sz="2400">
              <a:solidFill>
                <a:schemeClr val="tx1"/>
              </a:solidFill>
            </a:rPr>
            <a:t>Name focus area(s) of UDL</a:t>
          </a:r>
        </a:p>
      </dgm:t>
    </dgm:pt>
    <dgm:pt modelId="{51749862-6DD0-485E-9598-2DC903701528}" type="parTrans" cxnId="{476CE907-1415-4216-901D-D98C1737FEC1}">
      <dgm:prSet/>
      <dgm:spPr/>
      <dgm:t>
        <a:bodyPr/>
        <a:lstStyle/>
        <a:p>
          <a:endParaRPr lang="en-US"/>
        </a:p>
      </dgm:t>
    </dgm:pt>
    <dgm:pt modelId="{57AD09A5-D584-42C0-BF87-98A6E6737E8A}" type="sibTrans" cxnId="{476CE907-1415-4216-901D-D98C1737FEC1}">
      <dgm:prSet/>
      <dgm:spPr/>
      <dgm:t>
        <a:bodyPr/>
        <a:lstStyle/>
        <a:p>
          <a:endParaRPr lang="en-US"/>
        </a:p>
      </dgm:t>
    </dgm:pt>
    <dgm:pt modelId="{32975ED0-3CF1-4581-ADD3-B82CA6056D2C}">
      <dgm:prSet custT="1"/>
      <dgm:spPr/>
      <dgm:t>
        <a:bodyPr/>
        <a:lstStyle/>
        <a:p>
          <a:r>
            <a:rPr lang="en-US" sz="2400">
              <a:solidFill>
                <a:schemeClr val="tx1"/>
              </a:solidFill>
            </a:rPr>
            <a:t>Specify what cannot be changed in your courses</a:t>
          </a:r>
        </a:p>
      </dgm:t>
    </dgm:pt>
    <dgm:pt modelId="{24EAB8F7-0B97-4B17-B682-21F6AC32F603}" type="parTrans" cxnId="{BF9DCD9A-D2E9-4CB9-B88E-4FB258F72592}">
      <dgm:prSet/>
      <dgm:spPr/>
      <dgm:t>
        <a:bodyPr/>
        <a:lstStyle/>
        <a:p>
          <a:endParaRPr lang="en-US"/>
        </a:p>
      </dgm:t>
    </dgm:pt>
    <dgm:pt modelId="{6ED6BBA5-D10A-4DEE-AAEE-746EBF3CC98B}" type="sibTrans" cxnId="{BF9DCD9A-D2E9-4CB9-B88E-4FB258F72592}">
      <dgm:prSet/>
      <dgm:spPr/>
      <dgm:t>
        <a:bodyPr/>
        <a:lstStyle/>
        <a:p>
          <a:endParaRPr lang="en-US"/>
        </a:p>
      </dgm:t>
    </dgm:pt>
    <dgm:pt modelId="{595F0AFE-FE23-47C1-B956-8D9C831DD19F}">
      <dgm:prSet custT="1"/>
      <dgm:spPr/>
      <dgm:t>
        <a:bodyPr/>
        <a:lstStyle/>
        <a:p>
          <a:r>
            <a:rPr lang="en-US" sz="2400">
              <a:solidFill>
                <a:schemeClr val="tx1"/>
              </a:solidFill>
            </a:rPr>
            <a:t>Have AI prioritize recommendations - and tell it you’re busy!</a:t>
          </a:r>
        </a:p>
      </dgm:t>
    </dgm:pt>
    <dgm:pt modelId="{3ECDE674-8077-49AE-8620-A2FAC107D614}" type="parTrans" cxnId="{69AD0217-5457-408B-AC05-E5120E64D92B}">
      <dgm:prSet/>
      <dgm:spPr/>
      <dgm:t>
        <a:bodyPr/>
        <a:lstStyle/>
        <a:p>
          <a:endParaRPr lang="en-US"/>
        </a:p>
      </dgm:t>
    </dgm:pt>
    <dgm:pt modelId="{22CF9D46-F12B-4E88-9E49-E081C0322E05}" type="sibTrans" cxnId="{69AD0217-5457-408B-AC05-E5120E64D92B}">
      <dgm:prSet/>
      <dgm:spPr/>
      <dgm:t>
        <a:bodyPr/>
        <a:lstStyle/>
        <a:p>
          <a:endParaRPr lang="en-US"/>
        </a:p>
      </dgm:t>
    </dgm:pt>
    <dgm:pt modelId="{84A05C4C-6CBB-4B57-89F8-D957F66DC59B}" type="pres">
      <dgm:prSet presAssocID="{4D829D0A-A0AC-4492-9D7D-7BB8F4F6784E}" presName="Name0" presStyleCnt="0">
        <dgm:presLayoutVars>
          <dgm:resizeHandles/>
        </dgm:presLayoutVars>
      </dgm:prSet>
      <dgm:spPr/>
    </dgm:pt>
    <dgm:pt modelId="{1A98AC1F-91A2-4D8C-8BCC-A4F6F74E8EF2}" type="pres">
      <dgm:prSet presAssocID="{438B2F81-99AF-4706-AA20-BAD2B8F71515}" presName="text" presStyleLbl="node1" presStyleIdx="0" presStyleCnt="6">
        <dgm:presLayoutVars>
          <dgm:bulletEnabled val="1"/>
        </dgm:presLayoutVars>
      </dgm:prSet>
      <dgm:spPr/>
    </dgm:pt>
    <dgm:pt modelId="{714FA528-074C-4425-B5C4-4891DF3A3981}" type="pres">
      <dgm:prSet presAssocID="{CC1B1A50-81B5-43FB-AE2F-D7478ADCFB9B}" presName="space" presStyleCnt="0"/>
      <dgm:spPr/>
    </dgm:pt>
    <dgm:pt modelId="{2C88C688-5DB7-4030-BA17-6ED4BF320614}" type="pres">
      <dgm:prSet presAssocID="{BABAB704-C69C-436F-BBA8-D4E190CC504C}" presName="text" presStyleLbl="node1" presStyleIdx="1" presStyleCnt="6">
        <dgm:presLayoutVars>
          <dgm:bulletEnabled val="1"/>
        </dgm:presLayoutVars>
      </dgm:prSet>
      <dgm:spPr/>
    </dgm:pt>
    <dgm:pt modelId="{B2632B47-EBFC-4763-BC1F-CDF4A533CF11}" type="pres">
      <dgm:prSet presAssocID="{B99D0046-4618-42D0-8885-1AA52E0B76AB}" presName="space" presStyleCnt="0"/>
      <dgm:spPr/>
    </dgm:pt>
    <dgm:pt modelId="{25BF4F71-1BD4-4B3C-97D5-0950736E9B87}" type="pres">
      <dgm:prSet presAssocID="{703F4C4D-C64C-41F7-AA6F-A0C0263E6B7A}" presName="text" presStyleLbl="node1" presStyleIdx="2" presStyleCnt="6">
        <dgm:presLayoutVars>
          <dgm:bulletEnabled val="1"/>
        </dgm:presLayoutVars>
      </dgm:prSet>
      <dgm:spPr/>
    </dgm:pt>
    <dgm:pt modelId="{EA1F9E56-6665-49C3-A085-7C89A61BD397}" type="pres">
      <dgm:prSet presAssocID="{57AD09A5-D584-42C0-BF87-98A6E6737E8A}" presName="space" presStyleCnt="0"/>
      <dgm:spPr/>
    </dgm:pt>
    <dgm:pt modelId="{BBDB5854-1523-4CF4-A8B6-2A091BA9F226}" type="pres">
      <dgm:prSet presAssocID="{6E7C47E5-E413-4D57-BF32-06F506C0530D}" presName="text" presStyleLbl="node1" presStyleIdx="3" presStyleCnt="6">
        <dgm:presLayoutVars>
          <dgm:bulletEnabled val="1"/>
        </dgm:presLayoutVars>
      </dgm:prSet>
      <dgm:spPr/>
    </dgm:pt>
    <dgm:pt modelId="{D1CCA5CD-CD52-424F-8BF2-2DDF6DD18A7B}" type="pres">
      <dgm:prSet presAssocID="{4478FEFF-374A-4765-B085-38692264CCF9}" presName="space" presStyleCnt="0"/>
      <dgm:spPr/>
    </dgm:pt>
    <dgm:pt modelId="{DED33F4F-42F7-41F0-9C4F-7C34447211D5}" type="pres">
      <dgm:prSet presAssocID="{32975ED0-3CF1-4581-ADD3-B82CA6056D2C}" presName="text" presStyleLbl="node1" presStyleIdx="4" presStyleCnt="6">
        <dgm:presLayoutVars>
          <dgm:bulletEnabled val="1"/>
        </dgm:presLayoutVars>
      </dgm:prSet>
      <dgm:spPr/>
    </dgm:pt>
    <dgm:pt modelId="{98434882-D571-4FEE-836E-9552CC309978}" type="pres">
      <dgm:prSet presAssocID="{6ED6BBA5-D10A-4DEE-AAEE-746EBF3CC98B}" presName="space" presStyleCnt="0"/>
      <dgm:spPr/>
    </dgm:pt>
    <dgm:pt modelId="{DA5D6606-B732-4079-86EB-FBF85BB6C8EC}" type="pres">
      <dgm:prSet presAssocID="{595F0AFE-FE23-47C1-B956-8D9C831DD19F}" presName="text" presStyleLbl="node1" presStyleIdx="5" presStyleCnt="6">
        <dgm:presLayoutVars>
          <dgm:bulletEnabled val="1"/>
        </dgm:presLayoutVars>
      </dgm:prSet>
      <dgm:spPr/>
    </dgm:pt>
  </dgm:ptLst>
  <dgm:cxnLst>
    <dgm:cxn modelId="{305D8C01-DF34-4F3B-BCAC-3C80EF517A2D}" type="presOf" srcId="{438B2F81-99AF-4706-AA20-BAD2B8F71515}" destId="{1A98AC1F-91A2-4D8C-8BCC-A4F6F74E8EF2}" srcOrd="0" destOrd="0" presId="urn:diagrams.loki3.com/VaryingWidthList"/>
    <dgm:cxn modelId="{476CE907-1415-4216-901D-D98C1737FEC1}" srcId="{4D829D0A-A0AC-4492-9D7D-7BB8F4F6784E}" destId="{703F4C4D-C64C-41F7-AA6F-A0C0263E6B7A}" srcOrd="2" destOrd="0" parTransId="{51749862-6DD0-485E-9598-2DC903701528}" sibTransId="{57AD09A5-D584-42C0-BF87-98A6E6737E8A}"/>
    <dgm:cxn modelId="{69AD0217-5457-408B-AC05-E5120E64D92B}" srcId="{4D829D0A-A0AC-4492-9D7D-7BB8F4F6784E}" destId="{595F0AFE-FE23-47C1-B956-8D9C831DD19F}" srcOrd="5" destOrd="0" parTransId="{3ECDE674-8077-49AE-8620-A2FAC107D614}" sibTransId="{22CF9D46-F12B-4E88-9E49-E081C0322E05}"/>
    <dgm:cxn modelId="{CF83F399-C066-4E44-9906-1DF3D0551E44}" srcId="{4D829D0A-A0AC-4492-9D7D-7BB8F4F6784E}" destId="{6E7C47E5-E413-4D57-BF32-06F506C0530D}" srcOrd="3" destOrd="0" parTransId="{DBC9DA3E-A087-4F1F-A197-E4AA3915786F}" sibTransId="{4478FEFF-374A-4765-B085-38692264CCF9}"/>
    <dgm:cxn modelId="{BF9DCD9A-D2E9-4CB9-B88E-4FB258F72592}" srcId="{4D829D0A-A0AC-4492-9D7D-7BB8F4F6784E}" destId="{32975ED0-3CF1-4581-ADD3-B82CA6056D2C}" srcOrd="4" destOrd="0" parTransId="{24EAB8F7-0B97-4B17-B682-21F6AC32F603}" sibTransId="{6ED6BBA5-D10A-4DEE-AAEE-746EBF3CC98B}"/>
    <dgm:cxn modelId="{257330A7-505C-4B68-ADB0-045105FD5A1B}" srcId="{4D829D0A-A0AC-4492-9D7D-7BB8F4F6784E}" destId="{438B2F81-99AF-4706-AA20-BAD2B8F71515}" srcOrd="0" destOrd="0" parTransId="{BEB76A5C-264F-4A05-97EB-982F4E1DAE40}" sibTransId="{CC1B1A50-81B5-43FB-AE2F-D7478ADCFB9B}"/>
    <dgm:cxn modelId="{E65380AD-41BC-4B36-9AC7-578902CCC6C7}" type="presOf" srcId="{BABAB704-C69C-436F-BBA8-D4E190CC504C}" destId="{2C88C688-5DB7-4030-BA17-6ED4BF320614}" srcOrd="0" destOrd="0" presId="urn:diagrams.loki3.com/VaryingWidthList"/>
    <dgm:cxn modelId="{BEB51FAE-1EB6-42BA-A593-6E6F4F0EB44F}" type="presOf" srcId="{4D829D0A-A0AC-4492-9D7D-7BB8F4F6784E}" destId="{84A05C4C-6CBB-4B57-89F8-D957F66DC59B}" srcOrd="0" destOrd="0" presId="urn:diagrams.loki3.com/VaryingWidthList"/>
    <dgm:cxn modelId="{628BEAC3-986B-49CA-9CB0-1C4157ECD44E}" type="presOf" srcId="{32975ED0-3CF1-4581-ADD3-B82CA6056D2C}" destId="{DED33F4F-42F7-41F0-9C4F-7C34447211D5}" srcOrd="0" destOrd="0" presId="urn:diagrams.loki3.com/VaryingWidthList"/>
    <dgm:cxn modelId="{A4FC9CCC-99D8-4918-AB77-76071C94C2D7}" srcId="{4D829D0A-A0AC-4492-9D7D-7BB8F4F6784E}" destId="{BABAB704-C69C-436F-BBA8-D4E190CC504C}" srcOrd="1" destOrd="0" parTransId="{A4474F75-3566-4C15-B5A1-DDB6F44554AE}" sibTransId="{B99D0046-4618-42D0-8885-1AA52E0B76AB}"/>
    <dgm:cxn modelId="{96FBE3CF-3EA5-49E2-9CEB-AB3B40969667}" type="presOf" srcId="{703F4C4D-C64C-41F7-AA6F-A0C0263E6B7A}" destId="{25BF4F71-1BD4-4B3C-97D5-0950736E9B87}" srcOrd="0" destOrd="0" presId="urn:diagrams.loki3.com/VaryingWidthList"/>
    <dgm:cxn modelId="{CA11C7D7-33F1-4DFB-9AB1-D0B4ECC0EBD2}" type="presOf" srcId="{6E7C47E5-E413-4D57-BF32-06F506C0530D}" destId="{BBDB5854-1523-4CF4-A8B6-2A091BA9F226}" srcOrd="0" destOrd="0" presId="urn:diagrams.loki3.com/VaryingWidthList"/>
    <dgm:cxn modelId="{72E6E0F0-6FE8-41E1-BD97-99F2748AC3A3}" type="presOf" srcId="{595F0AFE-FE23-47C1-B956-8D9C831DD19F}" destId="{DA5D6606-B732-4079-86EB-FBF85BB6C8EC}" srcOrd="0" destOrd="0" presId="urn:diagrams.loki3.com/VaryingWidthList"/>
    <dgm:cxn modelId="{0BB6E8F2-9A22-439A-8512-81C996A6F78D}" type="presParOf" srcId="{84A05C4C-6CBB-4B57-89F8-D957F66DC59B}" destId="{1A98AC1F-91A2-4D8C-8BCC-A4F6F74E8EF2}" srcOrd="0" destOrd="0" presId="urn:diagrams.loki3.com/VaryingWidthList"/>
    <dgm:cxn modelId="{16D3F0D3-9B79-45C8-AC43-AB745AA8C4ED}" type="presParOf" srcId="{84A05C4C-6CBB-4B57-89F8-D957F66DC59B}" destId="{714FA528-074C-4425-B5C4-4891DF3A3981}" srcOrd="1" destOrd="0" presId="urn:diagrams.loki3.com/VaryingWidthList"/>
    <dgm:cxn modelId="{3BF371D4-4899-472F-9848-0FB85FCFC327}" type="presParOf" srcId="{84A05C4C-6CBB-4B57-89F8-D957F66DC59B}" destId="{2C88C688-5DB7-4030-BA17-6ED4BF320614}" srcOrd="2" destOrd="0" presId="urn:diagrams.loki3.com/VaryingWidthList"/>
    <dgm:cxn modelId="{679CA0F8-BF9D-49FB-AF9B-E66531266171}" type="presParOf" srcId="{84A05C4C-6CBB-4B57-89F8-D957F66DC59B}" destId="{B2632B47-EBFC-4763-BC1F-CDF4A533CF11}" srcOrd="3" destOrd="0" presId="urn:diagrams.loki3.com/VaryingWidthList"/>
    <dgm:cxn modelId="{EAE63971-3AE0-42E7-BF24-E4EEA41827BD}" type="presParOf" srcId="{84A05C4C-6CBB-4B57-89F8-D957F66DC59B}" destId="{25BF4F71-1BD4-4B3C-97D5-0950736E9B87}" srcOrd="4" destOrd="0" presId="urn:diagrams.loki3.com/VaryingWidthList"/>
    <dgm:cxn modelId="{2E2EF181-F66E-47D3-8322-07AB96DE7470}" type="presParOf" srcId="{84A05C4C-6CBB-4B57-89F8-D957F66DC59B}" destId="{EA1F9E56-6665-49C3-A085-7C89A61BD397}" srcOrd="5" destOrd="0" presId="urn:diagrams.loki3.com/VaryingWidthList"/>
    <dgm:cxn modelId="{DC4920AB-A459-4F1F-A257-8E01EFF683E3}" type="presParOf" srcId="{84A05C4C-6CBB-4B57-89F8-D957F66DC59B}" destId="{BBDB5854-1523-4CF4-A8B6-2A091BA9F226}" srcOrd="6" destOrd="0" presId="urn:diagrams.loki3.com/VaryingWidthList"/>
    <dgm:cxn modelId="{AFE0C791-A29B-48D8-8DDC-17A3D1843C8F}" type="presParOf" srcId="{84A05C4C-6CBB-4B57-89F8-D957F66DC59B}" destId="{D1CCA5CD-CD52-424F-8BF2-2DDF6DD18A7B}" srcOrd="7" destOrd="0" presId="urn:diagrams.loki3.com/VaryingWidthList"/>
    <dgm:cxn modelId="{0B928008-F952-40DA-BB53-F3DDDC4D2A25}" type="presParOf" srcId="{84A05C4C-6CBB-4B57-89F8-D957F66DC59B}" destId="{DED33F4F-42F7-41F0-9C4F-7C34447211D5}" srcOrd="8" destOrd="0" presId="urn:diagrams.loki3.com/VaryingWidthList"/>
    <dgm:cxn modelId="{751EA244-C258-4E2B-A67A-DF1CA43841B0}" type="presParOf" srcId="{84A05C4C-6CBB-4B57-89F8-D957F66DC59B}" destId="{98434882-D571-4FEE-836E-9552CC309978}" srcOrd="9" destOrd="0" presId="urn:diagrams.loki3.com/VaryingWidthList"/>
    <dgm:cxn modelId="{A9256144-D104-40D3-98BB-302791FD090E}" type="presParOf" srcId="{84A05C4C-6CBB-4B57-89F8-D957F66DC59B}" destId="{DA5D6606-B732-4079-86EB-FBF85BB6C8EC}" srcOrd="10"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9E83BD-F879-411C-9580-48B593FF6A11}" type="doc">
      <dgm:prSet loTypeId="urn:microsoft.com/office/officeart/2005/8/layout/hProcess9" loCatId="process" qsTypeId="urn:microsoft.com/office/officeart/2005/8/quickstyle/simple2" qsCatId="simple" csTypeId="urn:microsoft.com/office/officeart/2005/8/colors/accent4_5" csCatId="accent4" phldr="1"/>
      <dgm:spPr/>
      <dgm:t>
        <a:bodyPr/>
        <a:lstStyle/>
        <a:p>
          <a:endParaRPr lang="en-US"/>
        </a:p>
      </dgm:t>
    </dgm:pt>
    <dgm:pt modelId="{84B8F24A-9453-4915-8116-9FC2AC88C24B}">
      <dgm:prSet custT="1"/>
      <dgm:spPr/>
      <dgm:t>
        <a:bodyPr/>
        <a:lstStyle/>
        <a:p>
          <a:pPr rtl="0"/>
          <a:r>
            <a:rPr lang="en-US" sz="1800">
              <a:solidFill>
                <a:schemeClr val="tx1"/>
              </a:solidFill>
            </a:rPr>
            <a:t>Don’t feed AI your work in whole, student data, or copyrighted material*</a:t>
          </a:r>
        </a:p>
      </dgm:t>
    </dgm:pt>
    <dgm:pt modelId="{4980B405-CAFE-4375-9860-1BEBF5258F64}" type="parTrans" cxnId="{825FD262-14FF-47B5-AAA2-A989440BD533}">
      <dgm:prSet/>
      <dgm:spPr/>
      <dgm:t>
        <a:bodyPr/>
        <a:lstStyle/>
        <a:p>
          <a:endParaRPr lang="en-US"/>
        </a:p>
      </dgm:t>
    </dgm:pt>
    <dgm:pt modelId="{DC6A55F2-AFC4-4AA8-ACF8-20D9E0226065}" type="sibTrans" cxnId="{825FD262-14FF-47B5-AAA2-A989440BD533}">
      <dgm:prSet phldrT="01" phldr="0"/>
      <dgm:spPr/>
      <dgm:t>
        <a:bodyPr/>
        <a:lstStyle/>
        <a:p>
          <a:endParaRPr lang="en-US"/>
        </a:p>
      </dgm:t>
    </dgm:pt>
    <dgm:pt modelId="{54AFA7EE-EEED-4FD9-A770-9FABC525DDD8}">
      <dgm:prSet/>
      <dgm:spPr/>
      <dgm:t>
        <a:bodyPr/>
        <a:lstStyle/>
        <a:p>
          <a:pPr rtl="0"/>
          <a:r>
            <a:rPr lang="en-US" sz="1800">
              <a:solidFill>
                <a:schemeClr val="tx1"/>
              </a:solidFill>
            </a:rPr>
            <a:t>Always review, edit, and elevate output</a:t>
          </a:r>
        </a:p>
      </dgm:t>
    </dgm:pt>
    <dgm:pt modelId="{E0D8AF10-03BD-4B9F-8790-D8C0B97C100E}" type="parTrans" cxnId="{05C4CEB5-F22B-4E5E-BB90-0C814A61FD77}">
      <dgm:prSet/>
      <dgm:spPr/>
      <dgm:t>
        <a:bodyPr/>
        <a:lstStyle/>
        <a:p>
          <a:endParaRPr lang="en-US"/>
        </a:p>
      </dgm:t>
    </dgm:pt>
    <dgm:pt modelId="{48587F54-A9E9-463E-BB00-6449D9140264}" type="sibTrans" cxnId="{05C4CEB5-F22B-4E5E-BB90-0C814A61FD77}">
      <dgm:prSet phldrT="02" phldr="0"/>
      <dgm:spPr/>
      <dgm:t>
        <a:bodyPr/>
        <a:lstStyle/>
        <a:p>
          <a:endParaRPr lang="en-US"/>
        </a:p>
      </dgm:t>
    </dgm:pt>
    <dgm:pt modelId="{33E50D3F-3249-41A4-B900-3DF588E57387}">
      <dgm:prSet/>
      <dgm:spPr/>
      <dgm:t>
        <a:bodyPr/>
        <a:lstStyle/>
        <a:p>
          <a:pPr rtl="0"/>
          <a:r>
            <a:rPr lang="en-US" sz="1800">
              <a:solidFill>
                <a:schemeClr val="tx1"/>
              </a:solidFill>
            </a:rPr>
            <a:t>Don’t generate learning content from scratch</a:t>
          </a:r>
        </a:p>
      </dgm:t>
    </dgm:pt>
    <dgm:pt modelId="{19AF69AA-274C-4FF9-9613-B2A6EC2A5BAD}" type="parTrans" cxnId="{8728196A-78E2-4885-A5C3-5E7340DB6D3C}">
      <dgm:prSet/>
      <dgm:spPr/>
      <dgm:t>
        <a:bodyPr/>
        <a:lstStyle/>
        <a:p>
          <a:endParaRPr lang="en-US"/>
        </a:p>
      </dgm:t>
    </dgm:pt>
    <dgm:pt modelId="{930B0B19-9D02-4933-80AC-641CD7CA4929}" type="sibTrans" cxnId="{8728196A-78E2-4885-A5C3-5E7340DB6D3C}">
      <dgm:prSet phldrT="03" phldr="0"/>
      <dgm:spPr/>
      <dgm:t>
        <a:bodyPr/>
        <a:lstStyle/>
        <a:p>
          <a:endParaRPr lang="en-US"/>
        </a:p>
      </dgm:t>
    </dgm:pt>
    <dgm:pt modelId="{1567EDAD-2C4E-4C7E-84C8-7537DF90413E}">
      <dgm:prSet/>
      <dgm:spPr/>
      <dgm:t>
        <a:bodyPr/>
        <a:lstStyle/>
        <a:p>
          <a:pPr rtl="0"/>
          <a:r>
            <a:rPr lang="en-US" sz="1800">
              <a:solidFill>
                <a:schemeClr val="tx1"/>
              </a:solidFill>
            </a:rPr>
            <a:t>Use AI as a thinking partner and teacher</a:t>
          </a:r>
        </a:p>
      </dgm:t>
    </dgm:pt>
    <dgm:pt modelId="{34D06142-1FAD-4704-A908-44A2392665F9}" type="parTrans" cxnId="{FFFAE57D-1F0F-4E28-B20E-F5DAF3EFAB6C}">
      <dgm:prSet/>
      <dgm:spPr/>
      <dgm:t>
        <a:bodyPr/>
        <a:lstStyle/>
        <a:p>
          <a:endParaRPr lang="en-US"/>
        </a:p>
      </dgm:t>
    </dgm:pt>
    <dgm:pt modelId="{9FB07B62-2B24-4C11-A549-7115AAA00759}" type="sibTrans" cxnId="{FFFAE57D-1F0F-4E28-B20E-F5DAF3EFAB6C}">
      <dgm:prSet phldrT="04" phldr="0"/>
      <dgm:spPr/>
      <dgm:t>
        <a:bodyPr/>
        <a:lstStyle/>
        <a:p>
          <a:endParaRPr lang="en-US"/>
        </a:p>
      </dgm:t>
    </dgm:pt>
    <dgm:pt modelId="{0514AB53-7D84-479D-B36B-07DCC4D0993B}" type="pres">
      <dgm:prSet presAssocID="{EB9E83BD-F879-411C-9580-48B593FF6A11}" presName="CompostProcess" presStyleCnt="0">
        <dgm:presLayoutVars>
          <dgm:dir/>
          <dgm:resizeHandles val="exact"/>
        </dgm:presLayoutVars>
      </dgm:prSet>
      <dgm:spPr/>
    </dgm:pt>
    <dgm:pt modelId="{2146F651-D0C8-4B5C-829D-FD627F732DDD}" type="pres">
      <dgm:prSet presAssocID="{EB9E83BD-F879-411C-9580-48B593FF6A11}" presName="arrow" presStyleLbl="bgShp" presStyleIdx="0" presStyleCnt="1"/>
      <dgm:spPr/>
    </dgm:pt>
    <dgm:pt modelId="{2F496CB3-4F59-4EC5-B76C-52A022D3CC4C}" type="pres">
      <dgm:prSet presAssocID="{EB9E83BD-F879-411C-9580-48B593FF6A11}" presName="linearProcess" presStyleCnt="0"/>
      <dgm:spPr/>
    </dgm:pt>
    <dgm:pt modelId="{90EBB0DF-632D-4170-AF11-E27547CFD00D}" type="pres">
      <dgm:prSet presAssocID="{84B8F24A-9453-4915-8116-9FC2AC88C24B}" presName="textNode" presStyleLbl="node1" presStyleIdx="0" presStyleCnt="4">
        <dgm:presLayoutVars>
          <dgm:bulletEnabled val="1"/>
        </dgm:presLayoutVars>
      </dgm:prSet>
      <dgm:spPr/>
    </dgm:pt>
    <dgm:pt modelId="{780D941A-4892-4F45-914E-996152FF7C50}" type="pres">
      <dgm:prSet presAssocID="{DC6A55F2-AFC4-4AA8-ACF8-20D9E0226065}" presName="sibTrans" presStyleCnt="0"/>
      <dgm:spPr/>
    </dgm:pt>
    <dgm:pt modelId="{D47875F8-806D-4BA8-A71D-48C15E299D1F}" type="pres">
      <dgm:prSet presAssocID="{54AFA7EE-EEED-4FD9-A770-9FABC525DDD8}" presName="textNode" presStyleLbl="node1" presStyleIdx="1" presStyleCnt="4">
        <dgm:presLayoutVars>
          <dgm:bulletEnabled val="1"/>
        </dgm:presLayoutVars>
      </dgm:prSet>
      <dgm:spPr/>
    </dgm:pt>
    <dgm:pt modelId="{B43C7025-C85D-4187-9C2D-2B6CEA7B95B0}" type="pres">
      <dgm:prSet presAssocID="{48587F54-A9E9-463E-BB00-6449D9140264}" presName="sibTrans" presStyleCnt="0"/>
      <dgm:spPr/>
    </dgm:pt>
    <dgm:pt modelId="{561C0CE3-134F-49CB-BA12-612759E6C047}" type="pres">
      <dgm:prSet presAssocID="{33E50D3F-3249-41A4-B900-3DF588E57387}" presName="textNode" presStyleLbl="node1" presStyleIdx="2" presStyleCnt="4">
        <dgm:presLayoutVars>
          <dgm:bulletEnabled val="1"/>
        </dgm:presLayoutVars>
      </dgm:prSet>
      <dgm:spPr/>
    </dgm:pt>
    <dgm:pt modelId="{410DC3CE-AC68-4005-A244-32EF291E61D2}" type="pres">
      <dgm:prSet presAssocID="{930B0B19-9D02-4933-80AC-641CD7CA4929}" presName="sibTrans" presStyleCnt="0"/>
      <dgm:spPr/>
    </dgm:pt>
    <dgm:pt modelId="{F6F74056-EDCB-43A9-822B-C130D766587A}" type="pres">
      <dgm:prSet presAssocID="{1567EDAD-2C4E-4C7E-84C8-7537DF90413E}" presName="textNode" presStyleLbl="node1" presStyleIdx="3" presStyleCnt="4">
        <dgm:presLayoutVars>
          <dgm:bulletEnabled val="1"/>
        </dgm:presLayoutVars>
      </dgm:prSet>
      <dgm:spPr/>
    </dgm:pt>
  </dgm:ptLst>
  <dgm:cxnLst>
    <dgm:cxn modelId="{6C2A4A00-B3F8-441B-A459-42585A66CF19}" type="presOf" srcId="{1567EDAD-2C4E-4C7E-84C8-7537DF90413E}" destId="{F6F74056-EDCB-43A9-822B-C130D766587A}" srcOrd="0" destOrd="0" presId="urn:microsoft.com/office/officeart/2005/8/layout/hProcess9"/>
    <dgm:cxn modelId="{7D58B961-2678-4675-A46B-47CD0D1F201A}" type="presOf" srcId="{54AFA7EE-EEED-4FD9-A770-9FABC525DDD8}" destId="{D47875F8-806D-4BA8-A71D-48C15E299D1F}" srcOrd="0" destOrd="0" presId="urn:microsoft.com/office/officeart/2005/8/layout/hProcess9"/>
    <dgm:cxn modelId="{825FD262-14FF-47B5-AAA2-A989440BD533}" srcId="{EB9E83BD-F879-411C-9580-48B593FF6A11}" destId="{84B8F24A-9453-4915-8116-9FC2AC88C24B}" srcOrd="0" destOrd="0" parTransId="{4980B405-CAFE-4375-9860-1BEBF5258F64}" sibTransId="{DC6A55F2-AFC4-4AA8-ACF8-20D9E0226065}"/>
    <dgm:cxn modelId="{8728196A-78E2-4885-A5C3-5E7340DB6D3C}" srcId="{EB9E83BD-F879-411C-9580-48B593FF6A11}" destId="{33E50D3F-3249-41A4-B900-3DF588E57387}" srcOrd="2" destOrd="0" parTransId="{19AF69AA-274C-4FF9-9613-B2A6EC2A5BAD}" sibTransId="{930B0B19-9D02-4933-80AC-641CD7CA4929}"/>
    <dgm:cxn modelId="{FFFAE57D-1F0F-4E28-B20E-F5DAF3EFAB6C}" srcId="{EB9E83BD-F879-411C-9580-48B593FF6A11}" destId="{1567EDAD-2C4E-4C7E-84C8-7537DF90413E}" srcOrd="3" destOrd="0" parTransId="{34D06142-1FAD-4704-A908-44A2392665F9}" sibTransId="{9FB07B62-2B24-4C11-A549-7115AAA00759}"/>
    <dgm:cxn modelId="{3FA4CD91-AF13-4E46-A74B-21B66F561FE9}" type="presOf" srcId="{84B8F24A-9453-4915-8116-9FC2AC88C24B}" destId="{90EBB0DF-632D-4170-AF11-E27547CFD00D}" srcOrd="0" destOrd="0" presId="urn:microsoft.com/office/officeart/2005/8/layout/hProcess9"/>
    <dgm:cxn modelId="{DA14D5A4-177B-4791-BEA5-A30CBBAE8643}" type="presOf" srcId="{33E50D3F-3249-41A4-B900-3DF588E57387}" destId="{561C0CE3-134F-49CB-BA12-612759E6C047}" srcOrd="0" destOrd="0" presId="urn:microsoft.com/office/officeart/2005/8/layout/hProcess9"/>
    <dgm:cxn modelId="{05C4CEB5-F22B-4E5E-BB90-0C814A61FD77}" srcId="{EB9E83BD-F879-411C-9580-48B593FF6A11}" destId="{54AFA7EE-EEED-4FD9-A770-9FABC525DDD8}" srcOrd="1" destOrd="0" parTransId="{E0D8AF10-03BD-4B9F-8790-D8C0B97C100E}" sibTransId="{48587F54-A9E9-463E-BB00-6449D9140264}"/>
    <dgm:cxn modelId="{22E09DF1-CA1C-49AD-AA48-472DC05C5EDC}" type="presOf" srcId="{EB9E83BD-F879-411C-9580-48B593FF6A11}" destId="{0514AB53-7D84-479D-B36B-07DCC4D0993B}" srcOrd="0" destOrd="0" presId="urn:microsoft.com/office/officeart/2005/8/layout/hProcess9"/>
    <dgm:cxn modelId="{520B2601-57A0-42FE-893B-4BC0DDEC16BC}" type="presParOf" srcId="{0514AB53-7D84-479D-B36B-07DCC4D0993B}" destId="{2146F651-D0C8-4B5C-829D-FD627F732DDD}" srcOrd="0" destOrd="0" presId="urn:microsoft.com/office/officeart/2005/8/layout/hProcess9"/>
    <dgm:cxn modelId="{44ECC2F0-8D8A-49FE-9BD6-17190DD2B4AB}" type="presParOf" srcId="{0514AB53-7D84-479D-B36B-07DCC4D0993B}" destId="{2F496CB3-4F59-4EC5-B76C-52A022D3CC4C}" srcOrd="1" destOrd="0" presId="urn:microsoft.com/office/officeart/2005/8/layout/hProcess9"/>
    <dgm:cxn modelId="{BFB63A02-6BA3-45B2-AD8B-86031CF6FA7C}" type="presParOf" srcId="{2F496CB3-4F59-4EC5-B76C-52A022D3CC4C}" destId="{90EBB0DF-632D-4170-AF11-E27547CFD00D}" srcOrd="0" destOrd="0" presId="urn:microsoft.com/office/officeart/2005/8/layout/hProcess9"/>
    <dgm:cxn modelId="{62FD0F7C-8FE4-4B5F-90F3-8B906C220C05}" type="presParOf" srcId="{2F496CB3-4F59-4EC5-B76C-52A022D3CC4C}" destId="{780D941A-4892-4F45-914E-996152FF7C50}" srcOrd="1" destOrd="0" presId="urn:microsoft.com/office/officeart/2005/8/layout/hProcess9"/>
    <dgm:cxn modelId="{B5110164-073A-4299-9E98-729D7E09F425}" type="presParOf" srcId="{2F496CB3-4F59-4EC5-B76C-52A022D3CC4C}" destId="{D47875F8-806D-4BA8-A71D-48C15E299D1F}" srcOrd="2" destOrd="0" presId="urn:microsoft.com/office/officeart/2005/8/layout/hProcess9"/>
    <dgm:cxn modelId="{F8A475AD-5063-4E4B-A89D-ED2F5DE1C5ED}" type="presParOf" srcId="{2F496CB3-4F59-4EC5-B76C-52A022D3CC4C}" destId="{B43C7025-C85D-4187-9C2D-2B6CEA7B95B0}" srcOrd="3" destOrd="0" presId="urn:microsoft.com/office/officeart/2005/8/layout/hProcess9"/>
    <dgm:cxn modelId="{B27B5894-F864-430B-87E7-532B27386AAC}" type="presParOf" srcId="{2F496CB3-4F59-4EC5-B76C-52A022D3CC4C}" destId="{561C0CE3-134F-49CB-BA12-612759E6C047}" srcOrd="4" destOrd="0" presId="urn:microsoft.com/office/officeart/2005/8/layout/hProcess9"/>
    <dgm:cxn modelId="{2DBF9D43-6CB8-44CB-8B86-F280F4ED6DE0}" type="presParOf" srcId="{2F496CB3-4F59-4EC5-B76C-52A022D3CC4C}" destId="{410DC3CE-AC68-4005-A244-32EF291E61D2}" srcOrd="5" destOrd="0" presId="urn:microsoft.com/office/officeart/2005/8/layout/hProcess9"/>
    <dgm:cxn modelId="{971B88E0-C626-444D-BF59-D927D0C05180}" type="presParOf" srcId="{2F496CB3-4F59-4EC5-B76C-52A022D3CC4C}" destId="{F6F74056-EDCB-43A9-822B-C130D76658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D2BBFA-F739-431D-AFCB-BF96775AD294}"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F5E60AA5-C240-4E96-8CE5-4FD2AF1F8AC5}">
      <dgm:prSet phldrT="[Text]"/>
      <dgm:spPr/>
      <dgm:t>
        <a:bodyPr/>
        <a:lstStyle/>
        <a:p>
          <a:r>
            <a:rPr lang="en-US"/>
            <a:t>Word Document</a:t>
          </a:r>
        </a:p>
      </dgm:t>
    </dgm:pt>
    <dgm:pt modelId="{F92ED36B-3D6D-4461-8FF1-5763B197A32C}" type="parTrans" cxnId="{73609DB0-AB16-453C-AAB9-B4B6A4ACDCF5}">
      <dgm:prSet/>
      <dgm:spPr/>
      <dgm:t>
        <a:bodyPr/>
        <a:lstStyle/>
        <a:p>
          <a:endParaRPr lang="en-US"/>
        </a:p>
      </dgm:t>
    </dgm:pt>
    <dgm:pt modelId="{470A44BB-9D6C-4018-BE87-BF5E38E9ED73}" type="sibTrans" cxnId="{73609DB0-AB16-453C-AAB9-B4B6A4ACDCF5}">
      <dgm:prSet/>
      <dgm:spPr/>
      <dgm:t>
        <a:bodyPr/>
        <a:lstStyle/>
        <a:p>
          <a:endParaRPr lang="en-US"/>
        </a:p>
      </dgm:t>
    </dgm:pt>
    <dgm:pt modelId="{098A7C99-5434-4A15-9097-4CBD59EF3802}">
      <dgm:prSet phldrT="[Text]"/>
      <dgm:spPr/>
      <dgm:t>
        <a:bodyPr/>
        <a:lstStyle/>
        <a:p>
          <a:r>
            <a:rPr lang="en-US"/>
            <a:t>Example prompts OR</a:t>
          </a:r>
        </a:p>
      </dgm:t>
    </dgm:pt>
    <dgm:pt modelId="{7707CFD0-8D48-43CB-A2C7-903BA400AC46}" type="parTrans" cxnId="{1B54E53B-950D-4AAB-8527-A5754ED95826}">
      <dgm:prSet/>
      <dgm:spPr/>
      <dgm:t>
        <a:bodyPr/>
        <a:lstStyle/>
        <a:p>
          <a:endParaRPr lang="en-US"/>
        </a:p>
      </dgm:t>
    </dgm:pt>
    <dgm:pt modelId="{50FEF584-20EB-4611-98A9-3629F9A774E4}" type="sibTrans" cxnId="{1B54E53B-950D-4AAB-8527-A5754ED95826}">
      <dgm:prSet/>
      <dgm:spPr/>
      <dgm:t>
        <a:bodyPr/>
        <a:lstStyle/>
        <a:p>
          <a:endParaRPr lang="en-US"/>
        </a:p>
      </dgm:t>
    </dgm:pt>
    <dgm:pt modelId="{95AB4022-0A74-4588-98CC-A134CEF62ED2}">
      <dgm:prSet phldrT="[Text]"/>
      <dgm:spPr/>
      <dgm:t>
        <a:bodyPr/>
        <a:lstStyle/>
        <a:p>
          <a:r>
            <a:rPr lang="en-US"/>
            <a:t>Fill-in-the-blank prompts</a:t>
          </a:r>
        </a:p>
      </dgm:t>
    </dgm:pt>
    <dgm:pt modelId="{35272D06-B52E-4E42-91AD-086325FB7AE9}" type="parTrans" cxnId="{BF68CBB4-AD37-4415-A16D-22A96588572C}">
      <dgm:prSet/>
      <dgm:spPr/>
      <dgm:t>
        <a:bodyPr/>
        <a:lstStyle/>
        <a:p>
          <a:endParaRPr lang="en-US"/>
        </a:p>
      </dgm:t>
    </dgm:pt>
    <dgm:pt modelId="{E32E3261-785A-4249-8967-0B425369D2B1}" type="sibTrans" cxnId="{BF68CBB4-AD37-4415-A16D-22A96588572C}">
      <dgm:prSet/>
      <dgm:spPr/>
      <dgm:t>
        <a:bodyPr/>
        <a:lstStyle/>
        <a:p>
          <a:endParaRPr lang="en-US"/>
        </a:p>
      </dgm:t>
    </dgm:pt>
    <dgm:pt modelId="{980354D7-D5B9-4E66-B0ED-23F2328B1DA8}">
      <dgm:prSet phldrT="[Text]"/>
      <dgm:spPr/>
      <dgm:t>
        <a:bodyPr/>
        <a:lstStyle/>
        <a:p>
          <a:r>
            <a:rPr lang="en-US"/>
            <a:t>AI model links</a:t>
          </a:r>
        </a:p>
      </dgm:t>
    </dgm:pt>
    <dgm:pt modelId="{9FE29B3C-9663-4024-A7D7-4764B22E8153}" type="parTrans" cxnId="{41D46D25-109E-4CC8-B37A-92A27BBF68A1}">
      <dgm:prSet/>
      <dgm:spPr/>
      <dgm:t>
        <a:bodyPr/>
        <a:lstStyle/>
        <a:p>
          <a:endParaRPr lang="en-US"/>
        </a:p>
      </dgm:t>
    </dgm:pt>
    <dgm:pt modelId="{5DEC8C11-1EC8-41D4-A25A-EB5F653BCC3A}" type="sibTrans" cxnId="{41D46D25-109E-4CC8-B37A-92A27BBF68A1}">
      <dgm:prSet/>
      <dgm:spPr/>
      <dgm:t>
        <a:bodyPr/>
        <a:lstStyle/>
        <a:p>
          <a:endParaRPr lang="en-US"/>
        </a:p>
      </dgm:t>
    </dgm:pt>
    <dgm:pt modelId="{2A4E43AF-58EC-4FF9-8F7E-6DBFB1A03E4A}">
      <dgm:prSet phldrT="[Text]"/>
      <dgm:spPr/>
      <dgm:t>
        <a:bodyPr/>
        <a:lstStyle/>
        <a:p>
          <a:r>
            <a:rPr lang="en-US"/>
            <a:t>Pre-populated fill-in-the-blank prompt</a:t>
          </a:r>
        </a:p>
      </dgm:t>
    </dgm:pt>
    <dgm:pt modelId="{CD32DD92-AB24-4FF6-A366-EDEB22FC52EF}" type="parTrans" cxnId="{1E57457B-17EB-436C-9040-9E9712488B13}">
      <dgm:prSet/>
      <dgm:spPr/>
      <dgm:t>
        <a:bodyPr/>
        <a:lstStyle/>
        <a:p>
          <a:endParaRPr lang="en-US"/>
        </a:p>
      </dgm:t>
    </dgm:pt>
    <dgm:pt modelId="{DC4C93AF-4143-4155-83F1-C48D5946F4B9}" type="sibTrans" cxnId="{1E57457B-17EB-436C-9040-9E9712488B13}">
      <dgm:prSet/>
      <dgm:spPr/>
      <dgm:t>
        <a:bodyPr/>
        <a:lstStyle/>
        <a:p>
          <a:endParaRPr lang="en-US"/>
        </a:p>
      </dgm:t>
    </dgm:pt>
    <dgm:pt modelId="{371D3E9C-FCBE-41AC-9926-8E0CB01D33B0}">
      <dgm:prSet phldrT="[Text]"/>
      <dgm:spPr/>
      <dgm:t>
        <a:bodyPr/>
        <a:lstStyle/>
        <a:p>
          <a:r>
            <a:rPr lang="en-US"/>
            <a:t>Not secured</a:t>
          </a:r>
        </a:p>
      </dgm:t>
    </dgm:pt>
    <dgm:pt modelId="{B8065B9D-90D2-4487-8315-5707B041C641}" type="parTrans" cxnId="{DE395304-7913-4555-973B-AF86C3F694BB}">
      <dgm:prSet/>
      <dgm:spPr/>
      <dgm:t>
        <a:bodyPr/>
        <a:lstStyle/>
        <a:p>
          <a:endParaRPr lang="en-US"/>
        </a:p>
      </dgm:t>
    </dgm:pt>
    <dgm:pt modelId="{AAD32245-0829-43CB-A40A-BEB9DEDF07D3}" type="sibTrans" cxnId="{DE395304-7913-4555-973B-AF86C3F694BB}">
      <dgm:prSet/>
      <dgm:spPr/>
      <dgm:t>
        <a:bodyPr/>
        <a:lstStyle/>
        <a:p>
          <a:endParaRPr lang="en-US"/>
        </a:p>
      </dgm:t>
    </dgm:pt>
    <dgm:pt modelId="{F0B57D51-5368-470E-A41B-3CBBBF623648}">
      <dgm:prSet phldrT="[Text]"/>
      <dgm:spPr/>
      <dgm:t>
        <a:bodyPr/>
        <a:lstStyle/>
        <a:p>
          <a:r>
            <a:rPr lang="en-US"/>
            <a:t>Use a secure model </a:t>
          </a:r>
        </a:p>
      </dgm:t>
    </dgm:pt>
    <dgm:pt modelId="{9040EDB8-ABF7-4AB3-9A49-652E1AA283A7}" type="parTrans" cxnId="{53492552-6E4F-46DE-9705-DFBC6BF0E5E8}">
      <dgm:prSet/>
      <dgm:spPr/>
      <dgm:t>
        <a:bodyPr/>
        <a:lstStyle/>
        <a:p>
          <a:endParaRPr lang="en-US"/>
        </a:p>
      </dgm:t>
    </dgm:pt>
    <dgm:pt modelId="{BBEE5EED-8953-49C6-ACCB-C67FE1BADEDB}" type="sibTrans" cxnId="{53492552-6E4F-46DE-9705-DFBC6BF0E5E8}">
      <dgm:prSet/>
      <dgm:spPr/>
      <dgm:t>
        <a:bodyPr/>
        <a:lstStyle/>
        <a:p>
          <a:endParaRPr lang="en-US"/>
        </a:p>
      </dgm:t>
    </dgm:pt>
    <dgm:pt modelId="{EB31672C-CC4E-4DC5-ADFA-89F159BEA69F}" type="pres">
      <dgm:prSet presAssocID="{15D2BBFA-F739-431D-AFCB-BF96775AD294}" presName="Name0" presStyleCnt="0">
        <dgm:presLayoutVars>
          <dgm:dir/>
          <dgm:animLvl val="lvl"/>
          <dgm:resizeHandles val="exact"/>
        </dgm:presLayoutVars>
      </dgm:prSet>
      <dgm:spPr/>
    </dgm:pt>
    <dgm:pt modelId="{43F76C02-654F-4BCD-A84E-64CEB13679EE}" type="pres">
      <dgm:prSet presAssocID="{F5E60AA5-C240-4E96-8CE5-4FD2AF1F8AC5}" presName="composite" presStyleCnt="0"/>
      <dgm:spPr/>
    </dgm:pt>
    <dgm:pt modelId="{6285CBF6-9F75-4DDA-B112-ABC9CD303977}" type="pres">
      <dgm:prSet presAssocID="{F5E60AA5-C240-4E96-8CE5-4FD2AF1F8AC5}" presName="parTx" presStyleLbl="alignNode1" presStyleIdx="0" presStyleCnt="2">
        <dgm:presLayoutVars>
          <dgm:chMax val="0"/>
          <dgm:chPref val="0"/>
          <dgm:bulletEnabled val="1"/>
        </dgm:presLayoutVars>
      </dgm:prSet>
      <dgm:spPr/>
    </dgm:pt>
    <dgm:pt modelId="{3A98D10E-31A3-4565-816F-15DE1E41776B}" type="pres">
      <dgm:prSet presAssocID="{F5E60AA5-C240-4E96-8CE5-4FD2AF1F8AC5}" presName="desTx" presStyleLbl="alignAccFollowNode1" presStyleIdx="0" presStyleCnt="2">
        <dgm:presLayoutVars>
          <dgm:bulletEnabled val="1"/>
        </dgm:presLayoutVars>
      </dgm:prSet>
      <dgm:spPr/>
    </dgm:pt>
    <dgm:pt modelId="{F822B001-7555-46A9-905C-C975A462BEA9}" type="pres">
      <dgm:prSet presAssocID="{470A44BB-9D6C-4018-BE87-BF5E38E9ED73}" presName="space" presStyleCnt="0"/>
      <dgm:spPr/>
    </dgm:pt>
    <dgm:pt modelId="{8997780C-E044-45A2-8337-2C25A73B2330}" type="pres">
      <dgm:prSet presAssocID="{980354D7-D5B9-4E66-B0ED-23F2328B1DA8}" presName="composite" presStyleCnt="0"/>
      <dgm:spPr/>
    </dgm:pt>
    <dgm:pt modelId="{A94C20D9-1A10-43FF-9398-7A8000B4A198}" type="pres">
      <dgm:prSet presAssocID="{980354D7-D5B9-4E66-B0ED-23F2328B1DA8}" presName="parTx" presStyleLbl="alignNode1" presStyleIdx="1" presStyleCnt="2">
        <dgm:presLayoutVars>
          <dgm:chMax val="0"/>
          <dgm:chPref val="0"/>
          <dgm:bulletEnabled val="1"/>
        </dgm:presLayoutVars>
      </dgm:prSet>
      <dgm:spPr/>
    </dgm:pt>
    <dgm:pt modelId="{002FD3B0-64D1-49F9-B467-D2F530B06D3F}" type="pres">
      <dgm:prSet presAssocID="{980354D7-D5B9-4E66-B0ED-23F2328B1DA8}" presName="desTx" presStyleLbl="alignAccFollowNode1" presStyleIdx="1" presStyleCnt="2">
        <dgm:presLayoutVars>
          <dgm:bulletEnabled val="1"/>
        </dgm:presLayoutVars>
      </dgm:prSet>
      <dgm:spPr/>
    </dgm:pt>
  </dgm:ptLst>
  <dgm:cxnLst>
    <dgm:cxn modelId="{D2255E03-74F8-44A4-9CE3-B5470A3887CF}" type="presOf" srcId="{15D2BBFA-F739-431D-AFCB-BF96775AD294}" destId="{EB31672C-CC4E-4DC5-ADFA-89F159BEA69F}" srcOrd="0" destOrd="0" presId="urn:microsoft.com/office/officeart/2005/8/layout/hList1"/>
    <dgm:cxn modelId="{DE395304-7913-4555-973B-AF86C3F694BB}" srcId="{980354D7-D5B9-4E66-B0ED-23F2328B1DA8}" destId="{371D3E9C-FCBE-41AC-9926-8E0CB01D33B0}" srcOrd="1" destOrd="0" parTransId="{B8065B9D-90D2-4487-8315-5707B041C641}" sibTransId="{AAD32245-0829-43CB-A40A-BEB9DEDF07D3}"/>
    <dgm:cxn modelId="{41D46D25-109E-4CC8-B37A-92A27BBF68A1}" srcId="{15D2BBFA-F739-431D-AFCB-BF96775AD294}" destId="{980354D7-D5B9-4E66-B0ED-23F2328B1DA8}" srcOrd="1" destOrd="0" parTransId="{9FE29B3C-9663-4024-A7D7-4764B22E8153}" sibTransId="{5DEC8C11-1EC8-41D4-A25A-EB5F653BCC3A}"/>
    <dgm:cxn modelId="{1B54E53B-950D-4AAB-8527-A5754ED95826}" srcId="{F5E60AA5-C240-4E96-8CE5-4FD2AF1F8AC5}" destId="{098A7C99-5434-4A15-9097-4CBD59EF3802}" srcOrd="0" destOrd="0" parTransId="{7707CFD0-8D48-43CB-A2C7-903BA400AC46}" sibTransId="{50FEF584-20EB-4611-98A9-3629F9A774E4}"/>
    <dgm:cxn modelId="{EE33BD71-7BCF-4FE4-B90A-5A2CFC90CEF9}" type="presOf" srcId="{F0B57D51-5368-470E-A41B-3CBBBF623648}" destId="{3A98D10E-31A3-4565-816F-15DE1E41776B}" srcOrd="0" destOrd="2" presId="urn:microsoft.com/office/officeart/2005/8/layout/hList1"/>
    <dgm:cxn modelId="{53492552-6E4F-46DE-9705-DFBC6BF0E5E8}" srcId="{F5E60AA5-C240-4E96-8CE5-4FD2AF1F8AC5}" destId="{F0B57D51-5368-470E-A41B-3CBBBF623648}" srcOrd="2" destOrd="0" parTransId="{9040EDB8-ABF7-4AB3-9A49-652E1AA283A7}" sibTransId="{BBEE5EED-8953-49C6-ACCB-C67FE1BADEDB}"/>
    <dgm:cxn modelId="{1E57457B-17EB-436C-9040-9E9712488B13}" srcId="{980354D7-D5B9-4E66-B0ED-23F2328B1DA8}" destId="{2A4E43AF-58EC-4FF9-8F7E-6DBFB1A03E4A}" srcOrd="0" destOrd="0" parTransId="{CD32DD92-AB24-4FF6-A366-EDEB22FC52EF}" sibTransId="{DC4C93AF-4143-4155-83F1-C48D5946F4B9}"/>
    <dgm:cxn modelId="{5702BC83-0E63-4C55-A054-1D373E4D4235}" type="presOf" srcId="{980354D7-D5B9-4E66-B0ED-23F2328B1DA8}" destId="{A94C20D9-1A10-43FF-9398-7A8000B4A198}" srcOrd="0" destOrd="0" presId="urn:microsoft.com/office/officeart/2005/8/layout/hList1"/>
    <dgm:cxn modelId="{10DCEDA6-B0D1-43BA-9337-1DCBCFD6EA6D}" type="presOf" srcId="{098A7C99-5434-4A15-9097-4CBD59EF3802}" destId="{3A98D10E-31A3-4565-816F-15DE1E41776B}" srcOrd="0" destOrd="0" presId="urn:microsoft.com/office/officeart/2005/8/layout/hList1"/>
    <dgm:cxn modelId="{73609DB0-AB16-453C-AAB9-B4B6A4ACDCF5}" srcId="{15D2BBFA-F739-431D-AFCB-BF96775AD294}" destId="{F5E60AA5-C240-4E96-8CE5-4FD2AF1F8AC5}" srcOrd="0" destOrd="0" parTransId="{F92ED36B-3D6D-4461-8FF1-5763B197A32C}" sibTransId="{470A44BB-9D6C-4018-BE87-BF5E38E9ED73}"/>
    <dgm:cxn modelId="{BF68CBB4-AD37-4415-A16D-22A96588572C}" srcId="{F5E60AA5-C240-4E96-8CE5-4FD2AF1F8AC5}" destId="{95AB4022-0A74-4588-98CC-A134CEF62ED2}" srcOrd="1" destOrd="0" parTransId="{35272D06-B52E-4E42-91AD-086325FB7AE9}" sibTransId="{E32E3261-785A-4249-8967-0B425369D2B1}"/>
    <dgm:cxn modelId="{26E922CE-2933-41DC-BC65-C1F2CD15D01C}" type="presOf" srcId="{95AB4022-0A74-4588-98CC-A134CEF62ED2}" destId="{3A98D10E-31A3-4565-816F-15DE1E41776B}" srcOrd="0" destOrd="1" presId="urn:microsoft.com/office/officeart/2005/8/layout/hList1"/>
    <dgm:cxn modelId="{C8DF36D5-804C-4E40-AD07-5B2D21605138}" type="presOf" srcId="{2A4E43AF-58EC-4FF9-8F7E-6DBFB1A03E4A}" destId="{002FD3B0-64D1-49F9-B467-D2F530B06D3F}" srcOrd="0" destOrd="0" presId="urn:microsoft.com/office/officeart/2005/8/layout/hList1"/>
    <dgm:cxn modelId="{ADA167DB-C8CD-4D4B-A91B-EB1F9654E3B0}" type="presOf" srcId="{371D3E9C-FCBE-41AC-9926-8E0CB01D33B0}" destId="{002FD3B0-64D1-49F9-B467-D2F530B06D3F}" srcOrd="0" destOrd="1" presId="urn:microsoft.com/office/officeart/2005/8/layout/hList1"/>
    <dgm:cxn modelId="{2E268BE1-62FB-4A19-9A97-2ED99474472F}" type="presOf" srcId="{F5E60AA5-C240-4E96-8CE5-4FD2AF1F8AC5}" destId="{6285CBF6-9F75-4DDA-B112-ABC9CD303977}" srcOrd="0" destOrd="0" presId="urn:microsoft.com/office/officeart/2005/8/layout/hList1"/>
    <dgm:cxn modelId="{D49636FB-A188-4898-98D8-3C2E7C290880}" type="presParOf" srcId="{EB31672C-CC4E-4DC5-ADFA-89F159BEA69F}" destId="{43F76C02-654F-4BCD-A84E-64CEB13679EE}" srcOrd="0" destOrd="0" presId="urn:microsoft.com/office/officeart/2005/8/layout/hList1"/>
    <dgm:cxn modelId="{A8200946-6ABB-4F99-B7E3-69E070954353}" type="presParOf" srcId="{43F76C02-654F-4BCD-A84E-64CEB13679EE}" destId="{6285CBF6-9F75-4DDA-B112-ABC9CD303977}" srcOrd="0" destOrd="0" presId="urn:microsoft.com/office/officeart/2005/8/layout/hList1"/>
    <dgm:cxn modelId="{C2C8DFCA-9903-4E44-A33A-ABBEFF4CDB41}" type="presParOf" srcId="{43F76C02-654F-4BCD-A84E-64CEB13679EE}" destId="{3A98D10E-31A3-4565-816F-15DE1E41776B}" srcOrd="1" destOrd="0" presId="urn:microsoft.com/office/officeart/2005/8/layout/hList1"/>
    <dgm:cxn modelId="{75423A45-CFF3-4A0D-8FA6-AB64D67CF83D}" type="presParOf" srcId="{EB31672C-CC4E-4DC5-ADFA-89F159BEA69F}" destId="{F822B001-7555-46A9-905C-C975A462BEA9}" srcOrd="1" destOrd="0" presId="urn:microsoft.com/office/officeart/2005/8/layout/hList1"/>
    <dgm:cxn modelId="{C8308ACD-6178-4526-81D1-F03FCB1518FC}" type="presParOf" srcId="{EB31672C-CC4E-4DC5-ADFA-89F159BEA69F}" destId="{8997780C-E044-45A2-8337-2C25A73B2330}" srcOrd="2" destOrd="0" presId="urn:microsoft.com/office/officeart/2005/8/layout/hList1"/>
    <dgm:cxn modelId="{96707326-8920-4F56-AA6F-311ABF49FEA1}" type="presParOf" srcId="{8997780C-E044-45A2-8337-2C25A73B2330}" destId="{A94C20D9-1A10-43FF-9398-7A8000B4A198}" srcOrd="0" destOrd="0" presId="urn:microsoft.com/office/officeart/2005/8/layout/hList1"/>
    <dgm:cxn modelId="{017E57F6-492F-4356-A3ED-EA20813F6A51}" type="presParOf" srcId="{8997780C-E044-45A2-8337-2C25A73B2330}" destId="{002FD3B0-64D1-49F9-B467-D2F530B06D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4435EBFC-0E54-45E8-BCE9-53FA2434A4FF}" type="doc">
      <dgm:prSet loTypeId="urn:microsoft.com/office/officeart/2018/2/layout/IconVerticalSolidList" loCatId="icon" qsTypeId="urn:microsoft.com/office/officeart/2005/8/quickstyle/simple1" qsCatId="simple" csTypeId="urn:microsoft.com/office/officeart/2005/8/colors/accent4_2" csCatId="accent4" phldr="1"/>
      <dgm:spPr/>
      <dgm:t>
        <a:bodyPr/>
        <a:lstStyle/>
        <a:p>
          <a:endParaRPr lang="en-US"/>
        </a:p>
      </dgm:t>
    </dgm:pt>
    <dgm:pt modelId="{A7B63E5F-1A5D-4139-9680-8875C1492591}">
      <dgm:prSet custT="1"/>
      <dgm:spPr/>
      <dgm:t>
        <a:bodyPr/>
        <a:lstStyle/>
        <a:p>
          <a:pPr>
            <a:lnSpc>
              <a:spcPct val="100000"/>
            </a:lnSpc>
          </a:pPr>
          <a:r>
            <a:rPr lang="en-US" sz="2000">
              <a:latin typeface="Arial"/>
              <a:cs typeface="Arial"/>
            </a:rPr>
            <a:t>How were your results?</a:t>
          </a:r>
        </a:p>
      </dgm:t>
    </dgm:pt>
    <dgm:pt modelId="{1C9FF16C-CC13-4A22-A0D2-DB9E75ACD059}" type="parTrans" cxnId="{8C6F424A-51C3-454D-AD3F-D92D209D259D}">
      <dgm:prSet/>
      <dgm:spPr/>
      <dgm:t>
        <a:bodyPr/>
        <a:lstStyle/>
        <a:p>
          <a:endParaRPr lang="en-US"/>
        </a:p>
      </dgm:t>
    </dgm:pt>
    <dgm:pt modelId="{E62D25BB-44D6-4A0D-A94E-EF4C08B3593B}" type="sibTrans" cxnId="{8C6F424A-51C3-454D-AD3F-D92D209D259D}">
      <dgm:prSet/>
      <dgm:spPr/>
      <dgm:t>
        <a:bodyPr/>
        <a:lstStyle/>
        <a:p>
          <a:endParaRPr lang="en-US"/>
        </a:p>
      </dgm:t>
    </dgm:pt>
    <dgm:pt modelId="{E8F8AE15-78AF-41FA-AFC8-017948E45CBA}">
      <dgm:prSet/>
      <dgm:spPr/>
      <dgm:t>
        <a:bodyPr/>
        <a:lstStyle/>
        <a:p>
          <a:pPr>
            <a:lnSpc>
              <a:spcPct val="100000"/>
            </a:lnSpc>
          </a:pPr>
          <a:r>
            <a:rPr lang="en-US" sz="2000">
              <a:latin typeface="Arial"/>
              <a:cs typeface="Arial"/>
            </a:rPr>
            <a:t>What did your AI Chatbot do well?</a:t>
          </a:r>
        </a:p>
      </dgm:t>
    </dgm:pt>
    <dgm:pt modelId="{BC178833-C155-48DF-823D-FF4991068614}" type="parTrans" cxnId="{18D8D78D-FC38-4636-80D3-DD57439C6C64}">
      <dgm:prSet/>
      <dgm:spPr/>
      <dgm:t>
        <a:bodyPr/>
        <a:lstStyle/>
        <a:p>
          <a:endParaRPr lang="en-US"/>
        </a:p>
      </dgm:t>
    </dgm:pt>
    <dgm:pt modelId="{98249963-64E8-4367-B5C8-6E5CE9940BAD}" type="sibTrans" cxnId="{18D8D78D-FC38-4636-80D3-DD57439C6C64}">
      <dgm:prSet/>
      <dgm:spPr/>
      <dgm:t>
        <a:bodyPr/>
        <a:lstStyle/>
        <a:p>
          <a:endParaRPr lang="en-US"/>
        </a:p>
      </dgm:t>
    </dgm:pt>
    <dgm:pt modelId="{06DCC92C-64F9-4A4E-AB98-0C7742352122}">
      <dgm:prSet/>
      <dgm:spPr/>
      <dgm:t>
        <a:bodyPr/>
        <a:lstStyle/>
        <a:p>
          <a:pPr>
            <a:lnSpc>
              <a:spcPct val="100000"/>
            </a:lnSpc>
          </a:pPr>
          <a:r>
            <a:rPr lang="en-US" sz="2000">
              <a:latin typeface="Arial"/>
              <a:cs typeface="Arial"/>
            </a:rPr>
            <a:t>What did your AI Chatbot do poorly?</a:t>
          </a:r>
        </a:p>
      </dgm:t>
    </dgm:pt>
    <dgm:pt modelId="{DBD8EBD5-85A4-4BB3-B957-F0D2ED666DCD}" type="parTrans" cxnId="{895B53EA-FB26-4E8A-8758-1A6F82E18B65}">
      <dgm:prSet/>
      <dgm:spPr/>
      <dgm:t>
        <a:bodyPr/>
        <a:lstStyle/>
        <a:p>
          <a:endParaRPr lang="en-US"/>
        </a:p>
      </dgm:t>
    </dgm:pt>
    <dgm:pt modelId="{149A287A-CAB4-42B5-85AC-6A4532066097}" type="sibTrans" cxnId="{895B53EA-FB26-4E8A-8758-1A6F82E18B65}">
      <dgm:prSet/>
      <dgm:spPr/>
      <dgm:t>
        <a:bodyPr/>
        <a:lstStyle/>
        <a:p>
          <a:endParaRPr lang="en-US"/>
        </a:p>
      </dgm:t>
    </dgm:pt>
    <dgm:pt modelId="{E27F2C6C-3673-470A-B387-DBBBDCEDC8DE}">
      <dgm:prSet/>
      <dgm:spPr/>
      <dgm:t>
        <a:bodyPr/>
        <a:lstStyle/>
        <a:p>
          <a:pPr rtl="0">
            <a:lnSpc>
              <a:spcPct val="100000"/>
            </a:lnSpc>
          </a:pPr>
          <a:r>
            <a:rPr lang="en-US" sz="2000">
              <a:latin typeface="Arial"/>
              <a:cs typeface="Arial"/>
            </a:rPr>
            <a:t>Does this approach feel worthwhile when applying</a:t>
          </a:r>
          <a:br>
            <a:rPr lang="en-US" sz="2000">
              <a:latin typeface="Arial"/>
              <a:cs typeface="Arial"/>
            </a:rPr>
          </a:br>
          <a:r>
            <a:rPr lang="en-US" sz="2000">
              <a:latin typeface="Arial"/>
              <a:cs typeface="Arial"/>
            </a:rPr>
            <a:t>UDL principles to your course?</a:t>
          </a:r>
        </a:p>
      </dgm:t>
    </dgm:pt>
    <dgm:pt modelId="{DA0FD973-8863-4541-8108-D014925CFE16}" type="parTrans" cxnId="{5003278C-8AA6-4741-AF80-F42FA31AFD69}">
      <dgm:prSet/>
      <dgm:spPr/>
      <dgm:t>
        <a:bodyPr/>
        <a:lstStyle/>
        <a:p>
          <a:endParaRPr lang="en-US"/>
        </a:p>
      </dgm:t>
    </dgm:pt>
    <dgm:pt modelId="{6E54285D-D314-4F32-956F-ADE525593357}" type="sibTrans" cxnId="{5003278C-8AA6-4741-AF80-F42FA31AFD69}">
      <dgm:prSet/>
      <dgm:spPr/>
      <dgm:t>
        <a:bodyPr/>
        <a:lstStyle/>
        <a:p>
          <a:endParaRPr lang="en-US"/>
        </a:p>
      </dgm:t>
    </dgm:pt>
    <dgm:pt modelId="{CFC6C11B-9E6A-4ED7-A184-35B4D5C8002F}" type="pres">
      <dgm:prSet presAssocID="{4435EBFC-0E54-45E8-BCE9-53FA2434A4FF}" presName="root" presStyleCnt="0">
        <dgm:presLayoutVars>
          <dgm:dir/>
          <dgm:resizeHandles val="exact"/>
        </dgm:presLayoutVars>
      </dgm:prSet>
      <dgm:spPr/>
    </dgm:pt>
    <dgm:pt modelId="{8ED81A8F-1AFB-4ECF-ABB2-251F244133C1}" type="pres">
      <dgm:prSet presAssocID="{A7B63E5F-1A5D-4139-9680-8875C1492591}" presName="compNode" presStyleCnt="0"/>
      <dgm:spPr/>
    </dgm:pt>
    <dgm:pt modelId="{28C53FD8-3909-4586-B309-25374C67C523}" type="pres">
      <dgm:prSet presAssocID="{A7B63E5F-1A5D-4139-9680-8875C1492591}" presName="bgRect" presStyleLbl="bgShp" presStyleIdx="0" presStyleCnt="4"/>
      <dgm:spPr/>
    </dgm:pt>
    <dgm:pt modelId="{28378AC4-154D-4D86-86AE-3EA65485CA3F}" type="pres">
      <dgm:prSet presAssocID="{A7B63E5F-1A5D-4139-9680-8875C1492591}"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Bar chart"/>
        </a:ext>
      </dgm:extLst>
    </dgm:pt>
    <dgm:pt modelId="{51B2D2B8-BAE6-4A6A-94E6-028B1B2970BE}" type="pres">
      <dgm:prSet presAssocID="{A7B63E5F-1A5D-4139-9680-8875C1492591}" presName="spaceRect" presStyleCnt="0"/>
      <dgm:spPr/>
    </dgm:pt>
    <dgm:pt modelId="{3CD998B0-62E0-4CC0-9295-EA8C24B0E5BA}" type="pres">
      <dgm:prSet presAssocID="{A7B63E5F-1A5D-4139-9680-8875C1492591}" presName="parTx" presStyleLbl="revTx" presStyleIdx="0" presStyleCnt="4">
        <dgm:presLayoutVars>
          <dgm:chMax val="0"/>
          <dgm:chPref val="0"/>
        </dgm:presLayoutVars>
      </dgm:prSet>
      <dgm:spPr/>
    </dgm:pt>
    <dgm:pt modelId="{0E410690-028F-4116-BF83-873D265D91C5}" type="pres">
      <dgm:prSet presAssocID="{E62D25BB-44D6-4A0D-A94E-EF4C08B3593B}" presName="sibTrans" presStyleCnt="0"/>
      <dgm:spPr/>
    </dgm:pt>
    <dgm:pt modelId="{9B684385-39D8-482F-92C5-4CB8057208A0}" type="pres">
      <dgm:prSet presAssocID="{E8F8AE15-78AF-41FA-AFC8-017948E45CBA}" presName="compNode" presStyleCnt="0"/>
      <dgm:spPr/>
    </dgm:pt>
    <dgm:pt modelId="{3DE42811-0D20-4B00-A637-801ABDC0B08C}" type="pres">
      <dgm:prSet presAssocID="{E8F8AE15-78AF-41FA-AFC8-017948E45CBA}" presName="bgRect" presStyleLbl="bgShp" presStyleIdx="1" presStyleCnt="4"/>
      <dgm:spPr/>
    </dgm:pt>
    <dgm:pt modelId="{5159F995-7E43-418A-A50A-7FDB00B2D7EF}" type="pres">
      <dgm:prSet presAssocID="{E8F8AE15-78AF-41FA-AFC8-017948E45CBA}"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4CD8C3B2-B99A-44F2-A5CB-9562C246C65E}" type="pres">
      <dgm:prSet presAssocID="{E8F8AE15-78AF-41FA-AFC8-017948E45CBA}" presName="spaceRect" presStyleCnt="0"/>
      <dgm:spPr/>
    </dgm:pt>
    <dgm:pt modelId="{64987D2D-BF9D-4ADF-92A4-FCE29A606FB8}" type="pres">
      <dgm:prSet presAssocID="{E8F8AE15-78AF-41FA-AFC8-017948E45CBA}" presName="parTx" presStyleLbl="revTx" presStyleIdx="1" presStyleCnt="4">
        <dgm:presLayoutVars>
          <dgm:chMax val="0"/>
          <dgm:chPref val="0"/>
        </dgm:presLayoutVars>
      </dgm:prSet>
      <dgm:spPr/>
    </dgm:pt>
    <dgm:pt modelId="{40ABFA8D-067B-4BF2-8978-5A2AF30BD4F0}" type="pres">
      <dgm:prSet presAssocID="{98249963-64E8-4367-B5C8-6E5CE9940BAD}" presName="sibTrans" presStyleCnt="0"/>
      <dgm:spPr/>
    </dgm:pt>
    <dgm:pt modelId="{A731ABC2-4971-48C0-8216-F59791E848B1}" type="pres">
      <dgm:prSet presAssocID="{06DCC92C-64F9-4A4E-AB98-0C7742352122}" presName="compNode" presStyleCnt="0"/>
      <dgm:spPr/>
    </dgm:pt>
    <dgm:pt modelId="{F71B34D0-31BF-414F-8D48-B4084EFAC76B}" type="pres">
      <dgm:prSet presAssocID="{06DCC92C-64F9-4A4E-AB98-0C7742352122}" presName="bgRect" presStyleLbl="bgShp" presStyleIdx="2" presStyleCnt="4"/>
      <dgm:spPr/>
    </dgm:pt>
    <dgm:pt modelId="{E0C02432-9A86-46E3-BCF1-0772EE289C96}" type="pres">
      <dgm:prSet presAssocID="{06DCC92C-64F9-4A4E-AB98-0C7742352122}"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rain in head"/>
        </a:ext>
      </dgm:extLst>
    </dgm:pt>
    <dgm:pt modelId="{DCE70678-0EA5-4D2B-980C-F1ECCCF32297}" type="pres">
      <dgm:prSet presAssocID="{06DCC92C-64F9-4A4E-AB98-0C7742352122}" presName="spaceRect" presStyleCnt="0"/>
      <dgm:spPr/>
    </dgm:pt>
    <dgm:pt modelId="{61985C86-46C4-4098-982D-3286F036F9BA}" type="pres">
      <dgm:prSet presAssocID="{06DCC92C-64F9-4A4E-AB98-0C7742352122}" presName="parTx" presStyleLbl="revTx" presStyleIdx="2" presStyleCnt="4">
        <dgm:presLayoutVars>
          <dgm:chMax val="0"/>
          <dgm:chPref val="0"/>
        </dgm:presLayoutVars>
      </dgm:prSet>
      <dgm:spPr/>
    </dgm:pt>
    <dgm:pt modelId="{0BA1CDB6-1072-4643-BB08-5A9B6B25BDFA}" type="pres">
      <dgm:prSet presAssocID="{149A287A-CAB4-42B5-85AC-6A4532066097}" presName="sibTrans" presStyleCnt="0"/>
      <dgm:spPr/>
    </dgm:pt>
    <dgm:pt modelId="{23A07E6F-15BD-4DAD-B77B-44137EDAA0B9}" type="pres">
      <dgm:prSet presAssocID="{E27F2C6C-3673-470A-B387-DBBBDCEDC8DE}" presName="compNode" presStyleCnt="0"/>
      <dgm:spPr/>
    </dgm:pt>
    <dgm:pt modelId="{75E14581-C76C-4B17-B426-E2944C3441C2}" type="pres">
      <dgm:prSet presAssocID="{E27F2C6C-3673-470A-B387-DBBBDCEDC8DE}" presName="bgRect" presStyleLbl="bgShp" presStyleIdx="3" presStyleCnt="4"/>
      <dgm:spPr/>
    </dgm:pt>
    <dgm:pt modelId="{281B7001-6FD5-4F68-AA90-7609F2EEAC37}" type="pres">
      <dgm:prSet presAssocID="{E27F2C6C-3673-470A-B387-DBBBDCEDC8DE}"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1C5F9E-B302-4802-B017-49B78482FB40}" type="pres">
      <dgm:prSet presAssocID="{E27F2C6C-3673-470A-B387-DBBBDCEDC8DE}" presName="spaceRect" presStyleCnt="0"/>
      <dgm:spPr/>
    </dgm:pt>
    <dgm:pt modelId="{46805BFD-5FA0-4E64-9DAD-8CC19FC0022E}" type="pres">
      <dgm:prSet presAssocID="{E27F2C6C-3673-470A-B387-DBBBDCEDC8DE}" presName="parTx" presStyleLbl="revTx" presStyleIdx="3" presStyleCnt="4">
        <dgm:presLayoutVars>
          <dgm:chMax val="0"/>
          <dgm:chPref val="0"/>
        </dgm:presLayoutVars>
      </dgm:prSet>
      <dgm:spPr/>
    </dgm:pt>
  </dgm:ptLst>
  <dgm:cxnLst>
    <dgm:cxn modelId="{5EE6EC28-6EAD-487F-B7EC-9189CD353738}" type="presOf" srcId="{4435EBFC-0E54-45E8-BCE9-53FA2434A4FF}" destId="{CFC6C11B-9E6A-4ED7-A184-35B4D5C8002F}" srcOrd="0" destOrd="0" presId="urn:microsoft.com/office/officeart/2018/2/layout/IconVerticalSolidList"/>
    <dgm:cxn modelId="{C5159D30-561E-44F7-B9B5-717AB6C87D52}" type="presOf" srcId="{E8F8AE15-78AF-41FA-AFC8-017948E45CBA}" destId="{64987D2D-BF9D-4ADF-92A4-FCE29A606FB8}" srcOrd="0" destOrd="0" presId="urn:microsoft.com/office/officeart/2018/2/layout/IconVerticalSolidList"/>
    <dgm:cxn modelId="{8C6F424A-51C3-454D-AD3F-D92D209D259D}" srcId="{4435EBFC-0E54-45E8-BCE9-53FA2434A4FF}" destId="{A7B63E5F-1A5D-4139-9680-8875C1492591}" srcOrd="0" destOrd="0" parTransId="{1C9FF16C-CC13-4A22-A0D2-DB9E75ACD059}" sibTransId="{E62D25BB-44D6-4A0D-A94E-EF4C08B3593B}"/>
    <dgm:cxn modelId="{62E7624A-61A2-4F3C-96B1-91022AC8FEEE}" type="presOf" srcId="{06DCC92C-64F9-4A4E-AB98-0C7742352122}" destId="{61985C86-46C4-4098-982D-3286F036F9BA}" srcOrd="0" destOrd="0" presId="urn:microsoft.com/office/officeart/2018/2/layout/IconVerticalSolidList"/>
    <dgm:cxn modelId="{5003278C-8AA6-4741-AF80-F42FA31AFD69}" srcId="{4435EBFC-0E54-45E8-BCE9-53FA2434A4FF}" destId="{E27F2C6C-3673-470A-B387-DBBBDCEDC8DE}" srcOrd="3" destOrd="0" parTransId="{DA0FD973-8863-4541-8108-D014925CFE16}" sibTransId="{6E54285D-D314-4F32-956F-ADE525593357}"/>
    <dgm:cxn modelId="{18D8D78D-FC38-4636-80D3-DD57439C6C64}" srcId="{4435EBFC-0E54-45E8-BCE9-53FA2434A4FF}" destId="{E8F8AE15-78AF-41FA-AFC8-017948E45CBA}" srcOrd="1" destOrd="0" parTransId="{BC178833-C155-48DF-823D-FF4991068614}" sibTransId="{98249963-64E8-4367-B5C8-6E5CE9940BAD}"/>
    <dgm:cxn modelId="{6FE83FC1-497C-44B4-B00D-8A3A68643CB5}" type="presOf" srcId="{E27F2C6C-3673-470A-B387-DBBBDCEDC8DE}" destId="{46805BFD-5FA0-4E64-9DAD-8CC19FC0022E}" srcOrd="0" destOrd="0" presId="urn:microsoft.com/office/officeart/2018/2/layout/IconVerticalSolidList"/>
    <dgm:cxn modelId="{895B53EA-FB26-4E8A-8758-1A6F82E18B65}" srcId="{4435EBFC-0E54-45E8-BCE9-53FA2434A4FF}" destId="{06DCC92C-64F9-4A4E-AB98-0C7742352122}" srcOrd="2" destOrd="0" parTransId="{DBD8EBD5-85A4-4BB3-B957-F0D2ED666DCD}" sibTransId="{149A287A-CAB4-42B5-85AC-6A4532066097}"/>
    <dgm:cxn modelId="{94A04DF2-68EC-4053-ACD3-3D7F87BC7A03}" type="presOf" srcId="{A7B63E5F-1A5D-4139-9680-8875C1492591}" destId="{3CD998B0-62E0-4CC0-9295-EA8C24B0E5BA}" srcOrd="0" destOrd="0" presId="urn:microsoft.com/office/officeart/2018/2/layout/IconVerticalSolidList"/>
    <dgm:cxn modelId="{07693B43-0FED-47B0-B779-1260156FF5E0}" type="presParOf" srcId="{CFC6C11B-9E6A-4ED7-A184-35B4D5C8002F}" destId="{8ED81A8F-1AFB-4ECF-ABB2-251F244133C1}" srcOrd="0" destOrd="0" presId="urn:microsoft.com/office/officeart/2018/2/layout/IconVerticalSolidList"/>
    <dgm:cxn modelId="{2FA75409-5E5F-430C-B470-5BBC1E841CAC}" type="presParOf" srcId="{8ED81A8F-1AFB-4ECF-ABB2-251F244133C1}" destId="{28C53FD8-3909-4586-B309-25374C67C523}" srcOrd="0" destOrd="0" presId="urn:microsoft.com/office/officeart/2018/2/layout/IconVerticalSolidList"/>
    <dgm:cxn modelId="{F33F34E1-1501-4B12-8035-9BBCEA5B8512}" type="presParOf" srcId="{8ED81A8F-1AFB-4ECF-ABB2-251F244133C1}" destId="{28378AC4-154D-4D86-86AE-3EA65485CA3F}" srcOrd="1" destOrd="0" presId="urn:microsoft.com/office/officeart/2018/2/layout/IconVerticalSolidList"/>
    <dgm:cxn modelId="{EFD241F6-E1E2-45C1-8D5B-42A194DF870C}" type="presParOf" srcId="{8ED81A8F-1AFB-4ECF-ABB2-251F244133C1}" destId="{51B2D2B8-BAE6-4A6A-94E6-028B1B2970BE}" srcOrd="2" destOrd="0" presId="urn:microsoft.com/office/officeart/2018/2/layout/IconVerticalSolidList"/>
    <dgm:cxn modelId="{2C5451D3-1534-499C-BF8F-5D3F4414062E}" type="presParOf" srcId="{8ED81A8F-1AFB-4ECF-ABB2-251F244133C1}" destId="{3CD998B0-62E0-4CC0-9295-EA8C24B0E5BA}" srcOrd="3" destOrd="0" presId="urn:microsoft.com/office/officeart/2018/2/layout/IconVerticalSolidList"/>
    <dgm:cxn modelId="{58D8F091-C7FB-440B-86F9-4C50B94F89AE}" type="presParOf" srcId="{CFC6C11B-9E6A-4ED7-A184-35B4D5C8002F}" destId="{0E410690-028F-4116-BF83-873D265D91C5}" srcOrd="1" destOrd="0" presId="urn:microsoft.com/office/officeart/2018/2/layout/IconVerticalSolidList"/>
    <dgm:cxn modelId="{29202915-68EA-40FC-BF13-28EF23410403}" type="presParOf" srcId="{CFC6C11B-9E6A-4ED7-A184-35B4D5C8002F}" destId="{9B684385-39D8-482F-92C5-4CB8057208A0}" srcOrd="2" destOrd="0" presId="urn:microsoft.com/office/officeart/2018/2/layout/IconVerticalSolidList"/>
    <dgm:cxn modelId="{9AC15D36-B394-4A92-9C72-BFC1ABA01F17}" type="presParOf" srcId="{9B684385-39D8-482F-92C5-4CB8057208A0}" destId="{3DE42811-0D20-4B00-A637-801ABDC0B08C}" srcOrd="0" destOrd="0" presId="urn:microsoft.com/office/officeart/2018/2/layout/IconVerticalSolidList"/>
    <dgm:cxn modelId="{FE9BD787-7878-477A-A667-71B6A2272C8B}" type="presParOf" srcId="{9B684385-39D8-482F-92C5-4CB8057208A0}" destId="{5159F995-7E43-418A-A50A-7FDB00B2D7EF}" srcOrd="1" destOrd="0" presId="urn:microsoft.com/office/officeart/2018/2/layout/IconVerticalSolidList"/>
    <dgm:cxn modelId="{6B9B0503-8456-4A96-9F72-838E5AE65561}" type="presParOf" srcId="{9B684385-39D8-482F-92C5-4CB8057208A0}" destId="{4CD8C3B2-B99A-44F2-A5CB-9562C246C65E}" srcOrd="2" destOrd="0" presId="urn:microsoft.com/office/officeart/2018/2/layout/IconVerticalSolidList"/>
    <dgm:cxn modelId="{D5A27896-B5FB-48B5-B903-05A20351D3B2}" type="presParOf" srcId="{9B684385-39D8-482F-92C5-4CB8057208A0}" destId="{64987D2D-BF9D-4ADF-92A4-FCE29A606FB8}" srcOrd="3" destOrd="0" presId="urn:microsoft.com/office/officeart/2018/2/layout/IconVerticalSolidList"/>
    <dgm:cxn modelId="{F7FD9834-23EC-4627-85F4-9039D81448B6}" type="presParOf" srcId="{CFC6C11B-9E6A-4ED7-A184-35B4D5C8002F}" destId="{40ABFA8D-067B-4BF2-8978-5A2AF30BD4F0}" srcOrd="3" destOrd="0" presId="urn:microsoft.com/office/officeart/2018/2/layout/IconVerticalSolidList"/>
    <dgm:cxn modelId="{1B052AAB-DC13-4D93-8D9E-9A2CAF365A5E}" type="presParOf" srcId="{CFC6C11B-9E6A-4ED7-A184-35B4D5C8002F}" destId="{A731ABC2-4971-48C0-8216-F59791E848B1}" srcOrd="4" destOrd="0" presId="urn:microsoft.com/office/officeart/2018/2/layout/IconVerticalSolidList"/>
    <dgm:cxn modelId="{0761555B-E917-4711-9AE5-4C03FD5A75B1}" type="presParOf" srcId="{A731ABC2-4971-48C0-8216-F59791E848B1}" destId="{F71B34D0-31BF-414F-8D48-B4084EFAC76B}" srcOrd="0" destOrd="0" presId="urn:microsoft.com/office/officeart/2018/2/layout/IconVerticalSolidList"/>
    <dgm:cxn modelId="{B9A7800A-B5CB-491D-9F9E-24D77913F9B7}" type="presParOf" srcId="{A731ABC2-4971-48C0-8216-F59791E848B1}" destId="{E0C02432-9A86-46E3-BCF1-0772EE289C96}" srcOrd="1" destOrd="0" presId="urn:microsoft.com/office/officeart/2018/2/layout/IconVerticalSolidList"/>
    <dgm:cxn modelId="{9BAC9F6A-CA0A-48E1-98CF-FB7B18EB75A4}" type="presParOf" srcId="{A731ABC2-4971-48C0-8216-F59791E848B1}" destId="{DCE70678-0EA5-4D2B-980C-F1ECCCF32297}" srcOrd="2" destOrd="0" presId="urn:microsoft.com/office/officeart/2018/2/layout/IconVerticalSolidList"/>
    <dgm:cxn modelId="{9DD1BEE2-3183-4F28-8C65-585A27208ED8}" type="presParOf" srcId="{A731ABC2-4971-48C0-8216-F59791E848B1}" destId="{61985C86-46C4-4098-982D-3286F036F9BA}" srcOrd="3" destOrd="0" presId="urn:microsoft.com/office/officeart/2018/2/layout/IconVerticalSolidList"/>
    <dgm:cxn modelId="{A499874E-D90B-49DA-828A-4A3904460076}" type="presParOf" srcId="{CFC6C11B-9E6A-4ED7-A184-35B4D5C8002F}" destId="{0BA1CDB6-1072-4643-BB08-5A9B6B25BDFA}" srcOrd="5" destOrd="0" presId="urn:microsoft.com/office/officeart/2018/2/layout/IconVerticalSolidList"/>
    <dgm:cxn modelId="{5AE91CF7-3FAF-4024-8804-202AC696B44C}" type="presParOf" srcId="{CFC6C11B-9E6A-4ED7-A184-35B4D5C8002F}" destId="{23A07E6F-15BD-4DAD-B77B-44137EDAA0B9}" srcOrd="6" destOrd="0" presId="urn:microsoft.com/office/officeart/2018/2/layout/IconVerticalSolidList"/>
    <dgm:cxn modelId="{F2259B4E-CBC7-4D01-A62C-2903D79497B5}" type="presParOf" srcId="{23A07E6F-15BD-4DAD-B77B-44137EDAA0B9}" destId="{75E14581-C76C-4B17-B426-E2944C3441C2}" srcOrd="0" destOrd="0" presId="urn:microsoft.com/office/officeart/2018/2/layout/IconVerticalSolidList"/>
    <dgm:cxn modelId="{DA7829B7-8110-45D9-9093-18D8B4AB89A0}" type="presParOf" srcId="{23A07E6F-15BD-4DAD-B77B-44137EDAA0B9}" destId="{281B7001-6FD5-4F68-AA90-7609F2EEAC37}" srcOrd="1" destOrd="0" presId="urn:microsoft.com/office/officeart/2018/2/layout/IconVerticalSolidList"/>
    <dgm:cxn modelId="{B2FBCD6C-6A7A-41EB-A0FB-C51FE2EB33E6}" type="presParOf" srcId="{23A07E6F-15BD-4DAD-B77B-44137EDAA0B9}" destId="{271C5F9E-B302-4802-B017-49B78482FB40}" srcOrd="2" destOrd="0" presId="urn:microsoft.com/office/officeart/2018/2/layout/IconVerticalSolidList"/>
    <dgm:cxn modelId="{D8808F5A-CB37-4E26-A9AC-601525232A0C}" type="presParOf" srcId="{23A07E6F-15BD-4DAD-B77B-44137EDAA0B9}" destId="{46805BFD-5FA0-4E64-9DAD-8CC19FC002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05EF-6EB7-4296-B35F-25D933000014}">
      <dsp:nvSpPr>
        <dsp:cNvPr id="0" name=""/>
        <dsp:cNvSpPr/>
      </dsp:nvSpPr>
      <dsp:spPr>
        <a:xfrm>
          <a:off x="0" y="3289"/>
          <a:ext cx="8318988" cy="96837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409E90-233E-4C11-A53D-0B28C9269044}">
      <dsp:nvSpPr>
        <dsp:cNvPr id="0" name=""/>
        <dsp:cNvSpPr/>
      </dsp:nvSpPr>
      <dsp:spPr>
        <a:xfrm>
          <a:off x="292933" y="221173"/>
          <a:ext cx="533126" cy="5326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8FF5E-93B6-4932-B1EF-19E1F276063B}">
      <dsp:nvSpPr>
        <dsp:cNvPr id="0" name=""/>
        <dsp:cNvSpPr/>
      </dsp:nvSpPr>
      <dsp:spPr>
        <a:xfrm>
          <a:off x="1118992" y="3289"/>
          <a:ext cx="7035855" cy="96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6" tIns="102586" rIns="102586" bIns="102586" numCol="1" spcCol="1270" anchor="ctr" anchorCtr="0">
          <a:noAutofit/>
        </a:bodyPr>
        <a:lstStyle/>
        <a:p>
          <a:pPr marL="0" lvl="0" indent="0" algn="l" defTabSz="889000">
            <a:lnSpc>
              <a:spcPct val="100000"/>
            </a:lnSpc>
            <a:spcBef>
              <a:spcPct val="0"/>
            </a:spcBef>
            <a:spcAft>
              <a:spcPct val="35000"/>
            </a:spcAft>
            <a:buNone/>
          </a:pPr>
          <a:r>
            <a:rPr lang="en-US" sz="2000" kern="1200"/>
            <a:t>UDL is directly inspired by the Universal Design (UD) movement in architecture and industrial design.</a:t>
          </a:r>
        </a:p>
      </dsp:txBody>
      <dsp:txXfrm>
        <a:off x="1118992" y="3289"/>
        <a:ext cx="7035855" cy="969320"/>
      </dsp:txXfrm>
    </dsp:sp>
    <dsp:sp modelId="{B4AC86D2-405E-4E7C-B109-1FAFC7152A14}">
      <dsp:nvSpPr>
        <dsp:cNvPr id="0" name=""/>
        <dsp:cNvSpPr/>
      </dsp:nvSpPr>
      <dsp:spPr>
        <a:xfrm>
          <a:off x="0" y="1161745"/>
          <a:ext cx="8318988" cy="96837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FD9B38-C170-4CAF-AAFA-6ACB6CBEE17A}">
      <dsp:nvSpPr>
        <dsp:cNvPr id="0" name=""/>
        <dsp:cNvSpPr/>
      </dsp:nvSpPr>
      <dsp:spPr>
        <a:xfrm>
          <a:off x="292933" y="1379629"/>
          <a:ext cx="533126" cy="5326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C3ECD5-0A29-4D4E-8506-49A2E4A8F563}">
      <dsp:nvSpPr>
        <dsp:cNvPr id="0" name=""/>
        <dsp:cNvSpPr/>
      </dsp:nvSpPr>
      <dsp:spPr>
        <a:xfrm>
          <a:off x="1118992" y="1161745"/>
          <a:ext cx="7035855" cy="96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6" tIns="102586" rIns="102586" bIns="102586" numCol="1" spcCol="1270" anchor="ctr" anchorCtr="0">
          <a:noAutofit/>
        </a:bodyPr>
        <a:lstStyle/>
        <a:p>
          <a:pPr marL="0" lvl="0" indent="0" algn="l" defTabSz="933450" rtl="0">
            <a:lnSpc>
              <a:spcPct val="100000"/>
            </a:lnSpc>
            <a:spcBef>
              <a:spcPct val="0"/>
            </a:spcBef>
            <a:spcAft>
              <a:spcPct val="35000"/>
            </a:spcAft>
            <a:buNone/>
          </a:pPr>
          <a:r>
            <a:rPr lang="en-US" sz="2100" kern="1200"/>
            <a:t>UDL is a framework that guides the design of learning environments to remove barriers and ensure learning is accessible, inclusive, and challenging for every learner.</a:t>
          </a:r>
        </a:p>
      </dsp:txBody>
      <dsp:txXfrm>
        <a:off x="1118992" y="1161745"/>
        <a:ext cx="7035855" cy="969320"/>
      </dsp:txXfrm>
    </dsp:sp>
    <dsp:sp modelId="{CF6FEC49-A911-4213-809E-13D40FC9AB74}">
      <dsp:nvSpPr>
        <dsp:cNvPr id="0" name=""/>
        <dsp:cNvSpPr/>
      </dsp:nvSpPr>
      <dsp:spPr>
        <a:xfrm>
          <a:off x="0" y="2320201"/>
          <a:ext cx="8318988" cy="96837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1429E-5E31-4551-A5F5-3BD02F37BFBA}">
      <dsp:nvSpPr>
        <dsp:cNvPr id="0" name=""/>
        <dsp:cNvSpPr/>
      </dsp:nvSpPr>
      <dsp:spPr>
        <a:xfrm>
          <a:off x="292933" y="2538085"/>
          <a:ext cx="533126" cy="53260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19946-D776-4CA9-BA2B-03D382960F15}">
      <dsp:nvSpPr>
        <dsp:cNvPr id="0" name=""/>
        <dsp:cNvSpPr/>
      </dsp:nvSpPr>
      <dsp:spPr>
        <a:xfrm>
          <a:off x="1118992" y="2320201"/>
          <a:ext cx="7035855" cy="969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86" tIns="102586" rIns="102586" bIns="102586" numCol="1" spcCol="1270" anchor="ctr" anchorCtr="0">
          <a:noAutofit/>
        </a:bodyPr>
        <a:lstStyle/>
        <a:p>
          <a:pPr marL="0" lvl="0" indent="0" algn="l" defTabSz="933450">
            <a:lnSpc>
              <a:spcPct val="100000"/>
            </a:lnSpc>
            <a:spcBef>
              <a:spcPct val="0"/>
            </a:spcBef>
            <a:spcAft>
              <a:spcPct val="35000"/>
            </a:spcAft>
            <a:buNone/>
          </a:pPr>
          <a:r>
            <a:rPr lang="en-US" sz="2100" kern="1200"/>
            <a:t>Ultimately, the goal of UDL is to support learner agency, the capacity for students to actively participate in making choices in service of learning goals.</a:t>
          </a:r>
        </a:p>
      </dsp:txBody>
      <dsp:txXfrm>
        <a:off x="1118992" y="2320201"/>
        <a:ext cx="7035855" cy="969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982B0-837C-4D9E-8D34-EC6671120D00}">
      <dsp:nvSpPr>
        <dsp:cNvPr id="0" name=""/>
        <dsp:cNvSpPr/>
      </dsp:nvSpPr>
      <dsp:spPr>
        <a:xfrm>
          <a:off x="530099" y="236752"/>
          <a:ext cx="1406812" cy="140681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B1AA6-3212-406C-BFF0-A86315E6E2F7}">
      <dsp:nvSpPr>
        <dsp:cNvPr id="0" name=""/>
        <dsp:cNvSpPr/>
      </dsp:nvSpPr>
      <dsp:spPr>
        <a:xfrm>
          <a:off x="829912" y="536564"/>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E89A1-8F0F-4439-9FB4-3A1E72164D8D}">
      <dsp:nvSpPr>
        <dsp:cNvPr id="0" name=""/>
        <dsp:cNvSpPr/>
      </dsp:nvSpPr>
      <dsp:spPr>
        <a:xfrm>
          <a:off x="80381" y="208175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Design multiple means of Engagement</a:t>
          </a:r>
        </a:p>
      </dsp:txBody>
      <dsp:txXfrm>
        <a:off x="80381" y="2081752"/>
        <a:ext cx="2306250" cy="945000"/>
      </dsp:txXfrm>
    </dsp:sp>
    <dsp:sp modelId="{F97CB007-C401-4B16-9AF7-8034B42E1C2C}">
      <dsp:nvSpPr>
        <dsp:cNvPr id="0" name=""/>
        <dsp:cNvSpPr/>
      </dsp:nvSpPr>
      <dsp:spPr>
        <a:xfrm>
          <a:off x="3239943" y="236752"/>
          <a:ext cx="1406812" cy="140681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6ACAD-14FE-4757-B4B1-03ABD26D2810}">
      <dsp:nvSpPr>
        <dsp:cNvPr id="0" name=""/>
        <dsp:cNvSpPr/>
      </dsp:nvSpPr>
      <dsp:spPr>
        <a:xfrm>
          <a:off x="3539756" y="536564"/>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71419-86E8-42C7-AD0E-FCAC99C9622B}">
      <dsp:nvSpPr>
        <dsp:cNvPr id="0" name=""/>
        <dsp:cNvSpPr/>
      </dsp:nvSpPr>
      <dsp:spPr>
        <a:xfrm>
          <a:off x="2790224" y="208175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Design multiple means of Representation</a:t>
          </a:r>
        </a:p>
      </dsp:txBody>
      <dsp:txXfrm>
        <a:off x="2790224" y="2081752"/>
        <a:ext cx="2306250" cy="945000"/>
      </dsp:txXfrm>
    </dsp:sp>
    <dsp:sp modelId="{1B750DC9-428F-40FC-BBA7-7164B6859DCC}">
      <dsp:nvSpPr>
        <dsp:cNvPr id="0" name=""/>
        <dsp:cNvSpPr/>
      </dsp:nvSpPr>
      <dsp:spPr>
        <a:xfrm>
          <a:off x="5949787" y="236752"/>
          <a:ext cx="1406812" cy="140681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E4ED75-23C0-4A9F-A34A-B1E68E133959}">
      <dsp:nvSpPr>
        <dsp:cNvPr id="0" name=""/>
        <dsp:cNvSpPr/>
      </dsp:nvSpPr>
      <dsp:spPr>
        <a:xfrm>
          <a:off x="6249600" y="536564"/>
          <a:ext cx="807187" cy="80718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6F150-16EA-4AA2-8879-CFDC54952B5A}">
      <dsp:nvSpPr>
        <dsp:cNvPr id="0" name=""/>
        <dsp:cNvSpPr/>
      </dsp:nvSpPr>
      <dsp:spPr>
        <a:xfrm>
          <a:off x="5500068" y="2081752"/>
          <a:ext cx="2306250" cy="94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Design multiple means of Action and Expression</a:t>
          </a:r>
        </a:p>
      </dsp:txBody>
      <dsp:txXfrm>
        <a:off x="5500068" y="2081752"/>
        <a:ext cx="2306250" cy="94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E10E7-86AE-48C3-9AF0-21367E3C5510}">
      <dsp:nvSpPr>
        <dsp:cNvPr id="0" name=""/>
        <dsp:cNvSpPr/>
      </dsp:nvSpPr>
      <dsp:spPr>
        <a:xfrm>
          <a:off x="0" y="18802"/>
          <a:ext cx="7975023" cy="838451"/>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1"/>
              </a:solidFill>
              <a:ea typeface="+mn-ea"/>
              <a:cs typeface="+mn-cs"/>
            </a:rPr>
            <a:t>Creates more equitable and accessible learning environments</a:t>
          </a:r>
        </a:p>
      </dsp:txBody>
      <dsp:txXfrm>
        <a:off x="40930" y="59732"/>
        <a:ext cx="7893163" cy="756591"/>
      </dsp:txXfrm>
    </dsp:sp>
    <dsp:sp modelId="{5C7A355E-EC56-4F07-8225-6EF13ACBD8A8}">
      <dsp:nvSpPr>
        <dsp:cNvPr id="0" name=""/>
        <dsp:cNvSpPr/>
      </dsp:nvSpPr>
      <dsp:spPr>
        <a:xfrm>
          <a:off x="0" y="917733"/>
          <a:ext cx="7975023" cy="838451"/>
        </a:xfrm>
        <a:prstGeom prst="round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solidFill>
                <a:srgbClr val="000000"/>
              </a:solidFill>
              <a:ea typeface="+mn-ea"/>
              <a:cs typeface="+mn-cs"/>
            </a:rPr>
            <a:t>Reduces – but does not eliminate – the need for</a:t>
          </a:r>
          <a:br>
            <a:rPr lang="en-US" sz="2100" kern="1200">
              <a:solidFill>
                <a:schemeClr val="tx1"/>
              </a:solidFill>
              <a:latin typeface="Calibri"/>
              <a:ea typeface="+mn-ea"/>
              <a:cs typeface="+mn-cs"/>
            </a:rPr>
          </a:br>
          <a:r>
            <a:rPr lang="en-US" sz="2100" kern="1200">
              <a:solidFill>
                <a:srgbClr val="000000"/>
              </a:solidFill>
              <a:latin typeface="Calibri"/>
              <a:ea typeface="+mn-ea"/>
              <a:cs typeface="+mn-cs"/>
            </a:rPr>
            <a:t> </a:t>
          </a:r>
          <a:r>
            <a:rPr lang="en-US" sz="2100" kern="1200">
              <a:solidFill>
                <a:srgbClr val="000000"/>
              </a:solidFill>
              <a:ea typeface="+mn-ea"/>
              <a:cs typeface="+mn-cs"/>
            </a:rPr>
            <a:t>individual accommodations</a:t>
          </a:r>
        </a:p>
      </dsp:txBody>
      <dsp:txXfrm>
        <a:off x="40930" y="958663"/>
        <a:ext cx="7893163" cy="756591"/>
      </dsp:txXfrm>
    </dsp:sp>
    <dsp:sp modelId="{4DEE8AC3-0DAE-4F82-BAE6-EA65436B092A}">
      <dsp:nvSpPr>
        <dsp:cNvPr id="0" name=""/>
        <dsp:cNvSpPr/>
      </dsp:nvSpPr>
      <dsp:spPr>
        <a:xfrm>
          <a:off x="0" y="1816665"/>
          <a:ext cx="7975023" cy="838451"/>
        </a:xfrm>
        <a:prstGeom prst="round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rgbClr val="000000"/>
              </a:solidFill>
              <a:ea typeface="+mn-ea"/>
              <a:cs typeface="+mn-cs"/>
            </a:rPr>
            <a:t>Fosters student autonomy and self-determination</a:t>
          </a:r>
        </a:p>
      </dsp:txBody>
      <dsp:txXfrm>
        <a:off x="40930" y="1857595"/>
        <a:ext cx="7893163" cy="756591"/>
      </dsp:txXfrm>
    </dsp:sp>
    <dsp:sp modelId="{069C5D7A-4F65-4A36-89AB-63E7A6D27DC1}">
      <dsp:nvSpPr>
        <dsp:cNvPr id="0" name=""/>
        <dsp:cNvSpPr/>
      </dsp:nvSpPr>
      <dsp:spPr>
        <a:xfrm>
          <a:off x="0" y="2715596"/>
          <a:ext cx="7975023" cy="838451"/>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solidFill>
                <a:srgbClr val="000000"/>
              </a:solidFill>
              <a:ea typeface="+mn-ea"/>
              <a:cs typeface="+mn-cs"/>
            </a:rPr>
            <a:t>Increases learner engagement</a:t>
          </a:r>
        </a:p>
      </dsp:txBody>
      <dsp:txXfrm>
        <a:off x="40930" y="2756526"/>
        <a:ext cx="7893163" cy="756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B5B4D-CA79-4FD6-9609-FF4DFA2A6939}">
      <dsp:nvSpPr>
        <dsp:cNvPr id="0" name=""/>
        <dsp:cNvSpPr/>
      </dsp:nvSpPr>
      <dsp:spPr>
        <a:xfrm>
          <a:off x="0" y="167632"/>
          <a:ext cx="7886700" cy="671580"/>
        </a:xfrm>
        <a:prstGeom prst="round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Lack of time for course redesign (top)</a:t>
          </a:r>
        </a:p>
      </dsp:txBody>
      <dsp:txXfrm>
        <a:off x="32784" y="200416"/>
        <a:ext cx="7821132" cy="606012"/>
      </dsp:txXfrm>
    </dsp:sp>
    <dsp:sp modelId="{EA8FEAD1-421F-4BA5-A31E-AEBC109D8617}">
      <dsp:nvSpPr>
        <dsp:cNvPr id="0" name=""/>
        <dsp:cNvSpPr/>
      </dsp:nvSpPr>
      <dsp:spPr>
        <a:xfrm>
          <a:off x="0" y="919852"/>
          <a:ext cx="7886700" cy="671580"/>
        </a:xfrm>
        <a:prstGeom prst="roundRect">
          <a:avLst/>
        </a:prstGeom>
        <a:solidFill>
          <a:schemeClr val="accent4">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Complexity of UDL framework</a:t>
          </a:r>
        </a:p>
      </dsp:txBody>
      <dsp:txXfrm>
        <a:off x="32784" y="952636"/>
        <a:ext cx="7821132" cy="606012"/>
      </dsp:txXfrm>
    </dsp:sp>
    <dsp:sp modelId="{A570BACD-64F6-488B-9968-15A2CEC7B8DD}">
      <dsp:nvSpPr>
        <dsp:cNvPr id="0" name=""/>
        <dsp:cNvSpPr/>
      </dsp:nvSpPr>
      <dsp:spPr>
        <a:xfrm>
          <a:off x="0" y="1672072"/>
          <a:ext cx="7886700" cy="671580"/>
        </a:xfrm>
        <a:prstGeom prst="roundRect">
          <a:avLst/>
        </a:prstGeom>
        <a:solidFill>
          <a:schemeClr val="accent4">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Scarcity of Higer-Ed-relevant models and exemplars</a:t>
          </a:r>
        </a:p>
      </dsp:txBody>
      <dsp:txXfrm>
        <a:off x="32784" y="1704856"/>
        <a:ext cx="7821132" cy="606012"/>
      </dsp:txXfrm>
    </dsp:sp>
    <dsp:sp modelId="{91981C33-FECE-44A9-B4F4-D05CC1E42DCC}">
      <dsp:nvSpPr>
        <dsp:cNvPr id="0" name=""/>
        <dsp:cNvSpPr/>
      </dsp:nvSpPr>
      <dsp:spPr>
        <a:xfrm>
          <a:off x="0" y="2424292"/>
          <a:ext cx="7886700" cy="671580"/>
        </a:xfrm>
        <a:prstGeom prst="round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rgbClr val="000000"/>
              </a:solidFill>
              <a:ea typeface="+mn-ea"/>
              <a:cs typeface="+mn-cs"/>
            </a:rPr>
            <a:t>Unsure where to go for support and resources</a:t>
          </a:r>
        </a:p>
      </dsp:txBody>
      <dsp:txXfrm>
        <a:off x="32784" y="2457076"/>
        <a:ext cx="7821132"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AC1F-91A2-4D8C-8BCC-A4F6F74E8EF2}">
      <dsp:nvSpPr>
        <dsp:cNvPr id="0" name=""/>
        <dsp:cNvSpPr/>
      </dsp:nvSpPr>
      <dsp:spPr>
        <a:xfrm>
          <a:off x="3131781" y="1072"/>
          <a:ext cx="2160000" cy="624450"/>
        </a:xfrm>
        <a:prstGeom prst="rect">
          <a:avLst/>
        </a:prstGeom>
        <a:solidFill>
          <a:schemeClr val="accent4">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Solve issues first</a:t>
          </a:r>
        </a:p>
      </dsp:txBody>
      <dsp:txXfrm>
        <a:off x="3131781" y="1072"/>
        <a:ext cx="2160000" cy="624450"/>
      </dsp:txXfrm>
    </dsp:sp>
    <dsp:sp modelId="{2C88C688-5DB7-4030-BA17-6ED4BF320614}">
      <dsp:nvSpPr>
        <dsp:cNvPr id="0" name=""/>
        <dsp:cNvSpPr/>
      </dsp:nvSpPr>
      <dsp:spPr>
        <a:xfrm>
          <a:off x="2794281" y="656745"/>
          <a:ext cx="2835000" cy="624450"/>
        </a:xfrm>
        <a:prstGeom prst="rect">
          <a:avLst/>
        </a:prstGeom>
        <a:solidFill>
          <a:schemeClr val="accent4">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Use “UDL” in prompts</a:t>
          </a:r>
        </a:p>
      </dsp:txBody>
      <dsp:txXfrm>
        <a:off x="2794281" y="656745"/>
        <a:ext cx="2835000" cy="624450"/>
      </dsp:txXfrm>
    </dsp:sp>
    <dsp:sp modelId="{25BF4F71-1BD4-4B3C-97D5-0950736E9B87}">
      <dsp:nvSpPr>
        <dsp:cNvPr id="0" name=""/>
        <dsp:cNvSpPr/>
      </dsp:nvSpPr>
      <dsp:spPr>
        <a:xfrm>
          <a:off x="2501781" y="1312418"/>
          <a:ext cx="3420000" cy="624450"/>
        </a:xfrm>
        <a:prstGeom prst="rect">
          <a:avLst/>
        </a:prstGeom>
        <a:solidFill>
          <a:schemeClr val="accent4">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Name focus area(s) of UDL</a:t>
          </a:r>
        </a:p>
      </dsp:txBody>
      <dsp:txXfrm>
        <a:off x="2501781" y="1312418"/>
        <a:ext cx="3420000" cy="624450"/>
      </dsp:txXfrm>
    </dsp:sp>
    <dsp:sp modelId="{BBDB5854-1523-4CF4-A8B6-2A091BA9F226}">
      <dsp:nvSpPr>
        <dsp:cNvPr id="0" name=""/>
        <dsp:cNvSpPr/>
      </dsp:nvSpPr>
      <dsp:spPr>
        <a:xfrm>
          <a:off x="1961781" y="1968091"/>
          <a:ext cx="4500000" cy="624450"/>
        </a:xfrm>
        <a:prstGeom prst="rect">
          <a:avLst/>
        </a:prstGeom>
        <a:solidFill>
          <a:schemeClr val="accent4">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Start with an existing course design </a:t>
          </a:r>
        </a:p>
      </dsp:txBody>
      <dsp:txXfrm>
        <a:off x="1961781" y="1968091"/>
        <a:ext cx="4500000" cy="624450"/>
      </dsp:txXfrm>
    </dsp:sp>
    <dsp:sp modelId="{DED33F4F-42F7-41F0-9C4F-7C34447211D5}">
      <dsp:nvSpPr>
        <dsp:cNvPr id="0" name=""/>
        <dsp:cNvSpPr/>
      </dsp:nvSpPr>
      <dsp:spPr>
        <a:xfrm>
          <a:off x="1151781" y="2623764"/>
          <a:ext cx="6120000" cy="624450"/>
        </a:xfrm>
        <a:prstGeom prst="rect">
          <a:avLst/>
        </a:prstGeom>
        <a:solidFill>
          <a:schemeClr val="accent4">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Specify what cannot be changed in your courses</a:t>
          </a:r>
        </a:p>
      </dsp:txBody>
      <dsp:txXfrm>
        <a:off x="1151781" y="2623764"/>
        <a:ext cx="6120000" cy="624450"/>
      </dsp:txXfrm>
    </dsp:sp>
    <dsp:sp modelId="{DA5D6606-B732-4079-86EB-FBF85BB6C8EC}">
      <dsp:nvSpPr>
        <dsp:cNvPr id="0" name=""/>
        <dsp:cNvSpPr/>
      </dsp:nvSpPr>
      <dsp:spPr>
        <a:xfrm>
          <a:off x="431781" y="3279437"/>
          <a:ext cx="7560000" cy="624450"/>
        </a:xfrm>
        <a:prstGeom prst="rect">
          <a:avLst/>
        </a:prstGeom>
        <a:solidFill>
          <a:schemeClr val="accent4">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Have AI prioritize recommendations - and tell it you’re busy!</a:t>
          </a:r>
        </a:p>
      </dsp:txBody>
      <dsp:txXfrm>
        <a:off x="431781" y="3279437"/>
        <a:ext cx="7560000" cy="6244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6F651-D0C8-4B5C-829D-FD627F732DDD}">
      <dsp:nvSpPr>
        <dsp:cNvPr id="0" name=""/>
        <dsp:cNvSpPr/>
      </dsp:nvSpPr>
      <dsp:spPr>
        <a:xfrm>
          <a:off x="642677" y="0"/>
          <a:ext cx="7283680" cy="398142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B0DF-632D-4170-AF11-E27547CFD00D}">
      <dsp:nvSpPr>
        <dsp:cNvPr id="0" name=""/>
        <dsp:cNvSpPr/>
      </dsp:nvSpPr>
      <dsp:spPr>
        <a:xfrm>
          <a:off x="4288" y="1194427"/>
          <a:ext cx="2062761" cy="1592570"/>
        </a:xfrm>
        <a:prstGeom prst="roundRect">
          <a:avLst/>
        </a:prstGeom>
        <a:solidFill>
          <a:schemeClr val="accent4">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solidFill>
                <a:schemeClr val="tx1"/>
              </a:solidFill>
            </a:rPr>
            <a:t>Don’t feed AI your work in whole, student data, or copyrighted material*</a:t>
          </a:r>
        </a:p>
      </dsp:txBody>
      <dsp:txXfrm>
        <a:off x="82031" y="1272170"/>
        <a:ext cx="1907275" cy="1437084"/>
      </dsp:txXfrm>
    </dsp:sp>
    <dsp:sp modelId="{D47875F8-806D-4BA8-A71D-48C15E299D1F}">
      <dsp:nvSpPr>
        <dsp:cNvPr id="0" name=""/>
        <dsp:cNvSpPr/>
      </dsp:nvSpPr>
      <dsp:spPr>
        <a:xfrm>
          <a:off x="2170187" y="1194427"/>
          <a:ext cx="2062761" cy="1592570"/>
        </a:xfrm>
        <a:prstGeom prst="roundRect">
          <a:avLst/>
        </a:prstGeom>
        <a:solidFill>
          <a:schemeClr val="accent4">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chemeClr val="tx1"/>
              </a:solidFill>
            </a:rPr>
            <a:t>Always review, edit, and elevate output</a:t>
          </a:r>
        </a:p>
      </dsp:txBody>
      <dsp:txXfrm>
        <a:off x="2247930" y="1272170"/>
        <a:ext cx="1907275" cy="1437084"/>
      </dsp:txXfrm>
    </dsp:sp>
    <dsp:sp modelId="{561C0CE3-134F-49CB-BA12-612759E6C047}">
      <dsp:nvSpPr>
        <dsp:cNvPr id="0" name=""/>
        <dsp:cNvSpPr/>
      </dsp:nvSpPr>
      <dsp:spPr>
        <a:xfrm>
          <a:off x="4336087" y="1194427"/>
          <a:ext cx="2062761" cy="1592570"/>
        </a:xfrm>
        <a:prstGeom prst="roundRect">
          <a:avLst/>
        </a:prstGeom>
        <a:solidFill>
          <a:schemeClr val="accent4">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chemeClr val="tx1"/>
              </a:solidFill>
            </a:rPr>
            <a:t>Don’t generate learning content from scratch</a:t>
          </a:r>
        </a:p>
      </dsp:txBody>
      <dsp:txXfrm>
        <a:off x="4413830" y="1272170"/>
        <a:ext cx="1907275" cy="1437084"/>
      </dsp:txXfrm>
    </dsp:sp>
    <dsp:sp modelId="{F6F74056-EDCB-43A9-822B-C130D766587A}">
      <dsp:nvSpPr>
        <dsp:cNvPr id="0" name=""/>
        <dsp:cNvSpPr/>
      </dsp:nvSpPr>
      <dsp:spPr>
        <a:xfrm>
          <a:off x="6501986" y="1194427"/>
          <a:ext cx="2062761" cy="1592570"/>
        </a:xfrm>
        <a:prstGeom prst="roundRect">
          <a:avLst/>
        </a:prstGeom>
        <a:solidFill>
          <a:schemeClr val="accent4">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solidFill>
                <a:schemeClr val="tx1"/>
              </a:solidFill>
            </a:rPr>
            <a:t>Use AI as a thinking partner and teacher</a:t>
          </a:r>
        </a:p>
      </dsp:txBody>
      <dsp:txXfrm>
        <a:off x="6579729" y="1272170"/>
        <a:ext cx="1907275" cy="1437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CBF6-9F75-4DDA-B112-ABC9CD303977}">
      <dsp:nvSpPr>
        <dsp:cNvPr id="0" name=""/>
        <dsp:cNvSpPr/>
      </dsp:nvSpPr>
      <dsp:spPr>
        <a:xfrm>
          <a:off x="20" y="50193"/>
          <a:ext cx="1958392"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Word Document</a:t>
          </a:r>
        </a:p>
      </dsp:txBody>
      <dsp:txXfrm>
        <a:off x="20" y="50193"/>
        <a:ext cx="1958392" cy="547200"/>
      </dsp:txXfrm>
    </dsp:sp>
    <dsp:sp modelId="{3A98D10E-31A3-4565-816F-15DE1E41776B}">
      <dsp:nvSpPr>
        <dsp:cNvPr id="0" name=""/>
        <dsp:cNvSpPr/>
      </dsp:nvSpPr>
      <dsp:spPr>
        <a:xfrm>
          <a:off x="20" y="597393"/>
          <a:ext cx="1958392" cy="198188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Example prompts OR</a:t>
          </a:r>
        </a:p>
        <a:p>
          <a:pPr marL="171450" lvl="1" indent="-171450" algn="l" defTabSz="844550">
            <a:lnSpc>
              <a:spcPct val="90000"/>
            </a:lnSpc>
            <a:spcBef>
              <a:spcPct val="0"/>
            </a:spcBef>
            <a:spcAft>
              <a:spcPct val="15000"/>
            </a:spcAft>
            <a:buChar char="•"/>
          </a:pPr>
          <a:r>
            <a:rPr lang="en-US" sz="1900" kern="1200"/>
            <a:t>Fill-in-the-blank prompts</a:t>
          </a:r>
        </a:p>
        <a:p>
          <a:pPr marL="171450" lvl="1" indent="-171450" algn="l" defTabSz="844550">
            <a:lnSpc>
              <a:spcPct val="90000"/>
            </a:lnSpc>
            <a:spcBef>
              <a:spcPct val="0"/>
            </a:spcBef>
            <a:spcAft>
              <a:spcPct val="15000"/>
            </a:spcAft>
            <a:buChar char="•"/>
          </a:pPr>
          <a:r>
            <a:rPr lang="en-US" sz="1900" kern="1200"/>
            <a:t>Use a secure model </a:t>
          </a:r>
        </a:p>
      </dsp:txBody>
      <dsp:txXfrm>
        <a:off x="20" y="597393"/>
        <a:ext cx="1958392" cy="1981889"/>
      </dsp:txXfrm>
    </dsp:sp>
    <dsp:sp modelId="{A94C20D9-1A10-43FF-9398-7A8000B4A198}">
      <dsp:nvSpPr>
        <dsp:cNvPr id="0" name=""/>
        <dsp:cNvSpPr/>
      </dsp:nvSpPr>
      <dsp:spPr>
        <a:xfrm>
          <a:off x="2232587" y="50193"/>
          <a:ext cx="1958392" cy="5472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AI model links</a:t>
          </a:r>
        </a:p>
      </dsp:txBody>
      <dsp:txXfrm>
        <a:off x="2232587" y="50193"/>
        <a:ext cx="1958392" cy="547200"/>
      </dsp:txXfrm>
    </dsp:sp>
    <dsp:sp modelId="{002FD3B0-64D1-49F9-B467-D2F530B06D3F}">
      <dsp:nvSpPr>
        <dsp:cNvPr id="0" name=""/>
        <dsp:cNvSpPr/>
      </dsp:nvSpPr>
      <dsp:spPr>
        <a:xfrm>
          <a:off x="2232587" y="597393"/>
          <a:ext cx="1958392" cy="1981889"/>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Pre-populated fill-in-the-blank prompt</a:t>
          </a:r>
        </a:p>
        <a:p>
          <a:pPr marL="171450" lvl="1" indent="-171450" algn="l" defTabSz="844550">
            <a:lnSpc>
              <a:spcPct val="90000"/>
            </a:lnSpc>
            <a:spcBef>
              <a:spcPct val="0"/>
            </a:spcBef>
            <a:spcAft>
              <a:spcPct val="15000"/>
            </a:spcAft>
            <a:buChar char="•"/>
          </a:pPr>
          <a:r>
            <a:rPr lang="en-US" sz="1900" kern="1200"/>
            <a:t>Not secured</a:t>
          </a:r>
        </a:p>
      </dsp:txBody>
      <dsp:txXfrm>
        <a:off x="2232587" y="597393"/>
        <a:ext cx="1958392" cy="1981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3FD8-3909-4586-B309-25374C67C523}">
      <dsp:nvSpPr>
        <dsp:cNvPr id="0" name=""/>
        <dsp:cNvSpPr/>
      </dsp:nvSpPr>
      <dsp:spPr>
        <a:xfrm>
          <a:off x="0" y="1354"/>
          <a:ext cx="7886700" cy="6864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78AC4-154D-4D86-86AE-3EA65485CA3F}">
      <dsp:nvSpPr>
        <dsp:cNvPr id="0" name=""/>
        <dsp:cNvSpPr/>
      </dsp:nvSpPr>
      <dsp:spPr>
        <a:xfrm>
          <a:off x="207661" y="155813"/>
          <a:ext cx="377565" cy="3775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D998B0-62E0-4CC0-9295-EA8C24B0E5BA}">
      <dsp:nvSpPr>
        <dsp:cNvPr id="0" name=""/>
        <dsp:cNvSpPr/>
      </dsp:nvSpPr>
      <dsp:spPr>
        <a:xfrm>
          <a:off x="792888" y="1354"/>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89000">
            <a:lnSpc>
              <a:spcPct val="100000"/>
            </a:lnSpc>
            <a:spcBef>
              <a:spcPct val="0"/>
            </a:spcBef>
            <a:spcAft>
              <a:spcPct val="35000"/>
            </a:spcAft>
            <a:buNone/>
          </a:pPr>
          <a:r>
            <a:rPr lang="en-US" sz="2000" kern="1200">
              <a:latin typeface="Arial"/>
              <a:cs typeface="Arial"/>
            </a:rPr>
            <a:t>How were your results?</a:t>
          </a:r>
        </a:p>
      </dsp:txBody>
      <dsp:txXfrm>
        <a:off x="792888" y="1354"/>
        <a:ext cx="7093811" cy="686483"/>
      </dsp:txXfrm>
    </dsp:sp>
    <dsp:sp modelId="{3DE42811-0D20-4B00-A637-801ABDC0B08C}">
      <dsp:nvSpPr>
        <dsp:cNvPr id="0" name=""/>
        <dsp:cNvSpPr/>
      </dsp:nvSpPr>
      <dsp:spPr>
        <a:xfrm>
          <a:off x="0" y="859458"/>
          <a:ext cx="7886700" cy="6864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9F995-7E43-418A-A50A-7FDB00B2D7EF}">
      <dsp:nvSpPr>
        <dsp:cNvPr id="0" name=""/>
        <dsp:cNvSpPr/>
      </dsp:nvSpPr>
      <dsp:spPr>
        <a:xfrm>
          <a:off x="207661" y="1013917"/>
          <a:ext cx="377565" cy="3775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87D2D-BF9D-4ADF-92A4-FCE29A606FB8}">
      <dsp:nvSpPr>
        <dsp:cNvPr id="0" name=""/>
        <dsp:cNvSpPr/>
      </dsp:nvSpPr>
      <dsp:spPr>
        <a:xfrm>
          <a:off x="792888" y="859458"/>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00100">
            <a:lnSpc>
              <a:spcPct val="100000"/>
            </a:lnSpc>
            <a:spcBef>
              <a:spcPct val="0"/>
            </a:spcBef>
            <a:spcAft>
              <a:spcPct val="35000"/>
            </a:spcAft>
            <a:buNone/>
          </a:pPr>
          <a:r>
            <a:rPr lang="en-US" sz="1800" kern="1200">
              <a:latin typeface="Arial"/>
              <a:cs typeface="Arial"/>
            </a:rPr>
            <a:t>What did your AI Chatbot do well?</a:t>
          </a:r>
        </a:p>
      </dsp:txBody>
      <dsp:txXfrm>
        <a:off x="792888" y="859458"/>
        <a:ext cx="7093811" cy="686483"/>
      </dsp:txXfrm>
    </dsp:sp>
    <dsp:sp modelId="{F71B34D0-31BF-414F-8D48-B4084EFAC76B}">
      <dsp:nvSpPr>
        <dsp:cNvPr id="0" name=""/>
        <dsp:cNvSpPr/>
      </dsp:nvSpPr>
      <dsp:spPr>
        <a:xfrm>
          <a:off x="0" y="1717562"/>
          <a:ext cx="7886700" cy="6864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02432-9A86-46E3-BCF1-0772EE289C96}">
      <dsp:nvSpPr>
        <dsp:cNvPr id="0" name=""/>
        <dsp:cNvSpPr/>
      </dsp:nvSpPr>
      <dsp:spPr>
        <a:xfrm>
          <a:off x="207661" y="1872021"/>
          <a:ext cx="377565" cy="3775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985C86-46C4-4098-982D-3286F036F9BA}">
      <dsp:nvSpPr>
        <dsp:cNvPr id="0" name=""/>
        <dsp:cNvSpPr/>
      </dsp:nvSpPr>
      <dsp:spPr>
        <a:xfrm>
          <a:off x="792888" y="1717562"/>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00100">
            <a:lnSpc>
              <a:spcPct val="100000"/>
            </a:lnSpc>
            <a:spcBef>
              <a:spcPct val="0"/>
            </a:spcBef>
            <a:spcAft>
              <a:spcPct val="35000"/>
            </a:spcAft>
            <a:buNone/>
          </a:pPr>
          <a:r>
            <a:rPr lang="en-US" sz="1800" kern="1200">
              <a:latin typeface="Arial"/>
              <a:cs typeface="Arial"/>
            </a:rPr>
            <a:t>What did your AI Chatbot do poorly?</a:t>
          </a:r>
        </a:p>
      </dsp:txBody>
      <dsp:txXfrm>
        <a:off x="792888" y="1717562"/>
        <a:ext cx="7093811" cy="686483"/>
      </dsp:txXfrm>
    </dsp:sp>
    <dsp:sp modelId="{75E14581-C76C-4B17-B426-E2944C3441C2}">
      <dsp:nvSpPr>
        <dsp:cNvPr id="0" name=""/>
        <dsp:cNvSpPr/>
      </dsp:nvSpPr>
      <dsp:spPr>
        <a:xfrm>
          <a:off x="0" y="2575666"/>
          <a:ext cx="7886700" cy="68648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B7001-6FD5-4F68-AA90-7609F2EEAC37}">
      <dsp:nvSpPr>
        <dsp:cNvPr id="0" name=""/>
        <dsp:cNvSpPr/>
      </dsp:nvSpPr>
      <dsp:spPr>
        <a:xfrm>
          <a:off x="207661" y="2730125"/>
          <a:ext cx="377565" cy="37756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05BFD-5FA0-4E64-9DAD-8CC19FC0022E}">
      <dsp:nvSpPr>
        <dsp:cNvPr id="0" name=""/>
        <dsp:cNvSpPr/>
      </dsp:nvSpPr>
      <dsp:spPr>
        <a:xfrm>
          <a:off x="792888" y="2575666"/>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800100" rtl="0">
            <a:lnSpc>
              <a:spcPct val="100000"/>
            </a:lnSpc>
            <a:spcBef>
              <a:spcPct val="0"/>
            </a:spcBef>
            <a:spcAft>
              <a:spcPct val="35000"/>
            </a:spcAft>
            <a:buNone/>
          </a:pPr>
          <a:r>
            <a:rPr lang="en-US" sz="1800" kern="1200">
              <a:latin typeface="Arial"/>
              <a:cs typeface="Arial"/>
            </a:rPr>
            <a:t>Does this approach feel worthwhile when applying</a:t>
          </a:r>
          <a:br>
            <a:rPr lang="en-US" sz="1800" kern="1200">
              <a:latin typeface="Arial"/>
              <a:cs typeface="Arial"/>
            </a:rPr>
          </a:br>
          <a:r>
            <a:rPr lang="en-US" sz="1800" kern="1200">
              <a:latin typeface="Arial"/>
              <a:cs typeface="Arial"/>
            </a:rPr>
            <a:t>UDL principles to your course?</a:t>
          </a:r>
        </a:p>
      </dsp:txBody>
      <dsp:txXfrm>
        <a:off x="792888" y="2575666"/>
        <a:ext cx="7093811" cy="6864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6D1952-4C8C-594A-8D47-CC3EBD31CD69}" type="datetimeFigureOut">
              <a:rPr lang="en-US" smtClean="0"/>
              <a:t>5/17/2026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32E9FD-FA40-FC48-8917-175ED0BCC748}" type="slidenum">
              <a:rPr lang="en-US" smtClean="0"/>
              <a:t>‹#›</a:t>
            </a:fld>
            <a:endParaRPr lang="en-US"/>
          </a:p>
        </p:txBody>
      </p:sp>
    </p:spTree>
    <p:extLst>
      <p:ext uri="{BB962C8B-B14F-4D97-AF65-F5344CB8AC3E}">
        <p14:creationId xmlns:p14="http://schemas.microsoft.com/office/powerpoint/2010/main" val="4187204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2BA9-193E-D440-8A2C-9653656F2AE3}" type="datetimeFigureOut">
              <a:rPr lang="en-US" smtClean="0"/>
              <a:t>5/17/2026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3C63D-0C1A-0E4C-A0BD-8D65A9542426}" type="slidenum">
              <a:rPr lang="en-US" smtClean="0"/>
              <a:t>‹#›</a:t>
            </a:fld>
            <a:endParaRPr lang="en-US"/>
          </a:p>
        </p:txBody>
      </p:sp>
    </p:spTree>
    <p:extLst>
      <p:ext uri="{BB962C8B-B14F-4D97-AF65-F5344CB8AC3E}">
        <p14:creationId xmlns:p14="http://schemas.microsoft.com/office/powerpoint/2010/main" val="42107056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are recording this so you will have it later</a:t>
            </a:r>
          </a:p>
          <a:p>
            <a:endParaRPr lang="en-US"/>
          </a:p>
          <a:p>
            <a:r>
              <a:rPr lang="en-US"/>
              <a:t>Please begin by adding your name and department to the chat!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poll of our audience to get an idea about what AI Chatbots you have used or experimented with. Please scan the QR code on the slide with your phone to or navigate to “</a:t>
            </a:r>
            <a:r>
              <a:rPr lang="en-US" err="1"/>
              <a:t>pe.app</a:t>
            </a:r>
            <a:r>
              <a:rPr lang="en-US"/>
              <a:t>/</a:t>
            </a:r>
            <a:r>
              <a:rPr lang="en-US" err="1"/>
              <a:t>udl</a:t>
            </a:r>
            <a:r>
              <a:rPr lang="en-US"/>
              <a:t>” to access the poll.  You may select more than one choice.</a:t>
            </a:r>
          </a:p>
        </p:txBody>
      </p:sp>
      <p:sp>
        <p:nvSpPr>
          <p:cNvPr id="4" name="Slide Number Placeholder 3"/>
          <p:cNvSpPr>
            <a:spLocks noGrp="1"/>
          </p:cNvSpPr>
          <p:nvPr>
            <p:ph type="sldNum" sz="quarter" idx="5"/>
          </p:nvPr>
        </p:nvSpPr>
        <p:spPr/>
        <p:txBody>
          <a:bodyPr/>
          <a:lstStyle/>
          <a:p>
            <a:fld id="{B01786D7-6656-CD45-8598-653DB387B39C}" type="slidenum">
              <a:rPr lang="en-US" smtClean="0"/>
              <a:t>11</a:t>
            </a:fld>
            <a:endParaRPr lang="en-US"/>
          </a:p>
        </p:txBody>
      </p:sp>
    </p:spTree>
    <p:extLst>
      <p:ext uri="{BB962C8B-B14F-4D97-AF65-F5344CB8AC3E}">
        <p14:creationId xmlns:p14="http://schemas.microsoft.com/office/powerpoint/2010/main" val="209102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63C63D-0C1A-0E4C-A0BD-8D65A9542426}" type="slidenum">
              <a:rPr lang="en-US" smtClean="0"/>
              <a:t>12</a:t>
            </a:fld>
            <a:endParaRPr lang="en-US"/>
          </a:p>
        </p:txBody>
      </p:sp>
    </p:spTree>
    <p:extLst>
      <p:ext uri="{BB962C8B-B14F-4D97-AF65-F5344CB8AC3E}">
        <p14:creationId xmlns:p14="http://schemas.microsoft.com/office/powerpoint/2010/main" val="178794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88B9A9-3314-EB4F-BF4B-23476DA6AA88}"/>
              </a:ext>
            </a:extLst>
          </p:cNvPr>
          <p:cNvSpPr/>
          <p:nvPr userDrawn="1"/>
        </p:nvSpPr>
        <p:spPr>
          <a:xfrm>
            <a:off x="0" y="0"/>
            <a:ext cx="9151057" cy="5143500"/>
          </a:xfrm>
          <a:prstGeom prst="rect">
            <a:avLst/>
          </a:prstGeom>
          <a:solidFill>
            <a:srgbClr val="4E2A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A picture containing text, clipart&#10;&#10;Description automatically generated">
            <a:extLst>
              <a:ext uri="{FF2B5EF4-FFF2-40B4-BE49-F238E27FC236}">
                <a16:creationId xmlns:a16="http://schemas.microsoft.com/office/drawing/2014/main" id="{F36832EA-1EEA-EB40-BB97-832E1AD0AFD2}"/>
              </a:ext>
            </a:extLst>
          </p:cNvPr>
          <p:cNvPicPr>
            <a:picLocks noChangeAspect="1"/>
          </p:cNvPicPr>
          <p:nvPr userDrawn="1"/>
        </p:nvPicPr>
        <p:blipFill>
          <a:blip r:embed="rId2"/>
          <a:stretch>
            <a:fillRect/>
          </a:stretch>
        </p:blipFill>
        <p:spPr>
          <a:xfrm>
            <a:off x="2992970" y="4070156"/>
            <a:ext cx="3158060" cy="815352"/>
          </a:xfrm>
          <a:prstGeom prst="rect">
            <a:avLst/>
          </a:prstGeom>
        </p:spPr>
      </p:pic>
      <p:sp>
        <p:nvSpPr>
          <p:cNvPr id="27" name="Title 26">
            <a:extLst>
              <a:ext uri="{FF2B5EF4-FFF2-40B4-BE49-F238E27FC236}">
                <a16:creationId xmlns:a16="http://schemas.microsoft.com/office/drawing/2014/main" id="{0EF365FA-B08F-F542-ADAA-6D79B048B1BA}"/>
              </a:ext>
            </a:extLst>
          </p:cNvPr>
          <p:cNvSpPr>
            <a:spLocks noGrp="1"/>
          </p:cNvSpPr>
          <p:nvPr>
            <p:ph type="title" hasCustomPrompt="1"/>
          </p:nvPr>
        </p:nvSpPr>
        <p:spPr>
          <a:xfrm>
            <a:off x="7057" y="963641"/>
            <a:ext cx="9129886" cy="857250"/>
          </a:xfrm>
        </p:spPr>
        <p:txBody>
          <a:bodyPr>
            <a:noAutofit/>
          </a:bodyPr>
          <a:lstStyle>
            <a:lvl1pPr algn="ctr">
              <a:defRPr sz="6000">
                <a:solidFill>
                  <a:srgbClr val="FFC520"/>
                </a:solidFill>
              </a:defRPr>
            </a:lvl1pPr>
          </a:lstStyle>
          <a:p>
            <a:r>
              <a:rPr lang="en-US"/>
              <a:t>Cover Page</a:t>
            </a:r>
          </a:p>
        </p:txBody>
      </p:sp>
      <p:sp>
        <p:nvSpPr>
          <p:cNvPr id="31" name="Text Placeholder 30">
            <a:extLst>
              <a:ext uri="{FF2B5EF4-FFF2-40B4-BE49-F238E27FC236}">
                <a16:creationId xmlns:a16="http://schemas.microsoft.com/office/drawing/2014/main" id="{32B88E6A-3056-0C4E-8471-C741BFFE963B}"/>
              </a:ext>
            </a:extLst>
          </p:cNvPr>
          <p:cNvSpPr>
            <a:spLocks noGrp="1"/>
          </p:cNvSpPr>
          <p:nvPr>
            <p:ph type="body" sz="quarter" idx="10" hasCustomPrompt="1"/>
          </p:nvPr>
        </p:nvSpPr>
        <p:spPr>
          <a:xfrm>
            <a:off x="7057" y="1881904"/>
            <a:ext cx="9143999" cy="914400"/>
          </a:xfrm>
        </p:spPr>
        <p:txBody>
          <a:bodyPr>
            <a:normAutofit/>
          </a:bodyPr>
          <a:lstStyle>
            <a:lvl1pPr marL="0" indent="0" algn="ctr">
              <a:buFontTx/>
              <a:buNone/>
              <a:defRPr sz="4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33" name="Text Placeholder 32">
            <a:extLst>
              <a:ext uri="{FF2B5EF4-FFF2-40B4-BE49-F238E27FC236}">
                <a16:creationId xmlns:a16="http://schemas.microsoft.com/office/drawing/2014/main" id="{AD4683DA-5EA9-564D-880F-E23A7B297CC3}"/>
              </a:ext>
            </a:extLst>
          </p:cNvPr>
          <p:cNvSpPr>
            <a:spLocks noGrp="1"/>
          </p:cNvSpPr>
          <p:nvPr>
            <p:ph type="body" sz="quarter" idx="11" hasCustomPrompt="1"/>
          </p:nvPr>
        </p:nvSpPr>
        <p:spPr>
          <a:xfrm>
            <a:off x="6351" y="3064930"/>
            <a:ext cx="9144000" cy="736600"/>
          </a:xfrm>
        </p:spPr>
        <p:txBody>
          <a:bodyPr>
            <a:normAutofit/>
          </a:bodyPr>
          <a:lstStyle>
            <a:lvl1pPr marL="0" indent="0" algn="ctr">
              <a:buFontTx/>
              <a:buNone/>
              <a:defRPr sz="28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Presenters</a:t>
            </a:r>
          </a:p>
        </p:txBody>
      </p:sp>
    </p:spTree>
    <p:extLst>
      <p:ext uri="{BB962C8B-B14F-4D97-AF65-F5344CB8AC3E}">
        <p14:creationId xmlns:p14="http://schemas.microsoft.com/office/powerpoint/2010/main" val="185292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s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4380F8-0D94-0741-B327-CEE4385E8601}"/>
              </a:ext>
            </a:extLst>
          </p:cNvPr>
          <p:cNvSpPr/>
          <p:nvPr userDrawn="1"/>
        </p:nvSpPr>
        <p:spPr>
          <a:xfrm>
            <a:off x="0" y="433"/>
            <a:ext cx="9151057" cy="4852555"/>
          </a:xfrm>
          <a:prstGeom prst="rect">
            <a:avLst/>
          </a:prstGeom>
          <a:solidFill>
            <a:srgbClr val="E4E0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EA6B1523-D437-0941-B497-7D5508B15836}"/>
              </a:ext>
            </a:extLst>
          </p:cNvPr>
          <p:cNvSpPr>
            <a:spLocks noGrp="1"/>
          </p:cNvSpPr>
          <p:nvPr>
            <p:ph type="body" sz="quarter" idx="10" hasCustomPrompt="1"/>
          </p:nvPr>
        </p:nvSpPr>
        <p:spPr>
          <a:xfrm>
            <a:off x="0" y="0"/>
            <a:ext cx="9144000" cy="4852988"/>
          </a:xfrm>
        </p:spPr>
        <p:txBody>
          <a:bodyPr anchor="ctr">
            <a:normAutofit/>
          </a:bodyPr>
          <a:lstStyle>
            <a:lvl1pPr marL="0" indent="0" algn="ctr">
              <a:buFontTx/>
              <a:buNone/>
              <a:defRPr sz="6000">
                <a:solidFill>
                  <a:srgbClr val="4E2A8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Transition</a:t>
            </a:r>
          </a:p>
          <a:p>
            <a:pPr lvl="0"/>
            <a:r>
              <a:rPr lang="en-US"/>
              <a:t>Page</a:t>
            </a:r>
          </a:p>
        </p:txBody>
      </p:sp>
    </p:spTree>
    <p:extLst>
      <p:ext uri="{BB962C8B-B14F-4D97-AF65-F5344CB8AC3E}">
        <p14:creationId xmlns:p14="http://schemas.microsoft.com/office/powerpoint/2010/main" val="117206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D14C-5189-D54B-9005-EADCCFBC833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5A14E2-2347-A544-9CEC-52FBF9E6FE25}"/>
              </a:ext>
            </a:extLst>
          </p:cNvPr>
          <p:cNvSpPr>
            <a:spLocks noGrp="1"/>
          </p:cNvSpPr>
          <p:nvPr>
            <p:ph idx="1"/>
          </p:nvPr>
        </p:nvSpPr>
        <p:spPr>
          <a:xfrm>
            <a:off x="628650" y="1369219"/>
            <a:ext cx="7886700" cy="3263504"/>
          </a:xfrm>
          <a:prstGeom prst="rect">
            <a:avLst/>
          </a:prstGeom>
        </p:spPr>
        <p:txBody>
          <a:bodyPr/>
          <a:lstStyle>
            <a:lvl1pPr>
              <a:defRPr>
                <a:solidFill>
                  <a:srgbClr val="342F2E"/>
                </a:solidFill>
              </a:defRPr>
            </a:lvl1pPr>
            <a:lvl2pPr>
              <a:defRPr>
                <a:solidFill>
                  <a:srgbClr val="342F2E"/>
                </a:solidFill>
              </a:defRPr>
            </a:lvl2pPr>
            <a:lvl3pPr marL="1143000" indent="-228600">
              <a:buFont typeface="Courier New" panose="02070309020205020404" pitchFamily="49" charset="0"/>
              <a:buChar char="o"/>
              <a:defRPr>
                <a:solidFill>
                  <a:srgbClr val="342F2E"/>
                </a:solidFill>
              </a:defRPr>
            </a:lvl3pPr>
            <a:lvl4pPr marL="1600200" indent="-228600">
              <a:buFont typeface="Courier New" panose="02070309020205020404" pitchFamily="49" charset="0"/>
              <a:buChar char="o"/>
              <a:defRPr>
                <a:solidFill>
                  <a:srgbClr val="342F2E"/>
                </a:solidFill>
              </a:defRPr>
            </a:lvl4pPr>
            <a:lvl5pPr marL="2057400" indent="-228600">
              <a:buFont typeface="Courier New" panose="02070309020205020404" pitchFamily="49" charset="0"/>
              <a:buChar char="o"/>
              <a:defRPr>
                <a:solidFill>
                  <a:srgbClr val="342F2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453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96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Page">
    <p:spTree>
      <p:nvGrpSpPr>
        <p:cNvPr id="1" name=""/>
        <p:cNvGrpSpPr/>
        <p:nvPr/>
      </p:nvGrpSpPr>
      <p:grpSpPr>
        <a:xfrm>
          <a:off x="0" y="0"/>
          <a:ext cx="0" cy="0"/>
          <a:chOff x="0" y="0"/>
          <a:chExt cx="0" cy="0"/>
        </a:xfrm>
      </p:grpSpPr>
      <p:pic>
        <p:nvPicPr>
          <p:cNvPr id="4" name="Picture 3" descr="A yellow and white background&#10;&#10;AI-generated content may be incorrect.">
            <a:extLst>
              <a:ext uri="{FF2B5EF4-FFF2-40B4-BE49-F238E27FC236}">
                <a16:creationId xmlns:a16="http://schemas.microsoft.com/office/drawing/2014/main" id="{7CB05B69-D727-17B9-D082-63A36BAEA72D}"/>
              </a:ext>
            </a:extLst>
          </p:cNvPr>
          <p:cNvPicPr>
            <a:picLocks noChangeAspect="1"/>
          </p:cNvPicPr>
          <p:nvPr userDrawn="1"/>
        </p:nvPicPr>
        <p:blipFill>
          <a:blip r:embed="rId2"/>
          <a:srcRect r="5493"/>
          <a:stretch>
            <a:fillRect/>
          </a:stretch>
        </p:blipFill>
        <p:spPr>
          <a:xfrm>
            <a:off x="-31690" y="1"/>
            <a:ext cx="9182746" cy="5143500"/>
          </a:xfrm>
          <a:prstGeom prst="rect">
            <a:avLst/>
          </a:prstGeom>
        </p:spPr>
      </p:pic>
      <p:sp>
        <p:nvSpPr>
          <p:cNvPr id="27" name="Title 26">
            <a:extLst>
              <a:ext uri="{FF2B5EF4-FFF2-40B4-BE49-F238E27FC236}">
                <a16:creationId xmlns:a16="http://schemas.microsoft.com/office/drawing/2014/main" id="{0EF365FA-B08F-F542-ADAA-6D79B048B1BA}"/>
              </a:ext>
            </a:extLst>
          </p:cNvPr>
          <p:cNvSpPr>
            <a:spLocks noGrp="1"/>
          </p:cNvSpPr>
          <p:nvPr>
            <p:ph type="title" hasCustomPrompt="1"/>
          </p:nvPr>
        </p:nvSpPr>
        <p:spPr>
          <a:xfrm>
            <a:off x="7057" y="630492"/>
            <a:ext cx="9129886" cy="857250"/>
          </a:xfrm>
        </p:spPr>
        <p:txBody>
          <a:bodyPr>
            <a:noAutofit/>
          </a:bodyPr>
          <a:lstStyle>
            <a:lvl1pPr algn="ctr">
              <a:defRPr sz="6000">
                <a:solidFill>
                  <a:srgbClr val="4E2A84"/>
                </a:solidFill>
              </a:defRPr>
            </a:lvl1pPr>
          </a:lstStyle>
          <a:p>
            <a:r>
              <a:rPr lang="en-US"/>
              <a:t>Cover Page</a:t>
            </a:r>
          </a:p>
        </p:txBody>
      </p:sp>
      <p:sp>
        <p:nvSpPr>
          <p:cNvPr id="31" name="Text Placeholder 30">
            <a:extLst>
              <a:ext uri="{FF2B5EF4-FFF2-40B4-BE49-F238E27FC236}">
                <a16:creationId xmlns:a16="http://schemas.microsoft.com/office/drawing/2014/main" id="{32B88E6A-3056-0C4E-8471-C741BFFE963B}"/>
              </a:ext>
            </a:extLst>
          </p:cNvPr>
          <p:cNvSpPr>
            <a:spLocks noGrp="1"/>
          </p:cNvSpPr>
          <p:nvPr>
            <p:ph type="body" sz="quarter" idx="10" hasCustomPrompt="1"/>
          </p:nvPr>
        </p:nvSpPr>
        <p:spPr>
          <a:xfrm>
            <a:off x="7057" y="1548755"/>
            <a:ext cx="9143999" cy="914400"/>
          </a:xfrm>
        </p:spPr>
        <p:txBody>
          <a:bodyPr>
            <a:normAutofit/>
          </a:bodyPr>
          <a:lstStyle>
            <a:lvl1pPr marL="0" indent="0" algn="ctr">
              <a:buFontTx/>
              <a:buNone/>
              <a:defRPr sz="4000">
                <a:solidFill>
                  <a:srgbClr val="342F2D"/>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33" name="Text Placeholder 32">
            <a:extLst>
              <a:ext uri="{FF2B5EF4-FFF2-40B4-BE49-F238E27FC236}">
                <a16:creationId xmlns:a16="http://schemas.microsoft.com/office/drawing/2014/main" id="{AD4683DA-5EA9-564D-880F-E23A7B297CC3}"/>
              </a:ext>
            </a:extLst>
          </p:cNvPr>
          <p:cNvSpPr>
            <a:spLocks noGrp="1"/>
          </p:cNvSpPr>
          <p:nvPr>
            <p:ph type="body" sz="quarter" idx="11" hasCustomPrompt="1"/>
          </p:nvPr>
        </p:nvSpPr>
        <p:spPr>
          <a:xfrm>
            <a:off x="7056" y="2571752"/>
            <a:ext cx="9144000" cy="736600"/>
          </a:xfrm>
        </p:spPr>
        <p:txBody>
          <a:bodyPr>
            <a:normAutofit/>
          </a:bodyPr>
          <a:lstStyle>
            <a:lvl1pPr marL="0" indent="0" algn="ctr">
              <a:buFontTx/>
              <a:buNone/>
              <a:defRPr sz="2800">
                <a:solidFill>
                  <a:srgbClr val="000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Presenters</a:t>
            </a:r>
          </a:p>
        </p:txBody>
      </p:sp>
      <p:pic>
        <p:nvPicPr>
          <p:cNvPr id="7" name="Picture 6" descr="A purple x with white text and green ribbons&#10;&#10;AI-generated content may be incorrect.">
            <a:extLst>
              <a:ext uri="{FF2B5EF4-FFF2-40B4-BE49-F238E27FC236}">
                <a16:creationId xmlns:a16="http://schemas.microsoft.com/office/drawing/2014/main" id="{25FA9438-5B21-4422-4AB6-D89D1C1B7AF3}"/>
              </a:ext>
            </a:extLst>
          </p:cNvPr>
          <p:cNvPicPr>
            <a:picLocks noChangeAspect="1"/>
          </p:cNvPicPr>
          <p:nvPr userDrawn="1"/>
        </p:nvPicPr>
        <p:blipFill>
          <a:blip r:embed="rId3"/>
          <a:stretch>
            <a:fillRect/>
          </a:stretch>
        </p:blipFill>
        <p:spPr>
          <a:xfrm>
            <a:off x="3316638" y="3491314"/>
            <a:ext cx="2347994" cy="1597941"/>
          </a:xfrm>
          <a:prstGeom prst="rect">
            <a:avLst/>
          </a:prstGeom>
        </p:spPr>
      </p:pic>
    </p:spTree>
    <p:extLst>
      <p:ext uri="{BB962C8B-B14F-4D97-AF65-F5344CB8AC3E}">
        <p14:creationId xmlns:p14="http://schemas.microsoft.com/office/powerpoint/2010/main" val="2157682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s Page">
    <p:spTree>
      <p:nvGrpSpPr>
        <p:cNvPr id="1" name=""/>
        <p:cNvGrpSpPr/>
        <p:nvPr/>
      </p:nvGrpSpPr>
      <p:grpSpPr>
        <a:xfrm>
          <a:off x="0" y="0"/>
          <a:ext cx="0" cy="0"/>
          <a:chOff x="0" y="0"/>
          <a:chExt cx="0" cy="0"/>
        </a:xfrm>
      </p:grpSpPr>
      <p:pic>
        <p:nvPicPr>
          <p:cNvPr id="3" name="Picture 2" descr="A yellow and white background&#10;&#10;AI-generated content may be incorrect.">
            <a:extLst>
              <a:ext uri="{FF2B5EF4-FFF2-40B4-BE49-F238E27FC236}">
                <a16:creationId xmlns:a16="http://schemas.microsoft.com/office/drawing/2014/main" id="{559916FF-616D-1BA5-B27D-5DF0357C9DF7}"/>
              </a:ext>
            </a:extLst>
          </p:cNvPr>
          <p:cNvPicPr>
            <a:picLocks noChangeAspect="1"/>
          </p:cNvPicPr>
          <p:nvPr userDrawn="1"/>
        </p:nvPicPr>
        <p:blipFill>
          <a:blip r:embed="rId2"/>
          <a:srcRect r="5493"/>
          <a:stretch>
            <a:fillRect/>
          </a:stretch>
        </p:blipFill>
        <p:spPr>
          <a:xfrm>
            <a:off x="0" y="0"/>
            <a:ext cx="9182746" cy="5143500"/>
          </a:xfrm>
          <a:prstGeom prst="rect">
            <a:avLst/>
          </a:prstGeom>
        </p:spPr>
      </p:pic>
      <p:sp>
        <p:nvSpPr>
          <p:cNvPr id="8" name="Text Placeholder 7">
            <a:extLst>
              <a:ext uri="{FF2B5EF4-FFF2-40B4-BE49-F238E27FC236}">
                <a16:creationId xmlns:a16="http://schemas.microsoft.com/office/drawing/2014/main" id="{EA6B1523-D437-0941-B497-7D5508B15836}"/>
              </a:ext>
            </a:extLst>
          </p:cNvPr>
          <p:cNvSpPr>
            <a:spLocks noGrp="1"/>
          </p:cNvSpPr>
          <p:nvPr>
            <p:ph type="body" sz="quarter" idx="10" hasCustomPrompt="1"/>
          </p:nvPr>
        </p:nvSpPr>
        <p:spPr>
          <a:xfrm>
            <a:off x="0" y="0"/>
            <a:ext cx="9144000" cy="4852988"/>
          </a:xfrm>
        </p:spPr>
        <p:txBody>
          <a:bodyPr anchor="ctr">
            <a:normAutofit/>
          </a:bodyPr>
          <a:lstStyle>
            <a:lvl1pPr marL="0" indent="0" algn="ctr">
              <a:buFontTx/>
              <a:buNone/>
              <a:defRPr sz="6000">
                <a:solidFill>
                  <a:srgbClr val="4E2A8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Transition</a:t>
            </a:r>
          </a:p>
          <a:p>
            <a:pPr lvl="0"/>
            <a:r>
              <a:rPr lang="en-US"/>
              <a:t>Page</a:t>
            </a:r>
          </a:p>
        </p:txBody>
      </p:sp>
      <p:pic>
        <p:nvPicPr>
          <p:cNvPr id="4" name="Picture 3" descr="A purple x with white text and green ribbons&#10;&#10;AI-generated content may be incorrect.">
            <a:extLst>
              <a:ext uri="{FF2B5EF4-FFF2-40B4-BE49-F238E27FC236}">
                <a16:creationId xmlns:a16="http://schemas.microsoft.com/office/drawing/2014/main" id="{BD123B95-77D3-A175-61B0-A4E9FE2105F4}"/>
              </a:ext>
            </a:extLst>
          </p:cNvPr>
          <p:cNvPicPr>
            <a:picLocks noChangeAspect="1"/>
          </p:cNvPicPr>
          <p:nvPr userDrawn="1"/>
        </p:nvPicPr>
        <p:blipFill>
          <a:blip r:embed="rId3"/>
          <a:stretch>
            <a:fillRect/>
          </a:stretch>
        </p:blipFill>
        <p:spPr>
          <a:xfrm>
            <a:off x="7015199" y="3694732"/>
            <a:ext cx="2128801" cy="1448768"/>
          </a:xfrm>
          <a:prstGeom prst="rect">
            <a:avLst/>
          </a:prstGeom>
        </p:spPr>
      </p:pic>
    </p:spTree>
    <p:extLst>
      <p:ext uri="{BB962C8B-B14F-4D97-AF65-F5344CB8AC3E}">
        <p14:creationId xmlns:p14="http://schemas.microsoft.com/office/powerpoint/2010/main" val="107815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D14C-5189-D54B-9005-EADCCFBC833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45A14E2-2347-A544-9CEC-52FBF9E6FE25}"/>
              </a:ext>
            </a:extLst>
          </p:cNvPr>
          <p:cNvSpPr>
            <a:spLocks noGrp="1"/>
          </p:cNvSpPr>
          <p:nvPr>
            <p:ph idx="1"/>
          </p:nvPr>
        </p:nvSpPr>
        <p:spPr>
          <a:xfrm>
            <a:off x="628650" y="1369219"/>
            <a:ext cx="7886700" cy="3263504"/>
          </a:xfrm>
          <a:prstGeom prst="rect">
            <a:avLst/>
          </a:prstGeom>
        </p:spPr>
        <p:txBody>
          <a:bodyPr/>
          <a:lstStyle>
            <a:lvl1pPr>
              <a:defRPr>
                <a:solidFill>
                  <a:srgbClr val="342F2E"/>
                </a:solidFill>
              </a:defRPr>
            </a:lvl1pPr>
            <a:lvl2pPr>
              <a:defRPr>
                <a:solidFill>
                  <a:srgbClr val="342F2E"/>
                </a:solidFill>
              </a:defRPr>
            </a:lvl2pPr>
            <a:lvl3pPr marL="1143000" indent="-228600">
              <a:buFont typeface="Courier New" panose="02070309020205020404" pitchFamily="49" charset="0"/>
              <a:buChar char="o"/>
              <a:defRPr>
                <a:solidFill>
                  <a:srgbClr val="342F2E"/>
                </a:solidFill>
              </a:defRPr>
            </a:lvl3pPr>
            <a:lvl4pPr marL="1600200" indent="-228600">
              <a:buFont typeface="Courier New" panose="02070309020205020404" pitchFamily="49" charset="0"/>
              <a:buChar char="o"/>
              <a:defRPr>
                <a:solidFill>
                  <a:srgbClr val="342F2E"/>
                </a:solidFill>
              </a:defRPr>
            </a:lvl4pPr>
            <a:lvl5pPr marL="2057400" indent="-228600">
              <a:buFont typeface="Courier New" panose="02070309020205020404" pitchFamily="49" charset="0"/>
              <a:buChar char="o"/>
              <a:defRPr>
                <a:solidFill>
                  <a:srgbClr val="342F2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black and grey logo&#10;&#10;AI-generated content may be incorrect.">
            <a:extLst>
              <a:ext uri="{FF2B5EF4-FFF2-40B4-BE49-F238E27FC236}">
                <a16:creationId xmlns:a16="http://schemas.microsoft.com/office/drawing/2014/main" id="{0E0DAC60-4011-DEA7-68B2-CD1577A789F3}"/>
              </a:ext>
            </a:extLst>
          </p:cNvPr>
          <p:cNvPicPr>
            <a:picLocks noChangeAspect="1"/>
          </p:cNvPicPr>
          <p:nvPr userDrawn="1"/>
        </p:nvPicPr>
        <p:blipFill>
          <a:blip r:embed="rId2"/>
          <a:stretch>
            <a:fillRect/>
          </a:stretch>
        </p:blipFill>
        <p:spPr>
          <a:xfrm>
            <a:off x="8152107" y="4910970"/>
            <a:ext cx="922151" cy="177053"/>
          </a:xfrm>
          <a:prstGeom prst="rect">
            <a:avLst/>
          </a:prstGeom>
        </p:spPr>
      </p:pic>
    </p:spTree>
    <p:extLst>
      <p:ext uri="{BB962C8B-B14F-4D97-AF65-F5344CB8AC3E}">
        <p14:creationId xmlns:p14="http://schemas.microsoft.com/office/powerpoint/2010/main" val="386793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A black and grey logo&#10;&#10;AI-generated content may be incorrect.">
            <a:extLst>
              <a:ext uri="{FF2B5EF4-FFF2-40B4-BE49-F238E27FC236}">
                <a16:creationId xmlns:a16="http://schemas.microsoft.com/office/drawing/2014/main" id="{9A13C414-32B8-F719-680B-1449F1E57FFD}"/>
              </a:ext>
            </a:extLst>
          </p:cNvPr>
          <p:cNvPicPr>
            <a:picLocks noChangeAspect="1"/>
          </p:cNvPicPr>
          <p:nvPr userDrawn="1"/>
        </p:nvPicPr>
        <p:blipFill>
          <a:blip r:embed="rId2"/>
          <a:stretch>
            <a:fillRect/>
          </a:stretch>
        </p:blipFill>
        <p:spPr>
          <a:xfrm>
            <a:off x="8152107" y="4910970"/>
            <a:ext cx="922151" cy="177053"/>
          </a:xfrm>
          <a:prstGeom prst="rect">
            <a:avLst/>
          </a:prstGeom>
        </p:spPr>
      </p:pic>
    </p:spTree>
    <p:extLst>
      <p:ext uri="{BB962C8B-B14F-4D97-AF65-F5344CB8AC3E}">
        <p14:creationId xmlns:p14="http://schemas.microsoft.com/office/powerpoint/2010/main" val="255608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BA07-FA59-5AC7-E86E-6CB09C38486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383B70B-E06A-4127-88D3-E49B9E68434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F82FE6-DAF4-AD61-4B70-0D9FF68D39BD}"/>
              </a:ext>
            </a:extLst>
          </p:cNvPr>
          <p:cNvSpPr>
            <a:spLocks noGrp="1"/>
          </p:cNvSpPr>
          <p:nvPr>
            <p:ph type="dt" sz="half" idx="10"/>
          </p:nvPr>
        </p:nvSpPr>
        <p:spPr/>
        <p:txBody>
          <a:bodyPr/>
          <a:lstStyle/>
          <a:p>
            <a:fld id="{9660973A-D0CD-400F-B652-04A481E9EDCC}" type="datetimeFigureOut">
              <a:rPr lang="en-US" smtClean="0"/>
              <a:t>5/17/2026</a:t>
            </a:fld>
            <a:endParaRPr lang="en-US"/>
          </a:p>
        </p:txBody>
      </p:sp>
      <p:sp>
        <p:nvSpPr>
          <p:cNvPr id="5" name="Footer Placeholder 4">
            <a:extLst>
              <a:ext uri="{FF2B5EF4-FFF2-40B4-BE49-F238E27FC236}">
                <a16:creationId xmlns:a16="http://schemas.microsoft.com/office/drawing/2014/main" id="{467BE1F8-400E-39C2-60DF-345E2384A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E5488-B250-2B71-3A98-BCA8E9E90707}"/>
              </a:ext>
            </a:extLst>
          </p:cNvPr>
          <p:cNvSpPr>
            <a:spLocks noGrp="1"/>
          </p:cNvSpPr>
          <p:nvPr>
            <p:ph type="sldNum" sz="quarter" idx="12"/>
          </p:nvPr>
        </p:nvSpPr>
        <p:spPr/>
        <p:txBody>
          <a:bodyPr/>
          <a:lstStyle/>
          <a:p>
            <a:fld id="{56FA854E-8878-49A7-8ABB-6AD6968E4CDC}" type="slidenum">
              <a:rPr lang="en-US" smtClean="0"/>
              <a:t>‹#›</a:t>
            </a:fld>
            <a:endParaRPr lang="en-US"/>
          </a:p>
        </p:txBody>
      </p:sp>
    </p:spTree>
    <p:extLst>
      <p:ext uri="{BB962C8B-B14F-4D97-AF65-F5344CB8AC3E}">
        <p14:creationId xmlns:p14="http://schemas.microsoft.com/office/powerpoint/2010/main" val="32349270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64BCCD-2227-F644-919A-C9B56200F69A}"/>
              </a:ext>
            </a:extLst>
          </p:cNvPr>
          <p:cNvSpPr/>
          <p:nvPr userDrawn="1"/>
        </p:nvSpPr>
        <p:spPr>
          <a:xfrm>
            <a:off x="-25400" y="4853272"/>
            <a:ext cx="9169400" cy="296437"/>
          </a:xfrm>
          <a:prstGeom prst="rect">
            <a:avLst/>
          </a:prstGeom>
          <a:solidFill>
            <a:srgbClr val="4E2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91550" y="21232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1550" y="120650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clipart&#10;&#10;Description automatically generated">
            <a:extLst>
              <a:ext uri="{FF2B5EF4-FFF2-40B4-BE49-F238E27FC236}">
                <a16:creationId xmlns:a16="http://schemas.microsoft.com/office/drawing/2014/main" id="{FB07555F-6884-CD7C-D626-53756F17FD9A}"/>
              </a:ext>
            </a:extLst>
          </p:cNvPr>
          <p:cNvPicPr>
            <a:picLocks noChangeAspect="1"/>
          </p:cNvPicPr>
          <p:nvPr userDrawn="1"/>
        </p:nvPicPr>
        <p:blipFill>
          <a:blip r:embed="rId6"/>
          <a:stretch>
            <a:fillRect/>
          </a:stretch>
        </p:blipFill>
        <p:spPr>
          <a:xfrm>
            <a:off x="8136974" y="4889877"/>
            <a:ext cx="944918" cy="243960"/>
          </a:xfrm>
          <a:prstGeom prst="rect">
            <a:avLst/>
          </a:prstGeom>
        </p:spPr>
      </p:pic>
    </p:spTree>
    <p:extLst>
      <p:ext uri="{BB962C8B-B14F-4D97-AF65-F5344CB8AC3E}">
        <p14:creationId xmlns:p14="http://schemas.microsoft.com/office/powerpoint/2010/main" val="864960203"/>
      </p:ext>
    </p:extLst>
  </p:cSld>
  <p:clrMap bg1="lt1" tx1="dk1" bg2="lt2" tx2="dk2" accent1="accent1" accent2="accent2" accent3="accent3" accent4="accent4" accent5="accent5" accent6="accent6" hlink="hlink" folHlink="folHlink"/>
  <p:sldLayoutIdLst>
    <p:sldLayoutId id="2147483666" r:id="rId1"/>
    <p:sldLayoutId id="2147483665" r:id="rId2"/>
    <p:sldLayoutId id="2147483668" r:id="rId3"/>
    <p:sldLayoutId id="2147483669" r:id="rId4"/>
  </p:sldLayoutIdLst>
  <p:hf hdr="0" ftr="0" dt="0"/>
  <p:txStyles>
    <p:titleStyle>
      <a:lvl1pPr algn="l" defTabSz="457200" rtl="0" eaLnBrk="1" latinLnBrk="0" hangingPunct="1">
        <a:spcBef>
          <a:spcPct val="0"/>
        </a:spcBef>
        <a:buNone/>
        <a:defRPr sz="4400" kern="1200">
          <a:solidFill>
            <a:srgbClr val="4E2A84"/>
          </a:solidFill>
          <a:latin typeface="Arial"/>
          <a:ea typeface="+mj-ea"/>
          <a:cs typeface="Arial"/>
        </a:defRPr>
      </a:lvl1pPr>
    </p:titleStyle>
    <p:bodyStyle>
      <a:lvl1pPr marL="342900" indent="-342900" algn="l" defTabSz="457200" rtl="0" eaLnBrk="1" latinLnBrk="0" hangingPunct="1">
        <a:spcBef>
          <a:spcPct val="20000"/>
        </a:spcBef>
        <a:buClr>
          <a:srgbClr val="B6ACD1"/>
        </a:buClr>
        <a:buFont typeface="Arial" panose="020B0604020202020204" pitchFamily="34" charset="0"/>
        <a:buChar char="•"/>
        <a:defRPr sz="3200" kern="1200">
          <a:solidFill>
            <a:srgbClr val="342F2E"/>
          </a:solidFill>
          <a:latin typeface="Arial"/>
          <a:ea typeface="+mn-ea"/>
          <a:cs typeface="Arial"/>
        </a:defRPr>
      </a:lvl1pPr>
      <a:lvl2pPr marL="742950" indent="-285750" algn="l" defTabSz="457200" rtl="0" eaLnBrk="1" latinLnBrk="0" hangingPunct="1">
        <a:spcBef>
          <a:spcPct val="20000"/>
        </a:spcBef>
        <a:buClr>
          <a:srgbClr val="B6ACD1"/>
        </a:buClr>
        <a:buFont typeface="Arial" panose="020B0604020202020204" pitchFamily="34" charset="0"/>
        <a:buChar char="•"/>
        <a:defRPr sz="2800" kern="1200">
          <a:solidFill>
            <a:srgbClr val="342F2E"/>
          </a:solidFill>
          <a:latin typeface="Arial"/>
          <a:ea typeface="+mn-ea"/>
          <a:cs typeface="Arial"/>
        </a:defRPr>
      </a:lvl2pPr>
      <a:lvl3pPr marL="1143000" indent="-228600" algn="l" defTabSz="457200" rtl="0" eaLnBrk="1" latinLnBrk="0" hangingPunct="1">
        <a:spcBef>
          <a:spcPct val="20000"/>
        </a:spcBef>
        <a:buClr>
          <a:srgbClr val="B6ACD1"/>
        </a:buClr>
        <a:buFont typeface="Courier New" panose="02070309020205020404" pitchFamily="49" charset="0"/>
        <a:buChar char="o"/>
        <a:defRPr sz="2400" kern="1200">
          <a:solidFill>
            <a:srgbClr val="342F2E"/>
          </a:solidFill>
          <a:latin typeface="Arial"/>
          <a:ea typeface="+mn-ea"/>
          <a:cs typeface="Arial"/>
        </a:defRPr>
      </a:lvl3pPr>
      <a:lvl4pPr marL="16002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4pPr>
      <a:lvl5pPr marL="20574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64BCCD-2227-F644-919A-C9B56200F69A}"/>
              </a:ext>
            </a:extLst>
          </p:cNvPr>
          <p:cNvSpPr/>
          <p:nvPr userDrawn="1"/>
        </p:nvSpPr>
        <p:spPr>
          <a:xfrm>
            <a:off x="-25400" y="4853272"/>
            <a:ext cx="9169400" cy="296437"/>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91550" y="21232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1550" y="120650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056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defTabSz="457200" rtl="0" eaLnBrk="1" latinLnBrk="0" hangingPunct="1">
        <a:spcBef>
          <a:spcPct val="0"/>
        </a:spcBef>
        <a:buNone/>
        <a:defRPr sz="4400" kern="1200">
          <a:solidFill>
            <a:srgbClr val="4E2A84"/>
          </a:solidFill>
          <a:latin typeface="Arial"/>
          <a:ea typeface="+mj-ea"/>
          <a:cs typeface="Arial"/>
        </a:defRPr>
      </a:lvl1pPr>
    </p:titleStyle>
    <p:bodyStyle>
      <a:lvl1pPr marL="342900" indent="-342900" algn="l" defTabSz="457200" rtl="0" eaLnBrk="1" latinLnBrk="0" hangingPunct="1">
        <a:spcBef>
          <a:spcPct val="20000"/>
        </a:spcBef>
        <a:buClr>
          <a:srgbClr val="B6ACD1"/>
        </a:buClr>
        <a:buFont typeface="Arial" panose="020B0604020202020204" pitchFamily="34" charset="0"/>
        <a:buChar char="•"/>
        <a:defRPr sz="3200" kern="1200">
          <a:solidFill>
            <a:srgbClr val="342F2E"/>
          </a:solidFill>
          <a:latin typeface="Arial"/>
          <a:ea typeface="+mn-ea"/>
          <a:cs typeface="Arial"/>
        </a:defRPr>
      </a:lvl1pPr>
      <a:lvl2pPr marL="742950" indent="-285750" algn="l" defTabSz="457200" rtl="0" eaLnBrk="1" latinLnBrk="0" hangingPunct="1">
        <a:spcBef>
          <a:spcPct val="20000"/>
        </a:spcBef>
        <a:buClr>
          <a:srgbClr val="B6ACD1"/>
        </a:buClr>
        <a:buFont typeface="Arial" panose="020B0604020202020204" pitchFamily="34" charset="0"/>
        <a:buChar char="•"/>
        <a:defRPr sz="2800" kern="1200">
          <a:solidFill>
            <a:srgbClr val="342F2E"/>
          </a:solidFill>
          <a:latin typeface="Arial"/>
          <a:ea typeface="+mn-ea"/>
          <a:cs typeface="Arial"/>
        </a:defRPr>
      </a:lvl2pPr>
      <a:lvl3pPr marL="1143000" indent="-228600" algn="l" defTabSz="457200" rtl="0" eaLnBrk="1" latinLnBrk="0" hangingPunct="1">
        <a:spcBef>
          <a:spcPct val="20000"/>
        </a:spcBef>
        <a:buClr>
          <a:srgbClr val="B6ACD1"/>
        </a:buClr>
        <a:buFont typeface="Courier New" panose="02070309020205020404" pitchFamily="49" charset="0"/>
        <a:buChar char="o"/>
        <a:defRPr sz="2400" kern="1200">
          <a:solidFill>
            <a:srgbClr val="342F2E"/>
          </a:solidFill>
          <a:latin typeface="Arial"/>
          <a:ea typeface="+mn-ea"/>
          <a:cs typeface="Arial"/>
        </a:defRPr>
      </a:lvl3pPr>
      <a:lvl4pPr marL="16002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4pPr>
      <a:lvl5pPr marL="2057400" indent="-228600" algn="l" defTabSz="457200" rtl="0" eaLnBrk="1" latinLnBrk="0" hangingPunct="1">
        <a:spcBef>
          <a:spcPct val="20000"/>
        </a:spcBef>
        <a:buClr>
          <a:srgbClr val="B6ACD1"/>
        </a:buClr>
        <a:buFont typeface="Courier New" panose="02070309020205020404" pitchFamily="49" charset="0"/>
        <a:buChar char="o"/>
        <a:defRPr sz="2000" kern="1200">
          <a:solidFill>
            <a:srgbClr val="342F2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image" Target="../media/image19.png"/><Relationship Id="rId4" Type="http://schemas.microsoft.com/office/2011/relationships/webextension" Target="../webextensions/webextension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EBACB-059F-6A39-8A1A-928B5FA2F68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B372701-B85C-FC8A-232B-5EDDBD2E9CCF}"/>
              </a:ext>
            </a:extLst>
          </p:cNvPr>
          <p:cNvSpPr txBox="1"/>
          <p:nvPr/>
        </p:nvSpPr>
        <p:spPr>
          <a:xfrm>
            <a:off x="1089589" y="715710"/>
            <a:ext cx="711223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ea typeface="Calibri"/>
                <a:cs typeface="Calibri"/>
              </a:rPr>
              <a:t>This presentation is part of the </a:t>
            </a:r>
            <a:r>
              <a:rPr lang="en-US" sz="2800" b="1">
                <a:ea typeface="Calibri"/>
                <a:cs typeface="Calibri"/>
              </a:rPr>
              <a:t>Accessibility Track</a:t>
            </a:r>
            <a:r>
              <a:rPr lang="en-US" sz="2800">
                <a:ea typeface="Calibri"/>
                <a:cs typeface="Calibri"/>
              </a:rPr>
              <a:t>, which is sponsored by </a:t>
            </a:r>
            <a:endParaRPr lang="en-US"/>
          </a:p>
        </p:txBody>
      </p:sp>
      <p:pic>
        <p:nvPicPr>
          <p:cNvPr id="4" name="Picture 3">
            <a:extLst>
              <a:ext uri="{FF2B5EF4-FFF2-40B4-BE49-F238E27FC236}">
                <a16:creationId xmlns:a16="http://schemas.microsoft.com/office/drawing/2014/main" id="{DF82FDBA-B695-79FF-C468-087E87E31258}"/>
              </a:ext>
            </a:extLst>
          </p:cNvPr>
          <p:cNvPicPr>
            <a:picLocks noChangeAspect="1"/>
          </p:cNvPicPr>
          <p:nvPr/>
        </p:nvPicPr>
        <p:blipFill>
          <a:blip r:embed="rId3"/>
          <a:stretch>
            <a:fillRect/>
          </a:stretch>
        </p:blipFill>
        <p:spPr>
          <a:xfrm>
            <a:off x="666750" y="2077403"/>
            <a:ext cx="7810500" cy="1743075"/>
          </a:xfrm>
          <a:prstGeom prst="rect">
            <a:avLst/>
          </a:prstGeom>
        </p:spPr>
      </p:pic>
    </p:spTree>
    <p:custDataLst>
      <p:tags r:id="rId1"/>
    </p:custDataLst>
    <p:extLst>
      <p:ext uri="{BB962C8B-B14F-4D97-AF65-F5344CB8AC3E}">
        <p14:creationId xmlns:p14="http://schemas.microsoft.com/office/powerpoint/2010/main" val="733073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174F5-4DB8-79C7-F7CE-8FA516DB0C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74639-C7DF-FCAA-C7F9-1D377A467C40}"/>
              </a:ext>
            </a:extLst>
          </p:cNvPr>
          <p:cNvSpPr>
            <a:spLocks noGrp="1"/>
          </p:cNvSpPr>
          <p:nvPr>
            <p:ph type="title"/>
          </p:nvPr>
        </p:nvSpPr>
        <p:spPr>
          <a:xfrm>
            <a:off x="628650" y="273844"/>
            <a:ext cx="7886700" cy="994172"/>
          </a:xfrm>
        </p:spPr>
        <p:txBody>
          <a:bodyPr anchor="ctr">
            <a:normAutofit fontScale="90000"/>
          </a:bodyPr>
          <a:lstStyle/>
          <a:p>
            <a:pPr>
              <a:lnSpc>
                <a:spcPct val="90000"/>
              </a:lnSpc>
            </a:pPr>
            <a:r>
              <a:rPr lang="en-US" sz="3400"/>
              <a:t>Top BARRIERS to CAST UDL Guidelines</a:t>
            </a:r>
          </a:p>
        </p:txBody>
      </p:sp>
      <p:graphicFrame>
        <p:nvGraphicFramePr>
          <p:cNvPr id="5" name="Content Placeholder 2">
            <a:extLst>
              <a:ext uri="{FF2B5EF4-FFF2-40B4-BE49-F238E27FC236}">
                <a16:creationId xmlns:a16="http://schemas.microsoft.com/office/drawing/2014/main" id="{F68DFED2-21B9-2256-1908-D04672412839}"/>
              </a:ext>
            </a:extLst>
          </p:cNvPr>
          <p:cNvGraphicFramePr>
            <a:graphicFrameLocks noGrp="1"/>
          </p:cNvGraphicFramePr>
          <p:nvPr>
            <p:ph idx="1"/>
            <p:extLst>
              <p:ext uri="{D42A27DB-BD31-4B8C-83A1-F6EECF244321}">
                <p14:modId xmlns:p14="http://schemas.microsoft.com/office/powerpoint/2010/main" val="1254105768"/>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16031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4116-84EB-2CF3-BD30-8F72CF0A66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560001-4DC5-AFBB-6409-AECAB40AAF2C}"/>
              </a:ext>
            </a:extLst>
          </p:cNvPr>
          <p:cNvSpPr>
            <a:spLocks noGrp="1"/>
          </p:cNvSpPr>
          <p:nvPr>
            <p:ph type="title" idx="4294967295"/>
          </p:nvPr>
        </p:nvSpPr>
        <p:spPr>
          <a:xfrm>
            <a:off x="0" y="0"/>
            <a:ext cx="9144000" cy="4852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
                <a:srgbClr val="B6ACD1"/>
              </a:buClr>
              <a:buSzTx/>
              <a:buFontTx/>
              <a:buNone/>
              <a:tabLst/>
              <a:defRPr/>
            </a:pPr>
            <a:r>
              <a:rPr kumimoji="0" lang="en-US" sz="6000" b="0" i="0" u="none" strike="noStrike" kern="1200" cap="none" spc="0" normalizeH="0" baseline="0" noProof="0">
                <a:ln>
                  <a:noFill/>
                </a:ln>
                <a:solidFill>
                  <a:srgbClr val="4E2A84"/>
                </a:solidFill>
                <a:effectLst/>
                <a:uLnTx/>
                <a:uFillTx/>
                <a:latin typeface="Arial"/>
                <a:ea typeface="+mn-ea"/>
                <a:cs typeface="Arial"/>
              </a:rPr>
              <a:t>Choosing an AI MODEL</a:t>
            </a:r>
          </a:p>
        </p:txBody>
      </p:sp>
    </p:spTree>
    <p:custDataLst>
      <p:tags r:id="rId1"/>
    </p:custDataLst>
    <p:extLst>
      <p:ext uri="{BB962C8B-B14F-4D97-AF65-F5344CB8AC3E}">
        <p14:creationId xmlns:p14="http://schemas.microsoft.com/office/powerpoint/2010/main" val="199775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FDB7-7479-2D85-E1C5-D4119CDABE8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129001-B745-3421-4A7B-A073A46094EC}"/>
              </a:ext>
            </a:extLst>
          </p:cNvPr>
          <p:cNvSpPr>
            <a:spLocks noGrp="1"/>
          </p:cNvSpPr>
          <p:nvPr>
            <p:ph type="subTitle" idx="1"/>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a:extLst>
                  <a:ext uri="{FF2B5EF4-FFF2-40B4-BE49-F238E27FC236}">
                    <a16:creationId xmlns:a16="http://schemas.microsoft.com/office/drawing/2014/main" id="{C94A2EA4-8854-AF6A-144A-F62E3072E206}"/>
                  </a:ext>
                </a:extLst>
              </p:cNvPr>
              <p:cNvGraphicFramePr>
                <a:graphicFrameLocks noGrp="1"/>
              </p:cNvGraphicFramePr>
              <p:nvPr/>
            </p:nvGraphicFramePr>
            <p:xfrm>
              <a:off x="0" y="0"/>
              <a:ext cx="9144000" cy="51435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xmlns="">
          <p:pic>
            <p:nvPicPr>
              <p:cNvPr id="4" name="Add-in 3">
                <a:extLst>
                  <a:ext uri="{FF2B5EF4-FFF2-40B4-BE49-F238E27FC236}">
                    <a16:creationId xmlns:a16="http://schemas.microsoft.com/office/drawing/2014/main" id="{C94A2EA4-8854-AF6A-144A-F62E3072E206}"/>
                  </a:ext>
                </a:extLst>
              </p:cNvPr>
              <p:cNvPicPr>
                <a:picLocks noGrp="1" noRot="1" noChangeAspect="1" noMove="1" noResize="1" noEditPoints="1" noAdjustHandles="1" noChangeArrowheads="1" noChangeShapeType="1"/>
              </p:cNvPicPr>
              <p:nvPr/>
            </p:nvPicPr>
            <p:blipFill>
              <a:blip r:embed="rId5"/>
              <a:stretch>
                <a:fillRect/>
              </a:stretch>
            </p:blipFill>
            <p:spPr>
              <a:xfrm>
                <a:off x="0" y="0"/>
                <a:ext cx="9144000" cy="5143500"/>
              </a:xfrm>
              <a:prstGeom prst="rect">
                <a:avLst/>
              </a:prstGeom>
            </p:spPr>
          </p:pic>
        </mc:Fallback>
      </mc:AlternateContent>
    </p:spTree>
    <p:custDataLst>
      <p:tags r:id="rId1"/>
    </p:custDataLst>
    <p:extLst>
      <p:ext uri="{BB962C8B-B14F-4D97-AF65-F5344CB8AC3E}">
        <p14:creationId xmlns:p14="http://schemas.microsoft.com/office/powerpoint/2010/main" val="2905454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7163EDF-FE8E-DFD6-9D20-8383C85064F5}"/>
              </a:ext>
            </a:extLst>
          </p:cNvPr>
          <p:cNvGraphicFramePr>
            <a:graphicFrameLocks noGrp="1"/>
          </p:cNvGraphicFramePr>
          <p:nvPr>
            <p:extLst>
              <p:ext uri="{D42A27DB-BD31-4B8C-83A1-F6EECF244321}">
                <p14:modId xmlns:p14="http://schemas.microsoft.com/office/powerpoint/2010/main" val="3596274942"/>
              </p:ext>
            </p:extLst>
          </p:nvPr>
        </p:nvGraphicFramePr>
        <p:xfrm>
          <a:off x="-14468" y="0"/>
          <a:ext cx="9159612" cy="4856384"/>
        </p:xfrm>
        <a:graphic>
          <a:graphicData uri="http://schemas.openxmlformats.org/drawingml/2006/table">
            <a:tbl>
              <a:tblPr firstRow="1" firstCol="1" bandRow="1">
                <a:tableStyleId>{5C22544A-7EE6-4342-B048-85BDC9FD1C3A}</a:tableStyleId>
              </a:tblPr>
              <a:tblGrid>
                <a:gridCol w="1526608">
                  <a:extLst>
                    <a:ext uri="{9D8B030D-6E8A-4147-A177-3AD203B41FA5}">
                      <a16:colId xmlns:a16="http://schemas.microsoft.com/office/drawing/2014/main" val="3826779671"/>
                    </a:ext>
                  </a:extLst>
                </a:gridCol>
                <a:gridCol w="1542267">
                  <a:extLst>
                    <a:ext uri="{9D8B030D-6E8A-4147-A177-3AD203B41FA5}">
                      <a16:colId xmlns:a16="http://schemas.microsoft.com/office/drawing/2014/main" val="510945455"/>
                    </a:ext>
                  </a:extLst>
                </a:gridCol>
                <a:gridCol w="4251020">
                  <a:extLst>
                    <a:ext uri="{9D8B030D-6E8A-4147-A177-3AD203B41FA5}">
                      <a16:colId xmlns:a16="http://schemas.microsoft.com/office/drawing/2014/main" val="1149658768"/>
                    </a:ext>
                  </a:extLst>
                </a:gridCol>
                <a:gridCol w="1839717">
                  <a:extLst>
                    <a:ext uri="{9D8B030D-6E8A-4147-A177-3AD203B41FA5}">
                      <a16:colId xmlns:a16="http://schemas.microsoft.com/office/drawing/2014/main" val="1163672893"/>
                    </a:ext>
                  </a:extLst>
                </a:gridCol>
              </a:tblGrid>
              <a:tr h="644409">
                <a:tc>
                  <a:txBody>
                    <a:bodyPr/>
                    <a:lstStyle/>
                    <a:p>
                      <a:pPr>
                        <a:buNone/>
                      </a:pPr>
                      <a:r>
                        <a:rPr lang="en-US" sz="1800" b="1">
                          <a:solidFill>
                            <a:srgbClr val="000000"/>
                          </a:solidFill>
                          <a:effectLst/>
                        </a:rPr>
                        <a:t>Chatbot</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6ACD1"/>
                    </a:solidFill>
                  </a:tcPr>
                </a:tc>
                <a:tc>
                  <a:txBody>
                    <a:bodyPr/>
                    <a:lstStyle/>
                    <a:p>
                      <a:pPr>
                        <a:buNone/>
                      </a:pPr>
                      <a:r>
                        <a:rPr lang="en-US" sz="1800" b="1">
                          <a:solidFill>
                            <a:srgbClr val="000000"/>
                          </a:solidFill>
                          <a:effectLst/>
                        </a:rPr>
                        <a:t>Organization</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6ACD1"/>
                    </a:solidFill>
                  </a:tcPr>
                </a:tc>
                <a:tc>
                  <a:txBody>
                    <a:bodyPr/>
                    <a:lstStyle/>
                    <a:p>
                      <a:pPr>
                        <a:buNone/>
                      </a:pPr>
                      <a:r>
                        <a:rPr lang="en-US" sz="1800" b="1">
                          <a:solidFill>
                            <a:srgbClr val="000000"/>
                          </a:solidFill>
                          <a:effectLst/>
                        </a:rPr>
                        <a:t>Core Strengths</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6ACD1"/>
                    </a:solidFill>
                  </a:tcPr>
                </a:tc>
                <a:tc>
                  <a:txBody>
                    <a:bodyPr/>
                    <a:lstStyle/>
                    <a:p>
                      <a:pPr algn="ctr">
                        <a:buNone/>
                      </a:pPr>
                      <a:r>
                        <a:rPr lang="en-US" sz="1800" b="1">
                          <a:solidFill>
                            <a:srgbClr val="000000"/>
                          </a:solidFill>
                          <a:effectLst/>
                        </a:rPr>
                        <a:t> UDL Support </a:t>
                      </a:r>
                      <a:br>
                        <a:rPr lang="en-US" sz="1800" b="1">
                          <a:solidFill>
                            <a:srgbClr val="000000"/>
                          </a:solidFill>
                          <a:effectLst/>
                        </a:rPr>
                      </a:br>
                      <a:r>
                        <a:rPr lang="en-US" sz="1800" b="1">
                          <a:solidFill>
                            <a:srgbClr val="000000"/>
                          </a:solidFill>
                          <a:effectLst/>
                        </a:rPr>
                        <a:t>(High/Med)</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6ACD1"/>
                    </a:solidFill>
                  </a:tcPr>
                </a:tc>
                <a:extLst>
                  <a:ext uri="{0D108BD9-81ED-4DB2-BD59-A6C34878D82A}">
                    <a16:rowId xmlns:a16="http://schemas.microsoft.com/office/drawing/2014/main" val="130828375"/>
                  </a:ext>
                </a:extLst>
              </a:tr>
              <a:tr h="845790">
                <a:tc>
                  <a:txBody>
                    <a:bodyPr/>
                    <a:lstStyle/>
                    <a:p>
                      <a:pPr>
                        <a:buNone/>
                      </a:pPr>
                      <a:r>
                        <a:rPr lang="en-US" sz="1800" b="1">
                          <a:solidFill>
                            <a:srgbClr val="000000"/>
                          </a:solidFill>
                          <a:effectLst/>
                        </a:rPr>
                        <a:t>ChatGPT</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5F5F5"/>
                    </a:solidFill>
                  </a:tcPr>
                </a:tc>
                <a:tc>
                  <a:txBody>
                    <a:bodyPr/>
                    <a:lstStyle/>
                    <a:p>
                      <a:pPr>
                        <a:buNone/>
                      </a:pPr>
                      <a:r>
                        <a:rPr lang="en-US" sz="1800">
                          <a:effectLst/>
                        </a:rPr>
                        <a:t>OpenAI</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buNone/>
                      </a:pPr>
                      <a:r>
                        <a:rPr lang="en-US" sz="1800">
                          <a:effectLst/>
                        </a:rPr>
                        <a:t>General reasoning, conversation, writing, coding, image generation, essay drafting &amp; revision, crafting discussion prompts</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lgn="ctr">
                        <a:buNone/>
                      </a:pPr>
                      <a:r>
                        <a:rPr lang="en-US" sz="1800">
                          <a:effectLst/>
                        </a:rPr>
                        <a:t>Medium–High</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chemeClr val="bg1"/>
                    </a:solidFill>
                  </a:tcPr>
                </a:tc>
                <a:extLst>
                  <a:ext uri="{0D108BD9-81ED-4DB2-BD59-A6C34878D82A}">
                    <a16:rowId xmlns:a16="http://schemas.microsoft.com/office/drawing/2014/main" val="628446301"/>
                  </a:ext>
                </a:extLst>
              </a:tr>
              <a:tr h="949655">
                <a:tc>
                  <a:txBody>
                    <a:bodyPr/>
                    <a:lstStyle/>
                    <a:p>
                      <a:pPr>
                        <a:buNone/>
                      </a:pPr>
                      <a:r>
                        <a:rPr lang="en-US" sz="1800" b="1">
                          <a:solidFill>
                            <a:srgbClr val="000000"/>
                          </a:solidFill>
                          <a:effectLst/>
                        </a:rPr>
                        <a:t>Copilot</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5F5F5"/>
                    </a:solidFill>
                  </a:tcPr>
                </a:tc>
                <a:tc>
                  <a:txBody>
                    <a:bodyPr/>
                    <a:lstStyle/>
                    <a:p>
                      <a:pPr>
                        <a:buNone/>
                      </a:pPr>
                      <a:r>
                        <a:rPr lang="en-US" sz="1800">
                          <a:effectLst/>
                        </a:rPr>
                        <a:t>Microsoft</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buNone/>
                      </a:pPr>
                      <a:r>
                        <a:rPr lang="en-US" sz="1800">
                          <a:effectLst/>
                        </a:rPr>
                        <a:t>Office 365 integration, coding &amp; data analysis, lesson planning, transforming existing materials into accessible content</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lgn="ctr">
                        <a:buNone/>
                      </a:pPr>
                      <a:r>
                        <a:rPr lang="en-US" sz="1800" b="1">
                          <a:effectLst/>
                        </a:rPr>
                        <a:t>High</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C520"/>
                    </a:solidFill>
                  </a:tcPr>
                </a:tc>
                <a:extLst>
                  <a:ext uri="{0D108BD9-81ED-4DB2-BD59-A6C34878D82A}">
                    <a16:rowId xmlns:a16="http://schemas.microsoft.com/office/drawing/2014/main" val="1194613804"/>
                  </a:ext>
                </a:extLst>
              </a:tr>
              <a:tr h="644409">
                <a:tc>
                  <a:txBody>
                    <a:bodyPr/>
                    <a:lstStyle/>
                    <a:p>
                      <a:pPr>
                        <a:buNone/>
                      </a:pPr>
                      <a:r>
                        <a:rPr lang="en-US" sz="1800" b="1">
                          <a:solidFill>
                            <a:srgbClr val="000000"/>
                          </a:solidFill>
                          <a:effectLst/>
                        </a:rPr>
                        <a:t>Gemini</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5F5F5"/>
                    </a:solidFill>
                  </a:tcPr>
                </a:tc>
                <a:tc>
                  <a:txBody>
                    <a:bodyPr/>
                    <a:lstStyle/>
                    <a:p>
                      <a:pPr>
                        <a:buNone/>
                      </a:pPr>
                      <a:r>
                        <a:rPr lang="en-US" sz="1800">
                          <a:effectLst/>
                        </a:rPr>
                        <a:t>Google</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buNone/>
                      </a:pPr>
                      <a:r>
                        <a:rPr lang="en-US" sz="1800">
                          <a:effectLst/>
                        </a:rPr>
                        <a:t>Google integration, multimodal applications, lesson planning, differentiation, workflows</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lgn="ctr">
                        <a:buNone/>
                      </a:pPr>
                      <a:r>
                        <a:rPr lang="en-US" sz="1800" b="1">
                          <a:effectLst/>
                        </a:rPr>
                        <a:t>High</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C520"/>
                    </a:solidFill>
                  </a:tcPr>
                </a:tc>
                <a:extLst>
                  <a:ext uri="{0D108BD9-81ED-4DB2-BD59-A6C34878D82A}">
                    <a16:rowId xmlns:a16="http://schemas.microsoft.com/office/drawing/2014/main" val="165272647"/>
                  </a:ext>
                </a:extLst>
              </a:tr>
              <a:tr h="949655">
                <a:tc>
                  <a:txBody>
                    <a:bodyPr/>
                    <a:lstStyle/>
                    <a:p>
                      <a:pPr>
                        <a:buNone/>
                      </a:pPr>
                      <a:r>
                        <a:rPr lang="en-US" sz="1800" b="1">
                          <a:solidFill>
                            <a:srgbClr val="000000"/>
                          </a:solidFill>
                          <a:effectLst/>
                        </a:rPr>
                        <a:t>Claude</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5F5F5"/>
                    </a:solidFill>
                  </a:tcPr>
                </a:tc>
                <a:tc>
                  <a:txBody>
                    <a:bodyPr/>
                    <a:lstStyle/>
                    <a:p>
                      <a:pPr>
                        <a:buNone/>
                      </a:pPr>
                      <a:r>
                        <a:rPr lang="en-US" sz="1800">
                          <a:effectLst/>
                        </a:rPr>
                        <a:t>Anthropic</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buNone/>
                      </a:pPr>
                      <a:r>
                        <a:rPr lang="en-US" sz="1800">
                          <a:effectLst/>
                        </a:rPr>
                        <a:t>Long-form and nuanced writing, qualitative analysis, ethical reasoning, essay drafting &amp; revision, inclusive syllabus language</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lgn="ctr">
                        <a:buNone/>
                      </a:pPr>
                      <a:r>
                        <a:rPr lang="en-US" sz="1800">
                          <a:effectLst/>
                        </a:rPr>
                        <a:t>Medium</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2874534758"/>
                  </a:ext>
                </a:extLst>
              </a:tr>
              <a:tr h="822466">
                <a:tc>
                  <a:txBody>
                    <a:bodyPr/>
                    <a:lstStyle/>
                    <a:p>
                      <a:pPr>
                        <a:buNone/>
                      </a:pPr>
                      <a:r>
                        <a:rPr lang="en-US" sz="1800" b="1">
                          <a:solidFill>
                            <a:srgbClr val="000000"/>
                          </a:solidFill>
                          <a:effectLst/>
                        </a:rPr>
                        <a:t>Perplexity</a:t>
                      </a:r>
                      <a:endParaRPr lang="en-US" sz="1800">
                        <a:effectLst/>
                      </a:endParaRP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5F5F5"/>
                    </a:solidFill>
                  </a:tcPr>
                </a:tc>
                <a:tc>
                  <a:txBody>
                    <a:bodyPr/>
                    <a:lstStyle/>
                    <a:p>
                      <a:pPr>
                        <a:buNone/>
                      </a:pPr>
                      <a:r>
                        <a:rPr lang="en-US" sz="1800">
                          <a:effectLst/>
                        </a:rPr>
                        <a:t>Perplexity AI</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buNone/>
                      </a:pPr>
                      <a:r>
                        <a:rPr lang="en-US" sz="1800">
                          <a:effectLst/>
                        </a:rPr>
                        <a:t>Cited AI search, literature reviews, long-content synthesis, research literacy</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tc>
                  <a:txBody>
                    <a:bodyPr/>
                    <a:lstStyle/>
                    <a:p>
                      <a:pPr algn="ctr">
                        <a:buNone/>
                      </a:pPr>
                      <a:r>
                        <a:rPr lang="en-US" sz="1800">
                          <a:effectLst/>
                        </a:rPr>
                        <a:t>Medium</a:t>
                      </a:r>
                    </a:p>
                  </a:txBody>
                  <a:tcPr marL="9525" marR="9525" marT="9525" marB="9525"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noFill/>
                  </a:tcPr>
                </a:tc>
                <a:extLst>
                  <a:ext uri="{0D108BD9-81ED-4DB2-BD59-A6C34878D82A}">
                    <a16:rowId xmlns:a16="http://schemas.microsoft.com/office/drawing/2014/main" val="1317889778"/>
                  </a:ext>
                </a:extLst>
              </a:tr>
            </a:tbl>
          </a:graphicData>
        </a:graphic>
      </p:graphicFrame>
    </p:spTree>
    <p:custDataLst>
      <p:tags r:id="rId1"/>
    </p:custDataLst>
    <p:extLst>
      <p:ext uri="{BB962C8B-B14F-4D97-AF65-F5344CB8AC3E}">
        <p14:creationId xmlns:p14="http://schemas.microsoft.com/office/powerpoint/2010/main" val="3893437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0FA0-B4DF-6D79-330A-0BD9E6F1D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1F9A4-A8E8-7BA7-C5C5-6CFAF392C90F}"/>
              </a:ext>
            </a:extLst>
          </p:cNvPr>
          <p:cNvSpPr txBox="1">
            <a:spLocks noGrp="1"/>
          </p:cNvSpPr>
          <p:nvPr>
            <p:ph type="title" idx="4294967295"/>
          </p:nvPr>
        </p:nvSpPr>
        <p:spPr>
          <a:xfrm>
            <a:off x="570641" y="405636"/>
            <a:ext cx="7914539"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4E2A84"/>
                </a:solidFill>
                <a:effectLst/>
                <a:uLnTx/>
                <a:uFillTx/>
                <a:latin typeface="+mn-lt"/>
                <a:ea typeface="+mn-ea"/>
                <a:cs typeface="+mn-cs"/>
              </a:rPr>
              <a:t>Privacy &amp; Data Security Concerns</a:t>
            </a:r>
          </a:p>
        </p:txBody>
      </p:sp>
      <p:sp>
        <p:nvSpPr>
          <p:cNvPr id="3" name="TextBox 2">
            <a:extLst>
              <a:ext uri="{FF2B5EF4-FFF2-40B4-BE49-F238E27FC236}">
                <a16:creationId xmlns:a16="http://schemas.microsoft.com/office/drawing/2014/main" id="{5B1E8FCF-EA30-33B7-28D7-12432A9E62D6}"/>
              </a:ext>
            </a:extLst>
          </p:cNvPr>
          <p:cNvSpPr txBox="1"/>
          <p:nvPr/>
        </p:nvSpPr>
        <p:spPr>
          <a:xfrm>
            <a:off x="626528" y="1320036"/>
            <a:ext cx="7700211" cy="3046988"/>
          </a:xfrm>
          <a:prstGeom prst="rect">
            <a:avLst/>
          </a:prstGeom>
          <a:noFill/>
        </p:spPr>
        <p:txBody>
          <a:bodyPr wrap="square" rtlCol="0">
            <a:spAutoFit/>
          </a:bodyPr>
          <a:lstStyle/>
          <a:p>
            <a:pPr marL="342900" indent="-342900">
              <a:buFont typeface="+mj-lt"/>
              <a:buAutoNum type="arabicPeriod"/>
            </a:pPr>
            <a:r>
              <a:rPr lang="en-US" sz="2400" b="1"/>
              <a:t>Data Retention and Model Training</a:t>
            </a:r>
          </a:p>
          <a:p>
            <a:pPr marL="800100" lvl="1" indent="-342900">
              <a:buFont typeface="Arial" panose="020B0604020202020204" pitchFamily="34" charset="0"/>
              <a:buChar char="•"/>
            </a:pPr>
            <a:r>
              <a:rPr lang="en-US" sz="2400"/>
              <a:t>AI models are often trained on user data</a:t>
            </a:r>
          </a:p>
          <a:p>
            <a:pPr marL="800100" lvl="1" indent="-342900">
              <a:buFont typeface="Arial" panose="020B0604020202020204" pitchFamily="34" charset="0"/>
              <a:buChar char="•"/>
            </a:pPr>
            <a:r>
              <a:rPr lang="en-US" sz="2400"/>
              <a:t>Long-Term data retention</a:t>
            </a:r>
          </a:p>
          <a:p>
            <a:pPr marL="342900" indent="-342900">
              <a:buFont typeface="+mj-lt"/>
              <a:buAutoNum type="arabicPeriod"/>
            </a:pPr>
            <a:r>
              <a:rPr lang="en-US" sz="2400" b="1"/>
              <a:t>Information Security and Data Breaches</a:t>
            </a:r>
          </a:p>
          <a:p>
            <a:pPr marL="800100" lvl="1" indent="-342900">
              <a:buFont typeface="Arial" panose="020B0604020202020204" pitchFamily="34" charset="0"/>
              <a:buChar char="•"/>
            </a:pPr>
            <a:r>
              <a:rPr lang="en-US" sz="2400"/>
              <a:t>Lack of encryption</a:t>
            </a:r>
          </a:p>
          <a:p>
            <a:pPr marL="800100" lvl="1" indent="-342900">
              <a:buFont typeface="Arial" panose="020B0604020202020204" pitchFamily="34" charset="0"/>
              <a:buChar char="•"/>
            </a:pPr>
            <a:r>
              <a:rPr lang="en-US" sz="2400"/>
              <a:t>Data leaks</a:t>
            </a:r>
          </a:p>
          <a:p>
            <a:pPr marL="342900" indent="-342900">
              <a:buFont typeface="+mj-lt"/>
              <a:buAutoNum type="arabicPeriod"/>
            </a:pPr>
            <a:r>
              <a:rPr lang="en-US" sz="2400" b="1"/>
              <a:t>Third-Party Sharing and Data Misuse</a:t>
            </a:r>
          </a:p>
          <a:p>
            <a:pPr marL="800100" lvl="1" indent="-342900">
              <a:buFont typeface="Arial" panose="020B0604020202020204" pitchFamily="34" charset="0"/>
              <a:buChar char="•"/>
            </a:pPr>
            <a:r>
              <a:rPr lang="en-US" sz="2400"/>
              <a:t>Ad targeting &amp; Third-Party sharing</a:t>
            </a:r>
          </a:p>
        </p:txBody>
      </p:sp>
      <p:sp>
        <p:nvSpPr>
          <p:cNvPr id="4" name="TextBox 3">
            <a:extLst>
              <a:ext uri="{FF2B5EF4-FFF2-40B4-BE49-F238E27FC236}">
                <a16:creationId xmlns:a16="http://schemas.microsoft.com/office/drawing/2014/main" id="{A6ACA46E-C463-C7A5-0665-0838AE25AC90}"/>
              </a:ext>
            </a:extLst>
          </p:cNvPr>
          <p:cNvSpPr txBox="1"/>
          <p:nvPr/>
        </p:nvSpPr>
        <p:spPr>
          <a:xfrm>
            <a:off x="6765186" y="2571750"/>
            <a:ext cx="2007554" cy="1477328"/>
          </a:xfrm>
          <a:prstGeom prst="rect">
            <a:avLst/>
          </a:prstGeom>
          <a:solidFill>
            <a:srgbClr val="FFC520"/>
          </a:solidFill>
          <a:ln w="31750">
            <a:solidFill>
              <a:srgbClr val="4E2A84"/>
            </a:solidFill>
          </a:ln>
        </p:spPr>
        <p:txBody>
          <a:bodyPr wrap="square" rtlCol="0">
            <a:spAutoFit/>
          </a:bodyPr>
          <a:lstStyle/>
          <a:p>
            <a:pPr algn="ctr"/>
            <a:r>
              <a:rPr lang="en-US" b="1">
                <a:solidFill>
                  <a:srgbClr val="4E2A84"/>
                </a:solidFill>
              </a:rPr>
              <a:t>Mitigate these risks by using an institutional or paid version of an AI Chatbot.</a:t>
            </a:r>
          </a:p>
        </p:txBody>
      </p:sp>
    </p:spTree>
    <p:custDataLst>
      <p:tags r:id="rId1"/>
    </p:custDataLst>
    <p:extLst>
      <p:ext uri="{BB962C8B-B14F-4D97-AF65-F5344CB8AC3E}">
        <p14:creationId xmlns:p14="http://schemas.microsoft.com/office/powerpoint/2010/main" val="415248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6CC2C-F874-C1E8-A4DF-3277D48F04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9431A08-F18F-8E3D-2403-0183CDBE4EEC}"/>
              </a:ext>
            </a:extLst>
          </p:cNvPr>
          <p:cNvSpPr>
            <a:spLocks noGrp="1"/>
          </p:cNvSpPr>
          <p:nvPr>
            <p:ph type="title" idx="4294967295"/>
          </p:nvPr>
        </p:nvSpPr>
        <p:spPr>
          <a:xfrm>
            <a:off x="0" y="0"/>
            <a:ext cx="9144000" cy="4852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
                <a:srgbClr val="B6ACD1"/>
              </a:buClr>
              <a:buSzTx/>
              <a:buFontTx/>
              <a:buNone/>
              <a:tabLst/>
              <a:defRPr/>
            </a:pPr>
            <a:r>
              <a:rPr kumimoji="0" lang="en-US" sz="6000" b="0" i="0" u="none" strike="noStrike" kern="1200" cap="none" spc="0" normalizeH="0" baseline="0" noProof="0">
                <a:ln>
                  <a:noFill/>
                </a:ln>
                <a:solidFill>
                  <a:srgbClr val="4E2A84"/>
                </a:solidFill>
                <a:effectLst/>
                <a:uLnTx/>
                <a:uFillTx/>
                <a:latin typeface="Arial"/>
                <a:ea typeface="+mn-ea"/>
                <a:cs typeface="Arial"/>
              </a:rPr>
              <a:t>Using AI as a</a:t>
            </a:r>
            <a:br>
              <a:rPr kumimoji="0" lang="en-US" sz="6000" b="0" i="0" u="none" strike="noStrike" kern="1200" cap="none" spc="0" normalizeH="0" baseline="0" noProof="0">
                <a:ln>
                  <a:noFill/>
                </a:ln>
                <a:solidFill>
                  <a:srgbClr val="4E2A84"/>
                </a:solidFill>
                <a:effectLst/>
                <a:uLnTx/>
                <a:uFillTx/>
                <a:latin typeface="Arial"/>
                <a:ea typeface="+mn-ea"/>
                <a:cs typeface="Arial"/>
              </a:rPr>
            </a:br>
            <a:r>
              <a:rPr kumimoji="0" lang="en-US" sz="6000" b="0" i="0" u="none" strike="noStrike" kern="1200" cap="none" spc="0" normalizeH="0" baseline="0" noProof="0">
                <a:ln>
                  <a:noFill/>
                </a:ln>
                <a:solidFill>
                  <a:srgbClr val="4E2A84"/>
                </a:solidFill>
                <a:effectLst/>
                <a:uLnTx/>
                <a:uFillTx/>
                <a:latin typeface="Arial"/>
                <a:ea typeface="+mn-ea"/>
                <a:cs typeface="Arial"/>
              </a:rPr>
              <a:t>UDL Design Assistant</a:t>
            </a:r>
          </a:p>
        </p:txBody>
      </p:sp>
    </p:spTree>
    <p:custDataLst>
      <p:tags r:id="rId1"/>
    </p:custDataLst>
    <p:extLst>
      <p:ext uri="{BB962C8B-B14F-4D97-AF65-F5344CB8AC3E}">
        <p14:creationId xmlns:p14="http://schemas.microsoft.com/office/powerpoint/2010/main" val="30845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E9145-274E-9AAD-0599-244032707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C6BA9-202A-506F-536E-AE765859BE4D}"/>
              </a:ext>
            </a:extLst>
          </p:cNvPr>
          <p:cNvSpPr>
            <a:spLocks noGrp="1"/>
          </p:cNvSpPr>
          <p:nvPr>
            <p:ph type="title"/>
          </p:nvPr>
        </p:nvSpPr>
        <p:spPr>
          <a:xfrm>
            <a:off x="628650" y="273844"/>
            <a:ext cx="7886700" cy="994171"/>
          </a:xfrm>
        </p:spPr>
        <p:txBody>
          <a:bodyPr>
            <a:normAutofit/>
          </a:bodyPr>
          <a:lstStyle/>
          <a:p>
            <a:r>
              <a:rPr lang="en-US"/>
              <a:t>General prompt framework</a:t>
            </a:r>
          </a:p>
        </p:txBody>
      </p:sp>
      <p:cxnSp>
        <p:nvCxnSpPr>
          <p:cNvPr id="6" name="Straight Connector 5">
            <a:extLst>
              <a:ext uri="{FF2B5EF4-FFF2-40B4-BE49-F238E27FC236}">
                <a16:creationId xmlns:a16="http://schemas.microsoft.com/office/drawing/2014/main" id="{9F404A32-1137-A0A7-D472-CEED4EDB77CC}"/>
              </a:ext>
            </a:extLst>
          </p:cNvPr>
          <p:cNvCxnSpPr>
            <a:cxnSpLocks/>
          </p:cNvCxnSpPr>
          <p:nvPr/>
        </p:nvCxnSpPr>
        <p:spPr>
          <a:xfrm>
            <a:off x="888797" y="2874874"/>
            <a:ext cx="7366406" cy="0"/>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822FED2F-8EC4-5BCB-7341-492719486BF0}"/>
              </a:ext>
            </a:extLst>
          </p:cNvPr>
          <p:cNvSpPr txBox="1"/>
          <p:nvPr/>
        </p:nvSpPr>
        <p:spPr>
          <a:xfrm>
            <a:off x="804671" y="1591181"/>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01</a:t>
            </a:r>
          </a:p>
        </p:txBody>
      </p:sp>
      <p:sp>
        <p:nvSpPr>
          <p:cNvPr id="8" name="TextBox 7">
            <a:extLst>
              <a:ext uri="{FF2B5EF4-FFF2-40B4-BE49-F238E27FC236}">
                <a16:creationId xmlns:a16="http://schemas.microsoft.com/office/drawing/2014/main" id="{8E7A0317-9F76-44BC-205D-8240C09881C4}"/>
              </a:ext>
            </a:extLst>
          </p:cNvPr>
          <p:cNvSpPr txBox="1"/>
          <p:nvPr/>
        </p:nvSpPr>
        <p:spPr>
          <a:xfrm>
            <a:off x="804671" y="3004405"/>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03</a:t>
            </a:r>
          </a:p>
        </p:txBody>
      </p:sp>
      <p:sp>
        <p:nvSpPr>
          <p:cNvPr id="9" name="TextBox 8">
            <a:extLst>
              <a:ext uri="{FF2B5EF4-FFF2-40B4-BE49-F238E27FC236}">
                <a16:creationId xmlns:a16="http://schemas.microsoft.com/office/drawing/2014/main" id="{BB06D234-261E-2105-7920-3F0985031D25}"/>
              </a:ext>
            </a:extLst>
          </p:cNvPr>
          <p:cNvSpPr txBox="1"/>
          <p:nvPr/>
        </p:nvSpPr>
        <p:spPr>
          <a:xfrm>
            <a:off x="4751728" y="1591180"/>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02</a:t>
            </a:r>
          </a:p>
        </p:txBody>
      </p:sp>
      <p:sp>
        <p:nvSpPr>
          <p:cNvPr id="10" name="TextBox 9">
            <a:extLst>
              <a:ext uri="{FF2B5EF4-FFF2-40B4-BE49-F238E27FC236}">
                <a16:creationId xmlns:a16="http://schemas.microsoft.com/office/drawing/2014/main" id="{A4B2F0EB-AAF5-6529-7B59-A59D8501280E}"/>
              </a:ext>
            </a:extLst>
          </p:cNvPr>
          <p:cNvSpPr txBox="1"/>
          <p:nvPr/>
        </p:nvSpPr>
        <p:spPr>
          <a:xfrm>
            <a:off x="4735697" y="3014986"/>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04</a:t>
            </a:r>
          </a:p>
        </p:txBody>
      </p:sp>
      <p:sp>
        <p:nvSpPr>
          <p:cNvPr id="11" name="TextBox 10">
            <a:extLst>
              <a:ext uri="{FF2B5EF4-FFF2-40B4-BE49-F238E27FC236}">
                <a16:creationId xmlns:a16="http://schemas.microsoft.com/office/drawing/2014/main" id="{CF181DB8-3D7A-A47F-34DA-BFE43C27E73D}"/>
              </a:ext>
            </a:extLst>
          </p:cNvPr>
          <p:cNvSpPr txBox="1"/>
          <p:nvPr/>
        </p:nvSpPr>
        <p:spPr>
          <a:xfrm>
            <a:off x="1254038" y="1602227"/>
            <a:ext cx="3107981" cy="1015663"/>
          </a:xfrm>
          <a:prstGeom prst="rect">
            <a:avLst/>
          </a:prstGeom>
          <a:noFill/>
        </p:spPr>
        <p:txBody>
          <a:bodyPr wrap="square">
            <a:spAutoFit/>
          </a:bodyPr>
          <a:lstStyle/>
          <a:p>
            <a:pPr algn="l" rtl="0"/>
            <a:r>
              <a:rPr lang="en-US" sz="2000" b="1" i="0">
                <a:solidFill>
                  <a:srgbClr val="000000"/>
                </a:solidFill>
                <a:effectLst/>
                <a:latin typeface="Arial" panose="020B0604020202020204" pitchFamily="34" charset="0"/>
                <a:cs typeface="Arial" panose="020B0604020202020204" pitchFamily="34" charset="0"/>
              </a:rPr>
              <a:t>Context</a:t>
            </a:r>
            <a:r>
              <a:rPr lang="en-US" sz="2000" b="0" i="0">
                <a:solidFill>
                  <a:srgbClr val="000000"/>
                </a:solidFill>
                <a:effectLst/>
                <a:latin typeface="Arial" panose="020B0604020202020204" pitchFamily="34" charset="0"/>
                <a:cs typeface="Arial" panose="020B0604020202020204" pitchFamily="34" charset="0"/>
              </a:rPr>
              <a:t>: provide background, important details, roles</a:t>
            </a:r>
            <a:endParaRPr lang="en-US" sz="200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08892D5-A623-5F40-C8C4-55D9C33A4280}"/>
              </a:ext>
            </a:extLst>
          </p:cNvPr>
          <p:cNvSpPr txBox="1"/>
          <p:nvPr/>
        </p:nvSpPr>
        <p:spPr>
          <a:xfrm>
            <a:off x="5319357" y="1591180"/>
            <a:ext cx="3107981" cy="707886"/>
          </a:xfrm>
          <a:prstGeom prst="rect">
            <a:avLst/>
          </a:prstGeom>
          <a:noFill/>
        </p:spPr>
        <p:txBody>
          <a:bodyPr wrap="square">
            <a:spAutoFit/>
          </a:bodyPr>
          <a:lstStyle/>
          <a:p>
            <a:r>
              <a:rPr lang="en-US" sz="2000" b="1">
                <a:latin typeface="Arial" panose="020B0604020202020204" pitchFamily="34" charset="0"/>
                <a:cs typeface="Arial" panose="020B0604020202020204" pitchFamily="34" charset="0"/>
              </a:rPr>
              <a:t>Task</a:t>
            </a:r>
            <a:r>
              <a:rPr lang="en-US" sz="2000">
                <a:latin typeface="Arial" panose="020B0604020202020204" pitchFamily="34" charset="0"/>
                <a:cs typeface="Arial" panose="020B0604020202020204" pitchFamily="34" charset="0"/>
              </a:rPr>
              <a:t>: define the task to be completed</a:t>
            </a:r>
            <a:endParaRPr lang="en-US" sz="200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F8F7D0-9F32-6C6B-3CC8-7F1B8768ACA4}"/>
              </a:ext>
            </a:extLst>
          </p:cNvPr>
          <p:cNvSpPr txBox="1"/>
          <p:nvPr/>
        </p:nvSpPr>
        <p:spPr>
          <a:xfrm>
            <a:off x="1300319" y="3014986"/>
            <a:ext cx="3107981" cy="1015663"/>
          </a:xfrm>
          <a:prstGeom prst="rect">
            <a:avLst/>
          </a:prstGeom>
          <a:noFill/>
        </p:spPr>
        <p:txBody>
          <a:bodyPr wrap="square">
            <a:spAutoFit/>
          </a:bodyPr>
          <a:lstStyle/>
          <a:p>
            <a:r>
              <a:rPr lang="en-US" sz="2000" b="1">
                <a:latin typeface="Arial" panose="020B0604020202020204" pitchFamily="34" charset="0"/>
                <a:cs typeface="Arial" panose="020B0604020202020204" pitchFamily="34" charset="0"/>
              </a:rPr>
              <a:t>Goal/output:</a:t>
            </a:r>
            <a:r>
              <a:rPr lang="en-US" sz="2000">
                <a:latin typeface="Arial" panose="020B0604020202020204" pitchFamily="34" charset="0"/>
                <a:cs typeface="Arial" panose="020B0604020202020204" pitchFamily="34" charset="0"/>
              </a:rPr>
              <a:t> define what the output should look like - examples can help</a:t>
            </a:r>
            <a:endParaRPr lang="en-US" sz="200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E042620-5AE2-7F0F-0C22-66885E12B9F1}"/>
              </a:ext>
            </a:extLst>
          </p:cNvPr>
          <p:cNvSpPr txBox="1"/>
          <p:nvPr/>
        </p:nvSpPr>
        <p:spPr>
          <a:xfrm>
            <a:off x="5319357" y="3059540"/>
            <a:ext cx="3107981" cy="1015663"/>
          </a:xfrm>
          <a:prstGeom prst="rect">
            <a:avLst/>
          </a:prstGeom>
          <a:noFill/>
        </p:spPr>
        <p:txBody>
          <a:bodyPr wrap="square">
            <a:spAutoFit/>
          </a:bodyPr>
          <a:lstStyle/>
          <a:p>
            <a:r>
              <a:rPr lang="en-US" sz="2000" b="1">
                <a:latin typeface="Arial" panose="020B0604020202020204" pitchFamily="34" charset="0"/>
                <a:cs typeface="Arial" panose="020B0604020202020204" pitchFamily="34" charset="0"/>
              </a:rPr>
              <a:t>Constraints/ rules: </a:t>
            </a:r>
            <a:r>
              <a:rPr lang="en-US" sz="2000">
                <a:latin typeface="Arial" panose="020B0604020202020204" pitchFamily="34" charset="0"/>
                <a:cs typeface="Arial" panose="020B0604020202020204" pitchFamily="34" charset="0"/>
              </a:rPr>
              <a:t>set a specific tone or style, set limitations for output</a:t>
            </a:r>
            <a:endParaRPr lang="en-US" sz="2000">
              <a:effectLst/>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5CA4F46-29BF-BD64-33A0-448B0CA0D121}"/>
              </a:ext>
            </a:extLst>
          </p:cNvPr>
          <p:cNvCxnSpPr>
            <a:cxnSpLocks/>
          </p:cNvCxnSpPr>
          <p:nvPr/>
        </p:nvCxnSpPr>
        <p:spPr>
          <a:xfrm>
            <a:off x="4572000" y="1413164"/>
            <a:ext cx="0" cy="3202727"/>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54858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021-4992-DE1D-CE17-5AE251BF018E}"/>
              </a:ext>
            </a:extLst>
          </p:cNvPr>
          <p:cNvSpPr>
            <a:spLocks noGrp="1"/>
          </p:cNvSpPr>
          <p:nvPr>
            <p:ph type="title"/>
          </p:nvPr>
        </p:nvSpPr>
        <p:spPr>
          <a:xfrm>
            <a:off x="628650" y="273844"/>
            <a:ext cx="7434695" cy="571283"/>
          </a:xfrm>
        </p:spPr>
        <p:txBody>
          <a:bodyPr>
            <a:normAutofit fontScale="90000"/>
          </a:bodyPr>
          <a:lstStyle/>
          <a:p>
            <a:r>
              <a:rPr lang="en-US"/>
              <a:t>UDL Prompt Considerations</a:t>
            </a:r>
          </a:p>
        </p:txBody>
      </p:sp>
      <p:graphicFrame>
        <p:nvGraphicFramePr>
          <p:cNvPr id="4" name="Content Placeholder 3">
            <a:extLst>
              <a:ext uri="{FF2B5EF4-FFF2-40B4-BE49-F238E27FC236}">
                <a16:creationId xmlns:a16="http://schemas.microsoft.com/office/drawing/2014/main" id="{F8C35272-4B2C-5123-ED04-1933848D1959}"/>
              </a:ext>
            </a:extLst>
          </p:cNvPr>
          <p:cNvGraphicFramePr>
            <a:graphicFrameLocks noGrp="1"/>
          </p:cNvGraphicFramePr>
          <p:nvPr>
            <p:ph idx="1"/>
            <p:extLst>
              <p:ext uri="{D42A27DB-BD31-4B8C-83A1-F6EECF244321}">
                <p14:modId xmlns:p14="http://schemas.microsoft.com/office/powerpoint/2010/main" val="4063604287"/>
              </p:ext>
            </p:extLst>
          </p:nvPr>
        </p:nvGraphicFramePr>
        <p:xfrm>
          <a:off x="436418" y="964695"/>
          <a:ext cx="8423564" cy="3904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65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7F003-DF84-28F7-CD04-AA698CD88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A775-05DF-BE3F-9E0C-53F5370C6EBA}"/>
              </a:ext>
            </a:extLst>
          </p:cNvPr>
          <p:cNvSpPr>
            <a:spLocks noGrp="1"/>
          </p:cNvSpPr>
          <p:nvPr>
            <p:ph type="title"/>
          </p:nvPr>
        </p:nvSpPr>
        <p:spPr/>
        <p:txBody>
          <a:bodyPr>
            <a:normAutofit fontScale="90000"/>
          </a:bodyPr>
          <a:lstStyle/>
          <a:p>
            <a:r>
              <a:rPr lang="en-US"/>
              <a:t>UDL-specific prompt framework</a:t>
            </a:r>
          </a:p>
        </p:txBody>
      </p:sp>
      <p:cxnSp>
        <p:nvCxnSpPr>
          <p:cNvPr id="6" name="Straight Connector 5">
            <a:extLst>
              <a:ext uri="{FF2B5EF4-FFF2-40B4-BE49-F238E27FC236}">
                <a16:creationId xmlns:a16="http://schemas.microsoft.com/office/drawing/2014/main" id="{8D54F708-43CA-E014-4057-71B3F19EB18C}"/>
              </a:ext>
              <a:ext uri="{C183D7F6-B498-43B3-948B-1728B52AA6E4}">
                <adec:decorative xmlns:adec="http://schemas.microsoft.com/office/drawing/2017/decorative" val="1"/>
              </a:ext>
            </a:extLst>
          </p:cNvPr>
          <p:cNvCxnSpPr>
            <a:cxnSpLocks/>
          </p:cNvCxnSpPr>
          <p:nvPr/>
        </p:nvCxnSpPr>
        <p:spPr>
          <a:xfrm>
            <a:off x="888797" y="2874874"/>
            <a:ext cx="7366406" cy="0"/>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sp>
        <p:nvSpPr>
          <p:cNvPr id="7" name="TextBox 6">
            <a:extLst>
              <a:ext uri="{FF2B5EF4-FFF2-40B4-BE49-F238E27FC236}">
                <a16:creationId xmlns:a16="http://schemas.microsoft.com/office/drawing/2014/main" id="{34436BFB-B4CF-874A-315D-97F091F39552}"/>
              </a:ext>
            </a:extLst>
          </p:cNvPr>
          <p:cNvSpPr txBox="1"/>
          <p:nvPr/>
        </p:nvSpPr>
        <p:spPr>
          <a:xfrm>
            <a:off x="804671" y="1234483"/>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01</a:t>
            </a:r>
          </a:p>
        </p:txBody>
      </p:sp>
      <p:sp>
        <p:nvSpPr>
          <p:cNvPr id="8" name="TextBox 7">
            <a:extLst>
              <a:ext uri="{FF2B5EF4-FFF2-40B4-BE49-F238E27FC236}">
                <a16:creationId xmlns:a16="http://schemas.microsoft.com/office/drawing/2014/main" id="{44CCA59D-8EE4-EB33-1E36-9D7FEB0C2FAE}"/>
              </a:ext>
            </a:extLst>
          </p:cNvPr>
          <p:cNvSpPr txBox="1"/>
          <p:nvPr/>
        </p:nvSpPr>
        <p:spPr>
          <a:xfrm>
            <a:off x="804671" y="3004405"/>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03</a:t>
            </a:r>
          </a:p>
        </p:txBody>
      </p:sp>
      <p:sp>
        <p:nvSpPr>
          <p:cNvPr id="9" name="TextBox 8">
            <a:extLst>
              <a:ext uri="{FF2B5EF4-FFF2-40B4-BE49-F238E27FC236}">
                <a16:creationId xmlns:a16="http://schemas.microsoft.com/office/drawing/2014/main" id="{D71E85DF-9302-9C2D-9C12-AB3135F25B37}"/>
              </a:ext>
            </a:extLst>
          </p:cNvPr>
          <p:cNvSpPr txBox="1"/>
          <p:nvPr/>
        </p:nvSpPr>
        <p:spPr>
          <a:xfrm>
            <a:off x="4735698" y="1234482"/>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02</a:t>
            </a:r>
          </a:p>
        </p:txBody>
      </p:sp>
      <p:sp>
        <p:nvSpPr>
          <p:cNvPr id="10" name="TextBox 9">
            <a:extLst>
              <a:ext uri="{FF2B5EF4-FFF2-40B4-BE49-F238E27FC236}">
                <a16:creationId xmlns:a16="http://schemas.microsoft.com/office/drawing/2014/main" id="{1609F3EB-0CA7-4BC7-2F22-3D899240A6B8}"/>
              </a:ext>
            </a:extLst>
          </p:cNvPr>
          <p:cNvSpPr txBox="1"/>
          <p:nvPr/>
        </p:nvSpPr>
        <p:spPr>
          <a:xfrm>
            <a:off x="4735697" y="3014986"/>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04</a:t>
            </a:r>
          </a:p>
        </p:txBody>
      </p:sp>
      <p:sp>
        <p:nvSpPr>
          <p:cNvPr id="11" name="TextBox 10">
            <a:extLst>
              <a:ext uri="{FF2B5EF4-FFF2-40B4-BE49-F238E27FC236}">
                <a16:creationId xmlns:a16="http://schemas.microsoft.com/office/drawing/2014/main" id="{6A1FF55C-F475-64DD-6564-C3F76847AD08}"/>
              </a:ext>
            </a:extLst>
          </p:cNvPr>
          <p:cNvSpPr txBox="1"/>
          <p:nvPr/>
        </p:nvSpPr>
        <p:spPr>
          <a:xfrm>
            <a:off x="1300320" y="1268016"/>
            <a:ext cx="3107981" cy="1600438"/>
          </a:xfrm>
          <a:prstGeom prst="rect">
            <a:avLst/>
          </a:prstGeom>
          <a:noFill/>
        </p:spPr>
        <p:txBody>
          <a:bodyPr wrap="square" lIns="91440" tIns="45720" rIns="91440" bIns="45720" anchor="t">
            <a:spAutoFit/>
          </a:bodyPr>
          <a:lstStyle/>
          <a:p>
            <a:pPr algn="l" rtl="0"/>
            <a:r>
              <a:rPr lang="en-US" sz="1400" b="1" i="0">
                <a:solidFill>
                  <a:srgbClr val="000000"/>
                </a:solidFill>
                <a:effectLst/>
                <a:latin typeface="Arial" panose="020B0604020202020204" pitchFamily="34" charset="0"/>
                <a:cs typeface="Arial" panose="020B0604020202020204" pitchFamily="34" charset="0"/>
              </a:rPr>
              <a:t>Context</a:t>
            </a:r>
            <a:r>
              <a:rPr lang="en-US" sz="1400" b="0" i="0">
                <a:solidFill>
                  <a:srgbClr val="000000"/>
                </a:solidFill>
                <a:effectLst/>
                <a:latin typeface="Arial" panose="020B0604020202020204" pitchFamily="34" charset="0"/>
                <a:cs typeface="Arial" panose="020B0604020202020204" pitchFamily="34" charset="0"/>
              </a:rPr>
              <a:t>: </a:t>
            </a:r>
          </a:p>
          <a:p>
            <a:pPr marL="285750" indent="-285750" algn="l" rtl="0">
              <a:buFont typeface="Arial" panose="020B0604020202020204" pitchFamily="34" charset="0"/>
              <a:buChar char="•"/>
            </a:pPr>
            <a:r>
              <a:rPr lang="en-US" sz="1400">
                <a:solidFill>
                  <a:srgbClr val="000000"/>
                </a:solidFill>
                <a:latin typeface="Arial" panose="020B0604020202020204" pitchFamily="34" charset="0"/>
                <a:cs typeface="Arial" panose="020B0604020202020204" pitchFamily="34" charset="0"/>
              </a:rPr>
              <a:t>Grade/difficulty level</a:t>
            </a:r>
          </a:p>
          <a:p>
            <a:pPr marL="285750" indent="-285750" algn="l" rtl="0">
              <a:buFont typeface="Arial" panose="020B0604020202020204" pitchFamily="34" charset="0"/>
              <a:buChar char="•"/>
            </a:pPr>
            <a:r>
              <a:rPr lang="en-US" sz="1400">
                <a:solidFill>
                  <a:srgbClr val="000000"/>
                </a:solidFill>
                <a:effectLst/>
                <a:latin typeface="Arial" panose="020B0604020202020204" pitchFamily="34" charset="0"/>
                <a:cs typeface="Arial" panose="020B0604020202020204" pitchFamily="34" charset="0"/>
              </a:rPr>
              <a:t>Cla</a:t>
            </a:r>
            <a:r>
              <a:rPr lang="en-US" sz="1400">
                <a:solidFill>
                  <a:srgbClr val="000000"/>
                </a:solidFill>
                <a:latin typeface="Arial" panose="020B0604020202020204" pitchFamily="34" charset="0"/>
                <a:cs typeface="Arial" panose="020B0604020202020204" pitchFamily="34" charset="0"/>
              </a:rPr>
              <a:t>ss name, description</a:t>
            </a:r>
          </a:p>
          <a:p>
            <a:pPr marL="285750" indent="-285750" algn="l" rtl="0">
              <a:buFont typeface="Arial" panose="020B0604020202020204" pitchFamily="34" charset="0"/>
              <a:buChar char="•"/>
            </a:pPr>
            <a:r>
              <a:rPr lang="en-US" sz="1400">
                <a:solidFill>
                  <a:srgbClr val="000000"/>
                </a:solidFill>
                <a:effectLst/>
                <a:latin typeface="Arial" panose="020B0604020202020204" pitchFamily="34" charset="0"/>
                <a:cs typeface="Arial" panose="020B0604020202020204" pitchFamily="34" charset="0"/>
              </a:rPr>
              <a:t>Learning goals/outcomes</a:t>
            </a:r>
          </a:p>
          <a:p>
            <a:pPr marL="285750" indent="-285750" algn="l" rtl="0">
              <a:buFont typeface="Arial" panose="020B0604020202020204" pitchFamily="34" charset="0"/>
              <a:buChar char="•"/>
            </a:pPr>
            <a:r>
              <a:rPr lang="en-US" sz="1400">
                <a:solidFill>
                  <a:srgbClr val="000000"/>
                </a:solidFill>
                <a:effectLst/>
                <a:latin typeface="Arial"/>
                <a:cs typeface="Arial"/>
              </a:rPr>
              <a:t>Particula</a:t>
            </a:r>
            <a:r>
              <a:rPr lang="en-US" sz="1400">
                <a:solidFill>
                  <a:srgbClr val="000000"/>
                </a:solidFill>
                <a:latin typeface="Arial"/>
                <a:cs typeface="Arial"/>
              </a:rPr>
              <a:t>rs of the course (capstone, lab, experiential learning, etc.)</a:t>
            </a:r>
            <a:endParaRPr lang="en-US" sz="1400">
              <a:effectLst/>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CCEAC86-DFA4-5F10-EC79-4597ABD377B2}"/>
              </a:ext>
            </a:extLst>
          </p:cNvPr>
          <p:cNvSpPr txBox="1"/>
          <p:nvPr/>
        </p:nvSpPr>
        <p:spPr>
          <a:xfrm>
            <a:off x="5319358" y="1268016"/>
            <a:ext cx="3107981" cy="1169551"/>
          </a:xfrm>
          <a:prstGeom prst="rect">
            <a:avLst/>
          </a:prstGeom>
          <a:noFill/>
        </p:spPr>
        <p:txBody>
          <a:bodyPr wrap="square">
            <a:spAutoFit/>
          </a:bodyPr>
          <a:lstStyle/>
          <a:p>
            <a:r>
              <a:rPr lang="en-US" sz="1400" b="1">
                <a:latin typeface="Arial" panose="020B0604020202020204" pitchFamily="34" charset="0"/>
                <a:cs typeface="Arial" panose="020B0604020202020204" pitchFamily="34" charset="0"/>
              </a:rPr>
              <a:t>UDL Task</a:t>
            </a:r>
            <a:r>
              <a:rPr lang="en-US" sz="14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a:effectLst/>
                <a:latin typeface="Arial" panose="020B0604020202020204" pitchFamily="34" charset="0"/>
                <a:cs typeface="Arial" panose="020B0604020202020204" pitchFamily="34" charset="0"/>
              </a:rPr>
              <a:t>Focus area</a:t>
            </a:r>
            <a:r>
              <a:rPr lang="en-US" sz="1400">
                <a:latin typeface="Arial" panose="020B0604020202020204" pitchFamily="34" charset="0"/>
                <a:cs typeface="Arial" panose="020B0604020202020204" pitchFamily="34" charset="0"/>
              </a:rPr>
              <a:t> for the course</a:t>
            </a:r>
          </a:p>
          <a:p>
            <a:pPr marL="285750" indent="-285750">
              <a:buFont typeface="Arial" panose="020B0604020202020204" pitchFamily="34" charset="0"/>
              <a:buChar char="•"/>
            </a:pPr>
            <a:r>
              <a:rPr lang="en-US" sz="1400">
                <a:effectLst/>
                <a:latin typeface="Arial" panose="020B0604020202020204" pitchFamily="34" charset="0"/>
                <a:cs typeface="Arial" panose="020B0604020202020204" pitchFamily="34" charset="0"/>
              </a:rPr>
              <a:t>UDL aspect(s) you want to use</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Issues you might be encountering</a:t>
            </a:r>
            <a:endParaRPr lang="en-US" sz="1400">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A2E6075-024C-AEE0-28A1-29BE999BAEBA}"/>
              </a:ext>
            </a:extLst>
          </p:cNvPr>
          <p:cNvSpPr txBox="1"/>
          <p:nvPr/>
        </p:nvSpPr>
        <p:spPr>
          <a:xfrm>
            <a:off x="1300319" y="3014986"/>
            <a:ext cx="3107981" cy="1815882"/>
          </a:xfrm>
          <a:prstGeom prst="rect">
            <a:avLst/>
          </a:prstGeom>
          <a:noFill/>
        </p:spPr>
        <p:txBody>
          <a:bodyPr wrap="square">
            <a:spAutoFit/>
          </a:bodyPr>
          <a:lstStyle/>
          <a:p>
            <a:r>
              <a:rPr lang="en-US" sz="1400" b="1">
                <a:latin typeface="Arial" panose="020B0604020202020204" pitchFamily="34" charset="0"/>
                <a:cs typeface="Arial" panose="020B0604020202020204" pitchFamily="34" charset="0"/>
              </a:rPr>
              <a:t>Constraints &amp; outputs:</a:t>
            </a:r>
          </a:p>
          <a:p>
            <a:pPr marL="285750" indent="-285750">
              <a:buFont typeface="Arial" panose="020B0604020202020204" pitchFamily="34" charset="0"/>
              <a:buChar char="•"/>
            </a:pPr>
            <a:r>
              <a:rPr lang="en-US" sz="1400">
                <a:effectLst/>
                <a:latin typeface="Arial" panose="020B0604020202020204" pitchFamily="34" charset="0"/>
                <a:cs typeface="Arial" panose="020B0604020202020204" pitchFamily="34" charset="0"/>
              </a:rPr>
              <a:t>Specific course needs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Time requirements</a:t>
            </a:r>
          </a:p>
          <a:p>
            <a:pPr marL="742950" lvl="1" indent="-285750">
              <a:buFont typeface="Arial" panose="020B0604020202020204" pitchFamily="34" charset="0"/>
              <a:buChar char="•"/>
            </a:pPr>
            <a:r>
              <a:rPr lang="en-US" sz="1400">
                <a:effectLst/>
                <a:latin typeface="Arial" panose="020B0604020202020204" pitchFamily="34" charset="0"/>
                <a:cs typeface="Arial" panose="020B0604020202020204" pitchFamily="34" charset="0"/>
              </a:rPr>
              <a:t>Desired outcomes</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Required performances</a:t>
            </a:r>
          </a:p>
          <a:p>
            <a:pPr marL="285750" indent="-285750">
              <a:buFont typeface="Arial" panose="020B0604020202020204" pitchFamily="34" charset="0"/>
              <a:buChar char="•"/>
            </a:pPr>
            <a:r>
              <a:rPr lang="en-US" sz="1400">
                <a:effectLst/>
                <a:latin typeface="Arial" panose="020B0604020202020204" pitchFamily="34" charset="0"/>
                <a:cs typeface="Arial" panose="020B0604020202020204" pitchFamily="34" charset="0"/>
              </a:rPr>
              <a:t>Materials needed</a:t>
            </a:r>
          </a:p>
          <a:p>
            <a:pPr marL="742950" lvl="1" indent="-285750">
              <a:buFont typeface="Arial" panose="020B0604020202020204" pitchFamily="34" charset="0"/>
              <a:buChar char="•"/>
            </a:pPr>
            <a:r>
              <a:rPr lang="en-US" sz="1400">
                <a:latin typeface="Arial" panose="020B0604020202020204" pitchFamily="34" charset="0"/>
                <a:cs typeface="Arial" panose="020B0604020202020204" pitchFamily="34" charset="0"/>
              </a:rPr>
              <a:t>Descriptions, rubrics, guides</a:t>
            </a:r>
            <a:endParaRPr lang="en-US" sz="1400">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E6BE6A6-5D95-50F3-AD88-CB3AB5CF79E6}"/>
              </a:ext>
            </a:extLst>
          </p:cNvPr>
          <p:cNvSpPr txBox="1"/>
          <p:nvPr/>
        </p:nvSpPr>
        <p:spPr>
          <a:xfrm>
            <a:off x="5319357" y="3059540"/>
            <a:ext cx="3107981" cy="1384995"/>
          </a:xfrm>
          <a:prstGeom prst="rect">
            <a:avLst/>
          </a:prstGeom>
          <a:noFill/>
        </p:spPr>
        <p:txBody>
          <a:bodyPr wrap="square">
            <a:spAutoFit/>
          </a:bodyPr>
          <a:lstStyle/>
          <a:p>
            <a:r>
              <a:rPr lang="en-US" sz="1400" b="1">
                <a:latin typeface="Arial" panose="020B0604020202020204" pitchFamily="34" charset="0"/>
                <a:cs typeface="Arial" panose="020B0604020202020204" pitchFamily="34" charset="0"/>
              </a:rPr>
              <a:t>Priority, time, reasoning: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Number of suggestions you want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Most impactful first</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Time you can dedicate to revision or implementation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Why the suggestions work</a:t>
            </a:r>
          </a:p>
        </p:txBody>
      </p:sp>
      <p:cxnSp>
        <p:nvCxnSpPr>
          <p:cNvPr id="15" name="Straight Connector 14">
            <a:extLst>
              <a:ext uri="{FF2B5EF4-FFF2-40B4-BE49-F238E27FC236}">
                <a16:creationId xmlns:a16="http://schemas.microsoft.com/office/drawing/2014/main" id="{E07F2368-F4D5-8D1F-CBB0-6D3CCF4EA6F0}"/>
              </a:ext>
              <a:ext uri="{C183D7F6-B498-43B3-948B-1728B52AA6E4}">
                <adec:decorative xmlns:adec="http://schemas.microsoft.com/office/drawing/2017/decorative" val="1"/>
              </a:ext>
            </a:extLst>
          </p:cNvPr>
          <p:cNvCxnSpPr>
            <a:cxnSpLocks/>
          </p:cNvCxnSpPr>
          <p:nvPr/>
        </p:nvCxnSpPr>
        <p:spPr>
          <a:xfrm>
            <a:off x="4572000" y="1268016"/>
            <a:ext cx="0" cy="3347875"/>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066908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FFEF-6180-2DB7-04D1-A8E156643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68DCB-6F2D-0DEF-2DE9-F7CFBEF49925}"/>
              </a:ext>
            </a:extLst>
          </p:cNvPr>
          <p:cNvSpPr>
            <a:spLocks noGrp="1"/>
          </p:cNvSpPr>
          <p:nvPr>
            <p:ph type="title"/>
          </p:nvPr>
        </p:nvSpPr>
        <p:spPr>
          <a:xfrm>
            <a:off x="628650" y="273844"/>
            <a:ext cx="7886700" cy="994172"/>
          </a:xfrm>
        </p:spPr>
        <p:txBody>
          <a:bodyPr anchor="ctr">
            <a:normAutofit/>
          </a:bodyPr>
          <a:lstStyle/>
          <a:p>
            <a:r>
              <a:rPr lang="en-US"/>
              <a:t>Before you prompt…</a:t>
            </a:r>
          </a:p>
        </p:txBody>
      </p:sp>
      <p:graphicFrame>
        <p:nvGraphicFramePr>
          <p:cNvPr id="7" name="Content Placeholder 2">
            <a:extLst>
              <a:ext uri="{FF2B5EF4-FFF2-40B4-BE49-F238E27FC236}">
                <a16:creationId xmlns:a16="http://schemas.microsoft.com/office/drawing/2014/main" id="{5768CF5A-5E1F-8527-8C15-70875C1FE9EE}"/>
              </a:ext>
            </a:extLst>
          </p:cNvPr>
          <p:cNvGraphicFramePr>
            <a:graphicFrameLocks noGrp="1"/>
          </p:cNvGraphicFramePr>
          <p:nvPr>
            <p:ph idx="1"/>
            <p:extLst>
              <p:ext uri="{D42A27DB-BD31-4B8C-83A1-F6EECF244321}">
                <p14:modId xmlns:p14="http://schemas.microsoft.com/office/powerpoint/2010/main" val="1964065457"/>
              </p:ext>
            </p:extLst>
          </p:nvPr>
        </p:nvGraphicFramePr>
        <p:xfrm>
          <a:off x="318655" y="775855"/>
          <a:ext cx="8569036" cy="398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6958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E663-FE72-53A8-AB42-0DE04B5E9DAE}"/>
              </a:ext>
            </a:extLst>
          </p:cNvPr>
          <p:cNvSpPr>
            <a:spLocks noGrp="1"/>
          </p:cNvSpPr>
          <p:nvPr>
            <p:ph type="title"/>
          </p:nvPr>
        </p:nvSpPr>
        <p:spPr>
          <a:xfrm>
            <a:off x="7057" y="163773"/>
            <a:ext cx="9129886" cy="2129051"/>
          </a:xfrm>
        </p:spPr>
        <p:txBody>
          <a:bodyPr/>
          <a:lstStyle/>
          <a:p>
            <a:r>
              <a:rPr lang="en-US" sz="4800"/>
              <a:t>Reducing UDL Implementation Barriers with AI</a:t>
            </a:r>
          </a:p>
        </p:txBody>
      </p:sp>
      <p:sp>
        <p:nvSpPr>
          <p:cNvPr id="4" name="Text Placeholder 3">
            <a:extLst>
              <a:ext uri="{FF2B5EF4-FFF2-40B4-BE49-F238E27FC236}">
                <a16:creationId xmlns:a16="http://schemas.microsoft.com/office/drawing/2014/main" id="{F26043FD-DC81-ED4C-CCF4-56511B357695}"/>
              </a:ext>
            </a:extLst>
          </p:cNvPr>
          <p:cNvSpPr>
            <a:spLocks noGrp="1"/>
          </p:cNvSpPr>
          <p:nvPr>
            <p:ph type="body" sz="quarter" idx="11"/>
          </p:nvPr>
        </p:nvSpPr>
        <p:spPr>
          <a:xfrm>
            <a:off x="-7057" y="2220686"/>
            <a:ext cx="9144000" cy="954386"/>
          </a:xfrm>
        </p:spPr>
        <p:txBody>
          <a:bodyPr vert="horz" lIns="91440" tIns="45720" rIns="91440" bIns="45720" rtlCol="0" anchor="t">
            <a:normAutofit fontScale="92500" lnSpcReduction="10000"/>
          </a:bodyPr>
          <a:lstStyle/>
          <a:p>
            <a:r>
              <a:rPr lang="en-US"/>
              <a:t>Loyola University Chicago</a:t>
            </a:r>
          </a:p>
          <a:p>
            <a:r>
              <a:rPr lang="en-US"/>
              <a:t>Office of Online Learning</a:t>
            </a:r>
          </a:p>
        </p:txBody>
      </p:sp>
    </p:spTree>
    <p:custDataLst>
      <p:tags r:id="rId1"/>
    </p:custDataLst>
    <p:extLst>
      <p:ext uri="{BB962C8B-B14F-4D97-AF65-F5344CB8AC3E}">
        <p14:creationId xmlns:p14="http://schemas.microsoft.com/office/powerpoint/2010/main" val="206562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E5C61-FE35-0C97-0957-3DE4FECF93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B09F69-E88E-262A-BAE6-6985CA410B94}"/>
              </a:ext>
            </a:extLst>
          </p:cNvPr>
          <p:cNvSpPr>
            <a:spLocks noGrp="1"/>
          </p:cNvSpPr>
          <p:nvPr>
            <p:ph idx="1"/>
          </p:nvPr>
        </p:nvSpPr>
        <p:spPr>
          <a:xfrm>
            <a:off x="860267" y="2771330"/>
            <a:ext cx="7886699" cy="1041042"/>
          </a:xfrm>
        </p:spPr>
        <p:txBody>
          <a:bodyPr>
            <a:normAutofit/>
          </a:bodyPr>
          <a:lstStyle/>
          <a:p>
            <a:pPr marL="0" indent="0">
              <a:buNone/>
            </a:pPr>
            <a:r>
              <a:rPr lang="en-US" sz="1500" i="1">
                <a:latin typeface="+mj-lt"/>
              </a:rPr>
              <a:t>Students still need to have covered all the topics mentioned above, have performed a thorough and accurate analysis, and have argued well for their view about the judgment. No matter what they choose to do, I would also like them to have an equal workload. In addition to the assignment description, also produce an analytic rubric that can be used to assess any piece of student work.  </a:t>
            </a:r>
          </a:p>
          <a:p>
            <a:pPr marL="0" indent="0">
              <a:buNone/>
            </a:pPr>
            <a:endParaRPr lang="en-US" sz="1500" i="1">
              <a:latin typeface="+mj-lt"/>
            </a:endParaRPr>
          </a:p>
        </p:txBody>
      </p:sp>
      <p:sp>
        <p:nvSpPr>
          <p:cNvPr id="4" name="Rectangle 3">
            <a:extLst>
              <a:ext uri="{FF2B5EF4-FFF2-40B4-BE49-F238E27FC236}">
                <a16:creationId xmlns:a16="http://schemas.microsoft.com/office/drawing/2014/main" id="{70FAD983-8741-EEAF-2D78-42CE53F9F02E}"/>
              </a:ext>
            </a:extLst>
          </p:cNvPr>
          <p:cNvSpPr/>
          <p:nvPr/>
        </p:nvSpPr>
        <p:spPr>
          <a:xfrm>
            <a:off x="-35831" y="0"/>
            <a:ext cx="846322" cy="5143500"/>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5157F3B-02D6-6F57-0379-283B82892B1D}"/>
              </a:ext>
            </a:extLst>
          </p:cNvPr>
          <p:cNvSpPr txBox="1"/>
          <p:nvPr/>
        </p:nvSpPr>
        <p:spPr>
          <a:xfrm rot="-5400000">
            <a:off x="-76871" y="642098"/>
            <a:ext cx="9284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ea typeface="Calibri"/>
                <a:cs typeface="Calibri"/>
              </a:rPr>
              <a:t>Context</a:t>
            </a:r>
          </a:p>
        </p:txBody>
      </p:sp>
      <p:sp>
        <p:nvSpPr>
          <p:cNvPr id="8" name="TextBox 7">
            <a:extLst>
              <a:ext uri="{FF2B5EF4-FFF2-40B4-BE49-F238E27FC236}">
                <a16:creationId xmlns:a16="http://schemas.microsoft.com/office/drawing/2014/main" id="{FB7CE34D-A49B-0DD8-4645-112C15C4DB09}"/>
              </a:ext>
            </a:extLst>
          </p:cNvPr>
          <p:cNvSpPr txBox="1"/>
          <p:nvPr/>
        </p:nvSpPr>
        <p:spPr>
          <a:xfrm rot="-5400000">
            <a:off x="-129053" y="1918104"/>
            <a:ext cx="10521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ea typeface="Calibri"/>
                <a:cs typeface="Calibri"/>
              </a:rPr>
              <a:t>UDL Task</a:t>
            </a:r>
          </a:p>
        </p:txBody>
      </p:sp>
      <p:sp>
        <p:nvSpPr>
          <p:cNvPr id="9" name="TextBox 8">
            <a:extLst>
              <a:ext uri="{FF2B5EF4-FFF2-40B4-BE49-F238E27FC236}">
                <a16:creationId xmlns:a16="http://schemas.microsoft.com/office/drawing/2014/main" id="{7C72E83F-4C26-091A-BB44-AE5EE3676AF3}"/>
              </a:ext>
            </a:extLst>
          </p:cNvPr>
          <p:cNvSpPr txBox="1"/>
          <p:nvPr/>
        </p:nvSpPr>
        <p:spPr>
          <a:xfrm rot="-5400000">
            <a:off x="-249051" y="2968686"/>
            <a:ext cx="129216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ea typeface="Calibri"/>
                <a:cs typeface="Calibri"/>
              </a:rPr>
              <a:t>Constraints &amp; Out puts</a:t>
            </a:r>
            <a:endParaRPr lang="en-US">
              <a:solidFill>
                <a:schemeClr val="bg1"/>
              </a:solidFill>
            </a:endParaRPr>
          </a:p>
        </p:txBody>
      </p:sp>
      <p:sp>
        <p:nvSpPr>
          <p:cNvPr id="6" name="TextBox 5">
            <a:extLst>
              <a:ext uri="{FF2B5EF4-FFF2-40B4-BE49-F238E27FC236}">
                <a16:creationId xmlns:a16="http://schemas.microsoft.com/office/drawing/2014/main" id="{172D6EE8-91A9-3A49-B6AB-D5F3E53C89F5}"/>
              </a:ext>
            </a:extLst>
          </p:cNvPr>
          <p:cNvSpPr txBox="1"/>
          <p:nvPr/>
        </p:nvSpPr>
        <p:spPr>
          <a:xfrm>
            <a:off x="860268" y="90053"/>
            <a:ext cx="7886699" cy="1708160"/>
          </a:xfrm>
          <a:prstGeom prst="rect">
            <a:avLst/>
          </a:prstGeom>
          <a:noFill/>
        </p:spPr>
        <p:txBody>
          <a:bodyPr wrap="square">
            <a:spAutoFit/>
          </a:bodyPr>
          <a:lstStyle/>
          <a:p>
            <a:r>
              <a:rPr lang="en-US" sz="1500" i="1"/>
              <a:t>I teach an advanced business law class about antitrust legislation. The goals of this course are to familiarize students the specifics of antitrust law as well as develop their legal reasoning. An early assignment is a paper about an antitrust lawsuit so students can better analyze these kinds of cases. In a 5-paragraph essay, students need to overview the case, the main arguments brought by both sides, the outcome, and the student’s opinion if the judgment was correct. Enthusiasm for this assignment has waned and quality has decreased.</a:t>
            </a:r>
            <a:endParaRPr lang="en-US" sz="1500"/>
          </a:p>
          <a:p>
            <a:endParaRPr lang="en-US" sz="1500"/>
          </a:p>
        </p:txBody>
      </p:sp>
      <p:sp>
        <p:nvSpPr>
          <p:cNvPr id="13" name="TextBox 12">
            <a:extLst>
              <a:ext uri="{FF2B5EF4-FFF2-40B4-BE49-F238E27FC236}">
                <a16:creationId xmlns:a16="http://schemas.microsoft.com/office/drawing/2014/main" id="{13DFCA4B-265C-1869-C111-5A4F5064D8B6}"/>
              </a:ext>
            </a:extLst>
          </p:cNvPr>
          <p:cNvSpPr txBox="1"/>
          <p:nvPr/>
        </p:nvSpPr>
        <p:spPr>
          <a:xfrm>
            <a:off x="860268" y="1710355"/>
            <a:ext cx="7886699" cy="784830"/>
          </a:xfrm>
          <a:prstGeom prst="rect">
            <a:avLst/>
          </a:prstGeom>
          <a:noFill/>
        </p:spPr>
        <p:txBody>
          <a:bodyPr wrap="square">
            <a:spAutoFit/>
          </a:bodyPr>
          <a:lstStyle/>
          <a:p>
            <a:r>
              <a:rPr lang="en-US" sz="1500" i="1"/>
              <a:t>I would like to adapt this assignment using </a:t>
            </a:r>
            <a:r>
              <a:rPr lang="en-US" sz="1500" b="1" i="1"/>
              <a:t>CAST UDL framework elements 5.1 and 5.2</a:t>
            </a:r>
            <a:r>
              <a:rPr lang="en-US" sz="1500" i="1"/>
              <a:t>, so that students can submit something other than an essay. Create a single assignment description that gives students at least three options for creating this assignment, one still being the essay. </a:t>
            </a:r>
            <a:endParaRPr lang="en-US" sz="1500"/>
          </a:p>
        </p:txBody>
      </p:sp>
      <p:sp>
        <p:nvSpPr>
          <p:cNvPr id="14" name="TextBox 13">
            <a:extLst>
              <a:ext uri="{FF2B5EF4-FFF2-40B4-BE49-F238E27FC236}">
                <a16:creationId xmlns:a16="http://schemas.microsoft.com/office/drawing/2014/main" id="{ABEB3844-2FB6-D7C3-45B1-589E701FF853}"/>
              </a:ext>
            </a:extLst>
          </p:cNvPr>
          <p:cNvSpPr txBox="1"/>
          <p:nvPr/>
        </p:nvSpPr>
        <p:spPr>
          <a:xfrm rot="-5400000">
            <a:off x="-157576" y="4080340"/>
            <a:ext cx="10981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bg1"/>
                </a:solidFill>
                <a:ea typeface="Calibri"/>
                <a:cs typeface="Calibri"/>
              </a:rPr>
              <a:t>Priority, time, reasoning</a:t>
            </a:r>
            <a:endParaRPr lang="en-US">
              <a:solidFill>
                <a:schemeClr val="bg1"/>
              </a:solidFill>
            </a:endParaRPr>
          </a:p>
        </p:txBody>
      </p:sp>
      <p:sp>
        <p:nvSpPr>
          <p:cNvPr id="16" name="TextBox 15">
            <a:extLst>
              <a:ext uri="{FF2B5EF4-FFF2-40B4-BE49-F238E27FC236}">
                <a16:creationId xmlns:a16="http://schemas.microsoft.com/office/drawing/2014/main" id="{5DC6E262-2FCF-72BE-1F71-3923CCDC7AD8}"/>
              </a:ext>
            </a:extLst>
          </p:cNvPr>
          <p:cNvSpPr txBox="1"/>
          <p:nvPr/>
        </p:nvSpPr>
        <p:spPr>
          <a:xfrm>
            <a:off x="860267" y="4046068"/>
            <a:ext cx="7936475" cy="553998"/>
          </a:xfrm>
          <a:prstGeom prst="rect">
            <a:avLst/>
          </a:prstGeom>
          <a:noFill/>
        </p:spPr>
        <p:txBody>
          <a:bodyPr wrap="square">
            <a:spAutoFit/>
          </a:bodyPr>
          <a:lstStyle/>
          <a:p>
            <a:pPr marL="0" indent="0">
              <a:buNone/>
            </a:pPr>
            <a:r>
              <a:rPr lang="en-US" sz="1500" i="1">
                <a:latin typeface="+mj-lt"/>
              </a:rPr>
              <a:t>Finally, after you have created these documents, tell me why they would work well – that is, why they are good pedagogy and how they will still engage students in demanding work. </a:t>
            </a:r>
          </a:p>
        </p:txBody>
      </p:sp>
    </p:spTree>
    <p:custDataLst>
      <p:tags r:id="rId1"/>
    </p:custDataLst>
    <p:extLst>
      <p:ext uri="{BB962C8B-B14F-4D97-AF65-F5344CB8AC3E}">
        <p14:creationId xmlns:p14="http://schemas.microsoft.com/office/powerpoint/2010/main" val="60978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E07EA5-F05F-156A-3150-53490D347878}"/>
              </a:ext>
            </a:extLst>
          </p:cNvPr>
          <p:cNvSpPr>
            <a:spLocks noGrp="1"/>
          </p:cNvSpPr>
          <p:nvPr>
            <p:ph type="title"/>
          </p:nvPr>
        </p:nvSpPr>
        <p:spPr/>
        <p:txBody>
          <a:bodyPr/>
          <a:lstStyle/>
          <a:p>
            <a:r>
              <a:rPr lang="en-US"/>
              <a:t>Let’s Prompt!</a:t>
            </a:r>
          </a:p>
        </p:txBody>
      </p:sp>
      <p:sp>
        <p:nvSpPr>
          <p:cNvPr id="5" name="Content Placeholder 4">
            <a:extLst>
              <a:ext uri="{FF2B5EF4-FFF2-40B4-BE49-F238E27FC236}">
                <a16:creationId xmlns:a16="http://schemas.microsoft.com/office/drawing/2014/main" id="{88215DE4-B3B1-CC23-F136-81CF76F37101}"/>
              </a:ext>
            </a:extLst>
          </p:cNvPr>
          <p:cNvSpPr>
            <a:spLocks noGrp="1"/>
          </p:cNvSpPr>
          <p:nvPr>
            <p:ph idx="1"/>
          </p:nvPr>
        </p:nvSpPr>
        <p:spPr>
          <a:xfrm>
            <a:off x="628650" y="1182182"/>
            <a:ext cx="7886700" cy="833654"/>
          </a:xfrm>
        </p:spPr>
        <p:txBody>
          <a:bodyPr>
            <a:normAutofit fontScale="85000" lnSpcReduction="20000"/>
          </a:bodyPr>
          <a:lstStyle/>
          <a:p>
            <a:r>
              <a:rPr lang="en-US"/>
              <a:t>Next, a QR code for a OneDrive folder</a:t>
            </a:r>
          </a:p>
          <a:p>
            <a:r>
              <a:rPr lang="en-US"/>
              <a:t>Two choices:</a:t>
            </a:r>
          </a:p>
        </p:txBody>
      </p:sp>
      <p:graphicFrame>
        <p:nvGraphicFramePr>
          <p:cNvPr id="6" name="Diagram 5">
            <a:extLst>
              <a:ext uri="{FF2B5EF4-FFF2-40B4-BE49-F238E27FC236}">
                <a16:creationId xmlns:a16="http://schemas.microsoft.com/office/drawing/2014/main" id="{5D5D7A19-CEE1-C0DE-3035-F7E66D8B594C}"/>
              </a:ext>
            </a:extLst>
          </p:cNvPr>
          <p:cNvGraphicFramePr/>
          <p:nvPr>
            <p:extLst>
              <p:ext uri="{D42A27DB-BD31-4B8C-83A1-F6EECF244321}">
                <p14:modId xmlns:p14="http://schemas.microsoft.com/office/powerpoint/2010/main" val="2628238342"/>
              </p:ext>
            </p:extLst>
          </p:nvPr>
        </p:nvGraphicFramePr>
        <p:xfrm>
          <a:off x="2476500" y="2075476"/>
          <a:ext cx="4191000" cy="2629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94803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80AD1-853B-AC77-139D-6D603166AD35}"/>
            </a:ext>
          </a:extLst>
        </p:cNvPr>
        <p:cNvGrpSpPr/>
        <p:nvPr/>
      </p:nvGrpSpPr>
      <p:grpSpPr>
        <a:xfrm>
          <a:off x="0" y="0"/>
          <a:ext cx="0" cy="0"/>
          <a:chOff x="0" y="0"/>
          <a:chExt cx="0" cy="0"/>
        </a:xfrm>
      </p:grpSpPr>
      <p:pic>
        <p:nvPicPr>
          <p:cNvPr id="3" name="Picture 2" descr="A qr code on a white background&#10;&#10;">
            <a:extLst>
              <a:ext uri="{FF2B5EF4-FFF2-40B4-BE49-F238E27FC236}">
                <a16:creationId xmlns:a16="http://schemas.microsoft.com/office/drawing/2014/main" id="{DCCF41FB-B0EF-E095-0019-1BB179B60256}"/>
              </a:ext>
            </a:extLst>
          </p:cNvPr>
          <p:cNvPicPr>
            <a:picLocks noChangeAspect="1"/>
          </p:cNvPicPr>
          <p:nvPr/>
        </p:nvPicPr>
        <p:blipFill>
          <a:blip r:embed="rId3"/>
          <a:stretch>
            <a:fillRect/>
          </a:stretch>
        </p:blipFill>
        <p:spPr>
          <a:xfrm>
            <a:off x="2435208" y="1018703"/>
            <a:ext cx="3572608" cy="3572608"/>
          </a:xfrm>
          <a:prstGeom prst="rect">
            <a:avLst/>
          </a:prstGeom>
        </p:spPr>
      </p:pic>
      <p:sp>
        <p:nvSpPr>
          <p:cNvPr id="2" name="Title 1">
            <a:extLst>
              <a:ext uri="{FF2B5EF4-FFF2-40B4-BE49-F238E27FC236}">
                <a16:creationId xmlns:a16="http://schemas.microsoft.com/office/drawing/2014/main" id="{78AEEC5C-410E-EE07-62CB-0AE6816F013B}"/>
              </a:ext>
            </a:extLst>
          </p:cNvPr>
          <p:cNvSpPr txBox="1">
            <a:spLocks noGrp="1"/>
          </p:cNvSpPr>
          <p:nvPr>
            <p:ph type="title" idx="4294967295"/>
          </p:nvPr>
        </p:nvSpPr>
        <p:spPr>
          <a:xfrm>
            <a:off x="1821472" y="300404"/>
            <a:ext cx="550691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4E2A84"/>
                </a:solidFill>
                <a:effectLst/>
                <a:uLnTx/>
                <a:uFillTx/>
                <a:latin typeface="+mn-lt"/>
                <a:ea typeface="Calibri"/>
                <a:cs typeface="Calibri"/>
              </a:rPr>
              <a:t>QR CODE TO ACCESS SESSION HANDOUTS</a:t>
            </a:r>
            <a:endParaRPr kumimoji="0" lang="en-US" sz="2400" b="1" i="0" u="none" strike="noStrike" kern="1200" cap="none" spc="0" normalizeH="0" baseline="0" noProof="0">
              <a:ln>
                <a:noFill/>
              </a:ln>
              <a:solidFill>
                <a:srgbClr val="4E2A84"/>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189908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BF00-A1FE-0485-7386-E23229BAA0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7DD00AA-AEF4-406F-AD1A-7A30788C3BDB}"/>
              </a:ext>
            </a:extLst>
          </p:cNvPr>
          <p:cNvSpPr>
            <a:spLocks noGrp="1"/>
          </p:cNvSpPr>
          <p:nvPr>
            <p:ph type="title"/>
          </p:nvPr>
        </p:nvSpPr>
        <p:spPr>
          <a:xfrm>
            <a:off x="628650" y="273844"/>
            <a:ext cx="7886700" cy="994172"/>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buClr>
                <a:srgbClr val="B6ACD1"/>
              </a:buClr>
              <a:defRPr/>
            </a:pPr>
            <a:r>
              <a:rPr lang="en-US" kern="1200">
                <a:latin typeface="Arial"/>
                <a:ea typeface="+mj-ea"/>
                <a:cs typeface="Arial"/>
              </a:rPr>
              <a:t>Reflection Questions</a:t>
            </a:r>
            <a:endParaRPr lang="en-US" b="0" i="0" u="none" strike="noStrike" kern="1200" cap="none" spc="0" normalizeH="0" baseline="0" noProof="0">
              <a:ln>
                <a:noFill/>
              </a:ln>
              <a:effectLst/>
              <a:uLnTx/>
              <a:uFillTx/>
              <a:latin typeface="Arial"/>
              <a:ea typeface="+mj-ea"/>
              <a:cs typeface="Arial"/>
            </a:endParaRPr>
          </a:p>
        </p:txBody>
      </p:sp>
      <p:graphicFrame>
        <p:nvGraphicFramePr>
          <p:cNvPr id="5" name="TextBox 2">
            <a:extLst>
              <a:ext uri="{FF2B5EF4-FFF2-40B4-BE49-F238E27FC236}">
                <a16:creationId xmlns:a16="http://schemas.microsoft.com/office/drawing/2014/main" id="{2C0F9519-72A6-F3D8-F24C-97D0CFDECC58}"/>
              </a:ext>
            </a:extLst>
          </p:cNvPr>
          <p:cNvGraphicFramePr/>
          <p:nvPr>
            <p:extLst>
              <p:ext uri="{D42A27DB-BD31-4B8C-83A1-F6EECF244321}">
                <p14:modId xmlns:p14="http://schemas.microsoft.com/office/powerpoint/2010/main" val="1292349929"/>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32194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4E2C-BF01-C331-A642-8CF096A1B3B0}"/>
              </a:ext>
            </a:extLst>
          </p:cNvPr>
          <p:cNvSpPr>
            <a:spLocks noGrp="1"/>
          </p:cNvSpPr>
          <p:nvPr>
            <p:ph type="title"/>
          </p:nvPr>
        </p:nvSpPr>
        <p:spPr/>
        <p:txBody>
          <a:bodyPr/>
          <a:lstStyle/>
          <a:p>
            <a:r>
              <a:rPr lang="en-US"/>
              <a:t>Iterate!</a:t>
            </a:r>
          </a:p>
        </p:txBody>
      </p:sp>
      <p:graphicFrame>
        <p:nvGraphicFramePr>
          <p:cNvPr id="4" name="Content Placeholder 3">
            <a:extLst>
              <a:ext uri="{FF2B5EF4-FFF2-40B4-BE49-F238E27FC236}">
                <a16:creationId xmlns:a16="http://schemas.microsoft.com/office/drawing/2014/main" id="{8E43FD1C-0090-27EE-1FBA-A38C06071E28}"/>
              </a:ext>
            </a:extLst>
          </p:cNvPr>
          <p:cNvGraphicFramePr>
            <a:graphicFrameLocks noGrp="1"/>
          </p:cNvGraphicFramePr>
          <p:nvPr>
            <p:ph idx="1"/>
            <p:extLst>
              <p:ext uri="{D42A27DB-BD31-4B8C-83A1-F6EECF244321}">
                <p14:modId xmlns:p14="http://schemas.microsoft.com/office/powerpoint/2010/main" val="2512703913"/>
              </p:ext>
            </p:extLst>
          </p:nvPr>
        </p:nvGraphicFramePr>
        <p:xfrm>
          <a:off x="547255" y="1219200"/>
          <a:ext cx="8056418" cy="3383280"/>
        </p:xfrm>
        <a:graphic>
          <a:graphicData uri="http://schemas.openxmlformats.org/drawingml/2006/table">
            <a:tbl>
              <a:tblPr firstRow="1" bandRow="1">
                <a:tableStyleId>{C4B1156A-380E-4F78-BDF5-A606A8083BF9}</a:tableStyleId>
              </a:tblPr>
              <a:tblGrid>
                <a:gridCol w="4028209">
                  <a:extLst>
                    <a:ext uri="{9D8B030D-6E8A-4147-A177-3AD203B41FA5}">
                      <a16:colId xmlns:a16="http://schemas.microsoft.com/office/drawing/2014/main" val="189206809"/>
                    </a:ext>
                  </a:extLst>
                </a:gridCol>
                <a:gridCol w="4028209">
                  <a:extLst>
                    <a:ext uri="{9D8B030D-6E8A-4147-A177-3AD203B41FA5}">
                      <a16:colId xmlns:a16="http://schemas.microsoft.com/office/drawing/2014/main" val="2388481631"/>
                    </a:ext>
                  </a:extLst>
                </a:gridCol>
              </a:tblGrid>
              <a:tr h="3352800">
                <a:tc>
                  <a:txBody>
                    <a:bodyPr/>
                    <a:lstStyle/>
                    <a:p>
                      <a:endParaRPr lang="en-US">
                        <a:solidFill>
                          <a:schemeClr val="tx1"/>
                        </a:solidFill>
                      </a:endParaRPr>
                    </a:p>
                    <a:p>
                      <a:r>
                        <a:rPr lang="en-US" sz="2000">
                          <a:solidFill>
                            <a:schemeClr val="tx1"/>
                          </a:solidFill>
                        </a:rPr>
                        <a:t>Ask for more detail</a:t>
                      </a:r>
                      <a:br>
                        <a:rPr lang="en-US" sz="2000">
                          <a:solidFill>
                            <a:schemeClr val="tx1"/>
                          </a:solidFill>
                        </a:rPr>
                      </a:br>
                      <a:endParaRPr lang="en-US" sz="2000">
                        <a:solidFill>
                          <a:schemeClr val="tx1"/>
                        </a:solidFill>
                      </a:endParaRPr>
                    </a:p>
                    <a:p>
                      <a:r>
                        <a:rPr lang="en-US" sz="2000">
                          <a:solidFill>
                            <a:schemeClr val="tx1"/>
                          </a:solidFill>
                        </a:rPr>
                        <a:t>Add constraints</a:t>
                      </a:r>
                    </a:p>
                    <a:p>
                      <a:br>
                        <a:rPr lang="en-US" sz="2000">
                          <a:solidFill>
                            <a:schemeClr val="tx1"/>
                          </a:solidFill>
                        </a:rPr>
                      </a:br>
                      <a:r>
                        <a:rPr lang="en-US" sz="2000">
                          <a:solidFill>
                            <a:schemeClr val="tx1"/>
                          </a:solidFill>
                        </a:rPr>
                        <a:t>Ask for more scaffolding - or remove some</a:t>
                      </a:r>
                    </a:p>
                    <a:p>
                      <a:endParaRPr lang="en-US" sz="2000">
                        <a:solidFill>
                          <a:schemeClr val="tx1"/>
                        </a:solidFill>
                      </a:endParaRPr>
                    </a:p>
                    <a:p>
                      <a:r>
                        <a:rPr lang="en-US" sz="2000">
                          <a:solidFill>
                            <a:schemeClr val="tx1"/>
                          </a:solidFill>
                        </a:rPr>
                        <a:t>Revise non-copyrighted materials into other formats</a:t>
                      </a:r>
                    </a:p>
                    <a:p>
                      <a:endParaRPr lang="en-US"/>
                    </a:p>
                  </a:txBody>
                  <a:tcPr/>
                </a:tc>
                <a:tc>
                  <a:txBody>
                    <a:bodyPr/>
                    <a:lstStyle/>
                    <a:p>
                      <a:endParaRPr lang="en-US">
                        <a:solidFill>
                          <a:schemeClr val="tx1"/>
                        </a:solidFill>
                      </a:endParaRPr>
                    </a:p>
                    <a:p>
                      <a:r>
                        <a:rPr lang="en-US" sz="2000">
                          <a:solidFill>
                            <a:schemeClr val="tx1"/>
                          </a:solidFill>
                        </a:rPr>
                        <a:t>Ask for materials, outlines, etc.</a:t>
                      </a:r>
                    </a:p>
                    <a:p>
                      <a:endParaRPr lang="en-US" sz="2000">
                        <a:solidFill>
                          <a:schemeClr val="tx1"/>
                        </a:solidFill>
                      </a:endParaRPr>
                    </a:p>
                    <a:p>
                      <a:r>
                        <a:rPr lang="en-US" sz="2000">
                          <a:solidFill>
                            <a:schemeClr val="tx1"/>
                          </a:solidFill>
                        </a:rPr>
                        <a:t>Results tend to vary widely</a:t>
                      </a:r>
                    </a:p>
                    <a:p>
                      <a:endParaRPr lang="en-US" sz="2000">
                        <a:solidFill>
                          <a:schemeClr val="tx1"/>
                        </a:solidFill>
                      </a:endParaRPr>
                    </a:p>
                    <a:p>
                      <a:r>
                        <a:rPr lang="en-US" sz="2000">
                          <a:solidFill>
                            <a:schemeClr val="tx1"/>
                          </a:solidFill>
                        </a:rPr>
                        <a:t>Usually just a good starting point that needs revision</a:t>
                      </a:r>
                    </a:p>
                    <a:p>
                      <a:endParaRPr lang="en-US" sz="2000">
                        <a:solidFill>
                          <a:schemeClr val="tx1"/>
                        </a:solidFill>
                      </a:endParaRPr>
                    </a:p>
                    <a:p>
                      <a:r>
                        <a:rPr lang="en-US" sz="2000">
                          <a:solidFill>
                            <a:schemeClr val="tx1"/>
                          </a:solidFill>
                        </a:rPr>
                        <a:t>Ask for an explanation</a:t>
                      </a:r>
                    </a:p>
                    <a:p>
                      <a:endParaRPr lang="en-US"/>
                    </a:p>
                  </a:txBody>
                  <a:tcPr/>
                </a:tc>
                <a:extLst>
                  <a:ext uri="{0D108BD9-81ED-4DB2-BD59-A6C34878D82A}">
                    <a16:rowId xmlns:a16="http://schemas.microsoft.com/office/drawing/2014/main" val="2958668823"/>
                  </a:ext>
                </a:extLst>
              </a:tr>
            </a:tbl>
          </a:graphicData>
        </a:graphic>
      </p:graphicFrame>
    </p:spTree>
    <p:extLst>
      <p:ext uri="{BB962C8B-B14F-4D97-AF65-F5344CB8AC3E}">
        <p14:creationId xmlns:p14="http://schemas.microsoft.com/office/powerpoint/2010/main" val="3816629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B2CAA-2CC3-B830-2862-C0C95678FB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063E01D-40F7-7F8C-AEFD-6B50BD211734}"/>
              </a:ext>
            </a:extLst>
          </p:cNvPr>
          <p:cNvSpPr>
            <a:spLocks noGrp="1"/>
          </p:cNvSpPr>
          <p:nvPr>
            <p:ph type="body" sz="quarter" idx="10"/>
          </p:nvPr>
        </p:nvSpPr>
        <p:spPr>
          <a:xfrm>
            <a:off x="0" y="1494691"/>
            <a:ext cx="9144000" cy="3358297"/>
          </a:xfrm>
        </p:spPr>
        <p:txBody>
          <a:bodyPr/>
          <a:lstStyle/>
          <a:p>
            <a:r>
              <a:rPr lang="en-US"/>
              <a:t>Contact us:</a:t>
            </a:r>
          </a:p>
          <a:p>
            <a:r>
              <a:rPr lang="en-US"/>
              <a:t>OOL@luc.edu</a:t>
            </a:r>
          </a:p>
        </p:txBody>
      </p:sp>
      <p:sp>
        <p:nvSpPr>
          <p:cNvPr id="4" name="Title 3">
            <a:extLst>
              <a:ext uri="{FF2B5EF4-FFF2-40B4-BE49-F238E27FC236}">
                <a16:creationId xmlns:a16="http://schemas.microsoft.com/office/drawing/2014/main" id="{E9BD3BF6-A0DC-B155-96EC-C388D65BDABB}"/>
              </a:ext>
            </a:extLst>
          </p:cNvPr>
          <p:cNvSpPr txBox="1">
            <a:spLocks noGrp="1"/>
          </p:cNvSpPr>
          <p:nvPr>
            <p:ph type="title" idx="4294967295"/>
          </p:nvPr>
        </p:nvSpPr>
        <p:spPr>
          <a:xfrm>
            <a:off x="2214196" y="778120"/>
            <a:ext cx="4712676"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4E2A84"/>
                </a:solidFill>
                <a:effectLst/>
                <a:uLnTx/>
                <a:uFillTx/>
                <a:latin typeface="Arial"/>
                <a:ea typeface="+mn-ea"/>
                <a:cs typeface="Arial"/>
              </a:rPr>
              <a:t>Thank you!</a:t>
            </a:r>
            <a:endParaRPr kumimoji="0" lang="en-US" sz="6000" b="0" i="0" u="none" strike="noStrike" kern="1200" cap="none" spc="0" normalizeH="0" baseline="0" noProof="0">
              <a:ln>
                <a:noFill/>
              </a:ln>
              <a:solidFill>
                <a:schemeClr val="tx1"/>
              </a:solidFill>
              <a:effectLst/>
              <a:uLnTx/>
              <a:uFillTx/>
              <a:latin typeface="Arial"/>
              <a:ea typeface="+mn-ea"/>
              <a:cs typeface="Arial"/>
            </a:endParaRPr>
          </a:p>
        </p:txBody>
      </p:sp>
    </p:spTree>
    <p:custDataLst>
      <p:tags r:id="rId1"/>
    </p:custDataLst>
    <p:extLst>
      <p:ext uri="{BB962C8B-B14F-4D97-AF65-F5344CB8AC3E}">
        <p14:creationId xmlns:p14="http://schemas.microsoft.com/office/powerpoint/2010/main" val="362254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omputer keyboard in background"/>
          <p:cNvSpPr/>
          <p:nvPr/>
        </p:nvSpPr>
        <p:spPr>
          <a:xfrm>
            <a:off x="0" y="-305508"/>
            <a:ext cx="9144000" cy="2258391"/>
          </a:xfrm>
          <a:custGeom>
            <a:avLst/>
            <a:gdLst/>
            <a:ahLst/>
            <a:cxnLst/>
            <a:rect l="l" t="t" r="r" b="b"/>
            <a:pathLst>
              <a:path w="18288000" h="4516782">
                <a:moveTo>
                  <a:pt x="0" y="0"/>
                </a:moveTo>
                <a:lnTo>
                  <a:pt x="18288000" y="0"/>
                </a:lnTo>
                <a:lnTo>
                  <a:pt x="18288000" y="4516782"/>
                </a:lnTo>
                <a:lnTo>
                  <a:pt x="0" y="4516782"/>
                </a:lnTo>
                <a:lnTo>
                  <a:pt x="0" y="0"/>
                </a:lnTo>
                <a:close/>
              </a:path>
            </a:pathLst>
          </a:custGeom>
          <a:blipFill>
            <a:blip r:embed="rId3"/>
            <a:stretch>
              <a:fillRect b="-170264"/>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grpSp>
        <p:nvGrpSpPr>
          <p:cNvPr id="3" name="Group 3"/>
          <p:cNvGrpSpPr/>
          <p:nvPr/>
        </p:nvGrpSpPr>
        <p:grpSpPr>
          <a:xfrm>
            <a:off x="3642940" y="1335496"/>
            <a:ext cx="3677652" cy="2763948"/>
            <a:chOff x="0" y="0"/>
            <a:chExt cx="1937199" cy="1455907"/>
          </a:xfrm>
        </p:grpSpPr>
        <p:sp>
          <p:nvSpPr>
            <p:cNvPr id="4" name="Freeform 4"/>
            <p:cNvSpPr/>
            <p:nvPr/>
          </p:nvSpPr>
          <p:spPr>
            <a:xfrm>
              <a:off x="0" y="0"/>
              <a:ext cx="1937200" cy="1455907"/>
            </a:xfrm>
            <a:custGeom>
              <a:avLst/>
              <a:gdLst/>
              <a:ahLst/>
              <a:cxnLst/>
              <a:rect l="l" t="t" r="r" b="b"/>
              <a:pathLst>
                <a:path w="1937200" h="1455907">
                  <a:moveTo>
                    <a:pt x="0" y="0"/>
                  </a:moveTo>
                  <a:lnTo>
                    <a:pt x="1937200" y="0"/>
                  </a:lnTo>
                  <a:lnTo>
                    <a:pt x="1937200" y="1455907"/>
                  </a:lnTo>
                  <a:lnTo>
                    <a:pt x="0" y="1455907"/>
                  </a:lnTo>
                  <a:close/>
                </a:path>
              </a:pathLst>
            </a:custGeom>
            <a:solidFill>
              <a:srgbClr val="EAAA00">
                <a:alpha val="42745"/>
              </a:srgbClr>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5" name="TextBox 5"/>
            <p:cNvSpPr txBox="1"/>
            <p:nvPr/>
          </p:nvSpPr>
          <p:spPr>
            <a:xfrm>
              <a:off x="0" y="-47625"/>
              <a:ext cx="1937199" cy="1503532"/>
            </a:xfrm>
            <a:prstGeom prst="rect">
              <a:avLst/>
            </a:prstGeom>
          </p:spPr>
          <p:txBody>
            <a:bodyPr lIns="25400" tIns="25400" rIns="25400" bIns="25400" rtlCol="0" anchor="ct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558"/>
                </a:lnSpc>
              </a:pPr>
              <a:endParaRPr sz="450"/>
            </a:p>
          </p:txBody>
        </p:sp>
      </p:grpSp>
      <p:grpSp>
        <p:nvGrpSpPr>
          <p:cNvPr id="11" name="Group 11" descr="Headshot for Sharmeen Islam"/>
          <p:cNvGrpSpPr/>
          <p:nvPr/>
        </p:nvGrpSpPr>
        <p:grpSpPr>
          <a:xfrm>
            <a:off x="7405572" y="1567706"/>
            <a:ext cx="1655723" cy="2386368"/>
            <a:chOff x="0" y="0"/>
            <a:chExt cx="4415262" cy="6363647"/>
          </a:xfrm>
        </p:grpSpPr>
        <p:sp>
          <p:nvSpPr>
            <p:cNvPr id="12" name="Freeform 12"/>
            <p:cNvSpPr/>
            <p:nvPr/>
          </p:nvSpPr>
          <p:spPr>
            <a:xfrm>
              <a:off x="0" y="0"/>
              <a:ext cx="4415262" cy="4439739"/>
            </a:xfrm>
            <a:custGeom>
              <a:avLst/>
              <a:gdLst/>
              <a:ahLst/>
              <a:cxnLst/>
              <a:rect l="l" t="t" r="r" b="b"/>
              <a:pathLst>
                <a:path w="4415262" h="4439739">
                  <a:moveTo>
                    <a:pt x="0" y="0"/>
                  </a:moveTo>
                  <a:lnTo>
                    <a:pt x="4415262" y="0"/>
                  </a:lnTo>
                  <a:lnTo>
                    <a:pt x="4415262" y="4439739"/>
                  </a:lnTo>
                  <a:lnTo>
                    <a:pt x="0" y="4439739"/>
                  </a:lnTo>
                  <a:lnTo>
                    <a:pt x="0" y="0"/>
                  </a:lnTo>
                  <a:close/>
                </a:path>
              </a:pathLst>
            </a:custGeom>
            <a:blipFill>
              <a:blip r:embed="rId4"/>
              <a:stretch>
                <a:fillRect t="-9110" b="-9110"/>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3" name="AutoShape 13"/>
            <p:cNvSpPr/>
            <p:nvPr/>
          </p:nvSpPr>
          <p:spPr>
            <a:xfrm>
              <a:off x="0" y="4498530"/>
              <a:ext cx="4415262" cy="0"/>
            </a:xfrm>
            <a:prstGeom prst="line">
              <a:avLst/>
            </a:prstGeom>
            <a:ln w="127000" cap="flat">
              <a:solidFill>
                <a:srgbClr val="5A0722"/>
              </a:solidFill>
              <a:prstDash val="solid"/>
              <a:headEnd type="none" w="sm" len="sm"/>
              <a:tailEnd type="none" w="sm" len="sm"/>
            </a:ln>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4" name="TextBox 14"/>
            <p:cNvSpPr txBox="1"/>
            <p:nvPr/>
          </p:nvSpPr>
          <p:spPr>
            <a:xfrm>
              <a:off x="0" y="5870704"/>
              <a:ext cx="4415262" cy="492943"/>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58"/>
                </a:lnSpc>
              </a:pPr>
              <a:r>
                <a:rPr lang="en-US" sz="1000">
                  <a:solidFill>
                    <a:srgbClr val="222222"/>
                  </a:solidFill>
                  <a:latin typeface="Arial"/>
                  <a:ea typeface="AntennaCond Light"/>
                  <a:cs typeface="Arial"/>
                  <a:sym typeface="AntennaCond Light"/>
                </a:rPr>
                <a:t>Instructional Designer</a:t>
              </a:r>
            </a:p>
          </p:txBody>
        </p:sp>
        <p:sp>
          <p:nvSpPr>
            <p:cNvPr id="15" name="TextBox 15"/>
            <p:cNvSpPr txBox="1"/>
            <p:nvPr/>
          </p:nvSpPr>
          <p:spPr>
            <a:xfrm>
              <a:off x="0" y="5194017"/>
              <a:ext cx="4415262" cy="512362"/>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33"/>
                </a:lnSpc>
              </a:pPr>
              <a:r>
                <a:rPr lang="en-US" sz="1250" b="1">
                  <a:solidFill>
                    <a:srgbClr val="222222"/>
                  </a:solidFill>
                  <a:latin typeface="Arial"/>
                  <a:ea typeface="AntennaCond Bold"/>
                  <a:cs typeface="Arial"/>
                  <a:sym typeface="AntennaCond Bold"/>
                </a:rPr>
                <a:t>Sharmeen Islam</a:t>
              </a:r>
            </a:p>
          </p:txBody>
        </p:sp>
      </p:grpSp>
      <p:grpSp>
        <p:nvGrpSpPr>
          <p:cNvPr id="33" name="Group 32">
            <a:extLst>
              <a:ext uri="{FF2B5EF4-FFF2-40B4-BE49-F238E27FC236}">
                <a16:creationId xmlns:a16="http://schemas.microsoft.com/office/drawing/2014/main" id="{63E4BAC1-7ADB-359E-C033-E8F49B23FF90}"/>
              </a:ext>
            </a:extLst>
          </p:cNvPr>
          <p:cNvGrpSpPr/>
          <p:nvPr/>
        </p:nvGrpSpPr>
        <p:grpSpPr>
          <a:xfrm>
            <a:off x="5569915" y="1567706"/>
            <a:ext cx="1655723" cy="2384579"/>
            <a:chOff x="5569915" y="1567706"/>
            <a:chExt cx="1655723" cy="2384579"/>
          </a:xfrm>
        </p:grpSpPr>
        <p:sp>
          <p:nvSpPr>
            <p:cNvPr id="30" name="Freeform 30" descr="Headshot for Kelly Barry"/>
            <p:cNvSpPr/>
            <p:nvPr/>
          </p:nvSpPr>
          <p:spPr>
            <a:xfrm>
              <a:off x="5569915" y="1567706"/>
              <a:ext cx="1655723" cy="1664020"/>
            </a:xfrm>
            <a:custGeom>
              <a:avLst/>
              <a:gdLst/>
              <a:ahLst/>
              <a:cxnLst/>
              <a:rect l="l" t="t" r="r" b="b"/>
              <a:pathLst>
                <a:path w="3311446" h="3328039">
                  <a:moveTo>
                    <a:pt x="0" y="0"/>
                  </a:moveTo>
                  <a:lnTo>
                    <a:pt x="3311446" y="0"/>
                  </a:lnTo>
                  <a:lnTo>
                    <a:pt x="3311446" y="3328039"/>
                  </a:lnTo>
                  <a:lnTo>
                    <a:pt x="0" y="3328039"/>
                  </a:lnTo>
                  <a:lnTo>
                    <a:pt x="0" y="0"/>
                  </a:lnTo>
                  <a:close/>
                </a:path>
              </a:pathLst>
            </a:custGeom>
            <a:blipFill>
              <a:blip r:embed="rId5"/>
              <a:stretch>
                <a:fillRect l="-10096" r="-10096"/>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grpSp>
          <p:nvGrpSpPr>
            <p:cNvPr id="26" name="Group 26"/>
            <p:cNvGrpSpPr/>
            <p:nvPr/>
          </p:nvGrpSpPr>
          <p:grpSpPr>
            <a:xfrm>
              <a:off x="5569915" y="3255539"/>
              <a:ext cx="1655723" cy="696746"/>
              <a:chOff x="0" y="63500"/>
              <a:chExt cx="4415262" cy="1857986"/>
            </a:xfrm>
          </p:grpSpPr>
          <p:sp>
            <p:nvSpPr>
              <p:cNvPr id="27" name="AutoShape 27"/>
              <p:cNvSpPr/>
              <p:nvPr/>
            </p:nvSpPr>
            <p:spPr>
              <a:xfrm>
                <a:off x="0" y="63500"/>
                <a:ext cx="4415262" cy="0"/>
              </a:xfrm>
              <a:prstGeom prst="line">
                <a:avLst/>
              </a:prstGeom>
              <a:ln w="127000" cap="flat">
                <a:solidFill>
                  <a:srgbClr val="5A0722"/>
                </a:solidFill>
                <a:prstDash val="solid"/>
                <a:headEnd type="none" w="sm" len="sm"/>
                <a:tailEnd type="none" w="sm" len="sm"/>
              </a:ln>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28" name="TextBox 28"/>
              <p:cNvSpPr txBox="1"/>
              <p:nvPr/>
            </p:nvSpPr>
            <p:spPr>
              <a:xfrm>
                <a:off x="0" y="1433319"/>
                <a:ext cx="4415262" cy="488167"/>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58"/>
                  </a:lnSpc>
                </a:pPr>
                <a:r>
                  <a:rPr lang="en-US" sz="1000">
                    <a:solidFill>
                      <a:srgbClr val="222222"/>
                    </a:solidFill>
                    <a:latin typeface="Arial"/>
                    <a:ea typeface="AntennaCond Light"/>
                    <a:cs typeface="Arial"/>
                    <a:sym typeface="AntennaCond Light"/>
                  </a:rPr>
                  <a:t>Senior Instructional Designer</a:t>
                </a:r>
                <a:endParaRPr lang="en-US" sz="1000">
                  <a:solidFill>
                    <a:srgbClr val="222222"/>
                  </a:solidFill>
                  <a:latin typeface="Arial"/>
                  <a:ea typeface="AntennaCond Light"/>
                  <a:cs typeface="Arial"/>
                </a:endParaRPr>
              </a:p>
            </p:txBody>
          </p:sp>
          <p:sp>
            <p:nvSpPr>
              <p:cNvPr id="29" name="TextBox 29"/>
              <p:cNvSpPr txBox="1"/>
              <p:nvPr/>
            </p:nvSpPr>
            <p:spPr>
              <a:xfrm>
                <a:off x="0" y="756632"/>
                <a:ext cx="4415262" cy="512362"/>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33"/>
                  </a:lnSpc>
                </a:pPr>
                <a:r>
                  <a:rPr lang="en-US" sz="1250" b="1">
                    <a:solidFill>
                      <a:srgbClr val="222222"/>
                    </a:solidFill>
                    <a:latin typeface="Arial"/>
                    <a:ea typeface="AntennaCond Bold"/>
                    <a:cs typeface="Arial"/>
                    <a:sym typeface="AntennaCond Bold"/>
                  </a:rPr>
                  <a:t>Kelly Barry</a:t>
                </a:r>
              </a:p>
            </p:txBody>
          </p:sp>
        </p:grpSp>
      </p:grpSp>
      <p:grpSp>
        <p:nvGrpSpPr>
          <p:cNvPr id="6" name="Group 6" descr="Headshot for Chris Dickman"/>
          <p:cNvGrpSpPr/>
          <p:nvPr/>
        </p:nvGrpSpPr>
        <p:grpSpPr>
          <a:xfrm>
            <a:off x="3744139" y="1567706"/>
            <a:ext cx="1655723" cy="2384577"/>
            <a:chOff x="0" y="0"/>
            <a:chExt cx="4415262" cy="6358871"/>
          </a:xfrm>
        </p:grpSpPr>
        <p:sp>
          <p:nvSpPr>
            <p:cNvPr id="7" name="Freeform 7"/>
            <p:cNvSpPr/>
            <p:nvPr/>
          </p:nvSpPr>
          <p:spPr>
            <a:xfrm>
              <a:off x="0" y="0"/>
              <a:ext cx="4415262" cy="4439739"/>
            </a:xfrm>
            <a:custGeom>
              <a:avLst/>
              <a:gdLst/>
              <a:ahLst/>
              <a:cxnLst/>
              <a:rect l="l" t="t" r="r" b="b"/>
              <a:pathLst>
                <a:path w="4415262" h="4439739">
                  <a:moveTo>
                    <a:pt x="0" y="0"/>
                  </a:moveTo>
                  <a:lnTo>
                    <a:pt x="4415262" y="0"/>
                  </a:lnTo>
                  <a:lnTo>
                    <a:pt x="4415262" y="4439739"/>
                  </a:lnTo>
                  <a:lnTo>
                    <a:pt x="0" y="4439739"/>
                  </a:lnTo>
                  <a:lnTo>
                    <a:pt x="0" y="0"/>
                  </a:lnTo>
                  <a:close/>
                </a:path>
              </a:pathLst>
            </a:custGeom>
            <a:blipFill>
              <a:blip r:embed="rId6"/>
              <a:stretch>
                <a:fillRect t="-6787" b="-13512"/>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8" name="AutoShape 8"/>
            <p:cNvSpPr/>
            <p:nvPr/>
          </p:nvSpPr>
          <p:spPr>
            <a:xfrm>
              <a:off x="0" y="4500885"/>
              <a:ext cx="4415262" cy="0"/>
            </a:xfrm>
            <a:prstGeom prst="line">
              <a:avLst/>
            </a:prstGeom>
            <a:ln w="127000" cap="flat">
              <a:solidFill>
                <a:srgbClr val="5A0722"/>
              </a:solidFill>
              <a:prstDash val="solid"/>
              <a:headEnd type="none" w="sm" len="sm"/>
              <a:tailEnd type="none" w="sm" len="sm"/>
            </a:ln>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9" name="TextBox 9"/>
            <p:cNvSpPr txBox="1"/>
            <p:nvPr/>
          </p:nvSpPr>
          <p:spPr>
            <a:xfrm>
              <a:off x="0" y="5870703"/>
              <a:ext cx="4415262" cy="488168"/>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ts val="1558"/>
                </a:lnSpc>
              </a:pPr>
              <a:r>
                <a:rPr lang="en-US" sz="1000">
                  <a:solidFill>
                    <a:srgbClr val="222222"/>
                  </a:solidFill>
                  <a:latin typeface="Arial"/>
                  <a:ea typeface="AntennaCond Light"/>
                  <a:cs typeface="Arial"/>
                </a:rPr>
                <a:t>Senior Instructional Designer</a:t>
              </a:r>
            </a:p>
          </p:txBody>
        </p:sp>
        <p:sp>
          <p:nvSpPr>
            <p:cNvPr id="10" name="TextBox 10"/>
            <p:cNvSpPr txBox="1"/>
            <p:nvPr/>
          </p:nvSpPr>
          <p:spPr>
            <a:xfrm>
              <a:off x="0" y="5194017"/>
              <a:ext cx="4415262" cy="512362"/>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33"/>
                </a:lnSpc>
              </a:pPr>
              <a:r>
                <a:rPr lang="en-US" sz="1250" b="1">
                  <a:solidFill>
                    <a:srgbClr val="222222"/>
                  </a:solidFill>
                  <a:latin typeface="Arial"/>
                  <a:ea typeface="AntennaCond Bold"/>
                  <a:cs typeface="Arial"/>
                  <a:sym typeface="AntennaCond Bold"/>
                </a:rPr>
                <a:t>Chris Dickman</a:t>
              </a:r>
            </a:p>
          </p:txBody>
        </p:sp>
      </p:grpSp>
      <p:grpSp>
        <p:nvGrpSpPr>
          <p:cNvPr id="16" name="Group 16" descr="Headshot for Kristlyn Thomas"/>
          <p:cNvGrpSpPr/>
          <p:nvPr/>
        </p:nvGrpSpPr>
        <p:grpSpPr>
          <a:xfrm>
            <a:off x="1896519" y="1567706"/>
            <a:ext cx="1655723" cy="2386368"/>
            <a:chOff x="0" y="0"/>
            <a:chExt cx="4415262" cy="6363647"/>
          </a:xfrm>
        </p:grpSpPr>
        <p:sp>
          <p:nvSpPr>
            <p:cNvPr id="17" name="Freeform 17"/>
            <p:cNvSpPr/>
            <p:nvPr/>
          </p:nvSpPr>
          <p:spPr>
            <a:xfrm>
              <a:off x="0" y="0"/>
              <a:ext cx="4415262" cy="4439739"/>
            </a:xfrm>
            <a:custGeom>
              <a:avLst/>
              <a:gdLst/>
              <a:ahLst/>
              <a:cxnLst/>
              <a:rect l="l" t="t" r="r" b="b"/>
              <a:pathLst>
                <a:path w="4415262" h="4439739">
                  <a:moveTo>
                    <a:pt x="0" y="0"/>
                  </a:moveTo>
                  <a:lnTo>
                    <a:pt x="4415262" y="0"/>
                  </a:lnTo>
                  <a:lnTo>
                    <a:pt x="4415262" y="4439739"/>
                  </a:lnTo>
                  <a:lnTo>
                    <a:pt x="0" y="4439739"/>
                  </a:lnTo>
                  <a:lnTo>
                    <a:pt x="0" y="0"/>
                  </a:lnTo>
                  <a:close/>
                </a:path>
              </a:pathLst>
            </a:custGeom>
            <a:blipFill>
              <a:blip r:embed="rId7"/>
              <a:stretch>
                <a:fillRect b="-25100"/>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8" name="AutoShape 18"/>
            <p:cNvSpPr/>
            <p:nvPr/>
          </p:nvSpPr>
          <p:spPr>
            <a:xfrm>
              <a:off x="0" y="4500885"/>
              <a:ext cx="4415262" cy="0"/>
            </a:xfrm>
            <a:prstGeom prst="line">
              <a:avLst/>
            </a:prstGeom>
            <a:ln w="127000" cap="flat">
              <a:solidFill>
                <a:srgbClr val="5A0722"/>
              </a:solidFill>
              <a:prstDash val="solid"/>
              <a:headEnd type="none" w="sm" len="sm"/>
              <a:tailEnd type="none" w="sm" len="sm"/>
            </a:ln>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19" name="TextBox 19"/>
            <p:cNvSpPr txBox="1"/>
            <p:nvPr/>
          </p:nvSpPr>
          <p:spPr>
            <a:xfrm>
              <a:off x="0" y="5870704"/>
              <a:ext cx="4415262" cy="492943"/>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58"/>
                </a:lnSpc>
              </a:pPr>
              <a:r>
                <a:rPr lang="en-US" sz="1100">
                  <a:solidFill>
                    <a:srgbClr val="222222"/>
                  </a:solidFill>
                  <a:latin typeface="Arial"/>
                  <a:ea typeface="AntennaCond Light"/>
                  <a:cs typeface="Arial"/>
                  <a:sym typeface="AntennaCond Light"/>
                </a:rPr>
                <a:t>Associate Director</a:t>
              </a:r>
            </a:p>
          </p:txBody>
        </p:sp>
        <p:sp>
          <p:nvSpPr>
            <p:cNvPr id="20" name="TextBox 20"/>
            <p:cNvSpPr txBox="1"/>
            <p:nvPr/>
          </p:nvSpPr>
          <p:spPr>
            <a:xfrm>
              <a:off x="0" y="5194017"/>
              <a:ext cx="4415262" cy="512362"/>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33"/>
                </a:lnSpc>
              </a:pPr>
              <a:r>
                <a:rPr lang="en-US" sz="1250" b="1">
                  <a:solidFill>
                    <a:srgbClr val="222222"/>
                  </a:solidFill>
                  <a:latin typeface="Arial"/>
                  <a:ea typeface="AntennaCond Bold"/>
                  <a:cs typeface="Arial"/>
                  <a:sym typeface="AntennaCond Bold"/>
                </a:rPr>
                <a:t>Kristlyn Thomas</a:t>
              </a:r>
            </a:p>
          </p:txBody>
        </p:sp>
      </p:grpSp>
      <p:sp>
        <p:nvSpPr>
          <p:cNvPr id="32" name="Freeform 4">
            <a:extLst>
              <a:ext uri="{FF2B5EF4-FFF2-40B4-BE49-F238E27FC236}">
                <a16:creationId xmlns:a16="http://schemas.microsoft.com/office/drawing/2014/main" id="{93D031F8-4844-8893-F9BA-AE6E1AC17201}"/>
              </a:ext>
            </a:extLst>
          </p:cNvPr>
          <p:cNvSpPr/>
          <p:nvPr/>
        </p:nvSpPr>
        <p:spPr>
          <a:xfrm>
            <a:off x="8085" y="1350778"/>
            <a:ext cx="1815321" cy="2748663"/>
          </a:xfrm>
          <a:custGeom>
            <a:avLst/>
            <a:gdLst/>
            <a:ahLst/>
            <a:cxnLst/>
            <a:rect l="l" t="t" r="r" b="b"/>
            <a:pathLst>
              <a:path w="1937200" h="1455907">
                <a:moveTo>
                  <a:pt x="0" y="0"/>
                </a:moveTo>
                <a:lnTo>
                  <a:pt x="1937200" y="0"/>
                </a:lnTo>
                <a:lnTo>
                  <a:pt x="1937200" y="1455907"/>
                </a:lnTo>
                <a:lnTo>
                  <a:pt x="0" y="1455907"/>
                </a:lnTo>
                <a:close/>
              </a:path>
            </a:pathLst>
          </a:custGeom>
          <a:solidFill>
            <a:srgbClr val="EAAA00">
              <a:alpha val="42745"/>
            </a:srgbClr>
          </a:solid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grpSp>
        <p:nvGrpSpPr>
          <p:cNvPr id="21" name="Group 21" descr="Headshot for John Gurnak."/>
          <p:cNvGrpSpPr/>
          <p:nvPr/>
        </p:nvGrpSpPr>
        <p:grpSpPr>
          <a:xfrm>
            <a:off x="60862" y="1578946"/>
            <a:ext cx="1655723" cy="2381417"/>
            <a:chOff x="0" y="29974"/>
            <a:chExt cx="4415262" cy="6350444"/>
          </a:xfrm>
        </p:grpSpPr>
        <p:sp>
          <p:nvSpPr>
            <p:cNvPr id="22" name="Freeform 22"/>
            <p:cNvSpPr/>
            <p:nvPr/>
          </p:nvSpPr>
          <p:spPr>
            <a:xfrm>
              <a:off x="0" y="29974"/>
              <a:ext cx="4415262" cy="4439739"/>
            </a:xfrm>
            <a:custGeom>
              <a:avLst/>
              <a:gdLst/>
              <a:ahLst/>
              <a:cxnLst/>
              <a:rect l="l" t="t" r="r" b="b"/>
              <a:pathLst>
                <a:path w="4415262" h="4439739">
                  <a:moveTo>
                    <a:pt x="0" y="0"/>
                  </a:moveTo>
                  <a:lnTo>
                    <a:pt x="4415262" y="0"/>
                  </a:lnTo>
                  <a:lnTo>
                    <a:pt x="4415262" y="4439739"/>
                  </a:lnTo>
                  <a:lnTo>
                    <a:pt x="0" y="4439739"/>
                  </a:lnTo>
                  <a:lnTo>
                    <a:pt x="0" y="0"/>
                  </a:lnTo>
                  <a:close/>
                </a:path>
              </a:pathLst>
            </a:custGeom>
            <a:blipFill>
              <a:blip r:embed="rId8"/>
              <a:stretch>
                <a:fillRect t="-10239" b="-20327"/>
              </a:stretch>
            </a:blipFill>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23" name="AutoShape 23"/>
            <p:cNvSpPr/>
            <p:nvPr/>
          </p:nvSpPr>
          <p:spPr>
            <a:xfrm>
              <a:off x="0" y="4500885"/>
              <a:ext cx="4415262" cy="0"/>
            </a:xfrm>
            <a:prstGeom prst="line">
              <a:avLst/>
            </a:prstGeom>
            <a:ln w="127000" cap="flat">
              <a:solidFill>
                <a:srgbClr val="5A0722"/>
              </a:solidFill>
              <a:prstDash val="solid"/>
              <a:headEnd type="none" w="sm" len="sm"/>
              <a:tailEnd type="none" w="sm" len="sm"/>
            </a:ln>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endParaRPr lang="en-US" sz="450"/>
            </a:p>
          </p:txBody>
        </p:sp>
        <p:sp>
          <p:nvSpPr>
            <p:cNvPr id="24" name="TextBox 24"/>
            <p:cNvSpPr txBox="1"/>
            <p:nvPr/>
          </p:nvSpPr>
          <p:spPr>
            <a:xfrm>
              <a:off x="0" y="5870703"/>
              <a:ext cx="4415262" cy="509715"/>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58"/>
                </a:lnSpc>
              </a:pPr>
              <a:r>
                <a:rPr lang="en-US" sz="1100">
                  <a:solidFill>
                    <a:srgbClr val="222222"/>
                  </a:solidFill>
                  <a:latin typeface="Arial"/>
                  <a:ea typeface="AntennaCond Light"/>
                  <a:cs typeface="Arial"/>
                  <a:sym typeface="AntennaCond Light"/>
                </a:rPr>
                <a:t>Director</a:t>
              </a:r>
              <a:endParaRPr lang="en-US" sz="1113">
                <a:solidFill>
                  <a:srgbClr val="222222"/>
                </a:solidFill>
                <a:latin typeface="Arial"/>
                <a:ea typeface="AntennaCond Light"/>
                <a:cs typeface="Arial"/>
                <a:sym typeface="AntennaCond Light"/>
              </a:endParaRPr>
            </a:p>
          </p:txBody>
        </p:sp>
        <p:sp>
          <p:nvSpPr>
            <p:cNvPr id="25" name="TextBox 25"/>
            <p:cNvSpPr txBox="1"/>
            <p:nvPr/>
          </p:nvSpPr>
          <p:spPr>
            <a:xfrm>
              <a:off x="0" y="5194017"/>
              <a:ext cx="4415262" cy="512362"/>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1533"/>
                </a:lnSpc>
              </a:pPr>
              <a:r>
                <a:rPr lang="en-US" sz="1250" b="1">
                  <a:solidFill>
                    <a:srgbClr val="222222"/>
                  </a:solidFill>
                  <a:latin typeface="Arial"/>
                  <a:ea typeface="AntennaCond Bold"/>
                  <a:cs typeface="Arial"/>
                  <a:sym typeface="AntennaCond Bold"/>
                </a:rPr>
                <a:t>John Gurnak</a:t>
              </a:r>
            </a:p>
          </p:txBody>
        </p:sp>
      </p:grpSp>
      <p:sp>
        <p:nvSpPr>
          <p:cNvPr id="31" name="TextBox 31"/>
          <p:cNvSpPr txBox="1">
            <a:spLocks noGrp="1"/>
          </p:cNvSpPr>
          <p:nvPr>
            <p:ph type="title" idx="4294967295"/>
          </p:nvPr>
        </p:nvSpPr>
        <p:spPr>
          <a:xfrm>
            <a:off x="0" y="60967"/>
            <a:ext cx="9144000" cy="1133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0" marR="0" lvl="0" indent="0" algn="ctr" defTabSz="457200" rtl="0" eaLnBrk="1" fontAlgn="auto" latinLnBrk="0" hangingPunct="1">
              <a:lnSpc>
                <a:spcPts val="4620"/>
              </a:lnSpc>
              <a:spcBef>
                <a:spcPts val="0"/>
              </a:spcBef>
              <a:spcAft>
                <a:spcPts val="0"/>
              </a:spcAft>
              <a:buClrTx/>
              <a:buSzTx/>
              <a:buFontTx/>
              <a:buNone/>
              <a:tabLst/>
              <a:defRPr/>
            </a:pPr>
            <a:r>
              <a:rPr kumimoji="0" lang="en-US" sz="3250" b="0" i="0" u="none" strike="noStrike" kern="1200" cap="none" spc="23" normalizeH="0" baseline="0" noProof="0">
                <a:ln>
                  <a:noFill/>
                </a:ln>
                <a:solidFill>
                  <a:srgbClr val="222222"/>
                </a:solidFill>
                <a:effectLst/>
                <a:uLnTx/>
                <a:uFillTx/>
                <a:latin typeface="Arial"/>
                <a:ea typeface="AntennaCond Bold"/>
                <a:cs typeface="Arial"/>
                <a:sym typeface="AntennaCond Bold"/>
              </a:rPr>
              <a:t>Loyola University Chicago</a:t>
            </a:r>
            <a:endParaRPr kumimoji="0" lang="en-US" sz="3250" b="0" i="0" u="none" strike="noStrike" kern="1200" cap="none" spc="23" normalizeH="0" baseline="0" noProof="0">
              <a:ln>
                <a:noFill/>
              </a:ln>
              <a:solidFill>
                <a:srgbClr val="222222"/>
              </a:solidFill>
              <a:effectLst/>
              <a:uLnTx/>
              <a:uFillTx/>
              <a:latin typeface="Arial"/>
              <a:ea typeface="AntennaCond Bold"/>
              <a:cs typeface="Arial"/>
            </a:endParaRPr>
          </a:p>
          <a:p>
            <a:pPr marL="0" marR="0" lvl="0" indent="0" algn="ctr" defTabSz="457200" rtl="0" eaLnBrk="1" fontAlgn="auto" latinLnBrk="0" hangingPunct="1">
              <a:lnSpc>
                <a:spcPts val="4620"/>
              </a:lnSpc>
              <a:spcBef>
                <a:spcPts val="0"/>
              </a:spcBef>
              <a:spcAft>
                <a:spcPts val="0"/>
              </a:spcAft>
              <a:buClrTx/>
              <a:buSzTx/>
              <a:buFontTx/>
              <a:buNone/>
              <a:tabLst/>
              <a:defRPr/>
            </a:pPr>
            <a:r>
              <a:rPr kumimoji="0" lang="en-US" sz="3250" b="0" i="0" u="none" strike="noStrike" kern="1200" cap="none" spc="23" normalizeH="0" baseline="0" noProof="0">
                <a:ln>
                  <a:noFill/>
                </a:ln>
                <a:solidFill>
                  <a:srgbClr val="222222"/>
                </a:solidFill>
                <a:effectLst/>
                <a:uLnTx/>
                <a:uFillTx/>
                <a:latin typeface="Arial"/>
                <a:ea typeface="AntennaCond Bold"/>
                <a:cs typeface="Arial"/>
                <a:sym typeface="AntennaCond Bold"/>
              </a:rPr>
              <a:t>Office of Online Learning Team</a:t>
            </a:r>
            <a:endParaRPr kumimoji="0" lang="en-US" sz="3250" b="0" i="0" u="none" strike="noStrike" kern="1200" cap="none" spc="23" normalizeH="0" baseline="0" noProof="0">
              <a:ln>
                <a:noFill/>
              </a:ln>
              <a:solidFill>
                <a:srgbClr val="222222"/>
              </a:solidFill>
              <a:effectLst/>
              <a:uLnTx/>
              <a:uFillTx/>
              <a:latin typeface="Arial"/>
              <a:ea typeface="AntennaCond Bold"/>
              <a:cs typeface="Arial"/>
            </a:endParaRPr>
          </a:p>
        </p:txBody>
      </p:sp>
    </p:spTree>
    <p:extLst>
      <p:ext uri="{BB962C8B-B14F-4D97-AF65-F5344CB8AC3E}">
        <p14:creationId xmlns:p14="http://schemas.microsoft.com/office/powerpoint/2010/main" val="89361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563E-E748-CC8D-4E81-BDCC0293E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B545B-5454-199E-FD7F-026CA1974E55}"/>
              </a:ext>
            </a:extLst>
          </p:cNvPr>
          <p:cNvSpPr>
            <a:spLocks noGrp="1"/>
          </p:cNvSpPr>
          <p:nvPr>
            <p:ph type="title"/>
          </p:nvPr>
        </p:nvSpPr>
        <p:spPr/>
        <p:txBody>
          <a:bodyPr/>
          <a:lstStyle/>
          <a:p>
            <a:r>
              <a:rPr lang="en-US"/>
              <a:t>Session outcomes</a:t>
            </a:r>
          </a:p>
        </p:txBody>
      </p:sp>
      <p:cxnSp>
        <p:nvCxnSpPr>
          <p:cNvPr id="7" name="Straight Connector 6">
            <a:extLst>
              <a:ext uri="{FF2B5EF4-FFF2-40B4-BE49-F238E27FC236}">
                <a16:creationId xmlns:a16="http://schemas.microsoft.com/office/drawing/2014/main" id="{4A2A40D2-CF66-854F-6E7B-1911A40F8676}"/>
              </a:ext>
              <a:ext uri="{C183D7F6-B498-43B3-948B-1728B52AA6E4}">
                <adec:decorative xmlns:adec="http://schemas.microsoft.com/office/drawing/2017/decorative" val="1"/>
              </a:ext>
            </a:extLst>
          </p:cNvPr>
          <p:cNvCxnSpPr>
            <a:cxnSpLocks/>
          </p:cNvCxnSpPr>
          <p:nvPr/>
        </p:nvCxnSpPr>
        <p:spPr>
          <a:xfrm>
            <a:off x="888797" y="2874874"/>
            <a:ext cx="7366406" cy="0"/>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5311C63C-BF03-0984-99A0-9541DDDF10E4}"/>
              </a:ext>
              <a:ext uri="{C183D7F6-B498-43B3-948B-1728B52AA6E4}">
                <adec:decorative xmlns:adec="http://schemas.microsoft.com/office/drawing/2017/decorative" val="1"/>
              </a:ext>
            </a:extLst>
          </p:cNvPr>
          <p:cNvCxnSpPr>
            <a:cxnSpLocks/>
            <a:stCxn id="2" idx="2"/>
          </p:cNvCxnSpPr>
          <p:nvPr/>
        </p:nvCxnSpPr>
        <p:spPr>
          <a:xfrm>
            <a:off x="4572000" y="1268016"/>
            <a:ext cx="0" cy="3347875"/>
          </a:xfrm>
          <a:prstGeom prst="line">
            <a:avLst/>
          </a:prstGeom>
          <a:ln>
            <a:solidFill>
              <a:srgbClr val="4E2A84"/>
            </a:solidFill>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34BB1FBE-316A-49A8-7696-DC56F745EDBC}"/>
              </a:ext>
            </a:extLst>
          </p:cNvPr>
          <p:cNvSpPr txBox="1"/>
          <p:nvPr/>
        </p:nvSpPr>
        <p:spPr>
          <a:xfrm>
            <a:off x="804671" y="1234483"/>
            <a:ext cx="527709" cy="461665"/>
          </a:xfrm>
          <a:prstGeom prst="rect">
            <a:avLst/>
          </a:prstGeom>
          <a:noFill/>
        </p:spPr>
        <p:txBody>
          <a:bodyPr wrap="none" lIns="91440" tIns="45720" rIns="91440" bIns="45720" rtlCol="0" anchor="t">
            <a:spAutoFit/>
          </a:bodyPr>
          <a:lstStyle/>
          <a:p>
            <a:r>
              <a:rPr lang="en-US" sz="2400">
                <a:solidFill>
                  <a:srgbClr val="4E2A84"/>
                </a:solidFill>
                <a:latin typeface="Arial"/>
                <a:cs typeface="Arial"/>
              </a:rPr>
              <a:t>01</a:t>
            </a:r>
            <a:endParaRPr lang="en-US"/>
          </a:p>
        </p:txBody>
      </p:sp>
      <p:sp>
        <p:nvSpPr>
          <p:cNvPr id="19" name="TextBox 18">
            <a:extLst>
              <a:ext uri="{FF2B5EF4-FFF2-40B4-BE49-F238E27FC236}">
                <a16:creationId xmlns:a16="http://schemas.microsoft.com/office/drawing/2014/main" id="{BB0F31D4-B52A-56DB-875A-4044F7C44D0F}"/>
              </a:ext>
            </a:extLst>
          </p:cNvPr>
          <p:cNvSpPr txBox="1"/>
          <p:nvPr/>
        </p:nvSpPr>
        <p:spPr>
          <a:xfrm>
            <a:off x="1300320" y="1268016"/>
            <a:ext cx="3107981" cy="1477328"/>
          </a:xfrm>
          <a:prstGeom prst="rect">
            <a:avLst/>
          </a:prstGeom>
          <a:noFill/>
        </p:spPr>
        <p:txBody>
          <a:bodyPr wrap="square">
            <a:spAutoFit/>
          </a:bodyPr>
          <a:lstStyle/>
          <a:p>
            <a:pPr algn="l" rtl="0"/>
            <a:r>
              <a:rPr lang="en-US" b="0" i="0">
                <a:solidFill>
                  <a:srgbClr val="000000"/>
                </a:solidFill>
                <a:effectLst/>
                <a:latin typeface="Arial" panose="020B0604020202020204" pitchFamily="34" charset="0"/>
                <a:cs typeface="Arial" panose="020B0604020202020204" pitchFamily="34" charset="0"/>
              </a:rPr>
              <a:t>Recognize essential components of the CAST UDL framework, its benefits, and barriers to its implementation</a:t>
            </a:r>
            <a:endParaRPr lang="en-US">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092E384-EF7F-41EB-6B83-958128F96048}"/>
              </a:ext>
            </a:extLst>
          </p:cNvPr>
          <p:cNvSpPr txBox="1"/>
          <p:nvPr/>
        </p:nvSpPr>
        <p:spPr>
          <a:xfrm>
            <a:off x="4735698" y="1234482"/>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02</a:t>
            </a:r>
          </a:p>
        </p:txBody>
      </p:sp>
      <p:sp>
        <p:nvSpPr>
          <p:cNvPr id="20" name="TextBox 19">
            <a:extLst>
              <a:ext uri="{FF2B5EF4-FFF2-40B4-BE49-F238E27FC236}">
                <a16:creationId xmlns:a16="http://schemas.microsoft.com/office/drawing/2014/main" id="{213AA434-9491-96C9-0B9F-B617A5A69736}"/>
              </a:ext>
            </a:extLst>
          </p:cNvPr>
          <p:cNvSpPr txBox="1"/>
          <p:nvPr/>
        </p:nvSpPr>
        <p:spPr>
          <a:xfrm>
            <a:off x="5319358" y="1268016"/>
            <a:ext cx="3107981" cy="1200329"/>
          </a:xfrm>
          <a:prstGeom prst="rect">
            <a:avLst/>
          </a:prstGeom>
          <a:noFill/>
        </p:spPr>
        <p:txBody>
          <a:bodyPr wrap="square" lIns="91440" tIns="45720" rIns="91440" bIns="45720" anchor="t">
            <a:spAutoFit/>
          </a:bodyPr>
          <a:lstStyle/>
          <a:p>
            <a:r>
              <a:rPr lang="en-US">
                <a:latin typeface="Arial"/>
                <a:cs typeface="Arial"/>
              </a:rPr>
              <a:t>Compare the capabilities and downsides of various AI models w/r/t UDL implementation</a:t>
            </a:r>
            <a:endParaRPr lang="en-US">
              <a:effectLst/>
              <a:latin typeface="Arial"/>
              <a:cs typeface="Arial"/>
            </a:endParaRPr>
          </a:p>
        </p:txBody>
      </p:sp>
      <p:sp>
        <p:nvSpPr>
          <p:cNvPr id="15" name="TextBox 14">
            <a:extLst>
              <a:ext uri="{FF2B5EF4-FFF2-40B4-BE49-F238E27FC236}">
                <a16:creationId xmlns:a16="http://schemas.microsoft.com/office/drawing/2014/main" id="{0EFFA0F2-E027-0B5A-588F-125A191D3981}"/>
              </a:ext>
            </a:extLst>
          </p:cNvPr>
          <p:cNvSpPr txBox="1"/>
          <p:nvPr/>
        </p:nvSpPr>
        <p:spPr>
          <a:xfrm>
            <a:off x="804671" y="3004405"/>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03</a:t>
            </a:r>
          </a:p>
        </p:txBody>
      </p:sp>
      <p:sp>
        <p:nvSpPr>
          <p:cNvPr id="21" name="TextBox 20">
            <a:extLst>
              <a:ext uri="{FF2B5EF4-FFF2-40B4-BE49-F238E27FC236}">
                <a16:creationId xmlns:a16="http://schemas.microsoft.com/office/drawing/2014/main" id="{8251A27A-17A0-A0EF-C24B-8E5FF1DC8C66}"/>
              </a:ext>
            </a:extLst>
          </p:cNvPr>
          <p:cNvSpPr txBox="1"/>
          <p:nvPr/>
        </p:nvSpPr>
        <p:spPr>
          <a:xfrm>
            <a:off x="1300319" y="3014986"/>
            <a:ext cx="3107981" cy="923330"/>
          </a:xfrm>
          <a:prstGeom prst="rect">
            <a:avLst/>
          </a:prstGeom>
          <a:noFill/>
        </p:spPr>
        <p:txBody>
          <a:bodyPr wrap="square">
            <a:spAutoFit/>
          </a:bodyPr>
          <a:lstStyle/>
          <a:p>
            <a:r>
              <a:rPr lang="en-US">
                <a:latin typeface="Arial" panose="020B0604020202020204" pitchFamily="34" charset="0"/>
                <a:cs typeface="Arial" panose="020B0604020202020204" pitchFamily="34" charset="0"/>
              </a:rPr>
              <a:t>Recognize effective components of general AI prompts for UDL work</a:t>
            </a:r>
            <a:endParaRPr lang="en-US">
              <a:effectLst/>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AB4BDC5-A431-294A-3B84-04D01DE4A510}"/>
              </a:ext>
            </a:extLst>
          </p:cNvPr>
          <p:cNvSpPr txBox="1"/>
          <p:nvPr/>
        </p:nvSpPr>
        <p:spPr>
          <a:xfrm>
            <a:off x="4735697" y="3014986"/>
            <a:ext cx="527709" cy="461665"/>
          </a:xfrm>
          <a:prstGeom prst="rect">
            <a:avLst/>
          </a:prstGeom>
          <a:noFill/>
        </p:spPr>
        <p:txBody>
          <a:bodyPr wrap="none" rtlCol="0">
            <a:spAutoFit/>
          </a:bodyPr>
          <a:lstStyle/>
          <a:p>
            <a:r>
              <a:rPr lang="en-US" sz="2400">
                <a:solidFill>
                  <a:srgbClr val="4E2A84"/>
                </a:solidFill>
                <a:latin typeface="Arial" panose="020B0604020202020204" pitchFamily="34" charset="0"/>
                <a:cs typeface="Arial" panose="020B0604020202020204" pitchFamily="34" charset="0"/>
              </a:rPr>
              <a:t>04</a:t>
            </a:r>
          </a:p>
        </p:txBody>
      </p:sp>
      <p:sp>
        <p:nvSpPr>
          <p:cNvPr id="22" name="TextBox 21">
            <a:extLst>
              <a:ext uri="{FF2B5EF4-FFF2-40B4-BE49-F238E27FC236}">
                <a16:creationId xmlns:a16="http://schemas.microsoft.com/office/drawing/2014/main" id="{EC8C12A2-77CE-31D6-00C9-66982941AD12}"/>
              </a:ext>
            </a:extLst>
          </p:cNvPr>
          <p:cNvSpPr txBox="1"/>
          <p:nvPr/>
        </p:nvSpPr>
        <p:spPr>
          <a:xfrm>
            <a:off x="5319357" y="3046906"/>
            <a:ext cx="3107981" cy="1200329"/>
          </a:xfrm>
          <a:prstGeom prst="rect">
            <a:avLst/>
          </a:prstGeom>
          <a:noFill/>
        </p:spPr>
        <p:txBody>
          <a:bodyPr wrap="square">
            <a:spAutoFit/>
          </a:bodyPr>
          <a:lstStyle/>
          <a:p>
            <a:r>
              <a:rPr lang="en-US">
                <a:latin typeface="Arial" panose="020B0604020202020204" pitchFamily="34" charset="0"/>
                <a:cs typeface="Arial" panose="020B0604020202020204" pitchFamily="34" charset="0"/>
              </a:rPr>
              <a:t>Use a chosen AI model to assist with the design of a UDL framework component for your courses</a:t>
            </a:r>
            <a:endParaRPr lang="en-US">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9537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C20F7-2406-56B4-F77C-6EFA9B8B6B67}"/>
              </a:ext>
            </a:extLst>
          </p:cNvPr>
          <p:cNvSpPr>
            <a:spLocks noGrp="1"/>
          </p:cNvSpPr>
          <p:nvPr>
            <p:ph type="title" idx="4294967295"/>
          </p:nvPr>
        </p:nvSpPr>
        <p:spPr>
          <a:xfrm>
            <a:off x="0" y="0"/>
            <a:ext cx="9078913" cy="36433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0"/>
              </a:spcAft>
              <a:buClr>
                <a:srgbClr val="B6ACD1"/>
              </a:buClr>
              <a:buSzTx/>
              <a:buFontTx/>
              <a:buNone/>
              <a:tabLst/>
              <a:defRPr/>
            </a:pPr>
            <a:r>
              <a:rPr kumimoji="0" lang="en-US" sz="6000" b="0" i="0" u="none" strike="noStrike" kern="1200" cap="none" spc="0" normalizeH="0" baseline="0" noProof="0">
                <a:ln>
                  <a:noFill/>
                </a:ln>
                <a:solidFill>
                  <a:srgbClr val="4E2A84"/>
                </a:solidFill>
                <a:effectLst/>
                <a:uLnTx/>
                <a:uFillTx/>
                <a:latin typeface="Arial"/>
                <a:ea typeface="+mn-ea"/>
                <a:cs typeface="Arial"/>
              </a:rPr>
              <a:t>UDL Benefits and Barriers</a:t>
            </a:r>
          </a:p>
        </p:txBody>
      </p:sp>
    </p:spTree>
    <p:custDataLst>
      <p:tags r:id="rId1"/>
    </p:custDataLst>
    <p:extLst>
      <p:ext uri="{BB962C8B-B14F-4D97-AF65-F5344CB8AC3E}">
        <p14:creationId xmlns:p14="http://schemas.microsoft.com/office/powerpoint/2010/main" val="151057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2C3A3-531F-C00A-6BEC-4E2D16364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8EAEE-9C25-47D6-785C-06F86AE4CADA}"/>
              </a:ext>
            </a:extLst>
          </p:cNvPr>
          <p:cNvSpPr>
            <a:spLocks noGrp="1"/>
          </p:cNvSpPr>
          <p:nvPr>
            <p:ph type="title"/>
          </p:nvPr>
        </p:nvSpPr>
        <p:spPr>
          <a:xfrm>
            <a:off x="628650" y="273844"/>
            <a:ext cx="7886700" cy="994172"/>
          </a:xfrm>
        </p:spPr>
        <p:txBody>
          <a:bodyPr anchor="ctr">
            <a:normAutofit/>
          </a:bodyPr>
          <a:lstStyle/>
          <a:p>
            <a:r>
              <a:rPr lang="en-US"/>
              <a:t>Review: What is UDL?</a:t>
            </a:r>
          </a:p>
        </p:txBody>
      </p:sp>
      <p:graphicFrame>
        <p:nvGraphicFramePr>
          <p:cNvPr id="5" name="Content Placeholder 2">
            <a:extLst>
              <a:ext uri="{FF2B5EF4-FFF2-40B4-BE49-F238E27FC236}">
                <a16:creationId xmlns:a16="http://schemas.microsoft.com/office/drawing/2014/main" id="{DAEFFB5A-E162-9BB6-B2C6-502BE0913C23}"/>
              </a:ext>
            </a:extLst>
          </p:cNvPr>
          <p:cNvGraphicFramePr>
            <a:graphicFrameLocks noGrp="1"/>
          </p:cNvGraphicFramePr>
          <p:nvPr>
            <p:ph idx="1"/>
            <p:extLst>
              <p:ext uri="{D42A27DB-BD31-4B8C-83A1-F6EECF244321}">
                <p14:modId xmlns:p14="http://schemas.microsoft.com/office/powerpoint/2010/main" val="3320288483"/>
              </p:ext>
            </p:extLst>
          </p:nvPr>
        </p:nvGraphicFramePr>
        <p:xfrm>
          <a:off x="372208" y="1339912"/>
          <a:ext cx="8318988" cy="3292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615213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167AD-3FDA-CA30-04BB-0886F68D0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302DA-38F4-DB77-A2A4-8494E1390593}"/>
              </a:ext>
            </a:extLst>
          </p:cNvPr>
          <p:cNvSpPr>
            <a:spLocks noGrp="1"/>
          </p:cNvSpPr>
          <p:nvPr>
            <p:ph type="title"/>
          </p:nvPr>
        </p:nvSpPr>
        <p:spPr>
          <a:xfrm>
            <a:off x="628650" y="273844"/>
            <a:ext cx="7886700" cy="994172"/>
          </a:xfrm>
        </p:spPr>
        <p:txBody>
          <a:bodyPr vert="horz" lIns="91440" tIns="45720" rIns="91440" bIns="45720" rtlCol="0" anchor="ctr">
            <a:noAutofit/>
          </a:bodyPr>
          <a:lstStyle/>
          <a:p>
            <a:pPr>
              <a:lnSpc>
                <a:spcPct val="90000"/>
              </a:lnSpc>
            </a:pPr>
            <a:r>
              <a:rPr lang="en-US" sz="3200"/>
              <a:t>Essential components of the </a:t>
            </a:r>
            <a:br>
              <a:rPr lang="en-US" sz="3200"/>
            </a:br>
            <a:r>
              <a:rPr lang="en-US" sz="3200"/>
              <a:t>CAST UDL framework</a:t>
            </a:r>
          </a:p>
        </p:txBody>
      </p:sp>
      <p:graphicFrame>
        <p:nvGraphicFramePr>
          <p:cNvPr id="5" name="Content Placeholder 2" descr="Three icons: group of people, a check mark, and a pencil.">
            <a:extLst>
              <a:ext uri="{FF2B5EF4-FFF2-40B4-BE49-F238E27FC236}">
                <a16:creationId xmlns:a16="http://schemas.microsoft.com/office/drawing/2014/main" id="{DA9036AD-7FFA-6745-EA4E-047441452D02}"/>
              </a:ext>
            </a:extLst>
          </p:cNvPr>
          <p:cNvGraphicFramePr>
            <a:graphicFrameLocks noGrp="1"/>
          </p:cNvGraphicFramePr>
          <p:nvPr>
            <p:ph idx="1"/>
            <p:extLst>
              <p:ext uri="{D42A27DB-BD31-4B8C-83A1-F6EECF244321}">
                <p14:modId xmlns:p14="http://schemas.microsoft.com/office/powerpoint/2010/main" val="486524622"/>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3383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T Universal Design for Learning Guidelines chart accessible at UDLGuidelines.CAST.org">
            <a:extLst>
              <a:ext uri="{FF2B5EF4-FFF2-40B4-BE49-F238E27FC236}">
                <a16:creationId xmlns:a16="http://schemas.microsoft.com/office/drawing/2014/main" id="{EC716CCA-106B-9125-6EE7-8AD3E0464CA6}"/>
              </a:ext>
            </a:extLst>
          </p:cNvPr>
          <p:cNvPicPr>
            <a:picLocks noChangeAspect="1"/>
          </p:cNvPicPr>
          <p:nvPr/>
        </p:nvPicPr>
        <p:blipFill>
          <a:blip r:embed="rId2"/>
          <a:stretch>
            <a:fillRect/>
          </a:stretch>
        </p:blipFill>
        <p:spPr>
          <a:xfrm>
            <a:off x="302104" y="80108"/>
            <a:ext cx="6356371" cy="4751388"/>
          </a:xfrm>
          <a:prstGeom prst="rect">
            <a:avLst/>
          </a:prstGeom>
          <a:noFill/>
        </p:spPr>
      </p:pic>
      <p:sp>
        <p:nvSpPr>
          <p:cNvPr id="3" name="Title 2">
            <a:extLst>
              <a:ext uri="{FF2B5EF4-FFF2-40B4-BE49-F238E27FC236}">
                <a16:creationId xmlns:a16="http://schemas.microsoft.com/office/drawing/2014/main" id="{DB6EF0DD-B42B-3658-C746-D3629BE2DC25}"/>
              </a:ext>
            </a:extLst>
          </p:cNvPr>
          <p:cNvSpPr txBox="1">
            <a:spLocks noGrp="1"/>
          </p:cNvSpPr>
          <p:nvPr>
            <p:ph type="title" idx="4294967295"/>
          </p:nvPr>
        </p:nvSpPr>
        <p:spPr>
          <a:xfrm>
            <a:off x="6781801" y="2095499"/>
            <a:ext cx="2170232" cy="769441"/>
          </a:xfrm>
          <a:prstGeom prst="rect">
            <a:avLst/>
          </a:prstGeom>
          <a:solidFill>
            <a:srgbClr val="FFC52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4E2A84"/>
                </a:solidFill>
                <a:effectLst/>
                <a:uLnTx/>
                <a:uFillTx/>
                <a:latin typeface="+mn-lt"/>
                <a:ea typeface="+mn-ea"/>
                <a:cs typeface="+mn-cs"/>
              </a:rPr>
              <a:t>UDLGUIDELINES.</a:t>
            </a:r>
            <a:br>
              <a:rPr lang="en-US" sz="2200" b="1" i="0" u="none" strike="noStrike" kern="1200" cap="none" spc="0" normalizeH="0" baseline="0" noProof="0">
                <a:ln>
                  <a:noFill/>
                </a:ln>
                <a:effectLst/>
                <a:uLnTx/>
                <a:uFillTx/>
                <a:latin typeface="+mn-lt"/>
                <a:ea typeface="+mn-ea"/>
                <a:cs typeface="+mn-cs"/>
              </a:rPr>
            </a:br>
            <a:r>
              <a:rPr kumimoji="0" lang="en-US" sz="2200" b="1" i="0" u="none" strike="noStrike" kern="1200" cap="none" spc="0" normalizeH="0" baseline="0" noProof="0">
                <a:ln>
                  <a:noFill/>
                </a:ln>
                <a:solidFill>
                  <a:srgbClr val="4E2A84"/>
                </a:solidFill>
                <a:effectLst/>
                <a:uLnTx/>
                <a:uFillTx/>
                <a:latin typeface="+mn-lt"/>
                <a:ea typeface="+mn-ea"/>
                <a:cs typeface="+mn-cs"/>
              </a:rPr>
              <a:t>CAST.ORG</a:t>
            </a:r>
          </a:p>
        </p:txBody>
      </p:sp>
    </p:spTree>
    <p:extLst>
      <p:ext uri="{BB962C8B-B14F-4D97-AF65-F5344CB8AC3E}">
        <p14:creationId xmlns:p14="http://schemas.microsoft.com/office/powerpoint/2010/main" val="27521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14039-BA1B-6F66-EF22-9AE751AD17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076F7A-45B3-0532-65F8-C57BC587E77F}"/>
              </a:ext>
            </a:extLst>
          </p:cNvPr>
          <p:cNvSpPr>
            <a:spLocks noGrp="1"/>
          </p:cNvSpPr>
          <p:nvPr>
            <p:ph type="title"/>
          </p:nvPr>
        </p:nvSpPr>
        <p:spPr>
          <a:xfrm>
            <a:off x="628650" y="273844"/>
            <a:ext cx="7886700" cy="994172"/>
          </a:xfrm>
        </p:spPr>
        <p:txBody>
          <a:bodyPr anchor="ctr">
            <a:normAutofit fontScale="90000"/>
          </a:bodyPr>
          <a:lstStyle/>
          <a:p>
            <a:pPr>
              <a:lnSpc>
                <a:spcPct val="90000"/>
              </a:lnSpc>
            </a:pPr>
            <a:r>
              <a:rPr lang="en-US" sz="3400"/>
              <a:t>Top BENEFITS of CAST UDL Guidelines</a:t>
            </a:r>
          </a:p>
        </p:txBody>
      </p:sp>
      <p:graphicFrame>
        <p:nvGraphicFramePr>
          <p:cNvPr id="5" name="Content Placeholder 2">
            <a:extLst>
              <a:ext uri="{FF2B5EF4-FFF2-40B4-BE49-F238E27FC236}">
                <a16:creationId xmlns:a16="http://schemas.microsoft.com/office/drawing/2014/main" id="{04EA59D8-1F23-6C24-DBEA-AA479090A0EC}"/>
              </a:ext>
            </a:extLst>
          </p:cNvPr>
          <p:cNvGraphicFramePr>
            <a:graphicFrameLocks noGrp="1"/>
          </p:cNvGraphicFramePr>
          <p:nvPr>
            <p:ph idx="1"/>
            <p:extLst>
              <p:ext uri="{D42A27DB-BD31-4B8C-83A1-F6EECF244321}">
                <p14:modId xmlns:p14="http://schemas.microsoft.com/office/powerpoint/2010/main" val="1261470889"/>
              </p:ext>
            </p:extLst>
          </p:nvPr>
        </p:nvGraphicFramePr>
        <p:xfrm>
          <a:off x="540327" y="1059873"/>
          <a:ext cx="7975023" cy="3572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971054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EMIS_QID" val="935291593"/>
  <p:tag name="ARTEMIS_STEP_ID" val="2019727"/>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E2BC9B7-0E7B-4724-B5CD-914E28190CF3}">
  <we:reference id="wa200005566" version="3.0.0.3" store="en-US" storeType="OMEX"/>
  <we:alternateReferences>
    <we:reference id="WA200005566" version="3.0.0.3"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E92C0E77-020A-4298-BCFC-250062D38802}">
  <we:reference id="wa200007799" version="1.0.2.0" store="en-US" storeType="OMEX"/>
  <we:alternateReferences/>
  <we:properties>
    <we:property name="persistedURL" value="&quot;https://slideware.pe.app/a/questions/935291593&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3ED664B900D49AFEB9B4F03E872C4" ma:contentTypeVersion="19" ma:contentTypeDescription="Create a new document." ma:contentTypeScope="" ma:versionID="cef5c0aaf432f277a958a51629f1669c">
  <xsd:schema xmlns:xsd="http://www.w3.org/2001/XMLSchema" xmlns:xs="http://www.w3.org/2001/XMLSchema" xmlns:p="http://schemas.microsoft.com/office/2006/metadata/properties" xmlns:ns2="b2fcbffa-9e5d-4683-b7ab-a01fac8610a8" xmlns:ns3="03249675-f0c3-4bea-947f-dc555e66d622" xmlns:ns4="efce84db-8738-4c7b-9bdc-65b9500871f6" targetNamespace="http://schemas.microsoft.com/office/2006/metadata/properties" ma:root="true" ma:fieldsID="981518481c888749786e0a508dba074d" ns2:_="" ns3:_="" ns4:_="">
    <xsd:import namespace="b2fcbffa-9e5d-4683-b7ab-a01fac8610a8"/>
    <xsd:import namespace="03249675-f0c3-4bea-947f-dc555e66d622"/>
    <xsd:import namespace="efce84db-8738-4c7b-9bdc-65b9500871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ink"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cbffa-9e5d-4683-b7ab-a01fac861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ink" ma:index="21"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d55d72-5afa-45f9-90b6-e0708aeee9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249675-f0c3-4bea-947f-dc555e66d62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ce84db-8738-4c7b-9bdc-65b9500871f6"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1a043167-8dcb-4f07-a5c2-8ebb2a76046a}" ma:internalName="TaxCatchAll" ma:showField="CatchAllData" ma:web="03249675-f0c3-4bea-947f-dc555e66d6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 xmlns="b2fcbffa-9e5d-4683-b7ab-a01fac8610a8">
      <Url xsi:nil="true"/>
      <Description xsi:nil="true"/>
    </link>
    <lcf76f155ced4ddcb4097134ff3c332f xmlns="b2fcbffa-9e5d-4683-b7ab-a01fac8610a8">
      <Terms xmlns="http://schemas.microsoft.com/office/infopath/2007/PartnerControls"/>
    </lcf76f155ced4ddcb4097134ff3c332f>
    <TaxCatchAll xmlns="efce84db-8738-4c7b-9bdc-65b9500871f6" xsi:nil="true"/>
  </documentManagement>
</p:properties>
</file>

<file path=customXml/itemProps1.xml><?xml version="1.0" encoding="utf-8"?>
<ds:datastoreItem xmlns:ds="http://schemas.openxmlformats.org/officeDocument/2006/customXml" ds:itemID="{A9CC31CB-6933-4A2F-AB66-7B8A675DBEAE}">
  <ds:schemaRefs>
    <ds:schemaRef ds:uri="03249675-f0c3-4bea-947f-dc555e66d622"/>
    <ds:schemaRef ds:uri="b2fcbffa-9e5d-4683-b7ab-a01fac8610a8"/>
    <ds:schemaRef ds:uri="efce84db-8738-4c7b-9bdc-65b9500871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6FBA42-6880-4AFA-B049-0CA3B9B33CA9}">
  <ds:schemaRefs>
    <ds:schemaRef ds:uri="http://schemas.microsoft.com/sharepoint/v3/contenttype/forms"/>
  </ds:schemaRefs>
</ds:datastoreItem>
</file>

<file path=customXml/itemProps3.xml><?xml version="1.0" encoding="utf-8"?>
<ds:datastoreItem xmlns:ds="http://schemas.openxmlformats.org/officeDocument/2006/customXml" ds:itemID="{6326C270-018A-42FE-B4A1-DC4C03A8AECA}">
  <ds:schemaRefs>
    <ds:schemaRef ds:uri="03249675-f0c3-4bea-947f-dc555e66d622"/>
    <ds:schemaRef ds:uri="b2fcbffa-9e5d-4683-b7ab-a01fac8610a8"/>
    <ds:schemaRef ds:uri="efce84db-8738-4c7b-9bdc-65b9500871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3</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Title and Content</vt:lpstr>
      <vt:lpstr>1_Title and Content</vt:lpstr>
      <vt:lpstr>PowerPoint Presentation</vt:lpstr>
      <vt:lpstr>Reducing UDL Implementation Barriers with AI</vt:lpstr>
      <vt:lpstr>Loyola University Chicago Office of Online Learning Team</vt:lpstr>
      <vt:lpstr>Session outcomes</vt:lpstr>
      <vt:lpstr>UDL Benefits and Barriers</vt:lpstr>
      <vt:lpstr>Review: What is UDL?</vt:lpstr>
      <vt:lpstr>Essential components of the  CAST UDL framework</vt:lpstr>
      <vt:lpstr>UDLGUIDELINES. CAST.ORG</vt:lpstr>
      <vt:lpstr>Top BENEFITS of CAST UDL Guidelines</vt:lpstr>
      <vt:lpstr>Top BARRIERS to CAST UDL Guidelines</vt:lpstr>
      <vt:lpstr>Choosing an AI MODEL</vt:lpstr>
      <vt:lpstr>PowerPoint Presentation</vt:lpstr>
      <vt:lpstr>PowerPoint Presentation</vt:lpstr>
      <vt:lpstr>Privacy &amp; Data Security Concerns</vt:lpstr>
      <vt:lpstr>Using AI as a UDL Design Assistant</vt:lpstr>
      <vt:lpstr>General prompt framework</vt:lpstr>
      <vt:lpstr>UDL Prompt Considerations</vt:lpstr>
      <vt:lpstr>UDL-specific prompt framework</vt:lpstr>
      <vt:lpstr>Before you prompt…</vt:lpstr>
      <vt:lpstr>PowerPoint Presentation</vt:lpstr>
      <vt:lpstr>Let’s Prompt!</vt:lpstr>
      <vt:lpstr>QR CODE TO ACCESS SESSION HANDOUTS</vt:lpstr>
      <vt:lpstr>Reflection Questions</vt:lpstr>
      <vt:lpstr>Iterate!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dc:title>
  <dc:creator>Nicholas A. Tiemersma</dc:creator>
  <cp:revision>4</cp:revision>
  <dcterms:created xsi:type="dcterms:W3CDTF">2020-11-25T16:52:35Z</dcterms:created>
  <dcterms:modified xsi:type="dcterms:W3CDTF">2026-05-17T15:11:36Z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0x0101001923ED664B900D49AFEB9B4F03E872C4</vt:lpwstr>
  </property>
  <property fmtid="{D5CDD505-2E9C-101B-9397-08002B2CF9AE}" pid="3" name="Order">
    <vt:r8>7600</vt:r8>
  </property>
  <property fmtid="{D5CDD505-2E9C-101B-9397-08002B2CF9AE}" pid="4" name="MediaServiceImageTags">
    <vt:lpwstr/>
  </property>
  <property fmtid="{D5CDD505-2E9C-101B-9397-08002B2CF9AE}" pid="5" name="ArticulateGUID">
    <vt:lpwstr>554D0FCD-1937-40EF-A3C7-82AC2195B60A</vt:lpwstr>
  </property>
  <property fmtid="{D5CDD505-2E9C-101B-9397-08002B2CF9AE}" pid="6" name="ArticulatePath">
    <vt:lpwstr>TEACHx template-TEACHx10</vt:lpwstr>
  </property>
</Properties>
</file>