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oubag" charset="1" panose="02020A03060303060403"/>
      <p:regular r:id="rId17"/>
    </p:embeddedFont>
    <p:embeddedFont>
      <p:font typeface="Poppins" charset="1" panose="00000500000000000000"/>
      <p:regular r:id="rId18"/>
    </p:embeddedFont>
    <p:embeddedFont>
      <p:font typeface="Canva Sans" charset="1" panose="020B0503030501040103"/>
      <p:regular r:id="rId19"/>
    </p:embeddedFont>
    <p:embeddedFont>
      <p:font typeface="Canva Sans Bold" charset="1" panose="020B0803030501040103"/>
      <p:regular r:id="rId20"/>
    </p:embeddedFont>
    <p:embeddedFont>
      <p:font typeface="Poppins Bold" charset="1" panose="0000080000000000000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15" Target="../media/image42.png" Type="http://schemas.openxmlformats.org/officeDocument/2006/relationships/image"/><Relationship Id="rId16" Target="../media/image43.svg" Type="http://schemas.openxmlformats.org/officeDocument/2006/relationships/image"/><Relationship Id="rId17" Target="../media/image44.png" Type="http://schemas.openxmlformats.org/officeDocument/2006/relationships/image"/><Relationship Id="rId18" Target="../media/image45.svg" Type="http://schemas.openxmlformats.org/officeDocument/2006/relationships/image"/><Relationship Id="rId19" Target="../media/image46.png" Type="http://schemas.openxmlformats.org/officeDocument/2006/relationships/image"/><Relationship Id="rId2" Target="https://drive.google.com/drive/folders/1FMZSKrtW7EZHbZ_O6B-4nYK7w20-zgCE?usp=drive_link" TargetMode="External" Type="http://schemas.openxmlformats.org/officeDocument/2006/relationships/hyperlink"/><Relationship Id="rId20" Target="../media/image47.svg" Type="http://schemas.openxmlformats.org/officeDocument/2006/relationships/image"/><Relationship Id="rId21" Target="../media/image48.png" Type="http://schemas.openxmlformats.org/officeDocument/2006/relationships/image"/><Relationship Id="rId22" Target="../media/image49.svg" Type="http://schemas.openxmlformats.org/officeDocument/2006/relationships/image"/><Relationship Id="rId3" Target="../media/image40.png" Type="http://schemas.openxmlformats.org/officeDocument/2006/relationships/image"/><Relationship Id="rId4" Target="../media/image41.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https://docs.google.com/forms/d/e/1FAIpQLSfXQ7TQY99gKl6haxHsAMEgRdYs3YVyVZW_3brIBorDTuDxfQ/viewform?usp=header" TargetMode="External" Type="http://schemas.openxmlformats.org/officeDocument/2006/relationships/hyperlink"/><Relationship Id="rId3" Target="../media/image1.png" Type="http://schemas.openxmlformats.org/officeDocument/2006/relationships/image"/><Relationship Id="rId4" Target="../media/image2.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3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https://docs.google.com/forms/d/e/1FAIpQLSeKc0SPsvVkCnj5nuS4_ywarHtvJu8cE_TTgi0JFOs1_RITtg/viewform?usp=sharing&amp;ouid=118047306342688633697" TargetMode="External" Type="http://schemas.openxmlformats.org/officeDocument/2006/relationships/hyperlink"/><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19.png" Type="http://schemas.openxmlformats.org/officeDocument/2006/relationships/image"/><Relationship Id="rId13" Target="../media/image20.sv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sp>
        <p:nvSpPr>
          <p:cNvPr name="Freeform 2" id="2"/>
          <p:cNvSpPr/>
          <p:nvPr/>
        </p:nvSpPr>
        <p:spPr>
          <a:xfrm flipH="false" flipV="false" rot="0">
            <a:off x="3344658" y="57150"/>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878079" y="57150"/>
            <a:ext cx="3422401" cy="3122941"/>
          </a:xfrm>
          <a:custGeom>
            <a:avLst/>
            <a:gdLst/>
            <a:ahLst/>
            <a:cxnLst/>
            <a:rect r="r" b="b" t="t" l="l"/>
            <a:pathLst>
              <a:path h="3122941" w="3422401">
                <a:moveTo>
                  <a:pt x="3422402" y="0"/>
                </a:moveTo>
                <a:lnTo>
                  <a:pt x="0" y="0"/>
                </a:lnTo>
                <a:lnTo>
                  <a:pt x="0" y="3122941"/>
                </a:lnTo>
                <a:lnTo>
                  <a:pt x="3422402" y="3122941"/>
                </a:lnTo>
                <a:lnTo>
                  <a:pt x="342240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90756" y="8530039"/>
            <a:ext cx="3706489" cy="3382171"/>
          </a:xfrm>
          <a:custGeom>
            <a:avLst/>
            <a:gdLst/>
            <a:ahLst/>
            <a:cxnLst/>
            <a:rect r="r" b="b" t="t" l="l"/>
            <a:pathLst>
              <a:path h="3382171" w="3706489">
                <a:moveTo>
                  <a:pt x="0" y="0"/>
                </a:moveTo>
                <a:lnTo>
                  <a:pt x="3706488" y="0"/>
                </a:lnTo>
                <a:lnTo>
                  <a:pt x="3706488" y="3382171"/>
                </a:lnTo>
                <a:lnTo>
                  <a:pt x="0" y="33821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543145" y="7037788"/>
            <a:ext cx="3603186" cy="3287907"/>
          </a:xfrm>
          <a:custGeom>
            <a:avLst/>
            <a:gdLst/>
            <a:ahLst/>
            <a:cxnLst/>
            <a:rect r="r" b="b" t="t" l="l"/>
            <a:pathLst>
              <a:path h="3287907" w="3603186">
                <a:moveTo>
                  <a:pt x="0" y="0"/>
                </a:moveTo>
                <a:lnTo>
                  <a:pt x="3603186" y="0"/>
                </a:lnTo>
                <a:lnTo>
                  <a:pt x="3603186" y="3287908"/>
                </a:lnTo>
                <a:lnTo>
                  <a:pt x="0" y="32879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1181197" y="7037788"/>
            <a:ext cx="3603186" cy="3287907"/>
          </a:xfrm>
          <a:custGeom>
            <a:avLst/>
            <a:gdLst/>
            <a:ahLst/>
            <a:cxnLst/>
            <a:rect r="r" b="b" t="t" l="l"/>
            <a:pathLst>
              <a:path h="3287907" w="3603186">
                <a:moveTo>
                  <a:pt x="3603187" y="0"/>
                </a:moveTo>
                <a:lnTo>
                  <a:pt x="0" y="0"/>
                </a:lnTo>
                <a:lnTo>
                  <a:pt x="0" y="3287908"/>
                </a:lnTo>
                <a:lnTo>
                  <a:pt x="3603187" y="3287908"/>
                </a:lnTo>
                <a:lnTo>
                  <a:pt x="360318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3928657" y="4668908"/>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36942" y="4668908"/>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3636069" y="1704350"/>
            <a:ext cx="11015862" cy="6878300"/>
            <a:chOff x="0" y="0"/>
            <a:chExt cx="3969316" cy="2478439"/>
          </a:xfrm>
        </p:grpSpPr>
        <p:sp>
          <p:nvSpPr>
            <p:cNvPr name="Freeform 10" id="10"/>
            <p:cNvSpPr/>
            <p:nvPr/>
          </p:nvSpPr>
          <p:spPr>
            <a:xfrm flipH="false" flipV="false" rot="0">
              <a:off x="0" y="0"/>
              <a:ext cx="3969315" cy="2478439"/>
            </a:xfrm>
            <a:custGeom>
              <a:avLst/>
              <a:gdLst/>
              <a:ahLst/>
              <a:cxnLst/>
              <a:rect r="r" b="b" t="t" l="l"/>
              <a:pathLst>
                <a:path h="2478439" w="3969315">
                  <a:moveTo>
                    <a:pt x="17570" y="0"/>
                  </a:moveTo>
                  <a:lnTo>
                    <a:pt x="3951746" y="0"/>
                  </a:lnTo>
                  <a:cubicBezTo>
                    <a:pt x="3956405" y="0"/>
                    <a:pt x="3960875" y="1851"/>
                    <a:pt x="3964169" y="5146"/>
                  </a:cubicBezTo>
                  <a:cubicBezTo>
                    <a:pt x="3967464" y="8441"/>
                    <a:pt x="3969315" y="12910"/>
                    <a:pt x="3969315" y="17570"/>
                  </a:cubicBezTo>
                  <a:lnTo>
                    <a:pt x="3969315" y="2460869"/>
                  </a:lnTo>
                  <a:cubicBezTo>
                    <a:pt x="3969315" y="2470573"/>
                    <a:pt x="3961449" y="2478439"/>
                    <a:pt x="3951746" y="2478439"/>
                  </a:cubicBezTo>
                  <a:lnTo>
                    <a:pt x="17570" y="2478439"/>
                  </a:lnTo>
                  <a:cubicBezTo>
                    <a:pt x="12910" y="2478439"/>
                    <a:pt x="8441" y="2476588"/>
                    <a:pt x="5146" y="2473293"/>
                  </a:cubicBezTo>
                  <a:cubicBezTo>
                    <a:pt x="1851" y="2469998"/>
                    <a:pt x="0" y="2465529"/>
                    <a:pt x="0" y="2460869"/>
                  </a:cubicBezTo>
                  <a:lnTo>
                    <a:pt x="0" y="17570"/>
                  </a:lnTo>
                  <a:cubicBezTo>
                    <a:pt x="0" y="12910"/>
                    <a:pt x="1851" y="8441"/>
                    <a:pt x="5146" y="5146"/>
                  </a:cubicBezTo>
                  <a:cubicBezTo>
                    <a:pt x="8441" y="1851"/>
                    <a:pt x="12910" y="0"/>
                    <a:pt x="17570" y="0"/>
                  </a:cubicBezTo>
                  <a:close/>
                </a:path>
              </a:pathLst>
            </a:custGeom>
            <a:solidFill>
              <a:srgbClr val="DFF2EA"/>
            </a:solidFill>
            <a:ln w="57150" cap="rnd">
              <a:solidFill>
                <a:srgbClr val="352114"/>
              </a:solidFill>
              <a:prstDash val="solid"/>
              <a:round/>
            </a:ln>
          </p:spPr>
        </p:sp>
        <p:sp>
          <p:nvSpPr>
            <p:cNvPr name="TextBox 11" id="11"/>
            <p:cNvSpPr txBox="true"/>
            <p:nvPr/>
          </p:nvSpPr>
          <p:spPr>
            <a:xfrm>
              <a:off x="0" y="-9525"/>
              <a:ext cx="3969316" cy="2487964"/>
            </a:xfrm>
            <a:prstGeom prst="rect">
              <a:avLst/>
            </a:prstGeom>
          </p:spPr>
          <p:txBody>
            <a:bodyPr anchor="ctr" rtlCol="false" tIns="51955" lIns="51955" bIns="51955" rIns="51955"/>
            <a:lstStyle/>
            <a:p>
              <a:pPr algn="ctr">
                <a:lnSpc>
                  <a:spcPts val="1457"/>
                </a:lnSpc>
              </a:pPr>
            </a:p>
          </p:txBody>
        </p:sp>
      </p:grpSp>
      <p:grpSp>
        <p:nvGrpSpPr>
          <p:cNvPr name="Group 12" id="12"/>
          <p:cNvGrpSpPr/>
          <p:nvPr/>
        </p:nvGrpSpPr>
        <p:grpSpPr>
          <a:xfrm rot="0">
            <a:off x="3921506" y="1989012"/>
            <a:ext cx="10444988" cy="6308976"/>
            <a:chOff x="0" y="0"/>
            <a:chExt cx="3763614" cy="2273296"/>
          </a:xfrm>
        </p:grpSpPr>
        <p:sp>
          <p:nvSpPr>
            <p:cNvPr name="Freeform 13" id="13"/>
            <p:cNvSpPr/>
            <p:nvPr/>
          </p:nvSpPr>
          <p:spPr>
            <a:xfrm flipH="false" flipV="false" rot="0">
              <a:off x="0" y="0"/>
              <a:ext cx="3763614" cy="2273296"/>
            </a:xfrm>
            <a:custGeom>
              <a:avLst/>
              <a:gdLst/>
              <a:ahLst/>
              <a:cxnLst/>
              <a:rect r="r" b="b" t="t" l="l"/>
              <a:pathLst>
                <a:path h="2273296" w="3763614">
                  <a:moveTo>
                    <a:pt x="15565" y="0"/>
                  </a:moveTo>
                  <a:lnTo>
                    <a:pt x="3748049" y="0"/>
                  </a:lnTo>
                  <a:cubicBezTo>
                    <a:pt x="3752177" y="0"/>
                    <a:pt x="3756136" y="1640"/>
                    <a:pt x="3759055" y="4559"/>
                  </a:cubicBezTo>
                  <a:cubicBezTo>
                    <a:pt x="3761974" y="7478"/>
                    <a:pt x="3763614" y="11437"/>
                    <a:pt x="3763614" y="15565"/>
                  </a:cubicBezTo>
                  <a:lnTo>
                    <a:pt x="3763614" y="2257731"/>
                  </a:lnTo>
                  <a:cubicBezTo>
                    <a:pt x="3763614" y="2266327"/>
                    <a:pt x="3756645" y="2273296"/>
                    <a:pt x="3748049" y="2273296"/>
                  </a:cubicBezTo>
                  <a:lnTo>
                    <a:pt x="15565" y="2273296"/>
                  </a:lnTo>
                  <a:cubicBezTo>
                    <a:pt x="6969" y="2273296"/>
                    <a:pt x="0" y="2266327"/>
                    <a:pt x="0" y="2257731"/>
                  </a:cubicBezTo>
                  <a:lnTo>
                    <a:pt x="0" y="15565"/>
                  </a:lnTo>
                  <a:cubicBezTo>
                    <a:pt x="0" y="6969"/>
                    <a:pt x="6969" y="0"/>
                    <a:pt x="15565" y="0"/>
                  </a:cubicBezTo>
                  <a:close/>
                </a:path>
              </a:pathLst>
            </a:custGeom>
            <a:solidFill>
              <a:srgbClr val="DFF2EA"/>
            </a:solidFill>
            <a:ln w="114300" cap="rnd">
              <a:solidFill>
                <a:srgbClr val="FFFBF6"/>
              </a:solidFill>
              <a:prstDash val="solid"/>
              <a:round/>
            </a:ln>
          </p:spPr>
        </p:sp>
        <p:sp>
          <p:nvSpPr>
            <p:cNvPr name="TextBox 14" id="14"/>
            <p:cNvSpPr txBox="true"/>
            <p:nvPr/>
          </p:nvSpPr>
          <p:spPr>
            <a:xfrm>
              <a:off x="0" y="-9525"/>
              <a:ext cx="3763614" cy="2282821"/>
            </a:xfrm>
            <a:prstGeom prst="rect">
              <a:avLst/>
            </a:prstGeom>
          </p:spPr>
          <p:txBody>
            <a:bodyPr anchor="ctr" rtlCol="false" tIns="51955" lIns="51955" bIns="51955" rIns="51955"/>
            <a:lstStyle/>
            <a:p>
              <a:pPr algn="ctr">
                <a:lnSpc>
                  <a:spcPts val="1457"/>
                </a:lnSpc>
              </a:pPr>
            </a:p>
          </p:txBody>
        </p:sp>
      </p:grpSp>
      <p:sp>
        <p:nvSpPr>
          <p:cNvPr name="TextBox 15" id="15"/>
          <p:cNvSpPr txBox="true"/>
          <p:nvPr/>
        </p:nvSpPr>
        <p:spPr>
          <a:xfrm rot="0">
            <a:off x="4575666" y="3065663"/>
            <a:ext cx="9136668" cy="3282691"/>
          </a:xfrm>
          <a:prstGeom prst="rect">
            <a:avLst/>
          </a:prstGeom>
        </p:spPr>
        <p:txBody>
          <a:bodyPr anchor="t" rtlCol="false" tIns="0" lIns="0" bIns="0" rIns="0">
            <a:spAutoFit/>
          </a:bodyPr>
          <a:lstStyle/>
          <a:p>
            <a:pPr algn="ctr">
              <a:lnSpc>
                <a:spcPts val="12881"/>
              </a:lnSpc>
            </a:pPr>
            <a:r>
              <a:rPr lang="en-US" sz="11399">
                <a:solidFill>
                  <a:srgbClr val="352114"/>
                </a:solidFill>
                <a:latin typeface="Loubag"/>
                <a:ea typeface="Loubag"/>
                <a:cs typeface="Loubag"/>
                <a:sym typeface="Loubag"/>
              </a:rPr>
              <a:t>Scan,Track, Grow</a:t>
            </a:r>
          </a:p>
        </p:txBody>
      </p:sp>
      <p:sp>
        <p:nvSpPr>
          <p:cNvPr name="Freeform 16" id="16"/>
          <p:cNvSpPr/>
          <p:nvPr/>
        </p:nvSpPr>
        <p:spPr>
          <a:xfrm flipH="false" flipV="false" rot="0">
            <a:off x="7368297" y="-1236964"/>
            <a:ext cx="3551406" cy="3240658"/>
          </a:xfrm>
          <a:custGeom>
            <a:avLst/>
            <a:gdLst/>
            <a:ahLst/>
            <a:cxnLst/>
            <a:rect r="r" b="b" t="t" l="l"/>
            <a:pathLst>
              <a:path h="3240658" w="3551406">
                <a:moveTo>
                  <a:pt x="0" y="0"/>
                </a:moveTo>
                <a:lnTo>
                  <a:pt x="3551406" y="0"/>
                </a:lnTo>
                <a:lnTo>
                  <a:pt x="3551406" y="3240657"/>
                </a:lnTo>
                <a:lnTo>
                  <a:pt x="0" y="324065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0">
            <a:off x="15926601" y="2539982"/>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061002" y="2539982"/>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true" flipV="false" rot="0">
            <a:off x="14877379" y="7444397"/>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1780" y="7444397"/>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56613" y="-280338"/>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4636638" y="-346356"/>
            <a:ext cx="3494749" cy="3188959"/>
          </a:xfrm>
          <a:custGeom>
            <a:avLst/>
            <a:gdLst/>
            <a:ahLst/>
            <a:cxnLst/>
            <a:rect r="r" b="b" t="t" l="l"/>
            <a:pathLst>
              <a:path h="3188959" w="3494749">
                <a:moveTo>
                  <a:pt x="3494749" y="0"/>
                </a:moveTo>
                <a:lnTo>
                  <a:pt x="0" y="0"/>
                </a:lnTo>
                <a:lnTo>
                  <a:pt x="0" y="3188959"/>
                </a:lnTo>
                <a:lnTo>
                  <a:pt x="3494749" y="3188959"/>
                </a:lnTo>
                <a:lnTo>
                  <a:pt x="349474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3" id="23"/>
          <p:cNvSpPr txBox="true"/>
          <p:nvPr/>
        </p:nvSpPr>
        <p:spPr>
          <a:xfrm rot="0">
            <a:off x="4995697" y="6253104"/>
            <a:ext cx="8296606" cy="2482850"/>
          </a:xfrm>
          <a:prstGeom prst="rect">
            <a:avLst/>
          </a:prstGeom>
        </p:spPr>
        <p:txBody>
          <a:bodyPr anchor="t" rtlCol="false" tIns="0" lIns="0" bIns="0" rIns="0">
            <a:spAutoFit/>
          </a:bodyPr>
          <a:lstStyle/>
          <a:p>
            <a:pPr algn="ctr">
              <a:lnSpc>
                <a:spcPts val="4899"/>
              </a:lnSpc>
            </a:pPr>
            <a:r>
              <a:rPr lang="en-US" sz="3499">
                <a:solidFill>
                  <a:srgbClr val="352114"/>
                </a:solidFill>
                <a:latin typeface="Poppins"/>
                <a:ea typeface="Poppins"/>
                <a:cs typeface="Poppins"/>
                <a:sym typeface="Poppins"/>
              </a:rPr>
              <a:t>Dallas Griego</a:t>
            </a:r>
          </a:p>
          <a:p>
            <a:pPr algn="ctr">
              <a:lnSpc>
                <a:spcPts val="4899"/>
              </a:lnSpc>
            </a:pPr>
          </a:p>
          <a:p>
            <a:pPr algn="ctr">
              <a:lnSpc>
                <a:spcPts val="4899"/>
              </a:lnSpc>
            </a:pPr>
            <a:r>
              <a:rPr lang="en-US" sz="3499">
                <a:solidFill>
                  <a:srgbClr val="352114"/>
                </a:solidFill>
                <a:latin typeface="Poppins"/>
                <a:ea typeface="Poppins"/>
                <a:cs typeface="Poppins"/>
                <a:sym typeface="Poppins"/>
              </a:rPr>
              <a:t>https://canva.link/scantrackgrow</a:t>
            </a:r>
          </a:p>
          <a:p>
            <a:pPr algn="ctr">
              <a:lnSpc>
                <a:spcPts val="4899"/>
              </a:lnSpc>
            </a:pPr>
          </a:p>
        </p:txBody>
      </p:sp>
      <p:grpSp>
        <p:nvGrpSpPr>
          <p:cNvPr name="Group 24" id="24"/>
          <p:cNvGrpSpPr/>
          <p:nvPr/>
        </p:nvGrpSpPr>
        <p:grpSpPr>
          <a:xfrm rot="0">
            <a:off x="6757534" y="1232850"/>
            <a:ext cx="4772932" cy="1087661"/>
            <a:chOff x="0" y="0"/>
            <a:chExt cx="1719817" cy="391914"/>
          </a:xfrm>
        </p:grpSpPr>
        <p:sp>
          <p:nvSpPr>
            <p:cNvPr name="Freeform 25" id="25"/>
            <p:cNvSpPr/>
            <p:nvPr/>
          </p:nvSpPr>
          <p:spPr>
            <a:xfrm flipH="false" flipV="false" rot="0">
              <a:off x="0" y="0"/>
              <a:ext cx="1719818" cy="391914"/>
            </a:xfrm>
            <a:custGeom>
              <a:avLst/>
              <a:gdLst/>
              <a:ahLst/>
              <a:cxnLst/>
              <a:rect r="r" b="b" t="t" l="l"/>
              <a:pathLst>
                <a:path h="391914" w="1719818">
                  <a:moveTo>
                    <a:pt x="48661" y="0"/>
                  </a:moveTo>
                  <a:lnTo>
                    <a:pt x="1671156" y="0"/>
                  </a:lnTo>
                  <a:cubicBezTo>
                    <a:pt x="1698031" y="0"/>
                    <a:pt x="1719818" y="21786"/>
                    <a:pt x="1719818" y="48661"/>
                  </a:cubicBezTo>
                  <a:lnTo>
                    <a:pt x="1719818" y="343253"/>
                  </a:lnTo>
                  <a:cubicBezTo>
                    <a:pt x="1719818" y="356158"/>
                    <a:pt x="1714691" y="368536"/>
                    <a:pt x="1705565" y="377661"/>
                  </a:cubicBezTo>
                  <a:cubicBezTo>
                    <a:pt x="1696439" y="386787"/>
                    <a:pt x="1684062" y="391914"/>
                    <a:pt x="1671156" y="391914"/>
                  </a:cubicBezTo>
                  <a:lnTo>
                    <a:pt x="48661" y="391914"/>
                  </a:lnTo>
                  <a:cubicBezTo>
                    <a:pt x="21786" y="391914"/>
                    <a:pt x="0" y="370128"/>
                    <a:pt x="0" y="343253"/>
                  </a:cubicBezTo>
                  <a:lnTo>
                    <a:pt x="0" y="48661"/>
                  </a:lnTo>
                  <a:cubicBezTo>
                    <a:pt x="0" y="21786"/>
                    <a:pt x="21786" y="0"/>
                    <a:pt x="48661" y="0"/>
                  </a:cubicBezTo>
                  <a:close/>
                </a:path>
              </a:pathLst>
            </a:custGeom>
            <a:solidFill>
              <a:srgbClr val="FFEB85"/>
            </a:solidFill>
            <a:ln w="57150" cap="rnd">
              <a:solidFill>
                <a:srgbClr val="352114"/>
              </a:solidFill>
              <a:prstDash val="solid"/>
              <a:round/>
            </a:ln>
          </p:spPr>
        </p:sp>
        <p:sp>
          <p:nvSpPr>
            <p:cNvPr name="TextBox 26" id="26"/>
            <p:cNvSpPr txBox="true"/>
            <p:nvPr/>
          </p:nvSpPr>
          <p:spPr>
            <a:xfrm>
              <a:off x="0" y="-9525"/>
              <a:ext cx="1719817" cy="401439"/>
            </a:xfrm>
            <a:prstGeom prst="rect">
              <a:avLst/>
            </a:prstGeom>
          </p:spPr>
          <p:txBody>
            <a:bodyPr anchor="ctr" rtlCol="false" tIns="51955" lIns="51955" bIns="51955" rIns="51955"/>
            <a:lstStyle/>
            <a:p>
              <a:pPr algn="ctr">
                <a:lnSpc>
                  <a:spcPts val="1457"/>
                </a:lnSpc>
              </a:pPr>
            </a:p>
          </p:txBody>
        </p:sp>
      </p:grpSp>
      <p:sp>
        <p:nvSpPr>
          <p:cNvPr name="TextBox 27" id="27"/>
          <p:cNvSpPr txBox="true"/>
          <p:nvPr/>
        </p:nvSpPr>
        <p:spPr>
          <a:xfrm rot="0">
            <a:off x="7097278" y="1416318"/>
            <a:ext cx="4093445" cy="625475"/>
          </a:xfrm>
          <a:prstGeom prst="rect">
            <a:avLst/>
          </a:prstGeom>
        </p:spPr>
        <p:txBody>
          <a:bodyPr anchor="t" rtlCol="false" tIns="0" lIns="0" bIns="0" rIns="0">
            <a:spAutoFit/>
          </a:bodyPr>
          <a:lstStyle/>
          <a:p>
            <a:pPr algn="ctr">
              <a:lnSpc>
                <a:spcPts val="4899"/>
              </a:lnSpc>
            </a:pPr>
            <a:r>
              <a:rPr lang="en-US" sz="3499">
                <a:solidFill>
                  <a:srgbClr val="352114"/>
                </a:solidFill>
                <a:latin typeface="Poppins"/>
                <a:ea typeface="Poppins"/>
                <a:cs typeface="Poppins"/>
                <a:sym typeface="Poppins"/>
              </a:rPr>
              <a:t>Tech Time ‘26</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grpSp>
        <p:nvGrpSpPr>
          <p:cNvPr name="Group 2" id="2"/>
          <p:cNvGrpSpPr/>
          <p:nvPr/>
        </p:nvGrpSpPr>
        <p:grpSpPr>
          <a:xfrm rot="0">
            <a:off x="1229708" y="2120290"/>
            <a:ext cx="14415093" cy="7138010"/>
            <a:chOff x="0" y="0"/>
            <a:chExt cx="4026497" cy="1993825"/>
          </a:xfrm>
        </p:grpSpPr>
        <p:sp>
          <p:nvSpPr>
            <p:cNvPr name="Freeform 3" id="3"/>
            <p:cNvSpPr/>
            <p:nvPr/>
          </p:nvSpPr>
          <p:spPr>
            <a:xfrm flipH="false" flipV="false" rot="0">
              <a:off x="0" y="0"/>
              <a:ext cx="4026497" cy="1993825"/>
            </a:xfrm>
            <a:custGeom>
              <a:avLst/>
              <a:gdLst/>
              <a:ahLst/>
              <a:cxnLst/>
              <a:rect r="r" b="b" t="t" l="l"/>
              <a:pathLst>
                <a:path h="1993825" w="4026497">
                  <a:moveTo>
                    <a:pt x="5371" y="0"/>
                  </a:moveTo>
                  <a:lnTo>
                    <a:pt x="4021126" y="0"/>
                  </a:lnTo>
                  <a:cubicBezTo>
                    <a:pt x="4022551" y="0"/>
                    <a:pt x="4023917" y="566"/>
                    <a:pt x="4024924" y="1573"/>
                  </a:cubicBezTo>
                  <a:cubicBezTo>
                    <a:pt x="4025931" y="2580"/>
                    <a:pt x="4026497" y="3946"/>
                    <a:pt x="4026497" y="5371"/>
                  </a:cubicBezTo>
                  <a:lnTo>
                    <a:pt x="4026497" y="1988454"/>
                  </a:lnTo>
                  <a:cubicBezTo>
                    <a:pt x="4026497" y="1989879"/>
                    <a:pt x="4025931" y="1991245"/>
                    <a:pt x="4024924" y="1992252"/>
                  </a:cubicBezTo>
                  <a:cubicBezTo>
                    <a:pt x="4023917" y="1993259"/>
                    <a:pt x="4022551" y="1993825"/>
                    <a:pt x="4021126" y="1993825"/>
                  </a:cubicBezTo>
                  <a:lnTo>
                    <a:pt x="5371" y="1993825"/>
                  </a:lnTo>
                  <a:cubicBezTo>
                    <a:pt x="3946" y="1993825"/>
                    <a:pt x="2580" y="1993259"/>
                    <a:pt x="1573" y="1992252"/>
                  </a:cubicBezTo>
                  <a:cubicBezTo>
                    <a:pt x="566" y="1991245"/>
                    <a:pt x="0" y="1989879"/>
                    <a:pt x="0" y="1988454"/>
                  </a:cubicBezTo>
                  <a:lnTo>
                    <a:pt x="0" y="5371"/>
                  </a:lnTo>
                  <a:cubicBezTo>
                    <a:pt x="0" y="3946"/>
                    <a:pt x="566" y="2580"/>
                    <a:pt x="1573" y="1573"/>
                  </a:cubicBezTo>
                  <a:cubicBezTo>
                    <a:pt x="2580" y="566"/>
                    <a:pt x="3946" y="0"/>
                    <a:pt x="5371" y="0"/>
                  </a:cubicBezTo>
                  <a:close/>
                </a:path>
              </a:pathLst>
            </a:custGeom>
            <a:solidFill>
              <a:srgbClr val="DFF2EA"/>
            </a:solidFill>
            <a:ln w="57150" cap="sq">
              <a:solidFill>
                <a:srgbClr val="352114"/>
              </a:solidFill>
              <a:prstDash val="solid"/>
              <a:miter/>
            </a:ln>
          </p:spPr>
        </p:sp>
        <p:sp>
          <p:nvSpPr>
            <p:cNvPr name="TextBox 4" id="4"/>
            <p:cNvSpPr txBox="true"/>
            <p:nvPr/>
          </p:nvSpPr>
          <p:spPr>
            <a:xfrm>
              <a:off x="0" y="-152400"/>
              <a:ext cx="4026497" cy="2146225"/>
            </a:xfrm>
            <a:prstGeom prst="rect">
              <a:avLst/>
            </a:prstGeom>
          </p:spPr>
          <p:txBody>
            <a:bodyPr anchor="ctr" rtlCol="false" tIns="50800" lIns="50800" bIns="50800" rIns="50800"/>
            <a:lstStyle/>
            <a:p>
              <a:pPr algn="ctr">
                <a:lnSpc>
                  <a:spcPts val="11200"/>
                </a:lnSpc>
              </a:pPr>
              <a:r>
                <a:rPr lang="en-US" b="true" sz="8000" u="sng">
                  <a:solidFill>
                    <a:srgbClr val="352114"/>
                  </a:solidFill>
                  <a:latin typeface="Canva Sans Bold"/>
                  <a:ea typeface="Canva Sans Bold"/>
                  <a:cs typeface="Canva Sans Bold"/>
                  <a:sym typeface="Canva Sans Bold"/>
                  <a:hlinkClick r:id="rId2" tooltip="https://drive.google.com/drive/folders/1FMZSKrtW7EZHbZ_O6B-4nYK7w20-zgCE?usp=drive_link"/>
                </a:rPr>
                <a:t>Click Me!</a:t>
              </a:r>
            </a:p>
            <a:p>
              <a:pPr algn="ctr">
                <a:lnSpc>
                  <a:spcPts val="11200"/>
                </a:lnSpc>
              </a:pPr>
              <a:r>
                <a:rPr lang="en-US" b="true" sz="8000">
                  <a:solidFill>
                    <a:srgbClr val="352114"/>
                  </a:solidFill>
                  <a:latin typeface="Canva Sans Bold"/>
                  <a:ea typeface="Canva Sans Bold"/>
                  <a:cs typeface="Canva Sans Bold"/>
                  <a:sym typeface="Canva Sans Bold"/>
                </a:rPr>
                <a:t>Please make a copy before editing any forms.  </a:t>
              </a:r>
            </a:p>
          </p:txBody>
        </p:sp>
      </p:grpSp>
      <p:sp>
        <p:nvSpPr>
          <p:cNvPr name="Freeform 5" id="5"/>
          <p:cNvSpPr/>
          <p:nvPr/>
        </p:nvSpPr>
        <p:spPr>
          <a:xfrm flipH="false" flipV="false" rot="2585386">
            <a:off x="12721057" y="-1280536"/>
            <a:ext cx="9504992" cy="5049527"/>
          </a:xfrm>
          <a:custGeom>
            <a:avLst/>
            <a:gdLst/>
            <a:ahLst/>
            <a:cxnLst/>
            <a:rect r="r" b="b" t="t" l="l"/>
            <a:pathLst>
              <a:path h="5049527" w="9504992">
                <a:moveTo>
                  <a:pt x="0" y="0"/>
                </a:moveTo>
                <a:lnTo>
                  <a:pt x="9504992" y="0"/>
                </a:lnTo>
                <a:lnTo>
                  <a:pt x="9504992" y="5049527"/>
                </a:lnTo>
                <a:lnTo>
                  <a:pt x="0" y="504952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11545868" y="-638312"/>
            <a:ext cx="2260567" cy="2062767"/>
          </a:xfrm>
          <a:custGeom>
            <a:avLst/>
            <a:gdLst/>
            <a:ahLst/>
            <a:cxnLst/>
            <a:rect r="r" b="b" t="t" l="l"/>
            <a:pathLst>
              <a:path h="2062767" w="2260567">
                <a:moveTo>
                  <a:pt x="0" y="0"/>
                </a:moveTo>
                <a:lnTo>
                  <a:pt x="2260567" y="0"/>
                </a:lnTo>
                <a:lnTo>
                  <a:pt x="2260567" y="2062767"/>
                </a:lnTo>
                <a:lnTo>
                  <a:pt x="0" y="20627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3172838" y="215721"/>
            <a:ext cx="2260567" cy="2062767"/>
          </a:xfrm>
          <a:custGeom>
            <a:avLst/>
            <a:gdLst/>
            <a:ahLst/>
            <a:cxnLst/>
            <a:rect r="r" b="b" t="t" l="l"/>
            <a:pathLst>
              <a:path h="2062767" w="2260567">
                <a:moveTo>
                  <a:pt x="0" y="0"/>
                </a:moveTo>
                <a:lnTo>
                  <a:pt x="2260567" y="0"/>
                </a:lnTo>
                <a:lnTo>
                  <a:pt x="2260567" y="2062767"/>
                </a:lnTo>
                <a:lnTo>
                  <a:pt x="0" y="20627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14970158" y="924249"/>
            <a:ext cx="2260567" cy="2062767"/>
          </a:xfrm>
          <a:custGeom>
            <a:avLst/>
            <a:gdLst/>
            <a:ahLst/>
            <a:cxnLst/>
            <a:rect r="r" b="b" t="t" l="l"/>
            <a:pathLst>
              <a:path h="2062767" w="2260567">
                <a:moveTo>
                  <a:pt x="0" y="0"/>
                </a:moveTo>
                <a:lnTo>
                  <a:pt x="2260567" y="0"/>
                </a:lnTo>
                <a:lnTo>
                  <a:pt x="2260567" y="2062767"/>
                </a:lnTo>
                <a:lnTo>
                  <a:pt x="0" y="206276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6786359" y="1523612"/>
            <a:ext cx="2260567" cy="2062767"/>
          </a:xfrm>
          <a:custGeom>
            <a:avLst/>
            <a:gdLst/>
            <a:ahLst/>
            <a:cxnLst/>
            <a:rect r="r" b="b" t="t" l="l"/>
            <a:pathLst>
              <a:path h="2062767" w="2260567">
                <a:moveTo>
                  <a:pt x="0" y="0"/>
                </a:moveTo>
                <a:lnTo>
                  <a:pt x="2260567" y="0"/>
                </a:lnTo>
                <a:lnTo>
                  <a:pt x="2260567" y="2062767"/>
                </a:lnTo>
                <a:lnTo>
                  <a:pt x="0" y="20627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true" flipV="false" rot="1770198">
            <a:off x="-3951026" y="7412826"/>
            <a:ext cx="5927612" cy="3067539"/>
          </a:xfrm>
          <a:custGeom>
            <a:avLst/>
            <a:gdLst/>
            <a:ahLst/>
            <a:cxnLst/>
            <a:rect r="r" b="b" t="t" l="l"/>
            <a:pathLst>
              <a:path h="3067539" w="5927612">
                <a:moveTo>
                  <a:pt x="5927613" y="0"/>
                </a:moveTo>
                <a:lnTo>
                  <a:pt x="0" y="0"/>
                </a:lnTo>
                <a:lnTo>
                  <a:pt x="0" y="3067539"/>
                </a:lnTo>
                <a:lnTo>
                  <a:pt x="5927613" y="3067539"/>
                </a:lnTo>
                <a:lnTo>
                  <a:pt x="5927613"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1" id="11"/>
          <p:cNvGrpSpPr/>
          <p:nvPr/>
        </p:nvGrpSpPr>
        <p:grpSpPr>
          <a:xfrm rot="0">
            <a:off x="18267665" y="1714707"/>
            <a:ext cx="6814836" cy="3408474"/>
            <a:chOff x="0" y="0"/>
            <a:chExt cx="1981758" cy="991186"/>
          </a:xfrm>
        </p:grpSpPr>
        <p:sp>
          <p:nvSpPr>
            <p:cNvPr name="Freeform 12" id="12"/>
            <p:cNvSpPr/>
            <p:nvPr/>
          </p:nvSpPr>
          <p:spPr>
            <a:xfrm flipH="false" flipV="false" rot="0">
              <a:off x="0" y="0"/>
              <a:ext cx="1981758" cy="991186"/>
            </a:xfrm>
            <a:custGeom>
              <a:avLst/>
              <a:gdLst/>
              <a:ahLst/>
              <a:cxnLst/>
              <a:rect r="r" b="b" t="t" l="l"/>
              <a:pathLst>
                <a:path h="991186" w="1981758">
                  <a:moveTo>
                    <a:pt x="11360" y="0"/>
                  </a:moveTo>
                  <a:lnTo>
                    <a:pt x="1970398" y="0"/>
                  </a:lnTo>
                  <a:cubicBezTo>
                    <a:pt x="1973411" y="0"/>
                    <a:pt x="1976301" y="1197"/>
                    <a:pt x="1978431" y="3327"/>
                  </a:cubicBezTo>
                  <a:cubicBezTo>
                    <a:pt x="1980562" y="5458"/>
                    <a:pt x="1981758" y="8347"/>
                    <a:pt x="1981758" y="11360"/>
                  </a:cubicBezTo>
                  <a:lnTo>
                    <a:pt x="1981758" y="979826"/>
                  </a:lnTo>
                  <a:cubicBezTo>
                    <a:pt x="1981758" y="982839"/>
                    <a:pt x="1980562" y="985728"/>
                    <a:pt x="1978431" y="987859"/>
                  </a:cubicBezTo>
                  <a:cubicBezTo>
                    <a:pt x="1976301" y="989989"/>
                    <a:pt x="1973411" y="991186"/>
                    <a:pt x="1970398" y="991186"/>
                  </a:cubicBezTo>
                  <a:lnTo>
                    <a:pt x="11360" y="991186"/>
                  </a:lnTo>
                  <a:cubicBezTo>
                    <a:pt x="8347" y="991186"/>
                    <a:pt x="5458" y="989989"/>
                    <a:pt x="3327" y="987859"/>
                  </a:cubicBezTo>
                  <a:cubicBezTo>
                    <a:pt x="1197" y="985728"/>
                    <a:pt x="0" y="982839"/>
                    <a:pt x="0" y="979826"/>
                  </a:cubicBezTo>
                  <a:lnTo>
                    <a:pt x="0" y="11360"/>
                  </a:lnTo>
                  <a:cubicBezTo>
                    <a:pt x="0" y="8347"/>
                    <a:pt x="1197" y="5458"/>
                    <a:pt x="3327" y="3327"/>
                  </a:cubicBezTo>
                  <a:cubicBezTo>
                    <a:pt x="5458" y="1197"/>
                    <a:pt x="8347" y="0"/>
                    <a:pt x="11360" y="0"/>
                  </a:cubicBezTo>
                  <a:close/>
                </a:path>
              </a:pathLst>
            </a:custGeom>
            <a:solidFill>
              <a:srgbClr val="DFF2EA"/>
            </a:solidFill>
            <a:ln w="57150" cap="sq">
              <a:solidFill>
                <a:srgbClr val="352114"/>
              </a:solidFill>
              <a:prstDash val="solid"/>
              <a:miter/>
            </a:ln>
          </p:spPr>
        </p:sp>
        <p:sp>
          <p:nvSpPr>
            <p:cNvPr name="TextBox 13" id="13"/>
            <p:cNvSpPr txBox="true"/>
            <p:nvPr/>
          </p:nvSpPr>
          <p:spPr>
            <a:xfrm>
              <a:off x="0" y="-28575"/>
              <a:ext cx="1981758" cy="1019761"/>
            </a:xfrm>
            <a:prstGeom prst="rect">
              <a:avLst/>
            </a:prstGeom>
          </p:spPr>
          <p:txBody>
            <a:bodyPr anchor="ctr" rtlCol="false" tIns="50800" lIns="50800" bIns="50800" rIns="50800"/>
            <a:lstStyle/>
            <a:p>
              <a:pPr algn="ctr">
                <a:lnSpc>
                  <a:spcPts val="2034"/>
                </a:lnSpc>
              </a:pPr>
            </a:p>
          </p:txBody>
        </p:sp>
      </p:grpSp>
      <p:sp>
        <p:nvSpPr>
          <p:cNvPr name="Freeform 14" id="14"/>
          <p:cNvSpPr/>
          <p:nvPr/>
        </p:nvSpPr>
        <p:spPr>
          <a:xfrm flipH="false" flipV="false" rot="0">
            <a:off x="2886775" y="2783377"/>
            <a:ext cx="678761" cy="635567"/>
          </a:xfrm>
          <a:custGeom>
            <a:avLst/>
            <a:gdLst/>
            <a:ahLst/>
            <a:cxnLst/>
            <a:rect r="r" b="b" t="t" l="l"/>
            <a:pathLst>
              <a:path h="635567" w="678761">
                <a:moveTo>
                  <a:pt x="0" y="0"/>
                </a:moveTo>
                <a:lnTo>
                  <a:pt x="678761" y="0"/>
                </a:lnTo>
                <a:lnTo>
                  <a:pt x="678761" y="635566"/>
                </a:lnTo>
                <a:lnTo>
                  <a:pt x="0" y="6355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5" id="15"/>
          <p:cNvSpPr/>
          <p:nvPr/>
        </p:nvSpPr>
        <p:spPr>
          <a:xfrm flipH="false" flipV="false" rot="0">
            <a:off x="6752403" y="2987016"/>
            <a:ext cx="678761" cy="635567"/>
          </a:xfrm>
          <a:custGeom>
            <a:avLst/>
            <a:gdLst/>
            <a:ahLst/>
            <a:cxnLst/>
            <a:rect r="r" b="b" t="t" l="l"/>
            <a:pathLst>
              <a:path h="635567" w="678761">
                <a:moveTo>
                  <a:pt x="0" y="0"/>
                </a:moveTo>
                <a:lnTo>
                  <a:pt x="678761" y="0"/>
                </a:lnTo>
                <a:lnTo>
                  <a:pt x="678761" y="635567"/>
                </a:lnTo>
                <a:lnTo>
                  <a:pt x="0" y="63556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6" id="16"/>
          <p:cNvSpPr/>
          <p:nvPr/>
        </p:nvSpPr>
        <p:spPr>
          <a:xfrm flipH="false" flipV="false" rot="0">
            <a:off x="9836567" y="2783377"/>
            <a:ext cx="678761" cy="635567"/>
          </a:xfrm>
          <a:custGeom>
            <a:avLst/>
            <a:gdLst/>
            <a:ahLst/>
            <a:cxnLst/>
            <a:rect r="r" b="b" t="t" l="l"/>
            <a:pathLst>
              <a:path h="635567" w="678761">
                <a:moveTo>
                  <a:pt x="0" y="0"/>
                </a:moveTo>
                <a:lnTo>
                  <a:pt x="678761" y="0"/>
                </a:lnTo>
                <a:lnTo>
                  <a:pt x="678761" y="635566"/>
                </a:lnTo>
                <a:lnTo>
                  <a:pt x="0" y="63556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7" id="17"/>
          <p:cNvSpPr/>
          <p:nvPr/>
        </p:nvSpPr>
        <p:spPr>
          <a:xfrm flipH="false" flipV="false" rot="0">
            <a:off x="12726557" y="3293546"/>
            <a:ext cx="678761" cy="635567"/>
          </a:xfrm>
          <a:custGeom>
            <a:avLst/>
            <a:gdLst/>
            <a:ahLst/>
            <a:cxnLst/>
            <a:rect r="r" b="b" t="t" l="l"/>
            <a:pathLst>
              <a:path h="635567" w="678761">
                <a:moveTo>
                  <a:pt x="0" y="0"/>
                </a:moveTo>
                <a:lnTo>
                  <a:pt x="678760" y="0"/>
                </a:lnTo>
                <a:lnTo>
                  <a:pt x="678760" y="635566"/>
                </a:lnTo>
                <a:lnTo>
                  <a:pt x="0" y="635566"/>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18" id="18"/>
          <p:cNvSpPr txBox="true"/>
          <p:nvPr/>
        </p:nvSpPr>
        <p:spPr>
          <a:xfrm rot="0">
            <a:off x="1229708" y="9220200"/>
            <a:ext cx="14415093" cy="347902"/>
          </a:xfrm>
          <a:prstGeom prst="rect">
            <a:avLst/>
          </a:prstGeom>
        </p:spPr>
        <p:txBody>
          <a:bodyPr anchor="t" rtlCol="false" tIns="0" lIns="0" bIns="0" rIns="0">
            <a:spAutoFit/>
          </a:bodyPr>
          <a:lstStyle/>
          <a:p>
            <a:pPr algn="ctr">
              <a:lnSpc>
                <a:spcPts val="2874"/>
              </a:lnSpc>
              <a:spcBef>
                <a:spcPct val="0"/>
              </a:spcBef>
            </a:pPr>
            <a:r>
              <a:rPr lang="en-US" sz="2053">
                <a:solidFill>
                  <a:srgbClr val="352114"/>
                </a:solidFill>
                <a:latin typeface="Canva Sans"/>
                <a:ea typeface="Canva Sans"/>
                <a:cs typeface="Canva Sans"/>
                <a:sym typeface="Canva Sans"/>
              </a:rPr>
              <a:t>Special Thanks to Katy Vigil and Lisa McCartney for creating and sharing these resources. </a:t>
            </a:r>
          </a:p>
        </p:txBody>
      </p:sp>
      <p:sp>
        <p:nvSpPr>
          <p:cNvPr name="TextBox 19" id="19"/>
          <p:cNvSpPr txBox="true"/>
          <p:nvPr/>
        </p:nvSpPr>
        <p:spPr>
          <a:xfrm rot="0">
            <a:off x="-12098" y="669321"/>
            <a:ext cx="12533940" cy="1450969"/>
          </a:xfrm>
          <a:prstGeom prst="rect">
            <a:avLst/>
          </a:prstGeom>
        </p:spPr>
        <p:txBody>
          <a:bodyPr anchor="t" rtlCol="false" tIns="0" lIns="0" bIns="0" rIns="0">
            <a:spAutoFit/>
          </a:bodyPr>
          <a:lstStyle/>
          <a:p>
            <a:pPr algn="ctr">
              <a:lnSpc>
                <a:spcPts val="11299"/>
              </a:lnSpc>
            </a:pPr>
            <a:r>
              <a:rPr lang="en-US" sz="9999">
                <a:solidFill>
                  <a:srgbClr val="352114"/>
                </a:solidFill>
                <a:latin typeface="Loubag"/>
                <a:ea typeface="Loubag"/>
                <a:cs typeface="Loubag"/>
                <a:sym typeface="Loubag"/>
              </a:rPr>
              <a:t>Other Resources</a:t>
            </a:r>
          </a:p>
        </p:txBody>
      </p:sp>
      <p:sp>
        <p:nvSpPr>
          <p:cNvPr name="Freeform 20" id="20"/>
          <p:cNvSpPr/>
          <p:nvPr/>
        </p:nvSpPr>
        <p:spPr>
          <a:xfrm flipH="false" flipV="false" rot="0">
            <a:off x="8804620" y="7755262"/>
            <a:ext cx="678761" cy="635567"/>
          </a:xfrm>
          <a:custGeom>
            <a:avLst/>
            <a:gdLst/>
            <a:ahLst/>
            <a:cxnLst/>
            <a:rect r="r" b="b" t="t" l="l"/>
            <a:pathLst>
              <a:path h="635567" w="678761">
                <a:moveTo>
                  <a:pt x="0" y="0"/>
                </a:moveTo>
                <a:lnTo>
                  <a:pt x="678760" y="0"/>
                </a:lnTo>
                <a:lnTo>
                  <a:pt x="678760" y="635566"/>
                </a:lnTo>
                <a:lnTo>
                  <a:pt x="0" y="63556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2347603" y="7755262"/>
            <a:ext cx="678761" cy="635567"/>
          </a:xfrm>
          <a:custGeom>
            <a:avLst/>
            <a:gdLst/>
            <a:ahLst/>
            <a:cxnLst/>
            <a:rect r="r" b="b" t="t" l="l"/>
            <a:pathLst>
              <a:path h="635567" w="678761">
                <a:moveTo>
                  <a:pt x="0" y="0"/>
                </a:moveTo>
                <a:lnTo>
                  <a:pt x="678761" y="0"/>
                </a:lnTo>
                <a:lnTo>
                  <a:pt x="678761" y="635566"/>
                </a:lnTo>
                <a:lnTo>
                  <a:pt x="0" y="63556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2" id="22"/>
          <p:cNvSpPr/>
          <p:nvPr/>
        </p:nvSpPr>
        <p:spPr>
          <a:xfrm flipH="false" flipV="false" rot="0">
            <a:off x="13065937" y="7353834"/>
            <a:ext cx="678761" cy="635567"/>
          </a:xfrm>
          <a:custGeom>
            <a:avLst/>
            <a:gdLst/>
            <a:ahLst/>
            <a:cxnLst/>
            <a:rect r="r" b="b" t="t" l="l"/>
            <a:pathLst>
              <a:path h="635567" w="678761">
                <a:moveTo>
                  <a:pt x="0" y="0"/>
                </a:moveTo>
                <a:lnTo>
                  <a:pt x="678761" y="0"/>
                </a:lnTo>
                <a:lnTo>
                  <a:pt x="678761" y="635567"/>
                </a:lnTo>
                <a:lnTo>
                  <a:pt x="0" y="635567"/>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3" id="23"/>
          <p:cNvSpPr/>
          <p:nvPr/>
        </p:nvSpPr>
        <p:spPr>
          <a:xfrm flipH="false" flipV="false" rot="0">
            <a:off x="5576111" y="8073045"/>
            <a:ext cx="678761" cy="635567"/>
          </a:xfrm>
          <a:custGeom>
            <a:avLst/>
            <a:gdLst/>
            <a:ahLst/>
            <a:cxnLst/>
            <a:rect r="r" b="b" t="t" l="l"/>
            <a:pathLst>
              <a:path h="635567" w="678761">
                <a:moveTo>
                  <a:pt x="0" y="0"/>
                </a:moveTo>
                <a:lnTo>
                  <a:pt x="678761" y="0"/>
                </a:lnTo>
                <a:lnTo>
                  <a:pt x="678761" y="635567"/>
                </a:lnTo>
                <a:lnTo>
                  <a:pt x="0" y="63556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sp>
        <p:nvSpPr>
          <p:cNvPr name="Freeform 2" id="2"/>
          <p:cNvSpPr/>
          <p:nvPr/>
        </p:nvSpPr>
        <p:spPr>
          <a:xfrm flipH="false" flipV="false" rot="0">
            <a:off x="3344658" y="57150"/>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0878079" y="57150"/>
            <a:ext cx="3422401" cy="3122941"/>
          </a:xfrm>
          <a:custGeom>
            <a:avLst/>
            <a:gdLst/>
            <a:ahLst/>
            <a:cxnLst/>
            <a:rect r="r" b="b" t="t" l="l"/>
            <a:pathLst>
              <a:path h="3122941" w="3422401">
                <a:moveTo>
                  <a:pt x="3422402" y="0"/>
                </a:moveTo>
                <a:lnTo>
                  <a:pt x="0" y="0"/>
                </a:lnTo>
                <a:lnTo>
                  <a:pt x="0" y="3122941"/>
                </a:lnTo>
                <a:lnTo>
                  <a:pt x="3422402" y="3122941"/>
                </a:lnTo>
                <a:lnTo>
                  <a:pt x="342240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90756" y="8530039"/>
            <a:ext cx="3706489" cy="3382171"/>
          </a:xfrm>
          <a:custGeom>
            <a:avLst/>
            <a:gdLst/>
            <a:ahLst/>
            <a:cxnLst/>
            <a:rect r="r" b="b" t="t" l="l"/>
            <a:pathLst>
              <a:path h="3382171" w="3706489">
                <a:moveTo>
                  <a:pt x="0" y="0"/>
                </a:moveTo>
                <a:lnTo>
                  <a:pt x="3706488" y="0"/>
                </a:lnTo>
                <a:lnTo>
                  <a:pt x="3706488" y="3382171"/>
                </a:lnTo>
                <a:lnTo>
                  <a:pt x="0" y="338217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3543145" y="7037788"/>
            <a:ext cx="3603186" cy="3287907"/>
          </a:xfrm>
          <a:custGeom>
            <a:avLst/>
            <a:gdLst/>
            <a:ahLst/>
            <a:cxnLst/>
            <a:rect r="r" b="b" t="t" l="l"/>
            <a:pathLst>
              <a:path h="3287907" w="3603186">
                <a:moveTo>
                  <a:pt x="0" y="0"/>
                </a:moveTo>
                <a:lnTo>
                  <a:pt x="3603186" y="0"/>
                </a:lnTo>
                <a:lnTo>
                  <a:pt x="3603186" y="3287908"/>
                </a:lnTo>
                <a:lnTo>
                  <a:pt x="0" y="32879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1181197" y="7037788"/>
            <a:ext cx="3603186" cy="3287907"/>
          </a:xfrm>
          <a:custGeom>
            <a:avLst/>
            <a:gdLst/>
            <a:ahLst/>
            <a:cxnLst/>
            <a:rect r="r" b="b" t="t" l="l"/>
            <a:pathLst>
              <a:path h="3287907" w="3603186">
                <a:moveTo>
                  <a:pt x="3603187" y="0"/>
                </a:moveTo>
                <a:lnTo>
                  <a:pt x="0" y="0"/>
                </a:lnTo>
                <a:lnTo>
                  <a:pt x="0" y="3287908"/>
                </a:lnTo>
                <a:lnTo>
                  <a:pt x="3603187" y="3287908"/>
                </a:lnTo>
                <a:lnTo>
                  <a:pt x="360318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0">
            <a:off x="13928657" y="4668908"/>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936942" y="4668908"/>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3636069" y="1704350"/>
            <a:ext cx="11015862" cy="6878300"/>
            <a:chOff x="0" y="0"/>
            <a:chExt cx="3969316" cy="2478439"/>
          </a:xfrm>
        </p:grpSpPr>
        <p:sp>
          <p:nvSpPr>
            <p:cNvPr name="Freeform 10" id="10"/>
            <p:cNvSpPr/>
            <p:nvPr/>
          </p:nvSpPr>
          <p:spPr>
            <a:xfrm flipH="false" flipV="false" rot="0">
              <a:off x="0" y="0"/>
              <a:ext cx="3969315" cy="2478439"/>
            </a:xfrm>
            <a:custGeom>
              <a:avLst/>
              <a:gdLst/>
              <a:ahLst/>
              <a:cxnLst/>
              <a:rect r="r" b="b" t="t" l="l"/>
              <a:pathLst>
                <a:path h="2478439" w="3969315">
                  <a:moveTo>
                    <a:pt x="17570" y="0"/>
                  </a:moveTo>
                  <a:lnTo>
                    <a:pt x="3951746" y="0"/>
                  </a:lnTo>
                  <a:cubicBezTo>
                    <a:pt x="3956405" y="0"/>
                    <a:pt x="3960875" y="1851"/>
                    <a:pt x="3964169" y="5146"/>
                  </a:cubicBezTo>
                  <a:cubicBezTo>
                    <a:pt x="3967464" y="8441"/>
                    <a:pt x="3969315" y="12910"/>
                    <a:pt x="3969315" y="17570"/>
                  </a:cubicBezTo>
                  <a:lnTo>
                    <a:pt x="3969315" y="2460869"/>
                  </a:lnTo>
                  <a:cubicBezTo>
                    <a:pt x="3969315" y="2470573"/>
                    <a:pt x="3961449" y="2478439"/>
                    <a:pt x="3951746" y="2478439"/>
                  </a:cubicBezTo>
                  <a:lnTo>
                    <a:pt x="17570" y="2478439"/>
                  </a:lnTo>
                  <a:cubicBezTo>
                    <a:pt x="12910" y="2478439"/>
                    <a:pt x="8441" y="2476588"/>
                    <a:pt x="5146" y="2473293"/>
                  </a:cubicBezTo>
                  <a:cubicBezTo>
                    <a:pt x="1851" y="2469998"/>
                    <a:pt x="0" y="2465529"/>
                    <a:pt x="0" y="2460869"/>
                  </a:cubicBezTo>
                  <a:lnTo>
                    <a:pt x="0" y="17570"/>
                  </a:lnTo>
                  <a:cubicBezTo>
                    <a:pt x="0" y="12910"/>
                    <a:pt x="1851" y="8441"/>
                    <a:pt x="5146" y="5146"/>
                  </a:cubicBezTo>
                  <a:cubicBezTo>
                    <a:pt x="8441" y="1851"/>
                    <a:pt x="12910" y="0"/>
                    <a:pt x="17570" y="0"/>
                  </a:cubicBezTo>
                  <a:close/>
                </a:path>
              </a:pathLst>
            </a:custGeom>
            <a:solidFill>
              <a:srgbClr val="DFF2EA"/>
            </a:solidFill>
            <a:ln w="57150" cap="rnd">
              <a:solidFill>
                <a:srgbClr val="352114"/>
              </a:solidFill>
              <a:prstDash val="solid"/>
              <a:round/>
            </a:ln>
          </p:spPr>
        </p:sp>
        <p:sp>
          <p:nvSpPr>
            <p:cNvPr name="TextBox 11" id="11"/>
            <p:cNvSpPr txBox="true"/>
            <p:nvPr/>
          </p:nvSpPr>
          <p:spPr>
            <a:xfrm>
              <a:off x="0" y="-9525"/>
              <a:ext cx="3969316" cy="2487964"/>
            </a:xfrm>
            <a:prstGeom prst="rect">
              <a:avLst/>
            </a:prstGeom>
          </p:spPr>
          <p:txBody>
            <a:bodyPr anchor="ctr" rtlCol="false" tIns="51955" lIns="51955" bIns="51955" rIns="51955"/>
            <a:lstStyle/>
            <a:p>
              <a:pPr algn="ctr">
                <a:lnSpc>
                  <a:spcPts val="1457"/>
                </a:lnSpc>
              </a:pPr>
            </a:p>
          </p:txBody>
        </p:sp>
      </p:grpSp>
      <p:grpSp>
        <p:nvGrpSpPr>
          <p:cNvPr name="Group 12" id="12"/>
          <p:cNvGrpSpPr/>
          <p:nvPr/>
        </p:nvGrpSpPr>
        <p:grpSpPr>
          <a:xfrm rot="0">
            <a:off x="3921506" y="1989012"/>
            <a:ext cx="10444988" cy="6308976"/>
            <a:chOff x="0" y="0"/>
            <a:chExt cx="3763614" cy="2273296"/>
          </a:xfrm>
        </p:grpSpPr>
        <p:sp>
          <p:nvSpPr>
            <p:cNvPr name="Freeform 13" id="13"/>
            <p:cNvSpPr/>
            <p:nvPr/>
          </p:nvSpPr>
          <p:spPr>
            <a:xfrm flipH="false" flipV="false" rot="0">
              <a:off x="0" y="0"/>
              <a:ext cx="3763614" cy="2273296"/>
            </a:xfrm>
            <a:custGeom>
              <a:avLst/>
              <a:gdLst/>
              <a:ahLst/>
              <a:cxnLst/>
              <a:rect r="r" b="b" t="t" l="l"/>
              <a:pathLst>
                <a:path h="2273296" w="3763614">
                  <a:moveTo>
                    <a:pt x="15565" y="0"/>
                  </a:moveTo>
                  <a:lnTo>
                    <a:pt x="3748049" y="0"/>
                  </a:lnTo>
                  <a:cubicBezTo>
                    <a:pt x="3752177" y="0"/>
                    <a:pt x="3756136" y="1640"/>
                    <a:pt x="3759055" y="4559"/>
                  </a:cubicBezTo>
                  <a:cubicBezTo>
                    <a:pt x="3761974" y="7478"/>
                    <a:pt x="3763614" y="11437"/>
                    <a:pt x="3763614" y="15565"/>
                  </a:cubicBezTo>
                  <a:lnTo>
                    <a:pt x="3763614" y="2257731"/>
                  </a:lnTo>
                  <a:cubicBezTo>
                    <a:pt x="3763614" y="2266327"/>
                    <a:pt x="3756645" y="2273296"/>
                    <a:pt x="3748049" y="2273296"/>
                  </a:cubicBezTo>
                  <a:lnTo>
                    <a:pt x="15565" y="2273296"/>
                  </a:lnTo>
                  <a:cubicBezTo>
                    <a:pt x="6969" y="2273296"/>
                    <a:pt x="0" y="2266327"/>
                    <a:pt x="0" y="2257731"/>
                  </a:cubicBezTo>
                  <a:lnTo>
                    <a:pt x="0" y="15565"/>
                  </a:lnTo>
                  <a:cubicBezTo>
                    <a:pt x="0" y="6969"/>
                    <a:pt x="6969" y="0"/>
                    <a:pt x="15565" y="0"/>
                  </a:cubicBezTo>
                  <a:close/>
                </a:path>
              </a:pathLst>
            </a:custGeom>
            <a:solidFill>
              <a:srgbClr val="DFF2EA"/>
            </a:solidFill>
            <a:ln w="114300" cap="rnd">
              <a:solidFill>
                <a:srgbClr val="FFFBF6"/>
              </a:solidFill>
              <a:prstDash val="solid"/>
              <a:round/>
            </a:ln>
          </p:spPr>
        </p:sp>
        <p:sp>
          <p:nvSpPr>
            <p:cNvPr name="TextBox 14" id="14"/>
            <p:cNvSpPr txBox="true"/>
            <p:nvPr/>
          </p:nvSpPr>
          <p:spPr>
            <a:xfrm>
              <a:off x="0" y="-9525"/>
              <a:ext cx="3763614" cy="2282821"/>
            </a:xfrm>
            <a:prstGeom prst="rect">
              <a:avLst/>
            </a:prstGeom>
          </p:spPr>
          <p:txBody>
            <a:bodyPr anchor="ctr" rtlCol="false" tIns="51955" lIns="51955" bIns="51955" rIns="51955"/>
            <a:lstStyle/>
            <a:p>
              <a:pPr algn="ctr">
                <a:lnSpc>
                  <a:spcPts val="1457"/>
                </a:lnSpc>
              </a:pPr>
            </a:p>
          </p:txBody>
        </p:sp>
      </p:grpSp>
      <p:sp>
        <p:nvSpPr>
          <p:cNvPr name="TextBox 15" id="15"/>
          <p:cNvSpPr txBox="true"/>
          <p:nvPr/>
        </p:nvSpPr>
        <p:spPr>
          <a:xfrm rot="0">
            <a:off x="4356747" y="2959094"/>
            <a:ext cx="9574505" cy="4244987"/>
          </a:xfrm>
          <a:prstGeom prst="rect">
            <a:avLst/>
          </a:prstGeom>
        </p:spPr>
        <p:txBody>
          <a:bodyPr anchor="t" rtlCol="false" tIns="0" lIns="0" bIns="0" rIns="0">
            <a:spAutoFit/>
          </a:bodyPr>
          <a:lstStyle/>
          <a:p>
            <a:pPr algn="ctr">
              <a:lnSpc>
                <a:spcPts val="16898"/>
              </a:lnSpc>
            </a:pPr>
            <a:r>
              <a:rPr lang="en-US" sz="12999">
                <a:solidFill>
                  <a:srgbClr val="352114"/>
                </a:solidFill>
                <a:latin typeface="Loubag"/>
                <a:ea typeface="Loubag"/>
                <a:cs typeface="Loubag"/>
                <a:sym typeface="Loubag"/>
              </a:rPr>
              <a:t>Have a great day!</a:t>
            </a:r>
          </a:p>
        </p:txBody>
      </p:sp>
      <p:sp>
        <p:nvSpPr>
          <p:cNvPr name="Freeform 16" id="16"/>
          <p:cNvSpPr/>
          <p:nvPr/>
        </p:nvSpPr>
        <p:spPr>
          <a:xfrm flipH="false" flipV="false" rot="0">
            <a:off x="7368297" y="-1236964"/>
            <a:ext cx="3551406" cy="3240658"/>
          </a:xfrm>
          <a:custGeom>
            <a:avLst/>
            <a:gdLst/>
            <a:ahLst/>
            <a:cxnLst/>
            <a:rect r="r" b="b" t="t" l="l"/>
            <a:pathLst>
              <a:path h="3240658" w="3551406">
                <a:moveTo>
                  <a:pt x="0" y="0"/>
                </a:moveTo>
                <a:lnTo>
                  <a:pt x="3551406" y="0"/>
                </a:lnTo>
                <a:lnTo>
                  <a:pt x="3551406" y="3240657"/>
                </a:lnTo>
                <a:lnTo>
                  <a:pt x="0" y="324065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true" flipV="false" rot="0">
            <a:off x="15926601" y="2539982"/>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8" id="18"/>
          <p:cNvSpPr/>
          <p:nvPr/>
        </p:nvSpPr>
        <p:spPr>
          <a:xfrm flipH="false" flipV="false" rot="0">
            <a:off x="-1061002" y="2539982"/>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true" flipV="false" rot="0">
            <a:off x="14877379" y="7444397"/>
            <a:ext cx="3422401" cy="3122941"/>
          </a:xfrm>
          <a:custGeom>
            <a:avLst/>
            <a:gdLst/>
            <a:ahLst/>
            <a:cxnLst/>
            <a:rect r="r" b="b" t="t" l="l"/>
            <a:pathLst>
              <a:path h="3122941" w="3422401">
                <a:moveTo>
                  <a:pt x="3422401" y="0"/>
                </a:moveTo>
                <a:lnTo>
                  <a:pt x="0" y="0"/>
                </a:lnTo>
                <a:lnTo>
                  <a:pt x="0" y="3122941"/>
                </a:lnTo>
                <a:lnTo>
                  <a:pt x="3422401" y="3122941"/>
                </a:lnTo>
                <a:lnTo>
                  <a:pt x="3422401"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0" id="20"/>
          <p:cNvSpPr/>
          <p:nvPr/>
        </p:nvSpPr>
        <p:spPr>
          <a:xfrm flipH="false" flipV="false" rot="0">
            <a:off x="-11780" y="7444397"/>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156613" y="-280338"/>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2" id="22"/>
          <p:cNvSpPr/>
          <p:nvPr/>
        </p:nvSpPr>
        <p:spPr>
          <a:xfrm flipH="true" flipV="false" rot="0">
            <a:off x="14636638" y="-346356"/>
            <a:ext cx="3494749" cy="3188959"/>
          </a:xfrm>
          <a:custGeom>
            <a:avLst/>
            <a:gdLst/>
            <a:ahLst/>
            <a:cxnLst/>
            <a:rect r="r" b="b" t="t" l="l"/>
            <a:pathLst>
              <a:path h="3188959" w="3494749">
                <a:moveTo>
                  <a:pt x="3494749" y="0"/>
                </a:moveTo>
                <a:lnTo>
                  <a:pt x="0" y="0"/>
                </a:lnTo>
                <a:lnTo>
                  <a:pt x="0" y="3188959"/>
                </a:lnTo>
                <a:lnTo>
                  <a:pt x="3494749" y="3188959"/>
                </a:lnTo>
                <a:lnTo>
                  <a:pt x="3494749"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3" id="23"/>
          <p:cNvGrpSpPr/>
          <p:nvPr/>
        </p:nvGrpSpPr>
        <p:grpSpPr>
          <a:xfrm rot="0">
            <a:off x="6757534" y="1232850"/>
            <a:ext cx="4772932" cy="1087661"/>
            <a:chOff x="0" y="0"/>
            <a:chExt cx="1719817" cy="391914"/>
          </a:xfrm>
        </p:grpSpPr>
        <p:sp>
          <p:nvSpPr>
            <p:cNvPr name="Freeform 24" id="24"/>
            <p:cNvSpPr/>
            <p:nvPr/>
          </p:nvSpPr>
          <p:spPr>
            <a:xfrm flipH="false" flipV="false" rot="0">
              <a:off x="0" y="0"/>
              <a:ext cx="1719818" cy="391914"/>
            </a:xfrm>
            <a:custGeom>
              <a:avLst/>
              <a:gdLst/>
              <a:ahLst/>
              <a:cxnLst/>
              <a:rect r="r" b="b" t="t" l="l"/>
              <a:pathLst>
                <a:path h="391914" w="1719818">
                  <a:moveTo>
                    <a:pt x="48661" y="0"/>
                  </a:moveTo>
                  <a:lnTo>
                    <a:pt x="1671156" y="0"/>
                  </a:lnTo>
                  <a:cubicBezTo>
                    <a:pt x="1698031" y="0"/>
                    <a:pt x="1719818" y="21786"/>
                    <a:pt x="1719818" y="48661"/>
                  </a:cubicBezTo>
                  <a:lnTo>
                    <a:pt x="1719818" y="343253"/>
                  </a:lnTo>
                  <a:cubicBezTo>
                    <a:pt x="1719818" y="356158"/>
                    <a:pt x="1714691" y="368536"/>
                    <a:pt x="1705565" y="377661"/>
                  </a:cubicBezTo>
                  <a:cubicBezTo>
                    <a:pt x="1696439" y="386787"/>
                    <a:pt x="1684062" y="391914"/>
                    <a:pt x="1671156" y="391914"/>
                  </a:cubicBezTo>
                  <a:lnTo>
                    <a:pt x="48661" y="391914"/>
                  </a:lnTo>
                  <a:cubicBezTo>
                    <a:pt x="21786" y="391914"/>
                    <a:pt x="0" y="370128"/>
                    <a:pt x="0" y="343253"/>
                  </a:cubicBezTo>
                  <a:lnTo>
                    <a:pt x="0" y="48661"/>
                  </a:lnTo>
                  <a:cubicBezTo>
                    <a:pt x="0" y="21786"/>
                    <a:pt x="21786" y="0"/>
                    <a:pt x="48661" y="0"/>
                  </a:cubicBezTo>
                  <a:close/>
                </a:path>
              </a:pathLst>
            </a:custGeom>
            <a:solidFill>
              <a:srgbClr val="FFEB85"/>
            </a:solidFill>
            <a:ln w="57150" cap="rnd">
              <a:solidFill>
                <a:srgbClr val="352114"/>
              </a:solidFill>
              <a:prstDash val="solid"/>
              <a:round/>
            </a:ln>
          </p:spPr>
        </p:sp>
        <p:sp>
          <p:nvSpPr>
            <p:cNvPr name="TextBox 25" id="25"/>
            <p:cNvSpPr txBox="true"/>
            <p:nvPr/>
          </p:nvSpPr>
          <p:spPr>
            <a:xfrm>
              <a:off x="0" y="-9525"/>
              <a:ext cx="1719817" cy="401439"/>
            </a:xfrm>
            <a:prstGeom prst="rect">
              <a:avLst/>
            </a:prstGeom>
          </p:spPr>
          <p:txBody>
            <a:bodyPr anchor="ctr" rtlCol="false" tIns="51955" lIns="51955" bIns="51955" rIns="51955"/>
            <a:lstStyle/>
            <a:p>
              <a:pPr algn="ctr">
                <a:lnSpc>
                  <a:spcPts val="1457"/>
                </a:lnSpc>
              </a:pPr>
            </a:p>
          </p:txBody>
        </p:sp>
      </p:grpSp>
      <p:sp>
        <p:nvSpPr>
          <p:cNvPr name="TextBox 26" id="26"/>
          <p:cNvSpPr txBox="true"/>
          <p:nvPr/>
        </p:nvSpPr>
        <p:spPr>
          <a:xfrm rot="0">
            <a:off x="7097278" y="1416318"/>
            <a:ext cx="4093445" cy="625475"/>
          </a:xfrm>
          <a:prstGeom prst="rect">
            <a:avLst/>
          </a:prstGeom>
        </p:spPr>
        <p:txBody>
          <a:bodyPr anchor="t" rtlCol="false" tIns="0" lIns="0" bIns="0" rIns="0">
            <a:spAutoFit/>
          </a:bodyPr>
          <a:lstStyle/>
          <a:p>
            <a:pPr algn="ctr">
              <a:lnSpc>
                <a:spcPts val="4899"/>
              </a:lnSpc>
            </a:pPr>
            <a:r>
              <a:rPr lang="en-US" sz="3499">
                <a:solidFill>
                  <a:srgbClr val="352114"/>
                </a:solidFill>
                <a:latin typeface="Poppins"/>
                <a:ea typeface="Poppins"/>
                <a:cs typeface="Poppins"/>
                <a:sym typeface="Poppins"/>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grpSp>
        <p:nvGrpSpPr>
          <p:cNvPr name="Group 2" id="2"/>
          <p:cNvGrpSpPr/>
          <p:nvPr/>
        </p:nvGrpSpPr>
        <p:grpSpPr>
          <a:xfrm rot="0">
            <a:off x="3247387" y="3077819"/>
            <a:ext cx="11793226" cy="5654442"/>
            <a:chOff x="0" y="0"/>
            <a:chExt cx="3106035" cy="1489236"/>
          </a:xfrm>
        </p:grpSpPr>
        <p:sp>
          <p:nvSpPr>
            <p:cNvPr name="Freeform 3" id="3"/>
            <p:cNvSpPr/>
            <p:nvPr/>
          </p:nvSpPr>
          <p:spPr>
            <a:xfrm flipH="false" flipV="false" rot="0">
              <a:off x="0" y="0"/>
              <a:ext cx="3106035" cy="1489236"/>
            </a:xfrm>
            <a:custGeom>
              <a:avLst/>
              <a:gdLst/>
              <a:ahLst/>
              <a:cxnLst/>
              <a:rect r="r" b="b" t="t" l="l"/>
              <a:pathLst>
                <a:path h="1489236" w="3106035">
                  <a:moveTo>
                    <a:pt x="13129" y="0"/>
                  </a:moveTo>
                  <a:lnTo>
                    <a:pt x="3092905" y="0"/>
                  </a:lnTo>
                  <a:cubicBezTo>
                    <a:pt x="3096388" y="0"/>
                    <a:pt x="3099727" y="1383"/>
                    <a:pt x="3102189" y="3846"/>
                  </a:cubicBezTo>
                  <a:cubicBezTo>
                    <a:pt x="3104652" y="6308"/>
                    <a:pt x="3106035" y="9647"/>
                    <a:pt x="3106035" y="13129"/>
                  </a:cubicBezTo>
                  <a:lnTo>
                    <a:pt x="3106035" y="1476106"/>
                  </a:lnTo>
                  <a:cubicBezTo>
                    <a:pt x="3106035" y="1479588"/>
                    <a:pt x="3104652" y="1482928"/>
                    <a:pt x="3102189" y="1485390"/>
                  </a:cubicBezTo>
                  <a:cubicBezTo>
                    <a:pt x="3099727" y="1487852"/>
                    <a:pt x="3096388" y="1489236"/>
                    <a:pt x="3092905" y="1489236"/>
                  </a:cubicBezTo>
                  <a:lnTo>
                    <a:pt x="13129" y="1489236"/>
                  </a:lnTo>
                  <a:cubicBezTo>
                    <a:pt x="9647" y="1489236"/>
                    <a:pt x="6308" y="1487852"/>
                    <a:pt x="3846" y="1485390"/>
                  </a:cubicBezTo>
                  <a:cubicBezTo>
                    <a:pt x="1383" y="1482928"/>
                    <a:pt x="0" y="1479588"/>
                    <a:pt x="0" y="1476106"/>
                  </a:cubicBezTo>
                  <a:lnTo>
                    <a:pt x="0" y="13129"/>
                  </a:lnTo>
                  <a:cubicBezTo>
                    <a:pt x="0" y="9647"/>
                    <a:pt x="1383" y="6308"/>
                    <a:pt x="3846" y="3846"/>
                  </a:cubicBezTo>
                  <a:cubicBezTo>
                    <a:pt x="6308" y="1383"/>
                    <a:pt x="9647" y="0"/>
                    <a:pt x="13129" y="0"/>
                  </a:cubicBezTo>
                  <a:close/>
                </a:path>
              </a:pathLst>
            </a:custGeom>
            <a:solidFill>
              <a:srgbClr val="DFF2EA"/>
            </a:solidFill>
            <a:ln w="57150" cap="sq">
              <a:solidFill>
                <a:srgbClr val="352114"/>
              </a:solidFill>
              <a:prstDash val="solid"/>
              <a:miter/>
            </a:ln>
          </p:spPr>
        </p:sp>
        <p:sp>
          <p:nvSpPr>
            <p:cNvPr name="TextBox 4" id="4"/>
            <p:cNvSpPr txBox="true"/>
            <p:nvPr/>
          </p:nvSpPr>
          <p:spPr>
            <a:xfrm>
              <a:off x="0" y="-28575"/>
              <a:ext cx="3106035" cy="1517811"/>
            </a:xfrm>
            <a:prstGeom prst="rect">
              <a:avLst/>
            </a:prstGeom>
          </p:spPr>
          <p:txBody>
            <a:bodyPr anchor="ctr" rtlCol="false" tIns="50800" lIns="50800" bIns="50800" rIns="50800"/>
            <a:lstStyle/>
            <a:p>
              <a:pPr algn="ctr">
                <a:lnSpc>
                  <a:spcPts val="2034"/>
                </a:lnSpc>
              </a:pPr>
            </a:p>
          </p:txBody>
        </p:sp>
      </p:grpSp>
      <p:grpSp>
        <p:nvGrpSpPr>
          <p:cNvPr name="Group 5" id="5"/>
          <p:cNvGrpSpPr/>
          <p:nvPr/>
        </p:nvGrpSpPr>
        <p:grpSpPr>
          <a:xfrm rot="0">
            <a:off x="3036433" y="2857143"/>
            <a:ext cx="12215134" cy="998883"/>
            <a:chOff x="0" y="0"/>
            <a:chExt cx="3217155" cy="263080"/>
          </a:xfrm>
        </p:grpSpPr>
        <p:sp>
          <p:nvSpPr>
            <p:cNvPr name="Freeform 6" id="6"/>
            <p:cNvSpPr/>
            <p:nvPr/>
          </p:nvSpPr>
          <p:spPr>
            <a:xfrm flipH="false" flipV="false" rot="0">
              <a:off x="0" y="0"/>
              <a:ext cx="3217155" cy="263080"/>
            </a:xfrm>
            <a:custGeom>
              <a:avLst/>
              <a:gdLst/>
              <a:ahLst/>
              <a:cxnLst/>
              <a:rect r="r" b="b" t="t" l="l"/>
              <a:pathLst>
                <a:path h="263080" w="3217155">
                  <a:moveTo>
                    <a:pt x="9507" y="0"/>
                  </a:moveTo>
                  <a:lnTo>
                    <a:pt x="3207648" y="0"/>
                  </a:lnTo>
                  <a:cubicBezTo>
                    <a:pt x="3212898" y="0"/>
                    <a:pt x="3217155" y="4256"/>
                    <a:pt x="3217155" y="9507"/>
                  </a:cubicBezTo>
                  <a:lnTo>
                    <a:pt x="3217155" y="253573"/>
                  </a:lnTo>
                  <a:cubicBezTo>
                    <a:pt x="3217155" y="256095"/>
                    <a:pt x="3216153" y="258513"/>
                    <a:pt x="3214370" y="260296"/>
                  </a:cubicBezTo>
                  <a:cubicBezTo>
                    <a:pt x="3212587" y="262079"/>
                    <a:pt x="3210169" y="263080"/>
                    <a:pt x="3207648" y="263080"/>
                  </a:cubicBezTo>
                  <a:lnTo>
                    <a:pt x="9507" y="263080"/>
                  </a:lnTo>
                  <a:cubicBezTo>
                    <a:pt x="4256" y="263080"/>
                    <a:pt x="0" y="258824"/>
                    <a:pt x="0" y="253573"/>
                  </a:cubicBezTo>
                  <a:lnTo>
                    <a:pt x="0" y="9507"/>
                  </a:lnTo>
                  <a:cubicBezTo>
                    <a:pt x="0" y="4256"/>
                    <a:pt x="4256" y="0"/>
                    <a:pt x="9507" y="0"/>
                  </a:cubicBezTo>
                  <a:close/>
                </a:path>
              </a:pathLst>
            </a:custGeom>
            <a:solidFill>
              <a:srgbClr val="94E0C0"/>
            </a:solidFill>
            <a:ln w="57150" cap="sq">
              <a:solidFill>
                <a:srgbClr val="352114"/>
              </a:solidFill>
              <a:prstDash val="solid"/>
              <a:miter/>
            </a:ln>
          </p:spPr>
        </p:sp>
        <p:sp>
          <p:nvSpPr>
            <p:cNvPr name="TextBox 7" id="7"/>
            <p:cNvSpPr txBox="true"/>
            <p:nvPr/>
          </p:nvSpPr>
          <p:spPr>
            <a:xfrm>
              <a:off x="0" y="-28575"/>
              <a:ext cx="3217155" cy="291655"/>
            </a:xfrm>
            <a:prstGeom prst="rect">
              <a:avLst/>
            </a:prstGeom>
          </p:spPr>
          <p:txBody>
            <a:bodyPr anchor="ctr" rtlCol="false" tIns="50800" lIns="50800" bIns="50800" rIns="50800"/>
            <a:lstStyle/>
            <a:p>
              <a:pPr algn="ctr">
                <a:lnSpc>
                  <a:spcPts val="2034"/>
                </a:lnSpc>
              </a:pPr>
            </a:p>
          </p:txBody>
        </p:sp>
      </p:grpSp>
      <p:sp>
        <p:nvSpPr>
          <p:cNvPr name="TextBox 8" id="8"/>
          <p:cNvSpPr txBox="true"/>
          <p:nvPr/>
        </p:nvSpPr>
        <p:spPr>
          <a:xfrm rot="0">
            <a:off x="2877030" y="1053739"/>
            <a:ext cx="12533940" cy="1450969"/>
          </a:xfrm>
          <a:prstGeom prst="rect">
            <a:avLst/>
          </a:prstGeom>
        </p:spPr>
        <p:txBody>
          <a:bodyPr anchor="t" rtlCol="false" tIns="0" lIns="0" bIns="0" rIns="0">
            <a:spAutoFit/>
          </a:bodyPr>
          <a:lstStyle/>
          <a:p>
            <a:pPr algn="ctr">
              <a:lnSpc>
                <a:spcPts val="11299"/>
              </a:lnSpc>
            </a:pPr>
            <a:r>
              <a:rPr lang="en-US" sz="9999">
                <a:solidFill>
                  <a:srgbClr val="352114"/>
                </a:solidFill>
                <a:latin typeface="Loubag"/>
                <a:ea typeface="Loubag"/>
                <a:cs typeface="Loubag"/>
                <a:sym typeface="Loubag"/>
              </a:rPr>
              <a:t>Hello!</a:t>
            </a:r>
          </a:p>
        </p:txBody>
      </p:sp>
      <p:sp>
        <p:nvSpPr>
          <p:cNvPr name="Freeform 9" id="9"/>
          <p:cNvSpPr/>
          <p:nvPr/>
        </p:nvSpPr>
        <p:spPr>
          <a:xfrm flipH="false" flipV="false" rot="0">
            <a:off x="1407054" y="3567586"/>
            <a:ext cx="1629380" cy="1345531"/>
          </a:xfrm>
          <a:custGeom>
            <a:avLst/>
            <a:gdLst/>
            <a:ahLst/>
            <a:cxnLst/>
            <a:rect r="r" b="b" t="t" l="l"/>
            <a:pathLst>
              <a:path h="1345531" w="1629380">
                <a:moveTo>
                  <a:pt x="0" y="0"/>
                </a:moveTo>
                <a:lnTo>
                  <a:pt x="1629379" y="0"/>
                </a:lnTo>
                <a:lnTo>
                  <a:pt x="1629379" y="1345531"/>
                </a:lnTo>
                <a:lnTo>
                  <a:pt x="0" y="1345531"/>
                </a:lnTo>
                <a:lnTo>
                  <a:pt x="0" y="0"/>
                </a:lnTo>
                <a:close/>
              </a:path>
            </a:pathLst>
          </a:custGeom>
          <a:blipFill>
            <a:blip r:embed="rId2">
              <a:extLst>
                <a:ext uri="{96DAC541-7B7A-43D3-8B79-37D633B846F1}">
                  <asvg:svgBlip xmlns:asvg="http://schemas.microsoft.com/office/drawing/2016/SVG/main" r:embed="rId3"/>
                </a:ext>
              </a:extLst>
            </a:blip>
            <a:stretch>
              <a:fillRect l="-61906" t="-258913" r="-92245" b="0"/>
            </a:stretch>
          </a:blipFill>
        </p:spPr>
      </p:sp>
      <p:sp>
        <p:nvSpPr>
          <p:cNvPr name="Freeform 10" id="10"/>
          <p:cNvSpPr/>
          <p:nvPr/>
        </p:nvSpPr>
        <p:spPr>
          <a:xfrm flipH="false" flipV="false" rot="0">
            <a:off x="430254" y="2891335"/>
            <a:ext cx="1196891" cy="1349016"/>
          </a:xfrm>
          <a:custGeom>
            <a:avLst/>
            <a:gdLst/>
            <a:ahLst/>
            <a:cxnLst/>
            <a:rect r="r" b="b" t="t" l="l"/>
            <a:pathLst>
              <a:path h="1349016" w="1196891">
                <a:moveTo>
                  <a:pt x="0" y="0"/>
                </a:moveTo>
                <a:lnTo>
                  <a:pt x="1196892" y="0"/>
                </a:lnTo>
                <a:lnTo>
                  <a:pt x="1196892" y="1349016"/>
                </a:lnTo>
                <a:lnTo>
                  <a:pt x="0" y="1349016"/>
                </a:lnTo>
                <a:lnTo>
                  <a:pt x="0" y="0"/>
                </a:lnTo>
                <a:close/>
              </a:path>
            </a:pathLst>
          </a:custGeom>
          <a:blipFill>
            <a:blip r:embed="rId4">
              <a:extLst>
                <a:ext uri="{96DAC541-7B7A-43D3-8B79-37D633B846F1}">
                  <asvg:svgBlip xmlns:asvg="http://schemas.microsoft.com/office/drawing/2016/SVG/main" r:embed="rId5"/>
                </a:ext>
              </a:extLst>
            </a:blip>
            <a:stretch>
              <a:fillRect l="-269376" t="-189371" r="0" b="-92813"/>
            </a:stretch>
          </a:blipFill>
        </p:spPr>
      </p:sp>
      <p:sp>
        <p:nvSpPr>
          <p:cNvPr name="Freeform 11" id="11"/>
          <p:cNvSpPr/>
          <p:nvPr/>
        </p:nvSpPr>
        <p:spPr>
          <a:xfrm flipH="false" flipV="false" rot="-1338174">
            <a:off x="14078783" y="7417749"/>
            <a:ext cx="2664375" cy="2141830"/>
          </a:xfrm>
          <a:custGeom>
            <a:avLst/>
            <a:gdLst/>
            <a:ahLst/>
            <a:cxnLst/>
            <a:rect r="r" b="b" t="t" l="l"/>
            <a:pathLst>
              <a:path h="2141830" w="2664375">
                <a:moveTo>
                  <a:pt x="0" y="0"/>
                </a:moveTo>
                <a:lnTo>
                  <a:pt x="2664375" y="0"/>
                </a:lnTo>
                <a:lnTo>
                  <a:pt x="2664375" y="2141830"/>
                </a:lnTo>
                <a:lnTo>
                  <a:pt x="0" y="2141830"/>
                </a:lnTo>
                <a:lnTo>
                  <a:pt x="0" y="0"/>
                </a:lnTo>
                <a:close/>
              </a:path>
            </a:pathLst>
          </a:custGeom>
          <a:blipFill>
            <a:blip r:embed="rId4">
              <a:extLst>
                <a:ext uri="{96DAC541-7B7A-43D3-8B79-37D633B846F1}">
                  <asvg:svgBlip xmlns:asvg="http://schemas.microsoft.com/office/drawing/2016/SVG/main" r:embed="rId5"/>
                </a:ext>
              </a:extLst>
            </a:blip>
            <a:stretch>
              <a:fillRect l="-84752" t="0" r="0" b="-168019"/>
            </a:stretch>
          </a:blipFill>
        </p:spPr>
      </p:sp>
      <p:sp>
        <p:nvSpPr>
          <p:cNvPr name="Freeform 12" id="12"/>
          <p:cNvSpPr/>
          <p:nvPr/>
        </p:nvSpPr>
        <p:spPr>
          <a:xfrm flipH="false" flipV="false" rot="0">
            <a:off x="1407054" y="654289"/>
            <a:ext cx="2347937" cy="2423531"/>
          </a:xfrm>
          <a:custGeom>
            <a:avLst/>
            <a:gdLst/>
            <a:ahLst/>
            <a:cxnLst/>
            <a:rect r="r" b="b" t="t" l="l"/>
            <a:pathLst>
              <a:path h="2423531" w="2347937">
                <a:moveTo>
                  <a:pt x="0" y="0"/>
                </a:moveTo>
                <a:lnTo>
                  <a:pt x="2347936" y="0"/>
                </a:lnTo>
                <a:lnTo>
                  <a:pt x="2347936" y="2423530"/>
                </a:lnTo>
                <a:lnTo>
                  <a:pt x="0" y="2423530"/>
                </a:lnTo>
                <a:lnTo>
                  <a:pt x="0" y="0"/>
                </a:lnTo>
                <a:close/>
              </a:path>
            </a:pathLst>
          </a:custGeom>
          <a:blipFill>
            <a:blip r:embed="rId4">
              <a:extLst>
                <a:ext uri="{96DAC541-7B7A-43D3-8B79-37D633B846F1}">
                  <asvg:svgBlip xmlns:asvg="http://schemas.microsoft.com/office/drawing/2016/SVG/main" r:embed="rId5"/>
                </a:ext>
              </a:extLst>
            </a:blip>
            <a:stretch>
              <a:fillRect l="0" t="-53478" r="-114240" b="-88572"/>
            </a:stretch>
          </a:blipFill>
        </p:spPr>
      </p:sp>
      <p:sp>
        <p:nvSpPr>
          <p:cNvPr name="Freeform 13" id="13"/>
          <p:cNvSpPr/>
          <p:nvPr/>
        </p:nvSpPr>
        <p:spPr>
          <a:xfrm flipH="true" flipV="false" rot="0">
            <a:off x="15251567" y="4346474"/>
            <a:ext cx="1196891" cy="1349016"/>
          </a:xfrm>
          <a:custGeom>
            <a:avLst/>
            <a:gdLst/>
            <a:ahLst/>
            <a:cxnLst/>
            <a:rect r="r" b="b" t="t" l="l"/>
            <a:pathLst>
              <a:path h="1349016" w="1196891">
                <a:moveTo>
                  <a:pt x="1196891" y="0"/>
                </a:moveTo>
                <a:lnTo>
                  <a:pt x="0" y="0"/>
                </a:lnTo>
                <a:lnTo>
                  <a:pt x="0" y="1349016"/>
                </a:lnTo>
                <a:lnTo>
                  <a:pt x="1196891" y="1349016"/>
                </a:lnTo>
                <a:lnTo>
                  <a:pt x="1196891" y="0"/>
                </a:lnTo>
                <a:close/>
              </a:path>
            </a:pathLst>
          </a:custGeom>
          <a:blipFill>
            <a:blip r:embed="rId4">
              <a:extLst>
                <a:ext uri="{96DAC541-7B7A-43D3-8B79-37D633B846F1}">
                  <asvg:svgBlip xmlns:asvg="http://schemas.microsoft.com/office/drawing/2016/SVG/main" r:embed="rId5"/>
                </a:ext>
              </a:extLst>
            </a:blip>
            <a:stretch>
              <a:fillRect l="-269376" t="-189371" r="0" b="-92813"/>
            </a:stretch>
          </a:blipFill>
        </p:spPr>
      </p:sp>
      <p:sp>
        <p:nvSpPr>
          <p:cNvPr name="Freeform 14" id="14"/>
          <p:cNvSpPr/>
          <p:nvPr/>
        </p:nvSpPr>
        <p:spPr>
          <a:xfrm flipH="true" flipV="false" rot="0">
            <a:off x="15850012" y="5905040"/>
            <a:ext cx="1629380" cy="1345531"/>
          </a:xfrm>
          <a:custGeom>
            <a:avLst/>
            <a:gdLst/>
            <a:ahLst/>
            <a:cxnLst/>
            <a:rect r="r" b="b" t="t" l="l"/>
            <a:pathLst>
              <a:path h="1345531" w="1629380">
                <a:moveTo>
                  <a:pt x="1629380" y="0"/>
                </a:moveTo>
                <a:lnTo>
                  <a:pt x="0" y="0"/>
                </a:lnTo>
                <a:lnTo>
                  <a:pt x="0" y="1345531"/>
                </a:lnTo>
                <a:lnTo>
                  <a:pt x="1629380" y="1345531"/>
                </a:lnTo>
                <a:lnTo>
                  <a:pt x="1629380" y="0"/>
                </a:lnTo>
                <a:close/>
              </a:path>
            </a:pathLst>
          </a:custGeom>
          <a:blipFill>
            <a:blip r:embed="rId6">
              <a:extLst>
                <a:ext uri="{96DAC541-7B7A-43D3-8B79-37D633B846F1}">
                  <asvg:svgBlip xmlns:asvg="http://schemas.microsoft.com/office/drawing/2016/SVG/main" r:embed="rId7"/>
                </a:ext>
              </a:extLst>
            </a:blip>
            <a:stretch>
              <a:fillRect l="-61906" t="-258913" r="-92245" b="0"/>
            </a:stretch>
          </a:blipFill>
        </p:spPr>
      </p:sp>
      <p:sp>
        <p:nvSpPr>
          <p:cNvPr name="Freeform 15" id="15"/>
          <p:cNvSpPr/>
          <p:nvPr/>
        </p:nvSpPr>
        <p:spPr>
          <a:xfrm flipH="false" flipV="false" rot="-1560979">
            <a:off x="15834389" y="134347"/>
            <a:ext cx="5927612" cy="3067539"/>
          </a:xfrm>
          <a:custGeom>
            <a:avLst/>
            <a:gdLst/>
            <a:ahLst/>
            <a:cxnLst/>
            <a:rect r="r" b="b" t="t" l="l"/>
            <a:pathLst>
              <a:path h="3067539" w="5927612">
                <a:moveTo>
                  <a:pt x="0" y="0"/>
                </a:moveTo>
                <a:lnTo>
                  <a:pt x="5927612" y="0"/>
                </a:lnTo>
                <a:lnTo>
                  <a:pt x="5927612" y="3067539"/>
                </a:lnTo>
                <a:lnTo>
                  <a:pt x="0" y="30675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4089472" y="4113201"/>
            <a:ext cx="10320009" cy="4127500"/>
          </a:xfrm>
          <a:prstGeom prst="rect">
            <a:avLst/>
          </a:prstGeom>
        </p:spPr>
        <p:txBody>
          <a:bodyPr anchor="t" rtlCol="false" tIns="0" lIns="0" bIns="0" rIns="0">
            <a:spAutoFit/>
          </a:bodyPr>
          <a:lstStyle/>
          <a:p>
            <a:pPr algn="ctr">
              <a:lnSpc>
                <a:spcPts val="6500"/>
              </a:lnSpc>
            </a:pPr>
            <a:r>
              <a:rPr lang="en-US" sz="5000">
                <a:solidFill>
                  <a:srgbClr val="352114"/>
                </a:solidFill>
                <a:latin typeface="Poppins"/>
                <a:ea typeface="Poppins"/>
                <a:cs typeface="Poppins"/>
                <a:sym typeface="Poppins"/>
              </a:rPr>
              <a:t>Introduction</a:t>
            </a:r>
          </a:p>
          <a:p>
            <a:pPr algn="ctr">
              <a:lnSpc>
                <a:spcPts val="6500"/>
              </a:lnSpc>
            </a:pPr>
            <a:r>
              <a:rPr lang="en-US" sz="5000">
                <a:solidFill>
                  <a:srgbClr val="352114"/>
                </a:solidFill>
                <a:latin typeface="Poppins"/>
                <a:ea typeface="Poppins"/>
                <a:cs typeface="Poppins"/>
                <a:sym typeface="Poppins"/>
              </a:rPr>
              <a:t>The “Why”</a:t>
            </a:r>
          </a:p>
          <a:p>
            <a:pPr algn="ctr">
              <a:lnSpc>
                <a:spcPts val="6500"/>
              </a:lnSpc>
            </a:pPr>
            <a:r>
              <a:rPr lang="en-US" sz="5000">
                <a:solidFill>
                  <a:srgbClr val="352114"/>
                </a:solidFill>
                <a:latin typeface="Poppins"/>
                <a:ea typeface="Poppins"/>
                <a:cs typeface="Poppins"/>
                <a:sym typeface="Poppins"/>
              </a:rPr>
              <a:t>Examples</a:t>
            </a:r>
          </a:p>
          <a:p>
            <a:pPr algn="ctr">
              <a:lnSpc>
                <a:spcPts val="6500"/>
              </a:lnSpc>
            </a:pPr>
            <a:r>
              <a:rPr lang="en-US" sz="5000">
                <a:solidFill>
                  <a:srgbClr val="352114"/>
                </a:solidFill>
                <a:latin typeface="Poppins"/>
                <a:ea typeface="Poppins"/>
                <a:cs typeface="Poppins"/>
                <a:sym typeface="Poppins"/>
              </a:rPr>
              <a:t>Workflow Walkthrough</a:t>
            </a:r>
          </a:p>
          <a:p>
            <a:pPr algn="ctr">
              <a:lnSpc>
                <a:spcPts val="6500"/>
              </a:lnSpc>
            </a:pPr>
            <a:r>
              <a:rPr lang="en-US" sz="5000">
                <a:solidFill>
                  <a:srgbClr val="352114"/>
                </a:solidFill>
                <a:latin typeface="Poppins"/>
                <a:ea typeface="Poppins"/>
                <a:cs typeface="Poppins"/>
                <a:sym typeface="Poppins"/>
              </a:rPr>
              <a:t>Hands-On Practice</a:t>
            </a:r>
          </a:p>
        </p:txBody>
      </p:sp>
      <p:sp>
        <p:nvSpPr>
          <p:cNvPr name="TextBox 17" id="17"/>
          <p:cNvSpPr txBox="true"/>
          <p:nvPr/>
        </p:nvSpPr>
        <p:spPr>
          <a:xfrm rot="0">
            <a:off x="5068175" y="2834297"/>
            <a:ext cx="8362044" cy="901700"/>
          </a:xfrm>
          <a:prstGeom prst="rect">
            <a:avLst/>
          </a:prstGeom>
        </p:spPr>
        <p:txBody>
          <a:bodyPr anchor="t" rtlCol="false" tIns="0" lIns="0" bIns="0" rIns="0">
            <a:spAutoFit/>
          </a:bodyPr>
          <a:lstStyle/>
          <a:p>
            <a:pPr algn="ctr">
              <a:lnSpc>
                <a:spcPts val="7000"/>
              </a:lnSpc>
            </a:pPr>
            <a:r>
              <a:rPr lang="en-US" sz="5000">
                <a:solidFill>
                  <a:srgbClr val="352114"/>
                </a:solidFill>
                <a:latin typeface="Poppins"/>
                <a:ea typeface="Poppins"/>
                <a:cs typeface="Poppins"/>
                <a:sym typeface="Poppins"/>
              </a:rPr>
              <a:t>Agenda</a:t>
            </a:r>
            <a:r>
              <a:rPr lang="en-US" sz="5000">
                <a:solidFill>
                  <a:srgbClr val="352114"/>
                </a:solidFill>
                <a:latin typeface="Poppins"/>
                <a:ea typeface="Poppins"/>
                <a:cs typeface="Poppins"/>
                <a:sym typeface="Poppins"/>
              </a:rPr>
              <a:t>:</a:t>
            </a:r>
          </a:p>
        </p:txBody>
      </p:sp>
      <p:sp>
        <p:nvSpPr>
          <p:cNvPr name="Freeform 18" id="18"/>
          <p:cNvSpPr/>
          <p:nvPr/>
        </p:nvSpPr>
        <p:spPr>
          <a:xfrm flipH="true" flipV="false" rot="1770198">
            <a:off x="-3051242" y="6526250"/>
            <a:ext cx="5927612" cy="3067539"/>
          </a:xfrm>
          <a:custGeom>
            <a:avLst/>
            <a:gdLst/>
            <a:ahLst/>
            <a:cxnLst/>
            <a:rect r="r" b="b" t="t" l="l"/>
            <a:pathLst>
              <a:path h="3067539" w="5927612">
                <a:moveTo>
                  <a:pt x="5927613" y="0"/>
                </a:moveTo>
                <a:lnTo>
                  <a:pt x="0" y="0"/>
                </a:lnTo>
                <a:lnTo>
                  <a:pt x="0" y="3067540"/>
                </a:lnTo>
                <a:lnTo>
                  <a:pt x="5927613" y="3067540"/>
                </a:lnTo>
                <a:lnTo>
                  <a:pt x="592761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352114"/>
        </a:solidFill>
      </p:bgPr>
    </p:bg>
    <p:spTree>
      <p:nvGrpSpPr>
        <p:cNvPr id="1" name=""/>
        <p:cNvGrpSpPr/>
        <p:nvPr/>
      </p:nvGrpSpPr>
      <p:grpSpPr>
        <a:xfrm>
          <a:off x="0" y="0"/>
          <a:ext cx="0" cy="0"/>
          <a:chOff x="0" y="0"/>
          <a:chExt cx="0" cy="0"/>
        </a:xfrm>
      </p:grpSpPr>
      <p:grpSp>
        <p:nvGrpSpPr>
          <p:cNvPr name="Group 2" id="2"/>
          <p:cNvGrpSpPr/>
          <p:nvPr/>
        </p:nvGrpSpPr>
        <p:grpSpPr>
          <a:xfrm rot="0">
            <a:off x="2597190" y="0"/>
            <a:ext cx="2540709" cy="2540709"/>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8989"/>
            </a:solidFill>
          </p:spPr>
        </p:sp>
        <p:sp>
          <p:nvSpPr>
            <p:cNvPr name="TextBox 4" id="4"/>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5" id="5"/>
          <p:cNvGrpSpPr/>
          <p:nvPr/>
        </p:nvGrpSpPr>
        <p:grpSpPr>
          <a:xfrm rot="0">
            <a:off x="2597190" y="2583187"/>
            <a:ext cx="2540709" cy="254070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B0B3F4"/>
            </a:solidFill>
          </p:spPr>
        </p:sp>
        <p:sp>
          <p:nvSpPr>
            <p:cNvPr name="TextBox 7" id="7"/>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8" id="8"/>
          <p:cNvGrpSpPr/>
          <p:nvPr/>
        </p:nvGrpSpPr>
        <p:grpSpPr>
          <a:xfrm rot="0">
            <a:off x="2597190" y="5161996"/>
            <a:ext cx="2540709" cy="254070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EB15D"/>
            </a:solidFill>
          </p:spPr>
        </p:sp>
        <p:sp>
          <p:nvSpPr>
            <p:cNvPr name="TextBox 10" id="10"/>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11" id="11"/>
          <p:cNvGrpSpPr/>
          <p:nvPr/>
        </p:nvGrpSpPr>
        <p:grpSpPr>
          <a:xfrm rot="0">
            <a:off x="2597190" y="7746291"/>
            <a:ext cx="2540709" cy="254070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65CEA2"/>
            </a:solidFill>
          </p:spPr>
        </p:sp>
        <p:sp>
          <p:nvSpPr>
            <p:cNvPr name="TextBox 13" id="13"/>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14" id="14"/>
          <p:cNvGrpSpPr/>
          <p:nvPr/>
        </p:nvGrpSpPr>
        <p:grpSpPr>
          <a:xfrm rot="0">
            <a:off x="13150101" y="0"/>
            <a:ext cx="2540709" cy="254070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65CEA2"/>
            </a:solidFill>
          </p:spPr>
        </p:sp>
        <p:sp>
          <p:nvSpPr>
            <p:cNvPr name="TextBox 16" id="16"/>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17" id="17"/>
          <p:cNvGrpSpPr/>
          <p:nvPr/>
        </p:nvGrpSpPr>
        <p:grpSpPr>
          <a:xfrm rot="0">
            <a:off x="13150101" y="2583187"/>
            <a:ext cx="2540709" cy="254070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B0B3F4"/>
            </a:solidFill>
          </p:spPr>
        </p:sp>
        <p:sp>
          <p:nvSpPr>
            <p:cNvPr name="TextBox 19" id="19"/>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20" id="20"/>
          <p:cNvGrpSpPr/>
          <p:nvPr/>
        </p:nvGrpSpPr>
        <p:grpSpPr>
          <a:xfrm rot="0">
            <a:off x="13150101" y="5161996"/>
            <a:ext cx="2540709" cy="2540709"/>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EB15D"/>
            </a:solidFill>
          </p:spPr>
        </p:sp>
        <p:sp>
          <p:nvSpPr>
            <p:cNvPr name="TextBox 22" id="22"/>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23" id="23"/>
          <p:cNvGrpSpPr/>
          <p:nvPr/>
        </p:nvGrpSpPr>
        <p:grpSpPr>
          <a:xfrm rot="0">
            <a:off x="13150101" y="7746291"/>
            <a:ext cx="2540709" cy="254070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8989"/>
            </a:solidFill>
          </p:spPr>
        </p:sp>
        <p:sp>
          <p:nvSpPr>
            <p:cNvPr name="TextBox 25" id="25"/>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26" id="26"/>
          <p:cNvGrpSpPr/>
          <p:nvPr/>
        </p:nvGrpSpPr>
        <p:grpSpPr>
          <a:xfrm rot="0">
            <a:off x="5195049" y="0"/>
            <a:ext cx="2540709" cy="254070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EB85"/>
            </a:solidFill>
          </p:spPr>
        </p:sp>
        <p:sp>
          <p:nvSpPr>
            <p:cNvPr name="TextBox 28" id="28"/>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29" id="29"/>
          <p:cNvGrpSpPr/>
          <p:nvPr/>
        </p:nvGrpSpPr>
        <p:grpSpPr>
          <a:xfrm rot="0">
            <a:off x="7792907" y="0"/>
            <a:ext cx="2702186" cy="2540709"/>
            <a:chOff x="0" y="0"/>
            <a:chExt cx="864458" cy="812800"/>
          </a:xfrm>
        </p:grpSpPr>
        <p:sp>
          <p:nvSpPr>
            <p:cNvPr name="Freeform 30" id="30"/>
            <p:cNvSpPr/>
            <p:nvPr/>
          </p:nvSpPr>
          <p:spPr>
            <a:xfrm flipH="false" flipV="false" rot="0">
              <a:off x="0" y="0"/>
              <a:ext cx="864458" cy="812800"/>
            </a:xfrm>
            <a:custGeom>
              <a:avLst/>
              <a:gdLst/>
              <a:ahLst/>
              <a:cxnLst/>
              <a:rect r="r" b="b" t="t" l="l"/>
              <a:pathLst>
                <a:path h="812800" w="864458">
                  <a:moveTo>
                    <a:pt x="0" y="0"/>
                  </a:moveTo>
                  <a:lnTo>
                    <a:pt x="864458" y="0"/>
                  </a:lnTo>
                  <a:lnTo>
                    <a:pt x="864458" y="812800"/>
                  </a:lnTo>
                  <a:lnTo>
                    <a:pt x="0" y="812800"/>
                  </a:lnTo>
                  <a:close/>
                </a:path>
              </a:pathLst>
            </a:custGeom>
            <a:solidFill>
              <a:srgbClr val="B0B3F4"/>
            </a:solidFill>
          </p:spPr>
        </p:sp>
        <p:sp>
          <p:nvSpPr>
            <p:cNvPr name="TextBox 31" id="31"/>
            <p:cNvSpPr txBox="true"/>
            <p:nvPr/>
          </p:nvSpPr>
          <p:spPr>
            <a:xfrm>
              <a:off x="0" y="-28575"/>
              <a:ext cx="864458" cy="841375"/>
            </a:xfrm>
            <a:prstGeom prst="rect">
              <a:avLst/>
            </a:prstGeom>
          </p:spPr>
          <p:txBody>
            <a:bodyPr anchor="ctr" rtlCol="false" tIns="50800" lIns="50800" bIns="50800" rIns="50800"/>
            <a:lstStyle/>
            <a:p>
              <a:pPr algn="ctr">
                <a:lnSpc>
                  <a:spcPts val="2034"/>
                </a:lnSpc>
              </a:pPr>
            </a:p>
          </p:txBody>
        </p:sp>
      </p:grpSp>
      <p:grpSp>
        <p:nvGrpSpPr>
          <p:cNvPr name="Group 32" id="32"/>
          <p:cNvGrpSpPr/>
          <p:nvPr/>
        </p:nvGrpSpPr>
        <p:grpSpPr>
          <a:xfrm rot="0">
            <a:off x="10552243" y="0"/>
            <a:ext cx="2540709" cy="2540709"/>
            <a:chOff x="0" y="0"/>
            <a:chExt cx="812800" cy="812800"/>
          </a:xfrm>
        </p:grpSpPr>
        <p:sp>
          <p:nvSpPr>
            <p:cNvPr name="Freeform 33" id="3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A4E0"/>
            </a:solidFill>
          </p:spPr>
        </p:sp>
        <p:sp>
          <p:nvSpPr>
            <p:cNvPr name="TextBox 34" id="34"/>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35" id="35"/>
          <p:cNvGrpSpPr/>
          <p:nvPr/>
        </p:nvGrpSpPr>
        <p:grpSpPr>
          <a:xfrm rot="0">
            <a:off x="5195049" y="7755816"/>
            <a:ext cx="2540709" cy="2540709"/>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A4E0"/>
            </a:solidFill>
          </p:spPr>
        </p:sp>
        <p:sp>
          <p:nvSpPr>
            <p:cNvPr name="TextBox 37" id="37"/>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38" id="38"/>
          <p:cNvGrpSpPr/>
          <p:nvPr/>
        </p:nvGrpSpPr>
        <p:grpSpPr>
          <a:xfrm rot="0">
            <a:off x="7792907" y="7755816"/>
            <a:ext cx="2702186" cy="2540709"/>
            <a:chOff x="0" y="0"/>
            <a:chExt cx="864458" cy="812800"/>
          </a:xfrm>
        </p:grpSpPr>
        <p:sp>
          <p:nvSpPr>
            <p:cNvPr name="Freeform 39" id="39"/>
            <p:cNvSpPr/>
            <p:nvPr/>
          </p:nvSpPr>
          <p:spPr>
            <a:xfrm flipH="false" flipV="false" rot="0">
              <a:off x="0" y="0"/>
              <a:ext cx="864458" cy="812800"/>
            </a:xfrm>
            <a:custGeom>
              <a:avLst/>
              <a:gdLst/>
              <a:ahLst/>
              <a:cxnLst/>
              <a:rect r="r" b="b" t="t" l="l"/>
              <a:pathLst>
                <a:path h="812800" w="864458">
                  <a:moveTo>
                    <a:pt x="0" y="0"/>
                  </a:moveTo>
                  <a:lnTo>
                    <a:pt x="864458" y="0"/>
                  </a:lnTo>
                  <a:lnTo>
                    <a:pt x="864458" y="812800"/>
                  </a:lnTo>
                  <a:lnTo>
                    <a:pt x="0" y="812800"/>
                  </a:lnTo>
                  <a:close/>
                </a:path>
              </a:pathLst>
            </a:custGeom>
            <a:solidFill>
              <a:srgbClr val="FF8989"/>
            </a:solidFill>
          </p:spPr>
        </p:sp>
        <p:sp>
          <p:nvSpPr>
            <p:cNvPr name="TextBox 40" id="40"/>
            <p:cNvSpPr txBox="true"/>
            <p:nvPr/>
          </p:nvSpPr>
          <p:spPr>
            <a:xfrm>
              <a:off x="0" y="-28575"/>
              <a:ext cx="864458" cy="841375"/>
            </a:xfrm>
            <a:prstGeom prst="rect">
              <a:avLst/>
            </a:prstGeom>
          </p:spPr>
          <p:txBody>
            <a:bodyPr anchor="ctr" rtlCol="false" tIns="50800" lIns="50800" bIns="50800" rIns="50800"/>
            <a:lstStyle/>
            <a:p>
              <a:pPr algn="ctr">
                <a:lnSpc>
                  <a:spcPts val="2034"/>
                </a:lnSpc>
              </a:pPr>
            </a:p>
          </p:txBody>
        </p:sp>
      </p:grpSp>
      <p:grpSp>
        <p:nvGrpSpPr>
          <p:cNvPr name="Group 41" id="41"/>
          <p:cNvGrpSpPr/>
          <p:nvPr/>
        </p:nvGrpSpPr>
        <p:grpSpPr>
          <a:xfrm rot="0">
            <a:off x="10552243" y="7755816"/>
            <a:ext cx="2540709" cy="2540709"/>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EB85"/>
            </a:solidFill>
          </p:spPr>
        </p:sp>
        <p:sp>
          <p:nvSpPr>
            <p:cNvPr name="TextBox 43" id="43"/>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sp>
        <p:nvSpPr>
          <p:cNvPr name="Freeform 44" id="44"/>
          <p:cNvSpPr/>
          <p:nvPr/>
        </p:nvSpPr>
        <p:spPr>
          <a:xfrm flipH="false" flipV="false" rot="0">
            <a:off x="2591978" y="97584"/>
            <a:ext cx="2493983" cy="2275759"/>
          </a:xfrm>
          <a:custGeom>
            <a:avLst/>
            <a:gdLst/>
            <a:ahLst/>
            <a:cxnLst/>
            <a:rect r="r" b="b" t="t" l="l"/>
            <a:pathLst>
              <a:path h="2275759" w="2493983">
                <a:moveTo>
                  <a:pt x="0" y="0"/>
                </a:moveTo>
                <a:lnTo>
                  <a:pt x="2493983" y="0"/>
                </a:lnTo>
                <a:lnTo>
                  <a:pt x="2493983" y="2275760"/>
                </a:lnTo>
                <a:lnTo>
                  <a:pt x="0" y="2275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5" id="45"/>
          <p:cNvSpPr/>
          <p:nvPr/>
        </p:nvSpPr>
        <p:spPr>
          <a:xfrm flipH="false" flipV="false" rot="0">
            <a:off x="13173130" y="97584"/>
            <a:ext cx="2493983" cy="2275759"/>
          </a:xfrm>
          <a:custGeom>
            <a:avLst/>
            <a:gdLst/>
            <a:ahLst/>
            <a:cxnLst/>
            <a:rect r="r" b="b" t="t" l="l"/>
            <a:pathLst>
              <a:path h="2275759" w="2493983">
                <a:moveTo>
                  <a:pt x="0" y="0"/>
                </a:moveTo>
                <a:lnTo>
                  <a:pt x="2493983" y="0"/>
                </a:lnTo>
                <a:lnTo>
                  <a:pt x="2493983" y="2275760"/>
                </a:lnTo>
                <a:lnTo>
                  <a:pt x="0" y="2275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6" id="46"/>
          <p:cNvSpPr/>
          <p:nvPr/>
        </p:nvSpPr>
        <p:spPr>
          <a:xfrm flipH="false" flipV="false" rot="0">
            <a:off x="2558191" y="7944566"/>
            <a:ext cx="2493983" cy="2275759"/>
          </a:xfrm>
          <a:custGeom>
            <a:avLst/>
            <a:gdLst/>
            <a:ahLst/>
            <a:cxnLst/>
            <a:rect r="r" b="b" t="t" l="l"/>
            <a:pathLst>
              <a:path h="2275759" w="2493983">
                <a:moveTo>
                  <a:pt x="0" y="0"/>
                </a:moveTo>
                <a:lnTo>
                  <a:pt x="2493983" y="0"/>
                </a:lnTo>
                <a:lnTo>
                  <a:pt x="2493983" y="2275759"/>
                </a:lnTo>
                <a:lnTo>
                  <a:pt x="0" y="2275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7" id="47"/>
          <p:cNvSpPr/>
          <p:nvPr/>
        </p:nvSpPr>
        <p:spPr>
          <a:xfrm flipH="false" flipV="false" rot="0">
            <a:off x="13140576" y="7944566"/>
            <a:ext cx="2493983" cy="2275759"/>
          </a:xfrm>
          <a:custGeom>
            <a:avLst/>
            <a:gdLst/>
            <a:ahLst/>
            <a:cxnLst/>
            <a:rect r="r" b="b" t="t" l="l"/>
            <a:pathLst>
              <a:path h="2275759" w="2493983">
                <a:moveTo>
                  <a:pt x="0" y="0"/>
                </a:moveTo>
                <a:lnTo>
                  <a:pt x="2493983" y="0"/>
                </a:lnTo>
                <a:lnTo>
                  <a:pt x="2493983" y="2275759"/>
                </a:lnTo>
                <a:lnTo>
                  <a:pt x="0" y="2275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8" id="48"/>
          <p:cNvGrpSpPr/>
          <p:nvPr/>
        </p:nvGrpSpPr>
        <p:grpSpPr>
          <a:xfrm rot="0">
            <a:off x="3430925" y="1576258"/>
            <a:ext cx="11426150" cy="7134483"/>
            <a:chOff x="0" y="0"/>
            <a:chExt cx="3969316" cy="2478439"/>
          </a:xfrm>
        </p:grpSpPr>
        <p:sp>
          <p:nvSpPr>
            <p:cNvPr name="Freeform 49" id="49"/>
            <p:cNvSpPr/>
            <p:nvPr/>
          </p:nvSpPr>
          <p:spPr>
            <a:xfrm flipH="false" flipV="false" rot="0">
              <a:off x="0" y="0"/>
              <a:ext cx="3969315" cy="2478439"/>
            </a:xfrm>
            <a:custGeom>
              <a:avLst/>
              <a:gdLst/>
              <a:ahLst/>
              <a:cxnLst/>
              <a:rect r="r" b="b" t="t" l="l"/>
              <a:pathLst>
                <a:path h="2478439" w="3969315">
                  <a:moveTo>
                    <a:pt x="13551" y="0"/>
                  </a:moveTo>
                  <a:lnTo>
                    <a:pt x="3955764" y="0"/>
                  </a:lnTo>
                  <a:cubicBezTo>
                    <a:pt x="3959358" y="0"/>
                    <a:pt x="3962805" y="1428"/>
                    <a:pt x="3965346" y="3969"/>
                  </a:cubicBezTo>
                  <a:cubicBezTo>
                    <a:pt x="3967888" y="6510"/>
                    <a:pt x="3969315" y="9957"/>
                    <a:pt x="3969315" y="13551"/>
                  </a:cubicBezTo>
                  <a:lnTo>
                    <a:pt x="3969315" y="2464888"/>
                  </a:lnTo>
                  <a:cubicBezTo>
                    <a:pt x="3969315" y="2472372"/>
                    <a:pt x="3963248" y="2478439"/>
                    <a:pt x="3955764" y="2478439"/>
                  </a:cubicBezTo>
                  <a:lnTo>
                    <a:pt x="13551" y="2478439"/>
                  </a:lnTo>
                  <a:cubicBezTo>
                    <a:pt x="9957" y="2478439"/>
                    <a:pt x="6510" y="2477011"/>
                    <a:pt x="3969" y="2474470"/>
                  </a:cubicBezTo>
                  <a:cubicBezTo>
                    <a:pt x="1428" y="2471929"/>
                    <a:pt x="0" y="2468482"/>
                    <a:pt x="0" y="2464888"/>
                  </a:cubicBezTo>
                  <a:lnTo>
                    <a:pt x="0" y="13551"/>
                  </a:lnTo>
                  <a:cubicBezTo>
                    <a:pt x="0" y="6067"/>
                    <a:pt x="6067" y="0"/>
                    <a:pt x="13551" y="0"/>
                  </a:cubicBezTo>
                  <a:close/>
                </a:path>
              </a:pathLst>
            </a:custGeom>
            <a:solidFill>
              <a:srgbClr val="FFFBF6"/>
            </a:solidFill>
            <a:ln w="57150" cap="sq">
              <a:solidFill>
                <a:srgbClr val="352114"/>
              </a:solidFill>
              <a:prstDash val="solid"/>
              <a:miter/>
            </a:ln>
          </p:spPr>
        </p:sp>
        <p:sp>
          <p:nvSpPr>
            <p:cNvPr name="TextBox 50" id="50"/>
            <p:cNvSpPr txBox="true"/>
            <p:nvPr/>
          </p:nvSpPr>
          <p:spPr>
            <a:xfrm>
              <a:off x="0" y="-9525"/>
              <a:ext cx="3969316" cy="2487964"/>
            </a:xfrm>
            <a:prstGeom prst="rect">
              <a:avLst/>
            </a:prstGeom>
          </p:spPr>
          <p:txBody>
            <a:bodyPr anchor="ctr" rtlCol="false" tIns="51955" lIns="51955" bIns="51955" rIns="51955"/>
            <a:lstStyle/>
            <a:p>
              <a:pPr algn="ctr">
                <a:lnSpc>
                  <a:spcPts val="1457"/>
                </a:lnSpc>
              </a:pPr>
            </a:p>
          </p:txBody>
        </p:sp>
      </p:grpSp>
      <p:sp>
        <p:nvSpPr>
          <p:cNvPr name="TextBox 51" id="51"/>
          <p:cNvSpPr txBox="true"/>
          <p:nvPr/>
        </p:nvSpPr>
        <p:spPr>
          <a:xfrm rot="0">
            <a:off x="3838969" y="3796391"/>
            <a:ext cx="10278140" cy="4290822"/>
          </a:xfrm>
          <a:prstGeom prst="rect">
            <a:avLst/>
          </a:prstGeom>
        </p:spPr>
        <p:txBody>
          <a:bodyPr anchor="t" rtlCol="false" tIns="0" lIns="0" bIns="0" rIns="0">
            <a:spAutoFit/>
          </a:bodyPr>
          <a:lstStyle/>
          <a:p>
            <a:pPr algn="l" marL="712470" indent="-356235" lvl="1">
              <a:lnSpc>
                <a:spcPts val="4224"/>
              </a:lnSpc>
              <a:buFont typeface="Arial"/>
              <a:buChar char="•"/>
            </a:pPr>
            <a:r>
              <a:rPr lang="en-US" sz="3300">
                <a:solidFill>
                  <a:srgbClr val="352114"/>
                </a:solidFill>
                <a:latin typeface="Poppins"/>
                <a:ea typeface="Poppins"/>
                <a:cs typeface="Poppins"/>
                <a:sym typeface="Poppins"/>
              </a:rPr>
              <a:t>20 years in education- 1</a:t>
            </a:r>
            <a:r>
              <a:rPr lang="en-US" sz="3300">
                <a:solidFill>
                  <a:srgbClr val="352114"/>
                </a:solidFill>
                <a:latin typeface="Poppins"/>
                <a:ea typeface="Poppins"/>
                <a:cs typeface="Poppins"/>
                <a:sym typeface="Poppins"/>
              </a:rPr>
              <a:t>st</a:t>
            </a:r>
            <a:r>
              <a:rPr lang="en-US" sz="3300">
                <a:solidFill>
                  <a:srgbClr val="352114"/>
                </a:solidFill>
                <a:latin typeface="Poppins"/>
                <a:ea typeface="Poppins"/>
                <a:cs typeface="Poppins"/>
                <a:sym typeface="Poppins"/>
              </a:rPr>
              <a:t> year as an Ed Tech</a:t>
            </a:r>
          </a:p>
          <a:p>
            <a:pPr algn="l" marL="712470" indent="-356235" lvl="1">
              <a:lnSpc>
                <a:spcPts val="4224"/>
              </a:lnSpc>
              <a:buFont typeface="Arial"/>
              <a:buChar char="•"/>
            </a:pPr>
            <a:r>
              <a:rPr lang="en-US" sz="3300">
                <a:solidFill>
                  <a:srgbClr val="352114"/>
                </a:solidFill>
                <a:latin typeface="Poppins"/>
                <a:ea typeface="Poppins"/>
                <a:cs typeface="Poppins"/>
                <a:sym typeface="Poppins"/>
              </a:rPr>
              <a:t>Family: Married, 1 son, 2 dogs</a:t>
            </a:r>
          </a:p>
          <a:p>
            <a:pPr algn="l" marL="712470" indent="-356235" lvl="1">
              <a:lnSpc>
                <a:spcPts val="4224"/>
              </a:lnSpc>
              <a:buFont typeface="Arial"/>
              <a:buChar char="•"/>
            </a:pPr>
            <a:r>
              <a:rPr lang="en-US" sz="3300">
                <a:solidFill>
                  <a:srgbClr val="352114"/>
                </a:solidFill>
                <a:latin typeface="Poppins"/>
                <a:ea typeface="Poppins"/>
                <a:cs typeface="Poppins"/>
                <a:sym typeface="Poppins"/>
              </a:rPr>
              <a:t>Hobbies: reading, watching baseball, traveling and shopping</a:t>
            </a:r>
          </a:p>
          <a:p>
            <a:pPr algn="l">
              <a:lnSpc>
                <a:spcPts val="4224"/>
              </a:lnSpc>
            </a:pPr>
          </a:p>
          <a:p>
            <a:pPr algn="ctr">
              <a:lnSpc>
                <a:spcPts val="4224"/>
              </a:lnSpc>
            </a:pPr>
            <a:r>
              <a:rPr lang="en-US" sz="3300">
                <a:solidFill>
                  <a:srgbClr val="352114"/>
                </a:solidFill>
                <a:latin typeface="Poppins"/>
                <a:ea typeface="Poppins"/>
                <a:cs typeface="Poppins"/>
                <a:sym typeface="Poppins"/>
              </a:rPr>
              <a:t>“Technology will not replace great teachers, but technology in the hands of great teachers can be transformational.” — George Couros</a:t>
            </a:r>
          </a:p>
        </p:txBody>
      </p:sp>
      <p:sp>
        <p:nvSpPr>
          <p:cNvPr name="TextBox 52" id="52"/>
          <p:cNvSpPr txBox="true"/>
          <p:nvPr/>
        </p:nvSpPr>
        <p:spPr>
          <a:xfrm rot="0">
            <a:off x="3867544" y="2306681"/>
            <a:ext cx="10610061" cy="1308736"/>
          </a:xfrm>
          <a:prstGeom prst="rect">
            <a:avLst/>
          </a:prstGeom>
        </p:spPr>
        <p:txBody>
          <a:bodyPr anchor="t" rtlCol="false" tIns="0" lIns="0" bIns="0" rIns="0">
            <a:spAutoFit/>
          </a:bodyPr>
          <a:lstStyle/>
          <a:p>
            <a:pPr algn="ctr">
              <a:lnSpc>
                <a:spcPts val="10170"/>
              </a:lnSpc>
            </a:pPr>
            <a:r>
              <a:rPr lang="en-US" sz="9000">
                <a:solidFill>
                  <a:srgbClr val="352114"/>
                </a:solidFill>
                <a:latin typeface="Loubag"/>
                <a:ea typeface="Loubag"/>
                <a:cs typeface="Loubag"/>
                <a:sym typeface="Loubag"/>
              </a:rPr>
              <a:t>Introduction </a:t>
            </a:r>
          </a:p>
        </p:txBody>
      </p:sp>
      <p:grpSp>
        <p:nvGrpSpPr>
          <p:cNvPr name="Group 53" id="53"/>
          <p:cNvGrpSpPr/>
          <p:nvPr/>
        </p:nvGrpSpPr>
        <p:grpSpPr>
          <a:xfrm rot="0">
            <a:off x="0" y="0"/>
            <a:ext cx="2540709" cy="2540709"/>
            <a:chOff x="0" y="0"/>
            <a:chExt cx="812800" cy="812800"/>
          </a:xfrm>
        </p:grpSpPr>
        <p:sp>
          <p:nvSpPr>
            <p:cNvPr name="Freeform 54" id="5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65CEA2"/>
            </a:solidFill>
          </p:spPr>
        </p:sp>
        <p:sp>
          <p:nvSpPr>
            <p:cNvPr name="TextBox 55" id="55"/>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56" id="56"/>
          <p:cNvGrpSpPr/>
          <p:nvPr/>
        </p:nvGrpSpPr>
        <p:grpSpPr>
          <a:xfrm rot="0">
            <a:off x="0" y="2583187"/>
            <a:ext cx="2540709" cy="2540709"/>
            <a:chOff x="0" y="0"/>
            <a:chExt cx="812800" cy="812800"/>
          </a:xfrm>
        </p:grpSpPr>
        <p:sp>
          <p:nvSpPr>
            <p:cNvPr name="Freeform 57" id="5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A4E0"/>
            </a:solidFill>
          </p:spPr>
        </p:sp>
        <p:sp>
          <p:nvSpPr>
            <p:cNvPr name="TextBox 58" id="58"/>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59" id="59"/>
          <p:cNvGrpSpPr/>
          <p:nvPr/>
        </p:nvGrpSpPr>
        <p:grpSpPr>
          <a:xfrm rot="0">
            <a:off x="0" y="5166374"/>
            <a:ext cx="2540709" cy="2540709"/>
            <a:chOff x="0" y="0"/>
            <a:chExt cx="812800" cy="812800"/>
          </a:xfrm>
        </p:grpSpPr>
        <p:sp>
          <p:nvSpPr>
            <p:cNvPr name="Freeform 60" id="6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EB85"/>
            </a:solidFill>
          </p:spPr>
        </p:sp>
        <p:sp>
          <p:nvSpPr>
            <p:cNvPr name="TextBox 61" id="61"/>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62" id="62"/>
          <p:cNvGrpSpPr/>
          <p:nvPr/>
        </p:nvGrpSpPr>
        <p:grpSpPr>
          <a:xfrm rot="0">
            <a:off x="0" y="7746291"/>
            <a:ext cx="2540709" cy="2540709"/>
            <a:chOff x="0" y="0"/>
            <a:chExt cx="812800" cy="812800"/>
          </a:xfrm>
        </p:grpSpPr>
        <p:sp>
          <p:nvSpPr>
            <p:cNvPr name="Freeform 63" id="63"/>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B0B3F4"/>
            </a:solidFill>
          </p:spPr>
        </p:sp>
        <p:sp>
          <p:nvSpPr>
            <p:cNvPr name="TextBox 64" id="64"/>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65" id="65"/>
          <p:cNvGrpSpPr/>
          <p:nvPr/>
        </p:nvGrpSpPr>
        <p:grpSpPr>
          <a:xfrm rot="0">
            <a:off x="15747291" y="0"/>
            <a:ext cx="2540709" cy="2540709"/>
            <a:chOff x="0" y="0"/>
            <a:chExt cx="812800" cy="812800"/>
          </a:xfrm>
        </p:grpSpPr>
        <p:sp>
          <p:nvSpPr>
            <p:cNvPr name="Freeform 66" id="6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B0B3F4"/>
            </a:solidFill>
          </p:spPr>
        </p:sp>
        <p:sp>
          <p:nvSpPr>
            <p:cNvPr name="TextBox 67" id="67"/>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68" id="68"/>
          <p:cNvGrpSpPr/>
          <p:nvPr/>
        </p:nvGrpSpPr>
        <p:grpSpPr>
          <a:xfrm rot="0">
            <a:off x="15747291" y="2583187"/>
            <a:ext cx="2540709" cy="2540709"/>
            <a:chOff x="0" y="0"/>
            <a:chExt cx="812800" cy="812800"/>
          </a:xfrm>
        </p:grpSpPr>
        <p:sp>
          <p:nvSpPr>
            <p:cNvPr name="Freeform 69" id="6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EB85"/>
            </a:solidFill>
          </p:spPr>
        </p:sp>
        <p:sp>
          <p:nvSpPr>
            <p:cNvPr name="TextBox 70" id="70"/>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71" id="71"/>
          <p:cNvGrpSpPr/>
          <p:nvPr/>
        </p:nvGrpSpPr>
        <p:grpSpPr>
          <a:xfrm rot="0">
            <a:off x="15747291" y="5166374"/>
            <a:ext cx="2540709" cy="2540709"/>
            <a:chOff x="0" y="0"/>
            <a:chExt cx="812800" cy="812800"/>
          </a:xfrm>
        </p:grpSpPr>
        <p:sp>
          <p:nvSpPr>
            <p:cNvPr name="Freeform 72" id="7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A4E0"/>
            </a:solidFill>
          </p:spPr>
        </p:sp>
        <p:sp>
          <p:nvSpPr>
            <p:cNvPr name="TextBox 73" id="73"/>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grpSp>
        <p:nvGrpSpPr>
          <p:cNvPr name="Group 74" id="74"/>
          <p:cNvGrpSpPr/>
          <p:nvPr/>
        </p:nvGrpSpPr>
        <p:grpSpPr>
          <a:xfrm rot="0">
            <a:off x="15747291" y="7746291"/>
            <a:ext cx="2540709" cy="2540709"/>
            <a:chOff x="0" y="0"/>
            <a:chExt cx="812800" cy="812800"/>
          </a:xfrm>
        </p:grpSpPr>
        <p:sp>
          <p:nvSpPr>
            <p:cNvPr name="Freeform 75" id="75"/>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65CEA2"/>
            </a:solidFill>
          </p:spPr>
        </p:sp>
        <p:sp>
          <p:nvSpPr>
            <p:cNvPr name="TextBox 76" id="76"/>
            <p:cNvSpPr txBox="true"/>
            <p:nvPr/>
          </p:nvSpPr>
          <p:spPr>
            <a:xfrm>
              <a:off x="0" y="-28575"/>
              <a:ext cx="812800" cy="841375"/>
            </a:xfrm>
            <a:prstGeom prst="rect">
              <a:avLst/>
            </a:prstGeom>
          </p:spPr>
          <p:txBody>
            <a:bodyPr anchor="ctr" rtlCol="false" tIns="50800" lIns="50800" bIns="50800" rIns="50800"/>
            <a:lstStyle/>
            <a:p>
              <a:pPr algn="ctr">
                <a:lnSpc>
                  <a:spcPts val="2034"/>
                </a:lnSpc>
              </a:pPr>
            </a:p>
          </p:txBody>
        </p:sp>
      </p:grpSp>
      <p:sp>
        <p:nvSpPr>
          <p:cNvPr name="Freeform 77" id="77"/>
          <p:cNvSpPr/>
          <p:nvPr/>
        </p:nvSpPr>
        <p:spPr>
          <a:xfrm flipH="false" flipV="false" rot="0">
            <a:off x="-19050" y="5319563"/>
            <a:ext cx="2493983" cy="2275759"/>
          </a:xfrm>
          <a:custGeom>
            <a:avLst/>
            <a:gdLst/>
            <a:ahLst/>
            <a:cxnLst/>
            <a:rect r="r" b="b" t="t" l="l"/>
            <a:pathLst>
              <a:path h="2275759" w="2493983">
                <a:moveTo>
                  <a:pt x="0" y="0"/>
                </a:moveTo>
                <a:lnTo>
                  <a:pt x="2493983" y="0"/>
                </a:lnTo>
                <a:lnTo>
                  <a:pt x="2493983" y="2275759"/>
                </a:lnTo>
                <a:lnTo>
                  <a:pt x="0" y="2275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8" id="78"/>
          <p:cNvSpPr/>
          <p:nvPr/>
        </p:nvSpPr>
        <p:spPr>
          <a:xfrm flipH="false" flipV="false" rot="0">
            <a:off x="15757485" y="2715662"/>
            <a:ext cx="2493983" cy="2275759"/>
          </a:xfrm>
          <a:custGeom>
            <a:avLst/>
            <a:gdLst/>
            <a:ahLst/>
            <a:cxnLst/>
            <a:rect r="r" b="b" t="t" l="l"/>
            <a:pathLst>
              <a:path h="2275759" w="2493983">
                <a:moveTo>
                  <a:pt x="0" y="0"/>
                </a:moveTo>
                <a:lnTo>
                  <a:pt x="2493983" y="0"/>
                </a:lnTo>
                <a:lnTo>
                  <a:pt x="2493983" y="2275759"/>
                </a:lnTo>
                <a:lnTo>
                  <a:pt x="0" y="227575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920286">
            <a:off x="-3891105" y="4483335"/>
            <a:ext cx="5588637" cy="3024917"/>
          </a:xfrm>
          <a:custGeom>
            <a:avLst/>
            <a:gdLst/>
            <a:ahLst/>
            <a:cxnLst/>
            <a:rect r="r" b="b" t="t" l="l"/>
            <a:pathLst>
              <a:path h="3024917" w="5588637">
                <a:moveTo>
                  <a:pt x="0" y="0"/>
                </a:moveTo>
                <a:lnTo>
                  <a:pt x="5588637" y="0"/>
                </a:lnTo>
                <a:lnTo>
                  <a:pt x="5588637" y="3024918"/>
                </a:lnTo>
                <a:lnTo>
                  <a:pt x="0" y="30249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355101" y="3216108"/>
            <a:ext cx="3627095" cy="5987567"/>
            <a:chOff x="0" y="0"/>
            <a:chExt cx="833739" cy="1376327"/>
          </a:xfrm>
        </p:grpSpPr>
        <p:sp>
          <p:nvSpPr>
            <p:cNvPr name="Freeform 4" id="4"/>
            <p:cNvSpPr/>
            <p:nvPr/>
          </p:nvSpPr>
          <p:spPr>
            <a:xfrm flipH="false" flipV="false" rot="0">
              <a:off x="0" y="0"/>
              <a:ext cx="833739" cy="1376327"/>
            </a:xfrm>
            <a:custGeom>
              <a:avLst/>
              <a:gdLst/>
              <a:ahLst/>
              <a:cxnLst/>
              <a:rect r="r" b="b" t="t" l="l"/>
              <a:pathLst>
                <a:path h="1376327" w="833739">
                  <a:moveTo>
                    <a:pt x="32017" y="0"/>
                  </a:moveTo>
                  <a:lnTo>
                    <a:pt x="801722" y="0"/>
                  </a:lnTo>
                  <a:cubicBezTo>
                    <a:pt x="810213" y="0"/>
                    <a:pt x="818357" y="3373"/>
                    <a:pt x="824362" y="9378"/>
                  </a:cubicBezTo>
                  <a:cubicBezTo>
                    <a:pt x="830366" y="15382"/>
                    <a:pt x="833739" y="23526"/>
                    <a:pt x="833739" y="32017"/>
                  </a:cubicBezTo>
                  <a:lnTo>
                    <a:pt x="833739" y="1344310"/>
                  </a:lnTo>
                  <a:cubicBezTo>
                    <a:pt x="833739" y="1361992"/>
                    <a:pt x="819405" y="1376327"/>
                    <a:pt x="801722" y="1376327"/>
                  </a:cubicBezTo>
                  <a:lnTo>
                    <a:pt x="32017" y="1376327"/>
                  </a:lnTo>
                  <a:cubicBezTo>
                    <a:pt x="14335" y="1376327"/>
                    <a:pt x="0" y="1361992"/>
                    <a:pt x="0" y="1344310"/>
                  </a:cubicBezTo>
                  <a:lnTo>
                    <a:pt x="0" y="32017"/>
                  </a:lnTo>
                  <a:cubicBezTo>
                    <a:pt x="0" y="14335"/>
                    <a:pt x="14335" y="0"/>
                    <a:pt x="32017" y="0"/>
                  </a:cubicBezTo>
                  <a:close/>
                </a:path>
              </a:pathLst>
            </a:custGeom>
            <a:solidFill>
              <a:srgbClr val="DFF2EA"/>
            </a:solidFill>
            <a:ln w="57150" cap="sq">
              <a:solidFill>
                <a:srgbClr val="352114"/>
              </a:solidFill>
              <a:prstDash val="solid"/>
              <a:miter/>
            </a:ln>
          </p:spPr>
        </p:sp>
        <p:sp>
          <p:nvSpPr>
            <p:cNvPr name="TextBox 5" id="5"/>
            <p:cNvSpPr txBox="true"/>
            <p:nvPr/>
          </p:nvSpPr>
          <p:spPr>
            <a:xfrm>
              <a:off x="0" y="-47625"/>
              <a:ext cx="833739" cy="1423952"/>
            </a:xfrm>
            <a:prstGeom prst="rect">
              <a:avLst/>
            </a:prstGeom>
          </p:spPr>
          <p:txBody>
            <a:bodyPr anchor="ctr" rtlCol="false" tIns="50800" lIns="50800" bIns="50800" rIns="50800"/>
            <a:lstStyle/>
            <a:p>
              <a:pPr algn="ctr">
                <a:lnSpc>
                  <a:spcPts val="3994"/>
                </a:lnSpc>
              </a:pPr>
              <a:r>
                <a:rPr lang="en-US" sz="2853">
                  <a:solidFill>
                    <a:srgbClr val="352114"/>
                  </a:solidFill>
                  <a:latin typeface="Canva Sans"/>
                  <a:ea typeface="Canva Sans"/>
                  <a:cs typeface="Canva Sans"/>
                  <a:sym typeface="Canva Sans"/>
                </a:rPr>
                <a:t>Scattered binders, lost tracking sheets, and backlogged progress monitoring.</a:t>
              </a:r>
            </a:p>
          </p:txBody>
        </p:sp>
      </p:grpSp>
      <p:grpSp>
        <p:nvGrpSpPr>
          <p:cNvPr name="Group 6" id="6"/>
          <p:cNvGrpSpPr/>
          <p:nvPr/>
        </p:nvGrpSpPr>
        <p:grpSpPr>
          <a:xfrm rot="0">
            <a:off x="3251513" y="3216108"/>
            <a:ext cx="3735293" cy="876013"/>
            <a:chOff x="0" y="0"/>
            <a:chExt cx="858610" cy="201364"/>
          </a:xfrm>
        </p:grpSpPr>
        <p:sp>
          <p:nvSpPr>
            <p:cNvPr name="Freeform 7" id="7"/>
            <p:cNvSpPr/>
            <p:nvPr/>
          </p:nvSpPr>
          <p:spPr>
            <a:xfrm flipH="false" flipV="false" rot="0">
              <a:off x="0" y="0"/>
              <a:ext cx="858610" cy="201364"/>
            </a:xfrm>
            <a:custGeom>
              <a:avLst/>
              <a:gdLst/>
              <a:ahLst/>
              <a:cxnLst/>
              <a:rect r="r" b="b" t="t" l="l"/>
              <a:pathLst>
                <a:path h="201364" w="858610">
                  <a:moveTo>
                    <a:pt x="20726" y="0"/>
                  </a:moveTo>
                  <a:lnTo>
                    <a:pt x="837884" y="0"/>
                  </a:lnTo>
                  <a:cubicBezTo>
                    <a:pt x="843381" y="0"/>
                    <a:pt x="848652" y="2184"/>
                    <a:pt x="852539" y="6071"/>
                  </a:cubicBezTo>
                  <a:cubicBezTo>
                    <a:pt x="856426" y="9958"/>
                    <a:pt x="858610" y="15229"/>
                    <a:pt x="858610" y="20726"/>
                  </a:cubicBezTo>
                  <a:lnTo>
                    <a:pt x="858610" y="180638"/>
                  </a:lnTo>
                  <a:cubicBezTo>
                    <a:pt x="858610" y="186135"/>
                    <a:pt x="856426" y="191406"/>
                    <a:pt x="852539" y="195293"/>
                  </a:cubicBezTo>
                  <a:cubicBezTo>
                    <a:pt x="848652" y="199180"/>
                    <a:pt x="843381" y="201364"/>
                    <a:pt x="837884" y="201364"/>
                  </a:cubicBezTo>
                  <a:lnTo>
                    <a:pt x="20726" y="201364"/>
                  </a:lnTo>
                  <a:cubicBezTo>
                    <a:pt x="15229" y="201364"/>
                    <a:pt x="9958" y="199180"/>
                    <a:pt x="6071" y="195293"/>
                  </a:cubicBezTo>
                  <a:cubicBezTo>
                    <a:pt x="2184" y="191406"/>
                    <a:pt x="0" y="186135"/>
                    <a:pt x="0" y="180638"/>
                  </a:cubicBezTo>
                  <a:lnTo>
                    <a:pt x="0" y="20726"/>
                  </a:lnTo>
                  <a:cubicBezTo>
                    <a:pt x="0" y="15229"/>
                    <a:pt x="2184" y="9958"/>
                    <a:pt x="6071" y="6071"/>
                  </a:cubicBezTo>
                  <a:cubicBezTo>
                    <a:pt x="9958" y="2184"/>
                    <a:pt x="15229" y="0"/>
                    <a:pt x="20726" y="0"/>
                  </a:cubicBezTo>
                  <a:close/>
                </a:path>
              </a:pathLst>
            </a:custGeom>
            <a:solidFill>
              <a:srgbClr val="94E0C0"/>
            </a:solidFill>
            <a:ln w="57150" cap="sq">
              <a:solidFill>
                <a:srgbClr val="352114"/>
              </a:solidFill>
              <a:prstDash val="solid"/>
              <a:miter/>
            </a:ln>
          </p:spPr>
        </p:sp>
        <p:sp>
          <p:nvSpPr>
            <p:cNvPr name="TextBox 8" id="8"/>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grpSp>
        <p:nvGrpSpPr>
          <p:cNvPr name="Group 9" id="9"/>
          <p:cNvGrpSpPr/>
          <p:nvPr/>
        </p:nvGrpSpPr>
        <p:grpSpPr>
          <a:xfrm rot="0">
            <a:off x="7836885" y="3279573"/>
            <a:ext cx="3550204" cy="5860636"/>
            <a:chOff x="0" y="0"/>
            <a:chExt cx="833739" cy="1376327"/>
          </a:xfrm>
        </p:grpSpPr>
        <p:sp>
          <p:nvSpPr>
            <p:cNvPr name="Freeform 10" id="10"/>
            <p:cNvSpPr/>
            <p:nvPr/>
          </p:nvSpPr>
          <p:spPr>
            <a:xfrm flipH="false" flipV="false" rot="0">
              <a:off x="0" y="0"/>
              <a:ext cx="833739" cy="1376327"/>
            </a:xfrm>
            <a:custGeom>
              <a:avLst/>
              <a:gdLst/>
              <a:ahLst/>
              <a:cxnLst/>
              <a:rect r="r" b="b" t="t" l="l"/>
              <a:pathLst>
                <a:path h="1376327" w="833739">
                  <a:moveTo>
                    <a:pt x="32710" y="0"/>
                  </a:moveTo>
                  <a:lnTo>
                    <a:pt x="801029" y="0"/>
                  </a:lnTo>
                  <a:cubicBezTo>
                    <a:pt x="819094" y="0"/>
                    <a:pt x="833739" y="14645"/>
                    <a:pt x="833739" y="32710"/>
                  </a:cubicBezTo>
                  <a:lnTo>
                    <a:pt x="833739" y="1343617"/>
                  </a:lnTo>
                  <a:cubicBezTo>
                    <a:pt x="833739" y="1361682"/>
                    <a:pt x="819094" y="1376327"/>
                    <a:pt x="801029" y="1376327"/>
                  </a:cubicBezTo>
                  <a:lnTo>
                    <a:pt x="32710" y="1376327"/>
                  </a:lnTo>
                  <a:cubicBezTo>
                    <a:pt x="14645" y="1376327"/>
                    <a:pt x="0" y="1361682"/>
                    <a:pt x="0" y="1343617"/>
                  </a:cubicBezTo>
                  <a:lnTo>
                    <a:pt x="0" y="32710"/>
                  </a:lnTo>
                  <a:cubicBezTo>
                    <a:pt x="0" y="14645"/>
                    <a:pt x="14645" y="0"/>
                    <a:pt x="32710" y="0"/>
                  </a:cubicBezTo>
                  <a:close/>
                </a:path>
              </a:pathLst>
            </a:custGeom>
            <a:solidFill>
              <a:srgbClr val="DFF2EA"/>
            </a:solidFill>
            <a:ln w="57150" cap="sq">
              <a:solidFill>
                <a:srgbClr val="352114"/>
              </a:solidFill>
              <a:prstDash val="solid"/>
              <a:miter/>
            </a:ln>
          </p:spPr>
        </p:sp>
        <p:sp>
          <p:nvSpPr>
            <p:cNvPr name="TextBox 11" id="11"/>
            <p:cNvSpPr txBox="true"/>
            <p:nvPr/>
          </p:nvSpPr>
          <p:spPr>
            <a:xfrm>
              <a:off x="0" y="-28575"/>
              <a:ext cx="833739" cy="1404902"/>
            </a:xfrm>
            <a:prstGeom prst="rect">
              <a:avLst/>
            </a:prstGeom>
          </p:spPr>
          <p:txBody>
            <a:bodyPr anchor="ctr" rtlCol="false" tIns="50800" lIns="50800" bIns="50800" rIns="50800"/>
            <a:lstStyle/>
            <a:p>
              <a:pPr algn="ctr">
                <a:lnSpc>
                  <a:spcPts val="2034"/>
                </a:lnSpc>
              </a:pPr>
            </a:p>
          </p:txBody>
        </p:sp>
      </p:grpSp>
      <p:grpSp>
        <p:nvGrpSpPr>
          <p:cNvPr name="Group 12" id="12"/>
          <p:cNvGrpSpPr/>
          <p:nvPr/>
        </p:nvGrpSpPr>
        <p:grpSpPr>
          <a:xfrm rot="0">
            <a:off x="7783933" y="3279573"/>
            <a:ext cx="3656109" cy="857442"/>
            <a:chOff x="0" y="0"/>
            <a:chExt cx="858610" cy="201364"/>
          </a:xfrm>
        </p:grpSpPr>
        <p:sp>
          <p:nvSpPr>
            <p:cNvPr name="Freeform 13" id="13"/>
            <p:cNvSpPr/>
            <p:nvPr/>
          </p:nvSpPr>
          <p:spPr>
            <a:xfrm flipH="false" flipV="false" rot="0">
              <a:off x="0" y="0"/>
              <a:ext cx="858610" cy="201364"/>
            </a:xfrm>
            <a:custGeom>
              <a:avLst/>
              <a:gdLst/>
              <a:ahLst/>
              <a:cxnLst/>
              <a:rect r="r" b="b" t="t" l="l"/>
              <a:pathLst>
                <a:path h="201364" w="858610">
                  <a:moveTo>
                    <a:pt x="21175" y="0"/>
                  </a:moveTo>
                  <a:lnTo>
                    <a:pt x="837435" y="0"/>
                  </a:lnTo>
                  <a:cubicBezTo>
                    <a:pt x="849129" y="0"/>
                    <a:pt x="858610" y="9481"/>
                    <a:pt x="858610" y="21175"/>
                  </a:cubicBezTo>
                  <a:lnTo>
                    <a:pt x="858610" y="180189"/>
                  </a:lnTo>
                  <a:cubicBezTo>
                    <a:pt x="858610" y="191883"/>
                    <a:pt x="849129" y="201364"/>
                    <a:pt x="837435" y="201364"/>
                  </a:cubicBezTo>
                  <a:lnTo>
                    <a:pt x="21175" y="201364"/>
                  </a:lnTo>
                  <a:cubicBezTo>
                    <a:pt x="9481" y="201364"/>
                    <a:pt x="0" y="191883"/>
                    <a:pt x="0" y="180189"/>
                  </a:cubicBezTo>
                  <a:lnTo>
                    <a:pt x="0" y="21175"/>
                  </a:lnTo>
                  <a:cubicBezTo>
                    <a:pt x="0" y="9481"/>
                    <a:pt x="9481" y="0"/>
                    <a:pt x="21175" y="0"/>
                  </a:cubicBezTo>
                  <a:close/>
                </a:path>
              </a:pathLst>
            </a:custGeom>
            <a:solidFill>
              <a:srgbClr val="94E0C0"/>
            </a:solidFill>
            <a:ln w="57150" cap="sq">
              <a:solidFill>
                <a:srgbClr val="352114"/>
              </a:solidFill>
              <a:prstDash val="solid"/>
              <a:miter/>
            </a:ln>
          </p:spPr>
        </p:sp>
        <p:sp>
          <p:nvSpPr>
            <p:cNvPr name="TextBox 14" id="14"/>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grpSp>
        <p:nvGrpSpPr>
          <p:cNvPr name="Group 15" id="15"/>
          <p:cNvGrpSpPr/>
          <p:nvPr/>
        </p:nvGrpSpPr>
        <p:grpSpPr>
          <a:xfrm rot="0">
            <a:off x="12148899" y="3279573"/>
            <a:ext cx="3550204" cy="5860636"/>
            <a:chOff x="0" y="0"/>
            <a:chExt cx="833739" cy="1376327"/>
          </a:xfrm>
        </p:grpSpPr>
        <p:sp>
          <p:nvSpPr>
            <p:cNvPr name="Freeform 16" id="16"/>
            <p:cNvSpPr/>
            <p:nvPr/>
          </p:nvSpPr>
          <p:spPr>
            <a:xfrm flipH="false" flipV="false" rot="0">
              <a:off x="0" y="0"/>
              <a:ext cx="833739" cy="1376327"/>
            </a:xfrm>
            <a:custGeom>
              <a:avLst/>
              <a:gdLst/>
              <a:ahLst/>
              <a:cxnLst/>
              <a:rect r="r" b="b" t="t" l="l"/>
              <a:pathLst>
                <a:path h="1376327" w="833739">
                  <a:moveTo>
                    <a:pt x="32710" y="0"/>
                  </a:moveTo>
                  <a:lnTo>
                    <a:pt x="801029" y="0"/>
                  </a:lnTo>
                  <a:cubicBezTo>
                    <a:pt x="819094" y="0"/>
                    <a:pt x="833739" y="14645"/>
                    <a:pt x="833739" y="32710"/>
                  </a:cubicBezTo>
                  <a:lnTo>
                    <a:pt x="833739" y="1343617"/>
                  </a:lnTo>
                  <a:cubicBezTo>
                    <a:pt x="833739" y="1361682"/>
                    <a:pt x="819094" y="1376327"/>
                    <a:pt x="801029" y="1376327"/>
                  </a:cubicBezTo>
                  <a:lnTo>
                    <a:pt x="32710" y="1376327"/>
                  </a:lnTo>
                  <a:cubicBezTo>
                    <a:pt x="14645" y="1376327"/>
                    <a:pt x="0" y="1361682"/>
                    <a:pt x="0" y="1343617"/>
                  </a:cubicBezTo>
                  <a:lnTo>
                    <a:pt x="0" y="32710"/>
                  </a:lnTo>
                  <a:cubicBezTo>
                    <a:pt x="0" y="14645"/>
                    <a:pt x="14645" y="0"/>
                    <a:pt x="32710" y="0"/>
                  </a:cubicBezTo>
                  <a:close/>
                </a:path>
              </a:pathLst>
            </a:custGeom>
            <a:solidFill>
              <a:srgbClr val="DFF2EA"/>
            </a:solidFill>
            <a:ln w="57150" cap="sq">
              <a:solidFill>
                <a:srgbClr val="352114"/>
              </a:solidFill>
              <a:prstDash val="solid"/>
              <a:miter/>
            </a:ln>
          </p:spPr>
        </p:sp>
        <p:sp>
          <p:nvSpPr>
            <p:cNvPr name="TextBox 17" id="17"/>
            <p:cNvSpPr txBox="true"/>
            <p:nvPr/>
          </p:nvSpPr>
          <p:spPr>
            <a:xfrm>
              <a:off x="0" y="-28575"/>
              <a:ext cx="833739" cy="1404902"/>
            </a:xfrm>
            <a:prstGeom prst="rect">
              <a:avLst/>
            </a:prstGeom>
          </p:spPr>
          <p:txBody>
            <a:bodyPr anchor="ctr" rtlCol="false" tIns="50800" lIns="50800" bIns="50800" rIns="50800"/>
            <a:lstStyle/>
            <a:p>
              <a:pPr algn="ctr">
                <a:lnSpc>
                  <a:spcPts val="2034"/>
                </a:lnSpc>
              </a:pPr>
            </a:p>
          </p:txBody>
        </p:sp>
      </p:grpSp>
      <p:grpSp>
        <p:nvGrpSpPr>
          <p:cNvPr name="Group 18" id="18"/>
          <p:cNvGrpSpPr/>
          <p:nvPr/>
        </p:nvGrpSpPr>
        <p:grpSpPr>
          <a:xfrm rot="0">
            <a:off x="12095947" y="3279573"/>
            <a:ext cx="3656109" cy="857442"/>
            <a:chOff x="0" y="0"/>
            <a:chExt cx="858610" cy="201364"/>
          </a:xfrm>
        </p:grpSpPr>
        <p:sp>
          <p:nvSpPr>
            <p:cNvPr name="Freeform 19" id="19"/>
            <p:cNvSpPr/>
            <p:nvPr/>
          </p:nvSpPr>
          <p:spPr>
            <a:xfrm flipH="false" flipV="false" rot="0">
              <a:off x="0" y="0"/>
              <a:ext cx="858610" cy="201364"/>
            </a:xfrm>
            <a:custGeom>
              <a:avLst/>
              <a:gdLst/>
              <a:ahLst/>
              <a:cxnLst/>
              <a:rect r="r" b="b" t="t" l="l"/>
              <a:pathLst>
                <a:path h="201364" w="858610">
                  <a:moveTo>
                    <a:pt x="21175" y="0"/>
                  </a:moveTo>
                  <a:lnTo>
                    <a:pt x="837435" y="0"/>
                  </a:lnTo>
                  <a:cubicBezTo>
                    <a:pt x="849129" y="0"/>
                    <a:pt x="858610" y="9481"/>
                    <a:pt x="858610" y="21175"/>
                  </a:cubicBezTo>
                  <a:lnTo>
                    <a:pt x="858610" y="180189"/>
                  </a:lnTo>
                  <a:cubicBezTo>
                    <a:pt x="858610" y="191883"/>
                    <a:pt x="849129" y="201364"/>
                    <a:pt x="837435" y="201364"/>
                  </a:cubicBezTo>
                  <a:lnTo>
                    <a:pt x="21175" y="201364"/>
                  </a:lnTo>
                  <a:cubicBezTo>
                    <a:pt x="9481" y="201364"/>
                    <a:pt x="0" y="191883"/>
                    <a:pt x="0" y="180189"/>
                  </a:cubicBezTo>
                  <a:lnTo>
                    <a:pt x="0" y="21175"/>
                  </a:lnTo>
                  <a:cubicBezTo>
                    <a:pt x="0" y="9481"/>
                    <a:pt x="9481" y="0"/>
                    <a:pt x="21175" y="0"/>
                  </a:cubicBezTo>
                  <a:close/>
                </a:path>
              </a:pathLst>
            </a:custGeom>
            <a:solidFill>
              <a:srgbClr val="94E0C0"/>
            </a:solidFill>
            <a:ln w="57150" cap="sq">
              <a:solidFill>
                <a:srgbClr val="352114"/>
              </a:solidFill>
              <a:prstDash val="solid"/>
              <a:miter/>
            </a:ln>
          </p:spPr>
        </p:sp>
        <p:sp>
          <p:nvSpPr>
            <p:cNvPr name="TextBox 20" id="20"/>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sp>
        <p:nvSpPr>
          <p:cNvPr name="Freeform 21" id="21"/>
          <p:cNvSpPr/>
          <p:nvPr/>
        </p:nvSpPr>
        <p:spPr>
          <a:xfrm flipH="false" flipV="false" rot="0">
            <a:off x="-578487" y="3567777"/>
            <a:ext cx="2260043" cy="2079239"/>
          </a:xfrm>
          <a:custGeom>
            <a:avLst/>
            <a:gdLst/>
            <a:ahLst/>
            <a:cxnLst/>
            <a:rect r="r" b="b" t="t" l="l"/>
            <a:pathLst>
              <a:path h="2079239" w="2260043">
                <a:moveTo>
                  <a:pt x="0" y="0"/>
                </a:moveTo>
                <a:lnTo>
                  <a:pt x="2260043" y="0"/>
                </a:lnTo>
                <a:lnTo>
                  <a:pt x="2260043" y="2079239"/>
                </a:lnTo>
                <a:lnTo>
                  <a:pt x="0" y="20792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710707">
            <a:off x="-2945860" y="1567683"/>
            <a:ext cx="5588637" cy="3024917"/>
          </a:xfrm>
          <a:custGeom>
            <a:avLst/>
            <a:gdLst/>
            <a:ahLst/>
            <a:cxnLst/>
            <a:rect r="r" b="b" t="t" l="l"/>
            <a:pathLst>
              <a:path h="3024917" w="5588637">
                <a:moveTo>
                  <a:pt x="0" y="0"/>
                </a:moveTo>
                <a:lnTo>
                  <a:pt x="5588636" y="0"/>
                </a:lnTo>
                <a:lnTo>
                  <a:pt x="5588636" y="3024917"/>
                </a:lnTo>
                <a:lnTo>
                  <a:pt x="0" y="30249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3" id="23"/>
          <p:cNvSpPr txBox="true"/>
          <p:nvPr/>
        </p:nvSpPr>
        <p:spPr>
          <a:xfrm rot="0">
            <a:off x="2033171" y="1083458"/>
            <a:ext cx="14221659" cy="1389376"/>
          </a:xfrm>
          <a:prstGeom prst="rect">
            <a:avLst/>
          </a:prstGeom>
        </p:spPr>
        <p:txBody>
          <a:bodyPr anchor="t" rtlCol="false" tIns="0" lIns="0" bIns="0" rIns="0">
            <a:spAutoFit/>
          </a:bodyPr>
          <a:lstStyle/>
          <a:p>
            <a:pPr algn="ctr">
              <a:lnSpc>
                <a:spcPts val="10734"/>
              </a:lnSpc>
            </a:pPr>
            <a:r>
              <a:rPr lang="en-US" sz="9499">
                <a:solidFill>
                  <a:srgbClr val="352114"/>
                </a:solidFill>
                <a:latin typeface="Loubag"/>
                <a:ea typeface="Loubag"/>
                <a:cs typeface="Loubag"/>
                <a:sym typeface="Loubag"/>
              </a:rPr>
              <a:t>Data Dilemma</a:t>
            </a:r>
          </a:p>
        </p:txBody>
      </p:sp>
      <p:sp>
        <p:nvSpPr>
          <p:cNvPr name="Freeform 24" id="24"/>
          <p:cNvSpPr/>
          <p:nvPr/>
        </p:nvSpPr>
        <p:spPr>
          <a:xfrm flipH="false" flipV="false" rot="0">
            <a:off x="393979" y="636551"/>
            <a:ext cx="2260043" cy="2079239"/>
          </a:xfrm>
          <a:custGeom>
            <a:avLst/>
            <a:gdLst/>
            <a:ahLst/>
            <a:cxnLst/>
            <a:rect r="r" b="b" t="t" l="l"/>
            <a:pathLst>
              <a:path h="2079239" w="2260043">
                <a:moveTo>
                  <a:pt x="0" y="0"/>
                </a:moveTo>
                <a:lnTo>
                  <a:pt x="2260042" y="0"/>
                </a:lnTo>
                <a:lnTo>
                  <a:pt x="2260042" y="2079239"/>
                </a:lnTo>
                <a:lnTo>
                  <a:pt x="0" y="20792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360030">
            <a:off x="15857488" y="8042885"/>
            <a:ext cx="5588637" cy="3024917"/>
          </a:xfrm>
          <a:custGeom>
            <a:avLst/>
            <a:gdLst/>
            <a:ahLst/>
            <a:cxnLst/>
            <a:rect r="r" b="b" t="t" l="l"/>
            <a:pathLst>
              <a:path h="3024917" w="5588637">
                <a:moveTo>
                  <a:pt x="0" y="0"/>
                </a:moveTo>
                <a:lnTo>
                  <a:pt x="5588637" y="0"/>
                </a:lnTo>
                <a:lnTo>
                  <a:pt x="5588637" y="3024918"/>
                </a:lnTo>
                <a:lnTo>
                  <a:pt x="0" y="30249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true" flipV="false" rot="0">
            <a:off x="16579549" y="7179061"/>
            <a:ext cx="2260043" cy="2079239"/>
          </a:xfrm>
          <a:custGeom>
            <a:avLst/>
            <a:gdLst/>
            <a:ahLst/>
            <a:cxnLst/>
            <a:rect r="r" b="b" t="t" l="l"/>
            <a:pathLst>
              <a:path h="2079239" w="2260043">
                <a:moveTo>
                  <a:pt x="2260043" y="0"/>
                </a:moveTo>
                <a:lnTo>
                  <a:pt x="0" y="0"/>
                </a:lnTo>
                <a:lnTo>
                  <a:pt x="0" y="2079239"/>
                </a:lnTo>
                <a:lnTo>
                  <a:pt x="2260043" y="2079239"/>
                </a:lnTo>
                <a:lnTo>
                  <a:pt x="226004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10321541">
            <a:off x="16669816" y="5666602"/>
            <a:ext cx="5588637" cy="3024917"/>
          </a:xfrm>
          <a:custGeom>
            <a:avLst/>
            <a:gdLst/>
            <a:ahLst/>
            <a:cxnLst/>
            <a:rect r="r" b="b" t="t" l="l"/>
            <a:pathLst>
              <a:path h="3024917" w="5588637">
                <a:moveTo>
                  <a:pt x="0" y="0"/>
                </a:moveTo>
                <a:lnTo>
                  <a:pt x="5588637" y="0"/>
                </a:lnTo>
                <a:lnTo>
                  <a:pt x="5588637" y="3024917"/>
                </a:lnTo>
                <a:lnTo>
                  <a:pt x="0" y="30249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true" flipV="false" rot="0">
            <a:off x="16855774" y="4786798"/>
            <a:ext cx="2260043" cy="2079239"/>
          </a:xfrm>
          <a:custGeom>
            <a:avLst/>
            <a:gdLst/>
            <a:ahLst/>
            <a:cxnLst/>
            <a:rect r="r" b="b" t="t" l="l"/>
            <a:pathLst>
              <a:path h="2079239" w="2260043">
                <a:moveTo>
                  <a:pt x="2260043" y="0"/>
                </a:moveTo>
                <a:lnTo>
                  <a:pt x="0" y="0"/>
                </a:lnTo>
                <a:lnTo>
                  <a:pt x="0" y="2079239"/>
                </a:lnTo>
                <a:lnTo>
                  <a:pt x="2260043" y="2079239"/>
                </a:lnTo>
                <a:lnTo>
                  <a:pt x="22600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true" flipV="false" rot="1770198">
            <a:off x="-3404897" y="7507800"/>
            <a:ext cx="5927612" cy="3067539"/>
          </a:xfrm>
          <a:custGeom>
            <a:avLst/>
            <a:gdLst/>
            <a:ahLst/>
            <a:cxnLst/>
            <a:rect r="r" b="b" t="t" l="l"/>
            <a:pathLst>
              <a:path h="3067539" w="5927612">
                <a:moveTo>
                  <a:pt x="5927612" y="0"/>
                </a:moveTo>
                <a:lnTo>
                  <a:pt x="0" y="0"/>
                </a:lnTo>
                <a:lnTo>
                  <a:pt x="0" y="3067540"/>
                </a:lnTo>
                <a:lnTo>
                  <a:pt x="5927612" y="3067540"/>
                </a:lnTo>
                <a:lnTo>
                  <a:pt x="5927612"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1770198">
            <a:off x="14745764" y="1318768"/>
            <a:ext cx="5927612" cy="3067539"/>
          </a:xfrm>
          <a:custGeom>
            <a:avLst/>
            <a:gdLst/>
            <a:ahLst/>
            <a:cxnLst/>
            <a:rect r="r" b="b" t="t" l="l"/>
            <a:pathLst>
              <a:path h="3067539" w="5927612">
                <a:moveTo>
                  <a:pt x="0" y="0"/>
                </a:moveTo>
                <a:lnTo>
                  <a:pt x="5927613" y="0"/>
                </a:lnTo>
                <a:lnTo>
                  <a:pt x="5927613" y="3067540"/>
                </a:lnTo>
                <a:lnTo>
                  <a:pt x="0" y="306754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3241477" y="3454510"/>
            <a:ext cx="3996821" cy="427784"/>
          </a:xfrm>
          <a:prstGeom prst="rect">
            <a:avLst/>
          </a:prstGeom>
        </p:spPr>
        <p:txBody>
          <a:bodyPr anchor="t" rtlCol="false" tIns="0" lIns="0" bIns="0" rIns="0">
            <a:spAutoFit/>
          </a:bodyPr>
          <a:lstStyle/>
          <a:p>
            <a:pPr algn="ctr">
              <a:lnSpc>
                <a:spcPts val="3444"/>
              </a:lnSpc>
            </a:pPr>
            <a:r>
              <a:rPr lang="en-US" sz="3048">
                <a:solidFill>
                  <a:srgbClr val="352114"/>
                </a:solidFill>
                <a:latin typeface="Loubag"/>
                <a:ea typeface="Loubag"/>
                <a:cs typeface="Loubag"/>
                <a:sym typeface="Loubag"/>
              </a:rPr>
              <a:t>The Friction </a:t>
            </a:r>
          </a:p>
        </p:txBody>
      </p:sp>
      <p:sp>
        <p:nvSpPr>
          <p:cNvPr name="TextBox 32" id="32"/>
          <p:cNvSpPr txBox="true"/>
          <p:nvPr/>
        </p:nvSpPr>
        <p:spPr>
          <a:xfrm rot="0">
            <a:off x="7590724" y="3504002"/>
            <a:ext cx="3912093" cy="427634"/>
          </a:xfrm>
          <a:prstGeom prst="rect">
            <a:avLst/>
          </a:prstGeom>
        </p:spPr>
        <p:txBody>
          <a:bodyPr anchor="t" rtlCol="false" tIns="0" lIns="0" bIns="0" rIns="0">
            <a:spAutoFit/>
          </a:bodyPr>
          <a:lstStyle/>
          <a:p>
            <a:pPr algn="ctr">
              <a:lnSpc>
                <a:spcPts val="3371"/>
              </a:lnSpc>
            </a:pPr>
            <a:r>
              <a:rPr lang="en-US" sz="2983">
                <a:solidFill>
                  <a:srgbClr val="352114"/>
                </a:solidFill>
                <a:latin typeface="Loubag"/>
                <a:ea typeface="Loubag"/>
                <a:cs typeface="Loubag"/>
                <a:sym typeface="Loubag"/>
              </a:rPr>
              <a:t>The Shift</a:t>
            </a:r>
          </a:p>
        </p:txBody>
      </p:sp>
      <p:sp>
        <p:nvSpPr>
          <p:cNvPr name="TextBox 33" id="33"/>
          <p:cNvSpPr txBox="true"/>
          <p:nvPr/>
        </p:nvSpPr>
        <p:spPr>
          <a:xfrm rot="0">
            <a:off x="7991833" y="4270834"/>
            <a:ext cx="3240307" cy="4644636"/>
          </a:xfrm>
          <a:prstGeom prst="rect">
            <a:avLst/>
          </a:prstGeom>
        </p:spPr>
        <p:txBody>
          <a:bodyPr anchor="t" rtlCol="false" tIns="0" lIns="0" bIns="0" rIns="0">
            <a:spAutoFit/>
          </a:bodyPr>
          <a:lstStyle/>
          <a:p>
            <a:pPr algn="ctr">
              <a:lnSpc>
                <a:spcPts val="4086"/>
              </a:lnSpc>
              <a:spcBef>
                <a:spcPct val="0"/>
              </a:spcBef>
            </a:pPr>
            <a:r>
              <a:rPr lang="en-US" sz="2919">
                <a:solidFill>
                  <a:srgbClr val="352114"/>
                </a:solidFill>
                <a:latin typeface="Canva Sans"/>
                <a:ea typeface="Canva Sans"/>
                <a:cs typeface="Canva Sans"/>
                <a:sym typeface="Canva Sans"/>
              </a:rPr>
              <a:t>On-the-spot QR codes launch customized, protected forms. Staff can scan with a phone or computer to instantly record data. </a:t>
            </a:r>
          </a:p>
        </p:txBody>
      </p:sp>
      <p:sp>
        <p:nvSpPr>
          <p:cNvPr name="TextBox 34" id="34"/>
          <p:cNvSpPr txBox="true"/>
          <p:nvPr/>
        </p:nvSpPr>
        <p:spPr>
          <a:xfrm rot="0">
            <a:off x="11960016" y="3504002"/>
            <a:ext cx="3912093" cy="427634"/>
          </a:xfrm>
          <a:prstGeom prst="rect">
            <a:avLst/>
          </a:prstGeom>
        </p:spPr>
        <p:txBody>
          <a:bodyPr anchor="t" rtlCol="false" tIns="0" lIns="0" bIns="0" rIns="0">
            <a:spAutoFit/>
          </a:bodyPr>
          <a:lstStyle/>
          <a:p>
            <a:pPr algn="ctr">
              <a:lnSpc>
                <a:spcPts val="3371"/>
              </a:lnSpc>
            </a:pPr>
            <a:r>
              <a:rPr lang="en-US" sz="2983">
                <a:solidFill>
                  <a:srgbClr val="352114"/>
                </a:solidFill>
                <a:latin typeface="Loubag"/>
                <a:ea typeface="Loubag"/>
                <a:cs typeface="Loubag"/>
                <a:sym typeface="Loubag"/>
              </a:rPr>
              <a:t>The Reward</a:t>
            </a:r>
          </a:p>
        </p:txBody>
      </p:sp>
      <p:sp>
        <p:nvSpPr>
          <p:cNvPr name="TextBox 35" id="35"/>
          <p:cNvSpPr txBox="true"/>
          <p:nvPr/>
        </p:nvSpPr>
        <p:spPr>
          <a:xfrm rot="0">
            <a:off x="12303847" y="4602523"/>
            <a:ext cx="3240307" cy="3606601"/>
          </a:xfrm>
          <a:prstGeom prst="rect">
            <a:avLst/>
          </a:prstGeom>
        </p:spPr>
        <p:txBody>
          <a:bodyPr anchor="t" rtlCol="false" tIns="0" lIns="0" bIns="0" rIns="0">
            <a:spAutoFit/>
          </a:bodyPr>
          <a:lstStyle/>
          <a:p>
            <a:pPr algn="ctr">
              <a:lnSpc>
                <a:spcPts val="4086"/>
              </a:lnSpc>
              <a:spcBef>
                <a:spcPct val="0"/>
              </a:spcBef>
            </a:pPr>
            <a:r>
              <a:rPr lang="en-US" sz="2919">
                <a:solidFill>
                  <a:srgbClr val="352114"/>
                </a:solidFill>
                <a:latin typeface="Canva Sans"/>
                <a:ea typeface="Canva Sans"/>
                <a:cs typeface="Canva Sans"/>
                <a:sym typeface="Canva Sans"/>
              </a:rPr>
              <a:t>Automated dashboards compile records to ensure simplified progress recording.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sp>
        <p:nvSpPr>
          <p:cNvPr name="TextBox 2" id="2"/>
          <p:cNvSpPr txBox="true"/>
          <p:nvPr/>
        </p:nvSpPr>
        <p:spPr>
          <a:xfrm rot="0">
            <a:off x="2143053" y="414493"/>
            <a:ext cx="13733142" cy="934085"/>
          </a:xfrm>
          <a:prstGeom prst="rect">
            <a:avLst/>
          </a:prstGeom>
        </p:spPr>
        <p:txBody>
          <a:bodyPr anchor="t" rtlCol="false" tIns="0" lIns="0" bIns="0" rIns="0">
            <a:spAutoFit/>
          </a:bodyPr>
          <a:lstStyle/>
          <a:p>
            <a:pPr algn="ctr">
              <a:lnSpc>
                <a:spcPts val="7345"/>
              </a:lnSpc>
            </a:pPr>
            <a:r>
              <a:rPr lang="en-US" sz="6500">
                <a:solidFill>
                  <a:srgbClr val="352114"/>
                </a:solidFill>
                <a:latin typeface="Loubag"/>
                <a:ea typeface="Loubag"/>
                <a:cs typeface="Loubag"/>
                <a:sym typeface="Loubag"/>
              </a:rPr>
              <a:t>One Tool, Many Uses</a:t>
            </a:r>
          </a:p>
        </p:txBody>
      </p:sp>
      <p:grpSp>
        <p:nvGrpSpPr>
          <p:cNvPr name="Group 3" id="3"/>
          <p:cNvGrpSpPr/>
          <p:nvPr/>
        </p:nvGrpSpPr>
        <p:grpSpPr>
          <a:xfrm rot="0">
            <a:off x="2454871" y="2746822"/>
            <a:ext cx="6487347" cy="1053901"/>
            <a:chOff x="0" y="0"/>
            <a:chExt cx="2460887" cy="399783"/>
          </a:xfrm>
        </p:grpSpPr>
        <p:sp>
          <p:nvSpPr>
            <p:cNvPr name="Freeform 4" id="4"/>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5" id="5"/>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IEP Progres Monitoring</a:t>
              </a:r>
            </a:p>
          </p:txBody>
        </p:sp>
      </p:grpSp>
      <p:grpSp>
        <p:nvGrpSpPr>
          <p:cNvPr name="Group 6" id="6"/>
          <p:cNvGrpSpPr/>
          <p:nvPr/>
        </p:nvGrpSpPr>
        <p:grpSpPr>
          <a:xfrm rot="0">
            <a:off x="2454871" y="4019646"/>
            <a:ext cx="6487347" cy="1053901"/>
            <a:chOff x="0" y="0"/>
            <a:chExt cx="2460887" cy="399783"/>
          </a:xfrm>
        </p:grpSpPr>
        <p:sp>
          <p:nvSpPr>
            <p:cNvPr name="Freeform 7" id="7"/>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8" id="8"/>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BIP/BSP Data Collection</a:t>
              </a:r>
            </a:p>
          </p:txBody>
        </p:sp>
      </p:grpSp>
      <p:grpSp>
        <p:nvGrpSpPr>
          <p:cNvPr name="Group 9" id="9"/>
          <p:cNvGrpSpPr/>
          <p:nvPr/>
        </p:nvGrpSpPr>
        <p:grpSpPr>
          <a:xfrm rot="0">
            <a:off x="2454871" y="5267764"/>
            <a:ext cx="6487347" cy="1053901"/>
            <a:chOff x="0" y="0"/>
            <a:chExt cx="2460887" cy="399783"/>
          </a:xfrm>
        </p:grpSpPr>
        <p:sp>
          <p:nvSpPr>
            <p:cNvPr name="Freeform 10" id="10"/>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11" id="11"/>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FBA Observations</a:t>
              </a:r>
            </a:p>
          </p:txBody>
        </p:sp>
      </p:grpSp>
      <p:grpSp>
        <p:nvGrpSpPr>
          <p:cNvPr name="Group 12" id="12"/>
          <p:cNvGrpSpPr/>
          <p:nvPr/>
        </p:nvGrpSpPr>
        <p:grpSpPr>
          <a:xfrm rot="0">
            <a:off x="2454871" y="6512164"/>
            <a:ext cx="6487347" cy="1053901"/>
            <a:chOff x="0" y="0"/>
            <a:chExt cx="2460887" cy="399783"/>
          </a:xfrm>
        </p:grpSpPr>
        <p:sp>
          <p:nvSpPr>
            <p:cNvPr name="Freeform 13" id="13"/>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14" id="14"/>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SAT/Intervention Documentation</a:t>
              </a:r>
            </a:p>
          </p:txBody>
        </p:sp>
      </p:grpSp>
      <p:grpSp>
        <p:nvGrpSpPr>
          <p:cNvPr name="Group 15" id="15"/>
          <p:cNvGrpSpPr/>
          <p:nvPr/>
        </p:nvGrpSpPr>
        <p:grpSpPr>
          <a:xfrm rot="0">
            <a:off x="9144000" y="1483706"/>
            <a:ext cx="6487347" cy="1053901"/>
            <a:chOff x="0" y="0"/>
            <a:chExt cx="2460887" cy="399783"/>
          </a:xfrm>
        </p:grpSpPr>
        <p:sp>
          <p:nvSpPr>
            <p:cNvPr name="Freeform 16" id="16"/>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17" id="17"/>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Attendance Tracking</a:t>
              </a:r>
            </a:p>
          </p:txBody>
        </p:sp>
      </p:grpSp>
      <p:grpSp>
        <p:nvGrpSpPr>
          <p:cNvPr name="Group 18" id="18"/>
          <p:cNvGrpSpPr/>
          <p:nvPr/>
        </p:nvGrpSpPr>
        <p:grpSpPr>
          <a:xfrm rot="0">
            <a:off x="9144000" y="2746822"/>
            <a:ext cx="6487347" cy="1053901"/>
            <a:chOff x="0" y="0"/>
            <a:chExt cx="2460887" cy="399783"/>
          </a:xfrm>
        </p:grpSpPr>
        <p:sp>
          <p:nvSpPr>
            <p:cNvPr name="Freeform 19" id="19"/>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20" id="20"/>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PBIS Check-Ins</a:t>
              </a:r>
            </a:p>
          </p:txBody>
        </p:sp>
      </p:grpSp>
      <p:grpSp>
        <p:nvGrpSpPr>
          <p:cNvPr name="Group 21" id="21"/>
          <p:cNvGrpSpPr/>
          <p:nvPr/>
        </p:nvGrpSpPr>
        <p:grpSpPr>
          <a:xfrm rot="0">
            <a:off x="9144000" y="4019646"/>
            <a:ext cx="6487347" cy="1053901"/>
            <a:chOff x="0" y="0"/>
            <a:chExt cx="2460887" cy="399783"/>
          </a:xfrm>
        </p:grpSpPr>
        <p:sp>
          <p:nvSpPr>
            <p:cNvPr name="Freeform 22" id="22"/>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23" id="23"/>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Event Registrations</a:t>
              </a:r>
            </a:p>
          </p:txBody>
        </p:sp>
      </p:grpSp>
      <p:grpSp>
        <p:nvGrpSpPr>
          <p:cNvPr name="Group 24" id="24"/>
          <p:cNvGrpSpPr/>
          <p:nvPr/>
        </p:nvGrpSpPr>
        <p:grpSpPr>
          <a:xfrm rot="0">
            <a:off x="9144000" y="5283096"/>
            <a:ext cx="6487347" cy="1053901"/>
            <a:chOff x="0" y="0"/>
            <a:chExt cx="2460887" cy="399783"/>
          </a:xfrm>
        </p:grpSpPr>
        <p:sp>
          <p:nvSpPr>
            <p:cNvPr name="Freeform 25" id="25"/>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26" id="26"/>
            <p:cNvSpPr txBox="true"/>
            <p:nvPr/>
          </p:nvSpPr>
          <p:spPr>
            <a:xfrm>
              <a:off x="0" y="-76200"/>
              <a:ext cx="2460887" cy="475983"/>
            </a:xfrm>
            <a:prstGeom prst="rect">
              <a:avLst/>
            </a:prstGeom>
          </p:spPr>
          <p:txBody>
            <a:bodyPr anchor="ctr" rtlCol="false" tIns="51955" lIns="51955" bIns="51955" rIns="51955"/>
            <a:lstStyle/>
            <a:p>
              <a:pPr algn="ctr">
                <a:lnSpc>
                  <a:spcPts val="3779"/>
                </a:lnSpc>
              </a:pPr>
              <a:r>
                <a:rPr lang="en-US" sz="2699">
                  <a:solidFill>
                    <a:srgbClr val="352114"/>
                  </a:solidFill>
                  <a:latin typeface="Poppins"/>
                  <a:ea typeface="Poppins"/>
                  <a:cs typeface="Poppins"/>
                  <a:sym typeface="Poppins"/>
                </a:rPr>
                <a:t>Professional Development Feedback</a:t>
              </a:r>
            </a:p>
          </p:txBody>
        </p:sp>
      </p:grpSp>
      <p:sp>
        <p:nvSpPr>
          <p:cNvPr name="Freeform 27" id="27"/>
          <p:cNvSpPr/>
          <p:nvPr/>
        </p:nvSpPr>
        <p:spPr>
          <a:xfrm flipH="false" flipV="false" rot="0">
            <a:off x="-15519" y="0"/>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false" flipV="false" rot="0">
            <a:off x="-15519" y="2005803"/>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15519" y="4014791"/>
            <a:ext cx="2470390" cy="2254231"/>
          </a:xfrm>
          <a:custGeom>
            <a:avLst/>
            <a:gdLst/>
            <a:ahLst/>
            <a:cxnLst/>
            <a:rect r="r" b="b" t="t" l="l"/>
            <a:pathLst>
              <a:path h="2254231" w="2470390">
                <a:moveTo>
                  <a:pt x="0" y="0"/>
                </a:moveTo>
                <a:lnTo>
                  <a:pt x="2470390" y="0"/>
                </a:lnTo>
                <a:lnTo>
                  <a:pt x="2470390" y="2254232"/>
                </a:lnTo>
                <a:lnTo>
                  <a:pt x="0" y="225423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5519" y="6023780"/>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1" id="31"/>
          <p:cNvSpPr/>
          <p:nvPr/>
        </p:nvSpPr>
        <p:spPr>
          <a:xfrm flipH="false" flipV="false" rot="0">
            <a:off x="-15519" y="8032769"/>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2" id="32"/>
          <p:cNvSpPr/>
          <p:nvPr/>
        </p:nvSpPr>
        <p:spPr>
          <a:xfrm flipH="false" flipV="false" rot="0">
            <a:off x="15833129" y="4854"/>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15833129" y="2010657"/>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15833129" y="4019646"/>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0">
            <a:off x="15833129" y="6028634"/>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0">
            <a:off x="15833129" y="8037623"/>
            <a:ext cx="2470390" cy="2254231"/>
          </a:xfrm>
          <a:custGeom>
            <a:avLst/>
            <a:gdLst/>
            <a:ahLst/>
            <a:cxnLst/>
            <a:rect r="r" b="b" t="t" l="l"/>
            <a:pathLst>
              <a:path h="2254231" w="2470390">
                <a:moveTo>
                  <a:pt x="0" y="0"/>
                </a:moveTo>
                <a:lnTo>
                  <a:pt x="2470390" y="0"/>
                </a:lnTo>
                <a:lnTo>
                  <a:pt x="2470390" y="2254231"/>
                </a:lnTo>
                <a:lnTo>
                  <a:pt x="0" y="22542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37" id="37"/>
          <p:cNvGrpSpPr/>
          <p:nvPr/>
        </p:nvGrpSpPr>
        <p:grpSpPr>
          <a:xfrm rot="0">
            <a:off x="2454871" y="1478852"/>
            <a:ext cx="6487347" cy="1053901"/>
            <a:chOff x="0" y="0"/>
            <a:chExt cx="2460887" cy="399783"/>
          </a:xfrm>
        </p:grpSpPr>
        <p:sp>
          <p:nvSpPr>
            <p:cNvPr name="Freeform 38" id="38"/>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39" id="39"/>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Behavior Tracking </a:t>
              </a:r>
            </a:p>
          </p:txBody>
        </p:sp>
      </p:grpSp>
      <p:grpSp>
        <p:nvGrpSpPr>
          <p:cNvPr name="Group 40" id="40"/>
          <p:cNvGrpSpPr/>
          <p:nvPr/>
        </p:nvGrpSpPr>
        <p:grpSpPr>
          <a:xfrm rot="0">
            <a:off x="2454871" y="7838451"/>
            <a:ext cx="6487347" cy="1053901"/>
            <a:chOff x="0" y="0"/>
            <a:chExt cx="2460887" cy="399783"/>
          </a:xfrm>
        </p:grpSpPr>
        <p:sp>
          <p:nvSpPr>
            <p:cNvPr name="Freeform 41" id="41"/>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42" id="42"/>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Student, Staff, Parent Surveys</a:t>
              </a:r>
            </a:p>
          </p:txBody>
        </p:sp>
      </p:grpSp>
      <p:grpSp>
        <p:nvGrpSpPr>
          <p:cNvPr name="Group 43" id="43"/>
          <p:cNvGrpSpPr/>
          <p:nvPr/>
        </p:nvGrpSpPr>
        <p:grpSpPr>
          <a:xfrm rot="0">
            <a:off x="2454871" y="9082852"/>
            <a:ext cx="6487347" cy="1053901"/>
            <a:chOff x="0" y="0"/>
            <a:chExt cx="2460887" cy="399783"/>
          </a:xfrm>
        </p:grpSpPr>
        <p:sp>
          <p:nvSpPr>
            <p:cNvPr name="Freeform 44" id="44"/>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45" id="45"/>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Classroom Observations</a:t>
              </a:r>
            </a:p>
          </p:txBody>
        </p:sp>
      </p:grpSp>
      <p:grpSp>
        <p:nvGrpSpPr>
          <p:cNvPr name="Group 46" id="46"/>
          <p:cNvGrpSpPr/>
          <p:nvPr/>
        </p:nvGrpSpPr>
        <p:grpSpPr>
          <a:xfrm rot="0">
            <a:off x="9144000" y="6512164"/>
            <a:ext cx="6487347" cy="1053901"/>
            <a:chOff x="0" y="0"/>
            <a:chExt cx="2460887" cy="399783"/>
          </a:xfrm>
        </p:grpSpPr>
        <p:sp>
          <p:nvSpPr>
            <p:cNvPr name="Freeform 47" id="47"/>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48" id="48"/>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Student Check-Ins</a:t>
              </a:r>
            </a:p>
          </p:txBody>
        </p:sp>
      </p:grpSp>
      <p:grpSp>
        <p:nvGrpSpPr>
          <p:cNvPr name="Group 49" id="49"/>
          <p:cNvGrpSpPr/>
          <p:nvPr/>
        </p:nvGrpSpPr>
        <p:grpSpPr>
          <a:xfrm rot="0">
            <a:off x="9144000" y="7838451"/>
            <a:ext cx="6487347" cy="1053901"/>
            <a:chOff x="0" y="0"/>
            <a:chExt cx="2460887" cy="399783"/>
          </a:xfrm>
        </p:grpSpPr>
        <p:sp>
          <p:nvSpPr>
            <p:cNvPr name="Freeform 50" id="50"/>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51" id="51"/>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Exit Tickets</a:t>
              </a:r>
            </a:p>
          </p:txBody>
        </p:sp>
      </p:grpSp>
      <p:grpSp>
        <p:nvGrpSpPr>
          <p:cNvPr name="Group 52" id="52"/>
          <p:cNvGrpSpPr/>
          <p:nvPr/>
        </p:nvGrpSpPr>
        <p:grpSpPr>
          <a:xfrm rot="0">
            <a:off x="9144000" y="9082852"/>
            <a:ext cx="6487347" cy="1053901"/>
            <a:chOff x="0" y="0"/>
            <a:chExt cx="2460887" cy="399783"/>
          </a:xfrm>
        </p:grpSpPr>
        <p:sp>
          <p:nvSpPr>
            <p:cNvPr name="Freeform 53" id="53"/>
            <p:cNvSpPr/>
            <p:nvPr/>
          </p:nvSpPr>
          <p:spPr>
            <a:xfrm flipH="false" flipV="false" rot="0">
              <a:off x="0" y="0"/>
              <a:ext cx="2460887" cy="399783"/>
            </a:xfrm>
            <a:custGeom>
              <a:avLst/>
              <a:gdLst/>
              <a:ahLst/>
              <a:cxnLst/>
              <a:rect r="r" b="b" t="t" l="l"/>
              <a:pathLst>
                <a:path h="399783" w="2460887">
                  <a:moveTo>
                    <a:pt x="11934" y="0"/>
                  </a:moveTo>
                  <a:lnTo>
                    <a:pt x="2448953" y="0"/>
                  </a:lnTo>
                  <a:cubicBezTo>
                    <a:pt x="2452118" y="0"/>
                    <a:pt x="2455153" y="1257"/>
                    <a:pt x="2457391" y="3495"/>
                  </a:cubicBezTo>
                  <a:cubicBezTo>
                    <a:pt x="2459629" y="5733"/>
                    <a:pt x="2460887" y="8769"/>
                    <a:pt x="2460887" y="11934"/>
                  </a:cubicBezTo>
                  <a:lnTo>
                    <a:pt x="2460887" y="387849"/>
                  </a:lnTo>
                  <a:cubicBezTo>
                    <a:pt x="2460887" y="391014"/>
                    <a:pt x="2459629" y="394049"/>
                    <a:pt x="2457391" y="396287"/>
                  </a:cubicBezTo>
                  <a:cubicBezTo>
                    <a:pt x="2455153" y="398526"/>
                    <a:pt x="2452118" y="399783"/>
                    <a:pt x="2448953" y="399783"/>
                  </a:cubicBezTo>
                  <a:lnTo>
                    <a:pt x="11934" y="399783"/>
                  </a:lnTo>
                  <a:cubicBezTo>
                    <a:pt x="8769" y="399783"/>
                    <a:pt x="5733" y="398526"/>
                    <a:pt x="3495" y="396287"/>
                  </a:cubicBezTo>
                  <a:cubicBezTo>
                    <a:pt x="1257" y="394049"/>
                    <a:pt x="0" y="391014"/>
                    <a:pt x="0" y="387849"/>
                  </a:cubicBezTo>
                  <a:lnTo>
                    <a:pt x="0" y="11934"/>
                  </a:lnTo>
                  <a:cubicBezTo>
                    <a:pt x="0" y="8769"/>
                    <a:pt x="1257" y="5733"/>
                    <a:pt x="3495" y="3495"/>
                  </a:cubicBezTo>
                  <a:cubicBezTo>
                    <a:pt x="5733" y="1257"/>
                    <a:pt x="8769" y="0"/>
                    <a:pt x="11934" y="0"/>
                  </a:cubicBezTo>
                  <a:close/>
                </a:path>
              </a:pathLst>
            </a:custGeom>
            <a:solidFill>
              <a:srgbClr val="DFF2EA"/>
            </a:solidFill>
            <a:ln w="57150" cap="sq">
              <a:solidFill>
                <a:srgbClr val="352114"/>
              </a:solidFill>
              <a:prstDash val="solid"/>
              <a:miter/>
            </a:ln>
          </p:spPr>
        </p:sp>
        <p:sp>
          <p:nvSpPr>
            <p:cNvPr name="TextBox 54" id="54"/>
            <p:cNvSpPr txBox="true"/>
            <p:nvPr/>
          </p:nvSpPr>
          <p:spPr>
            <a:xfrm>
              <a:off x="0" y="-85725"/>
              <a:ext cx="2460887" cy="485508"/>
            </a:xfrm>
            <a:prstGeom prst="rect">
              <a:avLst/>
            </a:prstGeom>
          </p:spPr>
          <p:txBody>
            <a:bodyPr anchor="ctr" rtlCol="false" tIns="51955" lIns="51955" bIns="51955" rIns="51955"/>
            <a:lstStyle/>
            <a:p>
              <a:pPr algn="ctr">
                <a:lnSpc>
                  <a:spcPts val="3919"/>
                </a:lnSpc>
              </a:pPr>
              <a:r>
                <a:rPr lang="en-US" sz="2799">
                  <a:solidFill>
                    <a:srgbClr val="352114"/>
                  </a:solidFill>
                  <a:latin typeface="Poppins"/>
                  <a:ea typeface="Poppins"/>
                  <a:cs typeface="Poppins"/>
                  <a:sym typeface="Poppins"/>
                </a:rPr>
                <a:t>Academic Progress Checks</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grpSp>
        <p:nvGrpSpPr>
          <p:cNvPr name="Group 2" id="2"/>
          <p:cNvGrpSpPr/>
          <p:nvPr/>
        </p:nvGrpSpPr>
        <p:grpSpPr>
          <a:xfrm rot="0">
            <a:off x="1028700" y="2541582"/>
            <a:ext cx="7453337" cy="7172296"/>
            <a:chOff x="0" y="0"/>
            <a:chExt cx="2071952" cy="1993825"/>
          </a:xfrm>
        </p:grpSpPr>
        <p:sp>
          <p:nvSpPr>
            <p:cNvPr name="Freeform 3" id="3"/>
            <p:cNvSpPr/>
            <p:nvPr/>
          </p:nvSpPr>
          <p:spPr>
            <a:xfrm flipH="false" flipV="false" rot="0">
              <a:off x="0" y="0"/>
              <a:ext cx="2071951" cy="1993825"/>
            </a:xfrm>
            <a:custGeom>
              <a:avLst/>
              <a:gdLst/>
              <a:ahLst/>
              <a:cxnLst/>
              <a:rect r="r" b="b" t="t" l="l"/>
              <a:pathLst>
                <a:path h="1993825" w="2071951">
                  <a:moveTo>
                    <a:pt x="15581" y="0"/>
                  </a:moveTo>
                  <a:lnTo>
                    <a:pt x="2056371" y="0"/>
                  </a:lnTo>
                  <a:cubicBezTo>
                    <a:pt x="2064976" y="0"/>
                    <a:pt x="2071951" y="6976"/>
                    <a:pt x="2071951" y="15581"/>
                  </a:cubicBezTo>
                  <a:lnTo>
                    <a:pt x="2071951" y="1978244"/>
                  </a:lnTo>
                  <a:cubicBezTo>
                    <a:pt x="2071951" y="1982376"/>
                    <a:pt x="2070310" y="1986340"/>
                    <a:pt x="2067388" y="1989262"/>
                  </a:cubicBezTo>
                  <a:cubicBezTo>
                    <a:pt x="2064466" y="1992183"/>
                    <a:pt x="2060503" y="1993825"/>
                    <a:pt x="2056371" y="1993825"/>
                  </a:cubicBezTo>
                  <a:lnTo>
                    <a:pt x="15581" y="1993825"/>
                  </a:lnTo>
                  <a:cubicBezTo>
                    <a:pt x="6976" y="1993825"/>
                    <a:pt x="0" y="1986849"/>
                    <a:pt x="0" y="1978244"/>
                  </a:cubicBezTo>
                  <a:lnTo>
                    <a:pt x="0" y="15581"/>
                  </a:lnTo>
                  <a:cubicBezTo>
                    <a:pt x="0" y="6976"/>
                    <a:pt x="6976" y="0"/>
                    <a:pt x="15581" y="0"/>
                  </a:cubicBezTo>
                  <a:close/>
                </a:path>
              </a:pathLst>
            </a:custGeom>
            <a:solidFill>
              <a:srgbClr val="DFF2EA"/>
            </a:solidFill>
            <a:ln w="57150" cap="sq">
              <a:solidFill>
                <a:srgbClr val="352114"/>
              </a:solidFill>
              <a:prstDash val="solid"/>
              <a:miter/>
            </a:ln>
          </p:spPr>
        </p:sp>
        <p:sp>
          <p:nvSpPr>
            <p:cNvPr name="TextBox 4" id="4"/>
            <p:cNvSpPr txBox="true"/>
            <p:nvPr/>
          </p:nvSpPr>
          <p:spPr>
            <a:xfrm>
              <a:off x="0" y="-38100"/>
              <a:ext cx="2071952" cy="2031925"/>
            </a:xfrm>
            <a:prstGeom prst="rect">
              <a:avLst/>
            </a:prstGeom>
          </p:spPr>
          <p:txBody>
            <a:bodyPr anchor="ctr" rtlCol="false" tIns="50800" lIns="50800" bIns="50800" rIns="50800"/>
            <a:lstStyle/>
            <a:p>
              <a:pPr algn="ctr">
                <a:lnSpc>
                  <a:spcPts val="3359"/>
                </a:lnSpc>
              </a:pPr>
            </a:p>
            <a:p>
              <a:pPr algn="ctr">
                <a:lnSpc>
                  <a:spcPts val="3359"/>
                </a:lnSpc>
              </a:pPr>
            </a:p>
            <a:p>
              <a:pPr algn="just">
                <a:lnSpc>
                  <a:spcPts val="3779"/>
                </a:lnSpc>
              </a:pPr>
              <a:r>
                <a:rPr lang="en-US" b="true" sz="2699">
                  <a:solidFill>
                    <a:srgbClr val="352114"/>
                  </a:solidFill>
                  <a:latin typeface="Canva Sans Bold"/>
                  <a:ea typeface="Canva Sans Bold"/>
                  <a:cs typeface="Canva Sans Bold"/>
                  <a:sym typeface="Canva Sans Bold"/>
                </a:rPr>
                <a:t>The student demonstrates difficulty with transitions at the beginning and end of the school day and benefits from consistent routines, clear expectations, and adult support during these times. The student's current IEP goals are focused on improving independence and success during these daily transitions. Additionally, the student's IEP includes math goals designed to strengthen foundational mathematical skills and improve problem-solving abilities. </a:t>
              </a:r>
            </a:p>
          </p:txBody>
        </p:sp>
      </p:grpSp>
      <p:grpSp>
        <p:nvGrpSpPr>
          <p:cNvPr name="Group 5" id="5"/>
          <p:cNvGrpSpPr/>
          <p:nvPr/>
        </p:nvGrpSpPr>
        <p:grpSpPr>
          <a:xfrm rot="0">
            <a:off x="834539" y="2279696"/>
            <a:ext cx="7841658" cy="946366"/>
            <a:chOff x="0" y="0"/>
            <a:chExt cx="2179901" cy="263080"/>
          </a:xfrm>
        </p:grpSpPr>
        <p:sp>
          <p:nvSpPr>
            <p:cNvPr name="Freeform 6" id="6"/>
            <p:cNvSpPr/>
            <p:nvPr/>
          </p:nvSpPr>
          <p:spPr>
            <a:xfrm flipH="false" flipV="false" rot="0">
              <a:off x="0" y="0"/>
              <a:ext cx="2179901" cy="263080"/>
            </a:xfrm>
            <a:custGeom>
              <a:avLst/>
              <a:gdLst/>
              <a:ahLst/>
              <a:cxnLst/>
              <a:rect r="r" b="b" t="t" l="l"/>
              <a:pathLst>
                <a:path h="263080" w="2179901">
                  <a:moveTo>
                    <a:pt x="9873" y="0"/>
                  </a:moveTo>
                  <a:lnTo>
                    <a:pt x="2170028" y="0"/>
                  </a:lnTo>
                  <a:cubicBezTo>
                    <a:pt x="2175481" y="0"/>
                    <a:pt x="2179901" y="4420"/>
                    <a:pt x="2179901" y="9873"/>
                  </a:cubicBezTo>
                  <a:lnTo>
                    <a:pt x="2179901" y="253207"/>
                  </a:lnTo>
                  <a:cubicBezTo>
                    <a:pt x="2179901" y="258660"/>
                    <a:pt x="2175481" y="263080"/>
                    <a:pt x="2170028" y="263080"/>
                  </a:cubicBezTo>
                  <a:lnTo>
                    <a:pt x="9873" y="263080"/>
                  </a:lnTo>
                  <a:cubicBezTo>
                    <a:pt x="4420" y="263080"/>
                    <a:pt x="0" y="258660"/>
                    <a:pt x="0" y="253207"/>
                  </a:cubicBezTo>
                  <a:lnTo>
                    <a:pt x="0" y="9873"/>
                  </a:lnTo>
                  <a:cubicBezTo>
                    <a:pt x="0" y="4420"/>
                    <a:pt x="4420" y="0"/>
                    <a:pt x="9873" y="0"/>
                  </a:cubicBezTo>
                  <a:close/>
                </a:path>
              </a:pathLst>
            </a:custGeom>
            <a:solidFill>
              <a:srgbClr val="94E0C0"/>
            </a:solidFill>
            <a:ln w="57150" cap="sq">
              <a:solidFill>
                <a:srgbClr val="352114"/>
              </a:solidFill>
              <a:prstDash val="solid"/>
              <a:miter/>
            </a:ln>
          </p:spPr>
        </p:sp>
        <p:sp>
          <p:nvSpPr>
            <p:cNvPr name="TextBox 7" id="7"/>
            <p:cNvSpPr txBox="true"/>
            <p:nvPr/>
          </p:nvSpPr>
          <p:spPr>
            <a:xfrm>
              <a:off x="0" y="-28575"/>
              <a:ext cx="2179901" cy="291655"/>
            </a:xfrm>
            <a:prstGeom prst="rect">
              <a:avLst/>
            </a:prstGeom>
          </p:spPr>
          <p:txBody>
            <a:bodyPr anchor="ctr" rtlCol="false" tIns="50800" lIns="50800" bIns="50800" rIns="50800"/>
            <a:lstStyle/>
            <a:p>
              <a:pPr algn="ctr">
                <a:lnSpc>
                  <a:spcPts val="2034"/>
                </a:lnSpc>
              </a:pPr>
            </a:p>
          </p:txBody>
        </p:sp>
      </p:grpSp>
      <p:grpSp>
        <p:nvGrpSpPr>
          <p:cNvPr name="Group 8" id="8"/>
          <p:cNvGrpSpPr/>
          <p:nvPr/>
        </p:nvGrpSpPr>
        <p:grpSpPr>
          <a:xfrm rot="0">
            <a:off x="9628308" y="2402899"/>
            <a:ext cx="6847570" cy="7010994"/>
            <a:chOff x="0" y="0"/>
            <a:chExt cx="1981758" cy="2029055"/>
          </a:xfrm>
        </p:grpSpPr>
        <p:sp>
          <p:nvSpPr>
            <p:cNvPr name="Freeform 9" id="9"/>
            <p:cNvSpPr/>
            <p:nvPr/>
          </p:nvSpPr>
          <p:spPr>
            <a:xfrm flipH="false" flipV="false" rot="0">
              <a:off x="0" y="0"/>
              <a:ext cx="1981758" cy="2029055"/>
            </a:xfrm>
            <a:custGeom>
              <a:avLst/>
              <a:gdLst/>
              <a:ahLst/>
              <a:cxnLst/>
              <a:rect r="r" b="b" t="t" l="l"/>
              <a:pathLst>
                <a:path h="2029055" w="1981758">
                  <a:moveTo>
                    <a:pt x="16959" y="0"/>
                  </a:moveTo>
                  <a:lnTo>
                    <a:pt x="1964799" y="0"/>
                  </a:lnTo>
                  <a:cubicBezTo>
                    <a:pt x="1969297" y="0"/>
                    <a:pt x="1973611" y="1787"/>
                    <a:pt x="1976791" y="4967"/>
                  </a:cubicBezTo>
                  <a:cubicBezTo>
                    <a:pt x="1979972" y="8148"/>
                    <a:pt x="1981758" y="12461"/>
                    <a:pt x="1981758" y="16959"/>
                  </a:cubicBezTo>
                  <a:lnTo>
                    <a:pt x="1981758" y="2012096"/>
                  </a:lnTo>
                  <a:cubicBezTo>
                    <a:pt x="1981758" y="2021462"/>
                    <a:pt x="1974166" y="2029055"/>
                    <a:pt x="1964799" y="2029055"/>
                  </a:cubicBezTo>
                  <a:lnTo>
                    <a:pt x="16959" y="2029055"/>
                  </a:lnTo>
                  <a:cubicBezTo>
                    <a:pt x="12461" y="2029055"/>
                    <a:pt x="8148" y="2027268"/>
                    <a:pt x="4967" y="2024088"/>
                  </a:cubicBezTo>
                  <a:cubicBezTo>
                    <a:pt x="1787" y="2020907"/>
                    <a:pt x="0" y="2016594"/>
                    <a:pt x="0" y="2012096"/>
                  </a:cubicBezTo>
                  <a:lnTo>
                    <a:pt x="0" y="16959"/>
                  </a:lnTo>
                  <a:cubicBezTo>
                    <a:pt x="0" y="12461"/>
                    <a:pt x="1787" y="8148"/>
                    <a:pt x="4967" y="4967"/>
                  </a:cubicBezTo>
                  <a:cubicBezTo>
                    <a:pt x="8148" y="1787"/>
                    <a:pt x="12461" y="0"/>
                    <a:pt x="16959" y="0"/>
                  </a:cubicBezTo>
                  <a:close/>
                </a:path>
              </a:pathLst>
            </a:custGeom>
            <a:solidFill>
              <a:srgbClr val="DFF2EA"/>
            </a:solidFill>
            <a:ln w="57150" cap="sq">
              <a:solidFill>
                <a:srgbClr val="352114"/>
              </a:solidFill>
              <a:prstDash val="solid"/>
              <a:miter/>
            </a:ln>
          </p:spPr>
        </p:sp>
        <p:sp>
          <p:nvSpPr>
            <p:cNvPr name="TextBox 10" id="10"/>
            <p:cNvSpPr txBox="true"/>
            <p:nvPr/>
          </p:nvSpPr>
          <p:spPr>
            <a:xfrm>
              <a:off x="0" y="-28575"/>
              <a:ext cx="1981758" cy="2057630"/>
            </a:xfrm>
            <a:prstGeom prst="rect">
              <a:avLst/>
            </a:prstGeom>
          </p:spPr>
          <p:txBody>
            <a:bodyPr anchor="ctr" rtlCol="false" tIns="50800" lIns="50800" bIns="50800" rIns="50800"/>
            <a:lstStyle/>
            <a:p>
              <a:pPr algn="ctr">
                <a:lnSpc>
                  <a:spcPts val="2034"/>
                </a:lnSpc>
              </a:pPr>
            </a:p>
          </p:txBody>
        </p:sp>
      </p:grpSp>
      <p:grpSp>
        <p:nvGrpSpPr>
          <p:cNvPr name="Group 11" id="11"/>
          <p:cNvGrpSpPr/>
          <p:nvPr/>
        </p:nvGrpSpPr>
        <p:grpSpPr>
          <a:xfrm rot="0">
            <a:off x="9628308" y="2241596"/>
            <a:ext cx="7204330" cy="946366"/>
            <a:chOff x="0" y="0"/>
            <a:chExt cx="2085009" cy="273888"/>
          </a:xfrm>
        </p:grpSpPr>
        <p:sp>
          <p:nvSpPr>
            <p:cNvPr name="Freeform 12" id="12"/>
            <p:cNvSpPr/>
            <p:nvPr/>
          </p:nvSpPr>
          <p:spPr>
            <a:xfrm flipH="false" flipV="false" rot="0">
              <a:off x="0" y="0"/>
              <a:ext cx="2085009" cy="273888"/>
            </a:xfrm>
            <a:custGeom>
              <a:avLst/>
              <a:gdLst/>
              <a:ahLst/>
              <a:cxnLst/>
              <a:rect r="r" b="b" t="t" l="l"/>
              <a:pathLst>
                <a:path h="273888" w="2085009">
                  <a:moveTo>
                    <a:pt x="10746" y="0"/>
                  </a:moveTo>
                  <a:lnTo>
                    <a:pt x="2074263" y="0"/>
                  </a:lnTo>
                  <a:cubicBezTo>
                    <a:pt x="2077113" y="0"/>
                    <a:pt x="2079846" y="1132"/>
                    <a:pt x="2081861" y="3147"/>
                  </a:cubicBezTo>
                  <a:cubicBezTo>
                    <a:pt x="2083877" y="5163"/>
                    <a:pt x="2085009" y="7896"/>
                    <a:pt x="2085009" y="10746"/>
                  </a:cubicBezTo>
                  <a:lnTo>
                    <a:pt x="2085009" y="263142"/>
                  </a:lnTo>
                  <a:cubicBezTo>
                    <a:pt x="2085009" y="265992"/>
                    <a:pt x="2083877" y="268726"/>
                    <a:pt x="2081861" y="270741"/>
                  </a:cubicBezTo>
                  <a:cubicBezTo>
                    <a:pt x="2079846" y="272756"/>
                    <a:pt x="2077113" y="273888"/>
                    <a:pt x="2074263" y="273888"/>
                  </a:cubicBezTo>
                  <a:lnTo>
                    <a:pt x="10746" y="273888"/>
                  </a:lnTo>
                  <a:cubicBezTo>
                    <a:pt x="7896" y="273888"/>
                    <a:pt x="5163" y="272756"/>
                    <a:pt x="3147" y="270741"/>
                  </a:cubicBezTo>
                  <a:cubicBezTo>
                    <a:pt x="1132" y="268726"/>
                    <a:pt x="0" y="265992"/>
                    <a:pt x="0" y="263142"/>
                  </a:cubicBezTo>
                  <a:lnTo>
                    <a:pt x="0" y="10746"/>
                  </a:lnTo>
                  <a:cubicBezTo>
                    <a:pt x="0" y="7896"/>
                    <a:pt x="1132" y="5163"/>
                    <a:pt x="3147" y="3147"/>
                  </a:cubicBezTo>
                  <a:cubicBezTo>
                    <a:pt x="5163" y="1132"/>
                    <a:pt x="7896" y="0"/>
                    <a:pt x="10746" y="0"/>
                  </a:cubicBezTo>
                  <a:close/>
                </a:path>
              </a:pathLst>
            </a:custGeom>
            <a:solidFill>
              <a:srgbClr val="94E0C0"/>
            </a:solidFill>
            <a:ln w="57150" cap="sq">
              <a:solidFill>
                <a:srgbClr val="352114"/>
              </a:solidFill>
              <a:prstDash val="solid"/>
              <a:miter/>
            </a:ln>
          </p:spPr>
        </p:sp>
        <p:sp>
          <p:nvSpPr>
            <p:cNvPr name="TextBox 13" id="13"/>
            <p:cNvSpPr txBox="true"/>
            <p:nvPr/>
          </p:nvSpPr>
          <p:spPr>
            <a:xfrm>
              <a:off x="0" y="-28575"/>
              <a:ext cx="2085009" cy="302463"/>
            </a:xfrm>
            <a:prstGeom prst="rect">
              <a:avLst/>
            </a:prstGeom>
          </p:spPr>
          <p:txBody>
            <a:bodyPr anchor="ctr" rtlCol="false" tIns="50800" lIns="50800" bIns="50800" rIns="50800"/>
            <a:lstStyle/>
            <a:p>
              <a:pPr algn="ctr">
                <a:lnSpc>
                  <a:spcPts val="2034"/>
                </a:lnSpc>
              </a:pPr>
            </a:p>
          </p:txBody>
        </p:sp>
      </p:grpSp>
      <p:sp>
        <p:nvSpPr>
          <p:cNvPr name="TextBox 14" id="14"/>
          <p:cNvSpPr txBox="true"/>
          <p:nvPr/>
        </p:nvSpPr>
        <p:spPr>
          <a:xfrm rot="0">
            <a:off x="10723024" y="2288599"/>
            <a:ext cx="4658139" cy="684530"/>
          </a:xfrm>
          <a:prstGeom prst="rect">
            <a:avLst/>
          </a:prstGeom>
        </p:spPr>
        <p:txBody>
          <a:bodyPr anchor="t" rtlCol="false" tIns="0" lIns="0" bIns="0" rIns="0">
            <a:spAutoFit/>
          </a:bodyPr>
          <a:lstStyle/>
          <a:p>
            <a:pPr algn="ctr">
              <a:lnSpc>
                <a:spcPts val="5320"/>
              </a:lnSpc>
            </a:pPr>
            <a:r>
              <a:rPr lang="en-US" sz="3800" u="sng">
                <a:solidFill>
                  <a:srgbClr val="352114"/>
                </a:solidFill>
                <a:latin typeface="Poppins"/>
                <a:ea typeface="Poppins"/>
                <a:cs typeface="Poppins"/>
                <a:sym typeface="Poppins"/>
                <a:hlinkClick r:id="rId2" tooltip="https://docs.google.com/forms/d/e/1FAIpQLSfXQ7TQY99gKl6haxHsAMEgRdYs3YVyVZW_3brIBorDTuDxfQ/viewform?usp=header"/>
              </a:rPr>
              <a:t>QR Code</a:t>
            </a:r>
          </a:p>
        </p:txBody>
      </p:sp>
      <p:sp>
        <p:nvSpPr>
          <p:cNvPr name="TextBox 15" id="15"/>
          <p:cNvSpPr txBox="true"/>
          <p:nvPr/>
        </p:nvSpPr>
        <p:spPr>
          <a:xfrm rot="0">
            <a:off x="1455361" y="984296"/>
            <a:ext cx="12531902" cy="872490"/>
          </a:xfrm>
          <a:prstGeom prst="rect">
            <a:avLst/>
          </a:prstGeom>
        </p:spPr>
        <p:txBody>
          <a:bodyPr anchor="t" rtlCol="false" tIns="0" lIns="0" bIns="0" rIns="0">
            <a:spAutoFit/>
          </a:bodyPr>
          <a:lstStyle/>
          <a:p>
            <a:pPr algn="l">
              <a:lnSpc>
                <a:spcPts val="6780"/>
              </a:lnSpc>
            </a:pPr>
            <a:r>
              <a:rPr lang="en-US" sz="6000">
                <a:solidFill>
                  <a:srgbClr val="352114"/>
                </a:solidFill>
                <a:latin typeface="Loubag"/>
                <a:ea typeface="Loubag"/>
                <a:cs typeface="Loubag"/>
                <a:sym typeface="Loubag"/>
              </a:rPr>
              <a:t>Mickey Mouse</a:t>
            </a:r>
          </a:p>
        </p:txBody>
      </p:sp>
      <p:sp>
        <p:nvSpPr>
          <p:cNvPr name="Freeform 16" id="16"/>
          <p:cNvSpPr/>
          <p:nvPr/>
        </p:nvSpPr>
        <p:spPr>
          <a:xfrm flipH="false" flipV="false" rot="0">
            <a:off x="12824627" y="65022"/>
            <a:ext cx="2734916" cy="2495611"/>
          </a:xfrm>
          <a:custGeom>
            <a:avLst/>
            <a:gdLst/>
            <a:ahLst/>
            <a:cxnLst/>
            <a:rect r="r" b="b" t="t" l="l"/>
            <a:pathLst>
              <a:path h="2495611" w="2734916">
                <a:moveTo>
                  <a:pt x="0" y="0"/>
                </a:moveTo>
                <a:lnTo>
                  <a:pt x="2734916" y="0"/>
                </a:lnTo>
                <a:lnTo>
                  <a:pt x="2734916" y="2495610"/>
                </a:lnTo>
                <a:lnTo>
                  <a:pt x="0" y="24956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false" flipV="false" rot="0">
            <a:off x="15890977" y="2541582"/>
            <a:ext cx="2793796" cy="2549339"/>
          </a:xfrm>
          <a:custGeom>
            <a:avLst/>
            <a:gdLst/>
            <a:ahLst/>
            <a:cxnLst/>
            <a:rect r="r" b="b" t="t" l="l"/>
            <a:pathLst>
              <a:path h="2549339" w="2793796">
                <a:moveTo>
                  <a:pt x="0" y="0"/>
                </a:moveTo>
                <a:lnTo>
                  <a:pt x="2793796" y="0"/>
                </a:lnTo>
                <a:lnTo>
                  <a:pt x="2793796" y="2549339"/>
                </a:lnTo>
                <a:lnTo>
                  <a:pt x="0" y="254933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4625438" y="103122"/>
            <a:ext cx="3422401" cy="3122941"/>
          </a:xfrm>
          <a:custGeom>
            <a:avLst/>
            <a:gdLst/>
            <a:ahLst/>
            <a:cxnLst/>
            <a:rect r="r" b="b" t="t" l="l"/>
            <a:pathLst>
              <a:path h="3122941" w="3422401">
                <a:moveTo>
                  <a:pt x="0" y="0"/>
                </a:moveTo>
                <a:lnTo>
                  <a:pt x="3422401" y="0"/>
                </a:lnTo>
                <a:lnTo>
                  <a:pt x="3422401" y="3122941"/>
                </a:lnTo>
                <a:lnTo>
                  <a:pt x="0" y="312294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1011498">
            <a:off x="8556814" y="7671766"/>
            <a:ext cx="2142988" cy="2374502"/>
          </a:xfrm>
          <a:custGeom>
            <a:avLst/>
            <a:gdLst/>
            <a:ahLst/>
            <a:cxnLst/>
            <a:rect r="r" b="b" t="t" l="l"/>
            <a:pathLst>
              <a:path h="2374502" w="2142988">
                <a:moveTo>
                  <a:pt x="0" y="0"/>
                </a:moveTo>
                <a:lnTo>
                  <a:pt x="2142988" y="0"/>
                </a:lnTo>
                <a:lnTo>
                  <a:pt x="2142988" y="2374502"/>
                </a:lnTo>
                <a:lnTo>
                  <a:pt x="0" y="2374502"/>
                </a:lnTo>
                <a:lnTo>
                  <a:pt x="0" y="0"/>
                </a:lnTo>
                <a:close/>
              </a:path>
            </a:pathLst>
          </a:custGeom>
          <a:blipFill>
            <a:blip r:embed="rId9"/>
            <a:stretch>
              <a:fillRect l="0" t="0" r="0" b="0"/>
            </a:stretch>
          </a:blipFill>
        </p:spPr>
      </p:sp>
      <p:sp>
        <p:nvSpPr>
          <p:cNvPr name="Freeform 20" id="20"/>
          <p:cNvSpPr/>
          <p:nvPr/>
        </p:nvSpPr>
        <p:spPr>
          <a:xfrm flipH="false" flipV="false" rot="0">
            <a:off x="10723024" y="3728357"/>
            <a:ext cx="4798747" cy="4798747"/>
          </a:xfrm>
          <a:custGeom>
            <a:avLst/>
            <a:gdLst/>
            <a:ahLst/>
            <a:cxnLst/>
            <a:rect r="r" b="b" t="t" l="l"/>
            <a:pathLst>
              <a:path h="4798747" w="4798747">
                <a:moveTo>
                  <a:pt x="0" y="0"/>
                </a:moveTo>
                <a:lnTo>
                  <a:pt x="4798746" y="0"/>
                </a:lnTo>
                <a:lnTo>
                  <a:pt x="4798746" y="4798746"/>
                </a:lnTo>
                <a:lnTo>
                  <a:pt x="0" y="4798746"/>
                </a:lnTo>
                <a:lnTo>
                  <a:pt x="0" y="0"/>
                </a:lnTo>
                <a:close/>
              </a:path>
            </a:pathLst>
          </a:custGeom>
          <a:blipFill>
            <a:blip r:embed="rId10"/>
            <a:stretch>
              <a:fillRect l="0" t="0" r="0" b="0"/>
            </a:stretch>
          </a:blipFill>
        </p:spPr>
      </p:sp>
      <p:sp>
        <p:nvSpPr>
          <p:cNvPr name="TextBox 21" id="21"/>
          <p:cNvSpPr txBox="true"/>
          <p:nvPr/>
        </p:nvSpPr>
        <p:spPr>
          <a:xfrm rot="0">
            <a:off x="1903846" y="2353465"/>
            <a:ext cx="4849510" cy="684530"/>
          </a:xfrm>
          <a:prstGeom prst="rect">
            <a:avLst/>
          </a:prstGeom>
        </p:spPr>
        <p:txBody>
          <a:bodyPr anchor="t" rtlCol="false" tIns="0" lIns="0" bIns="0" rIns="0">
            <a:spAutoFit/>
          </a:bodyPr>
          <a:lstStyle/>
          <a:p>
            <a:pPr algn="ctr">
              <a:lnSpc>
                <a:spcPts val="5320"/>
              </a:lnSpc>
            </a:pPr>
            <a:r>
              <a:rPr lang="en-US" sz="3800">
                <a:solidFill>
                  <a:srgbClr val="352114"/>
                </a:solidFill>
                <a:latin typeface="Poppins"/>
                <a:ea typeface="Poppins"/>
                <a:cs typeface="Poppins"/>
                <a:sym typeface="Poppins"/>
              </a:rPr>
              <a:t>Overview</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grpSp>
        <p:nvGrpSpPr>
          <p:cNvPr name="Group 2" id="2"/>
          <p:cNvGrpSpPr/>
          <p:nvPr/>
        </p:nvGrpSpPr>
        <p:grpSpPr>
          <a:xfrm rot="0">
            <a:off x="1649522" y="2241596"/>
            <a:ext cx="7453337" cy="7172296"/>
            <a:chOff x="0" y="0"/>
            <a:chExt cx="2071952" cy="1993825"/>
          </a:xfrm>
        </p:grpSpPr>
        <p:sp>
          <p:nvSpPr>
            <p:cNvPr name="Freeform 3" id="3"/>
            <p:cNvSpPr/>
            <p:nvPr/>
          </p:nvSpPr>
          <p:spPr>
            <a:xfrm flipH="false" flipV="false" rot="0">
              <a:off x="0" y="0"/>
              <a:ext cx="2071951" cy="1993825"/>
            </a:xfrm>
            <a:custGeom>
              <a:avLst/>
              <a:gdLst/>
              <a:ahLst/>
              <a:cxnLst/>
              <a:rect r="r" b="b" t="t" l="l"/>
              <a:pathLst>
                <a:path h="1993825" w="2071951">
                  <a:moveTo>
                    <a:pt x="10387" y="0"/>
                  </a:moveTo>
                  <a:lnTo>
                    <a:pt x="2061564" y="0"/>
                  </a:lnTo>
                  <a:cubicBezTo>
                    <a:pt x="2067301" y="0"/>
                    <a:pt x="2071951" y="4651"/>
                    <a:pt x="2071951" y="10387"/>
                  </a:cubicBezTo>
                  <a:lnTo>
                    <a:pt x="2071951" y="1983438"/>
                  </a:lnTo>
                  <a:cubicBezTo>
                    <a:pt x="2071951" y="1989175"/>
                    <a:pt x="2067301" y="1993825"/>
                    <a:pt x="2061564" y="1993825"/>
                  </a:cubicBezTo>
                  <a:lnTo>
                    <a:pt x="10387" y="1993825"/>
                  </a:lnTo>
                  <a:cubicBezTo>
                    <a:pt x="4651" y="1993825"/>
                    <a:pt x="0" y="1989175"/>
                    <a:pt x="0" y="1983438"/>
                  </a:cubicBezTo>
                  <a:lnTo>
                    <a:pt x="0" y="10387"/>
                  </a:lnTo>
                  <a:cubicBezTo>
                    <a:pt x="0" y="4651"/>
                    <a:pt x="4651" y="0"/>
                    <a:pt x="10387" y="0"/>
                  </a:cubicBezTo>
                  <a:close/>
                </a:path>
              </a:pathLst>
            </a:custGeom>
            <a:solidFill>
              <a:srgbClr val="DFF2EA"/>
            </a:solidFill>
            <a:ln w="57150" cap="sq">
              <a:solidFill>
                <a:srgbClr val="352114"/>
              </a:solidFill>
              <a:prstDash val="solid"/>
              <a:miter/>
            </a:ln>
          </p:spPr>
        </p:sp>
        <p:sp>
          <p:nvSpPr>
            <p:cNvPr name="TextBox 4" id="4"/>
            <p:cNvSpPr txBox="true"/>
            <p:nvPr/>
          </p:nvSpPr>
          <p:spPr>
            <a:xfrm>
              <a:off x="0" y="-47625"/>
              <a:ext cx="2071952" cy="2041450"/>
            </a:xfrm>
            <a:prstGeom prst="rect">
              <a:avLst/>
            </a:prstGeom>
          </p:spPr>
          <p:txBody>
            <a:bodyPr anchor="ctr" rtlCol="false" tIns="50800" lIns="50800" bIns="50800" rIns="50800"/>
            <a:lstStyle/>
            <a:p>
              <a:pPr algn="l">
                <a:lnSpc>
                  <a:spcPts val="3574"/>
                </a:lnSpc>
              </a:pPr>
            </a:p>
            <a:p>
              <a:pPr algn="just">
                <a:lnSpc>
                  <a:spcPts val="3574"/>
                </a:lnSpc>
              </a:pPr>
              <a:r>
                <a:rPr lang="en-US" b="true" sz="2553">
                  <a:solidFill>
                    <a:srgbClr val="352114"/>
                  </a:solidFill>
                  <a:latin typeface="Canva Sans Bold"/>
                  <a:ea typeface="Canva Sans Bold"/>
                  <a:cs typeface="Canva Sans Bold"/>
                  <a:sym typeface="Canva Sans Bold"/>
                </a:rPr>
                <a:t>The student demonstrates challenges with self-advocacy and self-esteem, often requiring encouragement and support to express their needs, build confidence, and engage independently in academic tasks. The student's current IEP goals are focused on increasing self-advocacy skills and fostering greater confidence in the classroom. Additionally, the student's IEP includes reading and writing goals targeting decoding and encoding skills to improve foundational literacy and overall academic performance.</a:t>
              </a:r>
            </a:p>
          </p:txBody>
        </p:sp>
      </p:grpSp>
      <p:grpSp>
        <p:nvGrpSpPr>
          <p:cNvPr name="Group 5" id="5"/>
          <p:cNvGrpSpPr/>
          <p:nvPr/>
        </p:nvGrpSpPr>
        <p:grpSpPr>
          <a:xfrm rot="0">
            <a:off x="1455361" y="2241596"/>
            <a:ext cx="7841658" cy="946366"/>
            <a:chOff x="0" y="0"/>
            <a:chExt cx="2179901" cy="263080"/>
          </a:xfrm>
        </p:grpSpPr>
        <p:sp>
          <p:nvSpPr>
            <p:cNvPr name="Freeform 6" id="6"/>
            <p:cNvSpPr/>
            <p:nvPr/>
          </p:nvSpPr>
          <p:spPr>
            <a:xfrm flipH="false" flipV="false" rot="0">
              <a:off x="0" y="0"/>
              <a:ext cx="2179901" cy="263080"/>
            </a:xfrm>
            <a:custGeom>
              <a:avLst/>
              <a:gdLst/>
              <a:ahLst/>
              <a:cxnLst/>
              <a:rect r="r" b="b" t="t" l="l"/>
              <a:pathLst>
                <a:path h="263080" w="2179901">
                  <a:moveTo>
                    <a:pt x="9873" y="0"/>
                  </a:moveTo>
                  <a:lnTo>
                    <a:pt x="2170028" y="0"/>
                  </a:lnTo>
                  <a:cubicBezTo>
                    <a:pt x="2175481" y="0"/>
                    <a:pt x="2179901" y="4420"/>
                    <a:pt x="2179901" y="9873"/>
                  </a:cubicBezTo>
                  <a:lnTo>
                    <a:pt x="2179901" y="253207"/>
                  </a:lnTo>
                  <a:cubicBezTo>
                    <a:pt x="2179901" y="258660"/>
                    <a:pt x="2175481" y="263080"/>
                    <a:pt x="2170028" y="263080"/>
                  </a:cubicBezTo>
                  <a:lnTo>
                    <a:pt x="9873" y="263080"/>
                  </a:lnTo>
                  <a:cubicBezTo>
                    <a:pt x="4420" y="263080"/>
                    <a:pt x="0" y="258660"/>
                    <a:pt x="0" y="253207"/>
                  </a:cubicBezTo>
                  <a:lnTo>
                    <a:pt x="0" y="9873"/>
                  </a:lnTo>
                  <a:cubicBezTo>
                    <a:pt x="0" y="4420"/>
                    <a:pt x="4420" y="0"/>
                    <a:pt x="9873" y="0"/>
                  </a:cubicBezTo>
                  <a:close/>
                </a:path>
              </a:pathLst>
            </a:custGeom>
            <a:solidFill>
              <a:srgbClr val="94E0C0"/>
            </a:solidFill>
            <a:ln w="57150" cap="sq">
              <a:solidFill>
                <a:srgbClr val="352114"/>
              </a:solidFill>
              <a:prstDash val="solid"/>
              <a:miter/>
            </a:ln>
          </p:spPr>
        </p:sp>
        <p:sp>
          <p:nvSpPr>
            <p:cNvPr name="TextBox 7" id="7"/>
            <p:cNvSpPr txBox="true"/>
            <p:nvPr/>
          </p:nvSpPr>
          <p:spPr>
            <a:xfrm>
              <a:off x="0" y="-28575"/>
              <a:ext cx="2179901" cy="291655"/>
            </a:xfrm>
            <a:prstGeom prst="rect">
              <a:avLst/>
            </a:prstGeom>
          </p:spPr>
          <p:txBody>
            <a:bodyPr anchor="ctr" rtlCol="false" tIns="50800" lIns="50800" bIns="50800" rIns="50800"/>
            <a:lstStyle/>
            <a:p>
              <a:pPr algn="ctr">
                <a:lnSpc>
                  <a:spcPts val="2034"/>
                </a:lnSpc>
              </a:pPr>
            </a:p>
          </p:txBody>
        </p:sp>
      </p:grpSp>
      <p:grpSp>
        <p:nvGrpSpPr>
          <p:cNvPr name="Group 8" id="8"/>
          <p:cNvGrpSpPr/>
          <p:nvPr/>
        </p:nvGrpSpPr>
        <p:grpSpPr>
          <a:xfrm rot="0">
            <a:off x="9806688" y="2402899"/>
            <a:ext cx="6847570" cy="7010994"/>
            <a:chOff x="0" y="0"/>
            <a:chExt cx="1981758" cy="2029055"/>
          </a:xfrm>
        </p:grpSpPr>
        <p:sp>
          <p:nvSpPr>
            <p:cNvPr name="Freeform 9" id="9"/>
            <p:cNvSpPr/>
            <p:nvPr/>
          </p:nvSpPr>
          <p:spPr>
            <a:xfrm flipH="false" flipV="false" rot="0">
              <a:off x="0" y="0"/>
              <a:ext cx="1981758" cy="2029055"/>
            </a:xfrm>
            <a:custGeom>
              <a:avLst/>
              <a:gdLst/>
              <a:ahLst/>
              <a:cxnLst/>
              <a:rect r="r" b="b" t="t" l="l"/>
              <a:pathLst>
                <a:path h="2029055" w="1981758">
                  <a:moveTo>
                    <a:pt x="11306" y="0"/>
                  </a:moveTo>
                  <a:lnTo>
                    <a:pt x="1970452" y="0"/>
                  </a:lnTo>
                  <a:cubicBezTo>
                    <a:pt x="1973451" y="0"/>
                    <a:pt x="1976327" y="1191"/>
                    <a:pt x="1978447" y="3311"/>
                  </a:cubicBezTo>
                  <a:cubicBezTo>
                    <a:pt x="1980567" y="5432"/>
                    <a:pt x="1981758" y="8308"/>
                    <a:pt x="1981758" y="11306"/>
                  </a:cubicBezTo>
                  <a:lnTo>
                    <a:pt x="1981758" y="2017749"/>
                  </a:lnTo>
                  <a:cubicBezTo>
                    <a:pt x="1981758" y="2023993"/>
                    <a:pt x="1976697" y="2029055"/>
                    <a:pt x="1970452" y="2029055"/>
                  </a:cubicBezTo>
                  <a:lnTo>
                    <a:pt x="11306" y="2029055"/>
                  </a:lnTo>
                  <a:cubicBezTo>
                    <a:pt x="8308" y="2029055"/>
                    <a:pt x="5432" y="2027864"/>
                    <a:pt x="3311" y="2025744"/>
                  </a:cubicBezTo>
                  <a:cubicBezTo>
                    <a:pt x="1191" y="2023623"/>
                    <a:pt x="0" y="2020748"/>
                    <a:pt x="0" y="2017749"/>
                  </a:cubicBezTo>
                  <a:lnTo>
                    <a:pt x="0" y="11306"/>
                  </a:lnTo>
                  <a:cubicBezTo>
                    <a:pt x="0" y="8308"/>
                    <a:pt x="1191" y="5432"/>
                    <a:pt x="3311" y="3311"/>
                  </a:cubicBezTo>
                  <a:cubicBezTo>
                    <a:pt x="5432" y="1191"/>
                    <a:pt x="8308" y="0"/>
                    <a:pt x="11306" y="0"/>
                  </a:cubicBezTo>
                  <a:close/>
                </a:path>
              </a:pathLst>
            </a:custGeom>
            <a:solidFill>
              <a:srgbClr val="DFF2EA"/>
            </a:solidFill>
            <a:ln w="57150" cap="sq">
              <a:solidFill>
                <a:srgbClr val="352114"/>
              </a:solidFill>
              <a:prstDash val="solid"/>
              <a:miter/>
            </a:ln>
          </p:spPr>
        </p:sp>
        <p:sp>
          <p:nvSpPr>
            <p:cNvPr name="TextBox 10" id="10"/>
            <p:cNvSpPr txBox="true"/>
            <p:nvPr/>
          </p:nvSpPr>
          <p:spPr>
            <a:xfrm>
              <a:off x="0" y="-28575"/>
              <a:ext cx="1981758" cy="2057630"/>
            </a:xfrm>
            <a:prstGeom prst="rect">
              <a:avLst/>
            </a:prstGeom>
          </p:spPr>
          <p:txBody>
            <a:bodyPr anchor="ctr" rtlCol="false" tIns="50800" lIns="50800" bIns="50800" rIns="50800"/>
            <a:lstStyle/>
            <a:p>
              <a:pPr algn="ctr">
                <a:lnSpc>
                  <a:spcPts val="2034"/>
                </a:lnSpc>
              </a:pPr>
            </a:p>
          </p:txBody>
        </p:sp>
      </p:grpSp>
      <p:grpSp>
        <p:nvGrpSpPr>
          <p:cNvPr name="Group 11" id="11"/>
          <p:cNvGrpSpPr/>
          <p:nvPr/>
        </p:nvGrpSpPr>
        <p:grpSpPr>
          <a:xfrm rot="0">
            <a:off x="9628308" y="2241596"/>
            <a:ext cx="7204330" cy="946366"/>
            <a:chOff x="0" y="0"/>
            <a:chExt cx="2085009" cy="273888"/>
          </a:xfrm>
        </p:grpSpPr>
        <p:sp>
          <p:nvSpPr>
            <p:cNvPr name="Freeform 12" id="12"/>
            <p:cNvSpPr/>
            <p:nvPr/>
          </p:nvSpPr>
          <p:spPr>
            <a:xfrm flipH="false" flipV="false" rot="0">
              <a:off x="0" y="0"/>
              <a:ext cx="2085009" cy="273888"/>
            </a:xfrm>
            <a:custGeom>
              <a:avLst/>
              <a:gdLst/>
              <a:ahLst/>
              <a:cxnLst/>
              <a:rect r="r" b="b" t="t" l="l"/>
              <a:pathLst>
                <a:path h="273888" w="2085009">
                  <a:moveTo>
                    <a:pt x="10746" y="0"/>
                  </a:moveTo>
                  <a:lnTo>
                    <a:pt x="2074263" y="0"/>
                  </a:lnTo>
                  <a:cubicBezTo>
                    <a:pt x="2077113" y="0"/>
                    <a:pt x="2079846" y="1132"/>
                    <a:pt x="2081861" y="3147"/>
                  </a:cubicBezTo>
                  <a:cubicBezTo>
                    <a:pt x="2083877" y="5163"/>
                    <a:pt x="2085009" y="7896"/>
                    <a:pt x="2085009" y="10746"/>
                  </a:cubicBezTo>
                  <a:lnTo>
                    <a:pt x="2085009" y="263142"/>
                  </a:lnTo>
                  <a:cubicBezTo>
                    <a:pt x="2085009" y="265992"/>
                    <a:pt x="2083877" y="268726"/>
                    <a:pt x="2081861" y="270741"/>
                  </a:cubicBezTo>
                  <a:cubicBezTo>
                    <a:pt x="2079846" y="272756"/>
                    <a:pt x="2077113" y="273888"/>
                    <a:pt x="2074263" y="273888"/>
                  </a:cubicBezTo>
                  <a:lnTo>
                    <a:pt x="10746" y="273888"/>
                  </a:lnTo>
                  <a:cubicBezTo>
                    <a:pt x="7896" y="273888"/>
                    <a:pt x="5163" y="272756"/>
                    <a:pt x="3147" y="270741"/>
                  </a:cubicBezTo>
                  <a:cubicBezTo>
                    <a:pt x="1132" y="268726"/>
                    <a:pt x="0" y="265992"/>
                    <a:pt x="0" y="263142"/>
                  </a:cubicBezTo>
                  <a:lnTo>
                    <a:pt x="0" y="10746"/>
                  </a:lnTo>
                  <a:cubicBezTo>
                    <a:pt x="0" y="7896"/>
                    <a:pt x="1132" y="5163"/>
                    <a:pt x="3147" y="3147"/>
                  </a:cubicBezTo>
                  <a:cubicBezTo>
                    <a:pt x="5163" y="1132"/>
                    <a:pt x="7896" y="0"/>
                    <a:pt x="10746" y="0"/>
                  </a:cubicBezTo>
                  <a:close/>
                </a:path>
              </a:pathLst>
            </a:custGeom>
            <a:solidFill>
              <a:srgbClr val="94E0C0"/>
            </a:solidFill>
            <a:ln w="57150" cap="sq">
              <a:solidFill>
                <a:srgbClr val="352114"/>
              </a:solidFill>
              <a:prstDash val="solid"/>
              <a:miter/>
            </a:ln>
          </p:spPr>
        </p:sp>
        <p:sp>
          <p:nvSpPr>
            <p:cNvPr name="TextBox 13" id="13"/>
            <p:cNvSpPr txBox="true"/>
            <p:nvPr/>
          </p:nvSpPr>
          <p:spPr>
            <a:xfrm>
              <a:off x="0" y="-28575"/>
              <a:ext cx="2085009" cy="302463"/>
            </a:xfrm>
            <a:prstGeom prst="rect">
              <a:avLst/>
            </a:prstGeom>
          </p:spPr>
          <p:txBody>
            <a:bodyPr anchor="ctr" rtlCol="false" tIns="50800" lIns="50800" bIns="50800" rIns="50800"/>
            <a:lstStyle/>
            <a:p>
              <a:pPr algn="ctr">
                <a:lnSpc>
                  <a:spcPts val="2034"/>
                </a:lnSpc>
              </a:pPr>
            </a:p>
          </p:txBody>
        </p:sp>
      </p:grpSp>
      <p:sp>
        <p:nvSpPr>
          <p:cNvPr name="TextBox 14" id="14"/>
          <p:cNvSpPr txBox="true"/>
          <p:nvPr/>
        </p:nvSpPr>
        <p:spPr>
          <a:xfrm rot="0">
            <a:off x="10901404" y="2315365"/>
            <a:ext cx="4658139" cy="684530"/>
          </a:xfrm>
          <a:prstGeom prst="rect">
            <a:avLst/>
          </a:prstGeom>
        </p:spPr>
        <p:txBody>
          <a:bodyPr anchor="t" rtlCol="false" tIns="0" lIns="0" bIns="0" rIns="0">
            <a:spAutoFit/>
          </a:bodyPr>
          <a:lstStyle/>
          <a:p>
            <a:pPr algn="ctr">
              <a:lnSpc>
                <a:spcPts val="5320"/>
              </a:lnSpc>
            </a:pPr>
            <a:r>
              <a:rPr lang="en-US" sz="3800" u="sng">
                <a:solidFill>
                  <a:srgbClr val="352114"/>
                </a:solidFill>
                <a:latin typeface="Poppins"/>
                <a:ea typeface="Poppins"/>
                <a:cs typeface="Poppins"/>
                <a:sym typeface="Poppins"/>
                <a:hlinkClick r:id="rId2" tooltip="https://docs.google.com/forms/d/e/1FAIpQLSeKc0SPsvVkCnj5nuS4_ywarHtvJu8cE_TTgi0JFOs1_RITtg/viewform?usp=sharing&amp;ouid=118047306342688633697"/>
              </a:rPr>
              <a:t>QR Code</a:t>
            </a:r>
          </a:p>
        </p:txBody>
      </p:sp>
      <p:sp>
        <p:nvSpPr>
          <p:cNvPr name="TextBox 15" id="15"/>
          <p:cNvSpPr txBox="true"/>
          <p:nvPr/>
        </p:nvSpPr>
        <p:spPr>
          <a:xfrm rot="0">
            <a:off x="1455361" y="984296"/>
            <a:ext cx="12531902" cy="872490"/>
          </a:xfrm>
          <a:prstGeom prst="rect">
            <a:avLst/>
          </a:prstGeom>
        </p:spPr>
        <p:txBody>
          <a:bodyPr anchor="t" rtlCol="false" tIns="0" lIns="0" bIns="0" rIns="0">
            <a:spAutoFit/>
          </a:bodyPr>
          <a:lstStyle/>
          <a:p>
            <a:pPr algn="l">
              <a:lnSpc>
                <a:spcPts val="6780"/>
              </a:lnSpc>
            </a:pPr>
            <a:r>
              <a:rPr lang="en-US" sz="6000">
                <a:solidFill>
                  <a:srgbClr val="352114"/>
                </a:solidFill>
                <a:latin typeface="Loubag"/>
                <a:ea typeface="Loubag"/>
                <a:cs typeface="Loubag"/>
                <a:sym typeface="Loubag"/>
              </a:rPr>
              <a:t>Spongebob Squarepants</a:t>
            </a:r>
          </a:p>
        </p:txBody>
      </p:sp>
      <p:sp>
        <p:nvSpPr>
          <p:cNvPr name="Freeform 16" id="16"/>
          <p:cNvSpPr/>
          <p:nvPr/>
        </p:nvSpPr>
        <p:spPr>
          <a:xfrm flipH="false" flipV="false" rot="0">
            <a:off x="16271573" y="3187963"/>
            <a:ext cx="1629380" cy="1345531"/>
          </a:xfrm>
          <a:custGeom>
            <a:avLst/>
            <a:gdLst/>
            <a:ahLst/>
            <a:cxnLst/>
            <a:rect r="r" b="b" t="t" l="l"/>
            <a:pathLst>
              <a:path h="1345531" w="1629380">
                <a:moveTo>
                  <a:pt x="0" y="0"/>
                </a:moveTo>
                <a:lnTo>
                  <a:pt x="1629379" y="0"/>
                </a:lnTo>
                <a:lnTo>
                  <a:pt x="1629379" y="1345530"/>
                </a:lnTo>
                <a:lnTo>
                  <a:pt x="0" y="1345530"/>
                </a:lnTo>
                <a:lnTo>
                  <a:pt x="0" y="0"/>
                </a:lnTo>
                <a:close/>
              </a:path>
            </a:pathLst>
          </a:custGeom>
          <a:blipFill>
            <a:blip r:embed="rId3">
              <a:extLst>
                <a:ext uri="{96DAC541-7B7A-43D3-8B79-37D633B846F1}">
                  <asvg:svgBlip xmlns:asvg="http://schemas.microsoft.com/office/drawing/2016/SVG/main" r:embed="rId4"/>
                </a:ext>
              </a:extLst>
            </a:blip>
            <a:stretch>
              <a:fillRect l="-61906" t="-258913" r="-92245" b="0"/>
            </a:stretch>
          </a:blipFill>
        </p:spPr>
      </p:sp>
      <p:sp>
        <p:nvSpPr>
          <p:cNvPr name="Freeform 17" id="17"/>
          <p:cNvSpPr/>
          <p:nvPr/>
        </p:nvSpPr>
        <p:spPr>
          <a:xfrm flipH="false" flipV="false" rot="0">
            <a:off x="13230473" y="258451"/>
            <a:ext cx="1759511" cy="1983145"/>
          </a:xfrm>
          <a:custGeom>
            <a:avLst/>
            <a:gdLst/>
            <a:ahLst/>
            <a:cxnLst/>
            <a:rect r="r" b="b" t="t" l="l"/>
            <a:pathLst>
              <a:path h="1983145" w="1759511">
                <a:moveTo>
                  <a:pt x="0" y="0"/>
                </a:moveTo>
                <a:lnTo>
                  <a:pt x="1759512" y="0"/>
                </a:lnTo>
                <a:lnTo>
                  <a:pt x="1759512" y="1983145"/>
                </a:lnTo>
                <a:lnTo>
                  <a:pt x="0" y="1983145"/>
                </a:lnTo>
                <a:lnTo>
                  <a:pt x="0" y="0"/>
                </a:lnTo>
                <a:close/>
              </a:path>
            </a:pathLst>
          </a:custGeom>
          <a:blipFill>
            <a:blip r:embed="rId5">
              <a:extLst>
                <a:ext uri="{96DAC541-7B7A-43D3-8B79-37D633B846F1}">
                  <asvg:svgBlip xmlns:asvg="http://schemas.microsoft.com/office/drawing/2016/SVG/main" r:embed="rId6"/>
                </a:ext>
              </a:extLst>
            </a:blip>
            <a:stretch>
              <a:fillRect l="-269376" t="-189371" r="0" b="-92813"/>
            </a:stretch>
          </a:blipFill>
        </p:spPr>
      </p:sp>
      <p:sp>
        <p:nvSpPr>
          <p:cNvPr name="Freeform 18" id="18"/>
          <p:cNvSpPr/>
          <p:nvPr/>
        </p:nvSpPr>
        <p:spPr>
          <a:xfrm flipH="true" flipV="false" rot="0">
            <a:off x="14953917" y="467804"/>
            <a:ext cx="2635312" cy="2720158"/>
          </a:xfrm>
          <a:custGeom>
            <a:avLst/>
            <a:gdLst/>
            <a:ahLst/>
            <a:cxnLst/>
            <a:rect r="r" b="b" t="t" l="l"/>
            <a:pathLst>
              <a:path h="2720158" w="2635312">
                <a:moveTo>
                  <a:pt x="2635312" y="0"/>
                </a:moveTo>
                <a:lnTo>
                  <a:pt x="0" y="0"/>
                </a:lnTo>
                <a:lnTo>
                  <a:pt x="0" y="2720159"/>
                </a:lnTo>
                <a:lnTo>
                  <a:pt x="2635312" y="2720159"/>
                </a:lnTo>
                <a:lnTo>
                  <a:pt x="2635312" y="0"/>
                </a:lnTo>
                <a:close/>
              </a:path>
            </a:pathLst>
          </a:custGeom>
          <a:blipFill>
            <a:blip r:embed="rId5">
              <a:extLst>
                <a:ext uri="{96DAC541-7B7A-43D3-8B79-37D633B846F1}">
                  <asvg:svgBlip xmlns:asvg="http://schemas.microsoft.com/office/drawing/2016/SVG/main" r:embed="rId6"/>
                </a:ext>
              </a:extLst>
            </a:blip>
            <a:stretch>
              <a:fillRect l="0" t="-53478" r="-114240" b="-88572"/>
            </a:stretch>
          </a:blipFill>
        </p:spPr>
      </p:sp>
      <p:sp>
        <p:nvSpPr>
          <p:cNvPr name="Freeform 19" id="19"/>
          <p:cNvSpPr/>
          <p:nvPr/>
        </p:nvSpPr>
        <p:spPr>
          <a:xfrm flipH="false" flipV="false" rot="-1338174">
            <a:off x="8474501" y="8187385"/>
            <a:ext cx="2664375" cy="2141830"/>
          </a:xfrm>
          <a:custGeom>
            <a:avLst/>
            <a:gdLst/>
            <a:ahLst/>
            <a:cxnLst/>
            <a:rect r="r" b="b" t="t" l="l"/>
            <a:pathLst>
              <a:path h="2141830" w="2664375">
                <a:moveTo>
                  <a:pt x="0" y="0"/>
                </a:moveTo>
                <a:lnTo>
                  <a:pt x="2664375" y="0"/>
                </a:lnTo>
                <a:lnTo>
                  <a:pt x="2664375" y="2141830"/>
                </a:lnTo>
                <a:lnTo>
                  <a:pt x="0" y="2141830"/>
                </a:lnTo>
                <a:lnTo>
                  <a:pt x="0" y="0"/>
                </a:lnTo>
                <a:close/>
              </a:path>
            </a:pathLst>
          </a:custGeom>
          <a:blipFill>
            <a:blip r:embed="rId5">
              <a:extLst>
                <a:ext uri="{96DAC541-7B7A-43D3-8B79-37D633B846F1}">
                  <asvg:svgBlip xmlns:asvg="http://schemas.microsoft.com/office/drawing/2016/SVG/main" r:embed="rId6"/>
                </a:ext>
              </a:extLst>
            </a:blip>
            <a:stretch>
              <a:fillRect l="-84752" t="0" r="0" b="-168019"/>
            </a:stretch>
          </a:blipFill>
        </p:spPr>
      </p:sp>
      <p:sp>
        <p:nvSpPr>
          <p:cNvPr name="Freeform 20" id="20"/>
          <p:cNvSpPr/>
          <p:nvPr/>
        </p:nvSpPr>
        <p:spPr>
          <a:xfrm flipH="true" flipV="false" rot="0">
            <a:off x="9029863" y="6268338"/>
            <a:ext cx="1196891" cy="1349016"/>
          </a:xfrm>
          <a:custGeom>
            <a:avLst/>
            <a:gdLst/>
            <a:ahLst/>
            <a:cxnLst/>
            <a:rect r="r" b="b" t="t" l="l"/>
            <a:pathLst>
              <a:path h="1349016" w="1196891">
                <a:moveTo>
                  <a:pt x="1196891" y="0"/>
                </a:moveTo>
                <a:lnTo>
                  <a:pt x="0" y="0"/>
                </a:lnTo>
                <a:lnTo>
                  <a:pt x="0" y="1349016"/>
                </a:lnTo>
                <a:lnTo>
                  <a:pt x="1196891" y="1349016"/>
                </a:lnTo>
                <a:lnTo>
                  <a:pt x="1196891" y="0"/>
                </a:lnTo>
                <a:close/>
              </a:path>
            </a:pathLst>
          </a:custGeom>
          <a:blipFill>
            <a:blip r:embed="rId7">
              <a:extLst>
                <a:ext uri="{96DAC541-7B7A-43D3-8B79-37D633B846F1}">
                  <asvg:svgBlip xmlns:asvg="http://schemas.microsoft.com/office/drawing/2016/SVG/main" r:embed="rId8"/>
                </a:ext>
              </a:extLst>
            </a:blip>
            <a:stretch>
              <a:fillRect l="-269376" t="-189371" r="0" b="-92813"/>
            </a:stretch>
          </a:blipFill>
        </p:spPr>
      </p:sp>
      <p:sp>
        <p:nvSpPr>
          <p:cNvPr name="Freeform 21" id="21"/>
          <p:cNvSpPr/>
          <p:nvPr/>
        </p:nvSpPr>
        <p:spPr>
          <a:xfrm flipH="false" flipV="false" rot="0">
            <a:off x="10901404" y="3568963"/>
            <a:ext cx="4999558" cy="4999558"/>
          </a:xfrm>
          <a:custGeom>
            <a:avLst/>
            <a:gdLst/>
            <a:ahLst/>
            <a:cxnLst/>
            <a:rect r="r" b="b" t="t" l="l"/>
            <a:pathLst>
              <a:path h="4999558" w="4999558">
                <a:moveTo>
                  <a:pt x="0" y="0"/>
                </a:moveTo>
                <a:lnTo>
                  <a:pt x="4999558" y="0"/>
                </a:lnTo>
                <a:lnTo>
                  <a:pt x="4999558" y="4999558"/>
                </a:lnTo>
                <a:lnTo>
                  <a:pt x="0" y="4999558"/>
                </a:lnTo>
                <a:lnTo>
                  <a:pt x="0" y="0"/>
                </a:lnTo>
                <a:close/>
              </a:path>
            </a:pathLst>
          </a:custGeom>
          <a:blipFill>
            <a:blip r:embed="rId9"/>
            <a:stretch>
              <a:fillRect l="0" t="0" r="0" b="0"/>
            </a:stretch>
          </a:blipFill>
        </p:spPr>
      </p:sp>
      <p:sp>
        <p:nvSpPr>
          <p:cNvPr name="TextBox 22" id="22"/>
          <p:cNvSpPr txBox="true"/>
          <p:nvPr/>
        </p:nvSpPr>
        <p:spPr>
          <a:xfrm rot="0">
            <a:off x="2951435" y="2315365"/>
            <a:ext cx="4849510" cy="684530"/>
          </a:xfrm>
          <a:prstGeom prst="rect">
            <a:avLst/>
          </a:prstGeom>
        </p:spPr>
        <p:txBody>
          <a:bodyPr anchor="t" rtlCol="false" tIns="0" lIns="0" bIns="0" rIns="0">
            <a:spAutoFit/>
          </a:bodyPr>
          <a:lstStyle/>
          <a:p>
            <a:pPr algn="ctr">
              <a:lnSpc>
                <a:spcPts val="5320"/>
              </a:lnSpc>
            </a:pPr>
            <a:r>
              <a:rPr lang="en-US" sz="3800">
                <a:solidFill>
                  <a:srgbClr val="352114"/>
                </a:solidFill>
                <a:latin typeface="Poppins"/>
                <a:ea typeface="Poppins"/>
                <a:cs typeface="Poppins"/>
                <a:sym typeface="Poppins"/>
              </a:rPr>
              <a:t>Overview</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9920286">
            <a:off x="-3891105" y="4483335"/>
            <a:ext cx="5588637" cy="3024917"/>
          </a:xfrm>
          <a:custGeom>
            <a:avLst/>
            <a:gdLst/>
            <a:ahLst/>
            <a:cxnLst/>
            <a:rect r="r" b="b" t="t" l="l"/>
            <a:pathLst>
              <a:path h="3024917" w="5588637">
                <a:moveTo>
                  <a:pt x="0" y="0"/>
                </a:moveTo>
                <a:lnTo>
                  <a:pt x="5588637" y="0"/>
                </a:lnTo>
                <a:lnTo>
                  <a:pt x="5588637" y="3024918"/>
                </a:lnTo>
                <a:lnTo>
                  <a:pt x="0" y="30249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710720" y="2852538"/>
            <a:ext cx="3936839" cy="6498889"/>
            <a:chOff x="0" y="0"/>
            <a:chExt cx="833739" cy="1376327"/>
          </a:xfrm>
        </p:grpSpPr>
        <p:sp>
          <p:nvSpPr>
            <p:cNvPr name="Freeform 4" id="4"/>
            <p:cNvSpPr/>
            <p:nvPr/>
          </p:nvSpPr>
          <p:spPr>
            <a:xfrm flipH="false" flipV="false" rot="0">
              <a:off x="0" y="0"/>
              <a:ext cx="833739" cy="1376327"/>
            </a:xfrm>
            <a:custGeom>
              <a:avLst/>
              <a:gdLst/>
              <a:ahLst/>
              <a:cxnLst/>
              <a:rect r="r" b="b" t="t" l="l"/>
              <a:pathLst>
                <a:path h="1376327" w="833739">
                  <a:moveTo>
                    <a:pt x="29498" y="0"/>
                  </a:moveTo>
                  <a:lnTo>
                    <a:pt x="804241" y="0"/>
                  </a:lnTo>
                  <a:cubicBezTo>
                    <a:pt x="812064" y="0"/>
                    <a:pt x="819567" y="3108"/>
                    <a:pt x="825099" y="8640"/>
                  </a:cubicBezTo>
                  <a:cubicBezTo>
                    <a:pt x="830631" y="14172"/>
                    <a:pt x="833739" y="21675"/>
                    <a:pt x="833739" y="29498"/>
                  </a:cubicBezTo>
                  <a:lnTo>
                    <a:pt x="833739" y="1346829"/>
                  </a:lnTo>
                  <a:cubicBezTo>
                    <a:pt x="833739" y="1354652"/>
                    <a:pt x="830631" y="1362155"/>
                    <a:pt x="825099" y="1367687"/>
                  </a:cubicBezTo>
                  <a:cubicBezTo>
                    <a:pt x="819567" y="1373219"/>
                    <a:pt x="812064" y="1376327"/>
                    <a:pt x="804241" y="1376327"/>
                  </a:cubicBezTo>
                  <a:lnTo>
                    <a:pt x="29498" y="1376327"/>
                  </a:lnTo>
                  <a:cubicBezTo>
                    <a:pt x="21675" y="1376327"/>
                    <a:pt x="14172" y="1373219"/>
                    <a:pt x="8640" y="1367687"/>
                  </a:cubicBezTo>
                  <a:cubicBezTo>
                    <a:pt x="3108" y="1362155"/>
                    <a:pt x="0" y="1354652"/>
                    <a:pt x="0" y="1346829"/>
                  </a:cubicBezTo>
                  <a:lnTo>
                    <a:pt x="0" y="29498"/>
                  </a:lnTo>
                  <a:cubicBezTo>
                    <a:pt x="0" y="21675"/>
                    <a:pt x="3108" y="14172"/>
                    <a:pt x="8640" y="8640"/>
                  </a:cubicBezTo>
                  <a:cubicBezTo>
                    <a:pt x="14172" y="3108"/>
                    <a:pt x="21675" y="0"/>
                    <a:pt x="29498" y="0"/>
                  </a:cubicBezTo>
                  <a:close/>
                </a:path>
              </a:pathLst>
            </a:custGeom>
            <a:solidFill>
              <a:srgbClr val="DFF2EA"/>
            </a:solidFill>
            <a:ln w="57150" cap="sq">
              <a:solidFill>
                <a:srgbClr val="352114"/>
              </a:solidFill>
              <a:prstDash val="solid"/>
              <a:miter/>
            </a:ln>
          </p:spPr>
        </p:sp>
        <p:sp>
          <p:nvSpPr>
            <p:cNvPr name="TextBox 5" id="5"/>
            <p:cNvSpPr txBox="true"/>
            <p:nvPr/>
          </p:nvSpPr>
          <p:spPr>
            <a:xfrm>
              <a:off x="0" y="-38100"/>
              <a:ext cx="833739" cy="1414427"/>
            </a:xfrm>
            <a:prstGeom prst="rect">
              <a:avLst/>
            </a:prstGeom>
          </p:spPr>
          <p:txBody>
            <a:bodyPr anchor="ctr" rtlCol="false" tIns="50800" lIns="50800" bIns="50800" rIns="50800"/>
            <a:lstStyle/>
            <a:p>
              <a:pPr algn="ctr">
                <a:lnSpc>
                  <a:spcPts val="3154"/>
                </a:lnSpc>
              </a:pPr>
            </a:p>
            <a:p>
              <a:pPr algn="ctr">
                <a:lnSpc>
                  <a:spcPts val="3154"/>
                </a:lnSpc>
              </a:pPr>
            </a:p>
          </p:txBody>
        </p:sp>
      </p:grpSp>
      <p:grpSp>
        <p:nvGrpSpPr>
          <p:cNvPr name="Group 6" id="6"/>
          <p:cNvGrpSpPr/>
          <p:nvPr/>
        </p:nvGrpSpPr>
        <p:grpSpPr>
          <a:xfrm rot="0">
            <a:off x="2598286" y="2852538"/>
            <a:ext cx="4054277" cy="950822"/>
            <a:chOff x="0" y="0"/>
            <a:chExt cx="858610" cy="201364"/>
          </a:xfrm>
        </p:grpSpPr>
        <p:sp>
          <p:nvSpPr>
            <p:cNvPr name="Freeform 7" id="7"/>
            <p:cNvSpPr/>
            <p:nvPr/>
          </p:nvSpPr>
          <p:spPr>
            <a:xfrm flipH="false" flipV="false" rot="0">
              <a:off x="0" y="0"/>
              <a:ext cx="858610" cy="201364"/>
            </a:xfrm>
            <a:custGeom>
              <a:avLst/>
              <a:gdLst/>
              <a:ahLst/>
              <a:cxnLst/>
              <a:rect r="r" b="b" t="t" l="l"/>
              <a:pathLst>
                <a:path h="201364" w="858610">
                  <a:moveTo>
                    <a:pt x="19096" y="0"/>
                  </a:moveTo>
                  <a:lnTo>
                    <a:pt x="839514" y="0"/>
                  </a:lnTo>
                  <a:cubicBezTo>
                    <a:pt x="850061" y="0"/>
                    <a:pt x="858610" y="8549"/>
                    <a:pt x="858610" y="19096"/>
                  </a:cubicBezTo>
                  <a:lnTo>
                    <a:pt x="858610" y="182268"/>
                  </a:lnTo>
                  <a:cubicBezTo>
                    <a:pt x="858610" y="187333"/>
                    <a:pt x="856598" y="192190"/>
                    <a:pt x="853017" y="195771"/>
                  </a:cubicBezTo>
                  <a:cubicBezTo>
                    <a:pt x="849436" y="199352"/>
                    <a:pt x="844579" y="201364"/>
                    <a:pt x="839514" y="201364"/>
                  </a:cubicBezTo>
                  <a:lnTo>
                    <a:pt x="19096" y="201364"/>
                  </a:lnTo>
                  <a:cubicBezTo>
                    <a:pt x="8549" y="201364"/>
                    <a:pt x="0" y="192815"/>
                    <a:pt x="0" y="182268"/>
                  </a:cubicBezTo>
                  <a:lnTo>
                    <a:pt x="0" y="19096"/>
                  </a:lnTo>
                  <a:cubicBezTo>
                    <a:pt x="0" y="14031"/>
                    <a:pt x="2012" y="9174"/>
                    <a:pt x="5593" y="5593"/>
                  </a:cubicBezTo>
                  <a:cubicBezTo>
                    <a:pt x="9174" y="2012"/>
                    <a:pt x="14031" y="0"/>
                    <a:pt x="19096" y="0"/>
                  </a:cubicBezTo>
                  <a:close/>
                </a:path>
              </a:pathLst>
            </a:custGeom>
            <a:solidFill>
              <a:srgbClr val="94E0C0"/>
            </a:solidFill>
            <a:ln w="57150" cap="sq">
              <a:solidFill>
                <a:srgbClr val="352114"/>
              </a:solidFill>
              <a:prstDash val="solid"/>
              <a:miter/>
            </a:ln>
          </p:spPr>
        </p:sp>
        <p:sp>
          <p:nvSpPr>
            <p:cNvPr name="TextBox 8" id="8"/>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grpSp>
        <p:nvGrpSpPr>
          <p:cNvPr name="Group 9" id="9"/>
          <p:cNvGrpSpPr/>
          <p:nvPr/>
        </p:nvGrpSpPr>
        <p:grpSpPr>
          <a:xfrm rot="0">
            <a:off x="7202214" y="2852538"/>
            <a:ext cx="3990372" cy="6587261"/>
            <a:chOff x="0" y="0"/>
            <a:chExt cx="833739" cy="1376327"/>
          </a:xfrm>
        </p:grpSpPr>
        <p:sp>
          <p:nvSpPr>
            <p:cNvPr name="Freeform 10" id="10"/>
            <p:cNvSpPr/>
            <p:nvPr/>
          </p:nvSpPr>
          <p:spPr>
            <a:xfrm flipH="false" flipV="false" rot="0">
              <a:off x="0" y="0"/>
              <a:ext cx="833739" cy="1376327"/>
            </a:xfrm>
            <a:custGeom>
              <a:avLst/>
              <a:gdLst/>
              <a:ahLst/>
              <a:cxnLst/>
              <a:rect r="r" b="b" t="t" l="l"/>
              <a:pathLst>
                <a:path h="1376327" w="833739">
                  <a:moveTo>
                    <a:pt x="29102" y="0"/>
                  </a:moveTo>
                  <a:lnTo>
                    <a:pt x="804637" y="0"/>
                  </a:lnTo>
                  <a:cubicBezTo>
                    <a:pt x="812355" y="0"/>
                    <a:pt x="819757" y="3066"/>
                    <a:pt x="825215" y="8524"/>
                  </a:cubicBezTo>
                  <a:cubicBezTo>
                    <a:pt x="830673" y="13982"/>
                    <a:pt x="833739" y="21384"/>
                    <a:pt x="833739" y="29102"/>
                  </a:cubicBezTo>
                  <a:lnTo>
                    <a:pt x="833739" y="1347225"/>
                  </a:lnTo>
                  <a:cubicBezTo>
                    <a:pt x="833739" y="1354943"/>
                    <a:pt x="830673" y="1362345"/>
                    <a:pt x="825215" y="1367803"/>
                  </a:cubicBezTo>
                  <a:cubicBezTo>
                    <a:pt x="819757" y="1373261"/>
                    <a:pt x="812355" y="1376327"/>
                    <a:pt x="804637" y="1376327"/>
                  </a:cubicBezTo>
                  <a:lnTo>
                    <a:pt x="29102" y="1376327"/>
                  </a:lnTo>
                  <a:cubicBezTo>
                    <a:pt x="21384" y="1376327"/>
                    <a:pt x="13982" y="1373261"/>
                    <a:pt x="8524" y="1367803"/>
                  </a:cubicBezTo>
                  <a:cubicBezTo>
                    <a:pt x="3066" y="1362345"/>
                    <a:pt x="0" y="1354943"/>
                    <a:pt x="0" y="1347225"/>
                  </a:cubicBezTo>
                  <a:lnTo>
                    <a:pt x="0" y="29102"/>
                  </a:lnTo>
                  <a:cubicBezTo>
                    <a:pt x="0" y="21384"/>
                    <a:pt x="3066" y="13982"/>
                    <a:pt x="8524" y="8524"/>
                  </a:cubicBezTo>
                  <a:cubicBezTo>
                    <a:pt x="13982" y="3066"/>
                    <a:pt x="21384" y="0"/>
                    <a:pt x="29102" y="0"/>
                  </a:cubicBezTo>
                  <a:close/>
                </a:path>
              </a:pathLst>
            </a:custGeom>
            <a:solidFill>
              <a:srgbClr val="DFF2EA"/>
            </a:solidFill>
            <a:ln w="57150" cap="sq">
              <a:solidFill>
                <a:srgbClr val="352114"/>
              </a:solidFill>
              <a:prstDash val="solid"/>
              <a:miter/>
            </a:ln>
          </p:spPr>
        </p:sp>
        <p:sp>
          <p:nvSpPr>
            <p:cNvPr name="TextBox 11" id="11"/>
            <p:cNvSpPr txBox="true"/>
            <p:nvPr/>
          </p:nvSpPr>
          <p:spPr>
            <a:xfrm>
              <a:off x="0" y="-28575"/>
              <a:ext cx="833739" cy="1404902"/>
            </a:xfrm>
            <a:prstGeom prst="rect">
              <a:avLst/>
            </a:prstGeom>
          </p:spPr>
          <p:txBody>
            <a:bodyPr anchor="ctr" rtlCol="false" tIns="50800" lIns="50800" bIns="50800" rIns="50800"/>
            <a:lstStyle/>
            <a:p>
              <a:pPr algn="ctr">
                <a:lnSpc>
                  <a:spcPts val="2034"/>
                </a:lnSpc>
              </a:pPr>
            </a:p>
          </p:txBody>
        </p:sp>
      </p:grpSp>
      <p:grpSp>
        <p:nvGrpSpPr>
          <p:cNvPr name="Group 12" id="12"/>
          <p:cNvGrpSpPr/>
          <p:nvPr/>
        </p:nvGrpSpPr>
        <p:grpSpPr>
          <a:xfrm rot="0">
            <a:off x="7142696" y="2852538"/>
            <a:ext cx="4109407" cy="963751"/>
            <a:chOff x="0" y="0"/>
            <a:chExt cx="858610" cy="201364"/>
          </a:xfrm>
        </p:grpSpPr>
        <p:sp>
          <p:nvSpPr>
            <p:cNvPr name="Freeform 13" id="13"/>
            <p:cNvSpPr/>
            <p:nvPr/>
          </p:nvSpPr>
          <p:spPr>
            <a:xfrm flipH="false" flipV="false" rot="0">
              <a:off x="0" y="0"/>
              <a:ext cx="858610" cy="201364"/>
            </a:xfrm>
            <a:custGeom>
              <a:avLst/>
              <a:gdLst/>
              <a:ahLst/>
              <a:cxnLst/>
              <a:rect r="r" b="b" t="t" l="l"/>
              <a:pathLst>
                <a:path h="201364" w="858610">
                  <a:moveTo>
                    <a:pt x="18840" y="0"/>
                  </a:moveTo>
                  <a:lnTo>
                    <a:pt x="839770" y="0"/>
                  </a:lnTo>
                  <a:cubicBezTo>
                    <a:pt x="844767" y="0"/>
                    <a:pt x="849559" y="1985"/>
                    <a:pt x="853092" y="5518"/>
                  </a:cubicBezTo>
                  <a:cubicBezTo>
                    <a:pt x="856625" y="9051"/>
                    <a:pt x="858610" y="13843"/>
                    <a:pt x="858610" y="18840"/>
                  </a:cubicBezTo>
                  <a:lnTo>
                    <a:pt x="858610" y="182524"/>
                  </a:lnTo>
                  <a:cubicBezTo>
                    <a:pt x="858610" y="187521"/>
                    <a:pt x="856625" y="192313"/>
                    <a:pt x="853092" y="195846"/>
                  </a:cubicBezTo>
                  <a:cubicBezTo>
                    <a:pt x="849559" y="199379"/>
                    <a:pt x="844767" y="201364"/>
                    <a:pt x="839770" y="201364"/>
                  </a:cubicBezTo>
                  <a:lnTo>
                    <a:pt x="18840" y="201364"/>
                  </a:lnTo>
                  <a:cubicBezTo>
                    <a:pt x="13843" y="201364"/>
                    <a:pt x="9051" y="199379"/>
                    <a:pt x="5518" y="195846"/>
                  </a:cubicBezTo>
                  <a:cubicBezTo>
                    <a:pt x="1985" y="192313"/>
                    <a:pt x="0" y="187521"/>
                    <a:pt x="0" y="182524"/>
                  </a:cubicBezTo>
                  <a:lnTo>
                    <a:pt x="0" y="18840"/>
                  </a:lnTo>
                  <a:cubicBezTo>
                    <a:pt x="0" y="13843"/>
                    <a:pt x="1985" y="9051"/>
                    <a:pt x="5518" y="5518"/>
                  </a:cubicBezTo>
                  <a:cubicBezTo>
                    <a:pt x="9051" y="1985"/>
                    <a:pt x="13843" y="0"/>
                    <a:pt x="18840" y="0"/>
                  </a:cubicBezTo>
                  <a:close/>
                </a:path>
              </a:pathLst>
            </a:custGeom>
            <a:solidFill>
              <a:srgbClr val="94E0C0"/>
            </a:solidFill>
            <a:ln w="57150" cap="sq">
              <a:solidFill>
                <a:srgbClr val="352114"/>
              </a:solidFill>
              <a:prstDash val="solid"/>
              <a:miter/>
            </a:ln>
          </p:spPr>
        </p:sp>
        <p:sp>
          <p:nvSpPr>
            <p:cNvPr name="TextBox 14" id="14"/>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grpSp>
        <p:nvGrpSpPr>
          <p:cNvPr name="Group 15" id="15"/>
          <p:cNvGrpSpPr/>
          <p:nvPr/>
        </p:nvGrpSpPr>
        <p:grpSpPr>
          <a:xfrm rot="0">
            <a:off x="11751860" y="2886328"/>
            <a:ext cx="3949434" cy="6519680"/>
            <a:chOff x="0" y="0"/>
            <a:chExt cx="833739" cy="1376327"/>
          </a:xfrm>
        </p:grpSpPr>
        <p:sp>
          <p:nvSpPr>
            <p:cNvPr name="Freeform 16" id="16"/>
            <p:cNvSpPr/>
            <p:nvPr/>
          </p:nvSpPr>
          <p:spPr>
            <a:xfrm flipH="false" flipV="false" rot="0">
              <a:off x="0" y="0"/>
              <a:ext cx="833739" cy="1376327"/>
            </a:xfrm>
            <a:custGeom>
              <a:avLst/>
              <a:gdLst/>
              <a:ahLst/>
              <a:cxnLst/>
              <a:rect r="r" b="b" t="t" l="l"/>
              <a:pathLst>
                <a:path h="1376327" w="833739">
                  <a:moveTo>
                    <a:pt x="29404" y="0"/>
                  </a:moveTo>
                  <a:lnTo>
                    <a:pt x="804335" y="0"/>
                  </a:lnTo>
                  <a:cubicBezTo>
                    <a:pt x="812134" y="0"/>
                    <a:pt x="819613" y="3098"/>
                    <a:pt x="825127" y="8612"/>
                  </a:cubicBezTo>
                  <a:cubicBezTo>
                    <a:pt x="830641" y="14127"/>
                    <a:pt x="833739" y="21606"/>
                    <a:pt x="833739" y="29404"/>
                  </a:cubicBezTo>
                  <a:lnTo>
                    <a:pt x="833739" y="1346923"/>
                  </a:lnTo>
                  <a:cubicBezTo>
                    <a:pt x="833739" y="1354721"/>
                    <a:pt x="830641" y="1362200"/>
                    <a:pt x="825127" y="1367715"/>
                  </a:cubicBezTo>
                  <a:cubicBezTo>
                    <a:pt x="819613" y="1373229"/>
                    <a:pt x="812134" y="1376327"/>
                    <a:pt x="804335" y="1376327"/>
                  </a:cubicBezTo>
                  <a:lnTo>
                    <a:pt x="29404" y="1376327"/>
                  </a:lnTo>
                  <a:cubicBezTo>
                    <a:pt x="21606" y="1376327"/>
                    <a:pt x="14127" y="1373229"/>
                    <a:pt x="8612" y="1367715"/>
                  </a:cubicBezTo>
                  <a:cubicBezTo>
                    <a:pt x="3098" y="1362200"/>
                    <a:pt x="0" y="1354721"/>
                    <a:pt x="0" y="1346923"/>
                  </a:cubicBezTo>
                  <a:lnTo>
                    <a:pt x="0" y="29404"/>
                  </a:lnTo>
                  <a:cubicBezTo>
                    <a:pt x="0" y="21606"/>
                    <a:pt x="3098" y="14127"/>
                    <a:pt x="8612" y="8612"/>
                  </a:cubicBezTo>
                  <a:cubicBezTo>
                    <a:pt x="14127" y="3098"/>
                    <a:pt x="21606" y="0"/>
                    <a:pt x="29404" y="0"/>
                  </a:cubicBezTo>
                  <a:close/>
                </a:path>
              </a:pathLst>
            </a:custGeom>
            <a:solidFill>
              <a:srgbClr val="DFF2EA"/>
            </a:solidFill>
            <a:ln w="57150" cap="sq">
              <a:solidFill>
                <a:srgbClr val="352114"/>
              </a:solidFill>
              <a:prstDash val="solid"/>
              <a:miter/>
            </a:ln>
          </p:spPr>
        </p:sp>
        <p:sp>
          <p:nvSpPr>
            <p:cNvPr name="TextBox 17" id="17"/>
            <p:cNvSpPr txBox="true"/>
            <p:nvPr/>
          </p:nvSpPr>
          <p:spPr>
            <a:xfrm>
              <a:off x="0" y="-28575"/>
              <a:ext cx="833739" cy="1404902"/>
            </a:xfrm>
            <a:prstGeom prst="rect">
              <a:avLst/>
            </a:prstGeom>
          </p:spPr>
          <p:txBody>
            <a:bodyPr anchor="ctr" rtlCol="false" tIns="50800" lIns="50800" bIns="50800" rIns="50800"/>
            <a:lstStyle/>
            <a:p>
              <a:pPr algn="ctr">
                <a:lnSpc>
                  <a:spcPts val="2034"/>
                </a:lnSpc>
              </a:pPr>
            </a:p>
          </p:txBody>
        </p:sp>
      </p:grpSp>
      <p:grpSp>
        <p:nvGrpSpPr>
          <p:cNvPr name="Group 18" id="18"/>
          <p:cNvGrpSpPr/>
          <p:nvPr/>
        </p:nvGrpSpPr>
        <p:grpSpPr>
          <a:xfrm rot="0">
            <a:off x="11692953" y="2886328"/>
            <a:ext cx="4067248" cy="953864"/>
            <a:chOff x="0" y="0"/>
            <a:chExt cx="858610" cy="201364"/>
          </a:xfrm>
        </p:grpSpPr>
        <p:sp>
          <p:nvSpPr>
            <p:cNvPr name="Freeform 19" id="19"/>
            <p:cNvSpPr/>
            <p:nvPr/>
          </p:nvSpPr>
          <p:spPr>
            <a:xfrm flipH="false" flipV="false" rot="0">
              <a:off x="0" y="0"/>
              <a:ext cx="858610" cy="201364"/>
            </a:xfrm>
            <a:custGeom>
              <a:avLst/>
              <a:gdLst/>
              <a:ahLst/>
              <a:cxnLst/>
              <a:rect r="r" b="b" t="t" l="l"/>
              <a:pathLst>
                <a:path h="201364" w="858610">
                  <a:moveTo>
                    <a:pt x="19035" y="0"/>
                  </a:moveTo>
                  <a:lnTo>
                    <a:pt x="839575" y="0"/>
                  </a:lnTo>
                  <a:cubicBezTo>
                    <a:pt x="850088" y="0"/>
                    <a:pt x="858610" y="8522"/>
                    <a:pt x="858610" y="19035"/>
                  </a:cubicBezTo>
                  <a:lnTo>
                    <a:pt x="858610" y="182329"/>
                  </a:lnTo>
                  <a:cubicBezTo>
                    <a:pt x="858610" y="187378"/>
                    <a:pt x="856605" y="192219"/>
                    <a:pt x="853035" y="195789"/>
                  </a:cubicBezTo>
                  <a:cubicBezTo>
                    <a:pt x="849465" y="199359"/>
                    <a:pt x="844624" y="201364"/>
                    <a:pt x="839575" y="201364"/>
                  </a:cubicBezTo>
                  <a:lnTo>
                    <a:pt x="19035" y="201364"/>
                  </a:lnTo>
                  <a:cubicBezTo>
                    <a:pt x="8522" y="201364"/>
                    <a:pt x="0" y="192842"/>
                    <a:pt x="0" y="182329"/>
                  </a:cubicBezTo>
                  <a:lnTo>
                    <a:pt x="0" y="19035"/>
                  </a:lnTo>
                  <a:cubicBezTo>
                    <a:pt x="0" y="8522"/>
                    <a:pt x="8522" y="0"/>
                    <a:pt x="19035" y="0"/>
                  </a:cubicBezTo>
                  <a:close/>
                </a:path>
              </a:pathLst>
            </a:custGeom>
            <a:solidFill>
              <a:srgbClr val="94E0C0"/>
            </a:solidFill>
            <a:ln w="57150" cap="sq">
              <a:solidFill>
                <a:srgbClr val="352114"/>
              </a:solidFill>
              <a:prstDash val="solid"/>
              <a:miter/>
            </a:ln>
          </p:spPr>
        </p:sp>
        <p:sp>
          <p:nvSpPr>
            <p:cNvPr name="TextBox 20" id="20"/>
            <p:cNvSpPr txBox="true"/>
            <p:nvPr/>
          </p:nvSpPr>
          <p:spPr>
            <a:xfrm>
              <a:off x="0" y="-28575"/>
              <a:ext cx="858610" cy="229939"/>
            </a:xfrm>
            <a:prstGeom prst="rect">
              <a:avLst/>
            </a:prstGeom>
          </p:spPr>
          <p:txBody>
            <a:bodyPr anchor="ctr" rtlCol="false" tIns="50800" lIns="50800" bIns="50800" rIns="50800"/>
            <a:lstStyle/>
            <a:p>
              <a:pPr algn="ctr">
                <a:lnSpc>
                  <a:spcPts val="2034"/>
                </a:lnSpc>
              </a:pPr>
            </a:p>
          </p:txBody>
        </p:sp>
      </p:grpSp>
      <p:sp>
        <p:nvSpPr>
          <p:cNvPr name="Freeform 21" id="21"/>
          <p:cNvSpPr/>
          <p:nvPr/>
        </p:nvSpPr>
        <p:spPr>
          <a:xfrm flipH="false" flipV="false" rot="0">
            <a:off x="-578487" y="3567777"/>
            <a:ext cx="2260043" cy="2079239"/>
          </a:xfrm>
          <a:custGeom>
            <a:avLst/>
            <a:gdLst/>
            <a:ahLst/>
            <a:cxnLst/>
            <a:rect r="r" b="b" t="t" l="l"/>
            <a:pathLst>
              <a:path h="2079239" w="2260043">
                <a:moveTo>
                  <a:pt x="0" y="0"/>
                </a:moveTo>
                <a:lnTo>
                  <a:pt x="2260043" y="0"/>
                </a:lnTo>
                <a:lnTo>
                  <a:pt x="2260043" y="2079239"/>
                </a:lnTo>
                <a:lnTo>
                  <a:pt x="0" y="20792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710707">
            <a:off x="-2945860" y="1567683"/>
            <a:ext cx="5588637" cy="3024917"/>
          </a:xfrm>
          <a:custGeom>
            <a:avLst/>
            <a:gdLst/>
            <a:ahLst/>
            <a:cxnLst/>
            <a:rect r="r" b="b" t="t" l="l"/>
            <a:pathLst>
              <a:path h="3024917" w="5588637">
                <a:moveTo>
                  <a:pt x="0" y="0"/>
                </a:moveTo>
                <a:lnTo>
                  <a:pt x="5588636" y="0"/>
                </a:lnTo>
                <a:lnTo>
                  <a:pt x="5588636" y="3024917"/>
                </a:lnTo>
                <a:lnTo>
                  <a:pt x="0" y="30249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3" id="23"/>
          <p:cNvSpPr txBox="true"/>
          <p:nvPr/>
        </p:nvSpPr>
        <p:spPr>
          <a:xfrm rot="0">
            <a:off x="2033171" y="1116736"/>
            <a:ext cx="14221659" cy="1166494"/>
          </a:xfrm>
          <a:prstGeom prst="rect">
            <a:avLst/>
          </a:prstGeom>
        </p:spPr>
        <p:txBody>
          <a:bodyPr anchor="t" rtlCol="false" tIns="0" lIns="0" bIns="0" rIns="0">
            <a:spAutoFit/>
          </a:bodyPr>
          <a:lstStyle/>
          <a:p>
            <a:pPr algn="ctr">
              <a:lnSpc>
                <a:spcPts val="9039"/>
              </a:lnSpc>
            </a:pPr>
            <a:r>
              <a:rPr lang="en-US" sz="7999">
                <a:solidFill>
                  <a:srgbClr val="352114"/>
                </a:solidFill>
                <a:latin typeface="Loubag"/>
                <a:ea typeface="Loubag"/>
                <a:cs typeface="Loubag"/>
                <a:sym typeface="Loubag"/>
              </a:rPr>
              <a:t>Google Form How To </a:t>
            </a:r>
          </a:p>
        </p:txBody>
      </p:sp>
      <p:sp>
        <p:nvSpPr>
          <p:cNvPr name="Freeform 24" id="24"/>
          <p:cNvSpPr/>
          <p:nvPr/>
        </p:nvSpPr>
        <p:spPr>
          <a:xfrm flipH="false" flipV="false" rot="0">
            <a:off x="393979" y="636551"/>
            <a:ext cx="2260043" cy="2079239"/>
          </a:xfrm>
          <a:custGeom>
            <a:avLst/>
            <a:gdLst/>
            <a:ahLst/>
            <a:cxnLst/>
            <a:rect r="r" b="b" t="t" l="l"/>
            <a:pathLst>
              <a:path h="2079239" w="2260043">
                <a:moveTo>
                  <a:pt x="0" y="0"/>
                </a:moveTo>
                <a:lnTo>
                  <a:pt x="2260042" y="0"/>
                </a:lnTo>
                <a:lnTo>
                  <a:pt x="2260042" y="2079239"/>
                </a:lnTo>
                <a:lnTo>
                  <a:pt x="0" y="207923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360030">
            <a:off x="15857488" y="8042885"/>
            <a:ext cx="5588637" cy="3024917"/>
          </a:xfrm>
          <a:custGeom>
            <a:avLst/>
            <a:gdLst/>
            <a:ahLst/>
            <a:cxnLst/>
            <a:rect r="r" b="b" t="t" l="l"/>
            <a:pathLst>
              <a:path h="3024917" w="5588637">
                <a:moveTo>
                  <a:pt x="0" y="0"/>
                </a:moveTo>
                <a:lnTo>
                  <a:pt x="5588637" y="0"/>
                </a:lnTo>
                <a:lnTo>
                  <a:pt x="5588637" y="3024918"/>
                </a:lnTo>
                <a:lnTo>
                  <a:pt x="0" y="302491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6" id="26"/>
          <p:cNvSpPr/>
          <p:nvPr/>
        </p:nvSpPr>
        <p:spPr>
          <a:xfrm flipH="true" flipV="false" rot="0">
            <a:off x="16579549" y="7179061"/>
            <a:ext cx="2260043" cy="2079239"/>
          </a:xfrm>
          <a:custGeom>
            <a:avLst/>
            <a:gdLst/>
            <a:ahLst/>
            <a:cxnLst/>
            <a:rect r="r" b="b" t="t" l="l"/>
            <a:pathLst>
              <a:path h="2079239" w="2260043">
                <a:moveTo>
                  <a:pt x="2260043" y="0"/>
                </a:moveTo>
                <a:lnTo>
                  <a:pt x="0" y="0"/>
                </a:lnTo>
                <a:lnTo>
                  <a:pt x="0" y="2079239"/>
                </a:lnTo>
                <a:lnTo>
                  <a:pt x="2260043" y="2079239"/>
                </a:lnTo>
                <a:lnTo>
                  <a:pt x="226004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7" id="27"/>
          <p:cNvSpPr/>
          <p:nvPr/>
        </p:nvSpPr>
        <p:spPr>
          <a:xfrm flipH="false" flipV="false" rot="-10321541">
            <a:off x="16669816" y="5666602"/>
            <a:ext cx="5588637" cy="3024917"/>
          </a:xfrm>
          <a:custGeom>
            <a:avLst/>
            <a:gdLst/>
            <a:ahLst/>
            <a:cxnLst/>
            <a:rect r="r" b="b" t="t" l="l"/>
            <a:pathLst>
              <a:path h="3024917" w="5588637">
                <a:moveTo>
                  <a:pt x="0" y="0"/>
                </a:moveTo>
                <a:lnTo>
                  <a:pt x="5588637" y="0"/>
                </a:lnTo>
                <a:lnTo>
                  <a:pt x="5588637" y="3024917"/>
                </a:lnTo>
                <a:lnTo>
                  <a:pt x="0" y="30249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8" id="28"/>
          <p:cNvSpPr/>
          <p:nvPr/>
        </p:nvSpPr>
        <p:spPr>
          <a:xfrm flipH="true" flipV="false" rot="0">
            <a:off x="16855774" y="4786798"/>
            <a:ext cx="2260043" cy="2079239"/>
          </a:xfrm>
          <a:custGeom>
            <a:avLst/>
            <a:gdLst/>
            <a:ahLst/>
            <a:cxnLst/>
            <a:rect r="r" b="b" t="t" l="l"/>
            <a:pathLst>
              <a:path h="2079239" w="2260043">
                <a:moveTo>
                  <a:pt x="2260043" y="0"/>
                </a:moveTo>
                <a:lnTo>
                  <a:pt x="0" y="0"/>
                </a:lnTo>
                <a:lnTo>
                  <a:pt x="0" y="2079239"/>
                </a:lnTo>
                <a:lnTo>
                  <a:pt x="2260043" y="2079239"/>
                </a:lnTo>
                <a:lnTo>
                  <a:pt x="226004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true" flipV="false" rot="1770198">
            <a:off x="-3404897" y="7507800"/>
            <a:ext cx="5927612" cy="3067539"/>
          </a:xfrm>
          <a:custGeom>
            <a:avLst/>
            <a:gdLst/>
            <a:ahLst/>
            <a:cxnLst/>
            <a:rect r="r" b="b" t="t" l="l"/>
            <a:pathLst>
              <a:path h="3067539" w="5927612">
                <a:moveTo>
                  <a:pt x="5927612" y="0"/>
                </a:moveTo>
                <a:lnTo>
                  <a:pt x="0" y="0"/>
                </a:lnTo>
                <a:lnTo>
                  <a:pt x="0" y="3067540"/>
                </a:lnTo>
                <a:lnTo>
                  <a:pt x="5927612" y="3067540"/>
                </a:lnTo>
                <a:lnTo>
                  <a:pt x="5927612"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1770198">
            <a:off x="14745764" y="1318768"/>
            <a:ext cx="5927612" cy="3067539"/>
          </a:xfrm>
          <a:custGeom>
            <a:avLst/>
            <a:gdLst/>
            <a:ahLst/>
            <a:cxnLst/>
            <a:rect r="r" b="b" t="t" l="l"/>
            <a:pathLst>
              <a:path h="3067539" w="5927612">
                <a:moveTo>
                  <a:pt x="0" y="0"/>
                </a:moveTo>
                <a:lnTo>
                  <a:pt x="5927613" y="0"/>
                </a:lnTo>
                <a:lnTo>
                  <a:pt x="5927613" y="3067540"/>
                </a:lnTo>
                <a:lnTo>
                  <a:pt x="0" y="306754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31" id="31"/>
          <p:cNvSpPr txBox="true"/>
          <p:nvPr/>
        </p:nvSpPr>
        <p:spPr>
          <a:xfrm rot="0">
            <a:off x="2587393" y="3108859"/>
            <a:ext cx="4338139" cy="466756"/>
          </a:xfrm>
          <a:prstGeom prst="rect">
            <a:avLst/>
          </a:prstGeom>
        </p:spPr>
        <p:txBody>
          <a:bodyPr anchor="t" rtlCol="false" tIns="0" lIns="0" bIns="0" rIns="0">
            <a:spAutoFit/>
          </a:bodyPr>
          <a:lstStyle/>
          <a:p>
            <a:pPr algn="ctr">
              <a:lnSpc>
                <a:spcPts val="3739"/>
              </a:lnSpc>
            </a:pPr>
            <a:r>
              <a:rPr lang="en-US" sz="3308">
                <a:solidFill>
                  <a:srgbClr val="352114"/>
                </a:solidFill>
                <a:latin typeface="Loubag"/>
                <a:ea typeface="Loubag"/>
                <a:cs typeface="Loubag"/>
                <a:sym typeface="Loubag"/>
              </a:rPr>
              <a:t>Step One</a:t>
            </a:r>
          </a:p>
        </p:txBody>
      </p:sp>
      <p:sp>
        <p:nvSpPr>
          <p:cNvPr name="TextBox 32" id="32"/>
          <p:cNvSpPr txBox="true"/>
          <p:nvPr/>
        </p:nvSpPr>
        <p:spPr>
          <a:xfrm rot="0">
            <a:off x="6925532" y="3102431"/>
            <a:ext cx="4397129" cy="483016"/>
          </a:xfrm>
          <a:prstGeom prst="rect">
            <a:avLst/>
          </a:prstGeom>
        </p:spPr>
        <p:txBody>
          <a:bodyPr anchor="t" rtlCol="false" tIns="0" lIns="0" bIns="0" rIns="0">
            <a:spAutoFit/>
          </a:bodyPr>
          <a:lstStyle/>
          <a:p>
            <a:pPr algn="ctr">
              <a:lnSpc>
                <a:spcPts val="3789"/>
              </a:lnSpc>
            </a:pPr>
            <a:r>
              <a:rPr lang="en-US" sz="3353">
                <a:solidFill>
                  <a:srgbClr val="352114"/>
                </a:solidFill>
                <a:latin typeface="Loubag"/>
                <a:ea typeface="Loubag"/>
                <a:cs typeface="Loubag"/>
                <a:sym typeface="Loubag"/>
              </a:rPr>
              <a:t>Step Two</a:t>
            </a:r>
          </a:p>
        </p:txBody>
      </p:sp>
      <p:sp>
        <p:nvSpPr>
          <p:cNvPr name="TextBox 33" id="33"/>
          <p:cNvSpPr txBox="true"/>
          <p:nvPr/>
        </p:nvSpPr>
        <p:spPr>
          <a:xfrm rot="0">
            <a:off x="7376373" y="4500073"/>
            <a:ext cx="3642053" cy="3393830"/>
          </a:xfrm>
          <a:prstGeom prst="rect">
            <a:avLst/>
          </a:prstGeom>
        </p:spPr>
        <p:txBody>
          <a:bodyPr anchor="t" rtlCol="false" tIns="0" lIns="0" bIns="0" rIns="0">
            <a:spAutoFit/>
          </a:bodyPr>
          <a:lstStyle/>
          <a:p>
            <a:pPr algn="ctr">
              <a:lnSpc>
                <a:spcPts val="4485"/>
              </a:lnSpc>
            </a:pPr>
            <a:r>
              <a:rPr lang="en-US" sz="3204" b="true">
                <a:solidFill>
                  <a:srgbClr val="352114"/>
                </a:solidFill>
                <a:latin typeface="Canva Sans Bold"/>
                <a:ea typeface="Canva Sans Bold"/>
                <a:cs typeface="Canva Sans Bold"/>
                <a:sym typeface="Canva Sans Bold"/>
              </a:rPr>
              <a:t>Structure Fields</a:t>
            </a:r>
          </a:p>
          <a:p>
            <a:pPr algn="ctr">
              <a:lnSpc>
                <a:spcPts val="4485"/>
              </a:lnSpc>
            </a:pPr>
          </a:p>
          <a:p>
            <a:pPr algn="ctr">
              <a:lnSpc>
                <a:spcPts val="4485"/>
              </a:lnSpc>
              <a:spcBef>
                <a:spcPct val="0"/>
              </a:spcBef>
            </a:pPr>
            <a:r>
              <a:rPr lang="en-US" sz="3204">
                <a:solidFill>
                  <a:srgbClr val="352114"/>
                </a:solidFill>
                <a:latin typeface="Canva Sans"/>
                <a:ea typeface="Canva Sans"/>
                <a:cs typeface="Canva Sans"/>
                <a:sym typeface="Canva Sans"/>
              </a:rPr>
              <a:t>Structure your form to directly align with the data you are collecting. </a:t>
            </a:r>
          </a:p>
        </p:txBody>
      </p:sp>
      <p:sp>
        <p:nvSpPr>
          <p:cNvPr name="TextBox 34" id="34"/>
          <p:cNvSpPr txBox="true"/>
          <p:nvPr/>
        </p:nvSpPr>
        <p:spPr>
          <a:xfrm rot="0">
            <a:off x="11541737" y="3143378"/>
            <a:ext cx="4352018" cy="468340"/>
          </a:xfrm>
          <a:prstGeom prst="rect">
            <a:avLst/>
          </a:prstGeom>
        </p:spPr>
        <p:txBody>
          <a:bodyPr anchor="t" rtlCol="false" tIns="0" lIns="0" bIns="0" rIns="0">
            <a:spAutoFit/>
          </a:bodyPr>
          <a:lstStyle/>
          <a:p>
            <a:pPr algn="ctr">
              <a:lnSpc>
                <a:spcPts val="3751"/>
              </a:lnSpc>
            </a:pPr>
            <a:r>
              <a:rPr lang="en-US" sz="3319">
                <a:solidFill>
                  <a:srgbClr val="352114"/>
                </a:solidFill>
                <a:latin typeface="Loubag"/>
                <a:ea typeface="Loubag"/>
                <a:cs typeface="Loubag"/>
                <a:sym typeface="Loubag"/>
              </a:rPr>
              <a:t>Step Three</a:t>
            </a:r>
          </a:p>
        </p:txBody>
      </p:sp>
      <p:sp>
        <p:nvSpPr>
          <p:cNvPr name="TextBox 35" id="35"/>
          <p:cNvSpPr txBox="true"/>
          <p:nvPr/>
        </p:nvSpPr>
        <p:spPr>
          <a:xfrm rot="0">
            <a:off x="11915402" y="3953874"/>
            <a:ext cx="3604688" cy="5605743"/>
          </a:xfrm>
          <a:prstGeom prst="rect">
            <a:avLst/>
          </a:prstGeom>
        </p:spPr>
        <p:txBody>
          <a:bodyPr anchor="t" rtlCol="false" tIns="0" lIns="0" bIns="0" rIns="0">
            <a:spAutoFit/>
          </a:bodyPr>
          <a:lstStyle/>
          <a:p>
            <a:pPr algn="ctr">
              <a:lnSpc>
                <a:spcPts val="3784"/>
              </a:lnSpc>
            </a:pPr>
          </a:p>
          <a:p>
            <a:pPr algn="ctr">
              <a:lnSpc>
                <a:spcPts val="4060"/>
              </a:lnSpc>
            </a:pPr>
            <a:r>
              <a:rPr lang="en-US" sz="2900" b="true">
                <a:solidFill>
                  <a:srgbClr val="352114"/>
                </a:solidFill>
                <a:latin typeface="Canva Sans Bold"/>
                <a:ea typeface="Canva Sans Bold"/>
                <a:cs typeface="Canva Sans Bold"/>
                <a:sym typeface="Canva Sans Bold"/>
              </a:rPr>
              <a:t>Link Sheets </a:t>
            </a:r>
          </a:p>
          <a:p>
            <a:pPr algn="ctr">
              <a:lnSpc>
                <a:spcPts val="4060"/>
              </a:lnSpc>
            </a:pPr>
          </a:p>
          <a:p>
            <a:pPr algn="ctr">
              <a:lnSpc>
                <a:spcPts val="4060"/>
              </a:lnSpc>
            </a:pPr>
            <a:r>
              <a:rPr lang="en-US" sz="2900">
                <a:solidFill>
                  <a:srgbClr val="352114"/>
                </a:solidFill>
                <a:latin typeface="Canva Sans"/>
                <a:ea typeface="Canva Sans"/>
                <a:cs typeface="Canva Sans"/>
                <a:sym typeface="Canva Sans"/>
              </a:rPr>
              <a:t>Go to the “responses” tab and click the green “Sheets” icon to route your entries into a live spreadsheet.</a:t>
            </a:r>
          </a:p>
          <a:p>
            <a:pPr algn="ctr">
              <a:lnSpc>
                <a:spcPts val="4060"/>
              </a:lnSpc>
              <a:spcBef>
                <a:spcPct val="0"/>
              </a:spcBef>
            </a:pPr>
          </a:p>
        </p:txBody>
      </p:sp>
      <p:sp>
        <p:nvSpPr>
          <p:cNvPr name="TextBox 36" id="36"/>
          <p:cNvSpPr txBox="true"/>
          <p:nvPr/>
        </p:nvSpPr>
        <p:spPr>
          <a:xfrm rot="0">
            <a:off x="2867922" y="4108047"/>
            <a:ext cx="3515035" cy="4466373"/>
          </a:xfrm>
          <a:prstGeom prst="rect">
            <a:avLst/>
          </a:prstGeom>
        </p:spPr>
        <p:txBody>
          <a:bodyPr anchor="t" rtlCol="false" tIns="0" lIns="0" bIns="0" rIns="0">
            <a:spAutoFit/>
          </a:bodyPr>
          <a:lstStyle/>
          <a:p>
            <a:pPr algn="ctr">
              <a:lnSpc>
                <a:spcPts val="4409"/>
              </a:lnSpc>
            </a:pPr>
            <a:r>
              <a:rPr lang="en-US" sz="3149" b="true">
                <a:solidFill>
                  <a:srgbClr val="352114"/>
                </a:solidFill>
                <a:latin typeface="Canva Sans Bold"/>
                <a:ea typeface="Canva Sans Bold"/>
                <a:cs typeface="Canva Sans Bold"/>
                <a:sym typeface="Canva Sans Bold"/>
              </a:rPr>
              <a:t>Create Form </a:t>
            </a:r>
          </a:p>
          <a:p>
            <a:pPr algn="ctr">
              <a:lnSpc>
                <a:spcPts val="4409"/>
              </a:lnSpc>
            </a:pPr>
          </a:p>
          <a:p>
            <a:pPr algn="ctr">
              <a:lnSpc>
                <a:spcPts val="4409"/>
              </a:lnSpc>
              <a:spcBef>
                <a:spcPct val="0"/>
              </a:spcBef>
            </a:pPr>
            <a:r>
              <a:rPr lang="en-US" sz="3149">
                <a:solidFill>
                  <a:srgbClr val="352114"/>
                </a:solidFill>
                <a:latin typeface="Canva Sans"/>
                <a:ea typeface="Canva Sans"/>
                <a:cs typeface="Canva Sans"/>
                <a:sym typeface="Canva Sans"/>
              </a:rPr>
              <a:t>Open forms.google.com and click the blank plus icon to start a fresh tracking sheet.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BF6"/>
        </a:solidFill>
      </p:bgPr>
    </p:bg>
    <p:spTree>
      <p:nvGrpSpPr>
        <p:cNvPr id="1" name=""/>
        <p:cNvGrpSpPr/>
        <p:nvPr/>
      </p:nvGrpSpPr>
      <p:grpSpPr>
        <a:xfrm>
          <a:off x="0" y="0"/>
          <a:ext cx="0" cy="0"/>
          <a:chOff x="0" y="0"/>
          <a:chExt cx="0" cy="0"/>
        </a:xfrm>
      </p:grpSpPr>
      <p:grpSp>
        <p:nvGrpSpPr>
          <p:cNvPr name="Group 2" id="2"/>
          <p:cNvGrpSpPr/>
          <p:nvPr/>
        </p:nvGrpSpPr>
        <p:grpSpPr>
          <a:xfrm rot="0">
            <a:off x="3247387" y="3077819"/>
            <a:ext cx="11793226" cy="5654442"/>
            <a:chOff x="0" y="0"/>
            <a:chExt cx="3106035" cy="1489236"/>
          </a:xfrm>
        </p:grpSpPr>
        <p:sp>
          <p:nvSpPr>
            <p:cNvPr name="Freeform 3" id="3"/>
            <p:cNvSpPr/>
            <p:nvPr/>
          </p:nvSpPr>
          <p:spPr>
            <a:xfrm flipH="false" flipV="false" rot="0">
              <a:off x="0" y="0"/>
              <a:ext cx="3106035" cy="1489236"/>
            </a:xfrm>
            <a:custGeom>
              <a:avLst/>
              <a:gdLst/>
              <a:ahLst/>
              <a:cxnLst/>
              <a:rect r="r" b="b" t="t" l="l"/>
              <a:pathLst>
                <a:path h="1489236" w="3106035">
                  <a:moveTo>
                    <a:pt x="13129" y="0"/>
                  </a:moveTo>
                  <a:lnTo>
                    <a:pt x="3092905" y="0"/>
                  </a:lnTo>
                  <a:cubicBezTo>
                    <a:pt x="3096388" y="0"/>
                    <a:pt x="3099727" y="1383"/>
                    <a:pt x="3102189" y="3846"/>
                  </a:cubicBezTo>
                  <a:cubicBezTo>
                    <a:pt x="3104652" y="6308"/>
                    <a:pt x="3106035" y="9647"/>
                    <a:pt x="3106035" y="13129"/>
                  </a:cubicBezTo>
                  <a:lnTo>
                    <a:pt x="3106035" y="1476106"/>
                  </a:lnTo>
                  <a:cubicBezTo>
                    <a:pt x="3106035" y="1479588"/>
                    <a:pt x="3104652" y="1482928"/>
                    <a:pt x="3102189" y="1485390"/>
                  </a:cubicBezTo>
                  <a:cubicBezTo>
                    <a:pt x="3099727" y="1487852"/>
                    <a:pt x="3096388" y="1489236"/>
                    <a:pt x="3092905" y="1489236"/>
                  </a:cubicBezTo>
                  <a:lnTo>
                    <a:pt x="13129" y="1489236"/>
                  </a:lnTo>
                  <a:cubicBezTo>
                    <a:pt x="9647" y="1489236"/>
                    <a:pt x="6308" y="1487852"/>
                    <a:pt x="3846" y="1485390"/>
                  </a:cubicBezTo>
                  <a:cubicBezTo>
                    <a:pt x="1383" y="1482928"/>
                    <a:pt x="0" y="1479588"/>
                    <a:pt x="0" y="1476106"/>
                  </a:cubicBezTo>
                  <a:lnTo>
                    <a:pt x="0" y="13129"/>
                  </a:lnTo>
                  <a:cubicBezTo>
                    <a:pt x="0" y="9647"/>
                    <a:pt x="1383" y="6308"/>
                    <a:pt x="3846" y="3846"/>
                  </a:cubicBezTo>
                  <a:cubicBezTo>
                    <a:pt x="6308" y="1383"/>
                    <a:pt x="9647" y="0"/>
                    <a:pt x="13129" y="0"/>
                  </a:cubicBezTo>
                  <a:close/>
                </a:path>
              </a:pathLst>
            </a:custGeom>
            <a:solidFill>
              <a:srgbClr val="DFF2EA"/>
            </a:solidFill>
            <a:ln w="57150" cap="sq">
              <a:solidFill>
                <a:srgbClr val="352114"/>
              </a:solidFill>
              <a:prstDash val="solid"/>
              <a:miter/>
            </a:ln>
          </p:spPr>
        </p:sp>
        <p:sp>
          <p:nvSpPr>
            <p:cNvPr name="TextBox 4" id="4"/>
            <p:cNvSpPr txBox="true"/>
            <p:nvPr/>
          </p:nvSpPr>
          <p:spPr>
            <a:xfrm>
              <a:off x="0" y="-28575"/>
              <a:ext cx="3106035" cy="1517811"/>
            </a:xfrm>
            <a:prstGeom prst="rect">
              <a:avLst/>
            </a:prstGeom>
          </p:spPr>
          <p:txBody>
            <a:bodyPr anchor="ctr" rtlCol="false" tIns="50800" lIns="50800" bIns="50800" rIns="50800"/>
            <a:lstStyle/>
            <a:p>
              <a:pPr algn="ctr">
                <a:lnSpc>
                  <a:spcPts val="2034"/>
                </a:lnSpc>
              </a:pPr>
            </a:p>
          </p:txBody>
        </p:sp>
      </p:grpSp>
      <p:grpSp>
        <p:nvGrpSpPr>
          <p:cNvPr name="Group 5" id="5"/>
          <p:cNvGrpSpPr/>
          <p:nvPr/>
        </p:nvGrpSpPr>
        <p:grpSpPr>
          <a:xfrm rot="0">
            <a:off x="3036433" y="2857143"/>
            <a:ext cx="12215134" cy="998883"/>
            <a:chOff x="0" y="0"/>
            <a:chExt cx="3217155" cy="263080"/>
          </a:xfrm>
        </p:grpSpPr>
        <p:sp>
          <p:nvSpPr>
            <p:cNvPr name="Freeform 6" id="6"/>
            <p:cNvSpPr/>
            <p:nvPr/>
          </p:nvSpPr>
          <p:spPr>
            <a:xfrm flipH="false" flipV="false" rot="0">
              <a:off x="0" y="0"/>
              <a:ext cx="3217155" cy="263080"/>
            </a:xfrm>
            <a:custGeom>
              <a:avLst/>
              <a:gdLst/>
              <a:ahLst/>
              <a:cxnLst/>
              <a:rect r="r" b="b" t="t" l="l"/>
              <a:pathLst>
                <a:path h="263080" w="3217155">
                  <a:moveTo>
                    <a:pt x="9507" y="0"/>
                  </a:moveTo>
                  <a:lnTo>
                    <a:pt x="3207648" y="0"/>
                  </a:lnTo>
                  <a:cubicBezTo>
                    <a:pt x="3212898" y="0"/>
                    <a:pt x="3217155" y="4256"/>
                    <a:pt x="3217155" y="9507"/>
                  </a:cubicBezTo>
                  <a:lnTo>
                    <a:pt x="3217155" y="253573"/>
                  </a:lnTo>
                  <a:cubicBezTo>
                    <a:pt x="3217155" y="256095"/>
                    <a:pt x="3216153" y="258513"/>
                    <a:pt x="3214370" y="260296"/>
                  </a:cubicBezTo>
                  <a:cubicBezTo>
                    <a:pt x="3212587" y="262079"/>
                    <a:pt x="3210169" y="263080"/>
                    <a:pt x="3207648" y="263080"/>
                  </a:cubicBezTo>
                  <a:lnTo>
                    <a:pt x="9507" y="263080"/>
                  </a:lnTo>
                  <a:cubicBezTo>
                    <a:pt x="4256" y="263080"/>
                    <a:pt x="0" y="258824"/>
                    <a:pt x="0" y="253573"/>
                  </a:cubicBezTo>
                  <a:lnTo>
                    <a:pt x="0" y="9507"/>
                  </a:lnTo>
                  <a:cubicBezTo>
                    <a:pt x="0" y="4256"/>
                    <a:pt x="4256" y="0"/>
                    <a:pt x="9507" y="0"/>
                  </a:cubicBezTo>
                  <a:close/>
                </a:path>
              </a:pathLst>
            </a:custGeom>
            <a:solidFill>
              <a:srgbClr val="94E0C0"/>
            </a:solidFill>
            <a:ln w="57150" cap="sq">
              <a:solidFill>
                <a:srgbClr val="352114"/>
              </a:solidFill>
              <a:prstDash val="solid"/>
              <a:miter/>
            </a:ln>
          </p:spPr>
        </p:sp>
        <p:sp>
          <p:nvSpPr>
            <p:cNvPr name="TextBox 7" id="7"/>
            <p:cNvSpPr txBox="true"/>
            <p:nvPr/>
          </p:nvSpPr>
          <p:spPr>
            <a:xfrm>
              <a:off x="0" y="-47625"/>
              <a:ext cx="3217155" cy="310705"/>
            </a:xfrm>
            <a:prstGeom prst="rect">
              <a:avLst/>
            </a:prstGeom>
          </p:spPr>
          <p:txBody>
            <a:bodyPr anchor="ctr" rtlCol="false" tIns="50800" lIns="50800" bIns="50800" rIns="50800"/>
            <a:lstStyle/>
            <a:p>
              <a:pPr algn="ctr">
                <a:lnSpc>
                  <a:spcPts val="3499"/>
                </a:lnSpc>
              </a:pPr>
              <a:r>
                <a:rPr lang="en-US" sz="2499">
                  <a:solidFill>
                    <a:srgbClr val="352114"/>
                  </a:solidFill>
                  <a:latin typeface="Canva Sans"/>
                  <a:ea typeface="Canva Sans"/>
                  <a:cs typeface="Canva Sans"/>
                  <a:sym typeface="Canva Sans"/>
                </a:rPr>
                <a:t>This method allows you to be both the owner and a responder. </a:t>
              </a:r>
            </a:p>
          </p:txBody>
        </p:sp>
      </p:grpSp>
      <p:sp>
        <p:nvSpPr>
          <p:cNvPr name="TextBox 8" id="8"/>
          <p:cNvSpPr txBox="true"/>
          <p:nvPr/>
        </p:nvSpPr>
        <p:spPr>
          <a:xfrm rot="0">
            <a:off x="2877030" y="1053739"/>
            <a:ext cx="12533940" cy="1450969"/>
          </a:xfrm>
          <a:prstGeom prst="rect">
            <a:avLst/>
          </a:prstGeom>
        </p:spPr>
        <p:txBody>
          <a:bodyPr anchor="t" rtlCol="false" tIns="0" lIns="0" bIns="0" rIns="0">
            <a:spAutoFit/>
          </a:bodyPr>
          <a:lstStyle/>
          <a:p>
            <a:pPr algn="ctr">
              <a:lnSpc>
                <a:spcPts val="11299"/>
              </a:lnSpc>
            </a:pPr>
            <a:r>
              <a:rPr lang="en-US" sz="9999">
                <a:solidFill>
                  <a:srgbClr val="352114"/>
                </a:solidFill>
                <a:latin typeface="Loubag"/>
                <a:ea typeface="Loubag"/>
                <a:cs typeface="Loubag"/>
                <a:sym typeface="Loubag"/>
              </a:rPr>
              <a:t>QR Code How To</a:t>
            </a:r>
          </a:p>
        </p:txBody>
      </p:sp>
      <p:sp>
        <p:nvSpPr>
          <p:cNvPr name="Freeform 9" id="9"/>
          <p:cNvSpPr/>
          <p:nvPr/>
        </p:nvSpPr>
        <p:spPr>
          <a:xfrm flipH="false" flipV="false" rot="0">
            <a:off x="1407054" y="3567586"/>
            <a:ext cx="1629380" cy="1345531"/>
          </a:xfrm>
          <a:custGeom>
            <a:avLst/>
            <a:gdLst/>
            <a:ahLst/>
            <a:cxnLst/>
            <a:rect r="r" b="b" t="t" l="l"/>
            <a:pathLst>
              <a:path h="1345531" w="1629380">
                <a:moveTo>
                  <a:pt x="0" y="0"/>
                </a:moveTo>
                <a:lnTo>
                  <a:pt x="1629379" y="0"/>
                </a:lnTo>
                <a:lnTo>
                  <a:pt x="1629379" y="1345531"/>
                </a:lnTo>
                <a:lnTo>
                  <a:pt x="0" y="1345531"/>
                </a:lnTo>
                <a:lnTo>
                  <a:pt x="0" y="0"/>
                </a:lnTo>
                <a:close/>
              </a:path>
            </a:pathLst>
          </a:custGeom>
          <a:blipFill>
            <a:blip r:embed="rId2">
              <a:extLst>
                <a:ext uri="{96DAC541-7B7A-43D3-8B79-37D633B846F1}">
                  <asvg:svgBlip xmlns:asvg="http://schemas.microsoft.com/office/drawing/2016/SVG/main" r:embed="rId3"/>
                </a:ext>
              </a:extLst>
            </a:blip>
            <a:stretch>
              <a:fillRect l="-61906" t="-258913" r="-92245" b="0"/>
            </a:stretch>
          </a:blipFill>
        </p:spPr>
      </p:sp>
      <p:sp>
        <p:nvSpPr>
          <p:cNvPr name="Freeform 10" id="10"/>
          <p:cNvSpPr/>
          <p:nvPr/>
        </p:nvSpPr>
        <p:spPr>
          <a:xfrm flipH="false" flipV="false" rot="0">
            <a:off x="430254" y="2891335"/>
            <a:ext cx="1196891" cy="1349016"/>
          </a:xfrm>
          <a:custGeom>
            <a:avLst/>
            <a:gdLst/>
            <a:ahLst/>
            <a:cxnLst/>
            <a:rect r="r" b="b" t="t" l="l"/>
            <a:pathLst>
              <a:path h="1349016" w="1196891">
                <a:moveTo>
                  <a:pt x="0" y="0"/>
                </a:moveTo>
                <a:lnTo>
                  <a:pt x="1196892" y="0"/>
                </a:lnTo>
                <a:lnTo>
                  <a:pt x="1196892" y="1349016"/>
                </a:lnTo>
                <a:lnTo>
                  <a:pt x="0" y="1349016"/>
                </a:lnTo>
                <a:lnTo>
                  <a:pt x="0" y="0"/>
                </a:lnTo>
                <a:close/>
              </a:path>
            </a:pathLst>
          </a:custGeom>
          <a:blipFill>
            <a:blip r:embed="rId4">
              <a:extLst>
                <a:ext uri="{96DAC541-7B7A-43D3-8B79-37D633B846F1}">
                  <asvg:svgBlip xmlns:asvg="http://schemas.microsoft.com/office/drawing/2016/SVG/main" r:embed="rId5"/>
                </a:ext>
              </a:extLst>
            </a:blip>
            <a:stretch>
              <a:fillRect l="-269376" t="-189371" r="0" b="-92813"/>
            </a:stretch>
          </a:blipFill>
        </p:spPr>
      </p:sp>
      <p:sp>
        <p:nvSpPr>
          <p:cNvPr name="Freeform 11" id="11"/>
          <p:cNvSpPr/>
          <p:nvPr/>
        </p:nvSpPr>
        <p:spPr>
          <a:xfrm flipH="false" flipV="false" rot="-1338174">
            <a:off x="14078783" y="7417749"/>
            <a:ext cx="2664375" cy="2141830"/>
          </a:xfrm>
          <a:custGeom>
            <a:avLst/>
            <a:gdLst/>
            <a:ahLst/>
            <a:cxnLst/>
            <a:rect r="r" b="b" t="t" l="l"/>
            <a:pathLst>
              <a:path h="2141830" w="2664375">
                <a:moveTo>
                  <a:pt x="0" y="0"/>
                </a:moveTo>
                <a:lnTo>
                  <a:pt x="2664375" y="0"/>
                </a:lnTo>
                <a:lnTo>
                  <a:pt x="2664375" y="2141830"/>
                </a:lnTo>
                <a:lnTo>
                  <a:pt x="0" y="2141830"/>
                </a:lnTo>
                <a:lnTo>
                  <a:pt x="0" y="0"/>
                </a:lnTo>
                <a:close/>
              </a:path>
            </a:pathLst>
          </a:custGeom>
          <a:blipFill>
            <a:blip r:embed="rId4">
              <a:extLst>
                <a:ext uri="{96DAC541-7B7A-43D3-8B79-37D633B846F1}">
                  <asvg:svgBlip xmlns:asvg="http://schemas.microsoft.com/office/drawing/2016/SVG/main" r:embed="rId5"/>
                </a:ext>
              </a:extLst>
            </a:blip>
            <a:stretch>
              <a:fillRect l="-84752" t="0" r="0" b="-168019"/>
            </a:stretch>
          </a:blipFill>
        </p:spPr>
      </p:sp>
      <p:sp>
        <p:nvSpPr>
          <p:cNvPr name="Freeform 12" id="12"/>
          <p:cNvSpPr/>
          <p:nvPr/>
        </p:nvSpPr>
        <p:spPr>
          <a:xfrm flipH="false" flipV="false" rot="0">
            <a:off x="1407054" y="654289"/>
            <a:ext cx="2347937" cy="2423531"/>
          </a:xfrm>
          <a:custGeom>
            <a:avLst/>
            <a:gdLst/>
            <a:ahLst/>
            <a:cxnLst/>
            <a:rect r="r" b="b" t="t" l="l"/>
            <a:pathLst>
              <a:path h="2423531" w="2347937">
                <a:moveTo>
                  <a:pt x="0" y="0"/>
                </a:moveTo>
                <a:lnTo>
                  <a:pt x="2347936" y="0"/>
                </a:lnTo>
                <a:lnTo>
                  <a:pt x="2347936" y="2423530"/>
                </a:lnTo>
                <a:lnTo>
                  <a:pt x="0" y="2423530"/>
                </a:lnTo>
                <a:lnTo>
                  <a:pt x="0" y="0"/>
                </a:lnTo>
                <a:close/>
              </a:path>
            </a:pathLst>
          </a:custGeom>
          <a:blipFill>
            <a:blip r:embed="rId4">
              <a:extLst>
                <a:ext uri="{96DAC541-7B7A-43D3-8B79-37D633B846F1}">
                  <asvg:svgBlip xmlns:asvg="http://schemas.microsoft.com/office/drawing/2016/SVG/main" r:embed="rId5"/>
                </a:ext>
              </a:extLst>
            </a:blip>
            <a:stretch>
              <a:fillRect l="0" t="-53478" r="-114240" b="-88572"/>
            </a:stretch>
          </a:blipFill>
        </p:spPr>
      </p:sp>
      <p:sp>
        <p:nvSpPr>
          <p:cNvPr name="Freeform 13" id="13"/>
          <p:cNvSpPr/>
          <p:nvPr/>
        </p:nvSpPr>
        <p:spPr>
          <a:xfrm flipH="true" flipV="false" rot="0">
            <a:off x="15251567" y="4346474"/>
            <a:ext cx="1196891" cy="1349016"/>
          </a:xfrm>
          <a:custGeom>
            <a:avLst/>
            <a:gdLst/>
            <a:ahLst/>
            <a:cxnLst/>
            <a:rect r="r" b="b" t="t" l="l"/>
            <a:pathLst>
              <a:path h="1349016" w="1196891">
                <a:moveTo>
                  <a:pt x="1196891" y="0"/>
                </a:moveTo>
                <a:lnTo>
                  <a:pt x="0" y="0"/>
                </a:lnTo>
                <a:lnTo>
                  <a:pt x="0" y="1349016"/>
                </a:lnTo>
                <a:lnTo>
                  <a:pt x="1196891" y="1349016"/>
                </a:lnTo>
                <a:lnTo>
                  <a:pt x="1196891" y="0"/>
                </a:lnTo>
                <a:close/>
              </a:path>
            </a:pathLst>
          </a:custGeom>
          <a:blipFill>
            <a:blip r:embed="rId4">
              <a:extLst>
                <a:ext uri="{96DAC541-7B7A-43D3-8B79-37D633B846F1}">
                  <asvg:svgBlip xmlns:asvg="http://schemas.microsoft.com/office/drawing/2016/SVG/main" r:embed="rId5"/>
                </a:ext>
              </a:extLst>
            </a:blip>
            <a:stretch>
              <a:fillRect l="-269376" t="-189371" r="0" b="-92813"/>
            </a:stretch>
          </a:blipFill>
        </p:spPr>
      </p:sp>
      <p:sp>
        <p:nvSpPr>
          <p:cNvPr name="Freeform 14" id="14"/>
          <p:cNvSpPr/>
          <p:nvPr/>
        </p:nvSpPr>
        <p:spPr>
          <a:xfrm flipH="true" flipV="false" rot="0">
            <a:off x="15850012" y="5905040"/>
            <a:ext cx="1629380" cy="1345531"/>
          </a:xfrm>
          <a:custGeom>
            <a:avLst/>
            <a:gdLst/>
            <a:ahLst/>
            <a:cxnLst/>
            <a:rect r="r" b="b" t="t" l="l"/>
            <a:pathLst>
              <a:path h="1345531" w="1629380">
                <a:moveTo>
                  <a:pt x="1629380" y="0"/>
                </a:moveTo>
                <a:lnTo>
                  <a:pt x="0" y="0"/>
                </a:lnTo>
                <a:lnTo>
                  <a:pt x="0" y="1345531"/>
                </a:lnTo>
                <a:lnTo>
                  <a:pt x="1629380" y="1345531"/>
                </a:lnTo>
                <a:lnTo>
                  <a:pt x="1629380" y="0"/>
                </a:lnTo>
                <a:close/>
              </a:path>
            </a:pathLst>
          </a:custGeom>
          <a:blipFill>
            <a:blip r:embed="rId6">
              <a:extLst>
                <a:ext uri="{96DAC541-7B7A-43D3-8B79-37D633B846F1}">
                  <asvg:svgBlip xmlns:asvg="http://schemas.microsoft.com/office/drawing/2016/SVG/main" r:embed="rId7"/>
                </a:ext>
              </a:extLst>
            </a:blip>
            <a:stretch>
              <a:fillRect l="-61906" t="-258913" r="-92245" b="0"/>
            </a:stretch>
          </a:blipFill>
        </p:spPr>
      </p:sp>
      <p:sp>
        <p:nvSpPr>
          <p:cNvPr name="Freeform 15" id="15"/>
          <p:cNvSpPr/>
          <p:nvPr/>
        </p:nvSpPr>
        <p:spPr>
          <a:xfrm flipH="false" flipV="false" rot="-1560979">
            <a:off x="15834389" y="134347"/>
            <a:ext cx="5927612" cy="3067539"/>
          </a:xfrm>
          <a:custGeom>
            <a:avLst/>
            <a:gdLst/>
            <a:ahLst/>
            <a:cxnLst/>
            <a:rect r="r" b="b" t="t" l="l"/>
            <a:pathLst>
              <a:path h="3067539" w="5927612">
                <a:moveTo>
                  <a:pt x="0" y="0"/>
                </a:moveTo>
                <a:lnTo>
                  <a:pt x="5927612" y="0"/>
                </a:lnTo>
                <a:lnTo>
                  <a:pt x="5927612" y="3067539"/>
                </a:lnTo>
                <a:lnTo>
                  <a:pt x="0" y="306753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6" id="16"/>
          <p:cNvSpPr txBox="true"/>
          <p:nvPr/>
        </p:nvSpPr>
        <p:spPr>
          <a:xfrm rot="0">
            <a:off x="3983995" y="3917950"/>
            <a:ext cx="10320009" cy="5340350"/>
          </a:xfrm>
          <a:prstGeom prst="rect">
            <a:avLst/>
          </a:prstGeom>
        </p:spPr>
        <p:txBody>
          <a:bodyPr anchor="t" rtlCol="false" tIns="0" lIns="0" bIns="0" rIns="0">
            <a:spAutoFit/>
          </a:bodyPr>
          <a:lstStyle/>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Open your completed Google Form in Google Chrome.</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Click the Share button in the upper-right corner of the form.</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Select Copy link to copy the form's URL.</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Paste the link into a new browser tab.</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Click the three dots in the upper right corner</a:t>
            </a:r>
            <a:r>
              <a:rPr lang="en-US" b="true" sz="2499">
                <a:solidFill>
                  <a:srgbClr val="352114"/>
                </a:solidFill>
                <a:latin typeface="Poppins Bold"/>
                <a:ea typeface="Poppins Bold"/>
                <a:cs typeface="Poppins Bold"/>
                <a:sym typeface="Poppins Bold"/>
              </a:rPr>
              <a:t>.</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Click cast, save and share and then create QR code. </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Download or save the QR code to share with others.</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To submit your own response, open the Google Form using the copied link or scan the QR code with your phone.</a:t>
            </a:r>
          </a:p>
          <a:p>
            <a:pPr algn="l" marL="539749" indent="-269875" lvl="1">
              <a:lnSpc>
                <a:spcPts val="3249"/>
              </a:lnSpc>
              <a:buFont typeface="Arial"/>
              <a:buChar char="•"/>
            </a:pPr>
            <a:r>
              <a:rPr lang="en-US" b="true" sz="2499">
                <a:solidFill>
                  <a:srgbClr val="352114"/>
                </a:solidFill>
                <a:latin typeface="Poppins Bold"/>
                <a:ea typeface="Poppins Bold"/>
                <a:cs typeface="Poppins Bold"/>
                <a:sym typeface="Poppins Bold"/>
              </a:rPr>
              <a:t>Complete the form and click Submit. Your response will be recorded just like any other respondent's.</a:t>
            </a:r>
          </a:p>
          <a:p>
            <a:pPr algn="l">
              <a:lnSpc>
                <a:spcPts val="3249"/>
              </a:lnSpc>
            </a:pPr>
          </a:p>
          <a:p>
            <a:pPr algn="l">
              <a:lnSpc>
                <a:spcPts val="3249"/>
              </a:lnSpc>
            </a:pPr>
          </a:p>
        </p:txBody>
      </p:sp>
      <p:sp>
        <p:nvSpPr>
          <p:cNvPr name="Freeform 17" id="17"/>
          <p:cNvSpPr/>
          <p:nvPr/>
        </p:nvSpPr>
        <p:spPr>
          <a:xfrm flipH="true" flipV="false" rot="1770198">
            <a:off x="-3051242" y="6526250"/>
            <a:ext cx="5927612" cy="3067539"/>
          </a:xfrm>
          <a:custGeom>
            <a:avLst/>
            <a:gdLst/>
            <a:ahLst/>
            <a:cxnLst/>
            <a:rect r="r" b="b" t="t" l="l"/>
            <a:pathLst>
              <a:path h="3067539" w="5927612">
                <a:moveTo>
                  <a:pt x="5927613" y="0"/>
                </a:moveTo>
                <a:lnTo>
                  <a:pt x="0" y="0"/>
                </a:lnTo>
                <a:lnTo>
                  <a:pt x="0" y="3067540"/>
                </a:lnTo>
                <a:lnTo>
                  <a:pt x="5927613" y="3067540"/>
                </a:lnTo>
                <a:lnTo>
                  <a:pt x="592761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DAHLol-80Pw</dc:identifier>
  <dcterms:modified xsi:type="dcterms:W3CDTF">2011-08-01T06:04:30Z</dcterms:modified>
  <cp:revision>1</cp:revision>
  <dc:title>Tech Time 26</dc:title>
</cp:coreProperties>
</file>