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90" r:id="rId12"/>
    <p:sldId id="291" r:id="rId13"/>
    <p:sldId id="307" r:id="rId14"/>
    <p:sldId id="302" r:id="rId15"/>
    <p:sldId id="303" r:id="rId16"/>
    <p:sldId id="292" r:id="rId17"/>
    <p:sldId id="272" r:id="rId18"/>
    <p:sldId id="293" r:id="rId19"/>
    <p:sldId id="294" r:id="rId20"/>
    <p:sldId id="295" r:id="rId21"/>
    <p:sldId id="296" r:id="rId22"/>
    <p:sldId id="297" r:id="rId23"/>
    <p:sldId id="278" r:id="rId24"/>
    <p:sldId id="279" r:id="rId25"/>
    <p:sldId id="280" r:id="rId26"/>
    <p:sldId id="281" r:id="rId27"/>
    <p:sldId id="298" r:id="rId28"/>
    <p:sldId id="304" r:id="rId29"/>
    <p:sldId id="305" r:id="rId30"/>
    <p:sldId id="306" r:id="rId31"/>
    <p:sldId id="286" r:id="rId32"/>
    <p:sldId id="299" r:id="rId33"/>
    <p:sldId id="300" r:id="rId34"/>
    <p:sldId id="301" r:id="rId35"/>
  </p:sldIdLst>
  <p:sldSz cx="18288000" cy="10287000"/>
  <p:notesSz cx="6858000" cy="9144000"/>
  <p:embeddedFontLst>
    <p:embeddedFont>
      <p:font typeface="Amsterdam Four" panose="02000500000000000000" pitchFamily="2" charset="0"/>
      <p:regular r:id="rId36"/>
    </p:embeddedFont>
    <p:embeddedFont>
      <p:font typeface="DM Serif Display Italics" pitchFamily="2" charset="77"/>
      <p:regular r:id="rId37"/>
      <p:italic r:id="rId38"/>
    </p:embeddedFont>
    <p:embeddedFont>
      <p:font typeface="Georgia Pro" panose="02040502050405020303" pitchFamily="18" charset="0"/>
      <p:regular r:id="rId39"/>
      <p:bold r:id="rId40"/>
      <p:italic r:id="rId41"/>
      <p:boldItalic r:id="rId42"/>
    </p:embeddedFont>
    <p:embeddedFont>
      <p:font typeface="Ibarra Real Nova Bold" pitchFamily="2" charset="77"/>
      <p:regular r:id="rId43"/>
      <p:bold r:id="rId44"/>
    </p:embeddedFont>
    <p:embeddedFont>
      <p:font typeface="Lora" pitchFamily="2" charset="77"/>
      <p:regular r:id="rId45"/>
      <p:bold r:id="rId46"/>
      <p:italic r:id="rId47"/>
      <p:boldItalic r:id="rId48"/>
    </p:embeddedFont>
    <p:embeddedFont>
      <p:font typeface="Pinyon Script" panose="020105010801010D0002" pitchFamily="2" charset="77"/>
      <p:regular r:id="rId49"/>
    </p:embeddedFont>
    <p:embeddedFont>
      <p:font typeface="Source Serif Pro" panose="02040603050405020204" pitchFamily="18" charset="0"/>
      <p:regular r:id="rId50"/>
      <p:bold r:id="rId51"/>
      <p:italic r:id="rId52"/>
      <p:boldItalic r:id="rId53"/>
    </p:embeddedFont>
    <p:embeddedFont>
      <p:font typeface="Source Serif Pro Bold" panose="02040803050405020204" pitchFamily="18" charset="77"/>
      <p:regular r:id="rId54"/>
      <p:bold r:id="rId55"/>
    </p:embeddedFont>
    <p:embeddedFont>
      <p:font typeface="Source Serif Pro Bold Italics" panose="02040703050405020204" pitchFamily="18" charset="77"/>
      <p:regular r:id="rId56"/>
      <p:bold r:id="rId57"/>
      <p:italic r:id="rId58"/>
      <p:boldItalic r:id="rId59"/>
    </p:embeddedFont>
    <p:embeddedFont>
      <p:font typeface="Source Serif Pro Italics" panose="02040603050405020204" pitchFamily="18" charset="77"/>
      <p:regular r:id="rId60"/>
      <p:italic r:id="rId6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3C3B1"/>
    <a:srgbClr val="DCC6A8"/>
    <a:srgbClr val="B7884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624" autoAdjust="0"/>
    <p:restoredTop sz="94659" autoAdjust="0"/>
  </p:normalViewPr>
  <p:slideViewPr>
    <p:cSldViewPr>
      <p:cViewPr varScale="1">
        <p:scale>
          <a:sx n="58" d="100"/>
          <a:sy n="58" d="100"/>
        </p:scale>
        <p:origin x="1200" y="21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29" d="100"/>
        <a:sy n="129" d="100"/>
      </p:scale>
      <p:origin x="0" y="-439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font" Target="fonts/font15.fntdata"/><Relationship Id="rId55" Type="http://schemas.openxmlformats.org/officeDocument/2006/relationships/font" Target="fonts/font20.fntdata"/><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font" Target="fonts/font18.fntdata"/><Relationship Id="rId58" Type="http://schemas.openxmlformats.org/officeDocument/2006/relationships/font" Target="fonts/font23.fntdata"/><Relationship Id="rId5" Type="http://schemas.openxmlformats.org/officeDocument/2006/relationships/slide" Target="slides/slide4.xml"/><Relationship Id="rId61" Type="http://schemas.openxmlformats.org/officeDocument/2006/relationships/font" Target="fonts/font26.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8.fntdata"/><Relationship Id="rId48" Type="http://schemas.openxmlformats.org/officeDocument/2006/relationships/font" Target="fonts/font13.fntdata"/><Relationship Id="rId56" Type="http://schemas.openxmlformats.org/officeDocument/2006/relationships/font" Target="fonts/font21.fntdata"/><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1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font" Target="fonts/font11.fntdata"/><Relationship Id="rId59" Type="http://schemas.openxmlformats.org/officeDocument/2006/relationships/font" Target="fonts/font24.fntdata"/><Relationship Id="rId20" Type="http://schemas.openxmlformats.org/officeDocument/2006/relationships/slide" Target="slides/slide19.xml"/><Relationship Id="rId41" Type="http://schemas.openxmlformats.org/officeDocument/2006/relationships/font" Target="fonts/font6.fntdata"/><Relationship Id="rId54" Type="http://schemas.openxmlformats.org/officeDocument/2006/relationships/font" Target="fonts/font19.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font" Target="fonts/font14.fntdata"/><Relationship Id="rId57" Type="http://schemas.openxmlformats.org/officeDocument/2006/relationships/font" Target="fonts/font22.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9.fntdata"/><Relationship Id="rId52" Type="http://schemas.openxmlformats.org/officeDocument/2006/relationships/font" Target="fonts/font17.fntdata"/><Relationship Id="rId60" Type="http://schemas.openxmlformats.org/officeDocument/2006/relationships/font" Target="fonts/font25.fntdata"/><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font" Target="fonts/font4.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7/17/26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9.jpeg"/><Relationship Id="rId3" Type="http://schemas.openxmlformats.org/officeDocument/2006/relationships/image" Target="../media/image9.svg"/><Relationship Id="rId7" Type="http://schemas.openxmlformats.org/officeDocument/2006/relationships/image" Target="../media/image13.jpeg"/><Relationship Id="rId12" Type="http://schemas.openxmlformats.org/officeDocument/2006/relationships/image" Target="../media/image18.jpeg"/><Relationship Id="rId2" Type="http://schemas.openxmlformats.org/officeDocument/2006/relationships/image" Target="../media/image29.jpeg"/><Relationship Id="rId16"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12.jpeg"/><Relationship Id="rId11" Type="http://schemas.openxmlformats.org/officeDocument/2006/relationships/image" Target="../media/image17.jpe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jpeg"/><Relationship Id="rId4" Type="http://schemas.openxmlformats.org/officeDocument/2006/relationships/image" Target="../media/image10.svg"/><Relationship Id="rId9" Type="http://schemas.openxmlformats.org/officeDocument/2006/relationships/image" Target="../media/image15.jpeg"/><Relationship Id="rId14" Type="http://schemas.openxmlformats.org/officeDocument/2006/relationships/image" Target="../media/image20.jpeg"/></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7.jpeg"/><Relationship Id="rId1" Type="http://schemas.openxmlformats.org/officeDocument/2006/relationships/slideLayout" Target="../slideLayouts/slideLayout7.xml"/><Relationship Id="rId5" Type="http://schemas.openxmlformats.org/officeDocument/2006/relationships/image" Target="../media/image46.svg"/><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9.jpeg"/><Relationship Id="rId3" Type="http://schemas.openxmlformats.org/officeDocument/2006/relationships/image" Target="../media/image9.svg"/><Relationship Id="rId7" Type="http://schemas.openxmlformats.org/officeDocument/2006/relationships/image" Target="../media/image13.jpeg"/><Relationship Id="rId12" Type="http://schemas.openxmlformats.org/officeDocument/2006/relationships/image" Target="../media/image18.jpe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2.jpeg"/><Relationship Id="rId11" Type="http://schemas.openxmlformats.org/officeDocument/2006/relationships/image" Target="../media/image17.jpe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jpeg"/><Relationship Id="rId4" Type="http://schemas.openxmlformats.org/officeDocument/2006/relationships/image" Target="../media/image10.svg"/><Relationship Id="rId9" Type="http://schemas.openxmlformats.org/officeDocument/2006/relationships/image" Target="../media/image15.jpeg"/><Relationship Id="rId14" Type="http://schemas.openxmlformats.org/officeDocument/2006/relationships/image" Target="../media/image20.jpeg"/></Relationships>
</file>

<file path=ppt/slides/_rels/slide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CBDAE"/>
        </a:solid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1A7642E5-3C39-49E6-9264-C93E93D87A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6" name="Freeform 6"/>
          <p:cNvSpPr/>
          <p:nvPr/>
        </p:nvSpPr>
        <p:spPr>
          <a:xfrm>
            <a:off x="0" y="350050"/>
            <a:ext cx="6141814" cy="11141613"/>
          </a:xfrm>
          <a:custGeom>
            <a:avLst/>
            <a:gdLst/>
            <a:ahLst/>
            <a:cxnLst/>
            <a:rect l="l" t="t" r="r" b="b"/>
            <a:pathLst>
              <a:path w="6141814" h="11141613">
                <a:moveTo>
                  <a:pt x="0" y="0"/>
                </a:moveTo>
                <a:lnTo>
                  <a:pt x="6141814" y="0"/>
                </a:lnTo>
                <a:lnTo>
                  <a:pt x="6141814" y="11141613"/>
                </a:lnTo>
                <a:lnTo>
                  <a:pt x="0" y="11141613"/>
                </a:lnTo>
                <a:lnTo>
                  <a:pt x="0" y="0"/>
                </a:lnTo>
                <a:close/>
              </a:path>
            </a:pathLst>
          </a:custGeom>
          <a:blipFill>
            <a:blip r:embed="rId3"/>
            <a:stretch>
              <a:fillRect/>
            </a:stretch>
          </a:blipFill>
        </p:spPr>
        <p:txBody>
          <a:bodyPr/>
          <a:lstStyle/>
          <a:p>
            <a:endParaRPr lang="en-PH" dirty="0"/>
          </a:p>
        </p:txBody>
      </p:sp>
      <p:grpSp>
        <p:nvGrpSpPr>
          <p:cNvPr id="7" name="Group 7"/>
          <p:cNvGrpSpPr/>
          <p:nvPr/>
        </p:nvGrpSpPr>
        <p:grpSpPr>
          <a:xfrm>
            <a:off x="12362788" y="6986420"/>
            <a:ext cx="7285725" cy="2819475"/>
            <a:chOff x="-79053" y="384073"/>
            <a:chExt cx="9714300" cy="3759300"/>
          </a:xfrm>
        </p:grpSpPr>
        <p:sp>
          <p:nvSpPr>
            <p:cNvPr id="8" name="Freeform 8"/>
            <p:cNvSpPr/>
            <p:nvPr/>
          </p:nvSpPr>
          <p:spPr>
            <a:xfrm>
              <a:off x="1099467" y="384073"/>
              <a:ext cx="8535780" cy="3759300"/>
            </a:xfrm>
            <a:custGeom>
              <a:avLst/>
              <a:gdLst/>
              <a:ahLst/>
              <a:cxnLst/>
              <a:rect l="l" t="t" r="r" b="b"/>
              <a:pathLst>
                <a:path w="8535780" h="3759300">
                  <a:moveTo>
                    <a:pt x="0" y="0"/>
                  </a:moveTo>
                  <a:lnTo>
                    <a:pt x="8535780" y="0"/>
                  </a:lnTo>
                  <a:lnTo>
                    <a:pt x="8535780" y="3759299"/>
                  </a:lnTo>
                  <a:lnTo>
                    <a:pt x="0" y="3759299"/>
                  </a:lnTo>
                  <a:lnTo>
                    <a:pt x="0" y="0"/>
                  </a:lnTo>
                  <a:close/>
                </a:path>
              </a:pathLst>
            </a:custGeom>
            <a:blipFill>
              <a:blip r:embed="rId4"/>
              <a:stretch>
                <a:fillRect/>
              </a:stretch>
            </a:blipFill>
          </p:spPr>
          <p:txBody>
            <a:bodyPr/>
            <a:lstStyle/>
            <a:p>
              <a:endParaRPr lang="en-US"/>
            </a:p>
          </p:txBody>
        </p:sp>
        <p:sp>
          <p:nvSpPr>
            <p:cNvPr id="9" name="TextBox 9"/>
            <p:cNvSpPr txBox="1"/>
            <p:nvPr/>
          </p:nvSpPr>
          <p:spPr>
            <a:xfrm rot="20320698">
              <a:off x="-79053" y="1073982"/>
              <a:ext cx="6528443" cy="965556"/>
            </a:xfrm>
            <a:prstGeom prst="rect">
              <a:avLst/>
            </a:prstGeom>
          </p:spPr>
          <p:txBody>
            <a:bodyPr lIns="0" tIns="0" rIns="0" bIns="0" rtlCol="0" anchor="t">
              <a:spAutoFit/>
            </a:bodyPr>
            <a:lstStyle/>
            <a:p>
              <a:pPr algn="ctr">
                <a:lnSpc>
                  <a:spcPts val="6105"/>
                </a:lnSpc>
              </a:pPr>
              <a:r>
                <a:rPr lang="en-US" sz="4361" dirty="0">
                  <a:solidFill>
                    <a:srgbClr val="432F22"/>
                  </a:solidFill>
                  <a:latin typeface="Amsterdam Four"/>
                  <a:ea typeface="Amsterdam Four"/>
                  <a:cs typeface="Amsterdam Four"/>
                  <a:sym typeface="Amsterdam Four"/>
                </a:rPr>
                <a:t>Jean </a:t>
              </a:r>
              <a:r>
                <a:rPr lang="en-US" sz="4361" dirty="0" err="1">
                  <a:solidFill>
                    <a:srgbClr val="432F22"/>
                  </a:solidFill>
                  <a:latin typeface="Amsterdam Four"/>
                  <a:ea typeface="Amsterdam Four"/>
                  <a:cs typeface="Amsterdam Four"/>
                  <a:sym typeface="Amsterdam Four"/>
                </a:rPr>
                <a:t>Cuanan-Nalam</a:t>
              </a:r>
              <a:endParaRPr lang="en-US" sz="4361" dirty="0">
                <a:solidFill>
                  <a:srgbClr val="432F22"/>
                </a:solidFill>
                <a:latin typeface="Amsterdam Four"/>
                <a:ea typeface="Amsterdam Four"/>
                <a:cs typeface="Amsterdam Four"/>
                <a:sym typeface="Amsterdam Four"/>
              </a:endParaRPr>
            </a:p>
          </p:txBody>
        </p:sp>
      </p:grpSp>
      <p:grpSp>
        <p:nvGrpSpPr>
          <p:cNvPr id="10" name="Group 10"/>
          <p:cNvGrpSpPr/>
          <p:nvPr/>
        </p:nvGrpSpPr>
        <p:grpSpPr>
          <a:xfrm>
            <a:off x="5495342" y="1655266"/>
            <a:ext cx="11763958" cy="5714803"/>
            <a:chOff x="0" y="0"/>
            <a:chExt cx="15685277" cy="7619738"/>
          </a:xfrm>
        </p:grpSpPr>
        <p:sp>
          <p:nvSpPr>
            <p:cNvPr id="11" name="TextBox 11"/>
            <p:cNvSpPr txBox="1"/>
            <p:nvPr/>
          </p:nvSpPr>
          <p:spPr>
            <a:xfrm>
              <a:off x="342821" y="2173805"/>
              <a:ext cx="14354389" cy="3458344"/>
            </a:xfrm>
            <a:prstGeom prst="rect">
              <a:avLst/>
            </a:prstGeom>
          </p:spPr>
          <p:txBody>
            <a:bodyPr lIns="0" tIns="0" rIns="0" bIns="0" rtlCol="0" anchor="t">
              <a:spAutoFit/>
            </a:bodyPr>
            <a:lstStyle/>
            <a:p>
              <a:pPr algn="ctr">
                <a:lnSpc>
                  <a:spcPts val="21850"/>
                </a:lnSpc>
              </a:pPr>
              <a:r>
                <a:rPr lang="en-US" sz="15607" i="1" spc="-1248" dirty="0">
                  <a:solidFill>
                    <a:srgbClr val="432F22"/>
                  </a:solidFill>
                  <a:latin typeface="DM Serif Display Italics"/>
                  <a:ea typeface="DM Serif Display Italics"/>
                  <a:cs typeface="DM Serif Display Italics"/>
                  <a:sym typeface="DM Serif Display Italics"/>
                </a:rPr>
                <a:t>MAQUISO</a:t>
              </a:r>
            </a:p>
          </p:txBody>
        </p:sp>
        <p:sp>
          <p:nvSpPr>
            <p:cNvPr id="12" name="AutoShape 12"/>
            <p:cNvSpPr/>
            <p:nvPr/>
          </p:nvSpPr>
          <p:spPr>
            <a:xfrm>
              <a:off x="1970865" y="5425835"/>
              <a:ext cx="3600916" cy="0"/>
            </a:xfrm>
            <a:prstGeom prst="line">
              <a:avLst/>
            </a:prstGeom>
            <a:ln w="40486" cap="flat">
              <a:solidFill>
                <a:srgbClr val="432F22"/>
              </a:solidFill>
              <a:prstDash val="solid"/>
              <a:headEnd type="none" w="sm" len="sm"/>
              <a:tailEnd type="none" w="sm" len="sm"/>
            </a:ln>
          </p:spPr>
          <p:txBody>
            <a:bodyPr/>
            <a:lstStyle/>
            <a:p>
              <a:endParaRPr lang="en-US"/>
            </a:p>
          </p:txBody>
        </p:sp>
        <p:sp>
          <p:nvSpPr>
            <p:cNvPr id="13" name="AutoShape 13"/>
            <p:cNvSpPr/>
            <p:nvPr/>
          </p:nvSpPr>
          <p:spPr>
            <a:xfrm flipH="1">
              <a:off x="7876181" y="5406198"/>
              <a:ext cx="4959934" cy="0"/>
            </a:xfrm>
            <a:prstGeom prst="line">
              <a:avLst/>
            </a:prstGeom>
            <a:ln w="40486" cap="flat">
              <a:solidFill>
                <a:srgbClr val="432F22"/>
              </a:solidFill>
              <a:prstDash val="solid"/>
              <a:headEnd type="none" w="sm" len="sm"/>
              <a:tailEnd type="none" w="sm" len="sm"/>
            </a:ln>
          </p:spPr>
          <p:txBody>
            <a:bodyPr/>
            <a:lstStyle/>
            <a:p>
              <a:endParaRPr lang="en-US"/>
            </a:p>
          </p:txBody>
        </p:sp>
        <p:sp>
          <p:nvSpPr>
            <p:cNvPr id="14" name="TextBox 14"/>
            <p:cNvSpPr txBox="1"/>
            <p:nvPr/>
          </p:nvSpPr>
          <p:spPr>
            <a:xfrm>
              <a:off x="0" y="-85725"/>
              <a:ext cx="15685277" cy="974694"/>
            </a:xfrm>
            <a:prstGeom prst="rect">
              <a:avLst/>
            </a:prstGeom>
          </p:spPr>
          <p:txBody>
            <a:bodyPr lIns="0" tIns="0" rIns="0" bIns="0" rtlCol="0" anchor="t">
              <a:spAutoFit/>
            </a:bodyPr>
            <a:lstStyle/>
            <a:p>
              <a:pPr algn="ctr">
                <a:lnSpc>
                  <a:spcPts val="6208"/>
                </a:lnSpc>
              </a:pPr>
              <a:r>
                <a:rPr lang="en-US" sz="4434">
                  <a:solidFill>
                    <a:srgbClr val="432F22"/>
                  </a:solidFill>
                  <a:latin typeface="Lora"/>
                  <a:ea typeface="Lora"/>
                  <a:cs typeface="Lora"/>
                  <a:sym typeface="Lora"/>
                </a:rPr>
                <a:t>MELODIES OF KINSHIP:</a:t>
              </a:r>
            </a:p>
          </p:txBody>
        </p:sp>
        <p:sp>
          <p:nvSpPr>
            <p:cNvPr id="15" name="TextBox 15"/>
            <p:cNvSpPr txBox="1"/>
            <p:nvPr/>
          </p:nvSpPr>
          <p:spPr>
            <a:xfrm>
              <a:off x="2472892" y="1225600"/>
              <a:ext cx="10739493" cy="2144039"/>
            </a:xfrm>
            <a:prstGeom prst="rect">
              <a:avLst/>
            </a:prstGeom>
          </p:spPr>
          <p:txBody>
            <a:bodyPr lIns="0" tIns="0" rIns="0" bIns="0" rtlCol="0" anchor="t">
              <a:spAutoFit/>
            </a:bodyPr>
            <a:lstStyle/>
            <a:p>
              <a:pPr algn="ctr">
                <a:lnSpc>
                  <a:spcPts val="13525"/>
                </a:lnSpc>
              </a:pPr>
              <a:r>
                <a:rPr lang="en-US" sz="9661">
                  <a:solidFill>
                    <a:srgbClr val="432F22"/>
                  </a:solidFill>
                  <a:latin typeface="Pinyon Script"/>
                  <a:ea typeface="Pinyon Script"/>
                  <a:cs typeface="Pinyon Script"/>
                  <a:sym typeface="Pinyon Script"/>
                </a:rPr>
                <a:t>The</a:t>
              </a:r>
            </a:p>
          </p:txBody>
        </p:sp>
        <p:sp>
          <p:nvSpPr>
            <p:cNvPr id="16" name="TextBox 16"/>
            <p:cNvSpPr txBox="1"/>
            <p:nvPr/>
          </p:nvSpPr>
          <p:spPr>
            <a:xfrm>
              <a:off x="2472892" y="5248013"/>
              <a:ext cx="9812209" cy="2371725"/>
            </a:xfrm>
            <a:prstGeom prst="rect">
              <a:avLst/>
            </a:prstGeom>
          </p:spPr>
          <p:txBody>
            <a:bodyPr lIns="0" tIns="0" rIns="0" bIns="0" rtlCol="0" anchor="t">
              <a:spAutoFit/>
            </a:bodyPr>
            <a:lstStyle/>
            <a:p>
              <a:pPr algn="ctr">
                <a:lnSpc>
                  <a:spcPts val="14936"/>
                </a:lnSpc>
              </a:pPr>
              <a:r>
                <a:rPr lang="en-US" sz="10668" i="1" spc="-853">
                  <a:solidFill>
                    <a:srgbClr val="432F22"/>
                  </a:solidFill>
                  <a:latin typeface="DM Serif Display Italics"/>
                  <a:ea typeface="DM Serif Display Italics"/>
                  <a:cs typeface="DM Serif Display Italics"/>
                  <a:sym typeface="DM Serif Display Italics"/>
                </a:rPr>
                <a:t>Tune Tree</a:t>
              </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CBDAE"/>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92EBCA1-59BE-29CE-C2B9-712A519BB7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8" name="AutoShape 8"/>
          <p:cNvSpPr/>
          <p:nvPr/>
        </p:nvSpPr>
        <p:spPr>
          <a:xfrm>
            <a:off x="7826391" y="3459099"/>
            <a:ext cx="9200420" cy="0"/>
          </a:xfrm>
          <a:prstGeom prst="line">
            <a:avLst/>
          </a:prstGeom>
          <a:ln w="19050" cap="rnd">
            <a:solidFill>
              <a:srgbClr val="1D1C16"/>
            </a:solidFill>
            <a:prstDash val="solid"/>
            <a:headEnd type="none" w="sm" len="sm"/>
            <a:tailEnd type="none" w="sm" len="sm"/>
          </a:ln>
        </p:spPr>
        <p:txBody>
          <a:bodyPr/>
          <a:lstStyle/>
          <a:p>
            <a:endParaRPr lang="en-US"/>
          </a:p>
        </p:txBody>
      </p:sp>
      <p:sp>
        <p:nvSpPr>
          <p:cNvPr id="9" name="TextBox 9"/>
          <p:cNvSpPr txBox="1"/>
          <p:nvPr/>
        </p:nvSpPr>
        <p:spPr>
          <a:xfrm>
            <a:off x="7899555" y="1457706"/>
            <a:ext cx="9127256" cy="1363218"/>
          </a:xfrm>
          <a:prstGeom prst="rect">
            <a:avLst/>
          </a:prstGeom>
        </p:spPr>
        <p:txBody>
          <a:bodyPr lIns="0" tIns="0" rIns="0" bIns="0" rtlCol="0" anchor="t">
            <a:spAutoFit/>
          </a:bodyPr>
          <a:lstStyle/>
          <a:p>
            <a:pPr algn="ctr">
              <a:lnSpc>
                <a:spcPts val="5376"/>
              </a:lnSpc>
            </a:pPr>
            <a:r>
              <a:rPr lang="en-US" sz="4800" b="1">
                <a:solidFill>
                  <a:srgbClr val="1D1C16"/>
                </a:solidFill>
                <a:latin typeface="Ibarra Real Nova Bold"/>
                <a:ea typeface="Ibarra Real Nova Bold"/>
                <a:cs typeface="Ibarra Real Nova Bold"/>
                <a:sym typeface="Ibarra Real Nova Bold"/>
              </a:rPr>
              <a:t>“TIYA NANING” AND THE BIRTH OF THE TUNE TREE</a:t>
            </a:r>
          </a:p>
        </p:txBody>
      </p:sp>
      <p:sp>
        <p:nvSpPr>
          <p:cNvPr id="10" name="TextBox 10"/>
          <p:cNvSpPr txBox="1"/>
          <p:nvPr/>
        </p:nvSpPr>
        <p:spPr>
          <a:xfrm>
            <a:off x="7667066" y="4040124"/>
            <a:ext cx="9592234" cy="4372611"/>
          </a:xfrm>
          <a:prstGeom prst="rect">
            <a:avLst/>
          </a:prstGeom>
        </p:spPr>
        <p:txBody>
          <a:bodyPr lIns="0" tIns="0" rIns="0" bIns="0" rtlCol="0" anchor="t">
            <a:spAutoFit/>
          </a:bodyPr>
          <a:lstStyle/>
          <a:p>
            <a:pPr marL="669285" lvl="1" indent="-334642" algn="l">
              <a:lnSpc>
                <a:spcPts val="4339"/>
              </a:lnSpc>
              <a:buFont typeface="Arial"/>
              <a:buChar char="•"/>
            </a:pPr>
            <a:r>
              <a:rPr lang="en-US" sz="3099">
                <a:solidFill>
                  <a:srgbClr val="1D1C16"/>
                </a:solidFill>
                <a:latin typeface="Source Serif Pro"/>
                <a:ea typeface="Source Serif Pro"/>
                <a:cs typeface="Source Serif Pro"/>
                <a:sym typeface="Source Serif Pro"/>
              </a:rPr>
              <a:t>Fondly called </a:t>
            </a:r>
            <a:r>
              <a:rPr lang="en-US" sz="3099" b="1" i="1">
                <a:solidFill>
                  <a:srgbClr val="1D1C16"/>
                </a:solidFill>
                <a:latin typeface="Source Serif Pro Bold Italics"/>
                <a:ea typeface="Source Serif Pro Bold Italics"/>
                <a:cs typeface="Source Serif Pro Bold Italics"/>
                <a:sym typeface="Source Serif Pro Bold Italics"/>
              </a:rPr>
              <a:t>“Tiya Naning”</a:t>
            </a:r>
            <a:r>
              <a:rPr lang="en-US" sz="3099">
                <a:solidFill>
                  <a:srgbClr val="1D1C16"/>
                </a:solidFill>
                <a:latin typeface="Source Serif Pro"/>
                <a:ea typeface="Source Serif Pro"/>
                <a:cs typeface="Source Serif Pro"/>
                <a:sym typeface="Source Serif Pro"/>
              </a:rPr>
              <a:t> by her nieces and nephews.</a:t>
            </a:r>
          </a:p>
          <a:p>
            <a:pPr marL="669285" lvl="1" indent="-334642" algn="l">
              <a:lnSpc>
                <a:spcPts val="4339"/>
              </a:lnSpc>
              <a:buFont typeface="Arial"/>
              <a:buChar char="•"/>
            </a:pPr>
            <a:r>
              <a:rPr lang="en-US" sz="3099">
                <a:solidFill>
                  <a:srgbClr val="1D1C16"/>
                </a:solidFill>
                <a:latin typeface="Source Serif Pro"/>
                <a:ea typeface="Source Serif Pro"/>
                <a:cs typeface="Source Serif Pro"/>
                <a:sym typeface="Source Serif Pro"/>
              </a:rPr>
              <a:t>Taught her hymns during family reunions.</a:t>
            </a:r>
          </a:p>
          <a:p>
            <a:pPr marL="669285" lvl="1" indent="-334642" algn="l">
              <a:lnSpc>
                <a:spcPts val="4339"/>
              </a:lnSpc>
              <a:buFont typeface="Arial"/>
              <a:buChar char="•"/>
            </a:pPr>
            <a:r>
              <a:rPr lang="en-US" sz="3099">
                <a:solidFill>
                  <a:srgbClr val="1D1C16"/>
                </a:solidFill>
                <a:latin typeface="Source Serif Pro"/>
                <a:ea typeface="Source Serif Pro"/>
                <a:cs typeface="Source Serif Pro"/>
                <a:sym typeface="Source Serif Pro"/>
              </a:rPr>
              <a:t>Family members sang these hymns in devotions and worship services.</a:t>
            </a:r>
          </a:p>
          <a:p>
            <a:pPr marL="669285" lvl="1" indent="-334642" algn="l">
              <a:lnSpc>
                <a:spcPts val="4339"/>
              </a:lnSpc>
              <a:buFont typeface="Arial"/>
              <a:buChar char="•"/>
            </a:pPr>
            <a:r>
              <a:rPr lang="en-US" sz="3099">
                <a:solidFill>
                  <a:srgbClr val="1D1C16"/>
                </a:solidFill>
                <a:latin typeface="Source Serif Pro"/>
                <a:ea typeface="Source Serif Pro"/>
                <a:cs typeface="Source Serif Pro"/>
                <a:sym typeface="Source Serif Pro"/>
              </a:rPr>
              <a:t>Described as </a:t>
            </a:r>
            <a:r>
              <a:rPr lang="en-US" sz="3099" b="1" i="1">
                <a:solidFill>
                  <a:srgbClr val="1D1C16"/>
                </a:solidFill>
                <a:latin typeface="Source Serif Pro Bold Italics"/>
                <a:ea typeface="Source Serif Pro Bold Italics"/>
                <a:cs typeface="Source Serif Pro Bold Italics"/>
                <a:sym typeface="Source Serif Pro Bold Italics"/>
              </a:rPr>
              <a:t>strict, yet compassionate and loving.</a:t>
            </a:r>
          </a:p>
          <a:p>
            <a:pPr marL="669285" lvl="1" indent="-334642" algn="l">
              <a:lnSpc>
                <a:spcPts val="4339"/>
              </a:lnSpc>
              <a:buFont typeface="Arial"/>
              <a:buChar char="•"/>
            </a:pPr>
            <a:r>
              <a:rPr lang="en-US" sz="3099">
                <a:solidFill>
                  <a:srgbClr val="1D1C16"/>
                </a:solidFill>
                <a:latin typeface="Source Serif Pro"/>
                <a:ea typeface="Source Serif Pro"/>
                <a:cs typeface="Source Serif Pro"/>
                <a:sym typeface="Source Serif Pro"/>
              </a:rPr>
              <a:t>Expressed her affection through music by composing hymn tunes for family members.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CBDAE"/>
        </a:solidFill>
        <a:effectLst/>
      </p:bgPr>
    </p:bg>
    <p:spTree>
      <p:nvGrpSpPr>
        <p:cNvPr id="1" name="">
          <a:extLst>
            <a:ext uri="{FF2B5EF4-FFF2-40B4-BE49-F238E27FC236}">
              <a16:creationId xmlns:a16="http://schemas.microsoft.com/office/drawing/2014/main" id="{D73B2222-165D-A870-9702-AAECE83F5D7A}"/>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EEE81805-8B65-BC80-9563-7A3FC689BE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8" name="AutoShape 8">
            <a:extLst>
              <a:ext uri="{FF2B5EF4-FFF2-40B4-BE49-F238E27FC236}">
                <a16:creationId xmlns:a16="http://schemas.microsoft.com/office/drawing/2014/main" id="{0B99D186-574A-7A40-8D28-CACD7A7C447A}"/>
              </a:ext>
            </a:extLst>
          </p:cNvPr>
          <p:cNvSpPr/>
          <p:nvPr/>
        </p:nvSpPr>
        <p:spPr>
          <a:xfrm>
            <a:off x="7826391" y="3459099"/>
            <a:ext cx="9200420" cy="0"/>
          </a:xfrm>
          <a:prstGeom prst="line">
            <a:avLst/>
          </a:prstGeom>
          <a:ln w="19050" cap="rnd">
            <a:solidFill>
              <a:srgbClr val="1D1C16"/>
            </a:solidFill>
            <a:prstDash val="solid"/>
            <a:headEnd type="none" w="sm" len="sm"/>
            <a:tailEnd type="none" w="sm" len="sm"/>
          </a:ln>
        </p:spPr>
        <p:txBody>
          <a:bodyPr/>
          <a:lstStyle/>
          <a:p>
            <a:endParaRPr lang="en-US"/>
          </a:p>
        </p:txBody>
      </p:sp>
      <p:sp>
        <p:nvSpPr>
          <p:cNvPr id="9" name="TextBox 9">
            <a:extLst>
              <a:ext uri="{FF2B5EF4-FFF2-40B4-BE49-F238E27FC236}">
                <a16:creationId xmlns:a16="http://schemas.microsoft.com/office/drawing/2014/main" id="{7CF0739C-61D3-1E2E-45A4-80A9160264DF}"/>
              </a:ext>
            </a:extLst>
          </p:cNvPr>
          <p:cNvSpPr txBox="1"/>
          <p:nvPr/>
        </p:nvSpPr>
        <p:spPr>
          <a:xfrm>
            <a:off x="7899555" y="1457706"/>
            <a:ext cx="9127256" cy="1363218"/>
          </a:xfrm>
          <a:prstGeom prst="rect">
            <a:avLst/>
          </a:prstGeom>
        </p:spPr>
        <p:txBody>
          <a:bodyPr lIns="0" tIns="0" rIns="0" bIns="0" rtlCol="0" anchor="t">
            <a:spAutoFit/>
          </a:bodyPr>
          <a:lstStyle/>
          <a:p>
            <a:pPr algn="ctr">
              <a:lnSpc>
                <a:spcPts val="5376"/>
              </a:lnSpc>
            </a:pPr>
            <a:r>
              <a:rPr lang="en-US" sz="4800" b="1">
                <a:solidFill>
                  <a:srgbClr val="1D1C16"/>
                </a:solidFill>
                <a:latin typeface="Ibarra Real Nova Bold"/>
                <a:ea typeface="Ibarra Real Nova Bold"/>
                <a:cs typeface="Ibarra Real Nova Bold"/>
                <a:sym typeface="Ibarra Real Nova Bold"/>
              </a:rPr>
              <a:t>“TIYA NANING” AND THE BIRTH OF THE TUNE TREE</a:t>
            </a:r>
          </a:p>
        </p:txBody>
      </p:sp>
      <p:sp>
        <p:nvSpPr>
          <p:cNvPr id="2" name="TextBox 10">
            <a:extLst>
              <a:ext uri="{FF2B5EF4-FFF2-40B4-BE49-F238E27FC236}">
                <a16:creationId xmlns:a16="http://schemas.microsoft.com/office/drawing/2014/main" id="{F3561E60-2B76-9058-64FC-5A3266B89E6C}"/>
              </a:ext>
            </a:extLst>
          </p:cNvPr>
          <p:cNvSpPr txBox="1"/>
          <p:nvPr/>
        </p:nvSpPr>
        <p:spPr>
          <a:xfrm>
            <a:off x="7667066" y="4021074"/>
            <a:ext cx="9592234" cy="2821941"/>
          </a:xfrm>
          <a:prstGeom prst="rect">
            <a:avLst/>
          </a:prstGeom>
        </p:spPr>
        <p:txBody>
          <a:bodyPr lIns="0" tIns="0" rIns="0" bIns="0" rtlCol="0" anchor="t">
            <a:spAutoFit/>
          </a:bodyPr>
          <a:lstStyle/>
          <a:p>
            <a:pPr algn="ctr">
              <a:lnSpc>
                <a:spcPts val="5459"/>
              </a:lnSpc>
            </a:pPr>
            <a:r>
              <a:rPr lang="en-US" sz="3899" i="1" dirty="0">
                <a:solidFill>
                  <a:srgbClr val="1D1C16"/>
                </a:solidFill>
                <a:latin typeface="Source Serif Pro Italics"/>
                <a:ea typeface="Source Serif Pro Italics"/>
                <a:cs typeface="Source Serif Pro Italics"/>
                <a:sym typeface="Source Serif Pro Italics"/>
              </a:rPr>
              <a:t>Such deep is her affection that she expressed them in musical form by composing hymn tunes for each member of her family, nieces and nephews included.</a:t>
            </a:r>
          </a:p>
        </p:txBody>
      </p:sp>
    </p:spTree>
    <p:extLst>
      <p:ext uri="{BB962C8B-B14F-4D97-AF65-F5344CB8AC3E}">
        <p14:creationId xmlns:p14="http://schemas.microsoft.com/office/powerpoint/2010/main" val="23737267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0316627-8A73-1270-5B92-CC0B492F0A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4" name="TextBox 10">
            <a:extLst>
              <a:ext uri="{FF2B5EF4-FFF2-40B4-BE49-F238E27FC236}">
                <a16:creationId xmlns:a16="http://schemas.microsoft.com/office/drawing/2014/main" id="{646F7553-D84F-5411-5CF5-A030E528272F}"/>
              </a:ext>
            </a:extLst>
          </p:cNvPr>
          <p:cNvSpPr txBox="1"/>
          <p:nvPr/>
        </p:nvSpPr>
        <p:spPr>
          <a:xfrm>
            <a:off x="520738" y="1047750"/>
            <a:ext cx="14247429" cy="1795272"/>
          </a:xfrm>
          <a:prstGeom prst="rect">
            <a:avLst/>
          </a:prstGeom>
        </p:spPr>
        <p:txBody>
          <a:bodyPr lIns="0" tIns="0" rIns="0" bIns="0" rtlCol="0" anchor="t">
            <a:spAutoFit/>
          </a:bodyPr>
          <a:lstStyle/>
          <a:p>
            <a:pPr algn="ctr">
              <a:lnSpc>
                <a:spcPts val="4704"/>
              </a:lnSpc>
            </a:pPr>
            <a:r>
              <a:rPr lang="en-US" sz="4200" b="1" dirty="0">
                <a:solidFill>
                  <a:srgbClr val="1D1C16"/>
                </a:solidFill>
                <a:latin typeface="Ibarra Real Nova Bold"/>
                <a:ea typeface="Ibarra Real Nova Bold"/>
                <a:cs typeface="Ibarra Real Nova Bold"/>
                <a:sym typeface="Ibarra Real Nova Bold"/>
              </a:rPr>
              <a:t>TABLE 1.0</a:t>
            </a:r>
          </a:p>
          <a:p>
            <a:pPr algn="ctr">
              <a:lnSpc>
                <a:spcPts val="4704"/>
              </a:lnSpc>
            </a:pPr>
            <a:r>
              <a:rPr lang="en-US" sz="4200" b="1" dirty="0">
                <a:solidFill>
                  <a:srgbClr val="1D1C16"/>
                </a:solidFill>
                <a:latin typeface="Ibarra Real Nova Bold"/>
                <a:ea typeface="Ibarra Real Nova Bold"/>
                <a:cs typeface="Ibarra Real Nova Bold"/>
                <a:sym typeface="Ibarra Real Nova Bold"/>
              </a:rPr>
              <a:t>MEMBERS OF ELENA MAQUISO’S FAMILY AND THEIR CORRESPONDING TUNE NAMES</a:t>
            </a:r>
          </a:p>
        </p:txBody>
      </p:sp>
      <p:pic>
        <p:nvPicPr>
          <p:cNvPr id="8" name="Picture 7">
            <a:extLst>
              <a:ext uri="{FF2B5EF4-FFF2-40B4-BE49-F238E27FC236}">
                <a16:creationId xmlns:a16="http://schemas.microsoft.com/office/drawing/2014/main" id="{9B7BDA90-9F2A-77C7-3196-DF1F2702C9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graphicFrame>
        <p:nvGraphicFramePr>
          <p:cNvPr id="10" name="Table 9">
            <a:extLst>
              <a:ext uri="{FF2B5EF4-FFF2-40B4-BE49-F238E27FC236}">
                <a16:creationId xmlns:a16="http://schemas.microsoft.com/office/drawing/2014/main" id="{4B980C52-DCBD-6EA7-0CBC-F63BFE293880}"/>
              </a:ext>
            </a:extLst>
          </p:cNvPr>
          <p:cNvGraphicFramePr>
            <a:graphicFrameLocks noGrp="1"/>
          </p:cNvGraphicFramePr>
          <p:nvPr>
            <p:extLst>
              <p:ext uri="{D42A27DB-BD31-4B8C-83A1-F6EECF244321}">
                <p14:modId xmlns:p14="http://schemas.microsoft.com/office/powerpoint/2010/main" val="2690016265"/>
              </p:ext>
            </p:extLst>
          </p:nvPr>
        </p:nvGraphicFramePr>
        <p:xfrm>
          <a:off x="520738" y="3467100"/>
          <a:ext cx="14247429" cy="6172200"/>
        </p:xfrm>
        <a:graphic>
          <a:graphicData uri="http://schemas.openxmlformats.org/drawingml/2006/table">
            <a:tbl>
              <a:tblPr firstRow="1" bandRow="1">
                <a:tableStyleId>{2D5ABB26-0587-4C30-8999-92F81FD0307C}</a:tableStyleId>
              </a:tblPr>
              <a:tblGrid>
                <a:gridCol w="4749143">
                  <a:extLst>
                    <a:ext uri="{9D8B030D-6E8A-4147-A177-3AD203B41FA5}">
                      <a16:colId xmlns:a16="http://schemas.microsoft.com/office/drawing/2014/main" val="2126218713"/>
                    </a:ext>
                  </a:extLst>
                </a:gridCol>
                <a:gridCol w="4749143">
                  <a:extLst>
                    <a:ext uri="{9D8B030D-6E8A-4147-A177-3AD203B41FA5}">
                      <a16:colId xmlns:a16="http://schemas.microsoft.com/office/drawing/2014/main" val="3473243383"/>
                    </a:ext>
                  </a:extLst>
                </a:gridCol>
                <a:gridCol w="4749143">
                  <a:extLst>
                    <a:ext uri="{9D8B030D-6E8A-4147-A177-3AD203B41FA5}">
                      <a16:colId xmlns:a16="http://schemas.microsoft.com/office/drawing/2014/main" val="282322898"/>
                    </a:ext>
                  </a:extLst>
                </a:gridCol>
              </a:tblGrid>
              <a:tr h="1234440">
                <a:tc>
                  <a:txBody>
                    <a:bodyPr/>
                    <a:lstStyle/>
                    <a:p>
                      <a:pPr algn="ctr"/>
                      <a:r>
                        <a:rPr lang="en-PH" sz="2800" b="1" i="0" dirty="0">
                          <a:effectLst/>
                          <a:latin typeface="Source Serif Pro" panose="020B0604020202020204" charset="0"/>
                        </a:rPr>
                        <a:t>Full Name</a:t>
                      </a:r>
                      <a:endParaRPr lang="en-PH" sz="2800" b="1" i="0" dirty="0">
                        <a:latin typeface="Source Serif Pro" panose="020B0604020202020204" charset="0"/>
                      </a:endParaRPr>
                    </a:p>
                  </a:txBody>
                  <a:tcPr anchor="ctr"/>
                </a:tc>
                <a:tc>
                  <a:txBody>
                    <a:bodyPr/>
                    <a:lstStyle/>
                    <a:p>
                      <a:pPr algn="ctr"/>
                      <a:r>
                        <a:rPr lang="en-PH" sz="2800" b="1" i="0" dirty="0">
                          <a:latin typeface="Source Serif Pro" panose="020B0604020202020204" charset="0"/>
                        </a:rPr>
                        <a:t>Relationship to Elena</a:t>
                      </a:r>
                    </a:p>
                  </a:txBody>
                  <a:tcPr anchor="ctr"/>
                </a:tc>
                <a:tc>
                  <a:txBody>
                    <a:bodyPr/>
                    <a:lstStyle/>
                    <a:p>
                      <a:pPr algn="ctr"/>
                      <a:r>
                        <a:rPr lang="en-PH" sz="2800" b="1" i="0" dirty="0">
                          <a:latin typeface="Source Serif Pro" panose="020B0604020202020204" charset="0"/>
                        </a:rPr>
                        <a:t>Hymn Tune</a:t>
                      </a:r>
                    </a:p>
                  </a:txBody>
                  <a:tcPr anchor="ctr"/>
                </a:tc>
                <a:extLst>
                  <a:ext uri="{0D108BD9-81ED-4DB2-BD59-A6C34878D82A}">
                    <a16:rowId xmlns:a16="http://schemas.microsoft.com/office/drawing/2014/main" val="4013305824"/>
                  </a:ext>
                </a:extLst>
              </a:tr>
              <a:tr h="1234440">
                <a:tc>
                  <a:txBody>
                    <a:bodyPr/>
                    <a:lstStyle/>
                    <a:p>
                      <a:pPr algn="ctr"/>
                      <a:r>
                        <a:rPr lang="en-PH" sz="2800" dirty="0" err="1">
                          <a:latin typeface="Source Serif Pro" panose="020B0604020202020204" charset="0"/>
                        </a:rPr>
                        <a:t>Remegia</a:t>
                      </a:r>
                      <a:r>
                        <a:rPr lang="en-PH" sz="2800" dirty="0">
                          <a:latin typeface="Source Serif Pro" panose="020B0604020202020204" charset="0"/>
                        </a:rPr>
                        <a:t> Granada </a:t>
                      </a:r>
                      <a:r>
                        <a:rPr lang="en-PH" sz="2800" dirty="0" err="1">
                          <a:latin typeface="Source Serif Pro" panose="020B0604020202020204" charset="0"/>
                        </a:rPr>
                        <a:t>Maquiso</a:t>
                      </a:r>
                      <a:endParaRPr lang="en-PH" sz="2800" dirty="0">
                        <a:latin typeface="Source Serif Pro" panose="020B0604020202020204" charset="0"/>
                      </a:endParaRPr>
                    </a:p>
                  </a:txBody>
                  <a:tcPr anchor="ctr"/>
                </a:tc>
                <a:tc>
                  <a:txBody>
                    <a:bodyPr/>
                    <a:lstStyle/>
                    <a:p>
                      <a:pPr algn="ctr"/>
                      <a:r>
                        <a:rPr lang="en-PH" sz="2800" dirty="0">
                          <a:latin typeface="Source Serif Pro" panose="020B0604020202020204" charset="0"/>
                        </a:rPr>
                        <a:t>Mother</a:t>
                      </a:r>
                    </a:p>
                  </a:txBody>
                  <a:tcPr anchor="ctr"/>
                </a:tc>
                <a:tc>
                  <a:txBody>
                    <a:bodyPr/>
                    <a:lstStyle/>
                    <a:p>
                      <a:pPr algn="ctr"/>
                      <a:r>
                        <a:rPr lang="en-PH" sz="2800" dirty="0">
                          <a:latin typeface="Source Serif Pro" panose="020B0604020202020204" charset="0"/>
                        </a:rPr>
                        <a:t>REMEGIA</a:t>
                      </a:r>
                    </a:p>
                  </a:txBody>
                  <a:tcPr anchor="ctr"/>
                </a:tc>
                <a:extLst>
                  <a:ext uri="{0D108BD9-81ED-4DB2-BD59-A6C34878D82A}">
                    <a16:rowId xmlns:a16="http://schemas.microsoft.com/office/drawing/2014/main" val="2338765539"/>
                  </a:ext>
                </a:extLst>
              </a:tr>
              <a:tr h="1234440">
                <a:tc>
                  <a:txBody>
                    <a:bodyPr/>
                    <a:lstStyle/>
                    <a:p>
                      <a:pPr algn="ctr"/>
                      <a:r>
                        <a:rPr lang="en-PH" sz="2800" dirty="0">
                          <a:latin typeface="Source Serif Pro" panose="020B0604020202020204" charset="0"/>
                        </a:rPr>
                        <a:t>Juan Diano </a:t>
                      </a:r>
                      <a:r>
                        <a:rPr lang="en-PH" sz="2800" dirty="0" err="1">
                          <a:latin typeface="Source Serif Pro" panose="020B0604020202020204" charset="0"/>
                        </a:rPr>
                        <a:t>Maquiso</a:t>
                      </a:r>
                      <a:endParaRPr lang="en-PH" sz="2800" dirty="0">
                        <a:latin typeface="Source Serif Pro" panose="020B0604020202020204" charset="0"/>
                      </a:endParaRPr>
                    </a:p>
                  </a:txBody>
                  <a:tcPr anchor="ctr"/>
                </a:tc>
                <a:tc>
                  <a:txBody>
                    <a:bodyPr/>
                    <a:lstStyle/>
                    <a:p>
                      <a:pPr algn="ctr"/>
                      <a:r>
                        <a:rPr lang="en-PH" sz="2800" dirty="0">
                          <a:latin typeface="Source Serif Pro" panose="020B0604020202020204" charset="0"/>
                        </a:rPr>
                        <a:t>Father</a:t>
                      </a:r>
                    </a:p>
                  </a:txBody>
                  <a:tcPr anchor="ctr"/>
                </a:tc>
                <a:tc>
                  <a:txBody>
                    <a:bodyPr/>
                    <a:lstStyle/>
                    <a:p>
                      <a:pPr algn="ctr"/>
                      <a:r>
                        <a:rPr lang="en-PH" sz="2800" dirty="0">
                          <a:latin typeface="Source Serif Pro" panose="020B0604020202020204" charset="0"/>
                        </a:rPr>
                        <a:t>JUAN</a:t>
                      </a:r>
                    </a:p>
                  </a:txBody>
                  <a:tcPr anchor="ctr"/>
                </a:tc>
                <a:extLst>
                  <a:ext uri="{0D108BD9-81ED-4DB2-BD59-A6C34878D82A}">
                    <a16:rowId xmlns:a16="http://schemas.microsoft.com/office/drawing/2014/main" val="70480841"/>
                  </a:ext>
                </a:extLst>
              </a:tr>
              <a:tr h="1234440">
                <a:tc>
                  <a:txBody>
                    <a:bodyPr/>
                    <a:lstStyle/>
                    <a:p>
                      <a:pPr algn="ctr"/>
                      <a:r>
                        <a:rPr lang="en-PH" sz="2800" dirty="0">
                          <a:latin typeface="Source Serif Pro" panose="020B0604020202020204" charset="0"/>
                        </a:rPr>
                        <a:t>Bienvenido </a:t>
                      </a:r>
                      <a:r>
                        <a:rPr lang="en-PH" sz="2800" dirty="0" err="1">
                          <a:latin typeface="Source Serif Pro" panose="020B0604020202020204" charset="0"/>
                        </a:rPr>
                        <a:t>Maquiso</a:t>
                      </a:r>
                      <a:endParaRPr lang="en-PH" sz="2800" dirty="0">
                        <a:latin typeface="Source Serif Pro" panose="020B0604020202020204" charset="0"/>
                      </a:endParaRPr>
                    </a:p>
                  </a:txBody>
                  <a:tcPr anchor="ctr"/>
                </a:tc>
                <a:tc>
                  <a:txBody>
                    <a:bodyPr/>
                    <a:lstStyle/>
                    <a:p>
                      <a:pPr algn="ctr"/>
                      <a:r>
                        <a:rPr lang="en-PH" sz="2800" dirty="0">
                          <a:latin typeface="Source Serif Pro" panose="020B0604020202020204" charset="0"/>
                        </a:rPr>
                        <a:t>Brother</a:t>
                      </a:r>
                    </a:p>
                  </a:txBody>
                  <a:tcPr anchor="ctr"/>
                </a:tc>
                <a:tc>
                  <a:txBody>
                    <a:bodyPr/>
                    <a:lstStyle/>
                    <a:p>
                      <a:pPr algn="ctr"/>
                      <a:r>
                        <a:rPr lang="en-PH" sz="2800" dirty="0">
                          <a:latin typeface="Source Serif Pro" panose="020B0604020202020204" charset="0"/>
                        </a:rPr>
                        <a:t>BIENVENIDO</a:t>
                      </a:r>
                    </a:p>
                  </a:txBody>
                  <a:tcPr anchor="ctr"/>
                </a:tc>
                <a:extLst>
                  <a:ext uri="{0D108BD9-81ED-4DB2-BD59-A6C34878D82A}">
                    <a16:rowId xmlns:a16="http://schemas.microsoft.com/office/drawing/2014/main" val="3233608601"/>
                  </a:ext>
                </a:extLst>
              </a:tr>
              <a:tr h="1234440">
                <a:tc>
                  <a:txBody>
                    <a:bodyPr/>
                    <a:lstStyle/>
                    <a:p>
                      <a:pPr algn="ctr"/>
                      <a:r>
                        <a:rPr lang="en-PH" sz="2800" dirty="0">
                          <a:latin typeface="Source Serif Pro" panose="020B0604020202020204" charset="0"/>
                        </a:rPr>
                        <a:t>Magdalena </a:t>
                      </a:r>
                      <a:r>
                        <a:rPr lang="en-PH" sz="2800" dirty="0" err="1">
                          <a:latin typeface="Source Serif Pro" panose="020B0604020202020204" charset="0"/>
                        </a:rPr>
                        <a:t>Maquiso</a:t>
                      </a:r>
                      <a:r>
                        <a:rPr lang="en-PH" sz="2800" dirty="0">
                          <a:latin typeface="Source Serif Pro" panose="020B0604020202020204" charset="0"/>
                        </a:rPr>
                        <a:t> </a:t>
                      </a:r>
                      <a:r>
                        <a:rPr lang="en-PH" sz="2800" dirty="0" err="1">
                          <a:latin typeface="Source Serif Pro" panose="020B0604020202020204" charset="0"/>
                        </a:rPr>
                        <a:t>Lagare</a:t>
                      </a:r>
                      <a:endParaRPr lang="en-PH" sz="2800" dirty="0">
                        <a:latin typeface="Source Serif Pro" panose="020B0604020202020204" charset="0"/>
                      </a:endParaRPr>
                    </a:p>
                  </a:txBody>
                  <a:tcPr anchor="ctr"/>
                </a:tc>
                <a:tc>
                  <a:txBody>
                    <a:bodyPr/>
                    <a:lstStyle/>
                    <a:p>
                      <a:pPr algn="ctr"/>
                      <a:r>
                        <a:rPr lang="en-PH" sz="2800" dirty="0">
                          <a:latin typeface="Source Serif Pro" panose="020B0604020202020204" charset="0"/>
                        </a:rPr>
                        <a:t>Sister</a:t>
                      </a:r>
                    </a:p>
                  </a:txBody>
                  <a:tcPr anchor="ctr"/>
                </a:tc>
                <a:tc>
                  <a:txBody>
                    <a:bodyPr/>
                    <a:lstStyle/>
                    <a:p>
                      <a:pPr algn="ctr"/>
                      <a:r>
                        <a:rPr lang="en-PH" sz="2800" dirty="0">
                          <a:latin typeface="Source Serif Pro" panose="020B0604020202020204" charset="0"/>
                        </a:rPr>
                        <a:t>MAGDALENA</a:t>
                      </a:r>
                    </a:p>
                  </a:txBody>
                  <a:tcPr anchor="ctr"/>
                </a:tc>
                <a:extLst>
                  <a:ext uri="{0D108BD9-81ED-4DB2-BD59-A6C34878D82A}">
                    <a16:rowId xmlns:a16="http://schemas.microsoft.com/office/drawing/2014/main" val="4227124702"/>
                  </a:ext>
                </a:extLst>
              </a:tr>
            </a:tbl>
          </a:graphicData>
        </a:graphic>
      </p:graphicFrame>
    </p:spTree>
    <p:extLst>
      <p:ext uri="{BB962C8B-B14F-4D97-AF65-F5344CB8AC3E}">
        <p14:creationId xmlns:p14="http://schemas.microsoft.com/office/powerpoint/2010/main" val="2061662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9F1B89-BB98-6926-98F7-2C5EAC2E51A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12071A3-E6AD-0D6F-C5A8-C3D542D8D0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4" name="TextBox 10">
            <a:extLst>
              <a:ext uri="{FF2B5EF4-FFF2-40B4-BE49-F238E27FC236}">
                <a16:creationId xmlns:a16="http://schemas.microsoft.com/office/drawing/2014/main" id="{7D99C18C-000F-ADB7-8EB3-A6C241A62727}"/>
              </a:ext>
            </a:extLst>
          </p:cNvPr>
          <p:cNvSpPr txBox="1"/>
          <p:nvPr/>
        </p:nvSpPr>
        <p:spPr>
          <a:xfrm>
            <a:off x="520738" y="1047750"/>
            <a:ext cx="14247429" cy="1795272"/>
          </a:xfrm>
          <a:prstGeom prst="rect">
            <a:avLst/>
          </a:prstGeom>
        </p:spPr>
        <p:txBody>
          <a:bodyPr lIns="0" tIns="0" rIns="0" bIns="0" rtlCol="0" anchor="t">
            <a:spAutoFit/>
          </a:bodyPr>
          <a:lstStyle/>
          <a:p>
            <a:pPr algn="ctr">
              <a:lnSpc>
                <a:spcPts val="4704"/>
              </a:lnSpc>
            </a:pPr>
            <a:r>
              <a:rPr lang="en-US" sz="4200" b="1" dirty="0">
                <a:solidFill>
                  <a:srgbClr val="1D1C16"/>
                </a:solidFill>
                <a:latin typeface="Ibarra Real Nova Bold"/>
                <a:ea typeface="Ibarra Real Nova Bold"/>
                <a:cs typeface="Ibarra Real Nova Bold"/>
                <a:sym typeface="Ibarra Real Nova Bold"/>
              </a:rPr>
              <a:t>TABLE 1.0</a:t>
            </a:r>
          </a:p>
          <a:p>
            <a:pPr algn="ctr">
              <a:lnSpc>
                <a:spcPts val="4704"/>
              </a:lnSpc>
            </a:pPr>
            <a:r>
              <a:rPr lang="en-US" sz="4200" b="1" dirty="0">
                <a:solidFill>
                  <a:srgbClr val="1D1C16"/>
                </a:solidFill>
                <a:latin typeface="Ibarra Real Nova Bold"/>
                <a:ea typeface="Ibarra Real Nova Bold"/>
                <a:cs typeface="Ibarra Real Nova Bold"/>
                <a:sym typeface="Ibarra Real Nova Bold"/>
              </a:rPr>
              <a:t>MEMBERS OF ELENA MAQUISO’S FAMILY AND THEIR CORRESPONDING TUNE NAMES</a:t>
            </a:r>
          </a:p>
        </p:txBody>
      </p:sp>
      <p:pic>
        <p:nvPicPr>
          <p:cNvPr id="8" name="Picture 7">
            <a:extLst>
              <a:ext uri="{FF2B5EF4-FFF2-40B4-BE49-F238E27FC236}">
                <a16:creationId xmlns:a16="http://schemas.microsoft.com/office/drawing/2014/main" id="{BECA95BF-F4D5-D8AF-DF4A-7735CEFD06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graphicFrame>
        <p:nvGraphicFramePr>
          <p:cNvPr id="10" name="Table 9">
            <a:extLst>
              <a:ext uri="{FF2B5EF4-FFF2-40B4-BE49-F238E27FC236}">
                <a16:creationId xmlns:a16="http://schemas.microsoft.com/office/drawing/2014/main" id="{0E2DD1A2-164F-AE70-64A5-831335F18942}"/>
              </a:ext>
            </a:extLst>
          </p:cNvPr>
          <p:cNvGraphicFramePr>
            <a:graphicFrameLocks noGrp="1"/>
          </p:cNvGraphicFramePr>
          <p:nvPr>
            <p:extLst>
              <p:ext uri="{D42A27DB-BD31-4B8C-83A1-F6EECF244321}">
                <p14:modId xmlns:p14="http://schemas.microsoft.com/office/powerpoint/2010/main" val="608824265"/>
              </p:ext>
            </p:extLst>
          </p:nvPr>
        </p:nvGraphicFramePr>
        <p:xfrm>
          <a:off x="520738" y="3467100"/>
          <a:ext cx="14247429" cy="6172200"/>
        </p:xfrm>
        <a:graphic>
          <a:graphicData uri="http://schemas.openxmlformats.org/drawingml/2006/table">
            <a:tbl>
              <a:tblPr firstRow="1" bandRow="1">
                <a:tableStyleId>{2D5ABB26-0587-4C30-8999-92F81FD0307C}</a:tableStyleId>
              </a:tblPr>
              <a:tblGrid>
                <a:gridCol w="4749143">
                  <a:extLst>
                    <a:ext uri="{9D8B030D-6E8A-4147-A177-3AD203B41FA5}">
                      <a16:colId xmlns:a16="http://schemas.microsoft.com/office/drawing/2014/main" val="2126218713"/>
                    </a:ext>
                  </a:extLst>
                </a:gridCol>
                <a:gridCol w="4749143">
                  <a:extLst>
                    <a:ext uri="{9D8B030D-6E8A-4147-A177-3AD203B41FA5}">
                      <a16:colId xmlns:a16="http://schemas.microsoft.com/office/drawing/2014/main" val="3473243383"/>
                    </a:ext>
                  </a:extLst>
                </a:gridCol>
                <a:gridCol w="4749143">
                  <a:extLst>
                    <a:ext uri="{9D8B030D-6E8A-4147-A177-3AD203B41FA5}">
                      <a16:colId xmlns:a16="http://schemas.microsoft.com/office/drawing/2014/main" val="282322898"/>
                    </a:ext>
                  </a:extLst>
                </a:gridCol>
              </a:tblGrid>
              <a:tr h="1234440">
                <a:tc>
                  <a:txBody>
                    <a:bodyPr/>
                    <a:lstStyle/>
                    <a:p>
                      <a:pPr algn="ctr"/>
                      <a:r>
                        <a:rPr lang="en-PH" sz="2800" b="1" i="0" dirty="0">
                          <a:effectLst/>
                          <a:latin typeface="Source Serif Pro" panose="020B0604020202020204" charset="0"/>
                        </a:rPr>
                        <a:t>Full Name</a:t>
                      </a:r>
                      <a:endParaRPr lang="en-PH" sz="2800" b="1" i="0" dirty="0">
                        <a:latin typeface="Source Serif Pro" panose="020B0604020202020204" charset="0"/>
                      </a:endParaRPr>
                    </a:p>
                  </a:txBody>
                  <a:tcPr anchor="ctr"/>
                </a:tc>
                <a:tc>
                  <a:txBody>
                    <a:bodyPr/>
                    <a:lstStyle/>
                    <a:p>
                      <a:pPr algn="ctr"/>
                      <a:r>
                        <a:rPr lang="en-PH" sz="2800" b="1" i="0" dirty="0">
                          <a:latin typeface="Source Serif Pro" panose="020B0604020202020204" charset="0"/>
                        </a:rPr>
                        <a:t>Relationship to Elena</a:t>
                      </a:r>
                    </a:p>
                  </a:txBody>
                  <a:tcPr anchor="ctr"/>
                </a:tc>
                <a:tc>
                  <a:txBody>
                    <a:bodyPr/>
                    <a:lstStyle/>
                    <a:p>
                      <a:pPr algn="ctr"/>
                      <a:r>
                        <a:rPr lang="en-PH" sz="2800" b="1" i="0" dirty="0">
                          <a:latin typeface="Source Serif Pro" panose="020B0604020202020204" charset="0"/>
                        </a:rPr>
                        <a:t>Hymn Tune</a:t>
                      </a:r>
                    </a:p>
                  </a:txBody>
                  <a:tcPr anchor="ctr"/>
                </a:tc>
                <a:extLst>
                  <a:ext uri="{0D108BD9-81ED-4DB2-BD59-A6C34878D82A}">
                    <a16:rowId xmlns:a16="http://schemas.microsoft.com/office/drawing/2014/main" val="4013305824"/>
                  </a:ext>
                </a:extLst>
              </a:tr>
              <a:tr h="1234440">
                <a:tc>
                  <a:txBody>
                    <a:bodyPr/>
                    <a:lstStyle/>
                    <a:p>
                      <a:pPr algn="ctr"/>
                      <a:r>
                        <a:rPr lang="en-PH" sz="2800" dirty="0">
                          <a:latin typeface="Source Serif Pro" panose="020B0604020202020204" charset="0"/>
                        </a:rPr>
                        <a:t>Elena </a:t>
                      </a:r>
                      <a:r>
                        <a:rPr lang="en-PH" sz="2800" dirty="0" err="1">
                          <a:latin typeface="Source Serif Pro" panose="020B0604020202020204" charset="0"/>
                        </a:rPr>
                        <a:t>Maquiso</a:t>
                      </a:r>
                      <a:endParaRPr lang="en-PH" sz="2800" dirty="0">
                        <a:latin typeface="Source Serif Pro" panose="020B0604020202020204" charset="0"/>
                      </a:endParaRPr>
                    </a:p>
                  </a:txBody>
                  <a:tcPr anchor="ctr"/>
                </a:tc>
                <a:tc>
                  <a:txBody>
                    <a:bodyPr/>
                    <a:lstStyle/>
                    <a:p>
                      <a:pPr algn="ctr"/>
                      <a:r>
                        <a:rPr lang="en-PH" sz="2800" dirty="0">
                          <a:latin typeface="Source Serif Pro" panose="020B0604020202020204" charset="0"/>
                        </a:rPr>
                        <a:t>Herself</a:t>
                      </a:r>
                    </a:p>
                  </a:txBody>
                  <a:tcPr anchor="ctr"/>
                </a:tc>
                <a:tc>
                  <a:txBody>
                    <a:bodyPr/>
                    <a:lstStyle/>
                    <a:p>
                      <a:pPr algn="ctr"/>
                      <a:r>
                        <a:rPr lang="en-PH" sz="2800" dirty="0">
                          <a:latin typeface="Source Serif Pro" panose="020B0604020202020204" charset="0"/>
                        </a:rPr>
                        <a:t>ELENA</a:t>
                      </a:r>
                    </a:p>
                  </a:txBody>
                  <a:tcPr anchor="ctr"/>
                </a:tc>
                <a:extLst>
                  <a:ext uri="{0D108BD9-81ED-4DB2-BD59-A6C34878D82A}">
                    <a16:rowId xmlns:a16="http://schemas.microsoft.com/office/drawing/2014/main" val="2338765539"/>
                  </a:ext>
                </a:extLst>
              </a:tr>
              <a:tr h="1234440">
                <a:tc>
                  <a:txBody>
                    <a:bodyPr/>
                    <a:lstStyle/>
                    <a:p>
                      <a:pPr algn="ctr"/>
                      <a:r>
                        <a:rPr lang="en-PH" sz="2800" dirty="0">
                          <a:latin typeface="Source Serif Pro" panose="020B0604020202020204" charset="0"/>
                        </a:rPr>
                        <a:t>Leonardo </a:t>
                      </a:r>
                      <a:r>
                        <a:rPr lang="en-PH" sz="2800" dirty="0" err="1">
                          <a:latin typeface="Source Serif Pro" panose="020B0604020202020204" charset="0"/>
                        </a:rPr>
                        <a:t>Maquiso</a:t>
                      </a:r>
                      <a:endParaRPr lang="en-PH" sz="2800" dirty="0">
                        <a:latin typeface="Source Serif Pro" panose="020B0604020202020204" charset="0"/>
                      </a:endParaRPr>
                    </a:p>
                  </a:txBody>
                  <a:tcPr anchor="ctr"/>
                </a:tc>
                <a:tc>
                  <a:txBody>
                    <a:bodyPr/>
                    <a:lstStyle/>
                    <a:p>
                      <a:pPr algn="ctr"/>
                      <a:r>
                        <a:rPr lang="en-PH" sz="2800" dirty="0">
                          <a:latin typeface="Source Serif Pro" panose="020B0604020202020204" charset="0"/>
                        </a:rPr>
                        <a:t>Brother</a:t>
                      </a:r>
                    </a:p>
                  </a:txBody>
                  <a:tcPr anchor="ctr"/>
                </a:tc>
                <a:tc>
                  <a:txBody>
                    <a:bodyPr/>
                    <a:lstStyle/>
                    <a:p>
                      <a:pPr algn="ctr"/>
                      <a:r>
                        <a:rPr lang="en-PH" sz="2800" dirty="0">
                          <a:latin typeface="Source Serif Pro" panose="020B0604020202020204" charset="0"/>
                        </a:rPr>
                        <a:t>LEONARDO</a:t>
                      </a:r>
                    </a:p>
                  </a:txBody>
                  <a:tcPr anchor="ctr"/>
                </a:tc>
                <a:extLst>
                  <a:ext uri="{0D108BD9-81ED-4DB2-BD59-A6C34878D82A}">
                    <a16:rowId xmlns:a16="http://schemas.microsoft.com/office/drawing/2014/main" val="70480841"/>
                  </a:ext>
                </a:extLst>
              </a:tr>
              <a:tr h="1234440">
                <a:tc>
                  <a:txBody>
                    <a:bodyPr/>
                    <a:lstStyle/>
                    <a:p>
                      <a:pPr algn="ctr"/>
                      <a:r>
                        <a:rPr lang="en-PH" sz="2800" dirty="0">
                          <a:latin typeface="Source Serif Pro" panose="020B0604020202020204" charset="0"/>
                        </a:rPr>
                        <a:t>Juanito Christopher </a:t>
                      </a:r>
                      <a:r>
                        <a:rPr lang="en-PH" sz="2800" dirty="0" err="1">
                          <a:latin typeface="Source Serif Pro" panose="020B0604020202020204" charset="0"/>
                        </a:rPr>
                        <a:t>Maquiso</a:t>
                      </a:r>
                      <a:endParaRPr lang="en-PH" sz="2800" dirty="0">
                        <a:latin typeface="Source Serif Pro" panose="020B0604020202020204" charset="0"/>
                      </a:endParaRPr>
                    </a:p>
                  </a:txBody>
                  <a:tcPr anchor="ctr"/>
                </a:tc>
                <a:tc>
                  <a:txBody>
                    <a:bodyPr/>
                    <a:lstStyle/>
                    <a:p>
                      <a:pPr algn="ctr"/>
                      <a:r>
                        <a:rPr lang="en-PH" sz="2800" dirty="0">
                          <a:latin typeface="Source Serif Pro" panose="020B0604020202020204" charset="0"/>
                        </a:rPr>
                        <a:t>Brother</a:t>
                      </a:r>
                    </a:p>
                  </a:txBody>
                  <a:tcPr anchor="ctr"/>
                </a:tc>
                <a:tc>
                  <a:txBody>
                    <a:bodyPr/>
                    <a:lstStyle/>
                    <a:p>
                      <a:pPr algn="ctr"/>
                      <a:r>
                        <a:rPr lang="en-PH" sz="2800" dirty="0">
                          <a:latin typeface="Source Serif Pro" panose="020B0604020202020204" charset="0"/>
                        </a:rPr>
                        <a:t>JUANITO</a:t>
                      </a:r>
                    </a:p>
                  </a:txBody>
                  <a:tcPr anchor="ctr"/>
                </a:tc>
                <a:extLst>
                  <a:ext uri="{0D108BD9-81ED-4DB2-BD59-A6C34878D82A}">
                    <a16:rowId xmlns:a16="http://schemas.microsoft.com/office/drawing/2014/main" val="3233608601"/>
                  </a:ext>
                </a:extLst>
              </a:tr>
              <a:tr h="1234440">
                <a:tc>
                  <a:txBody>
                    <a:bodyPr/>
                    <a:lstStyle/>
                    <a:p>
                      <a:pPr algn="ctr"/>
                      <a:r>
                        <a:rPr lang="en-PH" sz="2800" dirty="0">
                          <a:latin typeface="Source Serif Pro" panose="020B0604020202020204" charset="0"/>
                        </a:rPr>
                        <a:t>Gypsophila </a:t>
                      </a:r>
                      <a:r>
                        <a:rPr lang="en-PH" sz="2800" dirty="0" err="1">
                          <a:latin typeface="Source Serif Pro" panose="020B0604020202020204" charset="0"/>
                        </a:rPr>
                        <a:t>Maquiso</a:t>
                      </a:r>
                      <a:endParaRPr lang="en-PH" sz="2800" dirty="0">
                        <a:latin typeface="Source Serif Pro" panose="020B0604020202020204" charset="0"/>
                      </a:endParaRPr>
                    </a:p>
                  </a:txBody>
                  <a:tcPr anchor="ctr"/>
                </a:tc>
                <a:tc>
                  <a:txBody>
                    <a:bodyPr/>
                    <a:lstStyle/>
                    <a:p>
                      <a:pPr algn="ctr"/>
                      <a:r>
                        <a:rPr lang="en-PH" sz="2800" dirty="0">
                          <a:latin typeface="Source Serif Pro" panose="020B0604020202020204" charset="0"/>
                        </a:rPr>
                        <a:t>Niece</a:t>
                      </a:r>
                    </a:p>
                  </a:txBody>
                  <a:tcPr anchor="ctr"/>
                </a:tc>
                <a:tc>
                  <a:txBody>
                    <a:bodyPr/>
                    <a:lstStyle/>
                    <a:p>
                      <a:pPr algn="ctr"/>
                      <a:r>
                        <a:rPr lang="en-PH" sz="2800" dirty="0">
                          <a:latin typeface="Source Serif Pro" panose="020B0604020202020204" charset="0"/>
                        </a:rPr>
                        <a:t>SOPHIE</a:t>
                      </a:r>
                    </a:p>
                  </a:txBody>
                  <a:tcPr anchor="ctr"/>
                </a:tc>
                <a:extLst>
                  <a:ext uri="{0D108BD9-81ED-4DB2-BD59-A6C34878D82A}">
                    <a16:rowId xmlns:a16="http://schemas.microsoft.com/office/drawing/2014/main" val="4227124702"/>
                  </a:ext>
                </a:extLst>
              </a:tr>
            </a:tbl>
          </a:graphicData>
        </a:graphic>
      </p:graphicFrame>
    </p:spTree>
    <p:extLst>
      <p:ext uri="{BB962C8B-B14F-4D97-AF65-F5344CB8AC3E}">
        <p14:creationId xmlns:p14="http://schemas.microsoft.com/office/powerpoint/2010/main" val="25710829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43461-CC56-7D2D-554F-C8EAE92E7E1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A3ACBE9-1410-54E4-7EF5-B389B4786D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4" name="TextBox 10">
            <a:extLst>
              <a:ext uri="{FF2B5EF4-FFF2-40B4-BE49-F238E27FC236}">
                <a16:creationId xmlns:a16="http://schemas.microsoft.com/office/drawing/2014/main" id="{0BE846A6-AB00-A284-30E1-E00481D5B96F}"/>
              </a:ext>
            </a:extLst>
          </p:cNvPr>
          <p:cNvSpPr txBox="1"/>
          <p:nvPr/>
        </p:nvSpPr>
        <p:spPr>
          <a:xfrm>
            <a:off x="520738" y="1047750"/>
            <a:ext cx="14247429" cy="1795272"/>
          </a:xfrm>
          <a:prstGeom prst="rect">
            <a:avLst/>
          </a:prstGeom>
        </p:spPr>
        <p:txBody>
          <a:bodyPr lIns="0" tIns="0" rIns="0" bIns="0" rtlCol="0" anchor="t">
            <a:spAutoFit/>
          </a:bodyPr>
          <a:lstStyle/>
          <a:p>
            <a:pPr algn="ctr">
              <a:lnSpc>
                <a:spcPts val="4704"/>
              </a:lnSpc>
            </a:pPr>
            <a:r>
              <a:rPr lang="en-US" sz="4200" b="1" dirty="0">
                <a:solidFill>
                  <a:srgbClr val="1D1C16"/>
                </a:solidFill>
                <a:latin typeface="Ibarra Real Nova Bold"/>
                <a:ea typeface="Ibarra Real Nova Bold"/>
                <a:cs typeface="Ibarra Real Nova Bold"/>
                <a:sym typeface="Ibarra Real Nova Bold"/>
              </a:rPr>
              <a:t>TABLE 1.0</a:t>
            </a:r>
          </a:p>
          <a:p>
            <a:pPr algn="ctr">
              <a:lnSpc>
                <a:spcPts val="4704"/>
              </a:lnSpc>
            </a:pPr>
            <a:r>
              <a:rPr lang="en-US" sz="4200" b="1" dirty="0">
                <a:solidFill>
                  <a:srgbClr val="1D1C16"/>
                </a:solidFill>
                <a:latin typeface="Ibarra Real Nova Bold"/>
                <a:ea typeface="Ibarra Real Nova Bold"/>
                <a:cs typeface="Ibarra Real Nova Bold"/>
                <a:sym typeface="Ibarra Real Nova Bold"/>
              </a:rPr>
              <a:t>MEMBERS OF ELENA MAQUISO’S FAMILY AND THEIR CORRESPONDING TUNE NAMES</a:t>
            </a:r>
          </a:p>
        </p:txBody>
      </p:sp>
      <p:pic>
        <p:nvPicPr>
          <p:cNvPr id="8" name="Picture 7">
            <a:extLst>
              <a:ext uri="{FF2B5EF4-FFF2-40B4-BE49-F238E27FC236}">
                <a16:creationId xmlns:a16="http://schemas.microsoft.com/office/drawing/2014/main" id="{69FF28FF-67B3-6F8C-C2A7-46AB586257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graphicFrame>
        <p:nvGraphicFramePr>
          <p:cNvPr id="10" name="Table 9">
            <a:extLst>
              <a:ext uri="{FF2B5EF4-FFF2-40B4-BE49-F238E27FC236}">
                <a16:creationId xmlns:a16="http://schemas.microsoft.com/office/drawing/2014/main" id="{81F1E6FC-0125-B562-FAD7-D690866B68DC}"/>
              </a:ext>
            </a:extLst>
          </p:cNvPr>
          <p:cNvGraphicFramePr>
            <a:graphicFrameLocks noGrp="1"/>
          </p:cNvGraphicFramePr>
          <p:nvPr>
            <p:extLst>
              <p:ext uri="{D42A27DB-BD31-4B8C-83A1-F6EECF244321}">
                <p14:modId xmlns:p14="http://schemas.microsoft.com/office/powerpoint/2010/main" val="2113287552"/>
              </p:ext>
            </p:extLst>
          </p:nvPr>
        </p:nvGraphicFramePr>
        <p:xfrm>
          <a:off x="520738" y="3467100"/>
          <a:ext cx="14247429" cy="6172200"/>
        </p:xfrm>
        <a:graphic>
          <a:graphicData uri="http://schemas.openxmlformats.org/drawingml/2006/table">
            <a:tbl>
              <a:tblPr firstRow="1" bandRow="1">
                <a:tableStyleId>{2D5ABB26-0587-4C30-8999-92F81FD0307C}</a:tableStyleId>
              </a:tblPr>
              <a:tblGrid>
                <a:gridCol w="4749143">
                  <a:extLst>
                    <a:ext uri="{9D8B030D-6E8A-4147-A177-3AD203B41FA5}">
                      <a16:colId xmlns:a16="http://schemas.microsoft.com/office/drawing/2014/main" val="2126218713"/>
                    </a:ext>
                  </a:extLst>
                </a:gridCol>
                <a:gridCol w="4749143">
                  <a:extLst>
                    <a:ext uri="{9D8B030D-6E8A-4147-A177-3AD203B41FA5}">
                      <a16:colId xmlns:a16="http://schemas.microsoft.com/office/drawing/2014/main" val="3473243383"/>
                    </a:ext>
                  </a:extLst>
                </a:gridCol>
                <a:gridCol w="4749143">
                  <a:extLst>
                    <a:ext uri="{9D8B030D-6E8A-4147-A177-3AD203B41FA5}">
                      <a16:colId xmlns:a16="http://schemas.microsoft.com/office/drawing/2014/main" val="282322898"/>
                    </a:ext>
                  </a:extLst>
                </a:gridCol>
              </a:tblGrid>
              <a:tr h="1234440">
                <a:tc>
                  <a:txBody>
                    <a:bodyPr/>
                    <a:lstStyle/>
                    <a:p>
                      <a:pPr algn="ctr"/>
                      <a:r>
                        <a:rPr lang="en-PH" sz="2800" b="1" i="0" dirty="0">
                          <a:effectLst/>
                          <a:latin typeface="Source Serif Pro" panose="020B0604020202020204" charset="0"/>
                        </a:rPr>
                        <a:t>Full Name</a:t>
                      </a:r>
                      <a:endParaRPr lang="en-PH" sz="2800" b="1" i="0" dirty="0">
                        <a:latin typeface="Source Serif Pro" panose="020B0604020202020204" charset="0"/>
                      </a:endParaRPr>
                    </a:p>
                  </a:txBody>
                  <a:tcPr anchor="ctr"/>
                </a:tc>
                <a:tc>
                  <a:txBody>
                    <a:bodyPr/>
                    <a:lstStyle/>
                    <a:p>
                      <a:pPr algn="ctr"/>
                      <a:r>
                        <a:rPr lang="en-PH" sz="2800" b="1" i="0" dirty="0">
                          <a:latin typeface="Source Serif Pro" panose="020B0604020202020204" charset="0"/>
                        </a:rPr>
                        <a:t>Relationship to Elena</a:t>
                      </a:r>
                    </a:p>
                  </a:txBody>
                  <a:tcPr anchor="ctr"/>
                </a:tc>
                <a:tc>
                  <a:txBody>
                    <a:bodyPr/>
                    <a:lstStyle/>
                    <a:p>
                      <a:pPr algn="ctr"/>
                      <a:r>
                        <a:rPr lang="en-PH" sz="2800" b="1" i="0" dirty="0">
                          <a:latin typeface="Source Serif Pro" panose="020B0604020202020204" charset="0"/>
                        </a:rPr>
                        <a:t>Hymn Tune</a:t>
                      </a:r>
                    </a:p>
                  </a:txBody>
                  <a:tcPr anchor="ctr"/>
                </a:tc>
                <a:extLst>
                  <a:ext uri="{0D108BD9-81ED-4DB2-BD59-A6C34878D82A}">
                    <a16:rowId xmlns:a16="http://schemas.microsoft.com/office/drawing/2014/main" val="4013305824"/>
                  </a:ext>
                </a:extLst>
              </a:tr>
              <a:tr h="1234440">
                <a:tc>
                  <a:txBody>
                    <a:bodyPr/>
                    <a:lstStyle/>
                    <a:p>
                      <a:pPr algn="ctr"/>
                      <a:r>
                        <a:rPr lang="en-PH" sz="2800" dirty="0">
                          <a:latin typeface="Source Serif Pro" panose="020B0604020202020204" charset="0"/>
                        </a:rPr>
                        <a:t>Mike Melchizedek </a:t>
                      </a:r>
                      <a:r>
                        <a:rPr lang="en-PH" sz="2800" dirty="0" err="1">
                          <a:latin typeface="Source Serif Pro" panose="020B0604020202020204" charset="0"/>
                        </a:rPr>
                        <a:t>Maquiso</a:t>
                      </a:r>
                      <a:endParaRPr lang="en-PH" sz="2800" dirty="0">
                        <a:latin typeface="Source Serif Pro" panose="020B0604020202020204" charset="0"/>
                      </a:endParaRPr>
                    </a:p>
                  </a:txBody>
                  <a:tcPr anchor="ctr"/>
                </a:tc>
                <a:tc>
                  <a:txBody>
                    <a:bodyPr/>
                    <a:lstStyle/>
                    <a:p>
                      <a:pPr algn="ctr"/>
                      <a:r>
                        <a:rPr lang="en-PH" sz="2800" dirty="0">
                          <a:latin typeface="Source Serif Pro" panose="020B0604020202020204" charset="0"/>
                        </a:rPr>
                        <a:t>Nephew</a:t>
                      </a:r>
                    </a:p>
                  </a:txBody>
                  <a:tcPr anchor="ctr"/>
                </a:tc>
                <a:tc>
                  <a:txBody>
                    <a:bodyPr/>
                    <a:lstStyle/>
                    <a:p>
                      <a:pPr algn="ctr"/>
                      <a:r>
                        <a:rPr lang="en-PH" sz="2800" dirty="0">
                          <a:latin typeface="Source Serif Pro" panose="020B0604020202020204" charset="0"/>
                        </a:rPr>
                        <a:t>MILKIE</a:t>
                      </a:r>
                    </a:p>
                  </a:txBody>
                  <a:tcPr anchor="ctr"/>
                </a:tc>
                <a:extLst>
                  <a:ext uri="{0D108BD9-81ED-4DB2-BD59-A6C34878D82A}">
                    <a16:rowId xmlns:a16="http://schemas.microsoft.com/office/drawing/2014/main" val="2338765539"/>
                  </a:ext>
                </a:extLst>
              </a:tr>
              <a:tr h="1234440">
                <a:tc>
                  <a:txBody>
                    <a:bodyPr/>
                    <a:lstStyle/>
                    <a:p>
                      <a:pPr algn="ctr"/>
                      <a:r>
                        <a:rPr lang="en-PH" sz="2800" dirty="0">
                          <a:latin typeface="Source Serif Pro" panose="020B0604020202020204" charset="0"/>
                        </a:rPr>
                        <a:t>Bienvenido </a:t>
                      </a:r>
                      <a:r>
                        <a:rPr lang="en-PH" sz="2800" dirty="0" err="1">
                          <a:latin typeface="Source Serif Pro" panose="020B0604020202020204" charset="0"/>
                        </a:rPr>
                        <a:t>Maquiso</a:t>
                      </a:r>
                      <a:r>
                        <a:rPr lang="en-PH" sz="2800" dirty="0">
                          <a:latin typeface="Source Serif Pro" panose="020B0604020202020204" charset="0"/>
                        </a:rPr>
                        <a:t>, Jr.</a:t>
                      </a:r>
                    </a:p>
                  </a:txBody>
                  <a:tcPr anchor="ctr"/>
                </a:tc>
                <a:tc>
                  <a:txBody>
                    <a:bodyPr/>
                    <a:lstStyle/>
                    <a:p>
                      <a:pPr algn="ctr"/>
                      <a:r>
                        <a:rPr lang="en-PH" sz="2800" dirty="0">
                          <a:latin typeface="Source Serif Pro" panose="020B0604020202020204" charset="0"/>
                        </a:rPr>
                        <a:t>Nephew</a:t>
                      </a:r>
                    </a:p>
                  </a:txBody>
                  <a:tcPr anchor="ctr"/>
                </a:tc>
                <a:tc>
                  <a:txBody>
                    <a:bodyPr/>
                    <a:lstStyle/>
                    <a:p>
                      <a:pPr algn="ctr"/>
                      <a:r>
                        <a:rPr lang="en-PH" sz="2800" dirty="0">
                          <a:latin typeface="Source Serif Pro" panose="020B0604020202020204" charset="0"/>
                        </a:rPr>
                        <a:t>BENJUNIOR</a:t>
                      </a:r>
                    </a:p>
                  </a:txBody>
                  <a:tcPr anchor="ctr"/>
                </a:tc>
                <a:extLst>
                  <a:ext uri="{0D108BD9-81ED-4DB2-BD59-A6C34878D82A}">
                    <a16:rowId xmlns:a16="http://schemas.microsoft.com/office/drawing/2014/main" val="70480841"/>
                  </a:ext>
                </a:extLst>
              </a:tr>
              <a:tr h="1234440">
                <a:tc>
                  <a:txBody>
                    <a:bodyPr/>
                    <a:lstStyle/>
                    <a:p>
                      <a:pPr algn="ctr"/>
                      <a:r>
                        <a:rPr lang="en-PH" sz="2800" dirty="0" err="1">
                          <a:latin typeface="Source Serif Pro" panose="020B0604020202020204" charset="0"/>
                        </a:rPr>
                        <a:t>Besben</a:t>
                      </a:r>
                      <a:r>
                        <a:rPr lang="en-PH" sz="2800" dirty="0">
                          <a:latin typeface="Source Serif Pro" panose="020B0604020202020204" charset="0"/>
                        </a:rPr>
                        <a:t> Beb </a:t>
                      </a:r>
                      <a:r>
                        <a:rPr lang="en-PH" sz="2800" dirty="0" err="1">
                          <a:latin typeface="Source Serif Pro" panose="020B0604020202020204" charset="0"/>
                        </a:rPr>
                        <a:t>Maquiso</a:t>
                      </a:r>
                      <a:endParaRPr lang="en-PH" sz="2800" dirty="0">
                        <a:latin typeface="Source Serif Pro" panose="020B0604020202020204" charset="0"/>
                      </a:endParaRPr>
                    </a:p>
                  </a:txBody>
                  <a:tcPr anchor="ctr"/>
                </a:tc>
                <a:tc>
                  <a:txBody>
                    <a:bodyPr/>
                    <a:lstStyle/>
                    <a:p>
                      <a:pPr algn="ctr"/>
                      <a:r>
                        <a:rPr lang="en-PH" sz="2800" dirty="0">
                          <a:latin typeface="Source Serif Pro" panose="020B0604020202020204" charset="0"/>
                        </a:rPr>
                        <a:t>Nephew</a:t>
                      </a:r>
                    </a:p>
                  </a:txBody>
                  <a:tcPr anchor="ctr"/>
                </a:tc>
                <a:tc>
                  <a:txBody>
                    <a:bodyPr/>
                    <a:lstStyle/>
                    <a:p>
                      <a:pPr algn="ctr"/>
                      <a:r>
                        <a:rPr lang="en-PH" sz="2800" dirty="0">
                          <a:latin typeface="Source Serif Pro" panose="020B0604020202020204" charset="0"/>
                        </a:rPr>
                        <a:t>BESBEN</a:t>
                      </a:r>
                    </a:p>
                  </a:txBody>
                  <a:tcPr anchor="ctr"/>
                </a:tc>
                <a:extLst>
                  <a:ext uri="{0D108BD9-81ED-4DB2-BD59-A6C34878D82A}">
                    <a16:rowId xmlns:a16="http://schemas.microsoft.com/office/drawing/2014/main" val="3233608601"/>
                  </a:ext>
                </a:extLst>
              </a:tr>
              <a:tr h="1234440">
                <a:tc>
                  <a:txBody>
                    <a:bodyPr/>
                    <a:lstStyle/>
                    <a:p>
                      <a:pPr algn="ctr"/>
                      <a:r>
                        <a:rPr lang="en-PH" sz="2800" dirty="0" err="1">
                          <a:latin typeface="Source Serif Pro" panose="020B0604020202020204" charset="0"/>
                        </a:rPr>
                        <a:t>Porferio</a:t>
                      </a:r>
                      <a:r>
                        <a:rPr lang="en-PH" sz="2800" dirty="0">
                          <a:latin typeface="Source Serif Pro" panose="020B0604020202020204" charset="0"/>
                        </a:rPr>
                        <a:t> </a:t>
                      </a:r>
                      <a:r>
                        <a:rPr lang="en-PH" sz="2800" dirty="0" err="1">
                          <a:latin typeface="Source Serif Pro" panose="020B0604020202020204" charset="0"/>
                        </a:rPr>
                        <a:t>Maquiso</a:t>
                      </a:r>
                      <a:r>
                        <a:rPr lang="en-PH" sz="2800" dirty="0">
                          <a:latin typeface="Source Serif Pro" panose="020B0604020202020204" charset="0"/>
                        </a:rPr>
                        <a:t> </a:t>
                      </a:r>
                      <a:r>
                        <a:rPr lang="en-PH" sz="2800" dirty="0" err="1">
                          <a:latin typeface="Source Serif Pro" panose="020B0604020202020204" charset="0"/>
                        </a:rPr>
                        <a:t>Lagare</a:t>
                      </a:r>
                      <a:endParaRPr lang="en-PH" sz="2800" dirty="0">
                        <a:latin typeface="Source Serif Pro" panose="020B0604020202020204" charset="0"/>
                      </a:endParaRPr>
                    </a:p>
                  </a:txBody>
                  <a:tcPr anchor="ctr"/>
                </a:tc>
                <a:tc>
                  <a:txBody>
                    <a:bodyPr/>
                    <a:lstStyle/>
                    <a:p>
                      <a:pPr algn="ctr"/>
                      <a:r>
                        <a:rPr lang="en-PH" sz="2800" dirty="0">
                          <a:latin typeface="Source Serif Pro" panose="020B0604020202020204" charset="0"/>
                        </a:rPr>
                        <a:t>Nephew</a:t>
                      </a:r>
                    </a:p>
                  </a:txBody>
                  <a:tcPr anchor="ctr"/>
                </a:tc>
                <a:tc>
                  <a:txBody>
                    <a:bodyPr/>
                    <a:lstStyle/>
                    <a:p>
                      <a:pPr algn="ctr"/>
                      <a:r>
                        <a:rPr lang="en-PH" sz="2800" dirty="0">
                          <a:latin typeface="Source Serif Pro" panose="020B0604020202020204" charset="0"/>
                        </a:rPr>
                        <a:t>YOYONG</a:t>
                      </a:r>
                    </a:p>
                  </a:txBody>
                  <a:tcPr anchor="ctr"/>
                </a:tc>
                <a:extLst>
                  <a:ext uri="{0D108BD9-81ED-4DB2-BD59-A6C34878D82A}">
                    <a16:rowId xmlns:a16="http://schemas.microsoft.com/office/drawing/2014/main" val="4227124702"/>
                  </a:ext>
                </a:extLst>
              </a:tr>
            </a:tbl>
          </a:graphicData>
        </a:graphic>
      </p:graphicFrame>
    </p:spTree>
    <p:extLst>
      <p:ext uri="{BB962C8B-B14F-4D97-AF65-F5344CB8AC3E}">
        <p14:creationId xmlns:p14="http://schemas.microsoft.com/office/powerpoint/2010/main" val="39725311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9FAA7-39A5-80AB-C3A4-27B19B82356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F6B0481-5E7C-A470-7A2B-3DE5EC48E4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4" name="TextBox 10">
            <a:extLst>
              <a:ext uri="{FF2B5EF4-FFF2-40B4-BE49-F238E27FC236}">
                <a16:creationId xmlns:a16="http://schemas.microsoft.com/office/drawing/2014/main" id="{48EE95A8-0291-71E7-7E5A-E88BCDBB22FC}"/>
              </a:ext>
            </a:extLst>
          </p:cNvPr>
          <p:cNvSpPr txBox="1"/>
          <p:nvPr/>
        </p:nvSpPr>
        <p:spPr>
          <a:xfrm>
            <a:off x="520738" y="1047750"/>
            <a:ext cx="14247429" cy="1795272"/>
          </a:xfrm>
          <a:prstGeom prst="rect">
            <a:avLst/>
          </a:prstGeom>
        </p:spPr>
        <p:txBody>
          <a:bodyPr lIns="0" tIns="0" rIns="0" bIns="0" rtlCol="0" anchor="t">
            <a:spAutoFit/>
          </a:bodyPr>
          <a:lstStyle/>
          <a:p>
            <a:pPr algn="ctr">
              <a:lnSpc>
                <a:spcPts val="4704"/>
              </a:lnSpc>
            </a:pPr>
            <a:r>
              <a:rPr lang="en-US" sz="4200" b="1" dirty="0">
                <a:solidFill>
                  <a:srgbClr val="1D1C16"/>
                </a:solidFill>
                <a:latin typeface="Ibarra Real Nova Bold"/>
                <a:ea typeface="Ibarra Real Nova Bold"/>
                <a:cs typeface="Ibarra Real Nova Bold"/>
                <a:sym typeface="Ibarra Real Nova Bold"/>
              </a:rPr>
              <a:t>TABLE 1.0</a:t>
            </a:r>
          </a:p>
          <a:p>
            <a:pPr algn="ctr">
              <a:lnSpc>
                <a:spcPts val="4704"/>
              </a:lnSpc>
            </a:pPr>
            <a:r>
              <a:rPr lang="en-US" sz="4200" b="1" dirty="0">
                <a:solidFill>
                  <a:srgbClr val="1D1C16"/>
                </a:solidFill>
                <a:latin typeface="Ibarra Real Nova Bold"/>
                <a:ea typeface="Ibarra Real Nova Bold"/>
                <a:cs typeface="Ibarra Real Nova Bold"/>
                <a:sym typeface="Ibarra Real Nova Bold"/>
              </a:rPr>
              <a:t>MEMBERS OF ELENA MAQUISO’S FAMILY AND THEIR CORRESPONDING TUNE NAMES</a:t>
            </a:r>
          </a:p>
        </p:txBody>
      </p:sp>
      <p:pic>
        <p:nvPicPr>
          <p:cNvPr id="8" name="Picture 7">
            <a:extLst>
              <a:ext uri="{FF2B5EF4-FFF2-40B4-BE49-F238E27FC236}">
                <a16:creationId xmlns:a16="http://schemas.microsoft.com/office/drawing/2014/main" id="{5875A3B7-425B-12C0-A331-38B6765DC2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graphicFrame>
        <p:nvGraphicFramePr>
          <p:cNvPr id="10" name="Table 9">
            <a:extLst>
              <a:ext uri="{FF2B5EF4-FFF2-40B4-BE49-F238E27FC236}">
                <a16:creationId xmlns:a16="http://schemas.microsoft.com/office/drawing/2014/main" id="{FF5F2F79-12CD-ED5C-70D8-7553FD30FB3C}"/>
              </a:ext>
            </a:extLst>
          </p:cNvPr>
          <p:cNvGraphicFramePr>
            <a:graphicFrameLocks noGrp="1"/>
          </p:cNvGraphicFramePr>
          <p:nvPr>
            <p:extLst>
              <p:ext uri="{D42A27DB-BD31-4B8C-83A1-F6EECF244321}">
                <p14:modId xmlns:p14="http://schemas.microsoft.com/office/powerpoint/2010/main" val="1643278781"/>
              </p:ext>
            </p:extLst>
          </p:nvPr>
        </p:nvGraphicFramePr>
        <p:xfrm>
          <a:off x="520738" y="3467100"/>
          <a:ext cx="14247429" cy="6172200"/>
        </p:xfrm>
        <a:graphic>
          <a:graphicData uri="http://schemas.openxmlformats.org/drawingml/2006/table">
            <a:tbl>
              <a:tblPr firstRow="1" bandRow="1">
                <a:tableStyleId>{2D5ABB26-0587-4C30-8999-92F81FD0307C}</a:tableStyleId>
              </a:tblPr>
              <a:tblGrid>
                <a:gridCol w="4749143">
                  <a:extLst>
                    <a:ext uri="{9D8B030D-6E8A-4147-A177-3AD203B41FA5}">
                      <a16:colId xmlns:a16="http://schemas.microsoft.com/office/drawing/2014/main" val="2126218713"/>
                    </a:ext>
                  </a:extLst>
                </a:gridCol>
                <a:gridCol w="4749143">
                  <a:extLst>
                    <a:ext uri="{9D8B030D-6E8A-4147-A177-3AD203B41FA5}">
                      <a16:colId xmlns:a16="http://schemas.microsoft.com/office/drawing/2014/main" val="3473243383"/>
                    </a:ext>
                  </a:extLst>
                </a:gridCol>
                <a:gridCol w="4749143">
                  <a:extLst>
                    <a:ext uri="{9D8B030D-6E8A-4147-A177-3AD203B41FA5}">
                      <a16:colId xmlns:a16="http://schemas.microsoft.com/office/drawing/2014/main" val="282322898"/>
                    </a:ext>
                  </a:extLst>
                </a:gridCol>
              </a:tblGrid>
              <a:tr h="1234440">
                <a:tc>
                  <a:txBody>
                    <a:bodyPr/>
                    <a:lstStyle/>
                    <a:p>
                      <a:pPr algn="ctr"/>
                      <a:r>
                        <a:rPr lang="en-PH" sz="2800" b="1" i="0" dirty="0">
                          <a:effectLst/>
                          <a:latin typeface="Source Serif Pro" panose="020B0604020202020204" charset="0"/>
                        </a:rPr>
                        <a:t>Full Name</a:t>
                      </a:r>
                      <a:endParaRPr lang="en-PH" sz="2800" b="1" i="0" dirty="0">
                        <a:latin typeface="Source Serif Pro" panose="020B0604020202020204" charset="0"/>
                      </a:endParaRPr>
                    </a:p>
                  </a:txBody>
                  <a:tcPr anchor="ctr"/>
                </a:tc>
                <a:tc>
                  <a:txBody>
                    <a:bodyPr/>
                    <a:lstStyle/>
                    <a:p>
                      <a:pPr algn="ctr"/>
                      <a:r>
                        <a:rPr lang="en-PH" sz="2800" b="1" i="0" dirty="0">
                          <a:latin typeface="Source Serif Pro" panose="020B0604020202020204" charset="0"/>
                        </a:rPr>
                        <a:t>Relationship to Elena</a:t>
                      </a:r>
                    </a:p>
                  </a:txBody>
                  <a:tcPr anchor="ctr"/>
                </a:tc>
                <a:tc>
                  <a:txBody>
                    <a:bodyPr/>
                    <a:lstStyle/>
                    <a:p>
                      <a:pPr algn="ctr"/>
                      <a:r>
                        <a:rPr lang="en-PH" sz="2800" b="1" i="0" dirty="0">
                          <a:latin typeface="Source Serif Pro" panose="020B0604020202020204" charset="0"/>
                        </a:rPr>
                        <a:t>Hymn Tune</a:t>
                      </a:r>
                    </a:p>
                  </a:txBody>
                  <a:tcPr anchor="ctr"/>
                </a:tc>
                <a:extLst>
                  <a:ext uri="{0D108BD9-81ED-4DB2-BD59-A6C34878D82A}">
                    <a16:rowId xmlns:a16="http://schemas.microsoft.com/office/drawing/2014/main" val="4013305824"/>
                  </a:ext>
                </a:extLst>
              </a:tr>
              <a:tr h="1234440">
                <a:tc>
                  <a:txBody>
                    <a:bodyPr/>
                    <a:lstStyle/>
                    <a:p>
                      <a:pPr algn="ctr"/>
                      <a:r>
                        <a:rPr lang="en-PH" sz="2800" dirty="0">
                          <a:latin typeface="Source Serif Pro" panose="020B0604020202020204" charset="0"/>
                        </a:rPr>
                        <a:t>Elizabeth </a:t>
                      </a:r>
                      <a:r>
                        <a:rPr lang="en-PH" sz="2800" dirty="0" err="1">
                          <a:latin typeface="Source Serif Pro" panose="020B0604020202020204" charset="0"/>
                        </a:rPr>
                        <a:t>Maquiso</a:t>
                      </a:r>
                      <a:r>
                        <a:rPr lang="en-PH" sz="2800" dirty="0">
                          <a:latin typeface="Source Serif Pro" panose="020B0604020202020204" charset="0"/>
                        </a:rPr>
                        <a:t> </a:t>
                      </a:r>
                      <a:r>
                        <a:rPr lang="en-PH" sz="2800" dirty="0" err="1">
                          <a:latin typeface="Source Serif Pro" panose="020B0604020202020204" charset="0"/>
                        </a:rPr>
                        <a:t>Lagare</a:t>
                      </a:r>
                      <a:endParaRPr lang="en-PH" sz="2800" dirty="0">
                        <a:latin typeface="Source Serif Pro" panose="020B0604020202020204" charset="0"/>
                      </a:endParaRPr>
                    </a:p>
                  </a:txBody>
                  <a:tcPr anchor="ctr"/>
                </a:tc>
                <a:tc>
                  <a:txBody>
                    <a:bodyPr/>
                    <a:lstStyle/>
                    <a:p>
                      <a:pPr algn="ctr"/>
                      <a:r>
                        <a:rPr lang="en-PH" sz="2800" dirty="0">
                          <a:latin typeface="Source Serif Pro" panose="020B0604020202020204" charset="0"/>
                        </a:rPr>
                        <a:t>Niece</a:t>
                      </a:r>
                    </a:p>
                  </a:txBody>
                  <a:tcPr anchor="ctr"/>
                </a:tc>
                <a:tc>
                  <a:txBody>
                    <a:bodyPr/>
                    <a:lstStyle/>
                    <a:p>
                      <a:pPr algn="ctr"/>
                      <a:r>
                        <a:rPr lang="en-PH" sz="2800" dirty="0">
                          <a:latin typeface="Source Serif Pro" panose="020B0604020202020204" charset="0"/>
                        </a:rPr>
                        <a:t>INDAYBETH</a:t>
                      </a:r>
                    </a:p>
                  </a:txBody>
                  <a:tcPr anchor="ctr"/>
                </a:tc>
                <a:extLst>
                  <a:ext uri="{0D108BD9-81ED-4DB2-BD59-A6C34878D82A}">
                    <a16:rowId xmlns:a16="http://schemas.microsoft.com/office/drawing/2014/main" val="2338765539"/>
                  </a:ext>
                </a:extLst>
              </a:tr>
              <a:tr h="1234440">
                <a:tc>
                  <a:txBody>
                    <a:bodyPr/>
                    <a:lstStyle/>
                    <a:p>
                      <a:pPr algn="ctr"/>
                      <a:r>
                        <a:rPr lang="en-PH" sz="2800" dirty="0">
                          <a:latin typeface="Source Serif Pro" panose="020B0604020202020204" charset="0"/>
                        </a:rPr>
                        <a:t>Carlito </a:t>
                      </a:r>
                      <a:r>
                        <a:rPr lang="en-PH" sz="2800" dirty="0" err="1">
                          <a:latin typeface="Source Serif Pro" panose="020B0604020202020204" charset="0"/>
                        </a:rPr>
                        <a:t>Maquiso</a:t>
                      </a:r>
                      <a:r>
                        <a:rPr lang="en-PH" sz="2800" dirty="0">
                          <a:latin typeface="Source Serif Pro" panose="020B0604020202020204" charset="0"/>
                        </a:rPr>
                        <a:t> </a:t>
                      </a:r>
                      <a:r>
                        <a:rPr lang="en-PH" sz="2800" dirty="0" err="1">
                          <a:latin typeface="Source Serif Pro" panose="020B0604020202020204" charset="0"/>
                        </a:rPr>
                        <a:t>Lagare</a:t>
                      </a:r>
                      <a:endParaRPr lang="en-PH" sz="2800" dirty="0">
                        <a:latin typeface="Source Serif Pro" panose="020B0604020202020204" charset="0"/>
                      </a:endParaRPr>
                    </a:p>
                  </a:txBody>
                  <a:tcPr anchor="ctr"/>
                </a:tc>
                <a:tc>
                  <a:txBody>
                    <a:bodyPr/>
                    <a:lstStyle/>
                    <a:p>
                      <a:pPr algn="ctr"/>
                      <a:r>
                        <a:rPr lang="en-PH" sz="2800" dirty="0">
                          <a:latin typeface="Source Serif Pro" panose="020B0604020202020204" charset="0"/>
                        </a:rPr>
                        <a:t>Nephew</a:t>
                      </a:r>
                    </a:p>
                  </a:txBody>
                  <a:tcPr anchor="ctr"/>
                </a:tc>
                <a:tc>
                  <a:txBody>
                    <a:bodyPr/>
                    <a:lstStyle/>
                    <a:p>
                      <a:pPr algn="ctr"/>
                      <a:r>
                        <a:rPr lang="en-PH" sz="2800" dirty="0">
                          <a:latin typeface="Source Serif Pro" panose="020B0604020202020204" charset="0"/>
                        </a:rPr>
                        <a:t>CARLITO</a:t>
                      </a:r>
                    </a:p>
                  </a:txBody>
                  <a:tcPr anchor="ctr"/>
                </a:tc>
                <a:extLst>
                  <a:ext uri="{0D108BD9-81ED-4DB2-BD59-A6C34878D82A}">
                    <a16:rowId xmlns:a16="http://schemas.microsoft.com/office/drawing/2014/main" val="70480841"/>
                  </a:ext>
                </a:extLst>
              </a:tr>
              <a:tr h="1234440">
                <a:tc>
                  <a:txBody>
                    <a:bodyPr/>
                    <a:lstStyle/>
                    <a:p>
                      <a:pPr algn="ctr"/>
                      <a:r>
                        <a:rPr lang="en-PH" sz="2800" dirty="0">
                          <a:latin typeface="Source Serif Pro" panose="020B0604020202020204" charset="0"/>
                        </a:rPr>
                        <a:t>Nelson </a:t>
                      </a:r>
                      <a:r>
                        <a:rPr lang="en-PH" sz="2800" dirty="0" err="1">
                          <a:latin typeface="Source Serif Pro" panose="020B0604020202020204" charset="0"/>
                        </a:rPr>
                        <a:t>Maquiso</a:t>
                      </a:r>
                      <a:r>
                        <a:rPr lang="en-PH" sz="2800" dirty="0">
                          <a:latin typeface="Source Serif Pro" panose="020B0604020202020204" charset="0"/>
                        </a:rPr>
                        <a:t> </a:t>
                      </a:r>
                      <a:r>
                        <a:rPr lang="en-PH" sz="2800" dirty="0" err="1">
                          <a:latin typeface="Source Serif Pro" panose="020B0604020202020204" charset="0"/>
                        </a:rPr>
                        <a:t>Lagare</a:t>
                      </a:r>
                      <a:endParaRPr lang="en-PH" sz="2800" dirty="0">
                        <a:latin typeface="Source Serif Pro" panose="020B060402020202020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2800" dirty="0">
                          <a:latin typeface="Source Serif Pro" panose="020B0604020202020204" charset="0"/>
                        </a:rPr>
                        <a:t>Nephew</a:t>
                      </a:r>
                    </a:p>
                  </a:txBody>
                  <a:tcPr anchor="ctr"/>
                </a:tc>
                <a:tc>
                  <a:txBody>
                    <a:bodyPr/>
                    <a:lstStyle/>
                    <a:p>
                      <a:pPr algn="ctr"/>
                      <a:r>
                        <a:rPr lang="en-PH" sz="2800" dirty="0">
                          <a:latin typeface="Source Serif Pro" panose="020B0604020202020204" charset="0"/>
                        </a:rPr>
                        <a:t>NELSON</a:t>
                      </a:r>
                    </a:p>
                  </a:txBody>
                  <a:tcPr anchor="ctr"/>
                </a:tc>
                <a:extLst>
                  <a:ext uri="{0D108BD9-81ED-4DB2-BD59-A6C34878D82A}">
                    <a16:rowId xmlns:a16="http://schemas.microsoft.com/office/drawing/2014/main" val="3233608601"/>
                  </a:ext>
                </a:extLst>
              </a:tr>
              <a:tr h="1234440">
                <a:tc>
                  <a:txBody>
                    <a:bodyPr/>
                    <a:lstStyle/>
                    <a:p>
                      <a:pPr algn="ctr"/>
                      <a:r>
                        <a:rPr lang="en-PH" sz="2800" dirty="0">
                          <a:latin typeface="Source Serif Pro" panose="020B0604020202020204" charset="0"/>
                        </a:rPr>
                        <a:t>Fe </a:t>
                      </a:r>
                      <a:r>
                        <a:rPr lang="en-PH" sz="2800" dirty="0" err="1">
                          <a:latin typeface="Source Serif Pro" panose="020B0604020202020204" charset="0"/>
                        </a:rPr>
                        <a:t>Maquiso</a:t>
                      </a:r>
                      <a:r>
                        <a:rPr lang="en-PH" sz="2800" dirty="0">
                          <a:latin typeface="Source Serif Pro" panose="020B0604020202020204" charset="0"/>
                        </a:rPr>
                        <a:t> </a:t>
                      </a:r>
                      <a:r>
                        <a:rPr lang="en-PH" sz="2800" dirty="0" err="1">
                          <a:latin typeface="Source Serif Pro" panose="020B0604020202020204" charset="0"/>
                        </a:rPr>
                        <a:t>Lagare</a:t>
                      </a:r>
                      <a:endParaRPr lang="en-PH" sz="2800" dirty="0">
                        <a:latin typeface="Source Serif Pro" panose="020B0604020202020204" charset="0"/>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2800" dirty="0">
                          <a:latin typeface="Source Serif Pro" panose="020B0604020202020204" charset="0"/>
                        </a:rPr>
                        <a:t>Niece</a:t>
                      </a:r>
                    </a:p>
                    <a:p>
                      <a:pPr algn="ctr"/>
                      <a:endParaRPr lang="en-PH" sz="2800" dirty="0">
                        <a:latin typeface="Source Serif Pro" panose="020B0604020202020204" charset="0"/>
                      </a:endParaRPr>
                    </a:p>
                  </a:txBody>
                  <a:tcPr anchor="ctr"/>
                </a:tc>
                <a:tc>
                  <a:txBody>
                    <a:bodyPr/>
                    <a:lstStyle/>
                    <a:p>
                      <a:pPr algn="ctr"/>
                      <a:r>
                        <a:rPr lang="en-PH" sz="2800" dirty="0">
                          <a:latin typeface="Source Serif Pro" panose="020B0604020202020204" charset="0"/>
                        </a:rPr>
                        <a:t>FE</a:t>
                      </a:r>
                    </a:p>
                  </a:txBody>
                  <a:tcPr anchor="ctr"/>
                </a:tc>
                <a:extLst>
                  <a:ext uri="{0D108BD9-81ED-4DB2-BD59-A6C34878D82A}">
                    <a16:rowId xmlns:a16="http://schemas.microsoft.com/office/drawing/2014/main" val="4227124702"/>
                  </a:ext>
                </a:extLst>
              </a:tr>
            </a:tbl>
          </a:graphicData>
        </a:graphic>
      </p:graphicFrame>
    </p:spTree>
    <p:extLst>
      <p:ext uri="{BB962C8B-B14F-4D97-AF65-F5344CB8AC3E}">
        <p14:creationId xmlns:p14="http://schemas.microsoft.com/office/powerpoint/2010/main" val="35214594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1ECAF-5099-CA6A-21EF-26D09FFB567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75FBCA0-29B1-DDE1-74DF-A476E3026F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4" name="TextBox 10">
            <a:extLst>
              <a:ext uri="{FF2B5EF4-FFF2-40B4-BE49-F238E27FC236}">
                <a16:creationId xmlns:a16="http://schemas.microsoft.com/office/drawing/2014/main" id="{9C0AD09F-71E4-1DD2-4E79-97E7FBFEC43F}"/>
              </a:ext>
            </a:extLst>
          </p:cNvPr>
          <p:cNvSpPr txBox="1"/>
          <p:nvPr/>
        </p:nvSpPr>
        <p:spPr>
          <a:xfrm>
            <a:off x="520738" y="1047750"/>
            <a:ext cx="14247429" cy="1795272"/>
          </a:xfrm>
          <a:prstGeom prst="rect">
            <a:avLst/>
          </a:prstGeom>
        </p:spPr>
        <p:txBody>
          <a:bodyPr lIns="0" tIns="0" rIns="0" bIns="0" rtlCol="0" anchor="t">
            <a:spAutoFit/>
          </a:bodyPr>
          <a:lstStyle/>
          <a:p>
            <a:pPr algn="ctr">
              <a:lnSpc>
                <a:spcPts val="4704"/>
              </a:lnSpc>
            </a:pPr>
            <a:r>
              <a:rPr lang="en-US" sz="4200" b="1" dirty="0">
                <a:solidFill>
                  <a:srgbClr val="1D1C16"/>
                </a:solidFill>
                <a:latin typeface="Ibarra Real Nova Bold"/>
                <a:ea typeface="Ibarra Real Nova Bold"/>
                <a:cs typeface="Ibarra Real Nova Bold"/>
                <a:sym typeface="Ibarra Real Nova Bold"/>
              </a:rPr>
              <a:t>TABLE 1.0</a:t>
            </a:r>
          </a:p>
          <a:p>
            <a:pPr algn="ctr">
              <a:lnSpc>
                <a:spcPts val="4704"/>
              </a:lnSpc>
            </a:pPr>
            <a:r>
              <a:rPr lang="en-US" sz="4200" b="1" dirty="0">
                <a:solidFill>
                  <a:srgbClr val="1D1C16"/>
                </a:solidFill>
                <a:latin typeface="Ibarra Real Nova Bold"/>
                <a:ea typeface="Ibarra Real Nova Bold"/>
                <a:cs typeface="Ibarra Real Nova Bold"/>
                <a:sym typeface="Ibarra Real Nova Bold"/>
              </a:rPr>
              <a:t>MEMBERS OF ELENA MAQUISO’S FAMILY AND THEIR CORRESPONDING TUNE NAMES</a:t>
            </a:r>
          </a:p>
        </p:txBody>
      </p:sp>
      <p:pic>
        <p:nvPicPr>
          <p:cNvPr id="5" name="Picture 4">
            <a:extLst>
              <a:ext uri="{FF2B5EF4-FFF2-40B4-BE49-F238E27FC236}">
                <a16:creationId xmlns:a16="http://schemas.microsoft.com/office/drawing/2014/main" id="{853DE2BA-0EF1-334D-EE3E-1202F6E1F2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graphicFrame>
        <p:nvGraphicFramePr>
          <p:cNvPr id="6" name="Table 5">
            <a:extLst>
              <a:ext uri="{FF2B5EF4-FFF2-40B4-BE49-F238E27FC236}">
                <a16:creationId xmlns:a16="http://schemas.microsoft.com/office/drawing/2014/main" id="{2CF91E18-F7B9-B2C1-7E55-34CD4708062B}"/>
              </a:ext>
            </a:extLst>
          </p:cNvPr>
          <p:cNvGraphicFramePr>
            <a:graphicFrameLocks noGrp="1"/>
          </p:cNvGraphicFramePr>
          <p:nvPr>
            <p:extLst>
              <p:ext uri="{D42A27DB-BD31-4B8C-83A1-F6EECF244321}">
                <p14:modId xmlns:p14="http://schemas.microsoft.com/office/powerpoint/2010/main" val="345172442"/>
              </p:ext>
            </p:extLst>
          </p:nvPr>
        </p:nvGraphicFramePr>
        <p:xfrm>
          <a:off x="536779" y="3467101"/>
          <a:ext cx="14231388" cy="5827838"/>
        </p:xfrm>
        <a:graphic>
          <a:graphicData uri="http://schemas.openxmlformats.org/drawingml/2006/table">
            <a:tbl>
              <a:tblPr firstRow="1" bandRow="1">
                <a:tableStyleId>{2D5ABB26-0587-4C30-8999-92F81FD0307C}</a:tableStyleId>
              </a:tblPr>
              <a:tblGrid>
                <a:gridCol w="4743796">
                  <a:extLst>
                    <a:ext uri="{9D8B030D-6E8A-4147-A177-3AD203B41FA5}">
                      <a16:colId xmlns:a16="http://schemas.microsoft.com/office/drawing/2014/main" val="819276746"/>
                    </a:ext>
                  </a:extLst>
                </a:gridCol>
                <a:gridCol w="4743796">
                  <a:extLst>
                    <a:ext uri="{9D8B030D-6E8A-4147-A177-3AD203B41FA5}">
                      <a16:colId xmlns:a16="http://schemas.microsoft.com/office/drawing/2014/main" val="2502406636"/>
                    </a:ext>
                  </a:extLst>
                </a:gridCol>
                <a:gridCol w="4743796">
                  <a:extLst>
                    <a:ext uri="{9D8B030D-6E8A-4147-A177-3AD203B41FA5}">
                      <a16:colId xmlns:a16="http://schemas.microsoft.com/office/drawing/2014/main" val="3585705731"/>
                    </a:ext>
                  </a:extLst>
                </a:gridCol>
              </a:tblGrid>
              <a:tr h="12052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2800" b="1" i="0" dirty="0">
                          <a:effectLst/>
                          <a:latin typeface="Source Serif Pro" panose="020B0604020202020204" charset="0"/>
                        </a:rPr>
                        <a:t>Full Name</a:t>
                      </a:r>
                      <a:endParaRPr lang="en-PH" sz="2800" b="1" i="0" dirty="0">
                        <a:latin typeface="Source Serif Pro" panose="020B0604020202020204" charset="0"/>
                      </a:endParaRPr>
                    </a:p>
                  </a:txBody>
                  <a:tcPr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tcPr>
                </a:tc>
                <a:tc>
                  <a:txBody>
                    <a:bodyPr/>
                    <a:lstStyle/>
                    <a:p>
                      <a:pPr algn="ctr"/>
                      <a:r>
                        <a:rPr lang="en-PH" sz="2800" b="1" dirty="0">
                          <a:latin typeface="Source Serif Pro" panose="020B0604020202020204" charset="0"/>
                        </a:rPr>
                        <a:t>Relationship to Elena</a:t>
                      </a:r>
                    </a:p>
                  </a:txBody>
                  <a:tcPr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tcPr>
                </a:tc>
                <a:tc>
                  <a:txBody>
                    <a:bodyPr/>
                    <a:lstStyle/>
                    <a:p>
                      <a:pPr algn="ctr"/>
                      <a:r>
                        <a:rPr lang="en-PH" sz="2800" b="1" dirty="0">
                          <a:latin typeface="Source Serif Pro" panose="020B0604020202020204" charset="0"/>
                        </a:rPr>
                        <a:t>Hymn Tune</a:t>
                      </a:r>
                    </a:p>
                  </a:txBody>
                  <a:tcPr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959431847"/>
                  </a:ext>
                </a:extLst>
              </a:tr>
              <a:tr h="903958">
                <a:tc>
                  <a:txBody>
                    <a:bodyPr/>
                    <a:lstStyle/>
                    <a:p>
                      <a:pPr algn="ctr"/>
                      <a:r>
                        <a:rPr lang="en-PH" sz="2800" dirty="0">
                          <a:latin typeface="Source Serif Pro" panose="020B0604020202020204" charset="0"/>
                        </a:rPr>
                        <a:t>Purita (Rae) </a:t>
                      </a:r>
                      <a:r>
                        <a:rPr lang="en-PH" sz="2800" dirty="0" err="1">
                          <a:latin typeface="Source Serif Pro" panose="020B0604020202020204" charset="0"/>
                        </a:rPr>
                        <a:t>Maquiso</a:t>
                      </a:r>
                      <a:endParaRPr lang="en-PH" sz="2800" dirty="0">
                        <a:latin typeface="Source Serif Pro" panose="020B0604020202020204" charset="0"/>
                      </a:endParaRPr>
                    </a:p>
                  </a:txBody>
                  <a:tcPr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2800" dirty="0">
                          <a:latin typeface="Source Serif Pro" panose="020B0604020202020204" charset="0"/>
                        </a:rPr>
                        <a:t>Niece</a:t>
                      </a:r>
                    </a:p>
                  </a:txBody>
                  <a:tcPr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tcPr>
                </a:tc>
                <a:tc>
                  <a:txBody>
                    <a:bodyPr/>
                    <a:lstStyle/>
                    <a:p>
                      <a:pPr algn="ctr"/>
                      <a:r>
                        <a:rPr lang="en-PH" sz="2800" dirty="0">
                          <a:latin typeface="Source Serif Pro" panose="020B0604020202020204" charset="0"/>
                        </a:rPr>
                        <a:t>PURITA</a:t>
                      </a:r>
                    </a:p>
                  </a:txBody>
                  <a:tcPr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343639851"/>
                  </a:ext>
                </a:extLst>
              </a:tr>
              <a:tr h="903958">
                <a:tc>
                  <a:txBody>
                    <a:bodyPr/>
                    <a:lstStyle/>
                    <a:p>
                      <a:pPr algn="ctr"/>
                      <a:r>
                        <a:rPr lang="en-PH" sz="2800" dirty="0">
                          <a:latin typeface="Source Serif Pro" panose="020B0604020202020204" charset="0"/>
                        </a:rPr>
                        <a:t>Emmanuel </a:t>
                      </a:r>
                      <a:r>
                        <a:rPr lang="en-PH" sz="2800" dirty="0" err="1">
                          <a:latin typeface="Source Serif Pro" panose="020B0604020202020204" charset="0"/>
                        </a:rPr>
                        <a:t>Maquiso</a:t>
                      </a:r>
                      <a:endParaRPr lang="en-PH" sz="2800" dirty="0">
                        <a:latin typeface="Source Serif Pro" panose="020B0604020202020204" charset="0"/>
                      </a:endParaRPr>
                    </a:p>
                  </a:txBody>
                  <a:tcPr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tcPr>
                </a:tc>
                <a:tc>
                  <a:txBody>
                    <a:bodyPr/>
                    <a:lstStyle/>
                    <a:p>
                      <a:pPr algn="ctr"/>
                      <a:r>
                        <a:rPr lang="en-PH" sz="2800" dirty="0">
                          <a:latin typeface="Source Serif Pro" panose="020B0604020202020204" charset="0"/>
                        </a:rPr>
                        <a:t>Nephew</a:t>
                      </a:r>
                    </a:p>
                  </a:txBody>
                  <a:tcPr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tcPr>
                </a:tc>
                <a:tc>
                  <a:txBody>
                    <a:bodyPr/>
                    <a:lstStyle/>
                    <a:p>
                      <a:pPr algn="ctr"/>
                      <a:r>
                        <a:rPr lang="en-PH" sz="2800" dirty="0">
                          <a:latin typeface="Source Serif Pro" panose="020B0604020202020204" charset="0"/>
                        </a:rPr>
                        <a:t>IKE</a:t>
                      </a:r>
                    </a:p>
                  </a:txBody>
                  <a:tcPr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344110320"/>
                  </a:ext>
                </a:extLst>
              </a:tr>
              <a:tr h="903958">
                <a:tc>
                  <a:txBody>
                    <a:bodyPr/>
                    <a:lstStyle/>
                    <a:p>
                      <a:pPr algn="ctr"/>
                      <a:r>
                        <a:rPr lang="en-PH" sz="2800" dirty="0" err="1">
                          <a:latin typeface="Source Serif Pro" panose="020B0604020202020204" charset="0"/>
                        </a:rPr>
                        <a:t>Yolamie</a:t>
                      </a:r>
                      <a:r>
                        <a:rPr lang="en-PH" sz="2800" dirty="0">
                          <a:latin typeface="Source Serif Pro" panose="020B0604020202020204" charset="0"/>
                        </a:rPr>
                        <a:t> </a:t>
                      </a:r>
                      <a:r>
                        <a:rPr lang="en-PH" sz="2800" dirty="0" err="1">
                          <a:latin typeface="Source Serif Pro" panose="020B0604020202020204" charset="0"/>
                        </a:rPr>
                        <a:t>Maquiso</a:t>
                      </a:r>
                      <a:endParaRPr lang="en-PH" sz="2800" dirty="0">
                        <a:latin typeface="Source Serif Pro" panose="020B0604020202020204" charset="0"/>
                      </a:endParaRPr>
                    </a:p>
                  </a:txBody>
                  <a:tcPr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2800" dirty="0">
                          <a:latin typeface="Source Serif Pro" panose="020B0604020202020204" charset="0"/>
                        </a:rPr>
                        <a:t>Niece</a:t>
                      </a:r>
                    </a:p>
                  </a:txBody>
                  <a:tcPr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tcPr>
                </a:tc>
                <a:tc>
                  <a:txBody>
                    <a:bodyPr/>
                    <a:lstStyle/>
                    <a:p>
                      <a:pPr algn="ctr"/>
                      <a:r>
                        <a:rPr lang="en-PH" sz="2800" dirty="0">
                          <a:latin typeface="Source Serif Pro" panose="020B0604020202020204" charset="0"/>
                        </a:rPr>
                        <a:t>YOLAMIE</a:t>
                      </a:r>
                    </a:p>
                  </a:txBody>
                  <a:tcPr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3924788736"/>
                  </a:ext>
                </a:extLst>
              </a:tr>
              <a:tr h="959647">
                <a:tc>
                  <a:txBody>
                    <a:bodyPr/>
                    <a:lstStyle/>
                    <a:p>
                      <a:pPr algn="ctr"/>
                      <a:r>
                        <a:rPr lang="en-PH" sz="2800" dirty="0">
                          <a:latin typeface="Source Serif Pro" panose="020B0604020202020204" charset="0"/>
                        </a:rPr>
                        <a:t>Selah </a:t>
                      </a:r>
                      <a:r>
                        <a:rPr lang="en-PH" sz="2800" dirty="0" err="1">
                          <a:latin typeface="Source Serif Pro" panose="020B0604020202020204" charset="0"/>
                        </a:rPr>
                        <a:t>Maquiso</a:t>
                      </a:r>
                      <a:endParaRPr lang="en-PH" sz="2800" dirty="0">
                        <a:latin typeface="Source Serif Pro" panose="020B0604020202020204" charset="0"/>
                      </a:endParaRPr>
                    </a:p>
                  </a:txBody>
                  <a:tcPr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PH" sz="2800" dirty="0">
                          <a:latin typeface="Source Serif Pro" panose="020B0604020202020204" charset="0"/>
                        </a:rPr>
                        <a:t>Niece</a:t>
                      </a:r>
                    </a:p>
                  </a:txBody>
                  <a:tcPr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tcPr>
                </a:tc>
                <a:tc>
                  <a:txBody>
                    <a:bodyPr/>
                    <a:lstStyle/>
                    <a:p>
                      <a:pPr algn="ctr"/>
                      <a:r>
                        <a:rPr lang="en-PH" sz="2800" dirty="0">
                          <a:latin typeface="Source Serif Pro" panose="020B0604020202020204" charset="0"/>
                        </a:rPr>
                        <a:t>SEELA</a:t>
                      </a:r>
                    </a:p>
                  </a:txBody>
                  <a:tcPr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066367256"/>
                  </a:ext>
                </a:extLst>
              </a:tr>
              <a:tr h="951039">
                <a:tc>
                  <a:txBody>
                    <a:bodyPr/>
                    <a:lstStyle/>
                    <a:p>
                      <a:pPr algn="ctr"/>
                      <a:r>
                        <a:rPr lang="en-PH" sz="2800" dirty="0">
                          <a:latin typeface="Source Serif Pro" panose="020B0604020202020204" charset="0"/>
                        </a:rPr>
                        <a:t>Ella Frances Thompson</a:t>
                      </a:r>
                    </a:p>
                  </a:txBody>
                  <a:tcPr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tcPr>
                </a:tc>
                <a:tc>
                  <a:txBody>
                    <a:bodyPr/>
                    <a:lstStyle/>
                    <a:p>
                      <a:pPr algn="ctr"/>
                      <a:r>
                        <a:rPr lang="en-PH" sz="2800" dirty="0">
                          <a:latin typeface="Source Serif Pro" panose="020B0604020202020204" charset="0"/>
                        </a:rPr>
                        <a:t>Foster Mother</a:t>
                      </a:r>
                    </a:p>
                  </a:txBody>
                  <a:tcPr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tcPr>
                </a:tc>
                <a:tc>
                  <a:txBody>
                    <a:bodyPr/>
                    <a:lstStyle/>
                    <a:p>
                      <a:pPr algn="ctr"/>
                      <a:r>
                        <a:rPr lang="en-PH" sz="2800" dirty="0">
                          <a:latin typeface="Source Serif Pro" panose="020B0604020202020204" charset="0"/>
                        </a:rPr>
                        <a:t>FRANCES</a:t>
                      </a:r>
                    </a:p>
                  </a:txBody>
                  <a:tcPr anchor="ctr">
                    <a:lnL w="3175" cap="flat" cmpd="sng" algn="ctr">
                      <a:solidFill>
                        <a:schemeClr val="bg1">
                          <a:lumMod val="85000"/>
                        </a:schemeClr>
                      </a:solidFill>
                      <a:prstDash val="solid"/>
                      <a:round/>
                      <a:headEnd type="none" w="med" len="med"/>
                      <a:tailEnd type="none" w="med" len="med"/>
                    </a:lnL>
                    <a:lnR w="3175" cap="flat" cmpd="sng" algn="ctr">
                      <a:solidFill>
                        <a:schemeClr val="bg1">
                          <a:lumMod val="85000"/>
                        </a:schemeClr>
                      </a:solidFill>
                      <a:prstDash val="solid"/>
                      <a:round/>
                      <a:headEnd type="none" w="med" len="med"/>
                      <a:tailEnd type="none" w="med" len="med"/>
                    </a:lnR>
                    <a:lnT w="3175" cap="flat" cmpd="sng" algn="ctr">
                      <a:solidFill>
                        <a:schemeClr val="bg1">
                          <a:lumMod val="85000"/>
                        </a:schemeClr>
                      </a:solidFill>
                      <a:prstDash val="solid"/>
                      <a:round/>
                      <a:headEnd type="none" w="med" len="med"/>
                      <a:tailEnd type="none" w="med" len="med"/>
                    </a:lnT>
                    <a:lnB w="3175"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1456765995"/>
                  </a:ext>
                </a:extLst>
              </a:tr>
            </a:tbl>
          </a:graphicData>
        </a:graphic>
      </p:graphicFrame>
    </p:spTree>
    <p:extLst>
      <p:ext uri="{BB962C8B-B14F-4D97-AF65-F5344CB8AC3E}">
        <p14:creationId xmlns:p14="http://schemas.microsoft.com/office/powerpoint/2010/main" val="17045397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CBDAE"/>
        </a:solidFill>
        <a:effectLst/>
      </p:bgPr>
    </p:bg>
    <p:spTree>
      <p:nvGrpSpPr>
        <p:cNvPr id="1" name=""/>
        <p:cNvGrpSpPr/>
        <p:nvPr/>
      </p:nvGrpSpPr>
      <p:grpSpPr>
        <a:xfrm>
          <a:off x="0" y="0"/>
          <a:ext cx="0" cy="0"/>
          <a:chOff x="0" y="0"/>
          <a:chExt cx="0" cy="0"/>
        </a:xfrm>
      </p:grpSpPr>
      <p:pic>
        <p:nvPicPr>
          <p:cNvPr id="137" name="Picture 136">
            <a:extLst>
              <a:ext uri="{FF2B5EF4-FFF2-40B4-BE49-F238E27FC236}">
                <a16:creationId xmlns:a16="http://schemas.microsoft.com/office/drawing/2014/main" id="{EF6DBA7A-C018-C47B-C4FD-C4AB869660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5847"/>
            <a:ext cx="18288000" cy="10287000"/>
          </a:xfrm>
          <a:prstGeom prst="rect">
            <a:avLst/>
          </a:prstGeom>
        </p:spPr>
      </p:pic>
      <p:grpSp>
        <p:nvGrpSpPr>
          <p:cNvPr id="5" name="Group 5"/>
          <p:cNvGrpSpPr/>
          <p:nvPr/>
        </p:nvGrpSpPr>
        <p:grpSpPr>
          <a:xfrm rot="-220566">
            <a:off x="9679929" y="1403839"/>
            <a:ext cx="4565323" cy="4327301"/>
            <a:chOff x="0" y="0"/>
            <a:chExt cx="6087098" cy="5769735"/>
          </a:xfrm>
        </p:grpSpPr>
        <p:sp>
          <p:nvSpPr>
            <p:cNvPr id="6" name="Freeform 6"/>
            <p:cNvSpPr/>
            <p:nvPr/>
          </p:nvSpPr>
          <p:spPr>
            <a:xfrm rot="1265551">
              <a:off x="670931" y="702443"/>
              <a:ext cx="4716438" cy="4364849"/>
            </a:xfrm>
            <a:custGeom>
              <a:avLst/>
              <a:gdLst/>
              <a:ahLst/>
              <a:cxnLst/>
              <a:rect l="l" t="t" r="r" b="b"/>
              <a:pathLst>
                <a:path w="4716438" h="4364849">
                  <a:moveTo>
                    <a:pt x="0" y="0"/>
                  </a:moveTo>
                  <a:lnTo>
                    <a:pt x="4716438" y="0"/>
                  </a:lnTo>
                  <a:lnTo>
                    <a:pt x="4716438" y="4364849"/>
                  </a:lnTo>
                  <a:lnTo>
                    <a:pt x="0" y="4364849"/>
                  </a:lnTo>
                  <a:lnTo>
                    <a:pt x="0" y="0"/>
                  </a:lnTo>
                  <a:close/>
                </a:path>
              </a:pathLst>
            </a:custGeom>
            <a:blipFill>
              <a:blip>
                <a:alphaModFix amt="60000"/>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0" y="3969698"/>
              <a:ext cx="222051" cy="222051"/>
            </a:xfrm>
            <a:custGeom>
              <a:avLst/>
              <a:gdLst/>
              <a:ahLst/>
              <a:cxnLst/>
              <a:rect l="l" t="t" r="r" b="b"/>
              <a:pathLst>
                <a:path w="222051" h="222051">
                  <a:moveTo>
                    <a:pt x="0" y="0"/>
                  </a:moveTo>
                  <a:lnTo>
                    <a:pt x="222051" y="0"/>
                  </a:lnTo>
                  <a:lnTo>
                    <a:pt x="222051" y="222051"/>
                  </a:lnTo>
                  <a:lnTo>
                    <a:pt x="0" y="222051"/>
                  </a:lnTo>
                  <a:lnTo>
                    <a:pt x="0" y="0"/>
                  </a:lnTo>
                  <a:close/>
                </a:path>
              </a:pathLst>
            </a:custGeom>
            <a:blipFill>
              <a:blip>
                <a:alphaModFix amt="60000"/>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Freeform 8"/>
            <p:cNvSpPr/>
            <p:nvPr/>
          </p:nvSpPr>
          <p:spPr>
            <a:xfrm>
              <a:off x="5865047" y="1645527"/>
              <a:ext cx="222051" cy="222051"/>
            </a:xfrm>
            <a:custGeom>
              <a:avLst/>
              <a:gdLst/>
              <a:ahLst/>
              <a:cxnLst/>
              <a:rect l="l" t="t" r="r" b="b"/>
              <a:pathLst>
                <a:path w="222051" h="222051">
                  <a:moveTo>
                    <a:pt x="0" y="0"/>
                  </a:moveTo>
                  <a:lnTo>
                    <a:pt x="222051" y="0"/>
                  </a:lnTo>
                  <a:lnTo>
                    <a:pt x="222051" y="222050"/>
                  </a:lnTo>
                  <a:lnTo>
                    <a:pt x="0" y="222050"/>
                  </a:lnTo>
                  <a:lnTo>
                    <a:pt x="0" y="0"/>
                  </a:lnTo>
                  <a:close/>
                </a:path>
              </a:pathLst>
            </a:custGeom>
            <a:blipFill>
              <a:blip>
                <a:alphaModFix amt="60000"/>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9" name="AutoShape 9"/>
          <p:cNvSpPr/>
          <p:nvPr/>
        </p:nvSpPr>
        <p:spPr>
          <a:xfrm flipH="1">
            <a:off x="3738307" y="3938275"/>
            <a:ext cx="10858207" cy="0"/>
          </a:xfrm>
          <a:prstGeom prst="line">
            <a:avLst/>
          </a:prstGeom>
          <a:ln w="28575" cap="flat">
            <a:solidFill>
              <a:srgbClr val="A49788"/>
            </a:solidFill>
            <a:prstDash val="solid"/>
            <a:headEnd type="none" w="sm" len="sm"/>
            <a:tailEnd type="none" w="sm" len="sm"/>
          </a:ln>
        </p:spPr>
        <p:txBody>
          <a:bodyPr/>
          <a:lstStyle/>
          <a:p>
            <a:endParaRPr lang="en-US"/>
          </a:p>
        </p:txBody>
      </p:sp>
      <p:grpSp>
        <p:nvGrpSpPr>
          <p:cNvPr id="10" name="Group 10"/>
          <p:cNvGrpSpPr/>
          <p:nvPr/>
        </p:nvGrpSpPr>
        <p:grpSpPr>
          <a:xfrm>
            <a:off x="7570666" y="2672115"/>
            <a:ext cx="2998051" cy="298286"/>
            <a:chOff x="0" y="0"/>
            <a:chExt cx="3997402" cy="397715"/>
          </a:xfrm>
        </p:grpSpPr>
        <p:sp>
          <p:nvSpPr>
            <p:cNvPr id="11" name="AutoShape 11"/>
            <p:cNvSpPr/>
            <p:nvPr/>
          </p:nvSpPr>
          <p:spPr>
            <a:xfrm flipV="1">
              <a:off x="0" y="141901"/>
              <a:ext cx="3997402" cy="0"/>
            </a:xfrm>
            <a:prstGeom prst="line">
              <a:avLst/>
            </a:prstGeom>
            <a:ln w="38100" cap="flat">
              <a:solidFill>
                <a:srgbClr val="A49788"/>
              </a:solidFill>
              <a:prstDash val="solid"/>
              <a:headEnd type="oval" w="lg" len="lg"/>
              <a:tailEnd type="oval" w="lg" len="lg"/>
            </a:ln>
          </p:spPr>
          <p:txBody>
            <a:bodyPr/>
            <a:lstStyle/>
            <a:p>
              <a:endParaRPr lang="en-US"/>
            </a:p>
          </p:txBody>
        </p:sp>
        <p:grpSp>
          <p:nvGrpSpPr>
            <p:cNvPr id="12" name="Group 12"/>
            <p:cNvGrpSpPr/>
            <p:nvPr/>
          </p:nvGrpSpPr>
          <p:grpSpPr>
            <a:xfrm>
              <a:off x="1786088" y="0"/>
              <a:ext cx="437486" cy="397715"/>
              <a:chOff x="0" y="0"/>
              <a:chExt cx="698500" cy="635000"/>
            </a:xfrm>
          </p:grpSpPr>
          <p:sp>
            <p:nvSpPr>
              <p:cNvPr id="13" name="Freeform 13"/>
              <p:cNvSpPr/>
              <p:nvPr/>
            </p:nvSpPr>
            <p:spPr>
              <a:xfrm>
                <a:off x="0" y="0"/>
                <a:ext cx="698500" cy="635000"/>
              </a:xfrm>
              <a:custGeom>
                <a:avLst/>
                <a:gdLst/>
                <a:ahLst/>
                <a:cxnLst/>
                <a:rect l="l" t="t" r="r" b="b"/>
                <a:pathLst>
                  <a:path w="698500" h="635000">
                    <a:moveTo>
                      <a:pt x="689206" y="134181"/>
                    </a:moveTo>
                    <a:cubicBezTo>
                      <a:pt x="667111" y="59151"/>
                      <a:pt x="595785" y="2"/>
                      <a:pt x="511444" y="0"/>
                    </a:cubicBezTo>
                    <a:cubicBezTo>
                      <a:pt x="440633" y="0"/>
                      <a:pt x="379113" y="39955"/>
                      <a:pt x="348013" y="98637"/>
                    </a:cubicBezTo>
                    <a:cubicBezTo>
                      <a:pt x="316913" y="39956"/>
                      <a:pt x="255402" y="2"/>
                      <a:pt x="184593" y="0"/>
                    </a:cubicBezTo>
                    <a:cubicBezTo>
                      <a:pt x="96370" y="0"/>
                      <a:pt x="19208" y="59151"/>
                      <a:pt x="4058" y="145002"/>
                    </a:cubicBezTo>
                    <a:cubicBezTo>
                      <a:pt x="-34360" y="362701"/>
                      <a:pt x="209136" y="533104"/>
                      <a:pt x="348562" y="635000"/>
                    </a:cubicBezTo>
                    <a:cubicBezTo>
                      <a:pt x="477469" y="540791"/>
                      <a:pt x="752380" y="348699"/>
                      <a:pt x="689206" y="134181"/>
                    </a:cubicBezTo>
                    <a:close/>
                  </a:path>
                </a:pathLst>
              </a:custGeom>
              <a:solidFill>
                <a:srgbClr val="A49788"/>
              </a:solidFill>
            </p:spPr>
            <p:txBody>
              <a:bodyPr/>
              <a:lstStyle/>
              <a:p>
                <a:endParaRPr lang="en-US"/>
              </a:p>
            </p:txBody>
          </p:sp>
          <p:sp>
            <p:nvSpPr>
              <p:cNvPr id="14" name="TextBox 14"/>
              <p:cNvSpPr txBox="1"/>
              <p:nvPr/>
            </p:nvSpPr>
            <p:spPr>
              <a:xfrm>
                <a:off x="57150" y="53975"/>
                <a:ext cx="584200" cy="479425"/>
              </a:xfrm>
              <a:prstGeom prst="rect">
                <a:avLst/>
              </a:prstGeom>
            </p:spPr>
            <p:txBody>
              <a:bodyPr lIns="50800" tIns="50800" rIns="50800" bIns="50800" rtlCol="0" anchor="ctr"/>
              <a:lstStyle/>
              <a:p>
                <a:pPr algn="ctr">
                  <a:lnSpc>
                    <a:spcPts val="3359"/>
                  </a:lnSpc>
                </a:pPr>
                <a:endParaRPr/>
              </a:p>
            </p:txBody>
          </p:sp>
        </p:grpSp>
      </p:grpSp>
      <p:grpSp>
        <p:nvGrpSpPr>
          <p:cNvPr id="15" name="Group 15"/>
          <p:cNvGrpSpPr/>
          <p:nvPr/>
        </p:nvGrpSpPr>
        <p:grpSpPr>
          <a:xfrm>
            <a:off x="8324692" y="2778540"/>
            <a:ext cx="1499195" cy="3680041"/>
            <a:chOff x="0" y="0"/>
            <a:chExt cx="1998926" cy="4906721"/>
          </a:xfrm>
        </p:grpSpPr>
        <p:sp>
          <p:nvSpPr>
            <p:cNvPr id="16" name="AutoShape 16"/>
            <p:cNvSpPr/>
            <p:nvPr/>
          </p:nvSpPr>
          <p:spPr>
            <a:xfrm flipH="1" flipV="1">
              <a:off x="999463" y="0"/>
              <a:ext cx="0" cy="2175015"/>
            </a:xfrm>
            <a:prstGeom prst="line">
              <a:avLst/>
            </a:prstGeom>
            <a:ln w="38100" cap="flat">
              <a:solidFill>
                <a:srgbClr val="A49788"/>
              </a:solidFill>
              <a:prstDash val="solid"/>
              <a:headEnd type="oval" w="lg" len="lg"/>
              <a:tailEnd type="oval" w="lg" len="lg"/>
            </a:ln>
          </p:spPr>
          <p:txBody>
            <a:bodyPr/>
            <a:lstStyle/>
            <a:p>
              <a:endParaRPr lang="en-US"/>
            </a:p>
          </p:txBody>
        </p:sp>
        <p:grpSp>
          <p:nvGrpSpPr>
            <p:cNvPr id="17" name="Group 17"/>
            <p:cNvGrpSpPr>
              <a:grpSpLocks noChangeAspect="1"/>
            </p:cNvGrpSpPr>
            <p:nvPr/>
          </p:nvGrpSpPr>
          <p:grpSpPr>
            <a:xfrm>
              <a:off x="0" y="2386276"/>
              <a:ext cx="1998926" cy="1998926"/>
              <a:chOff x="0" y="0"/>
              <a:chExt cx="14840029" cy="14840029"/>
            </a:xfrm>
          </p:grpSpPr>
          <p:sp>
            <p:nvSpPr>
              <p:cNvPr id="18" name="Freeform 18"/>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19" name="Freeform 19"/>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20" name="Freeform 20"/>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5"/>
                <a:stretch>
                  <a:fillRect l="-86070" t="-1257" r="-87631" b="-53388"/>
                </a:stretch>
              </a:blipFill>
            </p:spPr>
            <p:txBody>
              <a:bodyPr/>
              <a:lstStyle/>
              <a:p>
                <a:endParaRPr lang="en-US"/>
              </a:p>
            </p:txBody>
          </p:sp>
        </p:grpSp>
        <p:sp>
          <p:nvSpPr>
            <p:cNvPr id="21" name="TextBox 21"/>
            <p:cNvSpPr txBox="1"/>
            <p:nvPr/>
          </p:nvSpPr>
          <p:spPr>
            <a:xfrm>
              <a:off x="268600" y="4520880"/>
              <a:ext cx="1449466" cy="385841"/>
            </a:xfrm>
            <a:prstGeom prst="rect">
              <a:avLst/>
            </a:prstGeom>
          </p:spPr>
          <p:txBody>
            <a:bodyPr lIns="0" tIns="0" rIns="0" bIns="0" rtlCol="0" anchor="t">
              <a:spAutoFit/>
            </a:bodyPr>
            <a:lstStyle/>
            <a:p>
              <a:pPr algn="ctr">
                <a:lnSpc>
                  <a:spcPts val="2424"/>
                </a:lnSpc>
              </a:pPr>
              <a:r>
                <a:rPr lang="en-US" sz="1732" b="1">
                  <a:solidFill>
                    <a:srgbClr val="432F22"/>
                  </a:solidFill>
                  <a:latin typeface="Source Serif Pro Bold"/>
                  <a:ea typeface="Source Serif Pro Bold"/>
                  <a:cs typeface="Source Serif Pro Bold"/>
                  <a:sym typeface="Source Serif Pro Bold"/>
                </a:rPr>
                <a:t>ELENA</a:t>
              </a:r>
            </a:p>
          </p:txBody>
        </p:sp>
      </p:grpSp>
      <p:grpSp>
        <p:nvGrpSpPr>
          <p:cNvPr id="22" name="Group 22"/>
          <p:cNvGrpSpPr/>
          <p:nvPr/>
        </p:nvGrpSpPr>
        <p:grpSpPr>
          <a:xfrm>
            <a:off x="13762069" y="3921587"/>
            <a:ext cx="1668891" cy="2080590"/>
            <a:chOff x="0" y="0"/>
            <a:chExt cx="2225188" cy="2774120"/>
          </a:xfrm>
        </p:grpSpPr>
        <p:sp>
          <p:nvSpPr>
            <p:cNvPr id="23" name="AutoShape 23"/>
            <p:cNvSpPr/>
            <p:nvPr/>
          </p:nvSpPr>
          <p:spPr>
            <a:xfrm flipV="1">
              <a:off x="1131644" y="0"/>
              <a:ext cx="0" cy="628702"/>
            </a:xfrm>
            <a:prstGeom prst="line">
              <a:avLst/>
            </a:prstGeom>
            <a:ln w="38100" cap="flat">
              <a:solidFill>
                <a:srgbClr val="A49788"/>
              </a:solidFill>
              <a:prstDash val="solid"/>
              <a:headEnd type="oval" w="lg" len="lg"/>
              <a:tailEnd type="none" w="sm" len="sm"/>
            </a:ln>
          </p:spPr>
          <p:txBody>
            <a:bodyPr/>
            <a:lstStyle/>
            <a:p>
              <a:endParaRPr lang="en-US"/>
            </a:p>
          </p:txBody>
        </p:sp>
        <p:grpSp>
          <p:nvGrpSpPr>
            <p:cNvPr id="24" name="Group 24"/>
            <p:cNvGrpSpPr>
              <a:grpSpLocks noChangeAspect="1"/>
            </p:cNvGrpSpPr>
            <p:nvPr/>
          </p:nvGrpSpPr>
          <p:grpSpPr>
            <a:xfrm>
              <a:off x="294690" y="842330"/>
              <a:ext cx="1635808" cy="1635808"/>
              <a:chOff x="0" y="0"/>
              <a:chExt cx="14840029" cy="14840029"/>
            </a:xfrm>
          </p:grpSpPr>
          <p:sp>
            <p:nvSpPr>
              <p:cNvPr id="25" name="Freeform 25"/>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26" name="Freeform 26"/>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27" name="Freeform 27"/>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6"/>
                <a:stretch>
                  <a:fillRect l="223" r="223" b="-50092"/>
                </a:stretch>
              </a:blipFill>
            </p:spPr>
            <p:txBody>
              <a:bodyPr/>
              <a:lstStyle/>
              <a:p>
                <a:endParaRPr lang="en-US"/>
              </a:p>
            </p:txBody>
          </p:sp>
        </p:grpSp>
        <p:sp>
          <p:nvSpPr>
            <p:cNvPr id="28" name="TextBox 28"/>
            <p:cNvSpPr txBox="1"/>
            <p:nvPr/>
          </p:nvSpPr>
          <p:spPr>
            <a:xfrm>
              <a:off x="0" y="2495383"/>
              <a:ext cx="2225188" cy="278737"/>
            </a:xfrm>
            <a:prstGeom prst="rect">
              <a:avLst/>
            </a:prstGeom>
          </p:spPr>
          <p:txBody>
            <a:bodyPr lIns="0" tIns="0" rIns="0" bIns="0" rtlCol="0" anchor="t">
              <a:spAutoFit/>
            </a:bodyPr>
            <a:lstStyle/>
            <a:p>
              <a:pPr algn="ctr">
                <a:lnSpc>
                  <a:spcPts val="1864"/>
                </a:lnSpc>
              </a:pPr>
              <a:r>
                <a:rPr lang="en-US" sz="1332" b="1">
                  <a:solidFill>
                    <a:srgbClr val="432F22"/>
                  </a:solidFill>
                  <a:latin typeface="Source Serif Pro Bold"/>
                  <a:ea typeface="Source Serif Pro Bold"/>
                  <a:cs typeface="Source Serif Pro Bold"/>
                  <a:sym typeface="Source Serif Pro Bold"/>
                </a:rPr>
                <a:t>JUANITO</a:t>
              </a:r>
            </a:p>
          </p:txBody>
        </p:sp>
      </p:grpSp>
      <p:grpSp>
        <p:nvGrpSpPr>
          <p:cNvPr id="29" name="Group 29"/>
          <p:cNvGrpSpPr/>
          <p:nvPr/>
        </p:nvGrpSpPr>
        <p:grpSpPr>
          <a:xfrm>
            <a:off x="5921763" y="2006248"/>
            <a:ext cx="1297863" cy="1625554"/>
            <a:chOff x="0" y="0"/>
            <a:chExt cx="1730484" cy="2167405"/>
          </a:xfrm>
        </p:grpSpPr>
        <p:grpSp>
          <p:nvGrpSpPr>
            <p:cNvPr id="30" name="Group 30"/>
            <p:cNvGrpSpPr>
              <a:grpSpLocks noChangeAspect="1"/>
            </p:cNvGrpSpPr>
            <p:nvPr/>
          </p:nvGrpSpPr>
          <p:grpSpPr>
            <a:xfrm>
              <a:off x="0" y="0"/>
              <a:ext cx="1730484" cy="1730484"/>
              <a:chOff x="0" y="0"/>
              <a:chExt cx="14840029" cy="14840029"/>
            </a:xfrm>
          </p:grpSpPr>
          <p:sp>
            <p:nvSpPr>
              <p:cNvPr id="31" name="Freeform 31"/>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32" name="Freeform 32"/>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33" name="Freeform 33"/>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6"/>
                <a:stretch>
                  <a:fillRect l="-14002" t="-13694" r="-8420" b="-70877"/>
                </a:stretch>
              </a:blipFill>
            </p:spPr>
            <p:txBody>
              <a:bodyPr/>
              <a:lstStyle/>
              <a:p>
                <a:endParaRPr lang="en-US"/>
              </a:p>
            </p:txBody>
          </p:sp>
        </p:grpSp>
        <p:sp>
          <p:nvSpPr>
            <p:cNvPr id="34" name="TextBox 34"/>
            <p:cNvSpPr txBox="1"/>
            <p:nvPr/>
          </p:nvSpPr>
          <p:spPr>
            <a:xfrm>
              <a:off x="98563" y="1769084"/>
              <a:ext cx="1533357" cy="398321"/>
            </a:xfrm>
            <a:prstGeom prst="rect">
              <a:avLst/>
            </a:prstGeom>
          </p:spPr>
          <p:txBody>
            <a:bodyPr lIns="0" tIns="0" rIns="0" bIns="0" rtlCol="0" anchor="t">
              <a:spAutoFit/>
            </a:bodyPr>
            <a:lstStyle/>
            <a:p>
              <a:pPr algn="ctr">
                <a:lnSpc>
                  <a:spcPts val="2565"/>
                </a:lnSpc>
              </a:pPr>
              <a:r>
                <a:rPr lang="en-US" sz="1832" b="1">
                  <a:solidFill>
                    <a:srgbClr val="432F22"/>
                  </a:solidFill>
                  <a:latin typeface="Source Serif Pro Bold"/>
                  <a:ea typeface="Source Serif Pro Bold"/>
                  <a:cs typeface="Source Serif Pro Bold"/>
                  <a:sym typeface="Source Serif Pro Bold"/>
                </a:rPr>
                <a:t>JUAN</a:t>
              </a:r>
            </a:p>
          </p:txBody>
        </p:sp>
      </p:grpSp>
      <p:grpSp>
        <p:nvGrpSpPr>
          <p:cNvPr id="35" name="Group 35"/>
          <p:cNvGrpSpPr/>
          <p:nvPr/>
        </p:nvGrpSpPr>
        <p:grpSpPr>
          <a:xfrm>
            <a:off x="10919758" y="2006248"/>
            <a:ext cx="1297863" cy="1625554"/>
            <a:chOff x="0" y="0"/>
            <a:chExt cx="1730484" cy="2167405"/>
          </a:xfrm>
        </p:grpSpPr>
        <p:grpSp>
          <p:nvGrpSpPr>
            <p:cNvPr id="36" name="Group 36"/>
            <p:cNvGrpSpPr>
              <a:grpSpLocks noChangeAspect="1"/>
            </p:cNvGrpSpPr>
            <p:nvPr/>
          </p:nvGrpSpPr>
          <p:grpSpPr>
            <a:xfrm>
              <a:off x="0" y="0"/>
              <a:ext cx="1730484" cy="1730484"/>
              <a:chOff x="0" y="0"/>
              <a:chExt cx="14840029" cy="14840029"/>
            </a:xfrm>
          </p:grpSpPr>
          <p:sp>
            <p:nvSpPr>
              <p:cNvPr id="37" name="Freeform 37"/>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38" name="Freeform 38"/>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39" name="Freeform 39"/>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7"/>
                <a:stretch>
                  <a:fillRect l="-22031" t="-7545" r="-15063" b="-29442"/>
                </a:stretch>
              </a:blipFill>
            </p:spPr>
            <p:txBody>
              <a:bodyPr/>
              <a:lstStyle/>
              <a:p>
                <a:endParaRPr lang="en-US"/>
              </a:p>
            </p:txBody>
          </p:sp>
        </p:grpSp>
        <p:sp>
          <p:nvSpPr>
            <p:cNvPr id="40" name="TextBox 40"/>
            <p:cNvSpPr txBox="1"/>
            <p:nvPr/>
          </p:nvSpPr>
          <p:spPr>
            <a:xfrm>
              <a:off x="77265" y="1769084"/>
              <a:ext cx="1533357" cy="398321"/>
            </a:xfrm>
            <a:prstGeom prst="rect">
              <a:avLst/>
            </a:prstGeom>
          </p:spPr>
          <p:txBody>
            <a:bodyPr lIns="0" tIns="0" rIns="0" bIns="0" rtlCol="0" anchor="t">
              <a:spAutoFit/>
            </a:bodyPr>
            <a:lstStyle/>
            <a:p>
              <a:pPr algn="ctr">
                <a:lnSpc>
                  <a:spcPts val="2565"/>
                </a:lnSpc>
              </a:pPr>
              <a:r>
                <a:rPr lang="en-US" sz="1832" b="1">
                  <a:solidFill>
                    <a:srgbClr val="432F22"/>
                  </a:solidFill>
                  <a:latin typeface="Source Serif Pro Bold"/>
                  <a:ea typeface="Source Serif Pro Bold"/>
                  <a:cs typeface="Source Serif Pro Bold"/>
                  <a:sym typeface="Source Serif Pro Bold"/>
                </a:rPr>
                <a:t>REMEGIA</a:t>
              </a:r>
            </a:p>
          </p:txBody>
        </p:sp>
      </p:grpSp>
      <p:grpSp>
        <p:nvGrpSpPr>
          <p:cNvPr id="41" name="Group 41"/>
          <p:cNvGrpSpPr/>
          <p:nvPr/>
        </p:nvGrpSpPr>
        <p:grpSpPr>
          <a:xfrm>
            <a:off x="13762069" y="1793179"/>
            <a:ext cx="2383390" cy="1735994"/>
            <a:chOff x="0" y="0"/>
            <a:chExt cx="3177853" cy="2314659"/>
          </a:xfrm>
        </p:grpSpPr>
        <p:grpSp>
          <p:nvGrpSpPr>
            <p:cNvPr id="42" name="Group 42"/>
            <p:cNvGrpSpPr>
              <a:grpSpLocks noChangeAspect="1"/>
            </p:cNvGrpSpPr>
            <p:nvPr/>
          </p:nvGrpSpPr>
          <p:grpSpPr>
            <a:xfrm>
              <a:off x="750563" y="0"/>
              <a:ext cx="1635808" cy="1635808"/>
              <a:chOff x="0" y="0"/>
              <a:chExt cx="14840029" cy="14840029"/>
            </a:xfrm>
          </p:grpSpPr>
          <p:sp>
            <p:nvSpPr>
              <p:cNvPr id="43" name="Freeform 43"/>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44" name="Freeform 44"/>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45" name="Freeform 45"/>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8"/>
                <a:stretch>
                  <a:fillRect l="-24712" r="-24712"/>
                </a:stretch>
              </a:blipFill>
            </p:spPr>
            <p:txBody>
              <a:bodyPr/>
              <a:lstStyle/>
              <a:p>
                <a:endParaRPr lang="en-US"/>
              </a:p>
            </p:txBody>
          </p:sp>
        </p:grpSp>
        <p:sp>
          <p:nvSpPr>
            <p:cNvPr id="46" name="TextBox 46"/>
            <p:cNvSpPr txBox="1"/>
            <p:nvPr/>
          </p:nvSpPr>
          <p:spPr>
            <a:xfrm>
              <a:off x="0" y="1721129"/>
              <a:ext cx="3177853" cy="593529"/>
            </a:xfrm>
            <a:prstGeom prst="rect">
              <a:avLst/>
            </a:prstGeom>
          </p:spPr>
          <p:txBody>
            <a:bodyPr lIns="0" tIns="0" rIns="0" bIns="0" rtlCol="0" anchor="t">
              <a:spAutoFit/>
            </a:bodyPr>
            <a:lstStyle/>
            <a:p>
              <a:pPr algn="ctr">
                <a:lnSpc>
                  <a:spcPts val="1864"/>
                </a:lnSpc>
              </a:pPr>
              <a:r>
                <a:rPr lang="en-US" sz="1332" b="1">
                  <a:solidFill>
                    <a:srgbClr val="432F22"/>
                  </a:solidFill>
                  <a:latin typeface="Source Serif Pro Bold"/>
                  <a:ea typeface="Source Serif Pro Bold"/>
                  <a:cs typeface="Source Serif Pro Bold"/>
                  <a:sym typeface="Source Serif Pro Bold"/>
                </a:rPr>
                <a:t>FRANCES</a:t>
              </a:r>
            </a:p>
            <a:p>
              <a:pPr algn="ctr">
                <a:lnSpc>
                  <a:spcPts val="1864"/>
                </a:lnSpc>
              </a:pPr>
              <a:r>
                <a:rPr lang="en-US" sz="1332" i="1">
                  <a:solidFill>
                    <a:srgbClr val="432F22"/>
                  </a:solidFill>
                  <a:latin typeface="Source Serif Pro Italics"/>
                  <a:ea typeface="Source Serif Pro Italics"/>
                  <a:cs typeface="Source Serif Pro Italics"/>
                  <a:sym typeface="Source Serif Pro Italics"/>
                </a:rPr>
                <a:t>(Foster mother)</a:t>
              </a:r>
            </a:p>
          </p:txBody>
        </p:sp>
      </p:grpSp>
      <p:grpSp>
        <p:nvGrpSpPr>
          <p:cNvPr id="47" name="Group 47"/>
          <p:cNvGrpSpPr/>
          <p:nvPr/>
        </p:nvGrpSpPr>
        <p:grpSpPr>
          <a:xfrm>
            <a:off x="2717976" y="3938275"/>
            <a:ext cx="2067483" cy="5076216"/>
            <a:chOff x="0" y="0"/>
            <a:chExt cx="2756644" cy="6768288"/>
          </a:xfrm>
        </p:grpSpPr>
        <p:sp>
          <p:nvSpPr>
            <p:cNvPr id="48" name="AutoShape 48"/>
            <p:cNvSpPr/>
            <p:nvPr/>
          </p:nvSpPr>
          <p:spPr>
            <a:xfrm flipV="1">
              <a:off x="1381288" y="0"/>
              <a:ext cx="0" cy="628702"/>
            </a:xfrm>
            <a:prstGeom prst="line">
              <a:avLst/>
            </a:prstGeom>
            <a:ln w="38100" cap="flat">
              <a:solidFill>
                <a:srgbClr val="A49788"/>
              </a:solidFill>
              <a:prstDash val="solid"/>
              <a:headEnd type="oval" w="lg" len="lg"/>
              <a:tailEnd type="none" w="sm" len="sm"/>
            </a:ln>
          </p:spPr>
          <p:txBody>
            <a:bodyPr/>
            <a:lstStyle/>
            <a:p>
              <a:endParaRPr lang="en-US"/>
            </a:p>
          </p:txBody>
        </p:sp>
        <p:grpSp>
          <p:nvGrpSpPr>
            <p:cNvPr id="49" name="Group 49"/>
            <p:cNvGrpSpPr>
              <a:grpSpLocks noChangeAspect="1"/>
            </p:cNvGrpSpPr>
            <p:nvPr/>
          </p:nvGrpSpPr>
          <p:grpSpPr>
            <a:xfrm>
              <a:off x="543251" y="805574"/>
              <a:ext cx="1635808" cy="1635808"/>
              <a:chOff x="0" y="0"/>
              <a:chExt cx="14840029" cy="14840029"/>
            </a:xfrm>
          </p:grpSpPr>
          <p:sp>
            <p:nvSpPr>
              <p:cNvPr id="50" name="Freeform 50"/>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51" name="Freeform 51"/>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52" name="Freeform 52"/>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9"/>
                <a:stretch>
                  <a:fillRect l="223" t="-3711" r="223" b="-3711"/>
                </a:stretch>
              </a:blipFill>
            </p:spPr>
            <p:txBody>
              <a:bodyPr/>
              <a:lstStyle/>
              <a:p>
                <a:endParaRPr lang="en-US"/>
              </a:p>
            </p:txBody>
          </p:sp>
        </p:grpSp>
        <p:grpSp>
          <p:nvGrpSpPr>
            <p:cNvPr id="53" name="Group 53"/>
            <p:cNvGrpSpPr>
              <a:grpSpLocks noChangeAspect="1"/>
            </p:cNvGrpSpPr>
            <p:nvPr/>
          </p:nvGrpSpPr>
          <p:grpSpPr>
            <a:xfrm>
              <a:off x="34334" y="3670222"/>
              <a:ext cx="1204177" cy="1204177"/>
              <a:chOff x="0" y="0"/>
              <a:chExt cx="14840029" cy="14840029"/>
            </a:xfrm>
          </p:grpSpPr>
          <p:sp>
            <p:nvSpPr>
              <p:cNvPr id="54" name="Freeform 54"/>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55" name="Freeform 55"/>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56" name="Freeform 56"/>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10"/>
                <a:stretch>
                  <a:fillRect l="117" r="117"/>
                </a:stretch>
              </a:blipFill>
            </p:spPr>
            <p:txBody>
              <a:bodyPr/>
              <a:lstStyle/>
              <a:p>
                <a:endParaRPr lang="en-US"/>
              </a:p>
            </p:txBody>
          </p:sp>
        </p:grpSp>
        <p:sp>
          <p:nvSpPr>
            <p:cNvPr id="57" name="AutoShape 57"/>
            <p:cNvSpPr/>
            <p:nvPr/>
          </p:nvSpPr>
          <p:spPr>
            <a:xfrm flipV="1">
              <a:off x="1342105" y="2863720"/>
              <a:ext cx="0" cy="628702"/>
            </a:xfrm>
            <a:prstGeom prst="line">
              <a:avLst/>
            </a:prstGeom>
            <a:ln w="38100" cap="flat">
              <a:solidFill>
                <a:srgbClr val="A49788"/>
              </a:solidFill>
              <a:prstDash val="solid"/>
              <a:headEnd type="oval" w="lg" len="lg"/>
              <a:tailEnd type="none" w="sm" len="sm"/>
            </a:ln>
          </p:spPr>
          <p:txBody>
            <a:bodyPr/>
            <a:lstStyle/>
            <a:p>
              <a:endParaRPr lang="en-US"/>
            </a:p>
          </p:txBody>
        </p:sp>
        <p:grpSp>
          <p:nvGrpSpPr>
            <p:cNvPr id="58" name="Group 58"/>
            <p:cNvGrpSpPr>
              <a:grpSpLocks noChangeAspect="1"/>
            </p:cNvGrpSpPr>
            <p:nvPr/>
          </p:nvGrpSpPr>
          <p:grpSpPr>
            <a:xfrm>
              <a:off x="1483800" y="3670222"/>
              <a:ext cx="1204177" cy="1204177"/>
              <a:chOff x="0" y="0"/>
              <a:chExt cx="14840029" cy="14840029"/>
            </a:xfrm>
          </p:grpSpPr>
          <p:sp>
            <p:nvSpPr>
              <p:cNvPr id="59" name="Freeform 59"/>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60" name="Freeform 60"/>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61" name="Freeform 61"/>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11"/>
                <a:stretch>
                  <a:fillRect l="-13294" t="-13494" r="223" b="-30736"/>
                </a:stretch>
              </a:blipFill>
            </p:spPr>
            <p:txBody>
              <a:bodyPr/>
              <a:lstStyle/>
              <a:p>
                <a:endParaRPr lang="en-US"/>
              </a:p>
            </p:txBody>
          </p:sp>
        </p:grpSp>
        <p:grpSp>
          <p:nvGrpSpPr>
            <p:cNvPr id="62" name="Group 62"/>
            <p:cNvGrpSpPr>
              <a:grpSpLocks noChangeAspect="1"/>
            </p:cNvGrpSpPr>
            <p:nvPr/>
          </p:nvGrpSpPr>
          <p:grpSpPr>
            <a:xfrm>
              <a:off x="0" y="5293225"/>
              <a:ext cx="1204177" cy="1204177"/>
              <a:chOff x="0" y="0"/>
              <a:chExt cx="14840029" cy="14840029"/>
            </a:xfrm>
          </p:grpSpPr>
          <p:sp>
            <p:nvSpPr>
              <p:cNvPr id="63" name="Freeform 63"/>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64" name="Freeform 64"/>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65" name="Freeform 65"/>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6"/>
                <a:stretch>
                  <a:fillRect l="-13418" t="-11347" r="-10676" b="-75744"/>
                </a:stretch>
              </a:blipFill>
            </p:spPr>
            <p:txBody>
              <a:bodyPr/>
              <a:lstStyle/>
              <a:p>
                <a:endParaRPr lang="en-US"/>
              </a:p>
            </p:txBody>
          </p:sp>
        </p:grpSp>
        <p:grpSp>
          <p:nvGrpSpPr>
            <p:cNvPr id="66" name="Group 66"/>
            <p:cNvGrpSpPr>
              <a:grpSpLocks noChangeAspect="1"/>
            </p:cNvGrpSpPr>
            <p:nvPr/>
          </p:nvGrpSpPr>
          <p:grpSpPr>
            <a:xfrm>
              <a:off x="1483800" y="5330620"/>
              <a:ext cx="1204177" cy="1204177"/>
              <a:chOff x="0" y="0"/>
              <a:chExt cx="14840029" cy="14840029"/>
            </a:xfrm>
          </p:grpSpPr>
          <p:sp>
            <p:nvSpPr>
              <p:cNvPr id="67" name="Freeform 67"/>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68" name="Freeform 68"/>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69" name="Freeform 69"/>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12"/>
                <a:stretch>
                  <a:fillRect l="-2019" t="-10089" r="-12516"/>
                </a:stretch>
              </a:blipFill>
            </p:spPr>
            <p:txBody>
              <a:bodyPr/>
              <a:lstStyle/>
              <a:p>
                <a:endParaRPr lang="en-US"/>
              </a:p>
            </p:txBody>
          </p:sp>
        </p:grpSp>
        <p:sp>
          <p:nvSpPr>
            <p:cNvPr id="70" name="TextBox 70"/>
            <p:cNvSpPr txBox="1"/>
            <p:nvPr/>
          </p:nvSpPr>
          <p:spPr>
            <a:xfrm>
              <a:off x="636422" y="2473132"/>
              <a:ext cx="1449466" cy="278737"/>
            </a:xfrm>
            <a:prstGeom prst="rect">
              <a:avLst/>
            </a:prstGeom>
          </p:spPr>
          <p:txBody>
            <a:bodyPr lIns="0" tIns="0" rIns="0" bIns="0" rtlCol="0" anchor="t">
              <a:spAutoFit/>
            </a:bodyPr>
            <a:lstStyle/>
            <a:p>
              <a:pPr algn="ctr">
                <a:lnSpc>
                  <a:spcPts val="1864"/>
                </a:lnSpc>
              </a:pPr>
              <a:r>
                <a:rPr lang="en-US" sz="1332" b="1">
                  <a:solidFill>
                    <a:srgbClr val="432F22"/>
                  </a:solidFill>
                  <a:latin typeface="Source Serif Pro Bold"/>
                  <a:ea typeface="Source Serif Pro Bold"/>
                  <a:cs typeface="Source Serif Pro Bold"/>
                  <a:sym typeface="Source Serif Pro Bold"/>
                </a:rPr>
                <a:t>BIENVENIDO</a:t>
              </a:r>
            </a:p>
          </p:txBody>
        </p:sp>
        <p:sp>
          <p:nvSpPr>
            <p:cNvPr id="71" name="TextBox 71"/>
            <p:cNvSpPr txBox="1"/>
            <p:nvPr/>
          </p:nvSpPr>
          <p:spPr>
            <a:xfrm>
              <a:off x="102920" y="4892744"/>
              <a:ext cx="1067004" cy="214441"/>
            </a:xfrm>
            <a:prstGeom prst="rect">
              <a:avLst/>
            </a:prstGeom>
          </p:spPr>
          <p:txBody>
            <a:bodyPr lIns="0" tIns="0" rIns="0" bIns="0" rtlCol="0" anchor="t">
              <a:spAutoFit/>
            </a:bodyPr>
            <a:lstStyle/>
            <a:p>
              <a:pPr algn="ctr">
                <a:lnSpc>
                  <a:spcPts val="1372"/>
                </a:lnSpc>
              </a:pPr>
              <a:r>
                <a:rPr lang="en-US" sz="980" b="1">
                  <a:solidFill>
                    <a:srgbClr val="432F22"/>
                  </a:solidFill>
                  <a:latin typeface="Source Serif Pro Bold"/>
                  <a:ea typeface="Source Serif Pro Bold"/>
                  <a:cs typeface="Source Serif Pro Bold"/>
                  <a:sym typeface="Source Serif Pro Bold"/>
                </a:rPr>
                <a:t>SOPHIE</a:t>
              </a:r>
            </a:p>
          </p:txBody>
        </p:sp>
        <p:sp>
          <p:nvSpPr>
            <p:cNvPr id="72" name="TextBox 72"/>
            <p:cNvSpPr txBox="1"/>
            <p:nvPr/>
          </p:nvSpPr>
          <p:spPr>
            <a:xfrm>
              <a:off x="1415133" y="4892744"/>
              <a:ext cx="1341512" cy="214441"/>
            </a:xfrm>
            <a:prstGeom prst="rect">
              <a:avLst/>
            </a:prstGeom>
          </p:spPr>
          <p:txBody>
            <a:bodyPr lIns="0" tIns="0" rIns="0" bIns="0" rtlCol="0" anchor="t">
              <a:spAutoFit/>
            </a:bodyPr>
            <a:lstStyle/>
            <a:p>
              <a:pPr algn="ctr">
                <a:lnSpc>
                  <a:spcPts val="1372"/>
                </a:lnSpc>
              </a:pPr>
              <a:r>
                <a:rPr lang="en-US" sz="980" b="1">
                  <a:solidFill>
                    <a:srgbClr val="432F22"/>
                  </a:solidFill>
                  <a:latin typeface="Source Serif Pro Bold"/>
                  <a:ea typeface="Source Serif Pro Bold"/>
                  <a:cs typeface="Source Serif Pro Bold"/>
                  <a:sym typeface="Source Serif Pro Bold"/>
                </a:rPr>
                <a:t>MILKIE</a:t>
              </a:r>
            </a:p>
          </p:txBody>
        </p:sp>
        <p:sp>
          <p:nvSpPr>
            <p:cNvPr id="73" name="TextBox 73"/>
            <p:cNvSpPr txBox="1"/>
            <p:nvPr/>
          </p:nvSpPr>
          <p:spPr>
            <a:xfrm>
              <a:off x="68586" y="6553847"/>
              <a:ext cx="1067004" cy="214441"/>
            </a:xfrm>
            <a:prstGeom prst="rect">
              <a:avLst/>
            </a:prstGeom>
          </p:spPr>
          <p:txBody>
            <a:bodyPr lIns="0" tIns="0" rIns="0" bIns="0" rtlCol="0" anchor="t">
              <a:spAutoFit/>
            </a:bodyPr>
            <a:lstStyle/>
            <a:p>
              <a:pPr algn="ctr">
                <a:lnSpc>
                  <a:spcPts val="1372"/>
                </a:lnSpc>
              </a:pPr>
              <a:r>
                <a:rPr lang="en-US" sz="980" b="1">
                  <a:solidFill>
                    <a:srgbClr val="432F22"/>
                  </a:solidFill>
                  <a:latin typeface="Source Serif Pro Bold"/>
                  <a:ea typeface="Source Serif Pro Bold"/>
                  <a:cs typeface="Source Serif Pro Bold"/>
                  <a:sym typeface="Source Serif Pro Bold"/>
                </a:rPr>
                <a:t>BENJUNIOR</a:t>
              </a:r>
            </a:p>
          </p:txBody>
        </p:sp>
        <p:sp>
          <p:nvSpPr>
            <p:cNvPr id="74" name="TextBox 74"/>
            <p:cNvSpPr txBox="1"/>
            <p:nvPr/>
          </p:nvSpPr>
          <p:spPr>
            <a:xfrm>
              <a:off x="1380799" y="6553847"/>
              <a:ext cx="1341512" cy="214441"/>
            </a:xfrm>
            <a:prstGeom prst="rect">
              <a:avLst/>
            </a:prstGeom>
          </p:spPr>
          <p:txBody>
            <a:bodyPr lIns="0" tIns="0" rIns="0" bIns="0" rtlCol="0" anchor="t">
              <a:spAutoFit/>
            </a:bodyPr>
            <a:lstStyle/>
            <a:p>
              <a:pPr algn="ctr">
                <a:lnSpc>
                  <a:spcPts val="1372"/>
                </a:lnSpc>
              </a:pPr>
              <a:r>
                <a:rPr lang="en-US" sz="980" b="1">
                  <a:solidFill>
                    <a:srgbClr val="432F22"/>
                  </a:solidFill>
                  <a:latin typeface="Source Serif Pro Bold"/>
                  <a:ea typeface="Source Serif Pro Bold"/>
                  <a:cs typeface="Source Serif Pro Bold"/>
                  <a:sym typeface="Source Serif Pro Bold"/>
                </a:rPr>
                <a:t>BESBEN</a:t>
              </a:r>
            </a:p>
          </p:txBody>
        </p:sp>
      </p:grpSp>
      <p:grpSp>
        <p:nvGrpSpPr>
          <p:cNvPr id="75" name="Group 75"/>
          <p:cNvGrpSpPr/>
          <p:nvPr/>
        </p:nvGrpSpPr>
        <p:grpSpPr>
          <a:xfrm>
            <a:off x="5672394" y="3938275"/>
            <a:ext cx="2067483" cy="6189222"/>
            <a:chOff x="0" y="0"/>
            <a:chExt cx="2756644" cy="8252296"/>
          </a:xfrm>
        </p:grpSpPr>
        <p:sp>
          <p:nvSpPr>
            <p:cNvPr id="76" name="AutoShape 76"/>
            <p:cNvSpPr/>
            <p:nvPr/>
          </p:nvSpPr>
          <p:spPr>
            <a:xfrm flipV="1">
              <a:off x="1333343" y="0"/>
              <a:ext cx="0" cy="628702"/>
            </a:xfrm>
            <a:prstGeom prst="line">
              <a:avLst/>
            </a:prstGeom>
            <a:ln w="38100" cap="flat">
              <a:solidFill>
                <a:srgbClr val="A49788"/>
              </a:solidFill>
              <a:prstDash val="solid"/>
              <a:headEnd type="oval" w="lg" len="lg"/>
              <a:tailEnd type="none" w="sm" len="sm"/>
            </a:ln>
          </p:spPr>
          <p:txBody>
            <a:bodyPr/>
            <a:lstStyle/>
            <a:p>
              <a:endParaRPr lang="en-US"/>
            </a:p>
          </p:txBody>
        </p:sp>
        <p:grpSp>
          <p:nvGrpSpPr>
            <p:cNvPr id="77" name="Group 77"/>
            <p:cNvGrpSpPr>
              <a:grpSpLocks noChangeAspect="1"/>
            </p:cNvGrpSpPr>
            <p:nvPr/>
          </p:nvGrpSpPr>
          <p:grpSpPr>
            <a:xfrm>
              <a:off x="509308" y="777859"/>
              <a:ext cx="1635808" cy="1635808"/>
              <a:chOff x="0" y="0"/>
              <a:chExt cx="14840029" cy="14840029"/>
            </a:xfrm>
          </p:grpSpPr>
          <p:sp>
            <p:nvSpPr>
              <p:cNvPr id="78" name="Freeform 78"/>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79" name="Freeform 79"/>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80" name="Freeform 80"/>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13"/>
                <a:stretch>
                  <a:fillRect l="-15738" r="-24727" b="-23272"/>
                </a:stretch>
              </a:blipFill>
            </p:spPr>
            <p:txBody>
              <a:bodyPr/>
              <a:lstStyle/>
              <a:p>
                <a:endParaRPr lang="en-US"/>
              </a:p>
            </p:txBody>
          </p:sp>
        </p:grpSp>
        <p:sp>
          <p:nvSpPr>
            <p:cNvPr id="81" name="AutoShape 81"/>
            <p:cNvSpPr/>
            <p:nvPr/>
          </p:nvSpPr>
          <p:spPr>
            <a:xfrm flipV="1">
              <a:off x="1342105" y="2863720"/>
              <a:ext cx="0" cy="628702"/>
            </a:xfrm>
            <a:prstGeom prst="line">
              <a:avLst/>
            </a:prstGeom>
            <a:ln w="38100" cap="flat">
              <a:solidFill>
                <a:srgbClr val="A49788"/>
              </a:solidFill>
              <a:prstDash val="solid"/>
              <a:headEnd type="oval" w="lg" len="lg"/>
              <a:tailEnd type="none" w="sm" len="sm"/>
            </a:ln>
          </p:spPr>
          <p:txBody>
            <a:bodyPr/>
            <a:lstStyle/>
            <a:p>
              <a:endParaRPr lang="en-US"/>
            </a:p>
          </p:txBody>
        </p:sp>
        <p:grpSp>
          <p:nvGrpSpPr>
            <p:cNvPr id="82" name="Group 82"/>
            <p:cNvGrpSpPr>
              <a:grpSpLocks noChangeAspect="1"/>
            </p:cNvGrpSpPr>
            <p:nvPr/>
          </p:nvGrpSpPr>
          <p:grpSpPr>
            <a:xfrm>
              <a:off x="0" y="5293225"/>
              <a:ext cx="1204177" cy="1204177"/>
              <a:chOff x="0" y="0"/>
              <a:chExt cx="14840029" cy="14840029"/>
            </a:xfrm>
          </p:grpSpPr>
          <p:sp>
            <p:nvSpPr>
              <p:cNvPr id="83" name="Freeform 83"/>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84" name="Freeform 84"/>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85" name="Freeform 85"/>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6"/>
                <a:stretch>
                  <a:fillRect l="-13418" t="-11347" r="-10676" b="-75744"/>
                </a:stretch>
              </a:blipFill>
            </p:spPr>
            <p:txBody>
              <a:bodyPr/>
              <a:lstStyle/>
              <a:p>
                <a:endParaRPr lang="en-US"/>
              </a:p>
            </p:txBody>
          </p:sp>
        </p:grpSp>
        <p:grpSp>
          <p:nvGrpSpPr>
            <p:cNvPr id="86" name="Group 86"/>
            <p:cNvGrpSpPr>
              <a:grpSpLocks noChangeAspect="1"/>
            </p:cNvGrpSpPr>
            <p:nvPr/>
          </p:nvGrpSpPr>
          <p:grpSpPr>
            <a:xfrm>
              <a:off x="34334" y="3669517"/>
              <a:ext cx="1204177" cy="1204177"/>
              <a:chOff x="0" y="0"/>
              <a:chExt cx="14840029" cy="14840029"/>
            </a:xfrm>
          </p:grpSpPr>
          <p:sp>
            <p:nvSpPr>
              <p:cNvPr id="87" name="Freeform 87"/>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88" name="Freeform 88"/>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89" name="Freeform 89"/>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6"/>
                <a:stretch>
                  <a:fillRect l="-13418" t="-11347" r="-10676" b="-75744"/>
                </a:stretch>
              </a:blipFill>
            </p:spPr>
            <p:txBody>
              <a:bodyPr/>
              <a:lstStyle/>
              <a:p>
                <a:endParaRPr lang="en-US"/>
              </a:p>
            </p:txBody>
          </p:sp>
        </p:grpSp>
        <p:grpSp>
          <p:nvGrpSpPr>
            <p:cNvPr id="90" name="Group 90"/>
            <p:cNvGrpSpPr>
              <a:grpSpLocks noChangeAspect="1"/>
            </p:cNvGrpSpPr>
            <p:nvPr/>
          </p:nvGrpSpPr>
          <p:grpSpPr>
            <a:xfrm>
              <a:off x="1483800" y="3669517"/>
              <a:ext cx="1204177" cy="1204177"/>
              <a:chOff x="0" y="0"/>
              <a:chExt cx="14840029" cy="14840029"/>
            </a:xfrm>
          </p:grpSpPr>
          <p:sp>
            <p:nvSpPr>
              <p:cNvPr id="91" name="Freeform 91"/>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92" name="Freeform 92"/>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93" name="Freeform 93"/>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8"/>
                <a:stretch>
                  <a:fillRect l="-24712" r="-24712"/>
                </a:stretch>
              </a:blipFill>
            </p:spPr>
            <p:txBody>
              <a:bodyPr/>
              <a:lstStyle/>
              <a:p>
                <a:endParaRPr lang="en-US"/>
              </a:p>
            </p:txBody>
          </p:sp>
        </p:grpSp>
        <p:grpSp>
          <p:nvGrpSpPr>
            <p:cNvPr id="94" name="Group 94"/>
            <p:cNvGrpSpPr>
              <a:grpSpLocks noChangeAspect="1"/>
            </p:cNvGrpSpPr>
            <p:nvPr/>
          </p:nvGrpSpPr>
          <p:grpSpPr>
            <a:xfrm>
              <a:off x="1449466" y="5293225"/>
              <a:ext cx="1204177" cy="1204177"/>
              <a:chOff x="0" y="0"/>
              <a:chExt cx="14840029" cy="14840029"/>
            </a:xfrm>
          </p:grpSpPr>
          <p:sp>
            <p:nvSpPr>
              <p:cNvPr id="95" name="Freeform 95"/>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96" name="Freeform 96"/>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97" name="Freeform 97"/>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6"/>
                <a:stretch>
                  <a:fillRect l="-13418" t="-11347" r="-10676" b="-75744"/>
                </a:stretch>
              </a:blipFill>
            </p:spPr>
            <p:txBody>
              <a:bodyPr/>
              <a:lstStyle/>
              <a:p>
                <a:endParaRPr lang="en-US"/>
              </a:p>
            </p:txBody>
          </p:sp>
        </p:grpSp>
        <p:grpSp>
          <p:nvGrpSpPr>
            <p:cNvPr id="98" name="Group 98"/>
            <p:cNvGrpSpPr>
              <a:grpSpLocks noChangeAspect="1"/>
            </p:cNvGrpSpPr>
            <p:nvPr/>
          </p:nvGrpSpPr>
          <p:grpSpPr>
            <a:xfrm>
              <a:off x="740017" y="6814628"/>
              <a:ext cx="1204177" cy="1204177"/>
              <a:chOff x="0" y="0"/>
              <a:chExt cx="14840029" cy="14840029"/>
            </a:xfrm>
          </p:grpSpPr>
          <p:sp>
            <p:nvSpPr>
              <p:cNvPr id="99" name="Freeform 99"/>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100" name="Freeform 100"/>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101" name="Freeform 101"/>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14"/>
                <a:stretch>
                  <a:fillRect l="-23502" t="-11769" r="-33810" b="-43444"/>
                </a:stretch>
              </a:blipFill>
            </p:spPr>
            <p:txBody>
              <a:bodyPr/>
              <a:lstStyle/>
              <a:p>
                <a:endParaRPr lang="en-US"/>
              </a:p>
            </p:txBody>
          </p:sp>
        </p:grpSp>
        <p:sp>
          <p:nvSpPr>
            <p:cNvPr id="102" name="TextBox 102"/>
            <p:cNvSpPr txBox="1"/>
            <p:nvPr/>
          </p:nvSpPr>
          <p:spPr>
            <a:xfrm>
              <a:off x="602479" y="2473132"/>
              <a:ext cx="1449466" cy="278737"/>
            </a:xfrm>
            <a:prstGeom prst="rect">
              <a:avLst/>
            </a:prstGeom>
          </p:spPr>
          <p:txBody>
            <a:bodyPr lIns="0" tIns="0" rIns="0" bIns="0" rtlCol="0" anchor="t">
              <a:spAutoFit/>
            </a:bodyPr>
            <a:lstStyle/>
            <a:p>
              <a:pPr algn="ctr">
                <a:lnSpc>
                  <a:spcPts val="1864"/>
                </a:lnSpc>
              </a:pPr>
              <a:r>
                <a:rPr lang="en-US" sz="1332" b="1">
                  <a:solidFill>
                    <a:srgbClr val="432F22"/>
                  </a:solidFill>
                  <a:latin typeface="Source Serif Pro Bold"/>
                  <a:ea typeface="Source Serif Pro Bold"/>
                  <a:cs typeface="Source Serif Pro Bold"/>
                  <a:sym typeface="Source Serif Pro Bold"/>
                </a:rPr>
                <a:t>MAGDALENA</a:t>
              </a:r>
            </a:p>
          </p:txBody>
        </p:sp>
        <p:sp>
          <p:nvSpPr>
            <p:cNvPr id="103" name="TextBox 103"/>
            <p:cNvSpPr txBox="1"/>
            <p:nvPr/>
          </p:nvSpPr>
          <p:spPr>
            <a:xfrm>
              <a:off x="102920" y="4892744"/>
              <a:ext cx="1067004" cy="214441"/>
            </a:xfrm>
            <a:prstGeom prst="rect">
              <a:avLst/>
            </a:prstGeom>
          </p:spPr>
          <p:txBody>
            <a:bodyPr lIns="0" tIns="0" rIns="0" bIns="0" rtlCol="0" anchor="t">
              <a:spAutoFit/>
            </a:bodyPr>
            <a:lstStyle/>
            <a:p>
              <a:pPr algn="ctr">
                <a:lnSpc>
                  <a:spcPts val="1372"/>
                </a:lnSpc>
              </a:pPr>
              <a:r>
                <a:rPr lang="en-US" sz="980" b="1">
                  <a:solidFill>
                    <a:srgbClr val="432F22"/>
                  </a:solidFill>
                  <a:latin typeface="Source Serif Pro Bold"/>
                  <a:ea typeface="Source Serif Pro Bold"/>
                  <a:cs typeface="Source Serif Pro Bold"/>
                  <a:sym typeface="Source Serif Pro Bold"/>
                </a:rPr>
                <a:t>YOYONG</a:t>
              </a:r>
            </a:p>
          </p:txBody>
        </p:sp>
        <p:sp>
          <p:nvSpPr>
            <p:cNvPr id="104" name="TextBox 104"/>
            <p:cNvSpPr txBox="1"/>
            <p:nvPr/>
          </p:nvSpPr>
          <p:spPr>
            <a:xfrm>
              <a:off x="1415133" y="4892744"/>
              <a:ext cx="1341512" cy="214441"/>
            </a:xfrm>
            <a:prstGeom prst="rect">
              <a:avLst/>
            </a:prstGeom>
          </p:spPr>
          <p:txBody>
            <a:bodyPr lIns="0" tIns="0" rIns="0" bIns="0" rtlCol="0" anchor="t">
              <a:spAutoFit/>
            </a:bodyPr>
            <a:lstStyle/>
            <a:p>
              <a:pPr algn="ctr">
                <a:lnSpc>
                  <a:spcPts val="1372"/>
                </a:lnSpc>
              </a:pPr>
              <a:r>
                <a:rPr lang="en-US" sz="980" b="1">
                  <a:solidFill>
                    <a:srgbClr val="432F22"/>
                  </a:solidFill>
                  <a:latin typeface="Source Serif Pro Bold"/>
                  <a:ea typeface="Source Serif Pro Bold"/>
                  <a:cs typeface="Source Serif Pro Bold"/>
                  <a:sym typeface="Source Serif Pro Bold"/>
                </a:rPr>
                <a:t>INDAYBETH</a:t>
              </a:r>
            </a:p>
          </p:txBody>
        </p:sp>
        <p:sp>
          <p:nvSpPr>
            <p:cNvPr id="105" name="TextBox 105"/>
            <p:cNvSpPr txBox="1"/>
            <p:nvPr/>
          </p:nvSpPr>
          <p:spPr>
            <a:xfrm>
              <a:off x="68586" y="6553847"/>
              <a:ext cx="1067004" cy="214441"/>
            </a:xfrm>
            <a:prstGeom prst="rect">
              <a:avLst/>
            </a:prstGeom>
          </p:spPr>
          <p:txBody>
            <a:bodyPr lIns="0" tIns="0" rIns="0" bIns="0" rtlCol="0" anchor="t">
              <a:spAutoFit/>
            </a:bodyPr>
            <a:lstStyle/>
            <a:p>
              <a:pPr algn="ctr">
                <a:lnSpc>
                  <a:spcPts val="1372"/>
                </a:lnSpc>
              </a:pPr>
              <a:r>
                <a:rPr lang="en-US" sz="980" b="1">
                  <a:solidFill>
                    <a:srgbClr val="432F22"/>
                  </a:solidFill>
                  <a:latin typeface="Source Serif Pro Bold"/>
                  <a:ea typeface="Source Serif Pro Bold"/>
                  <a:cs typeface="Source Serif Pro Bold"/>
                  <a:sym typeface="Source Serif Pro Bold"/>
                </a:rPr>
                <a:t>CARLITO</a:t>
              </a:r>
            </a:p>
          </p:txBody>
        </p:sp>
        <p:sp>
          <p:nvSpPr>
            <p:cNvPr id="106" name="TextBox 106"/>
            <p:cNvSpPr txBox="1"/>
            <p:nvPr/>
          </p:nvSpPr>
          <p:spPr>
            <a:xfrm>
              <a:off x="1380799" y="6553847"/>
              <a:ext cx="1341512" cy="214441"/>
            </a:xfrm>
            <a:prstGeom prst="rect">
              <a:avLst/>
            </a:prstGeom>
          </p:spPr>
          <p:txBody>
            <a:bodyPr lIns="0" tIns="0" rIns="0" bIns="0" rtlCol="0" anchor="t">
              <a:spAutoFit/>
            </a:bodyPr>
            <a:lstStyle/>
            <a:p>
              <a:pPr algn="ctr">
                <a:lnSpc>
                  <a:spcPts val="1372"/>
                </a:lnSpc>
              </a:pPr>
              <a:r>
                <a:rPr lang="en-US" sz="980" b="1">
                  <a:solidFill>
                    <a:srgbClr val="432F22"/>
                  </a:solidFill>
                  <a:latin typeface="Source Serif Pro Bold"/>
                  <a:ea typeface="Source Serif Pro Bold"/>
                  <a:cs typeface="Source Serif Pro Bold"/>
                  <a:sym typeface="Source Serif Pro Bold"/>
                </a:rPr>
                <a:t>NELSON</a:t>
              </a:r>
            </a:p>
          </p:txBody>
        </p:sp>
        <p:sp>
          <p:nvSpPr>
            <p:cNvPr id="107" name="TextBox 107"/>
            <p:cNvSpPr txBox="1"/>
            <p:nvPr/>
          </p:nvSpPr>
          <p:spPr>
            <a:xfrm>
              <a:off x="671349" y="8037855"/>
              <a:ext cx="1341512" cy="214441"/>
            </a:xfrm>
            <a:prstGeom prst="rect">
              <a:avLst/>
            </a:prstGeom>
          </p:spPr>
          <p:txBody>
            <a:bodyPr lIns="0" tIns="0" rIns="0" bIns="0" rtlCol="0" anchor="t">
              <a:spAutoFit/>
            </a:bodyPr>
            <a:lstStyle/>
            <a:p>
              <a:pPr algn="ctr">
                <a:lnSpc>
                  <a:spcPts val="1372"/>
                </a:lnSpc>
              </a:pPr>
              <a:r>
                <a:rPr lang="en-US" sz="980" b="1">
                  <a:solidFill>
                    <a:srgbClr val="432F22"/>
                  </a:solidFill>
                  <a:latin typeface="Source Serif Pro Bold"/>
                  <a:ea typeface="Source Serif Pro Bold"/>
                  <a:cs typeface="Source Serif Pro Bold"/>
                  <a:sym typeface="Source Serif Pro Bold"/>
                </a:rPr>
                <a:t>FE</a:t>
              </a:r>
            </a:p>
          </p:txBody>
        </p:sp>
      </p:grpSp>
      <p:sp>
        <p:nvSpPr>
          <p:cNvPr id="108" name="AutoShape 108"/>
          <p:cNvSpPr/>
          <p:nvPr/>
        </p:nvSpPr>
        <p:spPr>
          <a:xfrm flipV="1">
            <a:off x="11685711" y="3938275"/>
            <a:ext cx="0" cy="471526"/>
          </a:xfrm>
          <a:prstGeom prst="line">
            <a:avLst/>
          </a:prstGeom>
          <a:ln w="28575" cap="flat">
            <a:solidFill>
              <a:srgbClr val="A49788"/>
            </a:solidFill>
            <a:prstDash val="solid"/>
            <a:headEnd type="oval" w="lg" len="lg"/>
            <a:tailEnd type="none" w="sm" len="sm"/>
          </a:ln>
        </p:spPr>
        <p:txBody>
          <a:bodyPr/>
          <a:lstStyle/>
          <a:p>
            <a:endParaRPr lang="en-US"/>
          </a:p>
        </p:txBody>
      </p:sp>
      <p:grpSp>
        <p:nvGrpSpPr>
          <p:cNvPr id="109" name="Group 109"/>
          <p:cNvGrpSpPr>
            <a:grpSpLocks noChangeAspect="1"/>
          </p:cNvGrpSpPr>
          <p:nvPr/>
        </p:nvGrpSpPr>
        <p:grpSpPr>
          <a:xfrm>
            <a:off x="11007128" y="4547895"/>
            <a:ext cx="1226856" cy="1226856"/>
            <a:chOff x="0" y="0"/>
            <a:chExt cx="14840029" cy="14840029"/>
          </a:xfrm>
        </p:grpSpPr>
        <p:sp>
          <p:nvSpPr>
            <p:cNvPr id="110" name="Freeform 110"/>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111" name="Freeform 111"/>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112" name="Freeform 112"/>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6"/>
              <a:stretch>
                <a:fillRect l="223" r="223" b="-50092"/>
              </a:stretch>
            </a:blipFill>
          </p:spPr>
          <p:txBody>
            <a:bodyPr/>
            <a:lstStyle/>
            <a:p>
              <a:endParaRPr lang="en-US"/>
            </a:p>
          </p:txBody>
        </p:sp>
      </p:grpSp>
      <p:sp>
        <p:nvSpPr>
          <p:cNvPr id="113" name="AutoShape 113"/>
          <p:cNvSpPr/>
          <p:nvPr/>
        </p:nvSpPr>
        <p:spPr>
          <a:xfrm flipV="1">
            <a:off x="11690540" y="6114640"/>
            <a:ext cx="0" cy="471526"/>
          </a:xfrm>
          <a:prstGeom prst="line">
            <a:avLst/>
          </a:prstGeom>
          <a:ln w="28575" cap="flat">
            <a:solidFill>
              <a:srgbClr val="A49788"/>
            </a:solidFill>
            <a:prstDash val="solid"/>
            <a:headEnd type="oval" w="lg" len="lg"/>
            <a:tailEnd type="none" w="sm" len="sm"/>
          </a:ln>
        </p:spPr>
        <p:txBody>
          <a:bodyPr/>
          <a:lstStyle/>
          <a:p>
            <a:endParaRPr lang="en-US"/>
          </a:p>
        </p:txBody>
      </p:sp>
      <p:grpSp>
        <p:nvGrpSpPr>
          <p:cNvPr id="114" name="Group 114"/>
          <p:cNvGrpSpPr>
            <a:grpSpLocks noChangeAspect="1"/>
          </p:cNvGrpSpPr>
          <p:nvPr/>
        </p:nvGrpSpPr>
        <p:grpSpPr>
          <a:xfrm>
            <a:off x="10709712" y="6718988"/>
            <a:ext cx="903133" cy="903133"/>
            <a:chOff x="0" y="0"/>
            <a:chExt cx="14840029" cy="14840029"/>
          </a:xfrm>
        </p:grpSpPr>
        <p:sp>
          <p:nvSpPr>
            <p:cNvPr id="115" name="Freeform 115"/>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116" name="Freeform 116"/>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117" name="Freeform 117"/>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15"/>
              <a:stretch>
                <a:fillRect l="-26113" t="-17068" r="-18840" b="-94958"/>
              </a:stretch>
            </a:blipFill>
          </p:spPr>
          <p:txBody>
            <a:bodyPr/>
            <a:lstStyle/>
            <a:p>
              <a:endParaRPr lang="en-US"/>
            </a:p>
          </p:txBody>
        </p:sp>
      </p:grpSp>
      <p:grpSp>
        <p:nvGrpSpPr>
          <p:cNvPr id="118" name="Group 118"/>
          <p:cNvGrpSpPr>
            <a:grpSpLocks noChangeAspect="1"/>
          </p:cNvGrpSpPr>
          <p:nvPr/>
        </p:nvGrpSpPr>
        <p:grpSpPr>
          <a:xfrm>
            <a:off x="11822562" y="6718988"/>
            <a:ext cx="903133" cy="903133"/>
            <a:chOff x="0" y="0"/>
            <a:chExt cx="14840029" cy="14840029"/>
          </a:xfrm>
        </p:grpSpPr>
        <p:sp>
          <p:nvSpPr>
            <p:cNvPr id="119" name="Freeform 119"/>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120" name="Freeform 120"/>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121" name="Freeform 121"/>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6"/>
              <a:stretch>
                <a:fillRect l="-13418" t="-11347" r="-10676" b="-75744"/>
              </a:stretch>
            </a:blipFill>
          </p:spPr>
          <p:txBody>
            <a:bodyPr/>
            <a:lstStyle/>
            <a:p>
              <a:endParaRPr lang="en-US"/>
            </a:p>
          </p:txBody>
        </p:sp>
      </p:grpSp>
      <p:grpSp>
        <p:nvGrpSpPr>
          <p:cNvPr id="122" name="Group 122"/>
          <p:cNvGrpSpPr>
            <a:grpSpLocks noChangeAspect="1"/>
          </p:cNvGrpSpPr>
          <p:nvPr/>
        </p:nvGrpSpPr>
        <p:grpSpPr>
          <a:xfrm>
            <a:off x="10735401" y="7964815"/>
            <a:ext cx="903133" cy="903133"/>
            <a:chOff x="0" y="0"/>
            <a:chExt cx="14840029" cy="14840029"/>
          </a:xfrm>
        </p:grpSpPr>
        <p:sp>
          <p:nvSpPr>
            <p:cNvPr id="123" name="Freeform 123"/>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124" name="Freeform 124"/>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125" name="Freeform 125"/>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8"/>
              <a:stretch>
                <a:fillRect l="-24712" r="-24712"/>
              </a:stretch>
            </a:blipFill>
          </p:spPr>
          <p:txBody>
            <a:bodyPr/>
            <a:lstStyle/>
            <a:p>
              <a:endParaRPr lang="en-US"/>
            </a:p>
          </p:txBody>
        </p:sp>
      </p:grpSp>
      <p:grpSp>
        <p:nvGrpSpPr>
          <p:cNvPr id="126" name="Group 126"/>
          <p:cNvGrpSpPr>
            <a:grpSpLocks noChangeAspect="1"/>
          </p:cNvGrpSpPr>
          <p:nvPr/>
        </p:nvGrpSpPr>
        <p:grpSpPr>
          <a:xfrm>
            <a:off x="11822562" y="7936240"/>
            <a:ext cx="903133" cy="903133"/>
            <a:chOff x="0" y="0"/>
            <a:chExt cx="14840029" cy="14840029"/>
          </a:xfrm>
        </p:grpSpPr>
        <p:sp>
          <p:nvSpPr>
            <p:cNvPr id="127" name="Freeform 127"/>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128" name="Freeform 128"/>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129" name="Freeform 129"/>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8"/>
              <a:stretch>
                <a:fillRect l="-24712" r="-24712"/>
              </a:stretch>
            </a:blipFill>
          </p:spPr>
          <p:txBody>
            <a:bodyPr/>
            <a:lstStyle/>
            <a:p>
              <a:endParaRPr lang="en-US"/>
            </a:p>
          </p:txBody>
        </p:sp>
      </p:grpSp>
      <p:sp>
        <p:nvSpPr>
          <p:cNvPr id="130" name="TextBox 130"/>
          <p:cNvSpPr txBox="1"/>
          <p:nvPr/>
        </p:nvSpPr>
        <p:spPr>
          <a:xfrm>
            <a:off x="0" y="621858"/>
            <a:ext cx="18288000" cy="799846"/>
          </a:xfrm>
          <a:prstGeom prst="rect">
            <a:avLst/>
          </a:prstGeom>
        </p:spPr>
        <p:txBody>
          <a:bodyPr lIns="0" tIns="0" rIns="0" bIns="0" rtlCol="0" anchor="t">
            <a:spAutoFit/>
          </a:bodyPr>
          <a:lstStyle/>
          <a:p>
            <a:pPr algn="ctr">
              <a:lnSpc>
                <a:spcPts val="6272"/>
              </a:lnSpc>
            </a:pPr>
            <a:r>
              <a:rPr lang="en-US" sz="5600" b="1">
                <a:solidFill>
                  <a:srgbClr val="432F22"/>
                </a:solidFill>
                <a:latin typeface="Ibarra Real Nova Bold"/>
                <a:ea typeface="Ibarra Real Nova Bold"/>
                <a:cs typeface="Ibarra Real Nova Bold"/>
                <a:sym typeface="Ibarra Real Nova Bold"/>
              </a:rPr>
              <a:t>FIGURE 2.0 MAQUISO FAMILY TUNE TREE</a:t>
            </a:r>
          </a:p>
        </p:txBody>
      </p:sp>
      <p:sp>
        <p:nvSpPr>
          <p:cNvPr id="131" name="TextBox 131"/>
          <p:cNvSpPr txBox="1"/>
          <p:nvPr/>
        </p:nvSpPr>
        <p:spPr>
          <a:xfrm>
            <a:off x="10735401" y="8877473"/>
            <a:ext cx="800253" cy="165593"/>
          </a:xfrm>
          <a:prstGeom prst="rect">
            <a:avLst/>
          </a:prstGeom>
        </p:spPr>
        <p:txBody>
          <a:bodyPr lIns="0" tIns="0" rIns="0" bIns="0" rtlCol="0" anchor="t">
            <a:spAutoFit/>
          </a:bodyPr>
          <a:lstStyle/>
          <a:p>
            <a:pPr algn="ctr">
              <a:lnSpc>
                <a:spcPts val="1372"/>
              </a:lnSpc>
            </a:pPr>
            <a:r>
              <a:rPr lang="en-US" sz="980" b="1">
                <a:solidFill>
                  <a:srgbClr val="432F22"/>
                </a:solidFill>
                <a:latin typeface="Source Serif Pro Bold"/>
                <a:ea typeface="Source Serif Pro Bold"/>
                <a:cs typeface="Source Serif Pro Bold"/>
                <a:sym typeface="Source Serif Pro Bold"/>
              </a:rPr>
              <a:t>YOLAMIE</a:t>
            </a:r>
          </a:p>
        </p:txBody>
      </p:sp>
      <p:sp>
        <p:nvSpPr>
          <p:cNvPr id="132" name="TextBox 132"/>
          <p:cNvSpPr txBox="1"/>
          <p:nvPr/>
        </p:nvSpPr>
        <p:spPr>
          <a:xfrm>
            <a:off x="11789232" y="8877473"/>
            <a:ext cx="1006134" cy="165593"/>
          </a:xfrm>
          <a:prstGeom prst="rect">
            <a:avLst/>
          </a:prstGeom>
        </p:spPr>
        <p:txBody>
          <a:bodyPr lIns="0" tIns="0" rIns="0" bIns="0" rtlCol="0" anchor="t">
            <a:spAutoFit/>
          </a:bodyPr>
          <a:lstStyle/>
          <a:p>
            <a:pPr algn="ctr">
              <a:lnSpc>
                <a:spcPts val="1372"/>
              </a:lnSpc>
            </a:pPr>
            <a:r>
              <a:rPr lang="en-US" sz="980" b="1">
                <a:solidFill>
                  <a:srgbClr val="432F22"/>
                </a:solidFill>
                <a:latin typeface="Source Serif Pro Bold"/>
                <a:ea typeface="Source Serif Pro Bold"/>
                <a:cs typeface="Source Serif Pro Bold"/>
                <a:sym typeface="Source Serif Pro Bold"/>
              </a:rPr>
              <a:t>SEELA</a:t>
            </a:r>
          </a:p>
        </p:txBody>
      </p:sp>
      <p:sp>
        <p:nvSpPr>
          <p:cNvPr id="133" name="TextBox 133"/>
          <p:cNvSpPr txBox="1"/>
          <p:nvPr/>
        </p:nvSpPr>
        <p:spPr>
          <a:xfrm>
            <a:off x="11127061" y="5788361"/>
            <a:ext cx="1087100" cy="213815"/>
          </a:xfrm>
          <a:prstGeom prst="rect">
            <a:avLst/>
          </a:prstGeom>
        </p:spPr>
        <p:txBody>
          <a:bodyPr lIns="0" tIns="0" rIns="0" bIns="0" rtlCol="0" anchor="t">
            <a:spAutoFit/>
          </a:bodyPr>
          <a:lstStyle/>
          <a:p>
            <a:pPr algn="ctr">
              <a:lnSpc>
                <a:spcPts val="1864"/>
              </a:lnSpc>
            </a:pPr>
            <a:r>
              <a:rPr lang="en-US" sz="1332" b="1">
                <a:solidFill>
                  <a:srgbClr val="432F22"/>
                </a:solidFill>
                <a:latin typeface="Source Serif Pro Bold"/>
                <a:ea typeface="Source Serif Pro Bold"/>
                <a:cs typeface="Source Serif Pro Bold"/>
                <a:sym typeface="Source Serif Pro Bold"/>
              </a:rPr>
              <a:t>LEONARDO</a:t>
            </a:r>
          </a:p>
        </p:txBody>
      </p:sp>
      <p:sp>
        <p:nvSpPr>
          <p:cNvPr id="134" name="TextBox 134"/>
          <p:cNvSpPr txBox="1"/>
          <p:nvPr/>
        </p:nvSpPr>
        <p:spPr>
          <a:xfrm>
            <a:off x="10761151" y="7631646"/>
            <a:ext cx="800253" cy="165593"/>
          </a:xfrm>
          <a:prstGeom prst="rect">
            <a:avLst/>
          </a:prstGeom>
        </p:spPr>
        <p:txBody>
          <a:bodyPr lIns="0" tIns="0" rIns="0" bIns="0" rtlCol="0" anchor="t">
            <a:spAutoFit/>
          </a:bodyPr>
          <a:lstStyle/>
          <a:p>
            <a:pPr algn="ctr">
              <a:lnSpc>
                <a:spcPts val="1372"/>
              </a:lnSpc>
            </a:pPr>
            <a:r>
              <a:rPr lang="en-US" sz="980" b="1">
                <a:solidFill>
                  <a:srgbClr val="432F22"/>
                </a:solidFill>
                <a:latin typeface="Source Serif Pro Bold"/>
                <a:ea typeface="Source Serif Pro Bold"/>
                <a:cs typeface="Source Serif Pro Bold"/>
                <a:sym typeface="Source Serif Pro Bold"/>
              </a:rPr>
              <a:t>PURITA</a:t>
            </a:r>
          </a:p>
        </p:txBody>
      </p:sp>
      <p:sp>
        <p:nvSpPr>
          <p:cNvPr id="135" name="TextBox 135"/>
          <p:cNvSpPr txBox="1"/>
          <p:nvPr/>
        </p:nvSpPr>
        <p:spPr>
          <a:xfrm>
            <a:off x="11745311" y="7631646"/>
            <a:ext cx="1006134" cy="165593"/>
          </a:xfrm>
          <a:prstGeom prst="rect">
            <a:avLst/>
          </a:prstGeom>
        </p:spPr>
        <p:txBody>
          <a:bodyPr lIns="0" tIns="0" rIns="0" bIns="0" rtlCol="0" anchor="t">
            <a:spAutoFit/>
          </a:bodyPr>
          <a:lstStyle/>
          <a:p>
            <a:pPr algn="ctr">
              <a:lnSpc>
                <a:spcPts val="1372"/>
              </a:lnSpc>
            </a:pPr>
            <a:r>
              <a:rPr lang="en-US" sz="980" b="1">
                <a:solidFill>
                  <a:srgbClr val="432F22"/>
                </a:solidFill>
                <a:latin typeface="Source Serif Pro Bold"/>
                <a:ea typeface="Source Serif Pro Bold"/>
                <a:cs typeface="Source Serif Pro Bold"/>
                <a:sym typeface="Source Serif Pro Bold"/>
              </a:rPr>
              <a:t>IKE</a:t>
            </a:r>
          </a:p>
        </p:txBody>
      </p:sp>
      <p:pic>
        <p:nvPicPr>
          <p:cNvPr id="3" name="Picture 2">
            <a:extLst>
              <a:ext uri="{FF2B5EF4-FFF2-40B4-BE49-F238E27FC236}">
                <a16:creationId xmlns:a16="http://schemas.microsoft.com/office/drawing/2014/main" id="{AE72C2C9-E072-181A-95D9-1C69A2D363EC}"/>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768284" y="7985637"/>
            <a:ext cx="800254" cy="804337"/>
          </a:xfrm>
          <a:prstGeom prst="ellipse">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983CC59-C5F7-565D-E02D-63F1A50A4D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pic>
        <p:nvPicPr>
          <p:cNvPr id="5" name="Picture 4">
            <a:extLst>
              <a:ext uri="{FF2B5EF4-FFF2-40B4-BE49-F238E27FC236}">
                <a16:creationId xmlns:a16="http://schemas.microsoft.com/office/drawing/2014/main" id="{729B4268-8C82-F1EA-60FB-709BD8B69D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6" name="TextBox 8">
            <a:extLst>
              <a:ext uri="{FF2B5EF4-FFF2-40B4-BE49-F238E27FC236}">
                <a16:creationId xmlns:a16="http://schemas.microsoft.com/office/drawing/2014/main" id="{B61A17B7-1302-9DC1-74C2-32FED951D638}"/>
              </a:ext>
            </a:extLst>
          </p:cNvPr>
          <p:cNvSpPr txBox="1"/>
          <p:nvPr/>
        </p:nvSpPr>
        <p:spPr>
          <a:xfrm>
            <a:off x="4312143" y="971550"/>
            <a:ext cx="9663714" cy="6767562"/>
          </a:xfrm>
          <a:prstGeom prst="rect">
            <a:avLst/>
          </a:prstGeom>
        </p:spPr>
        <p:txBody>
          <a:bodyPr lIns="0" tIns="0" rIns="0" bIns="0" rtlCol="0" anchor="t">
            <a:spAutoFit/>
          </a:bodyPr>
          <a:lstStyle/>
          <a:p>
            <a:pPr algn="ctr">
              <a:lnSpc>
                <a:spcPts val="4673"/>
              </a:lnSpc>
            </a:pPr>
            <a:r>
              <a:rPr lang="en-US" sz="3338" i="1" dirty="0">
                <a:solidFill>
                  <a:srgbClr val="1D1C16"/>
                </a:solidFill>
                <a:latin typeface="Source Serif Pro Italics"/>
                <a:ea typeface="Source Serif Pro Italics"/>
                <a:cs typeface="Source Serif Pro Italics"/>
                <a:sym typeface="Source Serif Pro Italics"/>
              </a:rPr>
              <a:t>As of writing, </a:t>
            </a:r>
            <a:r>
              <a:rPr lang="en-US" sz="3338" b="1" i="1" dirty="0">
                <a:solidFill>
                  <a:srgbClr val="1D1C16"/>
                </a:solidFill>
                <a:latin typeface="Source Serif Pro Bold Italics"/>
                <a:ea typeface="Source Serif Pro Bold Italics"/>
                <a:cs typeface="Source Serif Pro Bold Italics"/>
                <a:sym typeface="Source Serif Pro Bold Italics"/>
              </a:rPr>
              <a:t>Fe </a:t>
            </a:r>
            <a:r>
              <a:rPr lang="en-US" sz="3338" i="1" dirty="0">
                <a:solidFill>
                  <a:srgbClr val="1D1C16"/>
                </a:solidFill>
                <a:latin typeface="Source Serif Pro Italics"/>
                <a:ea typeface="Source Serif Pro Italics"/>
                <a:cs typeface="Source Serif Pro Italics"/>
                <a:sym typeface="Source Serif Pro Italics"/>
              </a:rPr>
              <a:t>and </a:t>
            </a:r>
            <a:r>
              <a:rPr lang="en-US" sz="3338" b="1" i="1" dirty="0">
                <a:solidFill>
                  <a:srgbClr val="1D1C16"/>
                </a:solidFill>
                <a:latin typeface="Source Serif Pro Bold Italics"/>
                <a:ea typeface="Source Serif Pro Bold Italics"/>
                <a:cs typeface="Source Serif Pro Bold Italics"/>
                <a:sym typeface="Source Serif Pro Bold Italics"/>
              </a:rPr>
              <a:t>Gypsophila</a:t>
            </a:r>
            <a:r>
              <a:rPr lang="en-US" sz="3338" i="1" dirty="0">
                <a:solidFill>
                  <a:srgbClr val="1D1C16"/>
                </a:solidFill>
                <a:latin typeface="Source Serif Pro Italics"/>
                <a:ea typeface="Source Serif Pro Italics"/>
                <a:cs typeface="Source Serif Pro Italics"/>
                <a:sym typeface="Source Serif Pro Italics"/>
              </a:rPr>
              <a:t>, are the only surviving nieces of </a:t>
            </a:r>
            <a:r>
              <a:rPr lang="en-US" sz="3338" b="1" i="1" dirty="0">
                <a:solidFill>
                  <a:srgbClr val="1D1C16"/>
                </a:solidFill>
                <a:latin typeface="Source Serif Pro Bold Italics"/>
                <a:ea typeface="Source Serif Pro Bold Italics"/>
                <a:cs typeface="Source Serif Pro Bold Italics"/>
                <a:sym typeface="Source Serif Pro Bold Italics"/>
              </a:rPr>
              <a:t>Elena </a:t>
            </a:r>
            <a:r>
              <a:rPr lang="en-US" sz="3338" b="1" i="1" dirty="0" err="1">
                <a:solidFill>
                  <a:srgbClr val="1D1C16"/>
                </a:solidFill>
                <a:latin typeface="Source Serif Pro Bold Italics"/>
                <a:ea typeface="Source Serif Pro Bold Italics"/>
                <a:cs typeface="Source Serif Pro Bold Italics"/>
                <a:sym typeface="Source Serif Pro Bold Italics"/>
              </a:rPr>
              <a:t>Maquiso</a:t>
            </a:r>
            <a:r>
              <a:rPr lang="en-US" sz="3338" i="1" dirty="0">
                <a:solidFill>
                  <a:srgbClr val="1D1C16"/>
                </a:solidFill>
                <a:latin typeface="Source Serif Pro Italics"/>
                <a:ea typeface="Source Serif Pro Italics"/>
                <a:cs typeface="Source Serif Pro Italics"/>
                <a:sym typeface="Source Serif Pro Italics"/>
              </a:rPr>
              <a:t>. </a:t>
            </a:r>
            <a:r>
              <a:rPr lang="en-US" sz="3338" b="1" i="1" dirty="0">
                <a:solidFill>
                  <a:srgbClr val="1D1C16"/>
                </a:solidFill>
                <a:latin typeface="Source Serif Pro Bold Italics"/>
                <a:ea typeface="Source Serif Pro Bold Italics"/>
                <a:cs typeface="Source Serif Pro Bold Italics"/>
                <a:sym typeface="Source Serif Pro Bold Italics"/>
              </a:rPr>
              <a:t>Like Juanito Christopher, his brother, Elena did not marry.</a:t>
            </a:r>
            <a:r>
              <a:rPr lang="en-US" sz="3338" i="1" dirty="0">
                <a:solidFill>
                  <a:srgbClr val="1D1C16"/>
                </a:solidFill>
                <a:latin typeface="Source Serif Pro Italics"/>
                <a:ea typeface="Source Serif Pro Italics"/>
                <a:cs typeface="Source Serif Pro Italics"/>
                <a:sym typeface="Source Serif Pro Italics"/>
              </a:rPr>
              <a:t> Instead, she devoted her life to the ministry, to her job, to her tasks, to her projects, and to her research, a commitment that is worth appreciating and worth emulating. Gypsophila says it better: </a:t>
            </a:r>
            <a:r>
              <a:rPr lang="en-US" sz="3338" b="1" i="1" dirty="0">
                <a:solidFill>
                  <a:srgbClr val="1D1C16"/>
                </a:solidFill>
                <a:latin typeface="Source Serif Pro Bold Italics"/>
                <a:ea typeface="Source Serif Pro Bold Italics"/>
                <a:cs typeface="Source Serif Pro Bold Italics"/>
                <a:sym typeface="Source Serif Pro Bold Italics"/>
              </a:rPr>
              <a:t>“Tiya Naning was a godly woman; she loved God with all her heart. She loved the </a:t>
            </a:r>
            <a:r>
              <a:rPr lang="en-US" sz="3338" b="1" i="1" dirty="0" err="1">
                <a:solidFill>
                  <a:srgbClr val="1D1C16"/>
                </a:solidFill>
                <a:latin typeface="Source Serif Pro Bold Italics"/>
                <a:ea typeface="Source Serif Pro Bold Italics"/>
                <a:cs typeface="Source Serif Pro Bold Italics"/>
                <a:sym typeface="Source Serif Pro Bold Italics"/>
              </a:rPr>
              <a:t>Cebuanos</a:t>
            </a:r>
            <a:r>
              <a:rPr lang="en-US" sz="3338" b="1" i="1" dirty="0">
                <a:solidFill>
                  <a:srgbClr val="1D1C16"/>
                </a:solidFill>
                <a:latin typeface="Source Serif Pro Bold Italics"/>
                <a:ea typeface="Source Serif Pro Bold Italics"/>
                <a:cs typeface="Source Serif Pro Bold Italics"/>
                <a:sym typeface="Source Serif Pro Bold Italics"/>
              </a:rPr>
              <a:t> and she devoted all her life in the development of Christian values and for the work of the Lord.” </a:t>
            </a:r>
          </a:p>
        </p:txBody>
      </p:sp>
    </p:spTree>
    <p:extLst>
      <p:ext uri="{BB962C8B-B14F-4D97-AF65-F5344CB8AC3E}">
        <p14:creationId xmlns:p14="http://schemas.microsoft.com/office/powerpoint/2010/main" val="1194046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BC65A33-1828-8983-64FF-3CD7038866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4" name="AutoShape 7">
            <a:extLst>
              <a:ext uri="{FF2B5EF4-FFF2-40B4-BE49-F238E27FC236}">
                <a16:creationId xmlns:a16="http://schemas.microsoft.com/office/drawing/2014/main" id="{72802AA0-79B8-68DF-B737-AE2775BF8266}"/>
              </a:ext>
            </a:extLst>
          </p:cNvPr>
          <p:cNvSpPr/>
          <p:nvPr/>
        </p:nvSpPr>
        <p:spPr>
          <a:xfrm>
            <a:off x="6911795" y="2435080"/>
            <a:ext cx="9200420" cy="0"/>
          </a:xfrm>
          <a:prstGeom prst="line">
            <a:avLst/>
          </a:prstGeom>
          <a:ln w="19050" cap="rnd">
            <a:solidFill>
              <a:srgbClr val="1D1C16"/>
            </a:solidFill>
            <a:prstDash val="solid"/>
            <a:headEnd type="none" w="sm" len="sm"/>
            <a:tailEnd type="none" w="sm" len="sm"/>
          </a:ln>
        </p:spPr>
        <p:txBody>
          <a:bodyPr/>
          <a:lstStyle/>
          <a:p>
            <a:endParaRPr lang="en-US"/>
          </a:p>
        </p:txBody>
      </p:sp>
      <p:sp>
        <p:nvSpPr>
          <p:cNvPr id="5" name="TextBox 9">
            <a:extLst>
              <a:ext uri="{FF2B5EF4-FFF2-40B4-BE49-F238E27FC236}">
                <a16:creationId xmlns:a16="http://schemas.microsoft.com/office/drawing/2014/main" id="{A75E4E62-0A63-9FAF-5065-BB5C10ED2139}"/>
              </a:ext>
            </a:extLst>
          </p:cNvPr>
          <p:cNvSpPr txBox="1"/>
          <p:nvPr/>
        </p:nvSpPr>
        <p:spPr>
          <a:xfrm>
            <a:off x="4736011" y="729183"/>
            <a:ext cx="13551989" cy="1363218"/>
          </a:xfrm>
          <a:prstGeom prst="rect">
            <a:avLst/>
          </a:prstGeom>
        </p:spPr>
        <p:txBody>
          <a:bodyPr lIns="0" tIns="0" rIns="0" bIns="0" rtlCol="0" anchor="t">
            <a:spAutoFit/>
          </a:bodyPr>
          <a:lstStyle/>
          <a:p>
            <a:pPr algn="ctr">
              <a:lnSpc>
                <a:spcPts val="5376"/>
              </a:lnSpc>
            </a:pPr>
            <a:r>
              <a:rPr lang="en-US" sz="4800" b="1" dirty="0">
                <a:solidFill>
                  <a:srgbClr val="1D1C16"/>
                </a:solidFill>
                <a:latin typeface="Ibarra Real Nova Bold"/>
                <a:ea typeface="Ibarra Real Nova Bold"/>
                <a:cs typeface="Ibarra Real Nova Bold"/>
                <a:sym typeface="Ibarra Real Nova Bold"/>
              </a:rPr>
              <a:t>MAQUISO’S WORKS IN</a:t>
            </a:r>
          </a:p>
          <a:p>
            <a:pPr algn="ctr">
              <a:lnSpc>
                <a:spcPts val="5376"/>
              </a:lnSpc>
            </a:pPr>
            <a:r>
              <a:rPr lang="en-US" sz="4800" b="1" dirty="0">
                <a:solidFill>
                  <a:srgbClr val="1D1C16"/>
                </a:solidFill>
                <a:latin typeface="Ibarra Real Nova Bold"/>
                <a:ea typeface="Ibarra Real Nova Bold"/>
                <a:cs typeface="Ibarra Real Nova Bold"/>
                <a:sym typeface="Ibarra Real Nova Bold"/>
              </a:rPr>
              <a:t>CHURCH MUSIC</a:t>
            </a:r>
          </a:p>
        </p:txBody>
      </p:sp>
      <p:sp>
        <p:nvSpPr>
          <p:cNvPr id="6" name="TextBox 10">
            <a:extLst>
              <a:ext uri="{FF2B5EF4-FFF2-40B4-BE49-F238E27FC236}">
                <a16:creationId xmlns:a16="http://schemas.microsoft.com/office/drawing/2014/main" id="{BA731A2C-A79D-44D0-DD4C-1986A94F028B}"/>
              </a:ext>
            </a:extLst>
          </p:cNvPr>
          <p:cNvSpPr txBox="1"/>
          <p:nvPr/>
        </p:nvSpPr>
        <p:spPr>
          <a:xfrm>
            <a:off x="5296833" y="2943544"/>
            <a:ext cx="12182908" cy="5335906"/>
          </a:xfrm>
          <a:prstGeom prst="rect">
            <a:avLst/>
          </a:prstGeom>
        </p:spPr>
        <p:txBody>
          <a:bodyPr lIns="0" tIns="0" rIns="0" bIns="0" rtlCol="0" anchor="t">
            <a:spAutoFit/>
          </a:bodyPr>
          <a:lstStyle/>
          <a:p>
            <a:pPr algn="ctr">
              <a:lnSpc>
                <a:spcPts val="4619"/>
              </a:lnSpc>
            </a:pPr>
            <a:r>
              <a:rPr lang="en-US" sz="3299" b="1" i="1">
                <a:solidFill>
                  <a:srgbClr val="1D1C16"/>
                </a:solidFill>
                <a:latin typeface="Source Serif Pro Bold Italics"/>
                <a:ea typeface="Source Serif Pro Bold Italics"/>
                <a:cs typeface="Source Serif Pro Bold Italics"/>
                <a:sym typeface="Source Serif Pro Bold Italics"/>
              </a:rPr>
              <a:t>Elena Maquiso</a:t>
            </a:r>
            <a:r>
              <a:rPr lang="en-US" sz="3299">
                <a:solidFill>
                  <a:srgbClr val="1D1C16"/>
                </a:solidFill>
                <a:latin typeface="Source Serif Pro"/>
                <a:ea typeface="Source Serif Pro"/>
                <a:cs typeface="Source Serif Pro"/>
                <a:sym typeface="Source Serif Pro"/>
              </a:rPr>
              <a:t>’s deep love for family was reflected in her dedication to her work, particularly in church music, which formed the core of her prolific output. </a:t>
            </a:r>
            <a:r>
              <a:rPr lang="en-US" sz="3299" b="1" i="1">
                <a:solidFill>
                  <a:srgbClr val="1D1C16"/>
                </a:solidFill>
                <a:latin typeface="Source Serif Pro Bold Italics"/>
                <a:ea typeface="Source Serif Pro Bold Italics"/>
                <a:cs typeface="Source Serif Pro Bold Italics"/>
                <a:sym typeface="Source Serif Pro Bold Italics"/>
              </a:rPr>
              <a:t>Her strong attachment to her native Cebuano language shaped her compositions, as she sought to provide vernacular church materials for Cebuano-speaking communities in the Visayas and Mindanao. </a:t>
            </a:r>
            <a:r>
              <a:rPr lang="en-US" sz="3299">
                <a:solidFill>
                  <a:srgbClr val="1D1C16"/>
                </a:solidFill>
                <a:latin typeface="Source Serif Pro"/>
                <a:ea typeface="Source Serif Pro"/>
                <a:cs typeface="Source Serif Pro"/>
                <a:sym typeface="Source Serif Pro"/>
              </a:rPr>
              <a:t>Through the Rural Publication Center, many of her hymns were published, most notably in the 1974 Cebuano hymnal </a:t>
            </a:r>
            <a:r>
              <a:rPr lang="en-US" sz="3299" b="1" i="1">
                <a:solidFill>
                  <a:srgbClr val="1D1C16"/>
                </a:solidFill>
                <a:latin typeface="Source Serif Pro Bold Italics"/>
                <a:ea typeface="Source Serif Pro Bold Italics"/>
                <a:cs typeface="Source Serif Pro Bold Italics"/>
                <a:sym typeface="Source Serif Pro Bold Italics"/>
              </a:rPr>
              <a:t>Alawiton sa Pagtoo</a:t>
            </a:r>
            <a:r>
              <a:rPr lang="en-US" sz="3299">
                <a:solidFill>
                  <a:srgbClr val="1D1C16"/>
                </a:solidFill>
                <a:latin typeface="Source Serif Pro"/>
                <a:ea typeface="Source Serif Pro"/>
                <a:cs typeface="Source Serif Pro"/>
                <a:sym typeface="Source Serif Pro"/>
              </a:rPr>
              <a:t>, which</a:t>
            </a:r>
            <a:r>
              <a:rPr lang="en-US" sz="3299" b="1" i="1">
                <a:solidFill>
                  <a:srgbClr val="1D1C16"/>
                </a:solidFill>
                <a:latin typeface="Source Serif Pro Bold Italics"/>
                <a:ea typeface="Source Serif Pro Bold Italics"/>
                <a:cs typeface="Source Serif Pro Bold Italics"/>
                <a:sym typeface="Source Serif Pro Bold Italics"/>
              </a:rPr>
              <a:t> featured her 153 original Cebuano hymns</a:t>
            </a:r>
            <a:r>
              <a:rPr lang="en-US" sz="3299">
                <a:solidFill>
                  <a:srgbClr val="1D1C16"/>
                </a:solidFill>
                <a:latin typeface="Source Serif Pro"/>
                <a:ea typeface="Source Serif Pro"/>
                <a:cs typeface="Source Serif Pro"/>
                <a:sym typeface="Source Serif Pro"/>
              </a:rPr>
              <a:t>. </a:t>
            </a:r>
          </a:p>
        </p:txBody>
      </p:sp>
    </p:spTree>
    <p:extLst>
      <p:ext uri="{BB962C8B-B14F-4D97-AF65-F5344CB8AC3E}">
        <p14:creationId xmlns:p14="http://schemas.microsoft.com/office/powerpoint/2010/main" val="2618123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CBDAE"/>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82EFA55-892C-961D-9558-3B79C399B3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9" name="TextBox 9"/>
          <p:cNvSpPr txBox="1"/>
          <p:nvPr/>
        </p:nvSpPr>
        <p:spPr>
          <a:xfrm>
            <a:off x="8113679" y="2967634"/>
            <a:ext cx="8790668" cy="6518910"/>
          </a:xfrm>
          <a:prstGeom prst="rect">
            <a:avLst/>
          </a:prstGeom>
        </p:spPr>
        <p:txBody>
          <a:bodyPr lIns="0" tIns="0" rIns="0" bIns="0" rtlCol="0" anchor="t">
            <a:spAutoFit/>
          </a:bodyPr>
          <a:lstStyle/>
          <a:p>
            <a:pPr algn="just">
              <a:lnSpc>
                <a:spcPts val="4340"/>
              </a:lnSpc>
            </a:pPr>
            <a:r>
              <a:rPr lang="en-US" sz="3100" b="1">
                <a:solidFill>
                  <a:srgbClr val="1D1C16"/>
                </a:solidFill>
                <a:latin typeface="Source Serif Pro Bold"/>
                <a:ea typeface="Source Serif Pro Bold"/>
                <a:cs typeface="Source Serif Pro Bold"/>
                <a:sym typeface="Source Serif Pro Bold"/>
              </a:rPr>
              <a:t>Elena Granada Maquiso</a:t>
            </a:r>
            <a:r>
              <a:rPr lang="en-US" sz="3100">
                <a:solidFill>
                  <a:srgbClr val="1D1C16"/>
                </a:solidFill>
                <a:latin typeface="Source Serif Pro"/>
                <a:ea typeface="Source Serif Pro"/>
                <a:cs typeface="Source Serif Pro"/>
                <a:sym typeface="Source Serif Pro"/>
              </a:rPr>
              <a:t>, a prolific Cebuano hymnwriter in the Philippines, never married nor had children and, therefore, did not establish a conventional family tree. Instead, she created what may aptly be called a </a:t>
            </a:r>
            <a:r>
              <a:rPr lang="en-US" sz="3100" b="1" i="1">
                <a:solidFill>
                  <a:srgbClr val="1D1C16"/>
                </a:solidFill>
                <a:latin typeface="Source Serif Pro Bold Italics"/>
                <a:ea typeface="Source Serif Pro Bold Italics"/>
                <a:cs typeface="Source Serif Pro Bold Italics"/>
                <a:sym typeface="Source Serif Pro Bold Italics"/>
              </a:rPr>
              <a:t>“family tune tree.”</a:t>
            </a:r>
            <a:r>
              <a:rPr lang="en-US" sz="3100">
                <a:solidFill>
                  <a:srgbClr val="1D1C16"/>
                </a:solidFill>
                <a:latin typeface="Source Serif Pro"/>
                <a:ea typeface="Source Serif Pro"/>
                <a:cs typeface="Source Serif Pro"/>
                <a:sym typeface="Source Serif Pro"/>
              </a:rPr>
              <a:t> This discovery emerged during the course of my dissertation research, when I began noticing that many of her musical compositions bore human names. Upon comparing these tune titles with her genealogical records, I discovered that 65 percent of them exactly matched names found within her family lineage.</a:t>
            </a:r>
          </a:p>
        </p:txBody>
      </p:sp>
      <p:sp>
        <p:nvSpPr>
          <p:cNvPr id="10" name="AutoShape 10"/>
          <p:cNvSpPr/>
          <p:nvPr/>
        </p:nvSpPr>
        <p:spPr>
          <a:xfrm>
            <a:off x="9832983" y="2474649"/>
            <a:ext cx="5352061" cy="11973"/>
          </a:xfrm>
          <a:prstGeom prst="line">
            <a:avLst/>
          </a:prstGeom>
          <a:ln w="9525" cap="rnd">
            <a:solidFill>
              <a:srgbClr val="1D1C16"/>
            </a:solidFill>
            <a:prstDash val="solid"/>
            <a:headEnd type="none" w="sm" len="sm"/>
            <a:tailEnd type="none" w="sm" len="sm"/>
          </a:ln>
        </p:spPr>
        <p:txBody>
          <a:bodyPr/>
          <a:lstStyle/>
          <a:p>
            <a:endParaRPr lang="en-US"/>
          </a:p>
        </p:txBody>
      </p:sp>
      <p:sp>
        <p:nvSpPr>
          <p:cNvPr id="11" name="TextBox 11"/>
          <p:cNvSpPr txBox="1"/>
          <p:nvPr/>
        </p:nvSpPr>
        <p:spPr>
          <a:xfrm>
            <a:off x="8113679" y="1076325"/>
            <a:ext cx="8790668" cy="863727"/>
          </a:xfrm>
          <a:prstGeom prst="rect">
            <a:avLst/>
          </a:prstGeom>
        </p:spPr>
        <p:txBody>
          <a:bodyPr lIns="0" tIns="0" rIns="0" bIns="0" rtlCol="0" anchor="t">
            <a:spAutoFit/>
          </a:bodyPr>
          <a:lstStyle/>
          <a:p>
            <a:pPr algn="ctr">
              <a:lnSpc>
                <a:spcPts val="6757"/>
              </a:lnSpc>
            </a:pPr>
            <a:r>
              <a:rPr lang="en-US" sz="6033" b="1">
                <a:solidFill>
                  <a:srgbClr val="1D1C16"/>
                </a:solidFill>
                <a:latin typeface="Ibarra Real Nova Bold"/>
                <a:ea typeface="Ibarra Real Nova Bold"/>
                <a:cs typeface="Ibarra Real Nova Bold"/>
                <a:sym typeface="Ibarra Real Nova Bold"/>
              </a:rPr>
              <a:t>INTRODUCTION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6C3CF-587E-9AF0-365F-099F88E93D7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AB86E32-C7CF-85CE-7F9A-76D8CB8414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extBox 9">
            <a:extLst>
              <a:ext uri="{FF2B5EF4-FFF2-40B4-BE49-F238E27FC236}">
                <a16:creationId xmlns:a16="http://schemas.microsoft.com/office/drawing/2014/main" id="{30C0D9B5-543C-C31C-DB95-C380DF6ED12F}"/>
              </a:ext>
            </a:extLst>
          </p:cNvPr>
          <p:cNvSpPr txBox="1"/>
          <p:nvPr/>
        </p:nvSpPr>
        <p:spPr>
          <a:xfrm>
            <a:off x="5313364" y="6254605"/>
            <a:ext cx="12397283" cy="3321686"/>
          </a:xfrm>
          <a:prstGeom prst="rect">
            <a:avLst/>
          </a:prstGeom>
        </p:spPr>
        <p:txBody>
          <a:bodyPr lIns="0" tIns="0" rIns="0" bIns="0" rtlCol="0" anchor="t">
            <a:spAutoFit/>
          </a:bodyPr>
          <a:lstStyle/>
          <a:p>
            <a:pPr algn="ctr">
              <a:lnSpc>
                <a:spcPts val="4339"/>
              </a:lnSpc>
            </a:pPr>
            <a:r>
              <a:rPr lang="en-US" sz="3099" dirty="0">
                <a:solidFill>
                  <a:srgbClr val="1D1C16"/>
                </a:solidFill>
                <a:latin typeface="Source Serif Pro"/>
                <a:ea typeface="Source Serif Pro"/>
                <a:cs typeface="Source Serif Pro"/>
                <a:sym typeface="Source Serif Pro"/>
              </a:rPr>
              <a:t>All 21 hymn tunes were published in the 1974 </a:t>
            </a:r>
            <a:r>
              <a:rPr lang="en-US" sz="3099" b="1" i="1" dirty="0" err="1">
                <a:solidFill>
                  <a:srgbClr val="1D1C16"/>
                </a:solidFill>
                <a:latin typeface="Source Serif Pro Bold Italics"/>
                <a:ea typeface="Source Serif Pro Bold Italics"/>
                <a:cs typeface="Source Serif Pro Bold Italics"/>
                <a:sym typeface="Source Serif Pro Bold Italics"/>
              </a:rPr>
              <a:t>Alawiton</a:t>
            </a:r>
            <a:r>
              <a:rPr lang="en-US" sz="3099" b="1" i="1" dirty="0">
                <a:solidFill>
                  <a:srgbClr val="1D1C16"/>
                </a:solidFill>
                <a:latin typeface="Source Serif Pro Bold Italics"/>
                <a:ea typeface="Source Serif Pro Bold Italics"/>
                <a:cs typeface="Source Serif Pro Bold Italics"/>
                <a:sym typeface="Source Serif Pro Bold Italics"/>
              </a:rPr>
              <a:t> </a:t>
            </a:r>
            <a:r>
              <a:rPr lang="en-US" sz="3099" b="1" i="1" dirty="0" err="1">
                <a:solidFill>
                  <a:srgbClr val="1D1C16"/>
                </a:solidFill>
                <a:latin typeface="Source Serif Pro Bold Italics"/>
                <a:ea typeface="Source Serif Pro Bold Italics"/>
                <a:cs typeface="Source Serif Pro Bold Italics"/>
                <a:sym typeface="Source Serif Pro Bold Italics"/>
              </a:rPr>
              <a:t>sa</a:t>
            </a:r>
            <a:r>
              <a:rPr lang="en-US" sz="3099" b="1" i="1" dirty="0">
                <a:solidFill>
                  <a:srgbClr val="1D1C16"/>
                </a:solidFill>
                <a:latin typeface="Source Serif Pro Bold Italics"/>
                <a:ea typeface="Source Serif Pro Bold Italics"/>
                <a:cs typeface="Source Serif Pro Bold Italics"/>
                <a:sym typeface="Source Serif Pro Bold Italics"/>
              </a:rPr>
              <a:t> </a:t>
            </a:r>
            <a:r>
              <a:rPr lang="en-US" sz="3099" b="1" i="1" dirty="0" err="1">
                <a:solidFill>
                  <a:srgbClr val="1D1C16"/>
                </a:solidFill>
                <a:latin typeface="Source Serif Pro Bold Italics"/>
                <a:ea typeface="Source Serif Pro Bold Italics"/>
                <a:cs typeface="Source Serif Pro Bold Italics"/>
                <a:sym typeface="Source Serif Pro Bold Italics"/>
              </a:rPr>
              <a:t>Pagtoo</a:t>
            </a:r>
            <a:r>
              <a:rPr lang="en-US" sz="3099" dirty="0">
                <a:solidFill>
                  <a:srgbClr val="1D1C16"/>
                </a:solidFill>
                <a:latin typeface="Source Serif Pro"/>
                <a:ea typeface="Source Serif Pro"/>
                <a:cs typeface="Source Serif Pro"/>
                <a:sym typeface="Source Serif Pro"/>
              </a:rPr>
              <a:t> (ASP) but the family tunes </a:t>
            </a:r>
            <a:r>
              <a:rPr lang="en-US" sz="3099" b="1" dirty="0">
                <a:solidFill>
                  <a:srgbClr val="1D1C16"/>
                </a:solidFill>
                <a:latin typeface="Source Serif Pro Bold"/>
                <a:ea typeface="Source Serif Pro Bold"/>
                <a:cs typeface="Source Serif Pro Bold"/>
                <a:sym typeface="Source Serif Pro Bold"/>
              </a:rPr>
              <a:t>PURITA, REMEGIA, </a:t>
            </a:r>
            <a:r>
              <a:rPr lang="en-US" sz="3099" dirty="0">
                <a:solidFill>
                  <a:srgbClr val="1D1C16"/>
                </a:solidFill>
                <a:latin typeface="Source Serif Pro"/>
                <a:ea typeface="Source Serif Pro"/>
                <a:cs typeface="Source Serif Pro"/>
                <a:sym typeface="Source Serif Pro"/>
              </a:rPr>
              <a:t>and </a:t>
            </a:r>
            <a:r>
              <a:rPr lang="en-US" sz="3099" b="1" dirty="0">
                <a:solidFill>
                  <a:srgbClr val="1D1C16"/>
                </a:solidFill>
                <a:latin typeface="Source Serif Pro Bold"/>
                <a:ea typeface="Source Serif Pro Bold"/>
                <a:cs typeface="Source Serif Pro Bold"/>
                <a:sym typeface="Source Serif Pro Bold"/>
              </a:rPr>
              <a:t>MAGDALENA</a:t>
            </a:r>
            <a:r>
              <a:rPr lang="en-US" sz="3099" dirty="0">
                <a:solidFill>
                  <a:srgbClr val="1D1C16"/>
                </a:solidFill>
                <a:latin typeface="Source Serif Pro"/>
                <a:ea typeface="Source Serif Pro"/>
                <a:cs typeface="Source Serif Pro"/>
                <a:sym typeface="Source Serif Pro"/>
              </a:rPr>
              <a:t> first appeared in the 1963 </a:t>
            </a:r>
            <a:r>
              <a:rPr lang="en-US" sz="3099" b="1" i="1" dirty="0">
                <a:solidFill>
                  <a:srgbClr val="1D1C16"/>
                </a:solidFill>
                <a:latin typeface="Source Serif Pro Bold Italics"/>
                <a:ea typeface="Source Serif Pro Bold Italics"/>
                <a:cs typeface="Source Serif Pro Bold Italics"/>
                <a:sym typeface="Source Serif Pro Bold Italics"/>
              </a:rPr>
              <a:t>East Asia Christian Conference Hymnal</a:t>
            </a:r>
            <a:r>
              <a:rPr lang="en-US" sz="3099" dirty="0">
                <a:solidFill>
                  <a:srgbClr val="1D1C16"/>
                </a:solidFill>
                <a:latin typeface="Source Serif Pro"/>
                <a:ea typeface="Source Serif Pro"/>
                <a:cs typeface="Source Serif Pro"/>
                <a:sym typeface="Source Serif Pro"/>
              </a:rPr>
              <a:t> (EACC).</a:t>
            </a:r>
          </a:p>
          <a:p>
            <a:pPr algn="ctr">
              <a:lnSpc>
                <a:spcPts val="4339"/>
              </a:lnSpc>
            </a:pPr>
            <a:r>
              <a:rPr lang="en-US" sz="3099" dirty="0">
                <a:solidFill>
                  <a:srgbClr val="1D1C16"/>
                </a:solidFill>
                <a:latin typeface="Source Serif Pro"/>
                <a:ea typeface="Source Serif Pro"/>
                <a:cs typeface="Source Serif Pro"/>
                <a:sym typeface="Source Serif Pro"/>
              </a:rPr>
              <a:t>12 out of the 21 hymn tunes appeared in the </a:t>
            </a:r>
            <a:r>
              <a:rPr lang="en-US" sz="3099" b="1" i="1" dirty="0">
                <a:solidFill>
                  <a:srgbClr val="1D1C16"/>
                </a:solidFill>
                <a:latin typeface="Source Serif Pro Bold Italics"/>
                <a:ea typeface="Source Serif Pro Bold Italics"/>
                <a:cs typeface="Source Serif Pro Bold Italics"/>
                <a:sym typeface="Source Serif Pro Bold Italics"/>
              </a:rPr>
              <a:t>Hymnal of a Faith Journey</a:t>
            </a:r>
            <a:r>
              <a:rPr lang="en-US" sz="3099" dirty="0">
                <a:solidFill>
                  <a:srgbClr val="1D1C16"/>
                </a:solidFill>
                <a:latin typeface="Source Serif Pro"/>
                <a:ea typeface="Source Serif Pro"/>
                <a:cs typeface="Source Serif Pro"/>
                <a:sym typeface="Source Serif Pro"/>
              </a:rPr>
              <a:t> (HFJ), the common hymnal of the United Church of Christ in the Philippines, published in 2002. </a:t>
            </a:r>
          </a:p>
        </p:txBody>
      </p:sp>
      <p:sp>
        <p:nvSpPr>
          <p:cNvPr id="4" name="AutoShape 10">
            <a:extLst>
              <a:ext uri="{FF2B5EF4-FFF2-40B4-BE49-F238E27FC236}">
                <a16:creationId xmlns:a16="http://schemas.microsoft.com/office/drawing/2014/main" id="{60211764-EF20-C22F-C384-8ABB20B972ED}"/>
              </a:ext>
            </a:extLst>
          </p:cNvPr>
          <p:cNvSpPr/>
          <p:nvPr/>
        </p:nvSpPr>
        <p:spPr>
          <a:xfrm>
            <a:off x="6911795" y="2435080"/>
            <a:ext cx="9200420" cy="0"/>
          </a:xfrm>
          <a:prstGeom prst="line">
            <a:avLst/>
          </a:prstGeom>
          <a:ln w="19050" cap="rnd">
            <a:solidFill>
              <a:srgbClr val="1D1C16"/>
            </a:solidFill>
            <a:prstDash val="solid"/>
            <a:headEnd type="none" w="sm" len="sm"/>
            <a:tailEnd type="none" w="sm" len="sm"/>
          </a:ln>
        </p:spPr>
        <p:txBody>
          <a:bodyPr/>
          <a:lstStyle/>
          <a:p>
            <a:endParaRPr lang="en-US"/>
          </a:p>
        </p:txBody>
      </p:sp>
      <p:sp>
        <p:nvSpPr>
          <p:cNvPr id="5" name="TextBox 11">
            <a:extLst>
              <a:ext uri="{FF2B5EF4-FFF2-40B4-BE49-F238E27FC236}">
                <a16:creationId xmlns:a16="http://schemas.microsoft.com/office/drawing/2014/main" id="{A59DD5B0-D566-DFB7-7AEB-A88F53A8BCB1}"/>
              </a:ext>
            </a:extLst>
          </p:cNvPr>
          <p:cNvSpPr txBox="1"/>
          <p:nvPr/>
        </p:nvSpPr>
        <p:spPr>
          <a:xfrm>
            <a:off x="4736011" y="729183"/>
            <a:ext cx="13551989" cy="1363218"/>
          </a:xfrm>
          <a:prstGeom prst="rect">
            <a:avLst/>
          </a:prstGeom>
        </p:spPr>
        <p:txBody>
          <a:bodyPr lIns="0" tIns="0" rIns="0" bIns="0" rtlCol="0" anchor="t">
            <a:spAutoFit/>
          </a:bodyPr>
          <a:lstStyle/>
          <a:p>
            <a:pPr algn="ctr">
              <a:lnSpc>
                <a:spcPts val="5376"/>
              </a:lnSpc>
            </a:pPr>
            <a:r>
              <a:rPr lang="en-US" sz="4800" b="1" dirty="0">
                <a:solidFill>
                  <a:srgbClr val="1D1C16"/>
                </a:solidFill>
                <a:latin typeface="Ibarra Real Nova Bold"/>
                <a:ea typeface="Ibarra Real Nova Bold"/>
                <a:cs typeface="Ibarra Real Nova Bold"/>
                <a:sym typeface="Ibarra Real Nova Bold"/>
              </a:rPr>
              <a:t>MAQUISO’S WORKS IN</a:t>
            </a:r>
          </a:p>
          <a:p>
            <a:pPr algn="ctr">
              <a:lnSpc>
                <a:spcPts val="5376"/>
              </a:lnSpc>
            </a:pPr>
            <a:r>
              <a:rPr lang="en-US" sz="4800" b="1" dirty="0">
                <a:solidFill>
                  <a:srgbClr val="1D1C16"/>
                </a:solidFill>
                <a:latin typeface="Ibarra Real Nova Bold"/>
                <a:ea typeface="Ibarra Real Nova Bold"/>
                <a:cs typeface="Ibarra Real Nova Bold"/>
                <a:sym typeface="Ibarra Real Nova Bold"/>
              </a:rPr>
              <a:t>CHURCH MUSIC</a:t>
            </a:r>
          </a:p>
        </p:txBody>
      </p:sp>
      <p:graphicFrame>
        <p:nvGraphicFramePr>
          <p:cNvPr id="6" name="Table 5">
            <a:extLst>
              <a:ext uri="{FF2B5EF4-FFF2-40B4-BE49-F238E27FC236}">
                <a16:creationId xmlns:a16="http://schemas.microsoft.com/office/drawing/2014/main" id="{C931C863-8C36-4A90-EB7F-02AFA0361961}"/>
              </a:ext>
            </a:extLst>
          </p:cNvPr>
          <p:cNvGraphicFramePr>
            <a:graphicFrameLocks noGrp="1"/>
          </p:cNvGraphicFramePr>
          <p:nvPr>
            <p:extLst>
              <p:ext uri="{D42A27DB-BD31-4B8C-83A1-F6EECF244321}">
                <p14:modId xmlns:p14="http://schemas.microsoft.com/office/powerpoint/2010/main" val="880303633"/>
              </p:ext>
            </p:extLst>
          </p:nvPr>
        </p:nvGraphicFramePr>
        <p:xfrm>
          <a:off x="7323907" y="3067734"/>
          <a:ext cx="8376195" cy="3050436"/>
        </p:xfrm>
        <a:graphic>
          <a:graphicData uri="http://schemas.openxmlformats.org/drawingml/2006/table">
            <a:tbl>
              <a:tblPr firstRow="1" bandRow="1">
                <a:tableStyleId>{2D5ABB26-0587-4C30-8999-92F81FD0307C}</a:tableStyleId>
              </a:tblPr>
              <a:tblGrid>
                <a:gridCol w="3810000">
                  <a:extLst>
                    <a:ext uri="{9D8B030D-6E8A-4147-A177-3AD203B41FA5}">
                      <a16:colId xmlns:a16="http://schemas.microsoft.com/office/drawing/2014/main" val="4156379660"/>
                    </a:ext>
                  </a:extLst>
                </a:gridCol>
                <a:gridCol w="304800">
                  <a:extLst>
                    <a:ext uri="{9D8B030D-6E8A-4147-A177-3AD203B41FA5}">
                      <a16:colId xmlns:a16="http://schemas.microsoft.com/office/drawing/2014/main" val="3405918587"/>
                    </a:ext>
                  </a:extLst>
                </a:gridCol>
                <a:gridCol w="4261395">
                  <a:extLst>
                    <a:ext uri="{9D8B030D-6E8A-4147-A177-3AD203B41FA5}">
                      <a16:colId xmlns:a16="http://schemas.microsoft.com/office/drawing/2014/main" val="450863131"/>
                    </a:ext>
                  </a:extLst>
                </a:gridCol>
              </a:tblGrid>
              <a:tr h="762609">
                <a:tc>
                  <a:txBody>
                    <a:bodyPr/>
                    <a:lstStyle/>
                    <a:p>
                      <a:pPr algn="r"/>
                      <a:r>
                        <a:rPr lang="en-PH" sz="2800" b="0" i="1" dirty="0">
                          <a:latin typeface="Georgia Pro" panose="02040502050405020303" pitchFamily="18" charset="0"/>
                        </a:rPr>
                        <a:t>Text and Tune:</a:t>
                      </a:r>
                    </a:p>
                  </a:txBody>
                  <a:tcPr anchor="ctr"/>
                </a:tc>
                <a:tc>
                  <a:txBody>
                    <a:bodyPr/>
                    <a:lstStyle/>
                    <a:p>
                      <a:pPr algn="ctr"/>
                      <a:endParaRPr lang="en-PH" sz="2800" dirty="0">
                        <a:latin typeface="Georgia Pro" panose="02040502050405020303" pitchFamily="18" charset="0"/>
                      </a:endParaRPr>
                    </a:p>
                  </a:txBody>
                  <a:tcPr anchor="ctr"/>
                </a:tc>
                <a:tc>
                  <a:txBody>
                    <a:bodyPr/>
                    <a:lstStyle/>
                    <a:p>
                      <a:pPr algn="l"/>
                      <a:r>
                        <a:rPr lang="en-PH" sz="2800" dirty="0">
                          <a:latin typeface="Georgia Pro" panose="02040502050405020303" pitchFamily="18" charset="0"/>
                        </a:rPr>
                        <a:t>87 hymns</a:t>
                      </a:r>
                    </a:p>
                  </a:txBody>
                  <a:tcPr anchor="ctr"/>
                </a:tc>
                <a:extLst>
                  <a:ext uri="{0D108BD9-81ED-4DB2-BD59-A6C34878D82A}">
                    <a16:rowId xmlns:a16="http://schemas.microsoft.com/office/drawing/2014/main" val="1368650204"/>
                  </a:ext>
                </a:extLst>
              </a:tr>
              <a:tr h="762609">
                <a:tc>
                  <a:txBody>
                    <a:bodyPr/>
                    <a:lstStyle/>
                    <a:p>
                      <a:pPr algn="r"/>
                      <a:r>
                        <a:rPr lang="en-PH" sz="2800" b="0" i="1" dirty="0">
                          <a:latin typeface="Georgia Pro" panose="02040502050405020303" pitchFamily="18" charset="0"/>
                        </a:rPr>
                        <a:t>Text only:</a:t>
                      </a:r>
                    </a:p>
                  </a:txBody>
                  <a:tcPr anchor="ctr"/>
                </a:tc>
                <a:tc>
                  <a:txBody>
                    <a:bodyPr/>
                    <a:lstStyle/>
                    <a:p>
                      <a:pPr algn="ctr"/>
                      <a:endParaRPr lang="en-PH" sz="2800" dirty="0">
                        <a:latin typeface="Georgia Pro" panose="02040502050405020303" pitchFamily="18" charset="0"/>
                      </a:endParaRPr>
                    </a:p>
                  </a:txBody>
                  <a:tcPr anchor="ctr"/>
                </a:tc>
                <a:tc>
                  <a:txBody>
                    <a:bodyPr/>
                    <a:lstStyle/>
                    <a:p>
                      <a:pPr algn="l"/>
                      <a:r>
                        <a:rPr lang="en-PH" sz="2800" dirty="0">
                          <a:latin typeface="Georgia Pro" panose="02040502050405020303" pitchFamily="18" charset="0"/>
                        </a:rPr>
                        <a:t>36 hymns</a:t>
                      </a:r>
                    </a:p>
                  </a:txBody>
                  <a:tcPr anchor="ctr"/>
                </a:tc>
                <a:extLst>
                  <a:ext uri="{0D108BD9-81ED-4DB2-BD59-A6C34878D82A}">
                    <a16:rowId xmlns:a16="http://schemas.microsoft.com/office/drawing/2014/main" val="3323316255"/>
                  </a:ext>
                </a:extLst>
              </a:tr>
              <a:tr h="762609">
                <a:tc>
                  <a:txBody>
                    <a:bodyPr/>
                    <a:lstStyle/>
                    <a:p>
                      <a:pPr algn="r"/>
                      <a:r>
                        <a:rPr lang="en-PH" sz="2800" b="0" i="1" dirty="0">
                          <a:latin typeface="Georgia Pro" panose="02040502050405020303" pitchFamily="18" charset="0"/>
                        </a:rPr>
                        <a:t>Tune only:</a:t>
                      </a:r>
                    </a:p>
                  </a:txBody>
                  <a:tcPr anchor="ctr"/>
                </a:tc>
                <a:tc>
                  <a:txBody>
                    <a:bodyPr/>
                    <a:lstStyle/>
                    <a:p>
                      <a:pPr algn="ctr"/>
                      <a:endParaRPr lang="en-PH" sz="2800">
                        <a:latin typeface="Georgia Pro" panose="02040502050405020303" pitchFamily="18" charset="0"/>
                      </a:endParaRPr>
                    </a:p>
                  </a:txBody>
                  <a:tcPr anchor="ctr"/>
                </a:tc>
                <a:tc>
                  <a:txBody>
                    <a:bodyPr/>
                    <a:lstStyle/>
                    <a:p>
                      <a:pPr algn="l"/>
                      <a:r>
                        <a:rPr lang="en-PH" sz="2800" dirty="0">
                          <a:latin typeface="Georgia Pro" panose="02040502050405020303" pitchFamily="18" charset="0"/>
                        </a:rPr>
                        <a:t>30 hymns</a:t>
                      </a:r>
                    </a:p>
                  </a:txBody>
                  <a:tcPr anchor="ctr"/>
                </a:tc>
                <a:extLst>
                  <a:ext uri="{0D108BD9-81ED-4DB2-BD59-A6C34878D82A}">
                    <a16:rowId xmlns:a16="http://schemas.microsoft.com/office/drawing/2014/main" val="2643506216"/>
                  </a:ext>
                </a:extLst>
              </a:tr>
              <a:tr h="762609">
                <a:tc>
                  <a:txBody>
                    <a:bodyPr/>
                    <a:lstStyle/>
                    <a:p>
                      <a:pPr algn="r"/>
                      <a:r>
                        <a:rPr lang="en-PH" sz="2800" b="1" dirty="0">
                          <a:latin typeface="Georgia Pro" panose="02040502050405020303" pitchFamily="18" charset="0"/>
                        </a:rPr>
                        <a:t>TOTAL HYMNS:</a:t>
                      </a:r>
                    </a:p>
                  </a:txBody>
                  <a:tcPr anchor="ctr"/>
                </a:tc>
                <a:tc>
                  <a:txBody>
                    <a:bodyPr/>
                    <a:lstStyle/>
                    <a:p>
                      <a:pPr algn="ctr"/>
                      <a:endParaRPr lang="en-PH" sz="2800">
                        <a:latin typeface="Georgia Pro" panose="02040502050405020303" pitchFamily="18" charset="0"/>
                      </a:endParaRPr>
                    </a:p>
                  </a:txBody>
                  <a:tcPr anchor="ctr"/>
                </a:tc>
                <a:tc>
                  <a:txBody>
                    <a:bodyPr/>
                    <a:lstStyle/>
                    <a:p>
                      <a:pPr algn="l"/>
                      <a:r>
                        <a:rPr lang="en-PH" sz="2800" b="1" dirty="0">
                          <a:latin typeface="Georgia Pro" panose="02040502050405020303" pitchFamily="18" charset="0"/>
                        </a:rPr>
                        <a:t>153 hymns</a:t>
                      </a:r>
                    </a:p>
                  </a:txBody>
                  <a:tcPr anchor="ctr"/>
                </a:tc>
                <a:extLst>
                  <a:ext uri="{0D108BD9-81ED-4DB2-BD59-A6C34878D82A}">
                    <a16:rowId xmlns:a16="http://schemas.microsoft.com/office/drawing/2014/main" val="2487655483"/>
                  </a:ext>
                </a:extLst>
              </a:tr>
            </a:tbl>
          </a:graphicData>
        </a:graphic>
      </p:graphicFrame>
    </p:spTree>
    <p:extLst>
      <p:ext uri="{BB962C8B-B14F-4D97-AF65-F5344CB8AC3E}">
        <p14:creationId xmlns:p14="http://schemas.microsoft.com/office/powerpoint/2010/main" val="35877837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B8372E4-4E38-6575-3852-A7F097042F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6" name="TextBox 10">
            <a:extLst>
              <a:ext uri="{FF2B5EF4-FFF2-40B4-BE49-F238E27FC236}">
                <a16:creationId xmlns:a16="http://schemas.microsoft.com/office/drawing/2014/main" id="{070C188D-F1D6-4869-2741-84CBE75F9C66}"/>
              </a:ext>
            </a:extLst>
          </p:cNvPr>
          <p:cNvSpPr txBox="1"/>
          <p:nvPr/>
        </p:nvSpPr>
        <p:spPr>
          <a:xfrm>
            <a:off x="3462521" y="608924"/>
            <a:ext cx="14247429" cy="1204722"/>
          </a:xfrm>
          <a:prstGeom prst="rect">
            <a:avLst/>
          </a:prstGeom>
        </p:spPr>
        <p:txBody>
          <a:bodyPr lIns="0" tIns="0" rIns="0" bIns="0" rtlCol="0" anchor="t">
            <a:spAutoFit/>
          </a:bodyPr>
          <a:lstStyle/>
          <a:p>
            <a:pPr algn="ctr">
              <a:lnSpc>
                <a:spcPts val="4704"/>
              </a:lnSpc>
            </a:pPr>
            <a:r>
              <a:rPr lang="en-US" sz="4200" b="1" dirty="0">
                <a:solidFill>
                  <a:srgbClr val="1D1C16"/>
                </a:solidFill>
                <a:latin typeface="Ibarra Real Nova Bold"/>
                <a:ea typeface="Ibarra Real Nova Bold"/>
                <a:cs typeface="Ibarra Real Nova Bold"/>
                <a:sym typeface="Ibarra Real Nova Bold"/>
              </a:rPr>
              <a:t>TABLE 1.0</a:t>
            </a:r>
          </a:p>
          <a:p>
            <a:pPr algn="ctr">
              <a:lnSpc>
                <a:spcPts val="4704"/>
              </a:lnSpc>
            </a:pPr>
            <a:r>
              <a:rPr lang="en-US" sz="4200" b="1" dirty="0">
                <a:solidFill>
                  <a:srgbClr val="1D1C16"/>
                </a:solidFill>
                <a:latin typeface="Ibarra Real Nova Bold"/>
                <a:ea typeface="Ibarra Real Nova Bold"/>
                <a:cs typeface="Ibarra Real Nova Bold"/>
                <a:sym typeface="Ibarra Real Nova Bold"/>
              </a:rPr>
              <a:t>MAQUISO FAMILY TUNES AND HYMNAL SOURCES</a:t>
            </a:r>
          </a:p>
        </p:txBody>
      </p:sp>
      <p:pic>
        <p:nvPicPr>
          <p:cNvPr id="8" name="Picture 7">
            <a:extLst>
              <a:ext uri="{FF2B5EF4-FFF2-40B4-BE49-F238E27FC236}">
                <a16:creationId xmlns:a16="http://schemas.microsoft.com/office/drawing/2014/main" id="{7E7DBE1F-E949-738B-BF33-6294D2CBEE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graphicFrame>
        <p:nvGraphicFramePr>
          <p:cNvPr id="10" name="Table 9">
            <a:extLst>
              <a:ext uri="{FF2B5EF4-FFF2-40B4-BE49-F238E27FC236}">
                <a16:creationId xmlns:a16="http://schemas.microsoft.com/office/drawing/2014/main" id="{C9A3EC82-0CC1-5D86-F905-F67109579701}"/>
              </a:ext>
            </a:extLst>
          </p:cNvPr>
          <p:cNvGraphicFramePr>
            <a:graphicFrameLocks noGrp="1"/>
          </p:cNvGraphicFramePr>
          <p:nvPr>
            <p:extLst>
              <p:ext uri="{D42A27DB-BD31-4B8C-83A1-F6EECF244321}">
                <p14:modId xmlns:p14="http://schemas.microsoft.com/office/powerpoint/2010/main" val="2867551885"/>
              </p:ext>
            </p:extLst>
          </p:nvPr>
        </p:nvGraphicFramePr>
        <p:xfrm>
          <a:off x="3462520" y="2247900"/>
          <a:ext cx="14247428" cy="7506372"/>
        </p:xfrm>
        <a:graphic>
          <a:graphicData uri="http://schemas.openxmlformats.org/drawingml/2006/table">
            <a:tbl>
              <a:tblPr firstRow="1" bandRow="1">
                <a:tableStyleId>{2D5ABB26-0587-4C30-8999-92F81FD0307C}</a:tableStyleId>
              </a:tblPr>
              <a:tblGrid>
                <a:gridCol w="4005080">
                  <a:extLst>
                    <a:ext uri="{9D8B030D-6E8A-4147-A177-3AD203B41FA5}">
                      <a16:colId xmlns:a16="http://schemas.microsoft.com/office/drawing/2014/main" val="4094733687"/>
                    </a:ext>
                  </a:extLst>
                </a:gridCol>
                <a:gridCol w="3429000">
                  <a:extLst>
                    <a:ext uri="{9D8B030D-6E8A-4147-A177-3AD203B41FA5}">
                      <a16:colId xmlns:a16="http://schemas.microsoft.com/office/drawing/2014/main" val="3407110185"/>
                    </a:ext>
                  </a:extLst>
                </a:gridCol>
                <a:gridCol w="3352800">
                  <a:extLst>
                    <a:ext uri="{9D8B030D-6E8A-4147-A177-3AD203B41FA5}">
                      <a16:colId xmlns:a16="http://schemas.microsoft.com/office/drawing/2014/main" val="1796044918"/>
                    </a:ext>
                  </a:extLst>
                </a:gridCol>
                <a:gridCol w="3460548">
                  <a:extLst>
                    <a:ext uri="{9D8B030D-6E8A-4147-A177-3AD203B41FA5}">
                      <a16:colId xmlns:a16="http://schemas.microsoft.com/office/drawing/2014/main" val="1538465640"/>
                    </a:ext>
                  </a:extLst>
                </a:gridCol>
              </a:tblGrid>
              <a:tr h="625531">
                <a:tc>
                  <a:txBody>
                    <a:bodyPr/>
                    <a:lstStyle/>
                    <a:p>
                      <a:pPr algn="ctr"/>
                      <a:r>
                        <a:rPr lang="en-PH" sz="2800" b="1" dirty="0">
                          <a:latin typeface="Source Serif Pro" panose="020B0604020202020204" charset="0"/>
                        </a:rPr>
                        <a:t>Hymn Tunes</a:t>
                      </a:r>
                    </a:p>
                  </a:txBody>
                  <a:tcPr anchor="ctr"/>
                </a:tc>
                <a:tc>
                  <a:txBody>
                    <a:bodyPr/>
                    <a:lstStyle/>
                    <a:p>
                      <a:pPr algn="ctr"/>
                      <a:r>
                        <a:rPr lang="en-PH" sz="2800" b="1" dirty="0">
                          <a:latin typeface="Source Serif Pro" panose="020B0604020202020204" charset="0"/>
                        </a:rPr>
                        <a:t>EACC # </a:t>
                      </a:r>
                      <a:r>
                        <a:rPr lang="en-PH" sz="2800" dirty="0">
                          <a:latin typeface="Source Serif Pro" panose="020B0604020202020204" charset="0"/>
                        </a:rPr>
                        <a:t>(1963)</a:t>
                      </a:r>
                    </a:p>
                  </a:txBody>
                  <a:tcPr anchor="ctr"/>
                </a:tc>
                <a:tc>
                  <a:txBody>
                    <a:bodyPr/>
                    <a:lstStyle/>
                    <a:p>
                      <a:pPr algn="ctr"/>
                      <a:r>
                        <a:rPr lang="en-PH" sz="2800" b="1" dirty="0">
                          <a:latin typeface="Source Serif Pro" panose="020B0604020202020204" charset="0"/>
                        </a:rPr>
                        <a:t>ASP # </a:t>
                      </a:r>
                      <a:r>
                        <a:rPr lang="en-PH" sz="2800" dirty="0">
                          <a:latin typeface="Source Serif Pro" panose="020B0604020202020204" charset="0"/>
                        </a:rPr>
                        <a:t>(1974)</a:t>
                      </a:r>
                    </a:p>
                  </a:txBody>
                  <a:tcPr anchor="ctr"/>
                </a:tc>
                <a:tc>
                  <a:txBody>
                    <a:bodyPr/>
                    <a:lstStyle/>
                    <a:p>
                      <a:pPr algn="ctr"/>
                      <a:r>
                        <a:rPr lang="en-PH" sz="2800" b="1" dirty="0">
                          <a:latin typeface="Source Serif Pro" panose="020B0604020202020204" charset="0"/>
                        </a:rPr>
                        <a:t>HFJ # </a:t>
                      </a:r>
                      <a:r>
                        <a:rPr lang="en-PH" sz="2800" dirty="0">
                          <a:latin typeface="Source Serif Pro" panose="020B0604020202020204" charset="0"/>
                        </a:rPr>
                        <a:t>(2002)</a:t>
                      </a:r>
                    </a:p>
                  </a:txBody>
                  <a:tcPr anchor="ctr"/>
                </a:tc>
                <a:extLst>
                  <a:ext uri="{0D108BD9-81ED-4DB2-BD59-A6C34878D82A}">
                    <a16:rowId xmlns:a16="http://schemas.microsoft.com/office/drawing/2014/main" val="3916614296"/>
                  </a:ext>
                </a:extLst>
              </a:tr>
              <a:tr h="625531">
                <a:tc>
                  <a:txBody>
                    <a:bodyPr/>
                    <a:lstStyle/>
                    <a:p>
                      <a:pPr algn="ctr"/>
                      <a:r>
                        <a:rPr lang="en-PH" sz="2800" dirty="0">
                          <a:latin typeface="Source Serif Pro" panose="020B0604020202020204" charset="0"/>
                        </a:rPr>
                        <a:t>REMEGIA</a:t>
                      </a:r>
                    </a:p>
                  </a:txBody>
                  <a:tcPr anchor="ctr"/>
                </a:tc>
                <a:tc>
                  <a:txBody>
                    <a:bodyPr/>
                    <a:lstStyle/>
                    <a:p>
                      <a:pPr algn="ctr"/>
                      <a:r>
                        <a:rPr lang="en-PH" sz="2800" dirty="0">
                          <a:latin typeface="Source Serif Pro" panose="020B0604020202020204" charset="0"/>
                        </a:rPr>
                        <a:t>134</a:t>
                      </a:r>
                    </a:p>
                  </a:txBody>
                  <a:tcPr anchor="ctr"/>
                </a:tc>
                <a:tc>
                  <a:txBody>
                    <a:bodyPr/>
                    <a:lstStyle/>
                    <a:p>
                      <a:pPr algn="ctr"/>
                      <a:r>
                        <a:rPr lang="en-PH" sz="2800" dirty="0">
                          <a:latin typeface="Source Serif Pro" panose="020B0604020202020204" charset="0"/>
                        </a:rPr>
                        <a:t>202</a:t>
                      </a:r>
                    </a:p>
                  </a:txBody>
                  <a:tcPr anchor="ctr"/>
                </a:tc>
                <a:tc>
                  <a:txBody>
                    <a:bodyPr/>
                    <a:lstStyle/>
                    <a:p>
                      <a:pPr algn="ctr"/>
                      <a:r>
                        <a:rPr lang="en-PH" sz="2800" dirty="0">
                          <a:solidFill>
                            <a:schemeClr val="tx1"/>
                          </a:solidFill>
                          <a:latin typeface="Source Serif Pro" panose="020B0604020202020204" charset="0"/>
                        </a:rPr>
                        <a:t>302, 394</a:t>
                      </a:r>
                    </a:p>
                  </a:txBody>
                  <a:tcPr anchor="ctr"/>
                </a:tc>
                <a:extLst>
                  <a:ext uri="{0D108BD9-81ED-4DB2-BD59-A6C34878D82A}">
                    <a16:rowId xmlns:a16="http://schemas.microsoft.com/office/drawing/2014/main" val="2208635583"/>
                  </a:ext>
                </a:extLst>
              </a:tr>
              <a:tr h="625531">
                <a:tc>
                  <a:txBody>
                    <a:bodyPr/>
                    <a:lstStyle/>
                    <a:p>
                      <a:pPr algn="ctr"/>
                      <a:r>
                        <a:rPr lang="en-PH" sz="2800" dirty="0">
                          <a:latin typeface="Source Serif Pro" panose="020B0604020202020204" charset="0"/>
                        </a:rPr>
                        <a:t>JUAN</a:t>
                      </a:r>
                    </a:p>
                  </a:txBody>
                  <a:tcPr anchor="ctr"/>
                </a:tc>
                <a:tc>
                  <a:txBody>
                    <a:bodyPr/>
                    <a:lstStyle/>
                    <a:p>
                      <a:pPr algn="ctr"/>
                      <a:endParaRPr lang="en-PH" sz="2800" dirty="0">
                        <a:latin typeface="Source Serif Pro" panose="020B0604020202020204" charset="0"/>
                      </a:endParaRPr>
                    </a:p>
                  </a:txBody>
                  <a:tcPr anchor="ctr"/>
                </a:tc>
                <a:tc>
                  <a:txBody>
                    <a:bodyPr/>
                    <a:lstStyle/>
                    <a:p>
                      <a:pPr algn="ctr"/>
                      <a:r>
                        <a:rPr lang="en-PH" sz="2800" dirty="0">
                          <a:latin typeface="Source Serif Pro" panose="020B0604020202020204" charset="0"/>
                        </a:rPr>
                        <a:t>172</a:t>
                      </a:r>
                    </a:p>
                  </a:txBody>
                  <a:tcPr anchor="ctr"/>
                </a:tc>
                <a:tc>
                  <a:txBody>
                    <a:bodyPr/>
                    <a:lstStyle/>
                    <a:p>
                      <a:pPr algn="ctr"/>
                      <a:r>
                        <a:rPr lang="en-PH" sz="2800" dirty="0">
                          <a:solidFill>
                            <a:schemeClr val="tx1"/>
                          </a:solidFill>
                          <a:latin typeface="Source Serif Pro" panose="020B0604020202020204" charset="0"/>
                        </a:rPr>
                        <a:t>204</a:t>
                      </a:r>
                    </a:p>
                  </a:txBody>
                  <a:tcPr anchor="ctr"/>
                </a:tc>
                <a:extLst>
                  <a:ext uri="{0D108BD9-81ED-4DB2-BD59-A6C34878D82A}">
                    <a16:rowId xmlns:a16="http://schemas.microsoft.com/office/drawing/2014/main" val="4032920583"/>
                  </a:ext>
                </a:extLst>
              </a:tr>
              <a:tr h="625531">
                <a:tc>
                  <a:txBody>
                    <a:bodyPr/>
                    <a:lstStyle/>
                    <a:p>
                      <a:pPr algn="ctr"/>
                      <a:r>
                        <a:rPr lang="en-PH" sz="2800" dirty="0">
                          <a:latin typeface="Source Serif Pro" panose="020B0604020202020204" charset="0"/>
                        </a:rPr>
                        <a:t>BIENVENIDO</a:t>
                      </a:r>
                    </a:p>
                  </a:txBody>
                  <a:tcPr anchor="ctr"/>
                </a:tc>
                <a:tc>
                  <a:txBody>
                    <a:bodyPr/>
                    <a:lstStyle/>
                    <a:p>
                      <a:pPr algn="ctr"/>
                      <a:endParaRPr lang="en-PH" sz="2800" dirty="0">
                        <a:latin typeface="Source Serif Pro" panose="020B0604020202020204" charset="0"/>
                      </a:endParaRPr>
                    </a:p>
                  </a:txBody>
                  <a:tcPr anchor="ctr"/>
                </a:tc>
                <a:tc>
                  <a:txBody>
                    <a:bodyPr/>
                    <a:lstStyle/>
                    <a:p>
                      <a:pPr algn="ctr"/>
                      <a:r>
                        <a:rPr lang="en-PH" sz="2800" dirty="0">
                          <a:latin typeface="Source Serif Pro" panose="020B0604020202020204" charset="0"/>
                        </a:rPr>
                        <a:t>73</a:t>
                      </a:r>
                    </a:p>
                  </a:txBody>
                  <a:tcPr anchor="ctr"/>
                </a:tc>
                <a:tc>
                  <a:txBody>
                    <a:bodyPr/>
                    <a:lstStyle/>
                    <a:p>
                      <a:pPr algn="ctr"/>
                      <a:endParaRPr lang="en-PH" sz="2800" dirty="0">
                        <a:solidFill>
                          <a:schemeClr val="tx1"/>
                        </a:solidFill>
                        <a:latin typeface="Source Serif Pro" panose="020B0604020202020204" charset="0"/>
                      </a:endParaRPr>
                    </a:p>
                  </a:txBody>
                  <a:tcPr anchor="ctr"/>
                </a:tc>
                <a:extLst>
                  <a:ext uri="{0D108BD9-81ED-4DB2-BD59-A6C34878D82A}">
                    <a16:rowId xmlns:a16="http://schemas.microsoft.com/office/drawing/2014/main" val="2640440446"/>
                  </a:ext>
                </a:extLst>
              </a:tr>
              <a:tr h="625531">
                <a:tc>
                  <a:txBody>
                    <a:bodyPr/>
                    <a:lstStyle/>
                    <a:p>
                      <a:pPr algn="ctr"/>
                      <a:r>
                        <a:rPr lang="en-PH" sz="2800" dirty="0">
                          <a:latin typeface="Source Serif Pro" panose="020B0604020202020204" charset="0"/>
                        </a:rPr>
                        <a:t>MAGDALENA</a:t>
                      </a:r>
                    </a:p>
                  </a:txBody>
                  <a:tcPr anchor="ctr"/>
                </a:tc>
                <a:tc>
                  <a:txBody>
                    <a:bodyPr/>
                    <a:lstStyle/>
                    <a:p>
                      <a:pPr algn="ctr"/>
                      <a:r>
                        <a:rPr lang="en-PH" sz="2800" dirty="0">
                          <a:latin typeface="Source Serif Pro" panose="020B0604020202020204" charset="0"/>
                        </a:rPr>
                        <a:t>197</a:t>
                      </a:r>
                    </a:p>
                  </a:txBody>
                  <a:tcPr anchor="ctr"/>
                </a:tc>
                <a:tc>
                  <a:txBody>
                    <a:bodyPr/>
                    <a:lstStyle/>
                    <a:p>
                      <a:pPr algn="ctr"/>
                      <a:r>
                        <a:rPr lang="en-PH" sz="2800" dirty="0">
                          <a:latin typeface="Source Serif Pro" panose="020B0604020202020204" charset="0"/>
                        </a:rPr>
                        <a:t>181</a:t>
                      </a:r>
                    </a:p>
                  </a:txBody>
                  <a:tcPr anchor="ctr"/>
                </a:tc>
                <a:tc>
                  <a:txBody>
                    <a:bodyPr/>
                    <a:lstStyle/>
                    <a:p>
                      <a:pPr algn="ctr"/>
                      <a:r>
                        <a:rPr lang="en-PH" sz="2800" dirty="0">
                          <a:solidFill>
                            <a:schemeClr val="tx1"/>
                          </a:solidFill>
                          <a:latin typeface="Source Serif Pro" panose="020B0604020202020204" charset="0"/>
                        </a:rPr>
                        <a:t>276</a:t>
                      </a:r>
                    </a:p>
                  </a:txBody>
                  <a:tcPr anchor="ctr"/>
                </a:tc>
                <a:extLst>
                  <a:ext uri="{0D108BD9-81ED-4DB2-BD59-A6C34878D82A}">
                    <a16:rowId xmlns:a16="http://schemas.microsoft.com/office/drawing/2014/main" val="483187800"/>
                  </a:ext>
                </a:extLst>
              </a:tr>
              <a:tr h="625531">
                <a:tc>
                  <a:txBody>
                    <a:bodyPr/>
                    <a:lstStyle/>
                    <a:p>
                      <a:pPr algn="ctr"/>
                      <a:r>
                        <a:rPr lang="en-PH" sz="2800" dirty="0">
                          <a:latin typeface="Source Serif Pro" panose="020B0604020202020204" charset="0"/>
                        </a:rPr>
                        <a:t>ELENA</a:t>
                      </a:r>
                    </a:p>
                  </a:txBody>
                  <a:tcPr anchor="ctr"/>
                </a:tc>
                <a:tc>
                  <a:txBody>
                    <a:bodyPr/>
                    <a:lstStyle/>
                    <a:p>
                      <a:pPr algn="ctr"/>
                      <a:endParaRPr lang="en-PH" sz="2800" dirty="0">
                        <a:latin typeface="Source Serif Pro" panose="020B0604020202020204" charset="0"/>
                      </a:endParaRPr>
                    </a:p>
                  </a:txBody>
                  <a:tcPr anchor="ctr"/>
                </a:tc>
                <a:tc>
                  <a:txBody>
                    <a:bodyPr/>
                    <a:lstStyle/>
                    <a:p>
                      <a:pPr algn="ctr"/>
                      <a:r>
                        <a:rPr lang="en-PH" sz="2800" dirty="0">
                          <a:latin typeface="Source Serif Pro" panose="020B0604020202020204" charset="0"/>
                        </a:rPr>
                        <a:t>233</a:t>
                      </a:r>
                    </a:p>
                  </a:txBody>
                  <a:tcPr anchor="ctr"/>
                </a:tc>
                <a:tc>
                  <a:txBody>
                    <a:bodyPr/>
                    <a:lstStyle/>
                    <a:p>
                      <a:pPr algn="ctr"/>
                      <a:r>
                        <a:rPr lang="en-PH" sz="2800" dirty="0">
                          <a:solidFill>
                            <a:schemeClr val="tx1"/>
                          </a:solidFill>
                          <a:latin typeface="Source Serif Pro" panose="020B0604020202020204" charset="0"/>
                        </a:rPr>
                        <a:t>190</a:t>
                      </a:r>
                    </a:p>
                  </a:txBody>
                  <a:tcPr anchor="ctr"/>
                </a:tc>
                <a:extLst>
                  <a:ext uri="{0D108BD9-81ED-4DB2-BD59-A6C34878D82A}">
                    <a16:rowId xmlns:a16="http://schemas.microsoft.com/office/drawing/2014/main" val="3047496067"/>
                  </a:ext>
                </a:extLst>
              </a:tr>
              <a:tr h="625531">
                <a:tc>
                  <a:txBody>
                    <a:bodyPr/>
                    <a:lstStyle/>
                    <a:p>
                      <a:pPr algn="ctr"/>
                      <a:r>
                        <a:rPr lang="en-PH" sz="2800" dirty="0">
                          <a:latin typeface="Source Serif Pro" panose="020B0604020202020204" charset="0"/>
                        </a:rPr>
                        <a:t>LEONARDO</a:t>
                      </a:r>
                    </a:p>
                  </a:txBody>
                  <a:tcPr anchor="ctr"/>
                </a:tc>
                <a:tc>
                  <a:txBody>
                    <a:bodyPr/>
                    <a:lstStyle/>
                    <a:p>
                      <a:pPr algn="ctr"/>
                      <a:endParaRPr lang="en-PH" sz="2800">
                        <a:latin typeface="Source Serif Pro" panose="020B0604020202020204" charset="0"/>
                      </a:endParaRPr>
                    </a:p>
                  </a:txBody>
                  <a:tcPr anchor="ctr"/>
                </a:tc>
                <a:tc>
                  <a:txBody>
                    <a:bodyPr/>
                    <a:lstStyle/>
                    <a:p>
                      <a:pPr algn="ctr"/>
                      <a:r>
                        <a:rPr lang="en-PH" sz="2800" dirty="0">
                          <a:latin typeface="Source Serif Pro" panose="020B0604020202020204" charset="0"/>
                        </a:rPr>
                        <a:t>125</a:t>
                      </a:r>
                    </a:p>
                  </a:txBody>
                  <a:tcPr anchor="ctr"/>
                </a:tc>
                <a:tc>
                  <a:txBody>
                    <a:bodyPr/>
                    <a:lstStyle/>
                    <a:p>
                      <a:pPr algn="ctr"/>
                      <a:r>
                        <a:rPr lang="en-PH" sz="2800" dirty="0">
                          <a:solidFill>
                            <a:schemeClr val="tx1"/>
                          </a:solidFill>
                          <a:latin typeface="Source Serif Pro" panose="020B0604020202020204" charset="0"/>
                        </a:rPr>
                        <a:t>301</a:t>
                      </a:r>
                    </a:p>
                  </a:txBody>
                  <a:tcPr anchor="ctr"/>
                </a:tc>
                <a:extLst>
                  <a:ext uri="{0D108BD9-81ED-4DB2-BD59-A6C34878D82A}">
                    <a16:rowId xmlns:a16="http://schemas.microsoft.com/office/drawing/2014/main" val="4194778779"/>
                  </a:ext>
                </a:extLst>
              </a:tr>
              <a:tr h="625531">
                <a:tc>
                  <a:txBody>
                    <a:bodyPr/>
                    <a:lstStyle/>
                    <a:p>
                      <a:pPr algn="ctr"/>
                      <a:r>
                        <a:rPr lang="en-PH" sz="2800" dirty="0">
                          <a:latin typeface="Source Serif Pro" panose="020B0604020202020204" charset="0"/>
                        </a:rPr>
                        <a:t>JUANITO</a:t>
                      </a:r>
                    </a:p>
                  </a:txBody>
                  <a:tcPr anchor="ctr"/>
                </a:tc>
                <a:tc>
                  <a:txBody>
                    <a:bodyPr/>
                    <a:lstStyle/>
                    <a:p>
                      <a:pPr algn="ctr"/>
                      <a:endParaRPr lang="en-PH" sz="2800">
                        <a:latin typeface="Source Serif Pro" panose="020B0604020202020204" charset="0"/>
                      </a:endParaRPr>
                    </a:p>
                  </a:txBody>
                  <a:tcPr anchor="ctr"/>
                </a:tc>
                <a:tc>
                  <a:txBody>
                    <a:bodyPr/>
                    <a:lstStyle/>
                    <a:p>
                      <a:pPr algn="ctr"/>
                      <a:r>
                        <a:rPr lang="en-PH" sz="2800" dirty="0">
                          <a:latin typeface="Source Serif Pro" panose="020B0604020202020204" charset="0"/>
                        </a:rPr>
                        <a:t>72</a:t>
                      </a:r>
                    </a:p>
                  </a:txBody>
                  <a:tcPr anchor="ctr"/>
                </a:tc>
                <a:tc>
                  <a:txBody>
                    <a:bodyPr/>
                    <a:lstStyle/>
                    <a:p>
                      <a:pPr algn="ctr"/>
                      <a:endParaRPr lang="en-PH" sz="2800" dirty="0">
                        <a:solidFill>
                          <a:schemeClr val="tx1"/>
                        </a:solidFill>
                        <a:latin typeface="Source Serif Pro" panose="020B0604020202020204" charset="0"/>
                      </a:endParaRPr>
                    </a:p>
                  </a:txBody>
                  <a:tcPr anchor="ctr"/>
                </a:tc>
                <a:extLst>
                  <a:ext uri="{0D108BD9-81ED-4DB2-BD59-A6C34878D82A}">
                    <a16:rowId xmlns:a16="http://schemas.microsoft.com/office/drawing/2014/main" val="3506028303"/>
                  </a:ext>
                </a:extLst>
              </a:tr>
              <a:tr h="625531">
                <a:tc>
                  <a:txBody>
                    <a:bodyPr/>
                    <a:lstStyle/>
                    <a:p>
                      <a:pPr algn="ctr"/>
                      <a:r>
                        <a:rPr lang="en-PH" sz="2800" dirty="0">
                          <a:latin typeface="Source Serif Pro" panose="020B0604020202020204" charset="0"/>
                        </a:rPr>
                        <a:t>SOPHIE</a:t>
                      </a:r>
                    </a:p>
                  </a:txBody>
                  <a:tcPr anchor="ctr"/>
                </a:tc>
                <a:tc>
                  <a:txBody>
                    <a:bodyPr/>
                    <a:lstStyle/>
                    <a:p>
                      <a:pPr algn="ctr"/>
                      <a:endParaRPr lang="en-PH" sz="2800">
                        <a:latin typeface="Source Serif Pro" panose="020B0604020202020204" charset="0"/>
                      </a:endParaRPr>
                    </a:p>
                  </a:txBody>
                  <a:tcPr anchor="ctr"/>
                </a:tc>
                <a:tc>
                  <a:txBody>
                    <a:bodyPr/>
                    <a:lstStyle/>
                    <a:p>
                      <a:pPr algn="ctr"/>
                      <a:r>
                        <a:rPr lang="en-PH" sz="2800" dirty="0">
                          <a:latin typeface="Source Serif Pro" panose="020B0604020202020204" charset="0"/>
                        </a:rPr>
                        <a:t>61</a:t>
                      </a:r>
                    </a:p>
                  </a:txBody>
                  <a:tcPr anchor="ctr"/>
                </a:tc>
                <a:tc>
                  <a:txBody>
                    <a:bodyPr/>
                    <a:lstStyle/>
                    <a:p>
                      <a:pPr algn="ctr"/>
                      <a:r>
                        <a:rPr lang="en-PH" sz="2800" dirty="0">
                          <a:solidFill>
                            <a:schemeClr val="tx1"/>
                          </a:solidFill>
                          <a:latin typeface="Source Serif Pro" panose="020B0604020202020204" charset="0"/>
                        </a:rPr>
                        <a:t>133</a:t>
                      </a:r>
                    </a:p>
                  </a:txBody>
                  <a:tcPr anchor="ctr"/>
                </a:tc>
                <a:extLst>
                  <a:ext uri="{0D108BD9-81ED-4DB2-BD59-A6C34878D82A}">
                    <a16:rowId xmlns:a16="http://schemas.microsoft.com/office/drawing/2014/main" val="2136375601"/>
                  </a:ext>
                </a:extLst>
              </a:tr>
              <a:tr h="625531">
                <a:tc>
                  <a:txBody>
                    <a:bodyPr/>
                    <a:lstStyle/>
                    <a:p>
                      <a:pPr algn="ctr"/>
                      <a:r>
                        <a:rPr lang="en-PH" sz="2800" dirty="0">
                          <a:latin typeface="Source Serif Pro" panose="020B0604020202020204" charset="0"/>
                        </a:rPr>
                        <a:t>MILKIE</a:t>
                      </a:r>
                    </a:p>
                  </a:txBody>
                  <a:tcPr anchor="ctr"/>
                </a:tc>
                <a:tc>
                  <a:txBody>
                    <a:bodyPr/>
                    <a:lstStyle/>
                    <a:p>
                      <a:pPr algn="ctr"/>
                      <a:endParaRPr lang="en-PH" sz="2800">
                        <a:latin typeface="Source Serif Pro" panose="020B0604020202020204" charset="0"/>
                      </a:endParaRPr>
                    </a:p>
                  </a:txBody>
                  <a:tcPr anchor="ctr"/>
                </a:tc>
                <a:tc>
                  <a:txBody>
                    <a:bodyPr/>
                    <a:lstStyle/>
                    <a:p>
                      <a:pPr algn="ctr"/>
                      <a:r>
                        <a:rPr lang="en-PH" sz="2800" dirty="0">
                          <a:latin typeface="Source Serif Pro" panose="020B0604020202020204" charset="0"/>
                        </a:rPr>
                        <a:t>39</a:t>
                      </a:r>
                    </a:p>
                  </a:txBody>
                  <a:tcPr anchor="ctr"/>
                </a:tc>
                <a:tc>
                  <a:txBody>
                    <a:bodyPr/>
                    <a:lstStyle/>
                    <a:p>
                      <a:pPr algn="ctr"/>
                      <a:endParaRPr lang="en-PH" sz="2800" dirty="0">
                        <a:solidFill>
                          <a:schemeClr val="tx1"/>
                        </a:solidFill>
                        <a:latin typeface="Source Serif Pro" panose="020B0604020202020204" charset="0"/>
                      </a:endParaRPr>
                    </a:p>
                  </a:txBody>
                  <a:tcPr anchor="ctr"/>
                </a:tc>
                <a:extLst>
                  <a:ext uri="{0D108BD9-81ED-4DB2-BD59-A6C34878D82A}">
                    <a16:rowId xmlns:a16="http://schemas.microsoft.com/office/drawing/2014/main" val="1864608855"/>
                  </a:ext>
                </a:extLst>
              </a:tr>
              <a:tr h="625531">
                <a:tc>
                  <a:txBody>
                    <a:bodyPr/>
                    <a:lstStyle/>
                    <a:p>
                      <a:pPr algn="ctr"/>
                      <a:r>
                        <a:rPr lang="en-PH" sz="2800" dirty="0">
                          <a:latin typeface="Source Serif Pro" panose="020B0604020202020204" charset="0"/>
                        </a:rPr>
                        <a:t>BENJUNIOR</a:t>
                      </a:r>
                    </a:p>
                  </a:txBody>
                  <a:tcPr anchor="ctr"/>
                </a:tc>
                <a:tc>
                  <a:txBody>
                    <a:bodyPr/>
                    <a:lstStyle/>
                    <a:p>
                      <a:pPr algn="ctr"/>
                      <a:endParaRPr lang="en-PH" sz="2800">
                        <a:latin typeface="Source Serif Pro" panose="020B0604020202020204" charset="0"/>
                      </a:endParaRPr>
                    </a:p>
                  </a:txBody>
                  <a:tcPr anchor="ctr"/>
                </a:tc>
                <a:tc>
                  <a:txBody>
                    <a:bodyPr/>
                    <a:lstStyle/>
                    <a:p>
                      <a:pPr algn="ctr"/>
                      <a:r>
                        <a:rPr lang="en-PH" sz="2800" dirty="0">
                          <a:latin typeface="Source Serif Pro" panose="020B0604020202020204" charset="0"/>
                        </a:rPr>
                        <a:t>220</a:t>
                      </a:r>
                    </a:p>
                  </a:txBody>
                  <a:tcPr anchor="ctr"/>
                </a:tc>
                <a:tc>
                  <a:txBody>
                    <a:bodyPr/>
                    <a:lstStyle/>
                    <a:p>
                      <a:pPr algn="ctr"/>
                      <a:r>
                        <a:rPr lang="en-PH" sz="2800" dirty="0">
                          <a:solidFill>
                            <a:schemeClr val="tx1"/>
                          </a:solidFill>
                          <a:latin typeface="Source Serif Pro" panose="020B0604020202020204" charset="0"/>
                        </a:rPr>
                        <a:t>32</a:t>
                      </a:r>
                    </a:p>
                  </a:txBody>
                  <a:tcPr anchor="ctr"/>
                </a:tc>
                <a:extLst>
                  <a:ext uri="{0D108BD9-81ED-4DB2-BD59-A6C34878D82A}">
                    <a16:rowId xmlns:a16="http://schemas.microsoft.com/office/drawing/2014/main" val="3790494149"/>
                  </a:ext>
                </a:extLst>
              </a:tr>
              <a:tr h="625531">
                <a:tc>
                  <a:txBody>
                    <a:bodyPr/>
                    <a:lstStyle/>
                    <a:p>
                      <a:pPr algn="ctr"/>
                      <a:r>
                        <a:rPr lang="en-PH" sz="2800" dirty="0">
                          <a:latin typeface="Source Serif Pro" panose="020B0604020202020204" charset="0"/>
                        </a:rPr>
                        <a:t>BESBEN</a:t>
                      </a:r>
                    </a:p>
                  </a:txBody>
                  <a:tcPr anchor="ctr"/>
                </a:tc>
                <a:tc>
                  <a:txBody>
                    <a:bodyPr/>
                    <a:lstStyle/>
                    <a:p>
                      <a:pPr algn="ctr"/>
                      <a:endParaRPr lang="en-PH" sz="2800">
                        <a:latin typeface="Source Serif Pro" panose="020B0604020202020204" charset="0"/>
                      </a:endParaRPr>
                    </a:p>
                  </a:txBody>
                  <a:tcPr anchor="ctr"/>
                </a:tc>
                <a:tc>
                  <a:txBody>
                    <a:bodyPr/>
                    <a:lstStyle/>
                    <a:p>
                      <a:pPr algn="ctr"/>
                      <a:r>
                        <a:rPr lang="en-PH" sz="2800" dirty="0">
                          <a:latin typeface="Source Serif Pro" panose="020B0604020202020204" charset="0"/>
                        </a:rPr>
                        <a:t>19</a:t>
                      </a:r>
                    </a:p>
                  </a:txBody>
                  <a:tcPr anchor="ctr"/>
                </a:tc>
                <a:tc>
                  <a:txBody>
                    <a:bodyPr/>
                    <a:lstStyle/>
                    <a:p>
                      <a:pPr algn="ctr"/>
                      <a:r>
                        <a:rPr lang="en-PH" sz="2800" dirty="0">
                          <a:solidFill>
                            <a:schemeClr val="tx1"/>
                          </a:solidFill>
                          <a:latin typeface="Source Serif Pro" panose="020B0604020202020204" charset="0"/>
                        </a:rPr>
                        <a:t>56</a:t>
                      </a:r>
                    </a:p>
                  </a:txBody>
                  <a:tcPr anchor="ctr"/>
                </a:tc>
                <a:extLst>
                  <a:ext uri="{0D108BD9-81ED-4DB2-BD59-A6C34878D82A}">
                    <a16:rowId xmlns:a16="http://schemas.microsoft.com/office/drawing/2014/main" val="3474145594"/>
                  </a:ext>
                </a:extLst>
              </a:tr>
            </a:tbl>
          </a:graphicData>
        </a:graphic>
      </p:graphicFrame>
    </p:spTree>
    <p:extLst>
      <p:ext uri="{BB962C8B-B14F-4D97-AF65-F5344CB8AC3E}">
        <p14:creationId xmlns:p14="http://schemas.microsoft.com/office/powerpoint/2010/main" val="35431868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8305A-6179-0CE5-DA01-767C268ABFC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485BC60-1F4D-409B-BF0F-4BBB0F5700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6" name="TextBox 10">
            <a:extLst>
              <a:ext uri="{FF2B5EF4-FFF2-40B4-BE49-F238E27FC236}">
                <a16:creationId xmlns:a16="http://schemas.microsoft.com/office/drawing/2014/main" id="{644BFFA9-7959-E8AB-F486-AC1578676AA3}"/>
              </a:ext>
            </a:extLst>
          </p:cNvPr>
          <p:cNvSpPr txBox="1"/>
          <p:nvPr/>
        </p:nvSpPr>
        <p:spPr>
          <a:xfrm>
            <a:off x="3462521" y="608924"/>
            <a:ext cx="14247429" cy="1204722"/>
          </a:xfrm>
          <a:prstGeom prst="rect">
            <a:avLst/>
          </a:prstGeom>
        </p:spPr>
        <p:txBody>
          <a:bodyPr lIns="0" tIns="0" rIns="0" bIns="0" rtlCol="0" anchor="t">
            <a:spAutoFit/>
          </a:bodyPr>
          <a:lstStyle/>
          <a:p>
            <a:pPr algn="ctr">
              <a:lnSpc>
                <a:spcPts val="4704"/>
              </a:lnSpc>
            </a:pPr>
            <a:r>
              <a:rPr lang="en-US" sz="4200" b="1" dirty="0">
                <a:solidFill>
                  <a:srgbClr val="1D1C16"/>
                </a:solidFill>
                <a:latin typeface="Ibarra Real Nova Bold"/>
                <a:ea typeface="Ibarra Real Nova Bold"/>
                <a:cs typeface="Ibarra Real Nova Bold"/>
                <a:sym typeface="Ibarra Real Nova Bold"/>
              </a:rPr>
              <a:t>TABLE 1.0</a:t>
            </a:r>
          </a:p>
          <a:p>
            <a:pPr algn="ctr">
              <a:lnSpc>
                <a:spcPts val="4704"/>
              </a:lnSpc>
            </a:pPr>
            <a:r>
              <a:rPr lang="en-US" sz="4200" b="1" dirty="0">
                <a:solidFill>
                  <a:srgbClr val="1D1C16"/>
                </a:solidFill>
                <a:latin typeface="Ibarra Real Nova Bold"/>
                <a:ea typeface="Ibarra Real Nova Bold"/>
                <a:cs typeface="Ibarra Real Nova Bold"/>
                <a:sym typeface="Ibarra Real Nova Bold"/>
              </a:rPr>
              <a:t>MAQUISO FAMILY TUNES AND HYMNAL SOURCES</a:t>
            </a:r>
          </a:p>
        </p:txBody>
      </p:sp>
      <p:pic>
        <p:nvPicPr>
          <p:cNvPr id="4" name="Picture 3">
            <a:extLst>
              <a:ext uri="{FF2B5EF4-FFF2-40B4-BE49-F238E27FC236}">
                <a16:creationId xmlns:a16="http://schemas.microsoft.com/office/drawing/2014/main" id="{398570C9-C9B1-DCFA-582A-FC9E6D1768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graphicFrame>
        <p:nvGraphicFramePr>
          <p:cNvPr id="7" name="Table 6">
            <a:extLst>
              <a:ext uri="{FF2B5EF4-FFF2-40B4-BE49-F238E27FC236}">
                <a16:creationId xmlns:a16="http://schemas.microsoft.com/office/drawing/2014/main" id="{7DE6A681-8980-C6C6-8138-2D847C6CDE75}"/>
              </a:ext>
            </a:extLst>
          </p:cNvPr>
          <p:cNvGraphicFramePr>
            <a:graphicFrameLocks noGrp="1"/>
          </p:cNvGraphicFramePr>
          <p:nvPr>
            <p:extLst>
              <p:ext uri="{D42A27DB-BD31-4B8C-83A1-F6EECF244321}">
                <p14:modId xmlns:p14="http://schemas.microsoft.com/office/powerpoint/2010/main" val="2398508707"/>
              </p:ext>
            </p:extLst>
          </p:nvPr>
        </p:nvGraphicFramePr>
        <p:xfrm>
          <a:off x="3462520" y="2247900"/>
          <a:ext cx="14247428" cy="7430181"/>
        </p:xfrm>
        <a:graphic>
          <a:graphicData uri="http://schemas.openxmlformats.org/drawingml/2006/table">
            <a:tbl>
              <a:tblPr firstRow="1" bandRow="1">
                <a:tableStyleId>{2D5ABB26-0587-4C30-8999-92F81FD0307C}</a:tableStyleId>
              </a:tblPr>
              <a:tblGrid>
                <a:gridCol w="4005080">
                  <a:extLst>
                    <a:ext uri="{9D8B030D-6E8A-4147-A177-3AD203B41FA5}">
                      <a16:colId xmlns:a16="http://schemas.microsoft.com/office/drawing/2014/main" val="4094733687"/>
                    </a:ext>
                  </a:extLst>
                </a:gridCol>
                <a:gridCol w="3429000">
                  <a:extLst>
                    <a:ext uri="{9D8B030D-6E8A-4147-A177-3AD203B41FA5}">
                      <a16:colId xmlns:a16="http://schemas.microsoft.com/office/drawing/2014/main" val="3407110185"/>
                    </a:ext>
                  </a:extLst>
                </a:gridCol>
                <a:gridCol w="3352800">
                  <a:extLst>
                    <a:ext uri="{9D8B030D-6E8A-4147-A177-3AD203B41FA5}">
                      <a16:colId xmlns:a16="http://schemas.microsoft.com/office/drawing/2014/main" val="1796044918"/>
                    </a:ext>
                  </a:extLst>
                </a:gridCol>
                <a:gridCol w="3460548">
                  <a:extLst>
                    <a:ext uri="{9D8B030D-6E8A-4147-A177-3AD203B41FA5}">
                      <a16:colId xmlns:a16="http://schemas.microsoft.com/office/drawing/2014/main" val="1538465640"/>
                    </a:ext>
                  </a:extLst>
                </a:gridCol>
              </a:tblGrid>
              <a:tr h="675471">
                <a:tc>
                  <a:txBody>
                    <a:bodyPr/>
                    <a:lstStyle/>
                    <a:p>
                      <a:pPr algn="ctr"/>
                      <a:r>
                        <a:rPr lang="en-PH" sz="2800" b="1" dirty="0">
                          <a:latin typeface="Source Serif Pro" panose="020B0604020202020204" charset="0"/>
                        </a:rPr>
                        <a:t>Hymn Tunes</a:t>
                      </a:r>
                    </a:p>
                  </a:txBody>
                  <a:tcPr anchor="ctr"/>
                </a:tc>
                <a:tc>
                  <a:txBody>
                    <a:bodyPr/>
                    <a:lstStyle/>
                    <a:p>
                      <a:pPr algn="ctr"/>
                      <a:r>
                        <a:rPr lang="en-PH" sz="2800" b="1" dirty="0">
                          <a:latin typeface="Source Serif Pro" panose="020B0604020202020204" charset="0"/>
                        </a:rPr>
                        <a:t>EACC # </a:t>
                      </a:r>
                      <a:r>
                        <a:rPr lang="en-PH" sz="2800" dirty="0">
                          <a:latin typeface="Source Serif Pro" panose="020B0604020202020204" charset="0"/>
                        </a:rPr>
                        <a:t>(1963)</a:t>
                      </a:r>
                    </a:p>
                  </a:txBody>
                  <a:tcPr anchor="ctr"/>
                </a:tc>
                <a:tc>
                  <a:txBody>
                    <a:bodyPr/>
                    <a:lstStyle/>
                    <a:p>
                      <a:pPr algn="ctr"/>
                      <a:r>
                        <a:rPr lang="en-PH" sz="2800" b="1" dirty="0">
                          <a:latin typeface="Source Serif Pro" panose="020B0604020202020204" charset="0"/>
                        </a:rPr>
                        <a:t>ASP # </a:t>
                      </a:r>
                      <a:r>
                        <a:rPr lang="en-PH" sz="2800" dirty="0">
                          <a:latin typeface="Source Serif Pro" panose="020B0604020202020204" charset="0"/>
                        </a:rPr>
                        <a:t>(1974)</a:t>
                      </a:r>
                    </a:p>
                  </a:txBody>
                  <a:tcPr anchor="ctr"/>
                </a:tc>
                <a:tc>
                  <a:txBody>
                    <a:bodyPr/>
                    <a:lstStyle/>
                    <a:p>
                      <a:pPr algn="ctr"/>
                      <a:r>
                        <a:rPr lang="en-PH" sz="2800" b="1" dirty="0">
                          <a:latin typeface="Source Serif Pro" panose="020B0604020202020204" charset="0"/>
                        </a:rPr>
                        <a:t>HFJ # </a:t>
                      </a:r>
                      <a:r>
                        <a:rPr lang="en-PH" sz="2800" dirty="0">
                          <a:latin typeface="Source Serif Pro" panose="020B0604020202020204" charset="0"/>
                        </a:rPr>
                        <a:t>(2002)</a:t>
                      </a:r>
                    </a:p>
                  </a:txBody>
                  <a:tcPr anchor="ctr"/>
                </a:tc>
                <a:extLst>
                  <a:ext uri="{0D108BD9-81ED-4DB2-BD59-A6C34878D82A}">
                    <a16:rowId xmlns:a16="http://schemas.microsoft.com/office/drawing/2014/main" val="3916614296"/>
                  </a:ext>
                </a:extLst>
              </a:tr>
              <a:tr h="675471">
                <a:tc>
                  <a:txBody>
                    <a:bodyPr/>
                    <a:lstStyle/>
                    <a:p>
                      <a:pPr algn="ctr"/>
                      <a:r>
                        <a:rPr lang="en-PH" sz="2800" dirty="0">
                          <a:latin typeface="Source Serif Pro" panose="020B0604020202020204" charset="0"/>
                        </a:rPr>
                        <a:t>YOYONG</a:t>
                      </a:r>
                    </a:p>
                  </a:txBody>
                  <a:tcPr anchor="ctr"/>
                </a:tc>
                <a:tc>
                  <a:txBody>
                    <a:bodyPr/>
                    <a:lstStyle/>
                    <a:p>
                      <a:pPr algn="ctr"/>
                      <a:endParaRPr lang="en-PH" sz="2800" dirty="0">
                        <a:latin typeface="Source Serif Pro" panose="020B0604020202020204" charset="0"/>
                      </a:endParaRPr>
                    </a:p>
                  </a:txBody>
                  <a:tcPr anchor="ctr"/>
                </a:tc>
                <a:tc>
                  <a:txBody>
                    <a:bodyPr/>
                    <a:lstStyle/>
                    <a:p>
                      <a:pPr algn="ctr"/>
                      <a:r>
                        <a:rPr lang="en-PH" sz="2800" dirty="0">
                          <a:latin typeface="Source Serif Pro" panose="020B0604020202020204" charset="0"/>
                        </a:rPr>
                        <a:t>243</a:t>
                      </a:r>
                    </a:p>
                  </a:txBody>
                  <a:tcPr anchor="ctr"/>
                </a:tc>
                <a:tc>
                  <a:txBody>
                    <a:bodyPr/>
                    <a:lstStyle/>
                    <a:p>
                      <a:pPr algn="ctr"/>
                      <a:endParaRPr lang="en-PH" sz="2800" dirty="0">
                        <a:latin typeface="Source Serif Pro" panose="020B0604020202020204" charset="0"/>
                      </a:endParaRPr>
                    </a:p>
                  </a:txBody>
                  <a:tcPr anchor="ctr"/>
                </a:tc>
                <a:extLst>
                  <a:ext uri="{0D108BD9-81ED-4DB2-BD59-A6C34878D82A}">
                    <a16:rowId xmlns:a16="http://schemas.microsoft.com/office/drawing/2014/main" val="2208635583"/>
                  </a:ext>
                </a:extLst>
              </a:tr>
              <a:tr h="675471">
                <a:tc>
                  <a:txBody>
                    <a:bodyPr/>
                    <a:lstStyle/>
                    <a:p>
                      <a:pPr algn="ctr"/>
                      <a:r>
                        <a:rPr lang="en-PH" sz="2800" dirty="0">
                          <a:latin typeface="Source Serif Pro" panose="020B0604020202020204" charset="0"/>
                        </a:rPr>
                        <a:t>INDAYBETH</a:t>
                      </a:r>
                    </a:p>
                  </a:txBody>
                  <a:tcPr anchor="ctr"/>
                </a:tc>
                <a:tc>
                  <a:txBody>
                    <a:bodyPr/>
                    <a:lstStyle/>
                    <a:p>
                      <a:pPr algn="ctr"/>
                      <a:endParaRPr lang="en-PH" sz="2800" dirty="0">
                        <a:latin typeface="Source Serif Pro" panose="020B0604020202020204" charset="0"/>
                      </a:endParaRPr>
                    </a:p>
                  </a:txBody>
                  <a:tcPr anchor="ctr"/>
                </a:tc>
                <a:tc>
                  <a:txBody>
                    <a:bodyPr/>
                    <a:lstStyle/>
                    <a:p>
                      <a:pPr algn="ctr"/>
                      <a:r>
                        <a:rPr lang="en-PH" sz="2800" dirty="0">
                          <a:latin typeface="Source Serif Pro" panose="020B0604020202020204" charset="0"/>
                        </a:rPr>
                        <a:t>22</a:t>
                      </a:r>
                    </a:p>
                  </a:txBody>
                  <a:tcPr anchor="ctr"/>
                </a:tc>
                <a:tc>
                  <a:txBody>
                    <a:bodyPr/>
                    <a:lstStyle/>
                    <a:p>
                      <a:pPr algn="ctr"/>
                      <a:r>
                        <a:rPr lang="en-PH" sz="2800" dirty="0">
                          <a:solidFill>
                            <a:schemeClr val="tx1"/>
                          </a:solidFill>
                          <a:latin typeface="Source Serif Pro" panose="020B0604020202020204" charset="0"/>
                        </a:rPr>
                        <a:t>57</a:t>
                      </a:r>
                    </a:p>
                  </a:txBody>
                  <a:tcPr anchor="ctr"/>
                </a:tc>
                <a:extLst>
                  <a:ext uri="{0D108BD9-81ED-4DB2-BD59-A6C34878D82A}">
                    <a16:rowId xmlns:a16="http://schemas.microsoft.com/office/drawing/2014/main" val="4032920583"/>
                  </a:ext>
                </a:extLst>
              </a:tr>
              <a:tr h="675471">
                <a:tc>
                  <a:txBody>
                    <a:bodyPr/>
                    <a:lstStyle/>
                    <a:p>
                      <a:pPr algn="ctr"/>
                      <a:r>
                        <a:rPr lang="en-PH" sz="2800" dirty="0">
                          <a:latin typeface="Source Serif Pro" panose="020B0604020202020204" charset="0"/>
                        </a:rPr>
                        <a:t>CARLITO</a:t>
                      </a:r>
                    </a:p>
                  </a:txBody>
                  <a:tcPr anchor="ctr"/>
                </a:tc>
                <a:tc>
                  <a:txBody>
                    <a:bodyPr/>
                    <a:lstStyle/>
                    <a:p>
                      <a:pPr algn="ctr"/>
                      <a:endParaRPr lang="en-PH" sz="2800" dirty="0">
                        <a:latin typeface="Source Serif Pro" panose="020B0604020202020204" charset="0"/>
                      </a:endParaRPr>
                    </a:p>
                  </a:txBody>
                  <a:tcPr anchor="ctr"/>
                </a:tc>
                <a:tc>
                  <a:txBody>
                    <a:bodyPr/>
                    <a:lstStyle/>
                    <a:p>
                      <a:pPr algn="ctr"/>
                      <a:r>
                        <a:rPr lang="en-PH" sz="2800" dirty="0">
                          <a:latin typeface="Source Serif Pro" panose="020B0604020202020204" charset="0"/>
                        </a:rPr>
                        <a:t>63</a:t>
                      </a:r>
                    </a:p>
                  </a:txBody>
                  <a:tcPr anchor="ctr"/>
                </a:tc>
                <a:tc>
                  <a:txBody>
                    <a:bodyPr/>
                    <a:lstStyle/>
                    <a:p>
                      <a:pPr algn="ctr"/>
                      <a:r>
                        <a:rPr lang="en-PH" sz="2800" dirty="0">
                          <a:solidFill>
                            <a:schemeClr val="tx1"/>
                          </a:solidFill>
                          <a:latin typeface="Source Serif Pro" panose="020B0604020202020204" charset="0"/>
                        </a:rPr>
                        <a:t>128</a:t>
                      </a:r>
                    </a:p>
                  </a:txBody>
                  <a:tcPr anchor="ctr"/>
                </a:tc>
                <a:extLst>
                  <a:ext uri="{0D108BD9-81ED-4DB2-BD59-A6C34878D82A}">
                    <a16:rowId xmlns:a16="http://schemas.microsoft.com/office/drawing/2014/main" val="2640440446"/>
                  </a:ext>
                </a:extLst>
              </a:tr>
              <a:tr h="675471">
                <a:tc>
                  <a:txBody>
                    <a:bodyPr/>
                    <a:lstStyle/>
                    <a:p>
                      <a:pPr algn="ctr"/>
                      <a:r>
                        <a:rPr lang="en-PH" sz="2800" dirty="0">
                          <a:latin typeface="Source Serif Pro" panose="020B0604020202020204" charset="0"/>
                        </a:rPr>
                        <a:t>NELSON</a:t>
                      </a:r>
                    </a:p>
                  </a:txBody>
                  <a:tcPr anchor="ctr"/>
                </a:tc>
                <a:tc>
                  <a:txBody>
                    <a:bodyPr/>
                    <a:lstStyle/>
                    <a:p>
                      <a:pPr algn="ctr"/>
                      <a:endParaRPr lang="en-PH" sz="2800" dirty="0">
                        <a:latin typeface="Source Serif Pro" panose="020B0604020202020204" charset="0"/>
                      </a:endParaRPr>
                    </a:p>
                  </a:txBody>
                  <a:tcPr anchor="ctr"/>
                </a:tc>
                <a:tc>
                  <a:txBody>
                    <a:bodyPr/>
                    <a:lstStyle/>
                    <a:p>
                      <a:pPr algn="ctr"/>
                      <a:r>
                        <a:rPr lang="en-PH" sz="2800" dirty="0">
                          <a:latin typeface="Source Serif Pro" panose="020B0604020202020204" charset="0"/>
                        </a:rPr>
                        <a:t>194</a:t>
                      </a:r>
                    </a:p>
                  </a:txBody>
                  <a:tcPr anchor="ctr"/>
                </a:tc>
                <a:tc>
                  <a:txBody>
                    <a:bodyPr/>
                    <a:lstStyle/>
                    <a:p>
                      <a:pPr algn="ctr"/>
                      <a:endParaRPr lang="en-PH" sz="2800" dirty="0">
                        <a:solidFill>
                          <a:schemeClr val="tx1"/>
                        </a:solidFill>
                        <a:latin typeface="Source Serif Pro" panose="020B0604020202020204" charset="0"/>
                      </a:endParaRPr>
                    </a:p>
                  </a:txBody>
                  <a:tcPr anchor="ctr"/>
                </a:tc>
                <a:extLst>
                  <a:ext uri="{0D108BD9-81ED-4DB2-BD59-A6C34878D82A}">
                    <a16:rowId xmlns:a16="http://schemas.microsoft.com/office/drawing/2014/main" val="483187800"/>
                  </a:ext>
                </a:extLst>
              </a:tr>
              <a:tr h="675471">
                <a:tc>
                  <a:txBody>
                    <a:bodyPr/>
                    <a:lstStyle/>
                    <a:p>
                      <a:pPr algn="ctr"/>
                      <a:r>
                        <a:rPr lang="en-PH" sz="2800" dirty="0">
                          <a:latin typeface="Source Serif Pro" panose="020B0604020202020204" charset="0"/>
                        </a:rPr>
                        <a:t>FE</a:t>
                      </a:r>
                    </a:p>
                  </a:txBody>
                  <a:tcPr anchor="ctr"/>
                </a:tc>
                <a:tc>
                  <a:txBody>
                    <a:bodyPr/>
                    <a:lstStyle/>
                    <a:p>
                      <a:pPr algn="ctr"/>
                      <a:endParaRPr lang="en-PH" sz="2800" dirty="0">
                        <a:latin typeface="Source Serif Pro" panose="020B0604020202020204" charset="0"/>
                      </a:endParaRPr>
                    </a:p>
                  </a:txBody>
                  <a:tcPr anchor="ctr"/>
                </a:tc>
                <a:tc>
                  <a:txBody>
                    <a:bodyPr/>
                    <a:lstStyle/>
                    <a:p>
                      <a:pPr algn="ctr"/>
                      <a:r>
                        <a:rPr lang="en-PH" sz="2800" dirty="0">
                          <a:latin typeface="Source Serif Pro" panose="020B0604020202020204" charset="0"/>
                        </a:rPr>
                        <a:t>226</a:t>
                      </a:r>
                    </a:p>
                  </a:txBody>
                  <a:tcPr anchor="ctr"/>
                </a:tc>
                <a:tc>
                  <a:txBody>
                    <a:bodyPr/>
                    <a:lstStyle/>
                    <a:p>
                      <a:pPr algn="ctr"/>
                      <a:endParaRPr lang="en-PH" sz="2800" dirty="0">
                        <a:solidFill>
                          <a:schemeClr val="tx1"/>
                        </a:solidFill>
                        <a:latin typeface="Source Serif Pro" panose="020B0604020202020204" charset="0"/>
                      </a:endParaRPr>
                    </a:p>
                  </a:txBody>
                  <a:tcPr anchor="ctr"/>
                </a:tc>
                <a:extLst>
                  <a:ext uri="{0D108BD9-81ED-4DB2-BD59-A6C34878D82A}">
                    <a16:rowId xmlns:a16="http://schemas.microsoft.com/office/drawing/2014/main" val="3047496067"/>
                  </a:ext>
                </a:extLst>
              </a:tr>
              <a:tr h="675471">
                <a:tc>
                  <a:txBody>
                    <a:bodyPr/>
                    <a:lstStyle/>
                    <a:p>
                      <a:pPr algn="ctr"/>
                      <a:r>
                        <a:rPr lang="en-PH" sz="2800" dirty="0">
                          <a:latin typeface="Source Serif Pro" panose="020B0604020202020204" charset="0"/>
                        </a:rPr>
                        <a:t>PURITA</a:t>
                      </a:r>
                    </a:p>
                  </a:txBody>
                  <a:tcPr anchor="ctr"/>
                </a:tc>
                <a:tc>
                  <a:txBody>
                    <a:bodyPr/>
                    <a:lstStyle/>
                    <a:p>
                      <a:pPr algn="ctr"/>
                      <a:r>
                        <a:rPr lang="en-PH" sz="2800" dirty="0">
                          <a:latin typeface="Source Serif Pro" panose="020B0604020202020204" charset="0"/>
                        </a:rPr>
                        <a:t>108</a:t>
                      </a:r>
                    </a:p>
                  </a:txBody>
                  <a:tcPr anchor="ctr"/>
                </a:tc>
                <a:tc>
                  <a:txBody>
                    <a:bodyPr/>
                    <a:lstStyle/>
                    <a:p>
                      <a:pPr algn="ctr"/>
                      <a:r>
                        <a:rPr lang="en-PH" sz="2800" dirty="0">
                          <a:latin typeface="Source Serif Pro" panose="020B0604020202020204" charset="0"/>
                        </a:rPr>
                        <a:t>5</a:t>
                      </a:r>
                    </a:p>
                  </a:txBody>
                  <a:tcPr anchor="ctr"/>
                </a:tc>
                <a:tc>
                  <a:txBody>
                    <a:bodyPr/>
                    <a:lstStyle/>
                    <a:p>
                      <a:pPr algn="ctr"/>
                      <a:r>
                        <a:rPr lang="en-PH" sz="2800" dirty="0">
                          <a:solidFill>
                            <a:schemeClr val="tx1"/>
                          </a:solidFill>
                          <a:latin typeface="Source Serif Pro" panose="020B0604020202020204" charset="0"/>
                        </a:rPr>
                        <a:t>4</a:t>
                      </a:r>
                    </a:p>
                  </a:txBody>
                  <a:tcPr anchor="ctr"/>
                </a:tc>
                <a:extLst>
                  <a:ext uri="{0D108BD9-81ED-4DB2-BD59-A6C34878D82A}">
                    <a16:rowId xmlns:a16="http://schemas.microsoft.com/office/drawing/2014/main" val="4194778779"/>
                  </a:ext>
                </a:extLst>
              </a:tr>
              <a:tr h="675471">
                <a:tc>
                  <a:txBody>
                    <a:bodyPr/>
                    <a:lstStyle/>
                    <a:p>
                      <a:pPr algn="ctr"/>
                      <a:r>
                        <a:rPr lang="en-PH" sz="2800" dirty="0">
                          <a:latin typeface="Source Serif Pro" panose="020B0604020202020204" charset="0"/>
                        </a:rPr>
                        <a:t>IKE</a:t>
                      </a:r>
                    </a:p>
                  </a:txBody>
                  <a:tcPr anchor="ctr"/>
                </a:tc>
                <a:tc>
                  <a:txBody>
                    <a:bodyPr/>
                    <a:lstStyle/>
                    <a:p>
                      <a:pPr algn="ctr"/>
                      <a:endParaRPr lang="en-PH" sz="2800">
                        <a:latin typeface="Source Serif Pro" panose="020B0604020202020204" charset="0"/>
                      </a:endParaRPr>
                    </a:p>
                  </a:txBody>
                  <a:tcPr anchor="ctr"/>
                </a:tc>
                <a:tc>
                  <a:txBody>
                    <a:bodyPr/>
                    <a:lstStyle/>
                    <a:p>
                      <a:pPr algn="ctr"/>
                      <a:r>
                        <a:rPr lang="en-PH" sz="2800" dirty="0">
                          <a:latin typeface="Source Serif Pro" panose="020B0604020202020204" charset="0"/>
                        </a:rPr>
                        <a:t>140</a:t>
                      </a:r>
                    </a:p>
                  </a:txBody>
                  <a:tcPr anchor="ctr"/>
                </a:tc>
                <a:tc>
                  <a:txBody>
                    <a:bodyPr/>
                    <a:lstStyle/>
                    <a:p>
                      <a:pPr algn="ctr"/>
                      <a:endParaRPr lang="en-PH" sz="2800" dirty="0">
                        <a:solidFill>
                          <a:schemeClr val="tx1"/>
                        </a:solidFill>
                        <a:latin typeface="Source Serif Pro" panose="020B0604020202020204" charset="0"/>
                      </a:endParaRPr>
                    </a:p>
                  </a:txBody>
                  <a:tcPr anchor="ctr"/>
                </a:tc>
                <a:extLst>
                  <a:ext uri="{0D108BD9-81ED-4DB2-BD59-A6C34878D82A}">
                    <a16:rowId xmlns:a16="http://schemas.microsoft.com/office/drawing/2014/main" val="3506028303"/>
                  </a:ext>
                </a:extLst>
              </a:tr>
              <a:tr h="675471">
                <a:tc>
                  <a:txBody>
                    <a:bodyPr/>
                    <a:lstStyle/>
                    <a:p>
                      <a:pPr algn="ctr"/>
                      <a:r>
                        <a:rPr lang="en-PH" sz="2800" dirty="0">
                          <a:latin typeface="Source Serif Pro" panose="020B0604020202020204" charset="0"/>
                        </a:rPr>
                        <a:t>YOLAMIE</a:t>
                      </a:r>
                    </a:p>
                  </a:txBody>
                  <a:tcPr anchor="ctr"/>
                </a:tc>
                <a:tc>
                  <a:txBody>
                    <a:bodyPr/>
                    <a:lstStyle/>
                    <a:p>
                      <a:pPr algn="ctr"/>
                      <a:endParaRPr lang="en-PH" sz="2800">
                        <a:latin typeface="Source Serif Pro" panose="020B0604020202020204" charset="0"/>
                      </a:endParaRPr>
                    </a:p>
                  </a:txBody>
                  <a:tcPr anchor="ctr"/>
                </a:tc>
                <a:tc>
                  <a:txBody>
                    <a:bodyPr/>
                    <a:lstStyle/>
                    <a:p>
                      <a:pPr algn="ctr"/>
                      <a:r>
                        <a:rPr lang="en-PH" sz="2800" dirty="0">
                          <a:latin typeface="Source Serif Pro" panose="020B0604020202020204" charset="0"/>
                        </a:rPr>
                        <a:t>43</a:t>
                      </a:r>
                    </a:p>
                  </a:txBody>
                  <a:tcPr anchor="ctr"/>
                </a:tc>
                <a:tc>
                  <a:txBody>
                    <a:bodyPr/>
                    <a:lstStyle/>
                    <a:p>
                      <a:pPr algn="ctr"/>
                      <a:endParaRPr lang="en-PH" sz="2800" dirty="0">
                        <a:solidFill>
                          <a:schemeClr val="tx1"/>
                        </a:solidFill>
                        <a:latin typeface="Source Serif Pro" panose="020B0604020202020204" charset="0"/>
                      </a:endParaRPr>
                    </a:p>
                  </a:txBody>
                  <a:tcPr anchor="ctr"/>
                </a:tc>
                <a:extLst>
                  <a:ext uri="{0D108BD9-81ED-4DB2-BD59-A6C34878D82A}">
                    <a16:rowId xmlns:a16="http://schemas.microsoft.com/office/drawing/2014/main" val="2136375601"/>
                  </a:ext>
                </a:extLst>
              </a:tr>
              <a:tr h="675471">
                <a:tc>
                  <a:txBody>
                    <a:bodyPr/>
                    <a:lstStyle/>
                    <a:p>
                      <a:pPr algn="ctr"/>
                      <a:r>
                        <a:rPr lang="en-PH" sz="2800" dirty="0">
                          <a:latin typeface="Source Serif Pro" panose="020B0604020202020204" charset="0"/>
                        </a:rPr>
                        <a:t>SEELA</a:t>
                      </a:r>
                    </a:p>
                  </a:txBody>
                  <a:tcPr anchor="ctr"/>
                </a:tc>
                <a:tc>
                  <a:txBody>
                    <a:bodyPr/>
                    <a:lstStyle/>
                    <a:p>
                      <a:pPr algn="ctr"/>
                      <a:endParaRPr lang="en-PH" sz="2800">
                        <a:latin typeface="Source Serif Pro" panose="020B0604020202020204" charset="0"/>
                      </a:endParaRPr>
                    </a:p>
                  </a:txBody>
                  <a:tcPr anchor="ctr"/>
                </a:tc>
                <a:tc>
                  <a:txBody>
                    <a:bodyPr/>
                    <a:lstStyle/>
                    <a:p>
                      <a:pPr algn="ctr"/>
                      <a:r>
                        <a:rPr lang="en-PH" sz="2800" dirty="0">
                          <a:latin typeface="Source Serif Pro" panose="020B0604020202020204" charset="0"/>
                        </a:rPr>
                        <a:t>44</a:t>
                      </a:r>
                    </a:p>
                  </a:txBody>
                  <a:tcPr anchor="ctr"/>
                </a:tc>
                <a:tc>
                  <a:txBody>
                    <a:bodyPr/>
                    <a:lstStyle/>
                    <a:p>
                      <a:pPr algn="ctr"/>
                      <a:endParaRPr lang="en-PH" sz="2800" dirty="0">
                        <a:solidFill>
                          <a:schemeClr val="tx1"/>
                        </a:solidFill>
                        <a:latin typeface="Source Serif Pro" panose="020B0604020202020204" charset="0"/>
                      </a:endParaRPr>
                    </a:p>
                  </a:txBody>
                  <a:tcPr anchor="ctr"/>
                </a:tc>
                <a:extLst>
                  <a:ext uri="{0D108BD9-81ED-4DB2-BD59-A6C34878D82A}">
                    <a16:rowId xmlns:a16="http://schemas.microsoft.com/office/drawing/2014/main" val="1864608855"/>
                  </a:ext>
                </a:extLst>
              </a:tr>
              <a:tr h="675471">
                <a:tc>
                  <a:txBody>
                    <a:bodyPr/>
                    <a:lstStyle/>
                    <a:p>
                      <a:pPr algn="ctr"/>
                      <a:r>
                        <a:rPr lang="en-PH" sz="2800" dirty="0">
                          <a:latin typeface="Source Serif Pro" panose="020B0604020202020204" charset="0"/>
                        </a:rPr>
                        <a:t>FRANCES</a:t>
                      </a:r>
                    </a:p>
                  </a:txBody>
                  <a:tcPr anchor="ctr"/>
                </a:tc>
                <a:tc>
                  <a:txBody>
                    <a:bodyPr/>
                    <a:lstStyle/>
                    <a:p>
                      <a:pPr algn="ctr"/>
                      <a:endParaRPr lang="en-PH" sz="2800">
                        <a:latin typeface="Source Serif Pro" panose="020B0604020202020204" charset="0"/>
                      </a:endParaRPr>
                    </a:p>
                  </a:txBody>
                  <a:tcPr anchor="ctr"/>
                </a:tc>
                <a:tc>
                  <a:txBody>
                    <a:bodyPr/>
                    <a:lstStyle/>
                    <a:p>
                      <a:pPr algn="ctr"/>
                      <a:r>
                        <a:rPr lang="en-PH" sz="2800" dirty="0">
                          <a:latin typeface="Source Serif Pro" panose="020B0604020202020204" charset="0"/>
                        </a:rPr>
                        <a:t>142</a:t>
                      </a:r>
                    </a:p>
                  </a:txBody>
                  <a:tcPr anchor="ctr"/>
                </a:tc>
                <a:tc>
                  <a:txBody>
                    <a:bodyPr/>
                    <a:lstStyle/>
                    <a:p>
                      <a:pPr algn="ctr"/>
                      <a:r>
                        <a:rPr lang="en-PH" sz="2800" dirty="0">
                          <a:solidFill>
                            <a:schemeClr val="tx1"/>
                          </a:solidFill>
                          <a:latin typeface="Source Serif Pro" panose="020B0604020202020204" charset="0"/>
                        </a:rPr>
                        <a:t>262</a:t>
                      </a:r>
                    </a:p>
                  </a:txBody>
                  <a:tcPr anchor="ctr"/>
                </a:tc>
                <a:extLst>
                  <a:ext uri="{0D108BD9-81ED-4DB2-BD59-A6C34878D82A}">
                    <a16:rowId xmlns:a16="http://schemas.microsoft.com/office/drawing/2014/main" val="3790494149"/>
                  </a:ext>
                </a:extLst>
              </a:tr>
            </a:tbl>
          </a:graphicData>
        </a:graphic>
      </p:graphicFrame>
    </p:spTree>
    <p:extLst>
      <p:ext uri="{BB962C8B-B14F-4D97-AF65-F5344CB8AC3E}">
        <p14:creationId xmlns:p14="http://schemas.microsoft.com/office/powerpoint/2010/main" val="17682863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CCBDAE"/>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53D85A4E-52A8-9292-9DB4-A117103752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6" name="TextBox 6"/>
          <p:cNvSpPr txBox="1"/>
          <p:nvPr/>
        </p:nvSpPr>
        <p:spPr>
          <a:xfrm>
            <a:off x="6238913" y="2098210"/>
            <a:ext cx="11355371" cy="1115061"/>
          </a:xfrm>
          <a:prstGeom prst="rect">
            <a:avLst/>
          </a:prstGeom>
        </p:spPr>
        <p:txBody>
          <a:bodyPr lIns="0" tIns="0" rIns="0" bIns="0" rtlCol="0" anchor="t">
            <a:spAutoFit/>
          </a:bodyPr>
          <a:lstStyle/>
          <a:p>
            <a:pPr algn="ctr">
              <a:lnSpc>
                <a:spcPts val="4339"/>
              </a:lnSpc>
            </a:pPr>
            <a:r>
              <a:rPr lang="en-US" sz="3099" b="1" i="1" dirty="0" err="1">
                <a:solidFill>
                  <a:srgbClr val="1D1C16"/>
                </a:solidFill>
                <a:latin typeface="Source Serif Pro Bold Italics"/>
                <a:ea typeface="Source Serif Pro Bold Italics"/>
                <a:cs typeface="Source Serif Pro Bold Italics"/>
                <a:sym typeface="Source Serif Pro Bold Italics"/>
              </a:rPr>
              <a:t>Maquiso</a:t>
            </a:r>
            <a:r>
              <a:rPr lang="en-US" sz="3099" dirty="0">
                <a:solidFill>
                  <a:srgbClr val="1D1C16"/>
                </a:solidFill>
                <a:latin typeface="Source Serif Pro"/>
                <a:ea typeface="Source Serif Pro"/>
                <a:cs typeface="Source Serif Pro"/>
                <a:sym typeface="Source Serif Pro"/>
              </a:rPr>
              <a:t> created </a:t>
            </a:r>
            <a:r>
              <a:rPr lang="en-US" sz="3099" b="1" i="1" dirty="0">
                <a:solidFill>
                  <a:srgbClr val="1D1C16"/>
                </a:solidFill>
                <a:latin typeface="Source Serif Pro Bold Italics"/>
                <a:ea typeface="Source Serif Pro Bold Italics"/>
                <a:cs typeface="Source Serif Pro Bold Italics"/>
                <a:sym typeface="Source Serif Pro Bold Italics"/>
              </a:rPr>
              <a:t>hymn tunes</a:t>
            </a:r>
            <a:r>
              <a:rPr lang="en-US" sz="3099" dirty="0">
                <a:solidFill>
                  <a:srgbClr val="1D1C16"/>
                </a:solidFill>
                <a:latin typeface="Source Serif Pro"/>
                <a:ea typeface="Source Serif Pro"/>
                <a:cs typeface="Source Serif Pro"/>
                <a:sym typeface="Source Serif Pro"/>
              </a:rPr>
              <a:t> using </a:t>
            </a:r>
            <a:r>
              <a:rPr lang="en-US" sz="3099" b="1" i="1" dirty="0">
                <a:solidFill>
                  <a:srgbClr val="1D1C16"/>
                </a:solidFill>
                <a:latin typeface="Source Serif Pro Bold Italics"/>
                <a:ea typeface="Source Serif Pro Bold Italics"/>
                <a:cs typeface="Source Serif Pro Bold Italics"/>
                <a:sym typeface="Source Serif Pro Bold Italics"/>
              </a:rPr>
              <a:t>names of her family</a:t>
            </a:r>
            <a:r>
              <a:rPr lang="en-US" sz="3099" dirty="0">
                <a:solidFill>
                  <a:srgbClr val="1D1C16"/>
                </a:solidFill>
                <a:latin typeface="Source Serif Pro"/>
                <a:ea typeface="Source Serif Pro"/>
                <a:cs typeface="Source Serif Pro"/>
                <a:sym typeface="Source Serif Pro"/>
              </a:rPr>
              <a:t> </a:t>
            </a:r>
            <a:r>
              <a:rPr lang="en-US" sz="3099" b="1" i="1" dirty="0">
                <a:solidFill>
                  <a:srgbClr val="1D1C16"/>
                </a:solidFill>
                <a:latin typeface="Source Serif Pro Bold Italics"/>
                <a:ea typeface="Source Serif Pro Bold Italics"/>
                <a:cs typeface="Source Serif Pro Bold Italics"/>
                <a:sym typeface="Source Serif Pro Bold Italics"/>
              </a:rPr>
              <a:t>members</a:t>
            </a:r>
            <a:r>
              <a:rPr lang="en-US" sz="3099" dirty="0">
                <a:solidFill>
                  <a:srgbClr val="1D1C16"/>
                </a:solidFill>
                <a:latin typeface="Source Serif Pro"/>
                <a:ea typeface="Source Serif Pro"/>
                <a:cs typeface="Source Serif Pro"/>
                <a:sym typeface="Source Serif Pro"/>
              </a:rPr>
              <a:t> either as</a:t>
            </a:r>
            <a:r>
              <a:rPr lang="en-US" sz="3099" b="1" i="1" dirty="0">
                <a:solidFill>
                  <a:srgbClr val="1D1C16"/>
                </a:solidFill>
                <a:latin typeface="Source Serif Pro Bold Italics"/>
                <a:ea typeface="Source Serif Pro Bold Italics"/>
                <a:cs typeface="Source Serif Pro Bold Italics"/>
                <a:sym typeface="Source Serif Pro Bold Italics"/>
              </a:rPr>
              <a:t> real first names</a:t>
            </a:r>
            <a:r>
              <a:rPr lang="en-US" sz="3099" dirty="0">
                <a:solidFill>
                  <a:srgbClr val="1D1C16"/>
                </a:solidFill>
                <a:latin typeface="Source Serif Pro"/>
                <a:ea typeface="Source Serif Pro"/>
                <a:cs typeface="Source Serif Pro"/>
                <a:sym typeface="Source Serif Pro"/>
              </a:rPr>
              <a:t> or  as </a:t>
            </a:r>
            <a:r>
              <a:rPr lang="en-US" sz="3099" b="1" i="1" dirty="0">
                <a:solidFill>
                  <a:srgbClr val="1D1C16"/>
                </a:solidFill>
                <a:latin typeface="Source Serif Pro Bold Italics"/>
                <a:ea typeface="Source Serif Pro Bold Italics"/>
                <a:cs typeface="Source Serif Pro Bold Italics"/>
                <a:sym typeface="Source Serif Pro Bold Italics"/>
              </a:rPr>
              <a:t>nicknames.</a:t>
            </a:r>
          </a:p>
        </p:txBody>
      </p:sp>
      <p:sp>
        <p:nvSpPr>
          <p:cNvPr id="7" name="AutoShape 7"/>
          <p:cNvSpPr/>
          <p:nvPr/>
        </p:nvSpPr>
        <p:spPr>
          <a:xfrm>
            <a:off x="6911795" y="1783885"/>
            <a:ext cx="9200420" cy="0"/>
          </a:xfrm>
          <a:prstGeom prst="line">
            <a:avLst/>
          </a:prstGeom>
          <a:ln w="19050" cap="rnd">
            <a:solidFill>
              <a:srgbClr val="1D1C16"/>
            </a:solidFill>
            <a:prstDash val="solid"/>
            <a:headEnd type="none" w="sm" len="sm"/>
            <a:tailEnd type="none" w="sm" len="sm"/>
          </a:ln>
        </p:spPr>
        <p:txBody>
          <a:bodyPr/>
          <a:lstStyle/>
          <a:p>
            <a:endParaRPr lang="en-US"/>
          </a:p>
        </p:txBody>
      </p:sp>
      <p:sp>
        <p:nvSpPr>
          <p:cNvPr id="8" name="TextBox 8"/>
          <p:cNvSpPr txBox="1"/>
          <p:nvPr/>
        </p:nvSpPr>
        <p:spPr>
          <a:xfrm>
            <a:off x="4736011" y="729183"/>
            <a:ext cx="13551989" cy="686943"/>
          </a:xfrm>
          <a:prstGeom prst="rect">
            <a:avLst/>
          </a:prstGeom>
        </p:spPr>
        <p:txBody>
          <a:bodyPr lIns="0" tIns="0" rIns="0" bIns="0" rtlCol="0" anchor="t">
            <a:spAutoFit/>
          </a:bodyPr>
          <a:lstStyle/>
          <a:p>
            <a:pPr algn="ctr">
              <a:lnSpc>
                <a:spcPts val="5376"/>
              </a:lnSpc>
            </a:pPr>
            <a:r>
              <a:rPr lang="en-US" sz="4800" b="1">
                <a:solidFill>
                  <a:srgbClr val="1D1C16"/>
                </a:solidFill>
                <a:latin typeface="Ibarra Real Nova Bold"/>
                <a:ea typeface="Ibarra Real Nova Bold"/>
                <a:cs typeface="Ibarra Real Nova Bold"/>
                <a:sym typeface="Ibarra Real Nova Bold"/>
              </a:rPr>
              <a:t>TUNE NAMES</a:t>
            </a:r>
          </a:p>
        </p:txBody>
      </p:sp>
      <p:sp>
        <p:nvSpPr>
          <p:cNvPr id="9" name="Freeform 9"/>
          <p:cNvSpPr/>
          <p:nvPr/>
        </p:nvSpPr>
        <p:spPr>
          <a:xfrm>
            <a:off x="0" y="350050"/>
            <a:ext cx="6141814" cy="11141613"/>
          </a:xfrm>
          <a:custGeom>
            <a:avLst/>
            <a:gdLst/>
            <a:ahLst/>
            <a:cxnLst/>
            <a:rect l="l" t="t" r="r" b="b"/>
            <a:pathLst>
              <a:path w="6141814" h="11141613">
                <a:moveTo>
                  <a:pt x="0" y="0"/>
                </a:moveTo>
                <a:lnTo>
                  <a:pt x="6141814" y="0"/>
                </a:lnTo>
                <a:lnTo>
                  <a:pt x="6141814" y="11141613"/>
                </a:lnTo>
                <a:lnTo>
                  <a:pt x="0" y="11141613"/>
                </a:lnTo>
                <a:lnTo>
                  <a:pt x="0" y="0"/>
                </a:lnTo>
                <a:close/>
              </a:path>
            </a:pathLst>
          </a:custGeom>
          <a:blipFill>
            <a:blip r:embed="rId3"/>
            <a:stretch>
              <a:fillRect/>
            </a:stretch>
          </a:blipFill>
        </p:spPr>
        <p:txBody>
          <a:bodyPr/>
          <a:lstStyle/>
          <a:p>
            <a:endParaRPr lang="en-US"/>
          </a:p>
        </p:txBody>
      </p:sp>
      <p:sp>
        <p:nvSpPr>
          <p:cNvPr id="10" name="TextBox 10"/>
          <p:cNvSpPr txBox="1"/>
          <p:nvPr/>
        </p:nvSpPr>
        <p:spPr>
          <a:xfrm>
            <a:off x="7412689" y="4348597"/>
            <a:ext cx="3800754" cy="3106420"/>
          </a:xfrm>
          <a:prstGeom prst="rect">
            <a:avLst/>
          </a:prstGeom>
        </p:spPr>
        <p:txBody>
          <a:bodyPr lIns="0" tIns="0" rIns="0" bIns="0" rtlCol="0" anchor="t">
            <a:spAutoFit/>
          </a:bodyPr>
          <a:lstStyle/>
          <a:p>
            <a:pPr marL="474979" lvl="1" indent="-237490" algn="l">
              <a:lnSpc>
                <a:spcPts val="3079"/>
              </a:lnSpc>
              <a:buAutoNum type="arabicPeriod"/>
            </a:pPr>
            <a:r>
              <a:rPr lang="en-US" sz="2199">
                <a:solidFill>
                  <a:srgbClr val="1D1C16"/>
                </a:solidFill>
                <a:latin typeface="Source Serif Pro"/>
                <a:ea typeface="Source Serif Pro"/>
                <a:cs typeface="Source Serif Pro"/>
                <a:sym typeface="Source Serif Pro"/>
              </a:rPr>
              <a:t>REMEGIA</a:t>
            </a:r>
          </a:p>
          <a:p>
            <a:pPr marL="474979" lvl="1" indent="-237490" algn="l">
              <a:lnSpc>
                <a:spcPts val="3079"/>
              </a:lnSpc>
              <a:buAutoNum type="arabicPeriod"/>
            </a:pPr>
            <a:r>
              <a:rPr lang="en-US" sz="2199">
                <a:solidFill>
                  <a:srgbClr val="1D1C16"/>
                </a:solidFill>
                <a:latin typeface="Source Serif Pro"/>
                <a:ea typeface="Source Serif Pro"/>
                <a:cs typeface="Source Serif Pro"/>
                <a:sym typeface="Source Serif Pro"/>
              </a:rPr>
              <a:t>JUAN</a:t>
            </a:r>
          </a:p>
          <a:p>
            <a:pPr marL="474979" lvl="1" indent="-237490" algn="l">
              <a:lnSpc>
                <a:spcPts val="3079"/>
              </a:lnSpc>
              <a:buAutoNum type="arabicPeriod"/>
            </a:pPr>
            <a:r>
              <a:rPr lang="en-US" sz="2199">
                <a:solidFill>
                  <a:srgbClr val="1D1C16"/>
                </a:solidFill>
                <a:latin typeface="Source Serif Pro"/>
                <a:ea typeface="Source Serif Pro"/>
                <a:cs typeface="Source Serif Pro"/>
                <a:sym typeface="Source Serif Pro"/>
              </a:rPr>
              <a:t>BIENVENIDO</a:t>
            </a:r>
          </a:p>
          <a:p>
            <a:pPr marL="474979" lvl="1" indent="-237490" algn="l">
              <a:lnSpc>
                <a:spcPts val="3079"/>
              </a:lnSpc>
              <a:buAutoNum type="arabicPeriod"/>
            </a:pPr>
            <a:r>
              <a:rPr lang="en-US" sz="2199">
                <a:solidFill>
                  <a:srgbClr val="1D1C16"/>
                </a:solidFill>
                <a:latin typeface="Source Serif Pro"/>
                <a:ea typeface="Source Serif Pro"/>
                <a:cs typeface="Source Serif Pro"/>
                <a:sym typeface="Source Serif Pro"/>
              </a:rPr>
              <a:t>MAGDALENA</a:t>
            </a:r>
          </a:p>
          <a:p>
            <a:pPr marL="474979" lvl="1" indent="-237490" algn="l">
              <a:lnSpc>
                <a:spcPts val="3079"/>
              </a:lnSpc>
              <a:buAutoNum type="arabicPeriod"/>
            </a:pPr>
            <a:r>
              <a:rPr lang="en-US" sz="2199">
                <a:solidFill>
                  <a:srgbClr val="1D1C16"/>
                </a:solidFill>
                <a:latin typeface="Source Serif Pro"/>
                <a:ea typeface="Source Serif Pro"/>
                <a:cs typeface="Source Serif Pro"/>
                <a:sym typeface="Source Serif Pro"/>
              </a:rPr>
              <a:t>ELENA</a:t>
            </a:r>
          </a:p>
          <a:p>
            <a:pPr marL="474979" lvl="1" indent="-237490" algn="l">
              <a:lnSpc>
                <a:spcPts val="3079"/>
              </a:lnSpc>
              <a:buAutoNum type="arabicPeriod"/>
            </a:pPr>
            <a:r>
              <a:rPr lang="en-US" sz="2199">
                <a:solidFill>
                  <a:srgbClr val="1D1C16"/>
                </a:solidFill>
                <a:latin typeface="Source Serif Pro"/>
                <a:ea typeface="Source Serif Pro"/>
                <a:cs typeface="Source Serif Pro"/>
                <a:sym typeface="Source Serif Pro"/>
              </a:rPr>
              <a:t>LEONARDO</a:t>
            </a:r>
          </a:p>
          <a:p>
            <a:pPr marL="474979" lvl="1" indent="-237490" algn="l">
              <a:lnSpc>
                <a:spcPts val="3079"/>
              </a:lnSpc>
              <a:buAutoNum type="arabicPeriod"/>
            </a:pPr>
            <a:r>
              <a:rPr lang="en-US" sz="2199">
                <a:solidFill>
                  <a:srgbClr val="1D1C16"/>
                </a:solidFill>
                <a:latin typeface="Source Serif Pro"/>
                <a:ea typeface="Source Serif Pro"/>
                <a:cs typeface="Source Serif Pro"/>
                <a:sym typeface="Source Serif Pro"/>
              </a:rPr>
              <a:t>JUANITO</a:t>
            </a:r>
          </a:p>
          <a:p>
            <a:pPr marL="474979" lvl="1" indent="-237490" algn="l">
              <a:lnSpc>
                <a:spcPts val="3079"/>
              </a:lnSpc>
              <a:buAutoNum type="arabicPeriod"/>
            </a:pPr>
            <a:r>
              <a:rPr lang="en-US" sz="2199">
                <a:solidFill>
                  <a:srgbClr val="1D1C16"/>
                </a:solidFill>
                <a:latin typeface="Source Serif Pro"/>
                <a:ea typeface="Source Serif Pro"/>
                <a:cs typeface="Source Serif Pro"/>
                <a:sym typeface="Source Serif Pro"/>
              </a:rPr>
              <a:t>BESBEN</a:t>
            </a:r>
          </a:p>
        </p:txBody>
      </p:sp>
      <p:sp>
        <p:nvSpPr>
          <p:cNvPr id="11" name="TextBox 11"/>
          <p:cNvSpPr txBox="1"/>
          <p:nvPr/>
        </p:nvSpPr>
        <p:spPr>
          <a:xfrm>
            <a:off x="6911795" y="3710947"/>
            <a:ext cx="3807629" cy="415341"/>
          </a:xfrm>
          <a:prstGeom prst="rect">
            <a:avLst/>
          </a:prstGeom>
        </p:spPr>
        <p:txBody>
          <a:bodyPr lIns="0" tIns="0" rIns="0" bIns="0" rtlCol="0" anchor="t">
            <a:spAutoFit/>
          </a:bodyPr>
          <a:lstStyle/>
          <a:p>
            <a:pPr algn="l">
              <a:lnSpc>
                <a:spcPts val="3357"/>
              </a:lnSpc>
            </a:pPr>
            <a:r>
              <a:rPr lang="en-US" sz="2397" b="1" i="1">
                <a:solidFill>
                  <a:srgbClr val="1D1C16"/>
                </a:solidFill>
                <a:latin typeface="Source Serif Pro Bold Italics"/>
                <a:ea typeface="Source Serif Pro Bold Italics"/>
                <a:cs typeface="Source Serif Pro Bold Italics"/>
                <a:sym typeface="Source Serif Pro Bold Italics"/>
              </a:rPr>
              <a:t>The use of real names:</a:t>
            </a:r>
          </a:p>
        </p:txBody>
      </p:sp>
      <p:sp>
        <p:nvSpPr>
          <p:cNvPr id="12" name="TextBox 12"/>
          <p:cNvSpPr txBox="1"/>
          <p:nvPr/>
        </p:nvSpPr>
        <p:spPr>
          <a:xfrm>
            <a:off x="12480268" y="4348597"/>
            <a:ext cx="3800754" cy="2734945"/>
          </a:xfrm>
          <a:prstGeom prst="rect">
            <a:avLst/>
          </a:prstGeom>
        </p:spPr>
        <p:txBody>
          <a:bodyPr lIns="0" tIns="0" rIns="0" bIns="0" rtlCol="0" anchor="t">
            <a:spAutoFit/>
          </a:bodyPr>
          <a:lstStyle/>
          <a:p>
            <a:pPr marL="474979" lvl="1" indent="-237490" algn="l">
              <a:lnSpc>
                <a:spcPts val="3079"/>
              </a:lnSpc>
              <a:buAutoNum type="arabicPeriod"/>
            </a:pPr>
            <a:r>
              <a:rPr lang="en-US" sz="2199">
                <a:solidFill>
                  <a:srgbClr val="1D1C16"/>
                </a:solidFill>
                <a:latin typeface="Source Serif Pro"/>
                <a:ea typeface="Source Serif Pro"/>
                <a:cs typeface="Source Serif Pro"/>
                <a:sym typeface="Source Serif Pro"/>
              </a:rPr>
              <a:t>CARLITO</a:t>
            </a:r>
          </a:p>
          <a:p>
            <a:pPr marL="474979" lvl="1" indent="-237490" algn="l">
              <a:lnSpc>
                <a:spcPts val="3079"/>
              </a:lnSpc>
              <a:buAutoNum type="arabicPeriod"/>
            </a:pPr>
            <a:r>
              <a:rPr lang="en-US" sz="2199">
                <a:solidFill>
                  <a:srgbClr val="1D1C16"/>
                </a:solidFill>
                <a:latin typeface="Source Serif Pro"/>
                <a:ea typeface="Source Serif Pro"/>
                <a:cs typeface="Source Serif Pro"/>
                <a:sym typeface="Source Serif Pro"/>
              </a:rPr>
              <a:t>NELSON</a:t>
            </a:r>
          </a:p>
          <a:p>
            <a:pPr marL="474979" lvl="1" indent="-237490" algn="l">
              <a:lnSpc>
                <a:spcPts val="3079"/>
              </a:lnSpc>
              <a:buAutoNum type="arabicPeriod"/>
            </a:pPr>
            <a:r>
              <a:rPr lang="en-US" sz="2199">
                <a:solidFill>
                  <a:srgbClr val="1D1C16"/>
                </a:solidFill>
                <a:latin typeface="Source Serif Pro"/>
                <a:ea typeface="Source Serif Pro"/>
                <a:cs typeface="Source Serif Pro"/>
                <a:sym typeface="Source Serif Pro"/>
              </a:rPr>
              <a:t>FE</a:t>
            </a:r>
          </a:p>
          <a:p>
            <a:pPr marL="474979" lvl="1" indent="-237490" algn="l">
              <a:lnSpc>
                <a:spcPts val="3079"/>
              </a:lnSpc>
              <a:buAutoNum type="arabicPeriod"/>
            </a:pPr>
            <a:r>
              <a:rPr lang="en-US" sz="2199">
                <a:solidFill>
                  <a:srgbClr val="1D1C16"/>
                </a:solidFill>
                <a:latin typeface="Source Serif Pro"/>
                <a:ea typeface="Source Serif Pro"/>
                <a:cs typeface="Source Serif Pro"/>
                <a:sym typeface="Source Serif Pro"/>
              </a:rPr>
              <a:t>PURITA</a:t>
            </a:r>
          </a:p>
          <a:p>
            <a:pPr marL="474979" lvl="1" indent="-237490" algn="l">
              <a:lnSpc>
                <a:spcPts val="3079"/>
              </a:lnSpc>
              <a:buAutoNum type="arabicPeriod"/>
            </a:pPr>
            <a:r>
              <a:rPr lang="en-US" sz="2199">
                <a:solidFill>
                  <a:srgbClr val="1D1C16"/>
                </a:solidFill>
                <a:latin typeface="Source Serif Pro"/>
                <a:ea typeface="Source Serif Pro"/>
                <a:cs typeface="Source Serif Pro"/>
                <a:sym typeface="Source Serif Pro"/>
              </a:rPr>
              <a:t>YOLAMIE</a:t>
            </a:r>
          </a:p>
          <a:p>
            <a:pPr marL="474979" lvl="1" indent="-237490" algn="l">
              <a:lnSpc>
                <a:spcPts val="3079"/>
              </a:lnSpc>
              <a:buAutoNum type="arabicPeriod"/>
            </a:pPr>
            <a:r>
              <a:rPr lang="en-US" sz="2199">
                <a:solidFill>
                  <a:srgbClr val="1D1C16"/>
                </a:solidFill>
                <a:latin typeface="Source Serif Pro"/>
                <a:ea typeface="Source Serif Pro"/>
                <a:cs typeface="Source Serif Pro"/>
                <a:sym typeface="Source Serif Pro"/>
              </a:rPr>
              <a:t>SEELA </a:t>
            </a:r>
            <a:r>
              <a:rPr lang="en-US" sz="2199" i="1">
                <a:solidFill>
                  <a:srgbClr val="1D1C16"/>
                </a:solidFill>
                <a:latin typeface="Source Serif Pro Italics"/>
                <a:ea typeface="Source Serif Pro Italics"/>
                <a:cs typeface="Source Serif Pro Italics"/>
                <a:sym typeface="Source Serif Pro Italics"/>
              </a:rPr>
              <a:t>(typo error?)</a:t>
            </a:r>
          </a:p>
          <a:p>
            <a:pPr marL="474979" lvl="1" indent="-237490" algn="l">
              <a:lnSpc>
                <a:spcPts val="3079"/>
              </a:lnSpc>
              <a:buAutoNum type="arabicPeriod"/>
            </a:pPr>
            <a:r>
              <a:rPr lang="en-US" sz="2199">
                <a:solidFill>
                  <a:srgbClr val="1D1C16"/>
                </a:solidFill>
                <a:latin typeface="Source Serif Pro"/>
                <a:ea typeface="Source Serif Pro"/>
                <a:cs typeface="Source Serif Pro"/>
                <a:sym typeface="Source Serif Pro"/>
              </a:rPr>
              <a:t>FRANCES</a:t>
            </a:r>
          </a:p>
        </p:txBody>
      </p:sp>
      <p:sp>
        <p:nvSpPr>
          <p:cNvPr id="13" name="TextBox 13"/>
          <p:cNvSpPr txBox="1"/>
          <p:nvPr/>
        </p:nvSpPr>
        <p:spPr>
          <a:xfrm>
            <a:off x="7412689" y="8416516"/>
            <a:ext cx="4321872" cy="1153795"/>
          </a:xfrm>
          <a:prstGeom prst="rect">
            <a:avLst/>
          </a:prstGeom>
        </p:spPr>
        <p:txBody>
          <a:bodyPr lIns="0" tIns="0" rIns="0" bIns="0" rtlCol="0" anchor="t">
            <a:spAutoFit/>
          </a:bodyPr>
          <a:lstStyle/>
          <a:p>
            <a:pPr marL="474979" lvl="1" indent="-237490" algn="l">
              <a:lnSpc>
                <a:spcPts val="3079"/>
              </a:lnSpc>
              <a:buAutoNum type="arabicPeriod"/>
            </a:pPr>
            <a:r>
              <a:rPr lang="en-US" sz="2199">
                <a:solidFill>
                  <a:srgbClr val="1D1C16"/>
                </a:solidFill>
                <a:latin typeface="Source Serif Pro"/>
                <a:ea typeface="Source Serif Pro"/>
                <a:cs typeface="Source Serif Pro"/>
                <a:sym typeface="Source Serif Pro"/>
              </a:rPr>
              <a:t>Gypsophila to SOPHIE</a:t>
            </a:r>
          </a:p>
          <a:p>
            <a:pPr marL="474979" lvl="1" indent="-237490" algn="l">
              <a:lnSpc>
                <a:spcPts val="3079"/>
              </a:lnSpc>
              <a:buAutoNum type="arabicPeriod"/>
            </a:pPr>
            <a:r>
              <a:rPr lang="en-US" sz="2199">
                <a:solidFill>
                  <a:srgbClr val="1D1C16"/>
                </a:solidFill>
                <a:latin typeface="Source Serif Pro"/>
                <a:ea typeface="Source Serif Pro"/>
                <a:cs typeface="Source Serif Pro"/>
                <a:sym typeface="Source Serif Pro"/>
              </a:rPr>
              <a:t>Mike Melchizedek to MILKIE</a:t>
            </a:r>
          </a:p>
          <a:p>
            <a:pPr marL="474979" lvl="1" indent="-237490" algn="l">
              <a:lnSpc>
                <a:spcPts val="3079"/>
              </a:lnSpc>
              <a:buAutoNum type="arabicPeriod"/>
            </a:pPr>
            <a:r>
              <a:rPr lang="en-US" sz="2199">
                <a:solidFill>
                  <a:srgbClr val="1D1C16"/>
                </a:solidFill>
                <a:latin typeface="Source Serif Pro"/>
                <a:ea typeface="Source Serif Pro"/>
                <a:cs typeface="Source Serif Pro"/>
                <a:sym typeface="Source Serif Pro"/>
              </a:rPr>
              <a:t>Proferio to YOYONG</a:t>
            </a:r>
          </a:p>
        </p:txBody>
      </p:sp>
      <p:sp>
        <p:nvSpPr>
          <p:cNvPr id="14" name="TextBox 14"/>
          <p:cNvSpPr txBox="1"/>
          <p:nvPr/>
        </p:nvSpPr>
        <p:spPr>
          <a:xfrm>
            <a:off x="6911795" y="7778867"/>
            <a:ext cx="3807629" cy="415341"/>
          </a:xfrm>
          <a:prstGeom prst="rect">
            <a:avLst/>
          </a:prstGeom>
        </p:spPr>
        <p:txBody>
          <a:bodyPr lIns="0" tIns="0" rIns="0" bIns="0" rtlCol="0" anchor="t">
            <a:spAutoFit/>
          </a:bodyPr>
          <a:lstStyle/>
          <a:p>
            <a:pPr algn="l">
              <a:lnSpc>
                <a:spcPts val="3357"/>
              </a:lnSpc>
            </a:pPr>
            <a:r>
              <a:rPr lang="en-US" sz="2397" b="1" i="1">
                <a:solidFill>
                  <a:srgbClr val="1D1C16"/>
                </a:solidFill>
                <a:latin typeface="Source Serif Pro Bold Italics"/>
                <a:ea typeface="Source Serif Pro Bold Italics"/>
                <a:cs typeface="Source Serif Pro Bold Italics"/>
                <a:sym typeface="Source Serif Pro Bold Italics"/>
              </a:rPr>
              <a:t>The use of nicknames:</a:t>
            </a:r>
          </a:p>
        </p:txBody>
      </p:sp>
      <p:sp>
        <p:nvSpPr>
          <p:cNvPr id="15" name="TextBox 15"/>
          <p:cNvSpPr txBox="1"/>
          <p:nvPr/>
        </p:nvSpPr>
        <p:spPr>
          <a:xfrm>
            <a:off x="12480268" y="8416516"/>
            <a:ext cx="3800754" cy="763270"/>
          </a:xfrm>
          <a:prstGeom prst="rect">
            <a:avLst/>
          </a:prstGeom>
        </p:spPr>
        <p:txBody>
          <a:bodyPr lIns="0" tIns="0" rIns="0" bIns="0" rtlCol="0" anchor="t">
            <a:spAutoFit/>
          </a:bodyPr>
          <a:lstStyle/>
          <a:p>
            <a:pPr marL="474979" lvl="1" indent="-237490" algn="l">
              <a:lnSpc>
                <a:spcPts val="3079"/>
              </a:lnSpc>
              <a:buAutoNum type="arabicPeriod"/>
            </a:pPr>
            <a:r>
              <a:rPr lang="en-US" sz="2199">
                <a:solidFill>
                  <a:srgbClr val="1D1C16"/>
                </a:solidFill>
                <a:latin typeface="Source Serif Pro"/>
                <a:ea typeface="Source Serif Pro"/>
                <a:cs typeface="Source Serif Pro"/>
                <a:sym typeface="Source Serif Pro"/>
              </a:rPr>
              <a:t>Elizabeth to INDAYBETH</a:t>
            </a:r>
          </a:p>
          <a:p>
            <a:pPr marL="474979" lvl="1" indent="-237490" algn="l">
              <a:lnSpc>
                <a:spcPts val="3079"/>
              </a:lnSpc>
              <a:buAutoNum type="arabicPeriod"/>
            </a:pPr>
            <a:r>
              <a:rPr lang="en-US" sz="2199">
                <a:solidFill>
                  <a:srgbClr val="1D1C16"/>
                </a:solidFill>
                <a:latin typeface="Source Serif Pro"/>
                <a:ea typeface="Source Serif Pro"/>
                <a:cs typeface="Source Serif Pro"/>
                <a:sym typeface="Source Serif Pro"/>
              </a:rPr>
              <a:t>Emmanuel to IKE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CCBDAE"/>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798620A-0444-E287-6CB8-37FA91CABC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6" name="AutoShape 6"/>
          <p:cNvSpPr/>
          <p:nvPr/>
        </p:nvSpPr>
        <p:spPr>
          <a:xfrm>
            <a:off x="6911795" y="1783885"/>
            <a:ext cx="9200420" cy="0"/>
          </a:xfrm>
          <a:prstGeom prst="line">
            <a:avLst/>
          </a:prstGeom>
          <a:ln w="19050" cap="rnd">
            <a:solidFill>
              <a:srgbClr val="1D1C16"/>
            </a:solidFill>
            <a:prstDash val="solid"/>
            <a:headEnd type="none" w="sm" len="sm"/>
            <a:tailEnd type="none" w="sm" len="sm"/>
          </a:ln>
        </p:spPr>
        <p:txBody>
          <a:bodyPr/>
          <a:lstStyle/>
          <a:p>
            <a:endParaRPr lang="en-US"/>
          </a:p>
        </p:txBody>
      </p:sp>
      <p:sp>
        <p:nvSpPr>
          <p:cNvPr id="7" name="TextBox 7"/>
          <p:cNvSpPr txBox="1"/>
          <p:nvPr/>
        </p:nvSpPr>
        <p:spPr>
          <a:xfrm>
            <a:off x="4736011" y="729183"/>
            <a:ext cx="13551989" cy="686943"/>
          </a:xfrm>
          <a:prstGeom prst="rect">
            <a:avLst/>
          </a:prstGeom>
        </p:spPr>
        <p:txBody>
          <a:bodyPr lIns="0" tIns="0" rIns="0" bIns="0" rtlCol="0" anchor="t">
            <a:spAutoFit/>
          </a:bodyPr>
          <a:lstStyle/>
          <a:p>
            <a:pPr algn="ctr">
              <a:lnSpc>
                <a:spcPts val="5376"/>
              </a:lnSpc>
            </a:pPr>
            <a:r>
              <a:rPr lang="en-US" sz="4800" b="1">
                <a:solidFill>
                  <a:srgbClr val="1D1C16"/>
                </a:solidFill>
                <a:latin typeface="Ibarra Real Nova Bold"/>
                <a:ea typeface="Ibarra Real Nova Bold"/>
                <a:cs typeface="Ibarra Real Nova Bold"/>
                <a:sym typeface="Ibarra Real Nova Bold"/>
              </a:rPr>
              <a:t>CHARACTERISTICS OF THE TUNES</a:t>
            </a:r>
          </a:p>
        </p:txBody>
      </p:sp>
      <p:sp>
        <p:nvSpPr>
          <p:cNvPr id="8" name="Freeform 8"/>
          <p:cNvSpPr/>
          <p:nvPr/>
        </p:nvSpPr>
        <p:spPr>
          <a:xfrm>
            <a:off x="0" y="350050"/>
            <a:ext cx="6141814" cy="11141613"/>
          </a:xfrm>
          <a:custGeom>
            <a:avLst/>
            <a:gdLst/>
            <a:ahLst/>
            <a:cxnLst/>
            <a:rect l="l" t="t" r="r" b="b"/>
            <a:pathLst>
              <a:path w="6141814" h="11141613">
                <a:moveTo>
                  <a:pt x="0" y="0"/>
                </a:moveTo>
                <a:lnTo>
                  <a:pt x="6141814" y="0"/>
                </a:lnTo>
                <a:lnTo>
                  <a:pt x="6141814" y="11141613"/>
                </a:lnTo>
                <a:lnTo>
                  <a:pt x="0" y="11141613"/>
                </a:lnTo>
                <a:lnTo>
                  <a:pt x="0" y="0"/>
                </a:lnTo>
                <a:close/>
              </a:path>
            </a:pathLst>
          </a:custGeom>
          <a:blipFill>
            <a:blip r:embed="rId3"/>
            <a:stretch>
              <a:fillRect/>
            </a:stretch>
          </a:blipFill>
        </p:spPr>
        <p:txBody>
          <a:bodyPr/>
          <a:lstStyle/>
          <a:p>
            <a:endParaRPr lang="en-US"/>
          </a:p>
        </p:txBody>
      </p:sp>
      <p:sp>
        <p:nvSpPr>
          <p:cNvPr id="9" name="TextBox 9"/>
          <p:cNvSpPr txBox="1"/>
          <p:nvPr/>
        </p:nvSpPr>
        <p:spPr>
          <a:xfrm>
            <a:off x="6642708" y="3034630"/>
            <a:ext cx="10616592" cy="3751027"/>
          </a:xfrm>
          <a:prstGeom prst="rect">
            <a:avLst/>
          </a:prstGeom>
        </p:spPr>
        <p:txBody>
          <a:bodyPr lIns="0" tIns="0" rIns="0" bIns="0" rtlCol="0" anchor="t">
            <a:spAutoFit/>
          </a:bodyPr>
          <a:lstStyle/>
          <a:p>
            <a:pPr marL="647695" lvl="1" indent="-323848" algn="l">
              <a:lnSpc>
                <a:spcPts val="4199"/>
              </a:lnSpc>
              <a:buFont typeface="Arial"/>
              <a:buChar char="•"/>
            </a:pPr>
            <a:r>
              <a:rPr lang="en-US" sz="2999" b="1" i="1" dirty="0">
                <a:solidFill>
                  <a:srgbClr val="1D1C16"/>
                </a:solidFill>
                <a:latin typeface="Source Serif Pro Bold Italics"/>
                <a:ea typeface="Source Serif Pro Bold Italics"/>
                <a:cs typeface="Source Serif Pro Bold Italics"/>
                <a:sym typeface="Source Serif Pro Bold Italics"/>
              </a:rPr>
              <a:t>Tunes in minor keys</a:t>
            </a:r>
            <a:r>
              <a:rPr lang="en-US" sz="2999" dirty="0">
                <a:solidFill>
                  <a:srgbClr val="1D1C16"/>
                </a:solidFill>
                <a:latin typeface="Source Serif Pro"/>
                <a:ea typeface="Source Serif Pro"/>
                <a:cs typeface="Source Serif Pro"/>
                <a:sym typeface="Source Serif Pro"/>
              </a:rPr>
              <a:t> – 33% (REMEGIA, MAGDALENA, SOPHIE, INDAYBETH, FRANCES, NELSON, SEELA)</a:t>
            </a:r>
          </a:p>
          <a:p>
            <a:pPr marL="647695" lvl="1" indent="-323848" algn="l">
              <a:lnSpc>
                <a:spcPts val="4199"/>
              </a:lnSpc>
              <a:buFont typeface="Arial"/>
              <a:buChar char="•"/>
            </a:pPr>
            <a:r>
              <a:rPr lang="en-US" sz="2999" b="1" i="1" dirty="0">
                <a:solidFill>
                  <a:srgbClr val="1D1C16"/>
                </a:solidFill>
                <a:latin typeface="Source Serif Pro Bold Italics"/>
                <a:ea typeface="Source Serif Pro Bold Italics"/>
                <a:cs typeface="Source Serif Pro Bold Italics"/>
                <a:sym typeface="Source Serif Pro Bold Italics"/>
              </a:rPr>
              <a:t>Tunes in major keys</a:t>
            </a:r>
            <a:r>
              <a:rPr lang="en-US" sz="2999" dirty="0">
                <a:solidFill>
                  <a:srgbClr val="1D1C16"/>
                </a:solidFill>
                <a:latin typeface="Source Serif Pro"/>
                <a:ea typeface="Source Serif Pro"/>
                <a:cs typeface="Source Serif Pro"/>
                <a:sym typeface="Source Serif Pro"/>
              </a:rPr>
              <a:t> – 48% (JUAN, ELENA, LEONARDO, BENJUNIOR, BESBEN, CARLITO, BIENVENIDO, PURITA, MILKIE, YOLAMIE)</a:t>
            </a:r>
          </a:p>
          <a:p>
            <a:pPr marL="647695" lvl="1" indent="-323848" algn="l">
              <a:lnSpc>
                <a:spcPts val="4199"/>
              </a:lnSpc>
              <a:buFont typeface="Arial"/>
              <a:buChar char="•"/>
            </a:pPr>
            <a:r>
              <a:rPr lang="en-US" sz="2999" b="1" i="1" dirty="0">
                <a:solidFill>
                  <a:srgbClr val="1D1C16"/>
                </a:solidFill>
                <a:latin typeface="Source Serif Pro Bold Italics"/>
                <a:ea typeface="Source Serif Pro Bold Italics"/>
                <a:cs typeface="Source Serif Pro Bold Italics"/>
                <a:sym typeface="Source Serif Pro Bold Italics"/>
              </a:rPr>
              <a:t>Tunes that modulate</a:t>
            </a:r>
            <a:r>
              <a:rPr lang="en-US" sz="2999" dirty="0">
                <a:solidFill>
                  <a:srgbClr val="1D1C16"/>
                </a:solidFill>
                <a:latin typeface="Source Serif Pro"/>
                <a:ea typeface="Source Serif Pro"/>
                <a:cs typeface="Source Serif Pro"/>
                <a:sym typeface="Source Serif Pro"/>
              </a:rPr>
              <a:t> – 19%</a:t>
            </a:r>
          </a:p>
          <a:p>
            <a:pPr algn="l">
              <a:lnSpc>
                <a:spcPts val="4199"/>
              </a:lnSpc>
            </a:pPr>
            <a:endParaRPr lang="en-US" sz="2999" dirty="0">
              <a:solidFill>
                <a:srgbClr val="1D1C16"/>
              </a:solidFill>
              <a:latin typeface="Source Serif Pro"/>
              <a:ea typeface="Source Serif Pro"/>
              <a:cs typeface="Source Serif Pro"/>
              <a:sym typeface="Source Serif Pro"/>
            </a:endParaRPr>
          </a:p>
        </p:txBody>
      </p:sp>
      <p:sp>
        <p:nvSpPr>
          <p:cNvPr id="10" name="TextBox 10"/>
          <p:cNvSpPr txBox="1"/>
          <p:nvPr/>
        </p:nvSpPr>
        <p:spPr>
          <a:xfrm>
            <a:off x="6141814" y="2387455"/>
            <a:ext cx="7422914" cy="537897"/>
          </a:xfrm>
          <a:prstGeom prst="rect">
            <a:avLst/>
          </a:prstGeom>
        </p:spPr>
        <p:txBody>
          <a:bodyPr lIns="0" tIns="0" rIns="0" bIns="0" rtlCol="0" anchor="t">
            <a:spAutoFit/>
          </a:bodyPr>
          <a:lstStyle/>
          <a:p>
            <a:pPr marL="690438" lvl="1" indent="-345219" algn="l">
              <a:lnSpc>
                <a:spcPts val="4477"/>
              </a:lnSpc>
              <a:buAutoNum type="arabicPeriod"/>
            </a:pPr>
            <a:r>
              <a:rPr lang="en-US" sz="3197" b="1">
                <a:solidFill>
                  <a:srgbClr val="1D1C16"/>
                </a:solidFill>
                <a:latin typeface="Source Serif Pro Bold"/>
                <a:ea typeface="Source Serif Pro Bold"/>
                <a:cs typeface="Source Serif Pro Bold"/>
                <a:sym typeface="Source Serif Pro Bold"/>
              </a:rPr>
              <a:t> In terms of keys:</a:t>
            </a:r>
          </a:p>
        </p:txBody>
      </p:sp>
      <p:sp>
        <p:nvSpPr>
          <p:cNvPr id="11" name="TextBox 11"/>
          <p:cNvSpPr txBox="1"/>
          <p:nvPr/>
        </p:nvSpPr>
        <p:spPr>
          <a:xfrm>
            <a:off x="7894677" y="6867248"/>
            <a:ext cx="9364623" cy="2066926"/>
          </a:xfrm>
          <a:prstGeom prst="rect">
            <a:avLst/>
          </a:prstGeom>
        </p:spPr>
        <p:txBody>
          <a:bodyPr lIns="0" tIns="0" rIns="0" bIns="0" rtlCol="0" anchor="t">
            <a:spAutoFit/>
          </a:bodyPr>
          <a:lstStyle/>
          <a:p>
            <a:pPr marL="647695" lvl="1" indent="-323848" algn="l">
              <a:lnSpc>
                <a:spcPts val="4199"/>
              </a:lnSpc>
              <a:buFont typeface="Arial"/>
              <a:buChar char="•"/>
            </a:pPr>
            <a:r>
              <a:rPr lang="en-US" sz="2999">
                <a:solidFill>
                  <a:srgbClr val="1D1C16"/>
                </a:solidFill>
                <a:latin typeface="Source Serif Pro"/>
                <a:ea typeface="Source Serif Pro"/>
                <a:cs typeface="Source Serif Pro"/>
                <a:sym typeface="Source Serif Pro"/>
              </a:rPr>
              <a:t>2 tunes, </a:t>
            </a:r>
            <a:r>
              <a:rPr lang="en-US" sz="2999" b="1">
                <a:solidFill>
                  <a:srgbClr val="1D1C16"/>
                </a:solidFill>
                <a:latin typeface="Source Serif Pro Bold"/>
                <a:ea typeface="Source Serif Pro Bold"/>
                <a:cs typeface="Source Serif Pro Bold"/>
                <a:sym typeface="Source Serif Pro Bold"/>
              </a:rPr>
              <a:t>YOYONG</a:t>
            </a:r>
            <a:r>
              <a:rPr lang="en-US" sz="2999">
                <a:solidFill>
                  <a:srgbClr val="1D1C16"/>
                </a:solidFill>
                <a:latin typeface="Source Serif Pro"/>
                <a:ea typeface="Source Serif Pro"/>
                <a:cs typeface="Source Serif Pro"/>
                <a:sym typeface="Source Serif Pro"/>
              </a:rPr>
              <a:t> &amp; </a:t>
            </a:r>
            <a:r>
              <a:rPr lang="en-US" sz="2999" b="1">
                <a:solidFill>
                  <a:srgbClr val="1D1C16"/>
                </a:solidFill>
                <a:latin typeface="Source Serif Pro Bold"/>
                <a:ea typeface="Source Serif Pro Bold"/>
                <a:cs typeface="Source Serif Pro Bold"/>
                <a:sym typeface="Source Serif Pro Bold"/>
              </a:rPr>
              <a:t>FE</a:t>
            </a:r>
            <a:r>
              <a:rPr lang="en-US" sz="2999">
                <a:solidFill>
                  <a:srgbClr val="1D1C16"/>
                </a:solidFill>
                <a:latin typeface="Source Serif Pro"/>
                <a:ea typeface="Source Serif Pro"/>
                <a:cs typeface="Source Serif Pro"/>
                <a:sym typeface="Source Serif Pro"/>
              </a:rPr>
              <a:t>, modulate from a minor key to its relative major</a:t>
            </a:r>
          </a:p>
          <a:p>
            <a:pPr marL="647695" lvl="1" indent="-323848" algn="l">
              <a:lnSpc>
                <a:spcPts val="4199"/>
              </a:lnSpc>
              <a:buFont typeface="Arial"/>
              <a:buChar char="•"/>
            </a:pPr>
            <a:r>
              <a:rPr lang="en-US" sz="2999">
                <a:solidFill>
                  <a:srgbClr val="1D1C16"/>
                </a:solidFill>
                <a:latin typeface="Source Serif Pro"/>
                <a:ea typeface="Source Serif Pro"/>
                <a:cs typeface="Source Serif Pro"/>
                <a:sym typeface="Source Serif Pro"/>
              </a:rPr>
              <a:t>2 tunes, </a:t>
            </a:r>
            <a:r>
              <a:rPr lang="en-US" sz="2999" b="1">
                <a:solidFill>
                  <a:srgbClr val="1D1C16"/>
                </a:solidFill>
                <a:latin typeface="Source Serif Pro Bold"/>
                <a:ea typeface="Source Serif Pro Bold"/>
                <a:cs typeface="Source Serif Pro Bold"/>
                <a:sym typeface="Source Serif Pro Bold"/>
              </a:rPr>
              <a:t>IKE</a:t>
            </a:r>
            <a:r>
              <a:rPr lang="en-US" sz="2999">
                <a:solidFill>
                  <a:srgbClr val="1D1C16"/>
                </a:solidFill>
                <a:latin typeface="Source Serif Pro"/>
                <a:ea typeface="Source Serif Pro"/>
                <a:cs typeface="Source Serif Pro"/>
                <a:sym typeface="Source Serif Pro"/>
              </a:rPr>
              <a:t> &amp; </a:t>
            </a:r>
            <a:r>
              <a:rPr lang="en-US" sz="2999" b="1">
                <a:solidFill>
                  <a:srgbClr val="1D1C16"/>
                </a:solidFill>
                <a:latin typeface="Source Serif Pro Bold"/>
                <a:ea typeface="Source Serif Pro Bold"/>
                <a:cs typeface="Source Serif Pro Bold"/>
                <a:sym typeface="Source Serif Pro Bold"/>
              </a:rPr>
              <a:t>JUANITO</a:t>
            </a:r>
            <a:r>
              <a:rPr lang="en-US" sz="2999">
                <a:solidFill>
                  <a:srgbClr val="1D1C16"/>
                </a:solidFill>
                <a:latin typeface="Source Serif Pro"/>
                <a:ea typeface="Source Serif Pro"/>
                <a:cs typeface="Source Serif Pro"/>
                <a:sym typeface="Source Serif Pro"/>
              </a:rPr>
              <a:t>, modulate from a minor key to is parallel major key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CCBDAE"/>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E7BDA43B-9B44-0A6E-0776-F2170B51EF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6" name="AutoShape 6"/>
          <p:cNvSpPr/>
          <p:nvPr/>
        </p:nvSpPr>
        <p:spPr>
          <a:xfrm>
            <a:off x="6911795" y="1783885"/>
            <a:ext cx="9200420" cy="0"/>
          </a:xfrm>
          <a:prstGeom prst="line">
            <a:avLst/>
          </a:prstGeom>
          <a:ln w="19050" cap="rnd">
            <a:solidFill>
              <a:srgbClr val="1D1C16"/>
            </a:solidFill>
            <a:prstDash val="solid"/>
            <a:headEnd type="none" w="sm" len="sm"/>
            <a:tailEnd type="none" w="sm" len="sm"/>
          </a:ln>
        </p:spPr>
        <p:txBody>
          <a:bodyPr/>
          <a:lstStyle/>
          <a:p>
            <a:endParaRPr lang="en-US"/>
          </a:p>
        </p:txBody>
      </p:sp>
      <p:sp>
        <p:nvSpPr>
          <p:cNvPr id="7" name="TextBox 7"/>
          <p:cNvSpPr txBox="1"/>
          <p:nvPr/>
        </p:nvSpPr>
        <p:spPr>
          <a:xfrm>
            <a:off x="4736011" y="729183"/>
            <a:ext cx="13551989" cy="686943"/>
          </a:xfrm>
          <a:prstGeom prst="rect">
            <a:avLst/>
          </a:prstGeom>
        </p:spPr>
        <p:txBody>
          <a:bodyPr lIns="0" tIns="0" rIns="0" bIns="0" rtlCol="0" anchor="t">
            <a:spAutoFit/>
          </a:bodyPr>
          <a:lstStyle/>
          <a:p>
            <a:pPr algn="ctr">
              <a:lnSpc>
                <a:spcPts val="5376"/>
              </a:lnSpc>
            </a:pPr>
            <a:r>
              <a:rPr lang="en-US" sz="4800" b="1">
                <a:solidFill>
                  <a:srgbClr val="1D1C16"/>
                </a:solidFill>
                <a:latin typeface="Ibarra Real Nova Bold"/>
                <a:ea typeface="Ibarra Real Nova Bold"/>
                <a:cs typeface="Ibarra Real Nova Bold"/>
                <a:sym typeface="Ibarra Real Nova Bold"/>
              </a:rPr>
              <a:t>CHARACTERISTICS OF THE TUNES</a:t>
            </a:r>
          </a:p>
        </p:txBody>
      </p:sp>
      <p:sp>
        <p:nvSpPr>
          <p:cNvPr id="8" name="Freeform 8"/>
          <p:cNvSpPr/>
          <p:nvPr/>
        </p:nvSpPr>
        <p:spPr>
          <a:xfrm>
            <a:off x="0" y="342900"/>
            <a:ext cx="6141814" cy="11141613"/>
          </a:xfrm>
          <a:custGeom>
            <a:avLst/>
            <a:gdLst/>
            <a:ahLst/>
            <a:cxnLst/>
            <a:rect l="l" t="t" r="r" b="b"/>
            <a:pathLst>
              <a:path w="6141814" h="11141613">
                <a:moveTo>
                  <a:pt x="0" y="0"/>
                </a:moveTo>
                <a:lnTo>
                  <a:pt x="6141814" y="0"/>
                </a:lnTo>
                <a:lnTo>
                  <a:pt x="6141814" y="11141613"/>
                </a:lnTo>
                <a:lnTo>
                  <a:pt x="0" y="11141613"/>
                </a:lnTo>
                <a:lnTo>
                  <a:pt x="0" y="0"/>
                </a:lnTo>
                <a:close/>
              </a:path>
            </a:pathLst>
          </a:custGeom>
          <a:blipFill>
            <a:blip r:embed="rId3"/>
            <a:stretch>
              <a:fillRect/>
            </a:stretch>
          </a:blipFill>
        </p:spPr>
        <p:txBody>
          <a:bodyPr/>
          <a:lstStyle/>
          <a:p>
            <a:endParaRPr lang="en-US"/>
          </a:p>
        </p:txBody>
      </p:sp>
      <p:sp>
        <p:nvSpPr>
          <p:cNvPr id="9" name="TextBox 9"/>
          <p:cNvSpPr txBox="1"/>
          <p:nvPr/>
        </p:nvSpPr>
        <p:spPr>
          <a:xfrm>
            <a:off x="6642708" y="3034630"/>
            <a:ext cx="10616592" cy="1619251"/>
          </a:xfrm>
          <a:prstGeom prst="rect">
            <a:avLst/>
          </a:prstGeom>
        </p:spPr>
        <p:txBody>
          <a:bodyPr lIns="0" tIns="0" rIns="0" bIns="0" rtlCol="0" anchor="t">
            <a:spAutoFit/>
          </a:bodyPr>
          <a:lstStyle/>
          <a:p>
            <a:pPr marL="647695" lvl="1" indent="-323848" algn="l">
              <a:lnSpc>
                <a:spcPts val="4199"/>
              </a:lnSpc>
              <a:buFont typeface="Arial"/>
              <a:buChar char="•"/>
            </a:pPr>
            <a:r>
              <a:rPr lang="en-US" sz="2999">
                <a:solidFill>
                  <a:srgbClr val="1D1C16"/>
                </a:solidFill>
                <a:latin typeface="Source Serif Pro"/>
                <a:ea typeface="Source Serif Pro"/>
                <a:cs typeface="Source Serif Pro"/>
                <a:sym typeface="Source Serif Pro"/>
              </a:rPr>
              <a:t>a.</a:t>
            </a:r>
            <a:r>
              <a:rPr lang="en-US" sz="2999" b="1" i="1">
                <a:solidFill>
                  <a:srgbClr val="1D1C16"/>
                </a:solidFill>
                <a:latin typeface="Source Serif Pro Bold Italics"/>
                <a:ea typeface="Source Serif Pro Bold Italics"/>
                <a:cs typeface="Source Serif Pro Bold Italics"/>
                <a:sym typeface="Source Serif Pro Bold Italics"/>
              </a:rPr>
              <a:t> Quadruple meter</a:t>
            </a:r>
            <a:r>
              <a:rPr lang="en-US" sz="2999">
                <a:solidFill>
                  <a:srgbClr val="1D1C16"/>
                </a:solidFill>
                <a:latin typeface="Source Serif Pro"/>
                <a:ea typeface="Source Serif Pro"/>
                <a:cs typeface="Source Serif Pro"/>
                <a:sym typeface="Source Serif Pro"/>
              </a:rPr>
              <a:t> – 48%</a:t>
            </a:r>
          </a:p>
          <a:p>
            <a:pPr marL="647695" lvl="1" indent="-323848" algn="l">
              <a:lnSpc>
                <a:spcPts val="4199"/>
              </a:lnSpc>
              <a:buFont typeface="Arial"/>
              <a:buChar char="•"/>
            </a:pPr>
            <a:r>
              <a:rPr lang="en-US" sz="2999">
                <a:solidFill>
                  <a:srgbClr val="1D1C16"/>
                </a:solidFill>
                <a:latin typeface="Source Serif Pro"/>
                <a:ea typeface="Source Serif Pro"/>
                <a:cs typeface="Source Serif Pro"/>
                <a:sym typeface="Source Serif Pro"/>
              </a:rPr>
              <a:t>b. </a:t>
            </a:r>
            <a:r>
              <a:rPr lang="en-US" sz="2999" b="1" i="1">
                <a:solidFill>
                  <a:srgbClr val="1D1C16"/>
                </a:solidFill>
                <a:latin typeface="Source Serif Pro Bold Italics"/>
                <a:ea typeface="Source Serif Pro Bold Italics"/>
                <a:cs typeface="Source Serif Pro Bold Italics"/>
                <a:sym typeface="Source Serif Pro Bold Italics"/>
              </a:rPr>
              <a:t>Triple meter</a:t>
            </a:r>
            <a:r>
              <a:rPr lang="en-US" sz="2999">
                <a:solidFill>
                  <a:srgbClr val="1D1C16"/>
                </a:solidFill>
                <a:latin typeface="Source Serif Pro"/>
                <a:ea typeface="Source Serif Pro"/>
                <a:cs typeface="Source Serif Pro"/>
                <a:sym typeface="Source Serif Pro"/>
              </a:rPr>
              <a:t> – 38%</a:t>
            </a:r>
          </a:p>
          <a:p>
            <a:pPr marL="647695" lvl="1" indent="-323848" algn="l">
              <a:lnSpc>
                <a:spcPts val="4199"/>
              </a:lnSpc>
              <a:buFont typeface="Arial"/>
              <a:buChar char="•"/>
            </a:pPr>
            <a:r>
              <a:rPr lang="en-US" sz="2999">
                <a:solidFill>
                  <a:srgbClr val="1D1C16"/>
                </a:solidFill>
                <a:latin typeface="Source Serif Pro"/>
                <a:ea typeface="Source Serif Pro"/>
                <a:cs typeface="Source Serif Pro"/>
                <a:sym typeface="Source Serif Pro"/>
              </a:rPr>
              <a:t>c. </a:t>
            </a:r>
            <a:r>
              <a:rPr lang="en-US" sz="2999" b="1" i="1">
                <a:solidFill>
                  <a:srgbClr val="1D1C16"/>
                </a:solidFill>
                <a:latin typeface="Source Serif Pro Bold Italics"/>
                <a:ea typeface="Source Serif Pro Bold Italics"/>
                <a:cs typeface="Source Serif Pro Bold Italics"/>
                <a:sym typeface="Source Serif Pro Bold Italics"/>
              </a:rPr>
              <a:t>Duple meter</a:t>
            </a:r>
            <a:r>
              <a:rPr lang="en-US" sz="2999">
                <a:solidFill>
                  <a:srgbClr val="1D1C16"/>
                </a:solidFill>
                <a:latin typeface="Source Serif Pro"/>
                <a:ea typeface="Source Serif Pro"/>
                <a:cs typeface="Source Serif Pro"/>
                <a:sym typeface="Source Serif Pro"/>
              </a:rPr>
              <a:t> – 14</a:t>
            </a:r>
          </a:p>
        </p:txBody>
      </p:sp>
      <p:sp>
        <p:nvSpPr>
          <p:cNvPr id="10" name="TextBox 10"/>
          <p:cNvSpPr txBox="1"/>
          <p:nvPr/>
        </p:nvSpPr>
        <p:spPr>
          <a:xfrm>
            <a:off x="6141814" y="2387455"/>
            <a:ext cx="7422914" cy="555858"/>
          </a:xfrm>
          <a:prstGeom prst="rect">
            <a:avLst/>
          </a:prstGeom>
        </p:spPr>
        <p:txBody>
          <a:bodyPr lIns="0" tIns="0" rIns="0" bIns="0" rtlCol="0" anchor="t">
            <a:spAutoFit/>
          </a:bodyPr>
          <a:lstStyle/>
          <a:p>
            <a:pPr marL="345219" lvl="1" algn="l">
              <a:lnSpc>
                <a:spcPts val="4477"/>
              </a:lnSpc>
            </a:pPr>
            <a:r>
              <a:rPr lang="en-US" sz="3197" b="1" dirty="0">
                <a:solidFill>
                  <a:srgbClr val="1D1C16"/>
                </a:solidFill>
                <a:latin typeface="Source Serif Pro Bold"/>
                <a:ea typeface="Source Serif Pro Bold"/>
                <a:cs typeface="Source Serif Pro Bold"/>
                <a:sym typeface="Source Serif Pro Bold"/>
              </a:rPr>
              <a:t>2. In terms of meter:</a:t>
            </a:r>
          </a:p>
        </p:txBody>
      </p:sp>
      <p:sp>
        <p:nvSpPr>
          <p:cNvPr id="11" name="TextBox 11"/>
          <p:cNvSpPr txBox="1"/>
          <p:nvPr/>
        </p:nvSpPr>
        <p:spPr>
          <a:xfrm>
            <a:off x="6141814" y="5086350"/>
            <a:ext cx="11306037" cy="4566972"/>
          </a:xfrm>
          <a:prstGeom prst="rect">
            <a:avLst/>
          </a:prstGeom>
        </p:spPr>
        <p:txBody>
          <a:bodyPr lIns="0" tIns="0" rIns="0" bIns="0" rtlCol="0" anchor="t">
            <a:spAutoFit/>
          </a:bodyPr>
          <a:lstStyle/>
          <a:p>
            <a:pPr marL="345219" lvl="1" algn="l">
              <a:lnSpc>
                <a:spcPts val="4477"/>
              </a:lnSpc>
            </a:pPr>
            <a:r>
              <a:rPr lang="en-US" sz="3197" b="1" i="1" dirty="0">
                <a:solidFill>
                  <a:srgbClr val="1D1C16"/>
                </a:solidFill>
                <a:latin typeface="Source Serif Pro Bold Italics"/>
                <a:ea typeface="Source Serif Pro Bold Italics"/>
                <a:cs typeface="Source Serif Pro Bold Italics"/>
                <a:sym typeface="Source Serif Pro Bold Italics"/>
              </a:rPr>
              <a:t>3. Melodic contour is wave-like, and some tunes are     </a:t>
            </a:r>
          </a:p>
          <a:p>
            <a:pPr marL="345219" lvl="1" algn="l">
              <a:lnSpc>
                <a:spcPts val="4477"/>
              </a:lnSpc>
            </a:pPr>
            <a:r>
              <a:rPr lang="en-US" sz="3197" b="1" i="1" dirty="0">
                <a:solidFill>
                  <a:srgbClr val="1D1C16"/>
                </a:solidFill>
                <a:latin typeface="Source Serif Pro Bold Italics"/>
                <a:ea typeface="Source Serif Pro Bold Italics"/>
                <a:cs typeface="Source Serif Pro Bold Italics"/>
                <a:sym typeface="Source Serif Pro Bold Italics"/>
              </a:rPr>
              <a:t>    arpeggiated</a:t>
            </a:r>
          </a:p>
          <a:p>
            <a:pPr algn="l">
              <a:lnSpc>
                <a:spcPts val="4477"/>
              </a:lnSpc>
            </a:pPr>
            <a:endParaRPr lang="en-US" sz="3197" b="1" i="1" dirty="0">
              <a:solidFill>
                <a:srgbClr val="1D1C16"/>
              </a:solidFill>
              <a:latin typeface="Source Serif Pro Bold Italics"/>
              <a:ea typeface="Source Serif Pro Bold Italics"/>
              <a:cs typeface="Source Serif Pro Bold Italics"/>
              <a:sym typeface="Source Serif Pro Bold Italics"/>
            </a:endParaRPr>
          </a:p>
          <a:p>
            <a:pPr marL="345219" lvl="1" algn="l">
              <a:lnSpc>
                <a:spcPts val="4477"/>
              </a:lnSpc>
            </a:pPr>
            <a:r>
              <a:rPr lang="en-US" sz="3197" b="1" i="1" dirty="0">
                <a:solidFill>
                  <a:srgbClr val="1D1C16"/>
                </a:solidFill>
                <a:latin typeface="Source Serif Pro Bold Italics"/>
                <a:ea typeface="Source Serif Pro Bold Italics"/>
                <a:cs typeface="Source Serif Pro Bold Italics"/>
                <a:sym typeface="Source Serif Pro Bold Italics"/>
              </a:rPr>
              <a:t>4. Slow harmonic rhythm</a:t>
            </a:r>
          </a:p>
          <a:p>
            <a:pPr algn="l">
              <a:lnSpc>
                <a:spcPts val="4477"/>
              </a:lnSpc>
            </a:pPr>
            <a:endParaRPr lang="en-US" sz="3197" b="1" i="1" dirty="0">
              <a:solidFill>
                <a:srgbClr val="1D1C16"/>
              </a:solidFill>
              <a:latin typeface="Source Serif Pro Bold Italics"/>
              <a:ea typeface="Source Serif Pro Bold Italics"/>
              <a:cs typeface="Source Serif Pro Bold Italics"/>
              <a:sym typeface="Source Serif Pro Bold Italics"/>
            </a:endParaRPr>
          </a:p>
          <a:p>
            <a:pPr marL="345219" lvl="1" algn="l">
              <a:lnSpc>
                <a:spcPts val="4477"/>
              </a:lnSpc>
            </a:pPr>
            <a:r>
              <a:rPr lang="en-US" sz="3197" b="1" i="1" dirty="0">
                <a:solidFill>
                  <a:srgbClr val="1D1C16"/>
                </a:solidFill>
                <a:latin typeface="Source Serif Pro Bold Italics"/>
                <a:ea typeface="Source Serif Pro Bold Italics"/>
                <a:cs typeface="Source Serif Pro Bold Italics"/>
                <a:sym typeface="Source Serif Pro Bold Italics"/>
              </a:rPr>
              <a:t>5. Commonly used chord progression is I-IV-V</a:t>
            </a:r>
          </a:p>
          <a:p>
            <a:pPr algn="l">
              <a:lnSpc>
                <a:spcPts val="4477"/>
              </a:lnSpc>
            </a:pPr>
            <a:endParaRPr lang="en-US" sz="3197" b="1" i="1" dirty="0">
              <a:solidFill>
                <a:srgbClr val="1D1C16"/>
              </a:solidFill>
              <a:latin typeface="Source Serif Pro Bold Italics"/>
              <a:ea typeface="Source Serif Pro Bold Italics"/>
              <a:cs typeface="Source Serif Pro Bold Italics"/>
              <a:sym typeface="Source Serif Pro Bold Italics"/>
            </a:endParaRPr>
          </a:p>
          <a:p>
            <a:pPr marL="345219" lvl="1" algn="l">
              <a:lnSpc>
                <a:spcPts val="4477"/>
              </a:lnSpc>
            </a:pPr>
            <a:r>
              <a:rPr lang="en-US" sz="3197" b="1" i="1" dirty="0">
                <a:solidFill>
                  <a:srgbClr val="1D1C16"/>
                </a:solidFill>
                <a:latin typeface="Source Serif Pro Bold Italics"/>
                <a:ea typeface="Source Serif Pro Bold Italics"/>
                <a:cs typeface="Source Serif Pro Bold Italics"/>
                <a:sym typeface="Source Serif Pro Bold Italics"/>
              </a:rPr>
              <a:t>6. The use of harmonic minor scale in its melodies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CCBDAE"/>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8899093C-4921-E470-C1D0-D9E0684B1F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5" name="AutoShape 5"/>
          <p:cNvSpPr/>
          <p:nvPr/>
        </p:nvSpPr>
        <p:spPr>
          <a:xfrm>
            <a:off x="4543790" y="1783885"/>
            <a:ext cx="9200420" cy="0"/>
          </a:xfrm>
          <a:prstGeom prst="line">
            <a:avLst/>
          </a:prstGeom>
          <a:ln w="19050" cap="rnd">
            <a:solidFill>
              <a:srgbClr val="1D1C16"/>
            </a:solidFill>
            <a:prstDash val="solid"/>
            <a:headEnd type="none" w="sm" len="sm"/>
            <a:tailEnd type="none" w="sm" len="sm"/>
          </a:ln>
        </p:spPr>
        <p:txBody>
          <a:bodyPr/>
          <a:lstStyle/>
          <a:p>
            <a:endParaRPr lang="en-US"/>
          </a:p>
        </p:txBody>
      </p:sp>
      <p:sp>
        <p:nvSpPr>
          <p:cNvPr id="6" name="Freeform 6"/>
          <p:cNvSpPr/>
          <p:nvPr/>
        </p:nvSpPr>
        <p:spPr>
          <a:xfrm rot="545320">
            <a:off x="13590319" y="3222087"/>
            <a:ext cx="5239778" cy="7631045"/>
          </a:xfrm>
          <a:custGeom>
            <a:avLst/>
            <a:gdLst/>
            <a:ahLst/>
            <a:cxnLst/>
            <a:rect l="l" t="t" r="r" b="b"/>
            <a:pathLst>
              <a:path w="5239778" h="7631045">
                <a:moveTo>
                  <a:pt x="0" y="0"/>
                </a:moveTo>
                <a:lnTo>
                  <a:pt x="5239778" y="0"/>
                </a:lnTo>
                <a:lnTo>
                  <a:pt x="5239778" y="7631045"/>
                </a:lnTo>
                <a:lnTo>
                  <a:pt x="0" y="7631045"/>
                </a:lnTo>
                <a:lnTo>
                  <a:pt x="0" y="0"/>
                </a:lnTo>
                <a:close/>
              </a:path>
            </a:pathLst>
          </a:custGeom>
          <a:blipFill>
            <a:blip r:embed="rId3"/>
            <a:stretch>
              <a:fillRect/>
            </a:stretch>
          </a:blipFill>
        </p:spPr>
        <p:txBody>
          <a:bodyPr/>
          <a:lstStyle/>
          <a:p>
            <a:endParaRPr lang="en-US"/>
          </a:p>
        </p:txBody>
      </p:sp>
      <p:sp>
        <p:nvSpPr>
          <p:cNvPr id="7" name="Freeform 7"/>
          <p:cNvSpPr/>
          <p:nvPr/>
        </p:nvSpPr>
        <p:spPr>
          <a:xfrm rot="1409386">
            <a:off x="10318616" y="5212433"/>
            <a:ext cx="4677373" cy="5608884"/>
          </a:xfrm>
          <a:custGeom>
            <a:avLst/>
            <a:gdLst/>
            <a:ahLst/>
            <a:cxnLst/>
            <a:rect l="l" t="t" r="r" b="b"/>
            <a:pathLst>
              <a:path w="4677373" h="5608884">
                <a:moveTo>
                  <a:pt x="0" y="0"/>
                </a:moveTo>
                <a:lnTo>
                  <a:pt x="4677373" y="0"/>
                </a:lnTo>
                <a:lnTo>
                  <a:pt x="4677373" y="5608884"/>
                </a:lnTo>
                <a:lnTo>
                  <a:pt x="0" y="5608884"/>
                </a:lnTo>
                <a:lnTo>
                  <a:pt x="0" y="0"/>
                </a:lnTo>
                <a:close/>
              </a:path>
            </a:pathLst>
          </a:custGeom>
          <a:blipFill>
            <a:blip r:embed="rId4"/>
            <a:stretch>
              <a:fillRect/>
            </a:stretch>
          </a:blipFill>
        </p:spPr>
        <p:txBody>
          <a:bodyPr/>
          <a:lstStyle/>
          <a:p>
            <a:endParaRPr lang="en-US"/>
          </a:p>
        </p:txBody>
      </p:sp>
      <p:sp>
        <p:nvSpPr>
          <p:cNvPr id="8" name="Freeform 8"/>
          <p:cNvSpPr/>
          <p:nvPr/>
        </p:nvSpPr>
        <p:spPr>
          <a:xfrm rot="-1274419">
            <a:off x="-247764" y="3468511"/>
            <a:ext cx="5648303" cy="7929601"/>
          </a:xfrm>
          <a:custGeom>
            <a:avLst/>
            <a:gdLst/>
            <a:ahLst/>
            <a:cxnLst/>
            <a:rect l="l" t="t" r="r" b="b"/>
            <a:pathLst>
              <a:path w="5648303" h="7929601">
                <a:moveTo>
                  <a:pt x="0" y="0"/>
                </a:moveTo>
                <a:lnTo>
                  <a:pt x="5648303" y="0"/>
                </a:lnTo>
                <a:lnTo>
                  <a:pt x="5648303" y="7929601"/>
                </a:lnTo>
                <a:lnTo>
                  <a:pt x="0" y="7929601"/>
                </a:lnTo>
                <a:lnTo>
                  <a:pt x="0" y="0"/>
                </a:lnTo>
                <a:close/>
              </a:path>
            </a:pathLst>
          </a:custGeom>
          <a:blipFill>
            <a:blip r:embed="rId5"/>
            <a:stretch>
              <a:fillRect l="-13605" t="-17852" r="-17902" b="-6630"/>
            </a:stretch>
          </a:blipFill>
        </p:spPr>
        <p:txBody>
          <a:bodyPr/>
          <a:lstStyle/>
          <a:p>
            <a:endParaRPr lang="en-US"/>
          </a:p>
        </p:txBody>
      </p:sp>
      <p:sp>
        <p:nvSpPr>
          <p:cNvPr id="9" name="TextBox 9"/>
          <p:cNvSpPr txBox="1"/>
          <p:nvPr/>
        </p:nvSpPr>
        <p:spPr>
          <a:xfrm>
            <a:off x="3451787" y="2079160"/>
            <a:ext cx="11384426" cy="2824893"/>
          </a:xfrm>
          <a:prstGeom prst="rect">
            <a:avLst/>
          </a:prstGeom>
        </p:spPr>
        <p:txBody>
          <a:bodyPr lIns="0" tIns="0" rIns="0" bIns="0" rtlCol="0" anchor="t">
            <a:spAutoFit/>
          </a:bodyPr>
          <a:lstStyle/>
          <a:p>
            <a:pPr algn="ctr">
              <a:lnSpc>
                <a:spcPts val="5505"/>
              </a:lnSpc>
            </a:pPr>
            <a:r>
              <a:rPr lang="en-US" sz="3932">
                <a:solidFill>
                  <a:srgbClr val="1D1C16"/>
                </a:solidFill>
                <a:latin typeface="Source Serif Pro"/>
                <a:ea typeface="Source Serif Pro"/>
                <a:cs typeface="Source Serif Pro"/>
                <a:sym typeface="Source Serif Pro"/>
              </a:rPr>
              <a:t>Of the twenty-one family hymn tunes from the </a:t>
            </a:r>
            <a:r>
              <a:rPr lang="en-US" sz="3932" b="1" i="1">
                <a:solidFill>
                  <a:srgbClr val="1D1C16"/>
                </a:solidFill>
                <a:latin typeface="Source Serif Pro Bold Italics"/>
                <a:ea typeface="Source Serif Pro Bold Italics"/>
                <a:cs typeface="Source Serif Pro Bold Italics"/>
                <a:sym typeface="Source Serif Pro Bold Italics"/>
              </a:rPr>
              <a:t>Alawiton sa Pagtoo</a:t>
            </a:r>
            <a:r>
              <a:rPr lang="en-US" sz="3932">
                <a:solidFill>
                  <a:srgbClr val="1D1C16"/>
                </a:solidFill>
                <a:latin typeface="Source Serif Pro"/>
                <a:ea typeface="Source Serif Pro"/>
                <a:cs typeface="Source Serif Pro"/>
                <a:sym typeface="Source Serif Pro"/>
              </a:rPr>
              <a:t>, only 12 appeared in the </a:t>
            </a:r>
            <a:r>
              <a:rPr lang="en-US" sz="3932" b="1" i="1">
                <a:solidFill>
                  <a:srgbClr val="1D1C16"/>
                </a:solidFill>
                <a:latin typeface="Source Serif Pro Bold Italics"/>
                <a:ea typeface="Source Serif Pro Bold Italics"/>
                <a:cs typeface="Source Serif Pro Bold Italics"/>
                <a:sym typeface="Source Serif Pro Bold Italics"/>
              </a:rPr>
              <a:t>Hymnal of a Faith Journey</a:t>
            </a:r>
            <a:r>
              <a:rPr lang="en-US" sz="3932">
                <a:solidFill>
                  <a:srgbClr val="1D1C16"/>
                </a:solidFill>
                <a:latin typeface="Source Serif Pro"/>
                <a:ea typeface="Source Serif Pro"/>
                <a:cs typeface="Source Serif Pro"/>
                <a:sym typeface="Source Serif Pro"/>
              </a:rPr>
              <a:t> with English translations.</a:t>
            </a:r>
          </a:p>
        </p:txBody>
      </p:sp>
      <p:sp>
        <p:nvSpPr>
          <p:cNvPr id="10" name="TextBox 10"/>
          <p:cNvSpPr txBox="1"/>
          <p:nvPr/>
        </p:nvSpPr>
        <p:spPr>
          <a:xfrm>
            <a:off x="2368005" y="729183"/>
            <a:ext cx="13551989" cy="686943"/>
          </a:xfrm>
          <a:prstGeom prst="rect">
            <a:avLst/>
          </a:prstGeom>
        </p:spPr>
        <p:txBody>
          <a:bodyPr lIns="0" tIns="0" rIns="0" bIns="0" rtlCol="0" anchor="t">
            <a:spAutoFit/>
          </a:bodyPr>
          <a:lstStyle/>
          <a:p>
            <a:pPr algn="ctr">
              <a:lnSpc>
                <a:spcPts val="5376"/>
              </a:lnSpc>
            </a:pPr>
            <a:r>
              <a:rPr lang="en-US" sz="4800" b="1">
                <a:solidFill>
                  <a:srgbClr val="1D1C16"/>
                </a:solidFill>
                <a:latin typeface="Ibarra Real Nova Bold"/>
                <a:ea typeface="Ibarra Real Nova Bold"/>
                <a:cs typeface="Ibarra Real Nova Bold"/>
                <a:sym typeface="Ibarra Real Nova Bold"/>
              </a:rPr>
              <a:t>LET US SING!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F370B6-8A06-0EDA-90ED-F81032A155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4" name="TextBox 6">
            <a:extLst>
              <a:ext uri="{FF2B5EF4-FFF2-40B4-BE49-F238E27FC236}">
                <a16:creationId xmlns:a16="http://schemas.microsoft.com/office/drawing/2014/main" id="{872BDE6E-8158-DAF7-1A3C-3DF8BEB58BD3}"/>
              </a:ext>
            </a:extLst>
          </p:cNvPr>
          <p:cNvSpPr txBox="1"/>
          <p:nvPr/>
        </p:nvSpPr>
        <p:spPr>
          <a:xfrm>
            <a:off x="2368005" y="729183"/>
            <a:ext cx="13551989" cy="686943"/>
          </a:xfrm>
          <a:prstGeom prst="rect">
            <a:avLst/>
          </a:prstGeom>
        </p:spPr>
        <p:txBody>
          <a:bodyPr lIns="0" tIns="0" rIns="0" bIns="0" rtlCol="0" anchor="t">
            <a:spAutoFit/>
          </a:bodyPr>
          <a:lstStyle/>
          <a:p>
            <a:pPr algn="ctr">
              <a:lnSpc>
                <a:spcPts val="5376"/>
              </a:lnSpc>
            </a:pPr>
            <a:r>
              <a:rPr lang="en-US" sz="4800" b="1" dirty="0">
                <a:solidFill>
                  <a:srgbClr val="1D1C16"/>
                </a:solidFill>
                <a:latin typeface="Ibarra Real Nova Bold"/>
                <a:ea typeface="Ibarra Real Nova Bold"/>
                <a:cs typeface="Ibarra Real Nova Bold"/>
                <a:sym typeface="Ibarra Real Nova Bold"/>
              </a:rPr>
              <a:t>LET US SING!</a:t>
            </a:r>
          </a:p>
        </p:txBody>
      </p:sp>
      <p:sp>
        <p:nvSpPr>
          <p:cNvPr id="5" name="TextBox 7">
            <a:extLst>
              <a:ext uri="{FF2B5EF4-FFF2-40B4-BE49-F238E27FC236}">
                <a16:creationId xmlns:a16="http://schemas.microsoft.com/office/drawing/2014/main" id="{752EC766-BAA8-AEED-AA3E-74224B57353C}"/>
              </a:ext>
            </a:extLst>
          </p:cNvPr>
          <p:cNvSpPr txBox="1"/>
          <p:nvPr/>
        </p:nvSpPr>
        <p:spPr>
          <a:xfrm>
            <a:off x="1028700" y="1676207"/>
            <a:ext cx="16230600" cy="1139633"/>
          </a:xfrm>
          <a:prstGeom prst="rect">
            <a:avLst/>
          </a:prstGeom>
        </p:spPr>
        <p:txBody>
          <a:bodyPr lIns="0" tIns="0" rIns="0" bIns="0" rtlCol="0" anchor="t">
            <a:spAutoFit/>
          </a:bodyPr>
          <a:lstStyle/>
          <a:p>
            <a:pPr algn="ctr">
              <a:lnSpc>
                <a:spcPts val="4385"/>
              </a:lnSpc>
            </a:pPr>
            <a:r>
              <a:rPr lang="en-US" sz="3132">
                <a:solidFill>
                  <a:srgbClr val="1D1C16"/>
                </a:solidFill>
                <a:latin typeface="Source Serif Pro"/>
                <a:ea typeface="Source Serif Pro"/>
                <a:cs typeface="Source Serif Pro"/>
                <a:sym typeface="Source Serif Pro"/>
              </a:rPr>
              <a:t>Of the twenty-one family hymn tunes from the </a:t>
            </a:r>
            <a:r>
              <a:rPr lang="en-US" sz="3132" b="1" i="1">
                <a:solidFill>
                  <a:srgbClr val="1D1C16"/>
                </a:solidFill>
                <a:latin typeface="Source Serif Pro Bold Italics"/>
                <a:ea typeface="Source Serif Pro Bold Italics"/>
                <a:cs typeface="Source Serif Pro Bold Italics"/>
                <a:sym typeface="Source Serif Pro Bold Italics"/>
              </a:rPr>
              <a:t>Alawiton sa Pagtoo</a:t>
            </a:r>
            <a:r>
              <a:rPr lang="en-US" sz="3132">
                <a:solidFill>
                  <a:srgbClr val="1D1C16"/>
                </a:solidFill>
                <a:latin typeface="Source Serif Pro"/>
                <a:ea typeface="Source Serif Pro"/>
                <a:cs typeface="Source Serif Pro"/>
                <a:sym typeface="Source Serif Pro"/>
              </a:rPr>
              <a:t>,</a:t>
            </a:r>
          </a:p>
          <a:p>
            <a:pPr algn="ctr">
              <a:lnSpc>
                <a:spcPts val="4385"/>
              </a:lnSpc>
            </a:pPr>
            <a:r>
              <a:rPr lang="en-US" sz="3132">
                <a:solidFill>
                  <a:srgbClr val="1D1C16"/>
                </a:solidFill>
                <a:latin typeface="Source Serif Pro"/>
                <a:ea typeface="Source Serif Pro"/>
                <a:cs typeface="Source Serif Pro"/>
                <a:sym typeface="Source Serif Pro"/>
              </a:rPr>
              <a:t>only 12 appeared in the </a:t>
            </a:r>
            <a:r>
              <a:rPr lang="en-US" sz="3132" b="1" i="1">
                <a:solidFill>
                  <a:srgbClr val="1D1C16"/>
                </a:solidFill>
                <a:latin typeface="Source Serif Pro Bold Italics"/>
                <a:ea typeface="Source Serif Pro Bold Italics"/>
                <a:cs typeface="Source Serif Pro Bold Italics"/>
                <a:sym typeface="Source Serif Pro Bold Italics"/>
              </a:rPr>
              <a:t>Hymnal of a Faith Journey</a:t>
            </a:r>
            <a:r>
              <a:rPr lang="en-US" sz="3132">
                <a:solidFill>
                  <a:srgbClr val="1D1C16"/>
                </a:solidFill>
                <a:latin typeface="Source Serif Pro"/>
                <a:ea typeface="Source Serif Pro"/>
                <a:cs typeface="Source Serif Pro"/>
                <a:sym typeface="Source Serif Pro"/>
              </a:rPr>
              <a:t> with English translations.</a:t>
            </a:r>
          </a:p>
        </p:txBody>
      </p:sp>
      <p:pic>
        <p:nvPicPr>
          <p:cNvPr id="7" name="Picture 6">
            <a:extLst>
              <a:ext uri="{FF2B5EF4-FFF2-40B4-BE49-F238E27FC236}">
                <a16:creationId xmlns:a16="http://schemas.microsoft.com/office/drawing/2014/main" id="{6B5AB1F4-179A-52EA-B72A-DE462AEAD6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graphicFrame>
        <p:nvGraphicFramePr>
          <p:cNvPr id="8" name="Table 7">
            <a:extLst>
              <a:ext uri="{FF2B5EF4-FFF2-40B4-BE49-F238E27FC236}">
                <a16:creationId xmlns:a16="http://schemas.microsoft.com/office/drawing/2014/main" id="{EDD435CD-1EE4-1BC6-83A0-DE64566EBE43}"/>
              </a:ext>
            </a:extLst>
          </p:cNvPr>
          <p:cNvGraphicFramePr>
            <a:graphicFrameLocks noGrp="1"/>
          </p:cNvGraphicFramePr>
          <p:nvPr>
            <p:extLst>
              <p:ext uri="{D42A27DB-BD31-4B8C-83A1-F6EECF244321}">
                <p14:modId xmlns:p14="http://schemas.microsoft.com/office/powerpoint/2010/main" val="2959191753"/>
              </p:ext>
            </p:extLst>
          </p:nvPr>
        </p:nvGraphicFramePr>
        <p:xfrm>
          <a:off x="1028700" y="3467100"/>
          <a:ext cx="16230600" cy="5562600"/>
        </p:xfrm>
        <a:graphic>
          <a:graphicData uri="http://schemas.openxmlformats.org/drawingml/2006/table">
            <a:tbl>
              <a:tblPr firstRow="1" bandRow="1">
                <a:tableStyleId>{2D5ABB26-0587-4C30-8999-92F81FD0307C}</a:tableStyleId>
              </a:tblPr>
              <a:tblGrid>
                <a:gridCol w="7124700">
                  <a:extLst>
                    <a:ext uri="{9D8B030D-6E8A-4147-A177-3AD203B41FA5}">
                      <a16:colId xmlns:a16="http://schemas.microsoft.com/office/drawing/2014/main" val="307042261"/>
                    </a:ext>
                  </a:extLst>
                </a:gridCol>
                <a:gridCol w="4495800">
                  <a:extLst>
                    <a:ext uri="{9D8B030D-6E8A-4147-A177-3AD203B41FA5}">
                      <a16:colId xmlns:a16="http://schemas.microsoft.com/office/drawing/2014/main" val="1891132875"/>
                    </a:ext>
                  </a:extLst>
                </a:gridCol>
                <a:gridCol w="4610100">
                  <a:extLst>
                    <a:ext uri="{9D8B030D-6E8A-4147-A177-3AD203B41FA5}">
                      <a16:colId xmlns:a16="http://schemas.microsoft.com/office/drawing/2014/main" val="2521972118"/>
                    </a:ext>
                  </a:extLst>
                </a:gridCol>
              </a:tblGrid>
              <a:tr h="1371600">
                <a:tc>
                  <a:txBody>
                    <a:bodyPr/>
                    <a:lstStyle/>
                    <a:p>
                      <a:pPr algn="ctr"/>
                      <a:r>
                        <a:rPr lang="en-US" sz="2800" dirty="0">
                          <a:latin typeface="Georgia Pro" panose="02040502050405020303" pitchFamily="18" charset="0"/>
                        </a:rPr>
                        <a:t>Ang </a:t>
                      </a:r>
                      <a:r>
                        <a:rPr lang="en-US" sz="2800" dirty="0" err="1">
                          <a:latin typeface="Georgia Pro" panose="02040502050405020303" pitchFamily="18" charset="0"/>
                        </a:rPr>
                        <a:t>buluhaton</a:t>
                      </a:r>
                      <a:r>
                        <a:rPr lang="en-US" sz="2800" dirty="0">
                          <a:latin typeface="Georgia Pro" panose="02040502050405020303" pitchFamily="18" charset="0"/>
                        </a:rPr>
                        <a:t> </a:t>
                      </a:r>
                      <a:r>
                        <a:rPr lang="en-US" sz="2800" dirty="0" err="1">
                          <a:latin typeface="Georgia Pro" panose="02040502050405020303" pitchFamily="18" charset="0"/>
                        </a:rPr>
                        <a:t>sa</a:t>
                      </a:r>
                      <a:r>
                        <a:rPr lang="en-US" sz="2800" dirty="0">
                          <a:latin typeface="Georgia Pro" panose="02040502050405020303" pitchFamily="18" charset="0"/>
                        </a:rPr>
                        <a:t> </a:t>
                      </a:r>
                      <a:r>
                        <a:rPr lang="en-US" sz="2800" dirty="0" err="1">
                          <a:latin typeface="Georgia Pro" panose="02040502050405020303" pitchFamily="18" charset="0"/>
                        </a:rPr>
                        <a:t>Imong</a:t>
                      </a:r>
                      <a:r>
                        <a:rPr lang="en-US" sz="2800" dirty="0">
                          <a:latin typeface="Georgia Pro" panose="02040502050405020303" pitchFamily="18" charset="0"/>
                        </a:rPr>
                        <a:t> </a:t>
                      </a:r>
                      <a:r>
                        <a:rPr lang="en-US" sz="2800" dirty="0" err="1">
                          <a:latin typeface="Georgia Pro" panose="02040502050405020303" pitchFamily="18" charset="0"/>
                        </a:rPr>
                        <a:t>gingharian</a:t>
                      </a:r>
                      <a:r>
                        <a:rPr lang="en-US" sz="2800" dirty="0">
                          <a:latin typeface="Georgia Pro" panose="02040502050405020303" pitchFamily="18" charset="0"/>
                        </a:rPr>
                        <a:t>/</a:t>
                      </a:r>
                    </a:p>
                    <a:p>
                      <a:pPr algn="ctr"/>
                      <a:r>
                        <a:rPr lang="en-US" sz="2800" b="1" i="1" dirty="0">
                          <a:latin typeface="Georgia Pro" panose="02040502050405020303" pitchFamily="18" charset="0"/>
                        </a:rPr>
                        <a:t>Work in your kingdom</a:t>
                      </a:r>
                      <a:endParaRPr lang="en-PH" sz="2800" b="1" i="1" dirty="0">
                        <a:latin typeface="Georgia Pro" panose="02040502050405020303" pitchFamily="18" charset="0"/>
                      </a:endParaRPr>
                    </a:p>
                  </a:txBody>
                  <a:tcPr anchor="ctr"/>
                </a:tc>
                <a:tc>
                  <a:txBody>
                    <a:bodyPr/>
                    <a:lstStyle/>
                    <a:p>
                      <a:pPr algn="ctr"/>
                      <a:r>
                        <a:rPr lang="en-PH" sz="2800" dirty="0">
                          <a:latin typeface="Georgia Pro" panose="02040502050405020303" pitchFamily="18" charset="0"/>
                        </a:rPr>
                        <a:t>REMEGIA</a:t>
                      </a:r>
                    </a:p>
                  </a:txBody>
                  <a:tcPr anchor="ctr"/>
                </a:tc>
                <a:tc>
                  <a:txBody>
                    <a:bodyPr/>
                    <a:lstStyle/>
                    <a:p>
                      <a:pPr algn="ctr"/>
                      <a:r>
                        <a:rPr lang="en-PH" sz="2800" dirty="0">
                          <a:latin typeface="Georgia Pro" panose="02040502050405020303" pitchFamily="18" charset="0"/>
                        </a:rPr>
                        <a:t>HFJ 302</a:t>
                      </a:r>
                    </a:p>
                  </a:txBody>
                  <a:tcPr anchor="ctr"/>
                </a:tc>
                <a:extLst>
                  <a:ext uri="{0D108BD9-81ED-4DB2-BD59-A6C34878D82A}">
                    <a16:rowId xmlns:a16="http://schemas.microsoft.com/office/drawing/2014/main" val="2533700479"/>
                  </a:ext>
                </a:extLst>
              </a:tr>
              <a:tr h="895350">
                <a:tc>
                  <a:txBody>
                    <a:bodyPr/>
                    <a:lstStyle/>
                    <a:p>
                      <a:pPr algn="ctr"/>
                      <a:r>
                        <a:rPr lang="en-PH" sz="2800" b="1" i="1" dirty="0">
                          <a:latin typeface="Georgia Pro" panose="02040502050405020303" pitchFamily="18" charset="0"/>
                        </a:rPr>
                        <a:t>The Lord’s return</a:t>
                      </a:r>
                    </a:p>
                  </a:txBody>
                  <a:tcPr anchor="ctr"/>
                </a:tc>
                <a:tc>
                  <a:txBody>
                    <a:bodyPr/>
                    <a:lstStyle/>
                    <a:p>
                      <a:pPr algn="ctr"/>
                      <a:r>
                        <a:rPr lang="en-PH" sz="2800" dirty="0">
                          <a:latin typeface="Georgia Pro" panose="02040502050405020303" pitchFamily="18" charset="0"/>
                        </a:rPr>
                        <a:t>REMEGIA</a:t>
                      </a:r>
                    </a:p>
                  </a:txBody>
                  <a:tcPr anchor="ctr"/>
                </a:tc>
                <a:tc>
                  <a:txBody>
                    <a:bodyPr/>
                    <a:lstStyle/>
                    <a:p>
                      <a:pPr algn="ctr"/>
                      <a:r>
                        <a:rPr lang="en-PH" sz="2800" dirty="0">
                          <a:latin typeface="Georgia Pro" panose="02040502050405020303" pitchFamily="18" charset="0"/>
                        </a:rPr>
                        <a:t>HFJ 394</a:t>
                      </a:r>
                    </a:p>
                  </a:txBody>
                  <a:tcPr anchor="ctr"/>
                </a:tc>
                <a:extLst>
                  <a:ext uri="{0D108BD9-81ED-4DB2-BD59-A6C34878D82A}">
                    <a16:rowId xmlns:a16="http://schemas.microsoft.com/office/drawing/2014/main" val="2049128976"/>
                  </a:ext>
                </a:extLst>
              </a:tr>
              <a:tr h="1905000">
                <a:tc>
                  <a:txBody>
                    <a:bodyPr/>
                    <a:lstStyle/>
                    <a:p>
                      <a:pPr algn="ctr"/>
                      <a:r>
                        <a:rPr lang="en-US" sz="2800" dirty="0" err="1">
                          <a:latin typeface="Georgia Pro" panose="02040502050405020303" pitchFamily="18" charset="0"/>
                        </a:rPr>
                        <a:t>Paglaum</a:t>
                      </a:r>
                      <a:r>
                        <a:rPr lang="en-US" sz="2800" dirty="0">
                          <a:latin typeface="Georgia Pro" panose="02040502050405020303" pitchFamily="18" charset="0"/>
                        </a:rPr>
                        <a:t> ka, O </a:t>
                      </a:r>
                      <a:r>
                        <a:rPr lang="en-US" sz="2800" dirty="0" err="1">
                          <a:latin typeface="Georgia Pro" panose="02040502050405020303" pitchFamily="18" charset="0"/>
                        </a:rPr>
                        <a:t>Cristong</a:t>
                      </a:r>
                      <a:r>
                        <a:rPr lang="en-US" sz="2800" dirty="0">
                          <a:latin typeface="Georgia Pro" panose="02040502050405020303" pitchFamily="18" charset="0"/>
                        </a:rPr>
                        <a:t> </a:t>
                      </a:r>
                      <a:r>
                        <a:rPr lang="en-US" sz="2800" dirty="0" err="1">
                          <a:latin typeface="Georgia Pro" panose="02040502050405020303" pitchFamily="18" charset="0"/>
                        </a:rPr>
                        <a:t>maluloy</a:t>
                      </a:r>
                      <a:r>
                        <a:rPr lang="en-US" sz="2800" dirty="0">
                          <a:latin typeface="Georgia Pro" panose="02040502050405020303" pitchFamily="18" charset="0"/>
                        </a:rPr>
                        <a:t>-on/</a:t>
                      </a:r>
                    </a:p>
                    <a:p>
                      <a:pPr algn="ctr"/>
                      <a:r>
                        <a:rPr lang="en-US" sz="2800" b="1" i="1" dirty="0">
                          <a:latin typeface="Georgia Pro" panose="02040502050405020303" pitchFamily="18" charset="0"/>
                        </a:rPr>
                        <a:t>You are my hope, O Christ of great compassion</a:t>
                      </a:r>
                      <a:endParaRPr lang="en-PH" sz="2800" b="1" i="1" dirty="0">
                        <a:latin typeface="Georgia Pro" panose="02040502050405020303" pitchFamily="18" charset="0"/>
                      </a:endParaRPr>
                    </a:p>
                  </a:txBody>
                  <a:tcPr anchor="ctr"/>
                </a:tc>
                <a:tc>
                  <a:txBody>
                    <a:bodyPr/>
                    <a:lstStyle/>
                    <a:p>
                      <a:pPr algn="ctr"/>
                      <a:r>
                        <a:rPr lang="en-PH" sz="2800" dirty="0">
                          <a:latin typeface="Georgia Pro" panose="02040502050405020303" pitchFamily="18" charset="0"/>
                        </a:rPr>
                        <a:t>JUAN</a:t>
                      </a:r>
                    </a:p>
                  </a:txBody>
                  <a:tcPr anchor="ctr"/>
                </a:tc>
                <a:tc>
                  <a:txBody>
                    <a:bodyPr/>
                    <a:lstStyle/>
                    <a:p>
                      <a:pPr algn="ctr"/>
                      <a:r>
                        <a:rPr lang="en-PH" sz="2800" dirty="0">
                          <a:latin typeface="Georgia Pro" panose="02040502050405020303" pitchFamily="18" charset="0"/>
                        </a:rPr>
                        <a:t>HFJ 204</a:t>
                      </a:r>
                    </a:p>
                  </a:txBody>
                  <a:tcPr anchor="ctr"/>
                </a:tc>
                <a:extLst>
                  <a:ext uri="{0D108BD9-81ED-4DB2-BD59-A6C34878D82A}">
                    <a16:rowId xmlns:a16="http://schemas.microsoft.com/office/drawing/2014/main" val="1134840423"/>
                  </a:ext>
                </a:extLst>
              </a:tr>
              <a:tr h="1390650">
                <a:tc>
                  <a:txBody>
                    <a:bodyPr/>
                    <a:lstStyle/>
                    <a:p>
                      <a:pPr algn="ctr"/>
                      <a:r>
                        <a:rPr lang="en-US" sz="2800" dirty="0">
                          <a:latin typeface="Georgia Pro" panose="02040502050405020303" pitchFamily="18" charset="0"/>
                        </a:rPr>
                        <a:t>Atong Dios </a:t>
                      </a:r>
                      <a:r>
                        <a:rPr lang="en-US" sz="2800" dirty="0" err="1">
                          <a:latin typeface="Georgia Pro" panose="02040502050405020303" pitchFamily="18" charset="0"/>
                        </a:rPr>
                        <a:t>sa</a:t>
                      </a:r>
                      <a:r>
                        <a:rPr lang="en-US" sz="2800" dirty="0">
                          <a:latin typeface="Georgia Pro" panose="02040502050405020303" pitchFamily="18" charset="0"/>
                        </a:rPr>
                        <a:t> </a:t>
                      </a:r>
                      <a:r>
                        <a:rPr lang="en-US" sz="2800" dirty="0" err="1">
                          <a:latin typeface="Georgia Pro" panose="02040502050405020303" pitchFamily="18" charset="0"/>
                        </a:rPr>
                        <a:t>katuigan</a:t>
                      </a:r>
                      <a:r>
                        <a:rPr lang="en-US" sz="2800" dirty="0">
                          <a:latin typeface="Georgia Pro" panose="02040502050405020303" pitchFamily="18" charset="0"/>
                        </a:rPr>
                        <a:t>/</a:t>
                      </a:r>
                    </a:p>
                    <a:p>
                      <a:pPr algn="ctr"/>
                      <a:r>
                        <a:rPr lang="en-US" sz="2800" b="1" i="1" dirty="0">
                          <a:latin typeface="Georgia Pro" panose="02040502050405020303" pitchFamily="18" charset="0"/>
                        </a:rPr>
                        <a:t>God of all eternity</a:t>
                      </a:r>
                      <a:endParaRPr lang="en-PH" sz="2800" b="1" i="1" dirty="0">
                        <a:latin typeface="Georgia Pro" panose="02040502050405020303" pitchFamily="18" charset="0"/>
                      </a:endParaRPr>
                    </a:p>
                  </a:txBody>
                  <a:tcPr anchor="ctr"/>
                </a:tc>
                <a:tc>
                  <a:txBody>
                    <a:bodyPr/>
                    <a:lstStyle/>
                    <a:p>
                      <a:pPr algn="ctr"/>
                      <a:r>
                        <a:rPr lang="en-PH" sz="2800" dirty="0">
                          <a:latin typeface="Georgia Pro" panose="02040502050405020303" pitchFamily="18" charset="0"/>
                        </a:rPr>
                        <a:t>MAGDALENA</a:t>
                      </a:r>
                    </a:p>
                  </a:txBody>
                  <a:tcPr anchor="ctr"/>
                </a:tc>
                <a:tc>
                  <a:txBody>
                    <a:bodyPr/>
                    <a:lstStyle/>
                    <a:p>
                      <a:pPr algn="ctr"/>
                      <a:r>
                        <a:rPr lang="en-PH" sz="2800" dirty="0">
                          <a:latin typeface="Georgia Pro" panose="02040502050405020303" pitchFamily="18" charset="0"/>
                        </a:rPr>
                        <a:t>HFJ 276</a:t>
                      </a:r>
                    </a:p>
                  </a:txBody>
                  <a:tcPr anchor="ctr"/>
                </a:tc>
                <a:extLst>
                  <a:ext uri="{0D108BD9-81ED-4DB2-BD59-A6C34878D82A}">
                    <a16:rowId xmlns:a16="http://schemas.microsoft.com/office/drawing/2014/main" val="877460090"/>
                  </a:ext>
                </a:extLst>
              </a:tr>
            </a:tbl>
          </a:graphicData>
        </a:graphic>
      </p:graphicFrame>
    </p:spTree>
    <p:extLst>
      <p:ext uri="{BB962C8B-B14F-4D97-AF65-F5344CB8AC3E}">
        <p14:creationId xmlns:p14="http://schemas.microsoft.com/office/powerpoint/2010/main" val="31841274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9CB4A2-6139-19D0-496B-163072A6EBD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BE38D42-0B11-67DD-1681-F3653FFB51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4" name="TextBox 6">
            <a:extLst>
              <a:ext uri="{FF2B5EF4-FFF2-40B4-BE49-F238E27FC236}">
                <a16:creationId xmlns:a16="http://schemas.microsoft.com/office/drawing/2014/main" id="{473DFD70-C4BE-4174-BB97-FDC5DE944F1C}"/>
              </a:ext>
            </a:extLst>
          </p:cNvPr>
          <p:cNvSpPr txBox="1"/>
          <p:nvPr/>
        </p:nvSpPr>
        <p:spPr>
          <a:xfrm>
            <a:off x="2368005" y="729183"/>
            <a:ext cx="13551989" cy="686943"/>
          </a:xfrm>
          <a:prstGeom prst="rect">
            <a:avLst/>
          </a:prstGeom>
        </p:spPr>
        <p:txBody>
          <a:bodyPr lIns="0" tIns="0" rIns="0" bIns="0" rtlCol="0" anchor="t">
            <a:spAutoFit/>
          </a:bodyPr>
          <a:lstStyle/>
          <a:p>
            <a:pPr algn="ctr">
              <a:lnSpc>
                <a:spcPts val="5376"/>
              </a:lnSpc>
            </a:pPr>
            <a:r>
              <a:rPr lang="en-US" sz="4800" b="1" dirty="0">
                <a:solidFill>
                  <a:srgbClr val="1D1C16"/>
                </a:solidFill>
                <a:latin typeface="Ibarra Real Nova Bold"/>
                <a:ea typeface="Ibarra Real Nova Bold"/>
                <a:cs typeface="Ibarra Real Nova Bold"/>
                <a:sym typeface="Ibarra Real Nova Bold"/>
              </a:rPr>
              <a:t>LET US SING!</a:t>
            </a:r>
          </a:p>
        </p:txBody>
      </p:sp>
      <p:sp>
        <p:nvSpPr>
          <p:cNvPr id="5" name="TextBox 7">
            <a:extLst>
              <a:ext uri="{FF2B5EF4-FFF2-40B4-BE49-F238E27FC236}">
                <a16:creationId xmlns:a16="http://schemas.microsoft.com/office/drawing/2014/main" id="{81D15ACC-3FBB-E304-394D-39749BD46AC7}"/>
              </a:ext>
            </a:extLst>
          </p:cNvPr>
          <p:cNvSpPr txBox="1"/>
          <p:nvPr/>
        </p:nvSpPr>
        <p:spPr>
          <a:xfrm>
            <a:off x="1028700" y="1676207"/>
            <a:ext cx="16230600" cy="1139633"/>
          </a:xfrm>
          <a:prstGeom prst="rect">
            <a:avLst/>
          </a:prstGeom>
        </p:spPr>
        <p:txBody>
          <a:bodyPr lIns="0" tIns="0" rIns="0" bIns="0" rtlCol="0" anchor="t">
            <a:spAutoFit/>
          </a:bodyPr>
          <a:lstStyle/>
          <a:p>
            <a:pPr algn="ctr">
              <a:lnSpc>
                <a:spcPts val="4385"/>
              </a:lnSpc>
            </a:pPr>
            <a:r>
              <a:rPr lang="en-US" sz="3132">
                <a:solidFill>
                  <a:srgbClr val="1D1C16"/>
                </a:solidFill>
                <a:latin typeface="Source Serif Pro"/>
                <a:ea typeface="Source Serif Pro"/>
                <a:cs typeface="Source Serif Pro"/>
                <a:sym typeface="Source Serif Pro"/>
              </a:rPr>
              <a:t>Of the twenty-one family hymn tunes from the </a:t>
            </a:r>
            <a:r>
              <a:rPr lang="en-US" sz="3132" b="1" i="1">
                <a:solidFill>
                  <a:srgbClr val="1D1C16"/>
                </a:solidFill>
                <a:latin typeface="Source Serif Pro Bold Italics"/>
                <a:ea typeface="Source Serif Pro Bold Italics"/>
                <a:cs typeface="Source Serif Pro Bold Italics"/>
                <a:sym typeface="Source Serif Pro Bold Italics"/>
              </a:rPr>
              <a:t>Alawiton sa Pagtoo</a:t>
            </a:r>
            <a:r>
              <a:rPr lang="en-US" sz="3132">
                <a:solidFill>
                  <a:srgbClr val="1D1C16"/>
                </a:solidFill>
                <a:latin typeface="Source Serif Pro"/>
                <a:ea typeface="Source Serif Pro"/>
                <a:cs typeface="Source Serif Pro"/>
                <a:sym typeface="Source Serif Pro"/>
              </a:rPr>
              <a:t>,</a:t>
            </a:r>
          </a:p>
          <a:p>
            <a:pPr algn="ctr">
              <a:lnSpc>
                <a:spcPts val="4385"/>
              </a:lnSpc>
            </a:pPr>
            <a:r>
              <a:rPr lang="en-US" sz="3132">
                <a:solidFill>
                  <a:srgbClr val="1D1C16"/>
                </a:solidFill>
                <a:latin typeface="Source Serif Pro"/>
                <a:ea typeface="Source Serif Pro"/>
                <a:cs typeface="Source Serif Pro"/>
                <a:sym typeface="Source Serif Pro"/>
              </a:rPr>
              <a:t>only 12 appeared in the </a:t>
            </a:r>
            <a:r>
              <a:rPr lang="en-US" sz="3132" b="1" i="1">
                <a:solidFill>
                  <a:srgbClr val="1D1C16"/>
                </a:solidFill>
                <a:latin typeface="Source Serif Pro Bold Italics"/>
                <a:ea typeface="Source Serif Pro Bold Italics"/>
                <a:cs typeface="Source Serif Pro Bold Italics"/>
                <a:sym typeface="Source Serif Pro Bold Italics"/>
              </a:rPr>
              <a:t>Hymnal of a Faith Journey</a:t>
            </a:r>
            <a:r>
              <a:rPr lang="en-US" sz="3132">
                <a:solidFill>
                  <a:srgbClr val="1D1C16"/>
                </a:solidFill>
                <a:latin typeface="Source Serif Pro"/>
                <a:ea typeface="Source Serif Pro"/>
                <a:cs typeface="Source Serif Pro"/>
                <a:sym typeface="Source Serif Pro"/>
              </a:rPr>
              <a:t> with English translations.</a:t>
            </a:r>
          </a:p>
        </p:txBody>
      </p:sp>
      <p:pic>
        <p:nvPicPr>
          <p:cNvPr id="6" name="Picture 5">
            <a:extLst>
              <a:ext uri="{FF2B5EF4-FFF2-40B4-BE49-F238E27FC236}">
                <a16:creationId xmlns:a16="http://schemas.microsoft.com/office/drawing/2014/main" id="{6D15D8DE-0992-566A-DB88-C8C9A50AAA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graphicFrame>
        <p:nvGraphicFramePr>
          <p:cNvPr id="7" name="Table 6">
            <a:extLst>
              <a:ext uri="{FF2B5EF4-FFF2-40B4-BE49-F238E27FC236}">
                <a16:creationId xmlns:a16="http://schemas.microsoft.com/office/drawing/2014/main" id="{F22AC325-8067-CC41-8E5C-5868076CE622}"/>
              </a:ext>
            </a:extLst>
          </p:cNvPr>
          <p:cNvGraphicFramePr>
            <a:graphicFrameLocks noGrp="1"/>
          </p:cNvGraphicFramePr>
          <p:nvPr>
            <p:extLst>
              <p:ext uri="{D42A27DB-BD31-4B8C-83A1-F6EECF244321}">
                <p14:modId xmlns:p14="http://schemas.microsoft.com/office/powerpoint/2010/main" val="325585143"/>
              </p:ext>
            </p:extLst>
          </p:nvPr>
        </p:nvGraphicFramePr>
        <p:xfrm>
          <a:off x="1051354" y="3404667"/>
          <a:ext cx="16230600" cy="6098053"/>
        </p:xfrm>
        <a:graphic>
          <a:graphicData uri="http://schemas.openxmlformats.org/drawingml/2006/table">
            <a:tbl>
              <a:tblPr firstRow="1" bandRow="1">
                <a:tableStyleId>{2D5ABB26-0587-4C30-8999-92F81FD0307C}</a:tableStyleId>
              </a:tblPr>
              <a:tblGrid>
                <a:gridCol w="7124700">
                  <a:extLst>
                    <a:ext uri="{9D8B030D-6E8A-4147-A177-3AD203B41FA5}">
                      <a16:colId xmlns:a16="http://schemas.microsoft.com/office/drawing/2014/main" val="307042261"/>
                    </a:ext>
                  </a:extLst>
                </a:gridCol>
                <a:gridCol w="4495800">
                  <a:extLst>
                    <a:ext uri="{9D8B030D-6E8A-4147-A177-3AD203B41FA5}">
                      <a16:colId xmlns:a16="http://schemas.microsoft.com/office/drawing/2014/main" val="1891132875"/>
                    </a:ext>
                  </a:extLst>
                </a:gridCol>
                <a:gridCol w="4610100">
                  <a:extLst>
                    <a:ext uri="{9D8B030D-6E8A-4147-A177-3AD203B41FA5}">
                      <a16:colId xmlns:a16="http://schemas.microsoft.com/office/drawing/2014/main" val="2521972118"/>
                    </a:ext>
                  </a:extLst>
                </a:gridCol>
              </a:tblGrid>
              <a:tr h="1325358">
                <a:tc>
                  <a:txBody>
                    <a:bodyPr/>
                    <a:lstStyle/>
                    <a:p>
                      <a:pPr algn="ctr"/>
                      <a:r>
                        <a:rPr lang="en-US" sz="2800" b="0" i="0" kern="1200" dirty="0">
                          <a:solidFill>
                            <a:schemeClr val="tx1"/>
                          </a:solidFill>
                          <a:effectLst/>
                          <a:latin typeface="Georgia Pro" panose="02040502050405020303" pitchFamily="18" charset="0"/>
                          <a:ea typeface="+mn-ea"/>
                          <a:cs typeface="+mn-cs"/>
                        </a:rPr>
                        <a:t>Ang </a:t>
                      </a:r>
                      <a:r>
                        <a:rPr lang="en-US" sz="2800" b="0" i="0" kern="1200" dirty="0" err="1">
                          <a:solidFill>
                            <a:schemeClr val="tx1"/>
                          </a:solidFill>
                          <a:effectLst/>
                          <a:latin typeface="Georgia Pro" panose="02040502050405020303" pitchFamily="18" charset="0"/>
                          <a:ea typeface="+mn-ea"/>
                          <a:cs typeface="+mn-cs"/>
                        </a:rPr>
                        <a:t>amo</a:t>
                      </a:r>
                      <a:r>
                        <a:rPr lang="en-US" sz="2800" b="0" i="0" kern="1200" dirty="0">
                          <a:solidFill>
                            <a:schemeClr val="tx1"/>
                          </a:solidFill>
                          <a:effectLst/>
                          <a:latin typeface="Georgia Pro" panose="02040502050405020303" pitchFamily="18" charset="0"/>
                          <a:ea typeface="+mn-ea"/>
                          <a:cs typeface="+mn-cs"/>
                        </a:rPr>
                        <a:t> </a:t>
                      </a:r>
                      <a:r>
                        <a:rPr lang="en-US" sz="2800" b="0" i="0" kern="1200" dirty="0" err="1">
                          <a:solidFill>
                            <a:schemeClr val="tx1"/>
                          </a:solidFill>
                          <a:effectLst/>
                          <a:latin typeface="Georgia Pro" panose="02040502050405020303" pitchFamily="18" charset="0"/>
                          <a:ea typeface="+mn-ea"/>
                          <a:cs typeface="+mn-cs"/>
                        </a:rPr>
                        <a:t>nga</a:t>
                      </a:r>
                      <a:r>
                        <a:rPr lang="en-US" sz="2800" b="0" i="0" kern="1200" dirty="0">
                          <a:solidFill>
                            <a:schemeClr val="tx1"/>
                          </a:solidFill>
                          <a:effectLst/>
                          <a:latin typeface="Georgia Pro" panose="02040502050405020303" pitchFamily="18" charset="0"/>
                          <a:ea typeface="+mn-ea"/>
                          <a:cs typeface="+mn-cs"/>
                        </a:rPr>
                        <a:t> </a:t>
                      </a:r>
                      <a:r>
                        <a:rPr lang="en-US" sz="2800" b="0" i="0" kern="1200" dirty="0" err="1">
                          <a:solidFill>
                            <a:schemeClr val="tx1"/>
                          </a:solidFill>
                          <a:effectLst/>
                          <a:latin typeface="Georgia Pro" panose="02040502050405020303" pitchFamily="18" charset="0"/>
                          <a:ea typeface="+mn-ea"/>
                          <a:cs typeface="+mn-cs"/>
                        </a:rPr>
                        <a:t>panimalay</a:t>
                      </a:r>
                      <a:r>
                        <a:rPr lang="en-US" sz="2800" b="0" i="0" kern="1200" dirty="0">
                          <a:solidFill>
                            <a:schemeClr val="tx1"/>
                          </a:solidFill>
                          <a:effectLst/>
                          <a:latin typeface="Georgia Pro" panose="02040502050405020303" pitchFamily="18" charset="0"/>
                          <a:ea typeface="+mn-ea"/>
                          <a:cs typeface="+mn-cs"/>
                        </a:rPr>
                        <a:t>/</a:t>
                      </a:r>
                      <a:endParaRPr lang="en-US" sz="2800" kern="1200" dirty="0">
                        <a:solidFill>
                          <a:schemeClr val="tx1"/>
                        </a:solidFill>
                        <a:effectLst/>
                        <a:latin typeface="Georgia Pro" panose="02040502050405020303" pitchFamily="18" charset="0"/>
                        <a:ea typeface="+mn-ea"/>
                        <a:cs typeface="+mn-cs"/>
                      </a:endParaRPr>
                    </a:p>
                    <a:p>
                      <a:pPr algn="ctr"/>
                      <a:r>
                        <a:rPr lang="en-US" sz="2800" b="1" i="1" kern="1200" dirty="0">
                          <a:solidFill>
                            <a:schemeClr val="tx1"/>
                          </a:solidFill>
                          <a:effectLst/>
                          <a:latin typeface="Georgia Pro" panose="02040502050405020303" pitchFamily="18" charset="0"/>
                          <a:ea typeface="+mn-ea"/>
                          <a:cs typeface="+mn-cs"/>
                        </a:rPr>
                        <a:t>O bless our family, dear God </a:t>
                      </a:r>
                      <a:endParaRPr lang="en-US" sz="2800" kern="1200" dirty="0">
                        <a:solidFill>
                          <a:schemeClr val="tx1"/>
                        </a:solidFill>
                        <a:effectLst/>
                        <a:latin typeface="Georgia Pro" panose="02040502050405020303" pitchFamily="18" charset="0"/>
                        <a:ea typeface="+mn-ea"/>
                        <a:cs typeface="+mn-cs"/>
                      </a:endParaRPr>
                    </a:p>
                  </a:txBody>
                  <a:tcPr anchor="ctr"/>
                </a:tc>
                <a:tc>
                  <a:txBody>
                    <a:bodyPr/>
                    <a:lstStyle/>
                    <a:p>
                      <a:pPr algn="ctr"/>
                      <a:r>
                        <a:rPr lang="en-PH" sz="2800" dirty="0">
                          <a:latin typeface="Georgia Pro" panose="02040502050405020303" pitchFamily="18" charset="0"/>
                        </a:rPr>
                        <a:t>ELENA</a:t>
                      </a:r>
                    </a:p>
                  </a:txBody>
                  <a:tcPr anchor="ctr"/>
                </a:tc>
                <a:tc>
                  <a:txBody>
                    <a:bodyPr/>
                    <a:lstStyle/>
                    <a:p>
                      <a:pPr algn="ctr"/>
                      <a:r>
                        <a:rPr lang="en-PH" sz="2800" dirty="0">
                          <a:latin typeface="Georgia Pro" panose="02040502050405020303" pitchFamily="18" charset="0"/>
                        </a:rPr>
                        <a:t>HFJ 190</a:t>
                      </a:r>
                    </a:p>
                  </a:txBody>
                  <a:tcPr anchor="ctr"/>
                </a:tc>
                <a:extLst>
                  <a:ext uri="{0D108BD9-81ED-4DB2-BD59-A6C34878D82A}">
                    <a16:rowId xmlns:a16="http://schemas.microsoft.com/office/drawing/2014/main" val="2533700479"/>
                  </a:ext>
                </a:extLst>
              </a:tr>
              <a:tr h="1404075">
                <a:tc>
                  <a:txBody>
                    <a:bodyPr/>
                    <a:lstStyle/>
                    <a:p>
                      <a:pPr algn="ctr"/>
                      <a:r>
                        <a:rPr lang="en-US" sz="2800" b="0" i="0" kern="1200" dirty="0">
                          <a:solidFill>
                            <a:schemeClr val="tx1"/>
                          </a:solidFill>
                          <a:effectLst/>
                          <a:latin typeface="Georgia Pro" panose="02040502050405020303" pitchFamily="18" charset="0"/>
                          <a:ea typeface="+mn-ea"/>
                          <a:cs typeface="+mn-cs"/>
                        </a:rPr>
                        <a:t>Ang </a:t>
                      </a:r>
                      <a:r>
                        <a:rPr lang="en-US" sz="2800" b="0" i="0" kern="1200" dirty="0" err="1">
                          <a:solidFill>
                            <a:schemeClr val="tx1"/>
                          </a:solidFill>
                          <a:effectLst/>
                          <a:latin typeface="Georgia Pro" panose="02040502050405020303" pitchFamily="18" charset="0"/>
                          <a:ea typeface="+mn-ea"/>
                          <a:cs typeface="+mn-cs"/>
                        </a:rPr>
                        <a:t>Imong</a:t>
                      </a:r>
                      <a:r>
                        <a:rPr lang="en-US" sz="2800" b="0" i="0" kern="1200" dirty="0">
                          <a:solidFill>
                            <a:schemeClr val="tx1"/>
                          </a:solidFill>
                          <a:effectLst/>
                          <a:latin typeface="Georgia Pro" panose="02040502050405020303" pitchFamily="18" charset="0"/>
                          <a:ea typeface="+mn-ea"/>
                          <a:cs typeface="+mn-cs"/>
                        </a:rPr>
                        <a:t> </a:t>
                      </a:r>
                      <a:r>
                        <a:rPr lang="en-US" sz="2800" b="0" i="0" kern="1200" dirty="0" err="1">
                          <a:solidFill>
                            <a:schemeClr val="tx1"/>
                          </a:solidFill>
                          <a:effectLst/>
                          <a:latin typeface="Georgia Pro" panose="02040502050405020303" pitchFamily="18" charset="0"/>
                          <a:ea typeface="+mn-ea"/>
                          <a:cs typeface="+mn-cs"/>
                        </a:rPr>
                        <a:t>iglesya</a:t>
                      </a:r>
                      <a:r>
                        <a:rPr lang="en-US" sz="2800" b="0" i="0" kern="1200" dirty="0">
                          <a:solidFill>
                            <a:schemeClr val="tx1"/>
                          </a:solidFill>
                          <a:effectLst/>
                          <a:latin typeface="Georgia Pro" panose="02040502050405020303" pitchFamily="18" charset="0"/>
                          <a:ea typeface="+mn-ea"/>
                          <a:cs typeface="+mn-cs"/>
                        </a:rPr>
                        <a:t>, O Dios/</a:t>
                      </a:r>
                      <a:endParaRPr lang="en-US" sz="2800" kern="1200" dirty="0">
                        <a:solidFill>
                          <a:schemeClr val="tx1"/>
                        </a:solidFill>
                        <a:effectLst/>
                        <a:latin typeface="Georgia Pro" panose="02040502050405020303" pitchFamily="18" charset="0"/>
                        <a:ea typeface="+mn-ea"/>
                        <a:cs typeface="+mn-cs"/>
                      </a:endParaRPr>
                    </a:p>
                    <a:p>
                      <a:pPr algn="ctr"/>
                      <a:r>
                        <a:rPr lang="en-US" sz="2800" b="1" i="1" kern="1200" dirty="0">
                          <a:solidFill>
                            <a:schemeClr val="tx1"/>
                          </a:solidFill>
                          <a:effectLst/>
                          <a:latin typeface="Georgia Pro" panose="02040502050405020303" pitchFamily="18" charset="0"/>
                          <a:ea typeface="+mn-ea"/>
                          <a:cs typeface="+mn-cs"/>
                        </a:rPr>
                        <a:t>The church is Your people, O God </a:t>
                      </a:r>
                      <a:endParaRPr lang="en-US" sz="2800" kern="1200" dirty="0">
                        <a:solidFill>
                          <a:schemeClr val="tx1"/>
                        </a:solidFill>
                        <a:effectLst/>
                        <a:latin typeface="Georgia Pro" panose="02040502050405020303" pitchFamily="18" charset="0"/>
                        <a:ea typeface="+mn-ea"/>
                        <a:cs typeface="+mn-cs"/>
                      </a:endParaRPr>
                    </a:p>
                  </a:txBody>
                  <a:tcPr anchor="ctr"/>
                </a:tc>
                <a:tc>
                  <a:txBody>
                    <a:bodyPr/>
                    <a:lstStyle/>
                    <a:p>
                      <a:pPr algn="ctr"/>
                      <a:r>
                        <a:rPr lang="en-PH" sz="2800" dirty="0">
                          <a:latin typeface="Georgia Pro" panose="02040502050405020303" pitchFamily="18" charset="0"/>
                        </a:rPr>
                        <a:t>LEONARDO</a:t>
                      </a:r>
                    </a:p>
                  </a:txBody>
                  <a:tcPr anchor="ctr"/>
                </a:tc>
                <a:tc>
                  <a:txBody>
                    <a:bodyPr/>
                    <a:lstStyle/>
                    <a:p>
                      <a:pPr algn="ctr"/>
                      <a:r>
                        <a:rPr lang="en-PH" sz="2800" dirty="0">
                          <a:latin typeface="Georgia Pro" panose="02040502050405020303" pitchFamily="18" charset="0"/>
                        </a:rPr>
                        <a:t>HFJ 301</a:t>
                      </a:r>
                    </a:p>
                  </a:txBody>
                  <a:tcPr anchor="ctr"/>
                </a:tc>
                <a:extLst>
                  <a:ext uri="{0D108BD9-81ED-4DB2-BD59-A6C34878D82A}">
                    <a16:rowId xmlns:a16="http://schemas.microsoft.com/office/drawing/2014/main" val="2049128976"/>
                  </a:ext>
                </a:extLst>
              </a:tr>
              <a:tr h="1914407">
                <a:tc>
                  <a:txBody>
                    <a:bodyPr/>
                    <a:lstStyle/>
                    <a:p>
                      <a:pPr algn="ctr"/>
                      <a:r>
                        <a:rPr lang="en-US" sz="2800" b="0" i="0" kern="1200" dirty="0" err="1">
                          <a:solidFill>
                            <a:schemeClr val="tx1"/>
                          </a:solidFill>
                          <a:effectLst/>
                          <a:latin typeface="Georgia Pro" panose="02040502050405020303" pitchFamily="18" charset="0"/>
                          <a:ea typeface="+mn-ea"/>
                          <a:cs typeface="+mn-cs"/>
                        </a:rPr>
                        <a:t>Misidlak</a:t>
                      </a:r>
                      <a:r>
                        <a:rPr lang="en-US" sz="2800" b="0" i="0" kern="1200" dirty="0">
                          <a:solidFill>
                            <a:schemeClr val="tx1"/>
                          </a:solidFill>
                          <a:effectLst/>
                          <a:latin typeface="Georgia Pro" panose="02040502050405020303" pitchFamily="18" charset="0"/>
                          <a:ea typeface="+mn-ea"/>
                          <a:cs typeface="+mn-cs"/>
                        </a:rPr>
                        <a:t> ang </a:t>
                      </a:r>
                      <a:r>
                        <a:rPr lang="en-US" sz="2800" b="0" i="0" kern="1200" dirty="0" err="1">
                          <a:solidFill>
                            <a:schemeClr val="tx1"/>
                          </a:solidFill>
                          <a:effectLst/>
                          <a:latin typeface="Georgia Pro" panose="02040502050405020303" pitchFamily="18" charset="0"/>
                          <a:ea typeface="+mn-ea"/>
                          <a:cs typeface="+mn-cs"/>
                        </a:rPr>
                        <a:t>kahayag</a:t>
                      </a:r>
                      <a:r>
                        <a:rPr lang="en-US" sz="2800" b="0" i="0" kern="1200" dirty="0">
                          <a:solidFill>
                            <a:schemeClr val="tx1"/>
                          </a:solidFill>
                          <a:effectLst/>
                          <a:latin typeface="Georgia Pro" panose="02040502050405020303" pitchFamily="18" charset="0"/>
                          <a:ea typeface="+mn-ea"/>
                          <a:cs typeface="+mn-cs"/>
                        </a:rPr>
                        <a:t>/</a:t>
                      </a:r>
                      <a:endParaRPr lang="en-US" sz="2800" kern="1200" dirty="0">
                        <a:solidFill>
                          <a:schemeClr val="tx1"/>
                        </a:solidFill>
                        <a:effectLst/>
                        <a:latin typeface="Georgia Pro" panose="02040502050405020303" pitchFamily="18" charset="0"/>
                        <a:ea typeface="+mn-ea"/>
                        <a:cs typeface="+mn-cs"/>
                      </a:endParaRPr>
                    </a:p>
                    <a:p>
                      <a:pPr algn="ctr"/>
                      <a:r>
                        <a:rPr lang="en-US" sz="2800" b="1" i="1" kern="1200" dirty="0">
                          <a:solidFill>
                            <a:schemeClr val="tx1"/>
                          </a:solidFill>
                          <a:effectLst/>
                          <a:latin typeface="Georgia Pro" panose="02040502050405020303" pitchFamily="18" charset="0"/>
                          <a:ea typeface="+mn-ea"/>
                          <a:cs typeface="+mn-cs"/>
                        </a:rPr>
                        <a:t>The light glimmered brightly</a:t>
                      </a:r>
                      <a:endParaRPr lang="en-US" sz="2800" kern="1200" dirty="0">
                        <a:solidFill>
                          <a:schemeClr val="tx1"/>
                        </a:solidFill>
                        <a:effectLst/>
                        <a:latin typeface="Georgia Pro" panose="02040502050405020303" pitchFamily="18" charset="0"/>
                        <a:ea typeface="+mn-ea"/>
                        <a:cs typeface="+mn-cs"/>
                      </a:endParaRPr>
                    </a:p>
                  </a:txBody>
                  <a:tcPr anchor="ctr"/>
                </a:tc>
                <a:tc>
                  <a:txBody>
                    <a:bodyPr/>
                    <a:lstStyle/>
                    <a:p>
                      <a:pPr algn="ctr"/>
                      <a:r>
                        <a:rPr lang="en-PH" sz="2800" dirty="0">
                          <a:latin typeface="Georgia Pro" panose="02040502050405020303" pitchFamily="18" charset="0"/>
                        </a:rPr>
                        <a:t>SOPHIE</a:t>
                      </a:r>
                    </a:p>
                  </a:txBody>
                  <a:tcPr anchor="ctr"/>
                </a:tc>
                <a:tc>
                  <a:txBody>
                    <a:bodyPr/>
                    <a:lstStyle/>
                    <a:p>
                      <a:pPr algn="ctr"/>
                      <a:r>
                        <a:rPr lang="en-PH" sz="2800" dirty="0">
                          <a:latin typeface="Georgia Pro" panose="02040502050405020303" pitchFamily="18" charset="0"/>
                        </a:rPr>
                        <a:t>HFJ 133</a:t>
                      </a:r>
                    </a:p>
                  </a:txBody>
                  <a:tcPr anchor="ctr"/>
                </a:tc>
                <a:extLst>
                  <a:ext uri="{0D108BD9-81ED-4DB2-BD59-A6C34878D82A}">
                    <a16:rowId xmlns:a16="http://schemas.microsoft.com/office/drawing/2014/main" val="1134840423"/>
                  </a:ext>
                </a:extLst>
              </a:tr>
              <a:tr h="1454213">
                <a:tc>
                  <a:txBody>
                    <a:bodyPr/>
                    <a:lstStyle/>
                    <a:p>
                      <a:pPr algn="ctr"/>
                      <a:r>
                        <a:rPr lang="en-US" sz="2800" b="0" i="0" kern="1200" dirty="0">
                          <a:solidFill>
                            <a:schemeClr val="tx1"/>
                          </a:solidFill>
                          <a:effectLst/>
                          <a:latin typeface="Georgia Pro" panose="02040502050405020303" pitchFamily="18" charset="0"/>
                          <a:ea typeface="+mn-ea"/>
                          <a:cs typeface="+mn-cs"/>
                        </a:rPr>
                        <a:t>Salamat, O </a:t>
                      </a:r>
                      <a:r>
                        <a:rPr lang="en-US" sz="2800" b="0" i="0" kern="1200" dirty="0" err="1">
                          <a:solidFill>
                            <a:schemeClr val="tx1"/>
                          </a:solidFill>
                          <a:effectLst/>
                          <a:latin typeface="Georgia Pro" panose="02040502050405020303" pitchFamily="18" charset="0"/>
                          <a:ea typeface="+mn-ea"/>
                          <a:cs typeface="+mn-cs"/>
                        </a:rPr>
                        <a:t>Ginoo</a:t>
                      </a:r>
                      <a:r>
                        <a:rPr lang="en-US" sz="2800" b="0" i="0" kern="1200" dirty="0">
                          <a:solidFill>
                            <a:schemeClr val="tx1"/>
                          </a:solidFill>
                          <a:effectLst/>
                          <a:latin typeface="Georgia Pro" panose="02040502050405020303" pitchFamily="18" charset="0"/>
                          <a:ea typeface="+mn-ea"/>
                          <a:cs typeface="+mn-cs"/>
                        </a:rPr>
                        <a:t>/</a:t>
                      </a:r>
                      <a:endParaRPr lang="en-US" sz="2800" kern="1200" dirty="0">
                        <a:solidFill>
                          <a:schemeClr val="tx1"/>
                        </a:solidFill>
                        <a:effectLst/>
                        <a:latin typeface="Georgia Pro" panose="02040502050405020303" pitchFamily="18" charset="0"/>
                        <a:ea typeface="+mn-ea"/>
                        <a:cs typeface="+mn-cs"/>
                      </a:endParaRPr>
                    </a:p>
                    <a:p>
                      <a:pPr algn="ctr"/>
                      <a:r>
                        <a:rPr lang="en-US" sz="2800" b="1" i="1" kern="1200" dirty="0">
                          <a:solidFill>
                            <a:schemeClr val="tx1"/>
                          </a:solidFill>
                          <a:effectLst/>
                          <a:latin typeface="Georgia Pro" panose="02040502050405020303" pitchFamily="18" charset="0"/>
                          <a:ea typeface="+mn-ea"/>
                          <a:cs typeface="+mn-cs"/>
                        </a:rPr>
                        <a:t>We thank you, God, Creator</a:t>
                      </a:r>
                      <a:endParaRPr lang="en-US" sz="2800" kern="1200" dirty="0">
                        <a:solidFill>
                          <a:schemeClr val="tx1"/>
                        </a:solidFill>
                        <a:effectLst/>
                        <a:latin typeface="Georgia Pro" panose="02040502050405020303" pitchFamily="18" charset="0"/>
                        <a:ea typeface="+mn-ea"/>
                        <a:cs typeface="+mn-cs"/>
                      </a:endParaRPr>
                    </a:p>
                  </a:txBody>
                  <a:tcPr anchor="ctr"/>
                </a:tc>
                <a:tc>
                  <a:txBody>
                    <a:bodyPr/>
                    <a:lstStyle/>
                    <a:p>
                      <a:pPr algn="ctr"/>
                      <a:r>
                        <a:rPr lang="en-PH" sz="2800" dirty="0">
                          <a:latin typeface="Georgia Pro" panose="02040502050405020303" pitchFamily="18" charset="0"/>
                        </a:rPr>
                        <a:t>BENJUNIOR</a:t>
                      </a:r>
                    </a:p>
                  </a:txBody>
                  <a:tcPr anchor="ctr"/>
                </a:tc>
                <a:tc>
                  <a:txBody>
                    <a:bodyPr/>
                    <a:lstStyle/>
                    <a:p>
                      <a:pPr algn="ctr"/>
                      <a:r>
                        <a:rPr lang="en-PH" sz="2800" dirty="0">
                          <a:latin typeface="Georgia Pro" panose="02040502050405020303" pitchFamily="18" charset="0"/>
                        </a:rPr>
                        <a:t>HFJ 32</a:t>
                      </a:r>
                    </a:p>
                  </a:txBody>
                  <a:tcPr anchor="ctr"/>
                </a:tc>
                <a:extLst>
                  <a:ext uri="{0D108BD9-81ED-4DB2-BD59-A6C34878D82A}">
                    <a16:rowId xmlns:a16="http://schemas.microsoft.com/office/drawing/2014/main" val="877460090"/>
                  </a:ext>
                </a:extLst>
              </a:tr>
            </a:tbl>
          </a:graphicData>
        </a:graphic>
      </p:graphicFrame>
    </p:spTree>
    <p:extLst>
      <p:ext uri="{BB962C8B-B14F-4D97-AF65-F5344CB8AC3E}">
        <p14:creationId xmlns:p14="http://schemas.microsoft.com/office/powerpoint/2010/main" val="10090961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D7D39-7A36-03DD-9CF6-32426FD9493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BC6999B-5FFA-8BFF-0826-776BEF2964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4" name="TextBox 6">
            <a:extLst>
              <a:ext uri="{FF2B5EF4-FFF2-40B4-BE49-F238E27FC236}">
                <a16:creationId xmlns:a16="http://schemas.microsoft.com/office/drawing/2014/main" id="{9A7A515B-3E63-7CF9-91DB-3CA5C05BAA7D}"/>
              </a:ext>
            </a:extLst>
          </p:cNvPr>
          <p:cNvSpPr txBox="1"/>
          <p:nvPr/>
        </p:nvSpPr>
        <p:spPr>
          <a:xfrm>
            <a:off x="2368005" y="729183"/>
            <a:ext cx="13551989" cy="686943"/>
          </a:xfrm>
          <a:prstGeom prst="rect">
            <a:avLst/>
          </a:prstGeom>
        </p:spPr>
        <p:txBody>
          <a:bodyPr lIns="0" tIns="0" rIns="0" bIns="0" rtlCol="0" anchor="t">
            <a:spAutoFit/>
          </a:bodyPr>
          <a:lstStyle/>
          <a:p>
            <a:pPr algn="ctr">
              <a:lnSpc>
                <a:spcPts val="5376"/>
              </a:lnSpc>
            </a:pPr>
            <a:r>
              <a:rPr lang="en-US" sz="4800" b="1" dirty="0">
                <a:solidFill>
                  <a:srgbClr val="1D1C16"/>
                </a:solidFill>
                <a:latin typeface="Ibarra Real Nova Bold"/>
                <a:ea typeface="Ibarra Real Nova Bold"/>
                <a:cs typeface="Ibarra Real Nova Bold"/>
                <a:sym typeface="Ibarra Real Nova Bold"/>
              </a:rPr>
              <a:t>LET US SING!</a:t>
            </a:r>
          </a:p>
        </p:txBody>
      </p:sp>
      <p:sp>
        <p:nvSpPr>
          <p:cNvPr id="5" name="TextBox 7">
            <a:extLst>
              <a:ext uri="{FF2B5EF4-FFF2-40B4-BE49-F238E27FC236}">
                <a16:creationId xmlns:a16="http://schemas.microsoft.com/office/drawing/2014/main" id="{65F80D19-EAC9-C7B3-4D81-67C0E6BEBEC9}"/>
              </a:ext>
            </a:extLst>
          </p:cNvPr>
          <p:cNvSpPr txBox="1"/>
          <p:nvPr/>
        </p:nvSpPr>
        <p:spPr>
          <a:xfrm>
            <a:off x="1028700" y="1676207"/>
            <a:ext cx="16230600" cy="1139633"/>
          </a:xfrm>
          <a:prstGeom prst="rect">
            <a:avLst/>
          </a:prstGeom>
        </p:spPr>
        <p:txBody>
          <a:bodyPr lIns="0" tIns="0" rIns="0" bIns="0" rtlCol="0" anchor="t">
            <a:spAutoFit/>
          </a:bodyPr>
          <a:lstStyle/>
          <a:p>
            <a:pPr algn="ctr">
              <a:lnSpc>
                <a:spcPts val="4385"/>
              </a:lnSpc>
            </a:pPr>
            <a:r>
              <a:rPr lang="en-US" sz="3132">
                <a:solidFill>
                  <a:srgbClr val="1D1C16"/>
                </a:solidFill>
                <a:latin typeface="Source Serif Pro"/>
                <a:ea typeface="Source Serif Pro"/>
                <a:cs typeface="Source Serif Pro"/>
                <a:sym typeface="Source Serif Pro"/>
              </a:rPr>
              <a:t>Of the twenty-one family hymn tunes from the </a:t>
            </a:r>
            <a:r>
              <a:rPr lang="en-US" sz="3132" b="1" i="1">
                <a:solidFill>
                  <a:srgbClr val="1D1C16"/>
                </a:solidFill>
                <a:latin typeface="Source Serif Pro Bold Italics"/>
                <a:ea typeface="Source Serif Pro Bold Italics"/>
                <a:cs typeface="Source Serif Pro Bold Italics"/>
                <a:sym typeface="Source Serif Pro Bold Italics"/>
              </a:rPr>
              <a:t>Alawiton sa Pagtoo</a:t>
            </a:r>
            <a:r>
              <a:rPr lang="en-US" sz="3132">
                <a:solidFill>
                  <a:srgbClr val="1D1C16"/>
                </a:solidFill>
                <a:latin typeface="Source Serif Pro"/>
                <a:ea typeface="Source Serif Pro"/>
                <a:cs typeface="Source Serif Pro"/>
                <a:sym typeface="Source Serif Pro"/>
              </a:rPr>
              <a:t>,</a:t>
            </a:r>
          </a:p>
          <a:p>
            <a:pPr algn="ctr">
              <a:lnSpc>
                <a:spcPts val="4385"/>
              </a:lnSpc>
            </a:pPr>
            <a:r>
              <a:rPr lang="en-US" sz="3132">
                <a:solidFill>
                  <a:srgbClr val="1D1C16"/>
                </a:solidFill>
                <a:latin typeface="Source Serif Pro"/>
                <a:ea typeface="Source Serif Pro"/>
                <a:cs typeface="Source Serif Pro"/>
                <a:sym typeface="Source Serif Pro"/>
              </a:rPr>
              <a:t>only 12 appeared in the </a:t>
            </a:r>
            <a:r>
              <a:rPr lang="en-US" sz="3132" b="1" i="1">
                <a:solidFill>
                  <a:srgbClr val="1D1C16"/>
                </a:solidFill>
                <a:latin typeface="Source Serif Pro Bold Italics"/>
                <a:ea typeface="Source Serif Pro Bold Italics"/>
                <a:cs typeface="Source Serif Pro Bold Italics"/>
                <a:sym typeface="Source Serif Pro Bold Italics"/>
              </a:rPr>
              <a:t>Hymnal of a Faith Journey</a:t>
            </a:r>
            <a:r>
              <a:rPr lang="en-US" sz="3132">
                <a:solidFill>
                  <a:srgbClr val="1D1C16"/>
                </a:solidFill>
                <a:latin typeface="Source Serif Pro"/>
                <a:ea typeface="Source Serif Pro"/>
                <a:cs typeface="Source Serif Pro"/>
                <a:sym typeface="Source Serif Pro"/>
              </a:rPr>
              <a:t> with English translations.</a:t>
            </a:r>
          </a:p>
        </p:txBody>
      </p:sp>
      <p:pic>
        <p:nvPicPr>
          <p:cNvPr id="6" name="Picture 5">
            <a:extLst>
              <a:ext uri="{FF2B5EF4-FFF2-40B4-BE49-F238E27FC236}">
                <a16:creationId xmlns:a16="http://schemas.microsoft.com/office/drawing/2014/main" id="{3D8E6EFF-86FA-026D-2078-B01F9CC385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graphicFrame>
        <p:nvGraphicFramePr>
          <p:cNvPr id="7" name="Table 6">
            <a:extLst>
              <a:ext uri="{FF2B5EF4-FFF2-40B4-BE49-F238E27FC236}">
                <a16:creationId xmlns:a16="http://schemas.microsoft.com/office/drawing/2014/main" id="{504AE003-76F1-6027-6760-9A6AA670AB27}"/>
              </a:ext>
            </a:extLst>
          </p:cNvPr>
          <p:cNvGraphicFramePr>
            <a:graphicFrameLocks noGrp="1"/>
          </p:cNvGraphicFramePr>
          <p:nvPr>
            <p:extLst>
              <p:ext uri="{D42A27DB-BD31-4B8C-83A1-F6EECF244321}">
                <p14:modId xmlns:p14="http://schemas.microsoft.com/office/powerpoint/2010/main" val="4181402257"/>
              </p:ext>
            </p:extLst>
          </p:nvPr>
        </p:nvGraphicFramePr>
        <p:xfrm>
          <a:off x="1051354" y="3404667"/>
          <a:ext cx="16230600" cy="6088646"/>
        </p:xfrm>
        <a:graphic>
          <a:graphicData uri="http://schemas.openxmlformats.org/drawingml/2006/table">
            <a:tbl>
              <a:tblPr firstRow="1" bandRow="1">
                <a:tableStyleId>{2D5ABB26-0587-4C30-8999-92F81FD0307C}</a:tableStyleId>
              </a:tblPr>
              <a:tblGrid>
                <a:gridCol w="7124700">
                  <a:extLst>
                    <a:ext uri="{9D8B030D-6E8A-4147-A177-3AD203B41FA5}">
                      <a16:colId xmlns:a16="http://schemas.microsoft.com/office/drawing/2014/main" val="307042261"/>
                    </a:ext>
                  </a:extLst>
                </a:gridCol>
                <a:gridCol w="4495800">
                  <a:extLst>
                    <a:ext uri="{9D8B030D-6E8A-4147-A177-3AD203B41FA5}">
                      <a16:colId xmlns:a16="http://schemas.microsoft.com/office/drawing/2014/main" val="1891132875"/>
                    </a:ext>
                  </a:extLst>
                </a:gridCol>
                <a:gridCol w="4610100">
                  <a:extLst>
                    <a:ext uri="{9D8B030D-6E8A-4147-A177-3AD203B41FA5}">
                      <a16:colId xmlns:a16="http://schemas.microsoft.com/office/drawing/2014/main" val="2521972118"/>
                    </a:ext>
                  </a:extLst>
                </a:gridCol>
              </a:tblGrid>
              <a:tr h="1434033">
                <a:tc>
                  <a:txBody>
                    <a:bodyPr/>
                    <a:lstStyle/>
                    <a:p>
                      <a:pPr algn="ctr"/>
                      <a:r>
                        <a:rPr lang="en-US" sz="2800" b="0" i="0" kern="1200" dirty="0">
                          <a:solidFill>
                            <a:schemeClr val="tx1"/>
                          </a:solidFill>
                          <a:effectLst/>
                          <a:latin typeface="Georgia Pro" panose="02040502050405020303" pitchFamily="18" charset="0"/>
                          <a:ea typeface="+mn-ea"/>
                          <a:cs typeface="+mn-cs"/>
                        </a:rPr>
                        <a:t>Sa </a:t>
                      </a:r>
                      <a:r>
                        <a:rPr lang="en-US" sz="2800" b="0" i="0" kern="1200" dirty="0" err="1">
                          <a:solidFill>
                            <a:schemeClr val="tx1"/>
                          </a:solidFill>
                          <a:effectLst/>
                          <a:latin typeface="Georgia Pro" panose="02040502050405020303" pitchFamily="18" charset="0"/>
                          <a:ea typeface="+mn-ea"/>
                          <a:cs typeface="+mn-cs"/>
                        </a:rPr>
                        <a:t>kaadlawon</a:t>
                      </a:r>
                      <a:r>
                        <a:rPr lang="en-US" sz="2800" b="0" i="0" kern="1200" dirty="0">
                          <a:solidFill>
                            <a:schemeClr val="tx1"/>
                          </a:solidFill>
                          <a:effectLst/>
                          <a:latin typeface="Georgia Pro" panose="02040502050405020303" pitchFamily="18" charset="0"/>
                          <a:ea typeface="+mn-ea"/>
                          <a:cs typeface="+mn-cs"/>
                        </a:rPr>
                        <a:t> </a:t>
                      </a:r>
                      <a:r>
                        <a:rPr lang="en-US" sz="2800" b="0" i="0" kern="1200" dirty="0" err="1">
                          <a:solidFill>
                            <a:schemeClr val="tx1"/>
                          </a:solidFill>
                          <a:effectLst/>
                          <a:latin typeface="Georgia Pro" panose="02040502050405020303" pitchFamily="18" charset="0"/>
                          <a:ea typeface="+mn-ea"/>
                          <a:cs typeface="+mn-cs"/>
                        </a:rPr>
                        <a:t>ginapamukaw</a:t>
                      </a:r>
                      <a:r>
                        <a:rPr lang="en-US" sz="2800" b="0" i="0" kern="1200" dirty="0">
                          <a:solidFill>
                            <a:schemeClr val="tx1"/>
                          </a:solidFill>
                          <a:effectLst/>
                          <a:latin typeface="Georgia Pro" panose="02040502050405020303" pitchFamily="18" charset="0"/>
                          <a:ea typeface="+mn-ea"/>
                          <a:cs typeface="+mn-cs"/>
                        </a:rPr>
                        <a:t>/</a:t>
                      </a:r>
                      <a:endParaRPr lang="en-US" sz="2800" kern="1200" dirty="0">
                        <a:solidFill>
                          <a:schemeClr val="tx1"/>
                        </a:solidFill>
                        <a:effectLst/>
                        <a:latin typeface="Georgia Pro" panose="02040502050405020303" pitchFamily="18" charset="0"/>
                        <a:ea typeface="+mn-ea"/>
                        <a:cs typeface="+mn-cs"/>
                      </a:endParaRPr>
                    </a:p>
                    <a:p>
                      <a:pPr algn="ctr"/>
                      <a:r>
                        <a:rPr lang="en-US" sz="2800" b="1" i="1" kern="1200" dirty="0">
                          <a:solidFill>
                            <a:schemeClr val="tx1"/>
                          </a:solidFill>
                          <a:effectLst/>
                          <a:latin typeface="Georgia Pro" panose="02040502050405020303" pitchFamily="18" charset="0"/>
                          <a:ea typeface="+mn-ea"/>
                          <a:cs typeface="+mn-cs"/>
                        </a:rPr>
                        <a:t>As dawn is breaking </a:t>
                      </a:r>
                      <a:endParaRPr lang="en-US" sz="2800" kern="1200" dirty="0">
                        <a:solidFill>
                          <a:schemeClr val="tx1"/>
                        </a:solidFill>
                        <a:effectLst/>
                        <a:latin typeface="Georgia Pro" panose="02040502050405020303" pitchFamily="18" charset="0"/>
                        <a:ea typeface="+mn-ea"/>
                        <a:cs typeface="+mn-cs"/>
                      </a:endParaRPr>
                    </a:p>
                  </a:txBody>
                  <a:tcPr anchor="ctr"/>
                </a:tc>
                <a:tc>
                  <a:txBody>
                    <a:bodyPr/>
                    <a:lstStyle/>
                    <a:p>
                      <a:pPr algn="ctr"/>
                      <a:r>
                        <a:rPr lang="en-PH" sz="2800" dirty="0">
                          <a:latin typeface="Georgia Pro" panose="02040502050405020303" pitchFamily="18" charset="0"/>
                        </a:rPr>
                        <a:t>BESBEN</a:t>
                      </a:r>
                    </a:p>
                  </a:txBody>
                  <a:tcPr anchor="ctr"/>
                </a:tc>
                <a:tc>
                  <a:txBody>
                    <a:bodyPr/>
                    <a:lstStyle/>
                    <a:p>
                      <a:pPr algn="ctr"/>
                      <a:r>
                        <a:rPr lang="en-PH" sz="2800" dirty="0">
                          <a:latin typeface="Georgia Pro" panose="02040502050405020303" pitchFamily="18" charset="0"/>
                        </a:rPr>
                        <a:t>HFJ 56</a:t>
                      </a:r>
                    </a:p>
                  </a:txBody>
                  <a:tcPr anchor="ctr"/>
                </a:tc>
                <a:extLst>
                  <a:ext uri="{0D108BD9-81ED-4DB2-BD59-A6C34878D82A}">
                    <a16:rowId xmlns:a16="http://schemas.microsoft.com/office/drawing/2014/main" val="2533700479"/>
                  </a:ext>
                </a:extLst>
              </a:tr>
              <a:tr h="1371600">
                <a:tc>
                  <a:txBody>
                    <a:bodyPr/>
                    <a:lstStyle/>
                    <a:p>
                      <a:pPr algn="ctr"/>
                      <a:r>
                        <a:rPr lang="en-US" sz="2800" b="0" i="0" kern="1200" dirty="0">
                          <a:solidFill>
                            <a:schemeClr val="tx1"/>
                          </a:solidFill>
                          <a:effectLst/>
                          <a:latin typeface="Georgia Pro" panose="02040502050405020303" pitchFamily="18" charset="0"/>
                          <a:ea typeface="+mn-ea"/>
                          <a:cs typeface="+mn-cs"/>
                        </a:rPr>
                        <a:t>Magmata </a:t>
                      </a:r>
                      <a:r>
                        <a:rPr lang="en-US" sz="2800" b="0" i="0" kern="1200" dirty="0" err="1">
                          <a:solidFill>
                            <a:schemeClr val="tx1"/>
                          </a:solidFill>
                          <a:effectLst/>
                          <a:latin typeface="Georgia Pro" panose="02040502050405020303" pitchFamily="18" charset="0"/>
                          <a:ea typeface="+mn-ea"/>
                          <a:cs typeface="+mn-cs"/>
                        </a:rPr>
                        <a:t>sa</a:t>
                      </a:r>
                      <a:r>
                        <a:rPr lang="en-US" sz="2800" b="0" i="0" kern="1200" dirty="0">
                          <a:solidFill>
                            <a:schemeClr val="tx1"/>
                          </a:solidFill>
                          <a:effectLst/>
                          <a:latin typeface="Georgia Pro" panose="02040502050405020303" pitchFamily="18" charset="0"/>
                          <a:ea typeface="+mn-ea"/>
                          <a:cs typeface="+mn-cs"/>
                        </a:rPr>
                        <a:t> </a:t>
                      </a:r>
                      <a:r>
                        <a:rPr lang="en-US" sz="2800" b="0" i="0" kern="1200" dirty="0" err="1">
                          <a:solidFill>
                            <a:schemeClr val="tx1"/>
                          </a:solidFill>
                          <a:effectLst/>
                          <a:latin typeface="Georgia Pro" panose="02040502050405020303" pitchFamily="18" charset="0"/>
                          <a:ea typeface="+mn-ea"/>
                          <a:cs typeface="+mn-cs"/>
                        </a:rPr>
                        <a:t>kaakohan</a:t>
                      </a:r>
                      <a:r>
                        <a:rPr lang="en-US" sz="2800" b="0" i="0" kern="1200" dirty="0">
                          <a:solidFill>
                            <a:schemeClr val="tx1"/>
                          </a:solidFill>
                          <a:effectLst/>
                          <a:latin typeface="Georgia Pro" panose="02040502050405020303" pitchFamily="18" charset="0"/>
                          <a:ea typeface="+mn-ea"/>
                          <a:cs typeface="+mn-cs"/>
                        </a:rPr>
                        <a:t>/</a:t>
                      </a:r>
                      <a:endParaRPr lang="en-US" sz="2800" kern="1200" dirty="0">
                        <a:solidFill>
                          <a:schemeClr val="tx1"/>
                        </a:solidFill>
                        <a:effectLst/>
                        <a:latin typeface="Georgia Pro" panose="02040502050405020303" pitchFamily="18" charset="0"/>
                        <a:ea typeface="+mn-ea"/>
                        <a:cs typeface="+mn-cs"/>
                      </a:endParaRPr>
                    </a:p>
                    <a:p>
                      <a:pPr algn="ctr"/>
                      <a:r>
                        <a:rPr lang="en-US" sz="2800" b="1" i="1" kern="1200" dirty="0">
                          <a:solidFill>
                            <a:schemeClr val="tx1"/>
                          </a:solidFill>
                          <a:effectLst/>
                          <a:latin typeface="Georgia Pro" panose="02040502050405020303" pitchFamily="18" charset="0"/>
                          <a:ea typeface="+mn-ea"/>
                          <a:cs typeface="+mn-cs"/>
                        </a:rPr>
                        <a:t>Rising up to meet the challenge</a:t>
                      </a:r>
                      <a:endParaRPr lang="en-US" sz="2800" kern="1200" dirty="0">
                        <a:solidFill>
                          <a:schemeClr val="tx1"/>
                        </a:solidFill>
                        <a:effectLst/>
                        <a:latin typeface="Georgia Pro" panose="02040502050405020303" pitchFamily="18" charset="0"/>
                        <a:ea typeface="+mn-ea"/>
                        <a:cs typeface="+mn-cs"/>
                      </a:endParaRPr>
                    </a:p>
                  </a:txBody>
                  <a:tcPr anchor="ctr"/>
                </a:tc>
                <a:tc>
                  <a:txBody>
                    <a:bodyPr/>
                    <a:lstStyle/>
                    <a:p>
                      <a:pPr algn="ctr"/>
                      <a:r>
                        <a:rPr lang="en-PH" sz="2800" dirty="0">
                          <a:latin typeface="Georgia Pro" panose="02040502050405020303" pitchFamily="18" charset="0"/>
                        </a:rPr>
                        <a:t>INDAYBETH</a:t>
                      </a:r>
                    </a:p>
                  </a:txBody>
                  <a:tcPr anchor="ctr"/>
                </a:tc>
                <a:tc>
                  <a:txBody>
                    <a:bodyPr/>
                    <a:lstStyle/>
                    <a:p>
                      <a:pPr algn="ctr"/>
                      <a:r>
                        <a:rPr lang="en-PH" sz="2800" dirty="0">
                          <a:latin typeface="Georgia Pro" panose="02040502050405020303" pitchFamily="18" charset="0"/>
                        </a:rPr>
                        <a:t>HFJ 57</a:t>
                      </a:r>
                    </a:p>
                  </a:txBody>
                  <a:tcPr anchor="ctr"/>
                </a:tc>
                <a:extLst>
                  <a:ext uri="{0D108BD9-81ED-4DB2-BD59-A6C34878D82A}">
                    <a16:rowId xmlns:a16="http://schemas.microsoft.com/office/drawing/2014/main" val="2049128976"/>
                  </a:ext>
                </a:extLst>
              </a:tr>
              <a:tr h="1828800">
                <a:tc>
                  <a:txBody>
                    <a:bodyPr/>
                    <a:lstStyle/>
                    <a:p>
                      <a:pPr algn="ctr"/>
                      <a:r>
                        <a:rPr lang="en-US" sz="2800" b="0" i="0" kern="1200" dirty="0" err="1">
                          <a:solidFill>
                            <a:schemeClr val="tx1"/>
                          </a:solidFill>
                          <a:effectLst/>
                          <a:latin typeface="Georgia Pro" panose="02040502050405020303" pitchFamily="18" charset="0"/>
                          <a:ea typeface="+mn-ea"/>
                          <a:cs typeface="+mn-cs"/>
                        </a:rPr>
                        <a:t>Kalangitan</a:t>
                      </a:r>
                      <a:r>
                        <a:rPr lang="en-US" sz="2800" b="0" i="0" kern="1200" dirty="0">
                          <a:solidFill>
                            <a:schemeClr val="tx1"/>
                          </a:solidFill>
                          <a:effectLst/>
                          <a:latin typeface="Georgia Pro" panose="02040502050405020303" pitchFamily="18" charset="0"/>
                          <a:ea typeface="+mn-ea"/>
                          <a:cs typeface="+mn-cs"/>
                        </a:rPr>
                        <a:t> ang </a:t>
                      </a:r>
                      <a:r>
                        <a:rPr lang="en-US" sz="2800" b="0" i="0" kern="1200" dirty="0" err="1">
                          <a:solidFill>
                            <a:schemeClr val="tx1"/>
                          </a:solidFill>
                          <a:effectLst/>
                          <a:latin typeface="Georgia Pro" panose="02040502050405020303" pitchFamily="18" charset="0"/>
                          <a:ea typeface="+mn-ea"/>
                          <a:cs typeface="+mn-cs"/>
                        </a:rPr>
                        <a:t>nagahugyaw</a:t>
                      </a:r>
                      <a:r>
                        <a:rPr lang="en-US" sz="2800" b="0" i="0" kern="1200" dirty="0">
                          <a:solidFill>
                            <a:schemeClr val="tx1"/>
                          </a:solidFill>
                          <a:effectLst/>
                          <a:latin typeface="Georgia Pro" panose="02040502050405020303" pitchFamily="18" charset="0"/>
                          <a:ea typeface="+mn-ea"/>
                          <a:cs typeface="+mn-cs"/>
                        </a:rPr>
                        <a:t>/</a:t>
                      </a:r>
                      <a:endParaRPr lang="en-US" sz="2800" kern="1200" dirty="0">
                        <a:solidFill>
                          <a:schemeClr val="tx1"/>
                        </a:solidFill>
                        <a:effectLst/>
                        <a:latin typeface="Georgia Pro" panose="02040502050405020303" pitchFamily="18" charset="0"/>
                        <a:ea typeface="+mn-ea"/>
                        <a:cs typeface="+mn-cs"/>
                      </a:endParaRPr>
                    </a:p>
                    <a:p>
                      <a:pPr algn="ctr"/>
                      <a:r>
                        <a:rPr lang="en-US" sz="2800" b="1" i="1" kern="1200" dirty="0">
                          <a:solidFill>
                            <a:schemeClr val="tx1"/>
                          </a:solidFill>
                          <a:effectLst/>
                          <a:latin typeface="Georgia Pro" panose="02040502050405020303" pitchFamily="18" charset="0"/>
                          <a:ea typeface="+mn-ea"/>
                          <a:cs typeface="+mn-cs"/>
                        </a:rPr>
                        <a:t>All the heavens are celebrating</a:t>
                      </a:r>
                      <a:endParaRPr lang="en-US" sz="2800" kern="1200" dirty="0">
                        <a:solidFill>
                          <a:schemeClr val="tx1"/>
                        </a:solidFill>
                        <a:effectLst/>
                        <a:latin typeface="Georgia Pro" panose="02040502050405020303" pitchFamily="18" charset="0"/>
                        <a:ea typeface="+mn-ea"/>
                        <a:cs typeface="+mn-cs"/>
                      </a:endParaRPr>
                    </a:p>
                  </a:txBody>
                  <a:tcPr anchor="ctr"/>
                </a:tc>
                <a:tc>
                  <a:txBody>
                    <a:bodyPr/>
                    <a:lstStyle/>
                    <a:p>
                      <a:pPr algn="ctr"/>
                      <a:r>
                        <a:rPr lang="en-PH" sz="2800" dirty="0">
                          <a:latin typeface="Georgia Pro" panose="02040502050405020303" pitchFamily="18" charset="0"/>
                        </a:rPr>
                        <a:t>CARLITO</a:t>
                      </a:r>
                    </a:p>
                  </a:txBody>
                  <a:tcPr anchor="ctr"/>
                </a:tc>
                <a:tc>
                  <a:txBody>
                    <a:bodyPr/>
                    <a:lstStyle/>
                    <a:p>
                      <a:pPr algn="ctr"/>
                      <a:r>
                        <a:rPr lang="en-PH" sz="2800" dirty="0">
                          <a:latin typeface="Georgia Pro" panose="02040502050405020303" pitchFamily="18" charset="0"/>
                        </a:rPr>
                        <a:t>HFJ 128</a:t>
                      </a:r>
                    </a:p>
                  </a:txBody>
                  <a:tcPr anchor="ctr"/>
                </a:tc>
                <a:extLst>
                  <a:ext uri="{0D108BD9-81ED-4DB2-BD59-A6C34878D82A}">
                    <a16:rowId xmlns:a16="http://schemas.microsoft.com/office/drawing/2014/main" val="1134840423"/>
                  </a:ext>
                </a:extLst>
              </a:tr>
              <a:tr h="1454213">
                <a:tc>
                  <a:txBody>
                    <a:bodyPr/>
                    <a:lstStyle/>
                    <a:p>
                      <a:pPr algn="ctr"/>
                      <a:r>
                        <a:rPr lang="en-US" sz="2800" b="0" i="0" kern="1200" dirty="0">
                          <a:solidFill>
                            <a:schemeClr val="tx1"/>
                          </a:solidFill>
                          <a:effectLst/>
                          <a:latin typeface="Georgia Pro" panose="02040502050405020303" pitchFamily="18" charset="0"/>
                          <a:ea typeface="+mn-ea"/>
                          <a:cs typeface="+mn-cs"/>
                        </a:rPr>
                        <a:t>Ang Dios </a:t>
                      </a:r>
                      <a:r>
                        <a:rPr lang="en-US" sz="2800" b="0" i="0" kern="1200" dirty="0" err="1">
                          <a:solidFill>
                            <a:schemeClr val="tx1"/>
                          </a:solidFill>
                          <a:effectLst/>
                          <a:latin typeface="Georgia Pro" panose="02040502050405020303" pitchFamily="18" charset="0"/>
                          <a:ea typeface="+mn-ea"/>
                          <a:cs typeface="+mn-cs"/>
                        </a:rPr>
                        <a:t>dalaygon</a:t>
                      </a:r>
                      <a:r>
                        <a:rPr lang="en-US" sz="2800" b="0" i="0" kern="1200" dirty="0">
                          <a:solidFill>
                            <a:schemeClr val="tx1"/>
                          </a:solidFill>
                          <a:effectLst/>
                          <a:latin typeface="Georgia Pro" panose="02040502050405020303" pitchFamily="18" charset="0"/>
                          <a:ea typeface="+mn-ea"/>
                          <a:cs typeface="+mn-cs"/>
                        </a:rPr>
                        <a:t>/</a:t>
                      </a:r>
                      <a:endParaRPr lang="en-US" sz="2800" kern="1200" dirty="0">
                        <a:solidFill>
                          <a:schemeClr val="tx1"/>
                        </a:solidFill>
                        <a:effectLst/>
                        <a:latin typeface="Georgia Pro" panose="02040502050405020303" pitchFamily="18" charset="0"/>
                        <a:ea typeface="+mn-ea"/>
                        <a:cs typeface="+mn-cs"/>
                      </a:endParaRPr>
                    </a:p>
                    <a:p>
                      <a:pPr algn="ctr"/>
                      <a:r>
                        <a:rPr lang="en-US" sz="2800" b="1" i="1" kern="1200" dirty="0">
                          <a:solidFill>
                            <a:schemeClr val="tx1"/>
                          </a:solidFill>
                          <a:effectLst/>
                          <a:latin typeface="Georgia Pro" panose="02040502050405020303" pitchFamily="18" charset="0"/>
                          <a:ea typeface="+mn-ea"/>
                          <a:cs typeface="+mn-cs"/>
                        </a:rPr>
                        <a:t>O praise our great God</a:t>
                      </a:r>
                      <a:endParaRPr lang="en-US" sz="2800" kern="1200" dirty="0">
                        <a:solidFill>
                          <a:schemeClr val="tx1"/>
                        </a:solidFill>
                        <a:effectLst/>
                        <a:latin typeface="Georgia Pro" panose="02040502050405020303" pitchFamily="18" charset="0"/>
                        <a:ea typeface="+mn-ea"/>
                        <a:cs typeface="+mn-cs"/>
                      </a:endParaRPr>
                    </a:p>
                  </a:txBody>
                  <a:tcPr anchor="ctr"/>
                </a:tc>
                <a:tc>
                  <a:txBody>
                    <a:bodyPr/>
                    <a:lstStyle/>
                    <a:p>
                      <a:pPr algn="ctr"/>
                      <a:r>
                        <a:rPr lang="en-PH" sz="2800" dirty="0">
                          <a:latin typeface="Georgia Pro" panose="02040502050405020303" pitchFamily="18" charset="0"/>
                        </a:rPr>
                        <a:t>PURITA</a:t>
                      </a:r>
                    </a:p>
                  </a:txBody>
                  <a:tcPr anchor="ctr"/>
                </a:tc>
                <a:tc>
                  <a:txBody>
                    <a:bodyPr/>
                    <a:lstStyle/>
                    <a:p>
                      <a:pPr algn="ctr"/>
                      <a:r>
                        <a:rPr lang="en-PH" sz="2800" dirty="0">
                          <a:latin typeface="Georgia Pro" panose="02040502050405020303" pitchFamily="18" charset="0"/>
                        </a:rPr>
                        <a:t>HFJ 4</a:t>
                      </a:r>
                    </a:p>
                  </a:txBody>
                  <a:tcPr anchor="ctr"/>
                </a:tc>
                <a:extLst>
                  <a:ext uri="{0D108BD9-81ED-4DB2-BD59-A6C34878D82A}">
                    <a16:rowId xmlns:a16="http://schemas.microsoft.com/office/drawing/2014/main" val="877460090"/>
                  </a:ext>
                </a:extLst>
              </a:tr>
            </a:tbl>
          </a:graphicData>
        </a:graphic>
      </p:graphicFrame>
    </p:spTree>
    <p:extLst>
      <p:ext uri="{BB962C8B-B14F-4D97-AF65-F5344CB8AC3E}">
        <p14:creationId xmlns:p14="http://schemas.microsoft.com/office/powerpoint/2010/main" val="2329201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CBDAE"/>
        </a:solid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8E1E685E-ADD7-821E-2D7D-15967EE79A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6" name="AutoShape 6"/>
          <p:cNvSpPr/>
          <p:nvPr/>
        </p:nvSpPr>
        <p:spPr>
          <a:xfrm>
            <a:off x="9832983" y="2474649"/>
            <a:ext cx="5352061" cy="11973"/>
          </a:xfrm>
          <a:prstGeom prst="line">
            <a:avLst/>
          </a:prstGeom>
          <a:ln w="9525" cap="rnd">
            <a:solidFill>
              <a:srgbClr val="1D1C16"/>
            </a:solidFill>
            <a:prstDash val="solid"/>
            <a:headEnd type="none" w="sm" len="sm"/>
            <a:tailEnd type="none" w="sm" len="sm"/>
          </a:ln>
        </p:spPr>
        <p:txBody>
          <a:bodyPr/>
          <a:lstStyle/>
          <a:p>
            <a:endParaRPr lang="en-US"/>
          </a:p>
        </p:txBody>
      </p:sp>
      <p:sp>
        <p:nvSpPr>
          <p:cNvPr id="8" name="TextBox 8"/>
          <p:cNvSpPr txBox="1"/>
          <p:nvPr/>
        </p:nvSpPr>
        <p:spPr>
          <a:xfrm>
            <a:off x="8113679" y="1076325"/>
            <a:ext cx="8790668" cy="863727"/>
          </a:xfrm>
          <a:prstGeom prst="rect">
            <a:avLst/>
          </a:prstGeom>
        </p:spPr>
        <p:txBody>
          <a:bodyPr lIns="0" tIns="0" rIns="0" bIns="0" rtlCol="0" anchor="t">
            <a:spAutoFit/>
          </a:bodyPr>
          <a:lstStyle/>
          <a:p>
            <a:pPr algn="ctr">
              <a:lnSpc>
                <a:spcPts val="6757"/>
              </a:lnSpc>
            </a:pPr>
            <a:r>
              <a:rPr lang="en-US" sz="6033" b="1">
                <a:solidFill>
                  <a:srgbClr val="1D1C16"/>
                </a:solidFill>
                <a:latin typeface="Ibarra Real Nova Bold"/>
                <a:ea typeface="Ibarra Real Nova Bold"/>
                <a:cs typeface="Ibarra Real Nova Bold"/>
                <a:sym typeface="Ibarra Real Nova Bold"/>
              </a:rPr>
              <a:t>INTRODUCTION</a:t>
            </a:r>
          </a:p>
        </p:txBody>
      </p:sp>
      <p:sp>
        <p:nvSpPr>
          <p:cNvPr id="10" name="TextBox 10"/>
          <p:cNvSpPr txBox="1"/>
          <p:nvPr/>
        </p:nvSpPr>
        <p:spPr>
          <a:xfrm>
            <a:off x="8113679" y="2967634"/>
            <a:ext cx="6367118" cy="5483860"/>
          </a:xfrm>
          <a:prstGeom prst="rect">
            <a:avLst/>
          </a:prstGeom>
        </p:spPr>
        <p:txBody>
          <a:bodyPr lIns="0" tIns="0" rIns="0" bIns="0" rtlCol="0" anchor="t">
            <a:spAutoFit/>
          </a:bodyPr>
          <a:lstStyle/>
          <a:p>
            <a:pPr algn="l">
              <a:lnSpc>
                <a:spcPts val="4340"/>
              </a:lnSpc>
            </a:pPr>
            <a:r>
              <a:rPr lang="en-US" sz="3100">
                <a:solidFill>
                  <a:srgbClr val="1D1C16"/>
                </a:solidFill>
                <a:latin typeface="Source Serif Pro"/>
                <a:ea typeface="Source Serif Pro"/>
                <a:cs typeface="Source Serif Pro"/>
                <a:sym typeface="Source Serif Pro"/>
              </a:rPr>
              <a:t> I initially hypothesized that the remaining 35 percent represented nicknames or informal variations of family names. Further details regarding this remarkable </a:t>
            </a:r>
            <a:r>
              <a:rPr lang="en-US" sz="3100" b="1" i="1">
                <a:solidFill>
                  <a:srgbClr val="1D1C16"/>
                </a:solidFill>
                <a:latin typeface="Source Serif Pro Bold Italics"/>
                <a:ea typeface="Source Serif Pro Bold Italics"/>
                <a:cs typeface="Source Serif Pro Bold Italics"/>
                <a:sym typeface="Source Serif Pro Bold Italics"/>
              </a:rPr>
              <a:t>“tune tree”</a:t>
            </a:r>
            <a:r>
              <a:rPr lang="en-US" sz="3100">
                <a:solidFill>
                  <a:srgbClr val="1D1C16"/>
                </a:solidFill>
                <a:latin typeface="Source Serif Pro"/>
                <a:ea typeface="Source Serif Pro"/>
                <a:cs typeface="Source Serif Pro"/>
                <a:sym typeface="Source Serif Pro"/>
              </a:rPr>
              <a:t> were later confirmed during an online interview with her nephew, </a:t>
            </a:r>
            <a:r>
              <a:rPr lang="en-US" sz="3100" b="1" i="1">
                <a:solidFill>
                  <a:srgbClr val="1D1C16"/>
                </a:solidFill>
                <a:latin typeface="Source Serif Pro Bold Italics"/>
                <a:ea typeface="Source Serif Pro Bold Italics"/>
                <a:cs typeface="Source Serif Pro Bold Italics"/>
                <a:sym typeface="Source Serif Pro Bold Italics"/>
              </a:rPr>
              <a:t>Besben Maquiso</a:t>
            </a:r>
            <a:r>
              <a:rPr lang="en-US" sz="3100">
                <a:solidFill>
                  <a:srgbClr val="1D1C16"/>
                </a:solidFill>
                <a:latin typeface="Source Serif Pro"/>
                <a:ea typeface="Source Serif Pro"/>
                <a:cs typeface="Source Serif Pro"/>
                <a:sym typeface="Source Serif Pro"/>
              </a:rPr>
              <a:t>, on October 15, 2020.</a:t>
            </a:r>
          </a:p>
          <a:p>
            <a:pPr algn="l">
              <a:lnSpc>
                <a:spcPts val="4340"/>
              </a:lnSpc>
            </a:pPr>
            <a:endParaRPr lang="en-US" sz="3100">
              <a:solidFill>
                <a:srgbClr val="1D1C16"/>
              </a:solidFill>
              <a:latin typeface="Source Serif Pro"/>
              <a:ea typeface="Source Serif Pro"/>
              <a:cs typeface="Source Serif Pro"/>
              <a:sym typeface="Source Serif Pro"/>
            </a:endParaRPr>
          </a:p>
        </p:txBody>
      </p:sp>
      <p:pic>
        <p:nvPicPr>
          <p:cNvPr id="22" name="Picture 21">
            <a:extLst>
              <a:ext uri="{FF2B5EF4-FFF2-40B4-BE49-F238E27FC236}">
                <a16:creationId xmlns:a16="http://schemas.microsoft.com/office/drawing/2014/main" id="{87CD6B63-7E6A-8F50-A3F4-3B7E00FA9D4A}"/>
              </a:ext>
            </a:extLst>
          </p:cNvPr>
          <p:cNvPicPr>
            <a:picLocks noChangeAspect="1"/>
          </p:cNvPicPr>
          <p:nvPr/>
        </p:nvPicPr>
        <p:blipFill>
          <a:blip r:embed="rId3">
            <a:extLst>
              <a:ext uri="{28A0092B-C50C-407E-A947-70E740481C1C}">
                <a14:useLocalDpi xmlns:a14="http://schemas.microsoft.com/office/drawing/2010/main" val="0"/>
              </a:ext>
            </a:extLst>
          </a:blip>
          <a:srcRect l="70735" t="41576"/>
          <a:stretch>
            <a:fillRect/>
          </a:stretch>
        </p:blipFill>
        <p:spPr>
          <a:xfrm>
            <a:off x="12935938" y="4276988"/>
            <a:ext cx="5352061" cy="6010011"/>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3F48C-19E6-D919-9C04-D5D9E373AA0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4903FD3-0BD4-1B00-79FF-6A5DB32837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4" name="TextBox 6">
            <a:extLst>
              <a:ext uri="{FF2B5EF4-FFF2-40B4-BE49-F238E27FC236}">
                <a16:creationId xmlns:a16="http://schemas.microsoft.com/office/drawing/2014/main" id="{E6E4DB86-D5B0-84AD-70F6-0EAF499212D5}"/>
              </a:ext>
            </a:extLst>
          </p:cNvPr>
          <p:cNvSpPr txBox="1"/>
          <p:nvPr/>
        </p:nvSpPr>
        <p:spPr>
          <a:xfrm>
            <a:off x="2368005" y="729183"/>
            <a:ext cx="13551989" cy="686943"/>
          </a:xfrm>
          <a:prstGeom prst="rect">
            <a:avLst/>
          </a:prstGeom>
        </p:spPr>
        <p:txBody>
          <a:bodyPr lIns="0" tIns="0" rIns="0" bIns="0" rtlCol="0" anchor="t">
            <a:spAutoFit/>
          </a:bodyPr>
          <a:lstStyle/>
          <a:p>
            <a:pPr algn="ctr">
              <a:lnSpc>
                <a:spcPts val="5376"/>
              </a:lnSpc>
            </a:pPr>
            <a:r>
              <a:rPr lang="en-US" sz="4800" b="1" dirty="0">
                <a:solidFill>
                  <a:srgbClr val="1D1C16"/>
                </a:solidFill>
                <a:latin typeface="Ibarra Real Nova Bold"/>
                <a:ea typeface="Ibarra Real Nova Bold"/>
                <a:cs typeface="Ibarra Real Nova Bold"/>
                <a:sym typeface="Ibarra Real Nova Bold"/>
              </a:rPr>
              <a:t>LET US SING!</a:t>
            </a:r>
          </a:p>
        </p:txBody>
      </p:sp>
      <p:sp>
        <p:nvSpPr>
          <p:cNvPr id="5" name="TextBox 7">
            <a:extLst>
              <a:ext uri="{FF2B5EF4-FFF2-40B4-BE49-F238E27FC236}">
                <a16:creationId xmlns:a16="http://schemas.microsoft.com/office/drawing/2014/main" id="{48DF889C-6E1C-6530-4FC5-167876C65860}"/>
              </a:ext>
            </a:extLst>
          </p:cNvPr>
          <p:cNvSpPr txBox="1"/>
          <p:nvPr/>
        </p:nvSpPr>
        <p:spPr>
          <a:xfrm>
            <a:off x="1028700" y="1676207"/>
            <a:ext cx="16230600" cy="1139633"/>
          </a:xfrm>
          <a:prstGeom prst="rect">
            <a:avLst/>
          </a:prstGeom>
        </p:spPr>
        <p:txBody>
          <a:bodyPr lIns="0" tIns="0" rIns="0" bIns="0" rtlCol="0" anchor="t">
            <a:spAutoFit/>
          </a:bodyPr>
          <a:lstStyle/>
          <a:p>
            <a:pPr algn="ctr">
              <a:lnSpc>
                <a:spcPts val="4385"/>
              </a:lnSpc>
            </a:pPr>
            <a:r>
              <a:rPr lang="en-US" sz="3132">
                <a:solidFill>
                  <a:srgbClr val="1D1C16"/>
                </a:solidFill>
                <a:latin typeface="Source Serif Pro"/>
                <a:ea typeface="Source Serif Pro"/>
                <a:cs typeface="Source Serif Pro"/>
                <a:sym typeface="Source Serif Pro"/>
              </a:rPr>
              <a:t>Of the twenty-one family hymn tunes from the </a:t>
            </a:r>
            <a:r>
              <a:rPr lang="en-US" sz="3132" b="1" i="1">
                <a:solidFill>
                  <a:srgbClr val="1D1C16"/>
                </a:solidFill>
                <a:latin typeface="Source Serif Pro Bold Italics"/>
                <a:ea typeface="Source Serif Pro Bold Italics"/>
                <a:cs typeface="Source Serif Pro Bold Italics"/>
                <a:sym typeface="Source Serif Pro Bold Italics"/>
              </a:rPr>
              <a:t>Alawiton sa Pagtoo</a:t>
            </a:r>
            <a:r>
              <a:rPr lang="en-US" sz="3132">
                <a:solidFill>
                  <a:srgbClr val="1D1C16"/>
                </a:solidFill>
                <a:latin typeface="Source Serif Pro"/>
                <a:ea typeface="Source Serif Pro"/>
                <a:cs typeface="Source Serif Pro"/>
                <a:sym typeface="Source Serif Pro"/>
              </a:rPr>
              <a:t>,</a:t>
            </a:r>
          </a:p>
          <a:p>
            <a:pPr algn="ctr">
              <a:lnSpc>
                <a:spcPts val="4385"/>
              </a:lnSpc>
            </a:pPr>
            <a:r>
              <a:rPr lang="en-US" sz="3132">
                <a:solidFill>
                  <a:srgbClr val="1D1C16"/>
                </a:solidFill>
                <a:latin typeface="Source Serif Pro"/>
                <a:ea typeface="Source Serif Pro"/>
                <a:cs typeface="Source Serif Pro"/>
                <a:sym typeface="Source Serif Pro"/>
              </a:rPr>
              <a:t>only 12 appeared in the </a:t>
            </a:r>
            <a:r>
              <a:rPr lang="en-US" sz="3132" b="1" i="1">
                <a:solidFill>
                  <a:srgbClr val="1D1C16"/>
                </a:solidFill>
                <a:latin typeface="Source Serif Pro Bold Italics"/>
                <a:ea typeface="Source Serif Pro Bold Italics"/>
                <a:cs typeface="Source Serif Pro Bold Italics"/>
                <a:sym typeface="Source Serif Pro Bold Italics"/>
              </a:rPr>
              <a:t>Hymnal of a Faith Journey</a:t>
            </a:r>
            <a:r>
              <a:rPr lang="en-US" sz="3132">
                <a:solidFill>
                  <a:srgbClr val="1D1C16"/>
                </a:solidFill>
                <a:latin typeface="Source Serif Pro"/>
                <a:ea typeface="Source Serif Pro"/>
                <a:cs typeface="Source Serif Pro"/>
                <a:sym typeface="Source Serif Pro"/>
              </a:rPr>
              <a:t> with English translations.</a:t>
            </a:r>
          </a:p>
        </p:txBody>
      </p:sp>
      <p:pic>
        <p:nvPicPr>
          <p:cNvPr id="8" name="Picture 7">
            <a:extLst>
              <a:ext uri="{FF2B5EF4-FFF2-40B4-BE49-F238E27FC236}">
                <a16:creationId xmlns:a16="http://schemas.microsoft.com/office/drawing/2014/main" id="{F1F6F7C5-284C-0B51-3D27-0D6FA02203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graphicFrame>
        <p:nvGraphicFramePr>
          <p:cNvPr id="9" name="Table 8">
            <a:extLst>
              <a:ext uri="{FF2B5EF4-FFF2-40B4-BE49-F238E27FC236}">
                <a16:creationId xmlns:a16="http://schemas.microsoft.com/office/drawing/2014/main" id="{28866C17-C182-2BD3-EF5B-03EA826BB5E1}"/>
              </a:ext>
            </a:extLst>
          </p:cNvPr>
          <p:cNvGraphicFramePr>
            <a:graphicFrameLocks noGrp="1"/>
          </p:cNvGraphicFramePr>
          <p:nvPr>
            <p:extLst>
              <p:ext uri="{D42A27DB-BD31-4B8C-83A1-F6EECF244321}">
                <p14:modId xmlns:p14="http://schemas.microsoft.com/office/powerpoint/2010/main" val="275135204"/>
              </p:ext>
            </p:extLst>
          </p:nvPr>
        </p:nvGraphicFramePr>
        <p:xfrm>
          <a:off x="1028699" y="3390900"/>
          <a:ext cx="16230600" cy="1454213"/>
        </p:xfrm>
        <a:graphic>
          <a:graphicData uri="http://schemas.openxmlformats.org/drawingml/2006/table">
            <a:tbl>
              <a:tblPr firstRow="1" bandRow="1">
                <a:tableStyleId>{2D5ABB26-0587-4C30-8999-92F81FD0307C}</a:tableStyleId>
              </a:tblPr>
              <a:tblGrid>
                <a:gridCol w="7124700">
                  <a:extLst>
                    <a:ext uri="{9D8B030D-6E8A-4147-A177-3AD203B41FA5}">
                      <a16:colId xmlns:a16="http://schemas.microsoft.com/office/drawing/2014/main" val="2298239855"/>
                    </a:ext>
                  </a:extLst>
                </a:gridCol>
                <a:gridCol w="4495800">
                  <a:extLst>
                    <a:ext uri="{9D8B030D-6E8A-4147-A177-3AD203B41FA5}">
                      <a16:colId xmlns:a16="http://schemas.microsoft.com/office/drawing/2014/main" val="205135576"/>
                    </a:ext>
                  </a:extLst>
                </a:gridCol>
                <a:gridCol w="4610100">
                  <a:extLst>
                    <a:ext uri="{9D8B030D-6E8A-4147-A177-3AD203B41FA5}">
                      <a16:colId xmlns:a16="http://schemas.microsoft.com/office/drawing/2014/main" val="2024137460"/>
                    </a:ext>
                  </a:extLst>
                </a:gridCol>
              </a:tblGrid>
              <a:tr h="1454213">
                <a:tc>
                  <a:txBody>
                    <a:bodyPr/>
                    <a:lstStyle/>
                    <a:p>
                      <a:pPr algn="ctr"/>
                      <a:r>
                        <a:rPr lang="en-US" sz="2800" b="0" i="0" kern="1200" dirty="0">
                          <a:solidFill>
                            <a:schemeClr val="tx1"/>
                          </a:solidFill>
                          <a:effectLst/>
                          <a:latin typeface="Georgia Pro" panose="02040502050405020303" pitchFamily="18" charset="0"/>
                          <a:ea typeface="+mn-ea"/>
                          <a:cs typeface="+mn-cs"/>
                        </a:rPr>
                        <a:t>Ning </a:t>
                      </a:r>
                      <a:r>
                        <a:rPr lang="en-US" sz="2800" b="0" i="0" kern="1200" dirty="0" err="1">
                          <a:solidFill>
                            <a:schemeClr val="tx1"/>
                          </a:solidFill>
                          <a:effectLst/>
                          <a:latin typeface="Georgia Pro" panose="02040502050405020303" pitchFamily="18" charset="0"/>
                          <a:ea typeface="+mn-ea"/>
                          <a:cs typeface="+mn-cs"/>
                        </a:rPr>
                        <a:t>takna</a:t>
                      </a:r>
                      <a:r>
                        <a:rPr lang="en-US" sz="2800" b="0" i="0" kern="1200" dirty="0">
                          <a:solidFill>
                            <a:schemeClr val="tx1"/>
                          </a:solidFill>
                          <a:effectLst/>
                          <a:latin typeface="Georgia Pro" panose="02040502050405020303" pitchFamily="18" charset="0"/>
                          <a:ea typeface="+mn-ea"/>
                          <a:cs typeface="+mn-cs"/>
                        </a:rPr>
                        <a:t> </a:t>
                      </a:r>
                      <a:r>
                        <a:rPr lang="en-US" sz="2800" b="0" i="0" kern="1200" dirty="0" err="1">
                          <a:solidFill>
                            <a:schemeClr val="tx1"/>
                          </a:solidFill>
                          <a:effectLst/>
                          <a:latin typeface="Georgia Pro" panose="02040502050405020303" pitchFamily="18" charset="0"/>
                          <a:ea typeface="+mn-ea"/>
                          <a:cs typeface="+mn-cs"/>
                        </a:rPr>
                        <a:t>sa</a:t>
                      </a:r>
                      <a:r>
                        <a:rPr lang="en-US" sz="2800" b="0" i="0" kern="1200" dirty="0">
                          <a:solidFill>
                            <a:schemeClr val="tx1"/>
                          </a:solidFill>
                          <a:effectLst/>
                          <a:latin typeface="Georgia Pro" panose="02040502050405020303" pitchFamily="18" charset="0"/>
                          <a:ea typeface="+mn-ea"/>
                          <a:cs typeface="+mn-cs"/>
                        </a:rPr>
                        <a:t> among </a:t>
                      </a:r>
                      <a:r>
                        <a:rPr lang="en-US" sz="2800" b="0" i="0" kern="1200" dirty="0" err="1">
                          <a:solidFill>
                            <a:schemeClr val="tx1"/>
                          </a:solidFill>
                          <a:effectLst/>
                          <a:latin typeface="Georgia Pro" panose="02040502050405020303" pitchFamily="18" charset="0"/>
                          <a:ea typeface="+mn-ea"/>
                          <a:cs typeface="+mn-cs"/>
                        </a:rPr>
                        <a:t>paghandum</a:t>
                      </a:r>
                      <a:r>
                        <a:rPr lang="en-US" sz="2800" b="0" i="0" kern="1200" dirty="0">
                          <a:solidFill>
                            <a:schemeClr val="tx1"/>
                          </a:solidFill>
                          <a:effectLst/>
                          <a:latin typeface="Georgia Pro" panose="02040502050405020303" pitchFamily="18" charset="0"/>
                          <a:ea typeface="+mn-ea"/>
                          <a:cs typeface="+mn-cs"/>
                        </a:rPr>
                        <a:t>/</a:t>
                      </a:r>
                      <a:endParaRPr lang="en-US" sz="2800" kern="1200" dirty="0">
                        <a:solidFill>
                          <a:schemeClr val="tx1"/>
                        </a:solidFill>
                        <a:effectLst/>
                        <a:latin typeface="Georgia Pro" panose="02040502050405020303" pitchFamily="18" charset="0"/>
                        <a:ea typeface="+mn-ea"/>
                        <a:cs typeface="+mn-cs"/>
                      </a:endParaRPr>
                    </a:p>
                    <a:p>
                      <a:pPr algn="ctr"/>
                      <a:r>
                        <a:rPr lang="en-US" sz="2800" b="1" i="1" kern="1200" dirty="0">
                          <a:solidFill>
                            <a:schemeClr val="tx1"/>
                          </a:solidFill>
                          <a:effectLst/>
                          <a:latin typeface="Georgia Pro" panose="02040502050405020303" pitchFamily="18" charset="0"/>
                          <a:ea typeface="+mn-ea"/>
                          <a:cs typeface="+mn-cs"/>
                        </a:rPr>
                        <a:t>In this hour of solemn remembering </a:t>
                      </a:r>
                      <a:endParaRPr lang="en-US" sz="2800" kern="1200" dirty="0">
                        <a:solidFill>
                          <a:schemeClr val="tx1"/>
                        </a:solidFill>
                        <a:effectLst/>
                        <a:latin typeface="Georgia Pro" panose="02040502050405020303" pitchFamily="18" charset="0"/>
                        <a:ea typeface="+mn-ea"/>
                        <a:cs typeface="+mn-cs"/>
                      </a:endParaRPr>
                    </a:p>
                  </a:txBody>
                  <a:tcPr anchor="ctr"/>
                </a:tc>
                <a:tc>
                  <a:txBody>
                    <a:bodyPr/>
                    <a:lstStyle/>
                    <a:p>
                      <a:pPr algn="ctr"/>
                      <a:r>
                        <a:rPr lang="en-PH" sz="2800" dirty="0">
                          <a:latin typeface="Georgia Pro" panose="02040502050405020303" pitchFamily="18" charset="0"/>
                        </a:rPr>
                        <a:t>FRANCES</a:t>
                      </a:r>
                    </a:p>
                  </a:txBody>
                  <a:tcPr anchor="ctr"/>
                </a:tc>
                <a:tc>
                  <a:txBody>
                    <a:bodyPr/>
                    <a:lstStyle/>
                    <a:p>
                      <a:pPr algn="ctr"/>
                      <a:r>
                        <a:rPr lang="en-PH" sz="2800" dirty="0">
                          <a:latin typeface="Georgia Pro" panose="02040502050405020303" pitchFamily="18" charset="0"/>
                        </a:rPr>
                        <a:t>HFJ 262</a:t>
                      </a:r>
                    </a:p>
                  </a:txBody>
                  <a:tcPr anchor="ctr"/>
                </a:tc>
                <a:extLst>
                  <a:ext uri="{0D108BD9-81ED-4DB2-BD59-A6C34878D82A}">
                    <a16:rowId xmlns:a16="http://schemas.microsoft.com/office/drawing/2014/main" val="1540686216"/>
                  </a:ext>
                </a:extLst>
              </a:tr>
            </a:tbl>
          </a:graphicData>
        </a:graphic>
      </p:graphicFrame>
    </p:spTree>
    <p:extLst>
      <p:ext uri="{BB962C8B-B14F-4D97-AF65-F5344CB8AC3E}">
        <p14:creationId xmlns:p14="http://schemas.microsoft.com/office/powerpoint/2010/main" val="3378342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CCBDAE"/>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8C47CA3-877F-0F5F-7D81-14E8AFE3AC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6" name="AutoShape 6"/>
          <p:cNvSpPr/>
          <p:nvPr/>
        </p:nvSpPr>
        <p:spPr>
          <a:xfrm>
            <a:off x="6911795" y="1783885"/>
            <a:ext cx="9200420" cy="0"/>
          </a:xfrm>
          <a:prstGeom prst="line">
            <a:avLst/>
          </a:prstGeom>
          <a:ln w="19050" cap="rnd">
            <a:solidFill>
              <a:srgbClr val="1D1C16"/>
            </a:solidFill>
            <a:prstDash val="solid"/>
            <a:headEnd type="none" w="sm" len="sm"/>
            <a:tailEnd type="none" w="sm" len="sm"/>
          </a:ln>
        </p:spPr>
        <p:txBody>
          <a:bodyPr/>
          <a:lstStyle/>
          <a:p>
            <a:endParaRPr lang="en-US"/>
          </a:p>
        </p:txBody>
      </p:sp>
      <p:sp>
        <p:nvSpPr>
          <p:cNvPr id="7" name="TextBox 7"/>
          <p:cNvSpPr txBox="1"/>
          <p:nvPr/>
        </p:nvSpPr>
        <p:spPr>
          <a:xfrm>
            <a:off x="4736011" y="729183"/>
            <a:ext cx="13551989" cy="686943"/>
          </a:xfrm>
          <a:prstGeom prst="rect">
            <a:avLst/>
          </a:prstGeom>
        </p:spPr>
        <p:txBody>
          <a:bodyPr lIns="0" tIns="0" rIns="0" bIns="0" rtlCol="0" anchor="t">
            <a:spAutoFit/>
          </a:bodyPr>
          <a:lstStyle/>
          <a:p>
            <a:pPr algn="ctr">
              <a:lnSpc>
                <a:spcPts val="5376"/>
              </a:lnSpc>
            </a:pPr>
            <a:r>
              <a:rPr lang="en-US" sz="4800" b="1">
                <a:solidFill>
                  <a:srgbClr val="1D1C16"/>
                </a:solidFill>
                <a:latin typeface="Ibarra Real Nova Bold"/>
                <a:ea typeface="Ibarra Real Nova Bold"/>
                <a:cs typeface="Ibarra Real Nova Bold"/>
                <a:sym typeface="Ibarra Real Nova Bold"/>
              </a:rPr>
              <a:t>CLOSING WORDS</a:t>
            </a:r>
          </a:p>
        </p:txBody>
      </p:sp>
      <p:sp>
        <p:nvSpPr>
          <p:cNvPr id="8" name="Freeform 8"/>
          <p:cNvSpPr/>
          <p:nvPr/>
        </p:nvSpPr>
        <p:spPr>
          <a:xfrm>
            <a:off x="0" y="350050"/>
            <a:ext cx="6141814" cy="11141613"/>
          </a:xfrm>
          <a:custGeom>
            <a:avLst/>
            <a:gdLst/>
            <a:ahLst/>
            <a:cxnLst/>
            <a:rect l="l" t="t" r="r" b="b"/>
            <a:pathLst>
              <a:path w="6141814" h="11141613">
                <a:moveTo>
                  <a:pt x="0" y="0"/>
                </a:moveTo>
                <a:lnTo>
                  <a:pt x="6141814" y="0"/>
                </a:lnTo>
                <a:lnTo>
                  <a:pt x="6141814" y="11141613"/>
                </a:lnTo>
                <a:lnTo>
                  <a:pt x="0" y="11141613"/>
                </a:lnTo>
                <a:lnTo>
                  <a:pt x="0" y="0"/>
                </a:lnTo>
                <a:close/>
              </a:path>
            </a:pathLst>
          </a:custGeom>
          <a:blipFill>
            <a:blip r:embed="rId3"/>
            <a:stretch>
              <a:fillRect/>
            </a:stretch>
          </a:blipFill>
        </p:spPr>
        <p:txBody>
          <a:bodyPr/>
          <a:lstStyle/>
          <a:p>
            <a:endParaRPr lang="en-US"/>
          </a:p>
        </p:txBody>
      </p:sp>
      <p:sp>
        <p:nvSpPr>
          <p:cNvPr id="9" name="Freeform 9"/>
          <p:cNvSpPr/>
          <p:nvPr/>
        </p:nvSpPr>
        <p:spPr>
          <a:xfrm>
            <a:off x="3407887" y="3301654"/>
            <a:ext cx="4109243" cy="7448779"/>
          </a:xfrm>
          <a:custGeom>
            <a:avLst/>
            <a:gdLst/>
            <a:ahLst/>
            <a:cxnLst/>
            <a:rect l="l" t="t" r="r" b="b"/>
            <a:pathLst>
              <a:path w="4109243" h="7448779">
                <a:moveTo>
                  <a:pt x="0" y="0"/>
                </a:moveTo>
                <a:lnTo>
                  <a:pt x="4109243" y="0"/>
                </a:lnTo>
                <a:lnTo>
                  <a:pt x="4109243" y="7448779"/>
                </a:lnTo>
                <a:lnTo>
                  <a:pt x="0" y="7448779"/>
                </a:lnTo>
                <a:lnTo>
                  <a:pt x="0" y="0"/>
                </a:lnTo>
                <a:close/>
              </a:path>
            </a:pathLst>
          </a:custGeom>
          <a:blipFill>
            <a:blip r:embed="rId4"/>
            <a:stretch>
              <a:fillRect/>
            </a:stretch>
          </a:blipFill>
        </p:spPr>
        <p:txBody>
          <a:bodyPr/>
          <a:lstStyle/>
          <a:p>
            <a:endParaRPr lang="en-US"/>
          </a:p>
        </p:txBody>
      </p:sp>
      <p:sp>
        <p:nvSpPr>
          <p:cNvPr id="10" name="TextBox 10"/>
          <p:cNvSpPr txBox="1"/>
          <p:nvPr/>
        </p:nvSpPr>
        <p:spPr>
          <a:xfrm>
            <a:off x="6642708" y="2396980"/>
            <a:ext cx="10616592" cy="5235576"/>
          </a:xfrm>
          <a:prstGeom prst="rect">
            <a:avLst/>
          </a:prstGeom>
        </p:spPr>
        <p:txBody>
          <a:bodyPr lIns="0" tIns="0" rIns="0" bIns="0" rtlCol="0" anchor="t">
            <a:spAutoFit/>
          </a:bodyPr>
          <a:lstStyle/>
          <a:p>
            <a:pPr algn="ctr">
              <a:lnSpc>
                <a:spcPts val="4199"/>
              </a:lnSpc>
            </a:pPr>
            <a:r>
              <a:rPr lang="en-US" sz="2999">
                <a:solidFill>
                  <a:srgbClr val="1D1C16"/>
                </a:solidFill>
                <a:latin typeface="Source Serif Pro"/>
                <a:ea typeface="Source Serif Pro"/>
                <a:cs typeface="Source Serif Pro"/>
                <a:sym typeface="Source Serif Pro"/>
              </a:rPr>
              <a:t>Elena Granada Maquiso’s </a:t>
            </a:r>
            <a:r>
              <a:rPr lang="en-US" sz="2999" b="1" i="1">
                <a:solidFill>
                  <a:srgbClr val="1D1C16"/>
                </a:solidFill>
                <a:latin typeface="Source Serif Pro Bold Italics"/>
                <a:ea typeface="Source Serif Pro Bold Italics"/>
                <a:cs typeface="Source Serif Pro Bold Italics"/>
                <a:sym typeface="Source Serif Pro Bold Italics"/>
              </a:rPr>
              <a:t>“tune tree” </a:t>
            </a:r>
            <a:r>
              <a:rPr lang="en-US" sz="2999">
                <a:solidFill>
                  <a:srgbClr val="1D1C16"/>
                </a:solidFill>
                <a:latin typeface="Source Serif Pro"/>
                <a:ea typeface="Source Serif Pro"/>
                <a:cs typeface="Source Serif Pro"/>
                <a:sym typeface="Source Serif Pro"/>
              </a:rPr>
              <a:t>stands as a remarkable testimony to how music can preserve memory, deepen kinship, and embody faith. Though she did not establish a family through marriage or children, she nurtured generations through her ministry, scholarship, and indigenous hymnody, immortalizing the names and lives of her loved ones in musical form. Her family tunes reveal not only her affection for her family, but also her artistic vision of connecting identity, spirituality, and community through Cebuano church music. </a:t>
            </a:r>
          </a:p>
        </p:txBody>
      </p:sp>
      <p:sp>
        <p:nvSpPr>
          <p:cNvPr id="11" name="TextBox 11"/>
          <p:cNvSpPr txBox="1"/>
          <p:nvPr/>
        </p:nvSpPr>
        <p:spPr>
          <a:xfrm>
            <a:off x="833242" y="8863693"/>
            <a:ext cx="2900558" cy="410369"/>
          </a:xfrm>
          <a:prstGeom prst="rect">
            <a:avLst/>
          </a:prstGeom>
        </p:spPr>
        <p:txBody>
          <a:bodyPr wrap="square" lIns="0" tIns="0" rIns="0" bIns="0" rtlCol="0" anchor="t">
            <a:spAutoFit/>
          </a:bodyPr>
          <a:lstStyle/>
          <a:p>
            <a:pPr algn="ctr">
              <a:lnSpc>
                <a:spcPts val="3210"/>
              </a:lnSpc>
            </a:pPr>
            <a:r>
              <a:rPr lang="en-US" sz="2293" dirty="0">
                <a:solidFill>
                  <a:srgbClr val="FFFFFF"/>
                </a:solidFill>
                <a:latin typeface="Amsterdam Four"/>
                <a:ea typeface="Amsterdam Four"/>
                <a:cs typeface="Amsterdam Four"/>
                <a:sym typeface="Amsterdam Four"/>
              </a:rPr>
              <a:t>Elena G. </a:t>
            </a:r>
            <a:r>
              <a:rPr lang="en-US" sz="2293" dirty="0" err="1">
                <a:solidFill>
                  <a:srgbClr val="FFFFFF"/>
                </a:solidFill>
                <a:latin typeface="Amsterdam Four"/>
                <a:ea typeface="Amsterdam Four"/>
                <a:cs typeface="Amsterdam Four"/>
                <a:sym typeface="Amsterdam Four"/>
              </a:rPr>
              <a:t>Maquiso</a:t>
            </a:r>
            <a:endParaRPr lang="en-US" sz="2293" dirty="0">
              <a:solidFill>
                <a:srgbClr val="FFFFFF"/>
              </a:solidFill>
              <a:latin typeface="Amsterdam Four"/>
              <a:ea typeface="Amsterdam Four"/>
              <a:cs typeface="Amsterdam Four"/>
              <a:sym typeface="Amsterdam Fou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0ED9979-F15E-5007-BDAA-2C4275355B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3" name="Freeform 8">
            <a:extLst>
              <a:ext uri="{FF2B5EF4-FFF2-40B4-BE49-F238E27FC236}">
                <a16:creationId xmlns:a16="http://schemas.microsoft.com/office/drawing/2014/main" id="{9D1CAE61-473D-1B92-7C4C-EA5F441FF3B3}"/>
              </a:ext>
            </a:extLst>
          </p:cNvPr>
          <p:cNvSpPr/>
          <p:nvPr/>
        </p:nvSpPr>
        <p:spPr>
          <a:xfrm>
            <a:off x="0" y="350050"/>
            <a:ext cx="6141814" cy="11141613"/>
          </a:xfrm>
          <a:custGeom>
            <a:avLst/>
            <a:gdLst/>
            <a:ahLst/>
            <a:cxnLst/>
            <a:rect l="l" t="t" r="r" b="b"/>
            <a:pathLst>
              <a:path w="6141814" h="11141613">
                <a:moveTo>
                  <a:pt x="0" y="0"/>
                </a:moveTo>
                <a:lnTo>
                  <a:pt x="6141814" y="0"/>
                </a:lnTo>
                <a:lnTo>
                  <a:pt x="6141814" y="11141613"/>
                </a:lnTo>
                <a:lnTo>
                  <a:pt x="0" y="11141613"/>
                </a:lnTo>
                <a:lnTo>
                  <a:pt x="0" y="0"/>
                </a:lnTo>
                <a:close/>
              </a:path>
            </a:pathLst>
          </a:custGeom>
          <a:blipFill>
            <a:blip r:embed="rId3"/>
            <a:stretch>
              <a:fillRect/>
            </a:stretch>
          </a:blipFill>
        </p:spPr>
        <p:txBody>
          <a:bodyPr/>
          <a:lstStyle/>
          <a:p>
            <a:endParaRPr lang="en-US"/>
          </a:p>
        </p:txBody>
      </p:sp>
      <p:sp>
        <p:nvSpPr>
          <p:cNvPr id="4" name="Freeform 9">
            <a:extLst>
              <a:ext uri="{FF2B5EF4-FFF2-40B4-BE49-F238E27FC236}">
                <a16:creationId xmlns:a16="http://schemas.microsoft.com/office/drawing/2014/main" id="{DECCF293-E8FD-3E12-37E7-408371AB5D0C}"/>
              </a:ext>
            </a:extLst>
          </p:cNvPr>
          <p:cNvSpPr/>
          <p:nvPr/>
        </p:nvSpPr>
        <p:spPr>
          <a:xfrm>
            <a:off x="3407887" y="3301654"/>
            <a:ext cx="4109243" cy="7448779"/>
          </a:xfrm>
          <a:custGeom>
            <a:avLst/>
            <a:gdLst/>
            <a:ahLst/>
            <a:cxnLst/>
            <a:rect l="l" t="t" r="r" b="b"/>
            <a:pathLst>
              <a:path w="4109243" h="7448779">
                <a:moveTo>
                  <a:pt x="0" y="0"/>
                </a:moveTo>
                <a:lnTo>
                  <a:pt x="4109243" y="0"/>
                </a:lnTo>
                <a:lnTo>
                  <a:pt x="4109243" y="7448779"/>
                </a:lnTo>
                <a:lnTo>
                  <a:pt x="0" y="7448779"/>
                </a:lnTo>
                <a:lnTo>
                  <a:pt x="0" y="0"/>
                </a:lnTo>
                <a:close/>
              </a:path>
            </a:pathLst>
          </a:custGeom>
          <a:blipFill>
            <a:blip r:embed="rId4"/>
            <a:stretch>
              <a:fillRect/>
            </a:stretch>
          </a:blipFill>
        </p:spPr>
        <p:txBody>
          <a:bodyPr/>
          <a:lstStyle/>
          <a:p>
            <a:endParaRPr lang="en-US"/>
          </a:p>
        </p:txBody>
      </p:sp>
      <p:sp>
        <p:nvSpPr>
          <p:cNvPr id="5" name="TextBox 11">
            <a:extLst>
              <a:ext uri="{FF2B5EF4-FFF2-40B4-BE49-F238E27FC236}">
                <a16:creationId xmlns:a16="http://schemas.microsoft.com/office/drawing/2014/main" id="{A4F31D76-7E05-ACF6-DB57-40A53B569E89}"/>
              </a:ext>
            </a:extLst>
          </p:cNvPr>
          <p:cNvSpPr txBox="1"/>
          <p:nvPr/>
        </p:nvSpPr>
        <p:spPr>
          <a:xfrm>
            <a:off x="833242" y="8863693"/>
            <a:ext cx="2900558" cy="410369"/>
          </a:xfrm>
          <a:prstGeom prst="rect">
            <a:avLst/>
          </a:prstGeom>
        </p:spPr>
        <p:txBody>
          <a:bodyPr wrap="square" lIns="0" tIns="0" rIns="0" bIns="0" rtlCol="0" anchor="t">
            <a:spAutoFit/>
          </a:bodyPr>
          <a:lstStyle/>
          <a:p>
            <a:pPr algn="ctr">
              <a:lnSpc>
                <a:spcPts val="3210"/>
              </a:lnSpc>
            </a:pPr>
            <a:r>
              <a:rPr lang="en-US" sz="2293" dirty="0">
                <a:solidFill>
                  <a:srgbClr val="FFFFFF"/>
                </a:solidFill>
                <a:latin typeface="Amsterdam Four"/>
                <a:ea typeface="Amsterdam Four"/>
                <a:cs typeface="Amsterdam Four"/>
                <a:sym typeface="Amsterdam Four"/>
              </a:rPr>
              <a:t>Elena G. </a:t>
            </a:r>
            <a:r>
              <a:rPr lang="en-US" sz="2293" dirty="0" err="1">
                <a:solidFill>
                  <a:srgbClr val="FFFFFF"/>
                </a:solidFill>
                <a:latin typeface="Amsterdam Four"/>
                <a:ea typeface="Amsterdam Four"/>
                <a:cs typeface="Amsterdam Four"/>
                <a:sym typeface="Amsterdam Four"/>
              </a:rPr>
              <a:t>Maquiso</a:t>
            </a:r>
            <a:endParaRPr lang="en-US" sz="2293" dirty="0">
              <a:solidFill>
                <a:srgbClr val="FFFFFF"/>
              </a:solidFill>
              <a:latin typeface="Amsterdam Four"/>
              <a:ea typeface="Amsterdam Four"/>
              <a:cs typeface="Amsterdam Four"/>
              <a:sym typeface="Amsterdam Four"/>
            </a:endParaRPr>
          </a:p>
        </p:txBody>
      </p:sp>
      <p:sp>
        <p:nvSpPr>
          <p:cNvPr id="6" name="AutoShape 6">
            <a:extLst>
              <a:ext uri="{FF2B5EF4-FFF2-40B4-BE49-F238E27FC236}">
                <a16:creationId xmlns:a16="http://schemas.microsoft.com/office/drawing/2014/main" id="{FCF230A0-94F2-0321-E3F6-C47A7EC6B145}"/>
              </a:ext>
            </a:extLst>
          </p:cNvPr>
          <p:cNvSpPr/>
          <p:nvPr/>
        </p:nvSpPr>
        <p:spPr>
          <a:xfrm>
            <a:off x="6911795" y="1783885"/>
            <a:ext cx="9200420" cy="0"/>
          </a:xfrm>
          <a:prstGeom prst="line">
            <a:avLst/>
          </a:prstGeom>
          <a:ln w="19050" cap="rnd">
            <a:solidFill>
              <a:srgbClr val="1D1C16"/>
            </a:solidFill>
            <a:prstDash val="solid"/>
            <a:headEnd type="none" w="sm" len="sm"/>
            <a:tailEnd type="none" w="sm" len="sm"/>
          </a:ln>
        </p:spPr>
        <p:txBody>
          <a:bodyPr/>
          <a:lstStyle/>
          <a:p>
            <a:endParaRPr lang="en-US"/>
          </a:p>
        </p:txBody>
      </p:sp>
      <p:sp>
        <p:nvSpPr>
          <p:cNvPr id="7" name="TextBox 7">
            <a:extLst>
              <a:ext uri="{FF2B5EF4-FFF2-40B4-BE49-F238E27FC236}">
                <a16:creationId xmlns:a16="http://schemas.microsoft.com/office/drawing/2014/main" id="{2BA8B9F5-0030-CD53-2742-640E6B353AF6}"/>
              </a:ext>
            </a:extLst>
          </p:cNvPr>
          <p:cNvSpPr txBox="1"/>
          <p:nvPr/>
        </p:nvSpPr>
        <p:spPr>
          <a:xfrm>
            <a:off x="4736011" y="729183"/>
            <a:ext cx="13551989" cy="686943"/>
          </a:xfrm>
          <a:prstGeom prst="rect">
            <a:avLst/>
          </a:prstGeom>
        </p:spPr>
        <p:txBody>
          <a:bodyPr lIns="0" tIns="0" rIns="0" bIns="0" rtlCol="0" anchor="t">
            <a:spAutoFit/>
          </a:bodyPr>
          <a:lstStyle/>
          <a:p>
            <a:pPr algn="ctr">
              <a:lnSpc>
                <a:spcPts val="5376"/>
              </a:lnSpc>
            </a:pPr>
            <a:r>
              <a:rPr lang="en-US" sz="4800" b="1" dirty="0">
                <a:solidFill>
                  <a:srgbClr val="1D1C16"/>
                </a:solidFill>
                <a:latin typeface="Ibarra Real Nova Bold"/>
                <a:ea typeface="Ibarra Real Nova Bold"/>
                <a:cs typeface="Ibarra Real Nova Bold"/>
                <a:sym typeface="Ibarra Real Nova Bold"/>
              </a:rPr>
              <a:t>CLOSING WORDS</a:t>
            </a:r>
          </a:p>
        </p:txBody>
      </p:sp>
      <p:sp>
        <p:nvSpPr>
          <p:cNvPr id="8" name="TextBox 10">
            <a:extLst>
              <a:ext uri="{FF2B5EF4-FFF2-40B4-BE49-F238E27FC236}">
                <a16:creationId xmlns:a16="http://schemas.microsoft.com/office/drawing/2014/main" id="{A4C622AD-00FF-1BD0-A068-7998F161809D}"/>
              </a:ext>
            </a:extLst>
          </p:cNvPr>
          <p:cNvSpPr txBox="1"/>
          <p:nvPr/>
        </p:nvSpPr>
        <p:spPr>
          <a:xfrm>
            <a:off x="6642708" y="2396980"/>
            <a:ext cx="10616592" cy="3638551"/>
          </a:xfrm>
          <a:prstGeom prst="rect">
            <a:avLst/>
          </a:prstGeom>
        </p:spPr>
        <p:txBody>
          <a:bodyPr lIns="0" tIns="0" rIns="0" bIns="0" rtlCol="0" anchor="t">
            <a:spAutoFit/>
          </a:bodyPr>
          <a:lstStyle/>
          <a:p>
            <a:pPr algn="ctr">
              <a:lnSpc>
                <a:spcPts val="4199"/>
              </a:lnSpc>
            </a:pPr>
            <a:r>
              <a:rPr lang="en-US" sz="2999" dirty="0">
                <a:solidFill>
                  <a:srgbClr val="1D1C16"/>
                </a:solidFill>
                <a:latin typeface="Source Serif Pro"/>
                <a:ea typeface="Source Serif Pro"/>
                <a:cs typeface="Source Serif Pro"/>
                <a:sym typeface="Source Serif Pro"/>
              </a:rPr>
              <a:t>More than personal compositions, these hymns became living expressions of worship within the United Church of Christ in the Philippines and among Cebuano-speaking congregations. Through her melodies, </a:t>
            </a:r>
            <a:r>
              <a:rPr lang="en-US" sz="2999" dirty="0" err="1">
                <a:solidFill>
                  <a:srgbClr val="1D1C16"/>
                </a:solidFill>
                <a:latin typeface="Source Serif Pro"/>
                <a:ea typeface="Source Serif Pro"/>
                <a:cs typeface="Source Serif Pro"/>
                <a:sym typeface="Source Serif Pro"/>
              </a:rPr>
              <a:t>Maquiso</a:t>
            </a:r>
            <a:r>
              <a:rPr lang="en-US" sz="2999" dirty="0">
                <a:solidFill>
                  <a:srgbClr val="1D1C16"/>
                </a:solidFill>
                <a:latin typeface="Source Serif Pro"/>
                <a:ea typeface="Source Serif Pro"/>
                <a:cs typeface="Source Serif Pro"/>
                <a:sym typeface="Source Serif Pro"/>
              </a:rPr>
              <a:t> transformed family relationships into enduring songs of faith, ensuring that both her loved ones and her legacy continue to resonate in the hearts of worshippers and scholars alike.</a:t>
            </a:r>
          </a:p>
        </p:txBody>
      </p:sp>
    </p:spTree>
    <p:extLst>
      <p:ext uri="{BB962C8B-B14F-4D97-AF65-F5344CB8AC3E}">
        <p14:creationId xmlns:p14="http://schemas.microsoft.com/office/powerpoint/2010/main" val="36673651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B853C87-770B-CC0D-69F6-D57223CD6E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6" name="Freeform 8">
            <a:extLst>
              <a:ext uri="{FF2B5EF4-FFF2-40B4-BE49-F238E27FC236}">
                <a16:creationId xmlns:a16="http://schemas.microsoft.com/office/drawing/2014/main" id="{CBACF34D-8DA4-6172-D880-B75F247C86AA}"/>
              </a:ext>
            </a:extLst>
          </p:cNvPr>
          <p:cNvSpPr/>
          <p:nvPr/>
        </p:nvSpPr>
        <p:spPr>
          <a:xfrm>
            <a:off x="0" y="350050"/>
            <a:ext cx="6141814" cy="11141613"/>
          </a:xfrm>
          <a:custGeom>
            <a:avLst/>
            <a:gdLst/>
            <a:ahLst/>
            <a:cxnLst/>
            <a:rect l="l" t="t" r="r" b="b"/>
            <a:pathLst>
              <a:path w="6141814" h="11141613">
                <a:moveTo>
                  <a:pt x="0" y="0"/>
                </a:moveTo>
                <a:lnTo>
                  <a:pt x="6141814" y="0"/>
                </a:lnTo>
                <a:lnTo>
                  <a:pt x="6141814" y="11141613"/>
                </a:lnTo>
                <a:lnTo>
                  <a:pt x="0" y="11141613"/>
                </a:lnTo>
                <a:lnTo>
                  <a:pt x="0" y="0"/>
                </a:lnTo>
                <a:close/>
              </a:path>
            </a:pathLst>
          </a:custGeom>
          <a:blipFill>
            <a:blip r:embed="rId3"/>
            <a:stretch>
              <a:fillRect/>
            </a:stretch>
          </a:blipFill>
        </p:spPr>
        <p:txBody>
          <a:bodyPr/>
          <a:lstStyle/>
          <a:p>
            <a:endParaRPr lang="en-US"/>
          </a:p>
        </p:txBody>
      </p:sp>
      <p:sp>
        <p:nvSpPr>
          <p:cNvPr id="7" name="Freeform 9">
            <a:extLst>
              <a:ext uri="{FF2B5EF4-FFF2-40B4-BE49-F238E27FC236}">
                <a16:creationId xmlns:a16="http://schemas.microsoft.com/office/drawing/2014/main" id="{4D5B8A84-AD5B-F355-5574-9A452827FC9A}"/>
              </a:ext>
            </a:extLst>
          </p:cNvPr>
          <p:cNvSpPr/>
          <p:nvPr/>
        </p:nvSpPr>
        <p:spPr>
          <a:xfrm>
            <a:off x="3407887" y="3301654"/>
            <a:ext cx="4109243" cy="7448779"/>
          </a:xfrm>
          <a:custGeom>
            <a:avLst/>
            <a:gdLst/>
            <a:ahLst/>
            <a:cxnLst/>
            <a:rect l="l" t="t" r="r" b="b"/>
            <a:pathLst>
              <a:path w="4109243" h="7448779">
                <a:moveTo>
                  <a:pt x="0" y="0"/>
                </a:moveTo>
                <a:lnTo>
                  <a:pt x="4109243" y="0"/>
                </a:lnTo>
                <a:lnTo>
                  <a:pt x="4109243" y="7448779"/>
                </a:lnTo>
                <a:lnTo>
                  <a:pt x="0" y="7448779"/>
                </a:lnTo>
                <a:lnTo>
                  <a:pt x="0" y="0"/>
                </a:lnTo>
                <a:close/>
              </a:path>
            </a:pathLst>
          </a:custGeom>
          <a:blipFill>
            <a:blip r:embed="rId4"/>
            <a:stretch>
              <a:fillRect/>
            </a:stretch>
          </a:blipFill>
        </p:spPr>
        <p:txBody>
          <a:bodyPr/>
          <a:lstStyle/>
          <a:p>
            <a:endParaRPr lang="en-US"/>
          </a:p>
        </p:txBody>
      </p:sp>
      <p:sp>
        <p:nvSpPr>
          <p:cNvPr id="8" name="TextBox 11">
            <a:extLst>
              <a:ext uri="{FF2B5EF4-FFF2-40B4-BE49-F238E27FC236}">
                <a16:creationId xmlns:a16="http://schemas.microsoft.com/office/drawing/2014/main" id="{8883818E-3FA6-9D2F-34EF-00FA565422B0}"/>
              </a:ext>
            </a:extLst>
          </p:cNvPr>
          <p:cNvSpPr txBox="1"/>
          <p:nvPr/>
        </p:nvSpPr>
        <p:spPr>
          <a:xfrm>
            <a:off x="833242" y="8863693"/>
            <a:ext cx="2900558" cy="410369"/>
          </a:xfrm>
          <a:prstGeom prst="rect">
            <a:avLst/>
          </a:prstGeom>
        </p:spPr>
        <p:txBody>
          <a:bodyPr wrap="square" lIns="0" tIns="0" rIns="0" bIns="0" rtlCol="0" anchor="t">
            <a:spAutoFit/>
          </a:bodyPr>
          <a:lstStyle/>
          <a:p>
            <a:pPr algn="ctr">
              <a:lnSpc>
                <a:spcPts val="3210"/>
              </a:lnSpc>
            </a:pPr>
            <a:r>
              <a:rPr lang="en-US" sz="2293" dirty="0">
                <a:solidFill>
                  <a:srgbClr val="FFFFFF"/>
                </a:solidFill>
                <a:latin typeface="Amsterdam Four"/>
                <a:ea typeface="Amsterdam Four"/>
                <a:cs typeface="Amsterdam Four"/>
                <a:sym typeface="Amsterdam Four"/>
              </a:rPr>
              <a:t>Elena G. </a:t>
            </a:r>
            <a:r>
              <a:rPr lang="en-US" sz="2293" dirty="0" err="1">
                <a:solidFill>
                  <a:srgbClr val="FFFFFF"/>
                </a:solidFill>
                <a:latin typeface="Amsterdam Four"/>
                <a:ea typeface="Amsterdam Four"/>
                <a:cs typeface="Amsterdam Four"/>
                <a:sym typeface="Amsterdam Four"/>
              </a:rPr>
              <a:t>Maquiso</a:t>
            </a:r>
            <a:endParaRPr lang="en-US" sz="2293" dirty="0">
              <a:solidFill>
                <a:srgbClr val="FFFFFF"/>
              </a:solidFill>
              <a:latin typeface="Amsterdam Four"/>
              <a:ea typeface="Amsterdam Four"/>
              <a:cs typeface="Amsterdam Four"/>
              <a:sym typeface="Amsterdam Four"/>
            </a:endParaRPr>
          </a:p>
        </p:txBody>
      </p:sp>
      <p:sp>
        <p:nvSpPr>
          <p:cNvPr id="10" name="Freeform 8">
            <a:extLst>
              <a:ext uri="{FF2B5EF4-FFF2-40B4-BE49-F238E27FC236}">
                <a16:creationId xmlns:a16="http://schemas.microsoft.com/office/drawing/2014/main" id="{5E5BD270-1558-129B-1605-D45C5CBA96DF}"/>
              </a:ext>
            </a:extLst>
          </p:cNvPr>
          <p:cNvSpPr/>
          <p:nvPr/>
        </p:nvSpPr>
        <p:spPr>
          <a:xfrm>
            <a:off x="8281513" y="1777458"/>
            <a:ext cx="7574971" cy="6258980"/>
          </a:xfrm>
          <a:custGeom>
            <a:avLst/>
            <a:gdLst/>
            <a:ahLst/>
            <a:cxnLst/>
            <a:rect l="l" t="t" r="r" b="b"/>
            <a:pathLst>
              <a:path w="7574971" h="6258980">
                <a:moveTo>
                  <a:pt x="0" y="0"/>
                </a:moveTo>
                <a:lnTo>
                  <a:pt x="7574971" y="0"/>
                </a:lnTo>
                <a:lnTo>
                  <a:pt x="7574971" y="6258980"/>
                </a:lnTo>
                <a:lnTo>
                  <a:pt x="0" y="625898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Tree>
    <p:extLst>
      <p:ext uri="{BB962C8B-B14F-4D97-AF65-F5344CB8AC3E}">
        <p14:creationId xmlns:p14="http://schemas.microsoft.com/office/powerpoint/2010/main" val="26048409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CCBDAE"/>
        </a:solidFill>
        <a:effectLst/>
      </p:bgPr>
    </p:bg>
    <p:spTree>
      <p:nvGrpSpPr>
        <p:cNvPr id="1" name="">
          <a:extLst>
            <a:ext uri="{FF2B5EF4-FFF2-40B4-BE49-F238E27FC236}">
              <a16:creationId xmlns:a16="http://schemas.microsoft.com/office/drawing/2014/main" id="{571A1660-BCF1-72A8-9B5A-6734A15EF71E}"/>
            </a:ext>
          </a:extLst>
        </p:cNvPr>
        <p:cNvGrpSpPr/>
        <p:nvPr/>
      </p:nvGrpSpPr>
      <p:grpSpPr>
        <a:xfrm>
          <a:off x="0" y="0"/>
          <a:ext cx="0" cy="0"/>
          <a:chOff x="0" y="0"/>
          <a:chExt cx="0" cy="0"/>
        </a:xfrm>
      </p:grpSpPr>
      <p:pic>
        <p:nvPicPr>
          <p:cNvPr id="18" name="Picture 17">
            <a:extLst>
              <a:ext uri="{FF2B5EF4-FFF2-40B4-BE49-F238E27FC236}">
                <a16:creationId xmlns:a16="http://schemas.microsoft.com/office/drawing/2014/main" id="{D9258F77-A736-C608-492D-AFEF0A7D7A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6" name="Freeform 6">
            <a:extLst>
              <a:ext uri="{FF2B5EF4-FFF2-40B4-BE49-F238E27FC236}">
                <a16:creationId xmlns:a16="http://schemas.microsoft.com/office/drawing/2014/main" id="{8ED40CA4-811D-5F76-F50F-2D381B190D9D}"/>
              </a:ext>
            </a:extLst>
          </p:cNvPr>
          <p:cNvSpPr/>
          <p:nvPr/>
        </p:nvSpPr>
        <p:spPr>
          <a:xfrm>
            <a:off x="0" y="350050"/>
            <a:ext cx="6141814" cy="11141613"/>
          </a:xfrm>
          <a:custGeom>
            <a:avLst/>
            <a:gdLst/>
            <a:ahLst/>
            <a:cxnLst/>
            <a:rect l="l" t="t" r="r" b="b"/>
            <a:pathLst>
              <a:path w="6141814" h="11141613">
                <a:moveTo>
                  <a:pt x="0" y="0"/>
                </a:moveTo>
                <a:lnTo>
                  <a:pt x="6141814" y="0"/>
                </a:lnTo>
                <a:lnTo>
                  <a:pt x="6141814" y="11141613"/>
                </a:lnTo>
                <a:lnTo>
                  <a:pt x="0" y="11141613"/>
                </a:lnTo>
                <a:lnTo>
                  <a:pt x="0" y="0"/>
                </a:lnTo>
                <a:close/>
              </a:path>
            </a:pathLst>
          </a:custGeom>
          <a:blipFill>
            <a:blip r:embed="rId3"/>
            <a:stretch>
              <a:fillRect/>
            </a:stretch>
          </a:blipFill>
        </p:spPr>
        <p:txBody>
          <a:bodyPr/>
          <a:lstStyle/>
          <a:p>
            <a:endParaRPr lang="en-PH" dirty="0"/>
          </a:p>
        </p:txBody>
      </p:sp>
      <p:grpSp>
        <p:nvGrpSpPr>
          <p:cNvPr id="7" name="Group 7">
            <a:extLst>
              <a:ext uri="{FF2B5EF4-FFF2-40B4-BE49-F238E27FC236}">
                <a16:creationId xmlns:a16="http://schemas.microsoft.com/office/drawing/2014/main" id="{FB6FC427-6DF1-7EAF-80E3-536A14124FB2}"/>
              </a:ext>
            </a:extLst>
          </p:cNvPr>
          <p:cNvGrpSpPr/>
          <p:nvPr/>
        </p:nvGrpSpPr>
        <p:grpSpPr>
          <a:xfrm>
            <a:off x="12362788" y="6986420"/>
            <a:ext cx="7285725" cy="2819475"/>
            <a:chOff x="-79053" y="384073"/>
            <a:chExt cx="9714300" cy="3759300"/>
          </a:xfrm>
        </p:grpSpPr>
        <p:sp>
          <p:nvSpPr>
            <p:cNvPr id="8" name="Freeform 8">
              <a:extLst>
                <a:ext uri="{FF2B5EF4-FFF2-40B4-BE49-F238E27FC236}">
                  <a16:creationId xmlns:a16="http://schemas.microsoft.com/office/drawing/2014/main" id="{DCC94150-3A70-C603-81A1-3353582EFAE4}"/>
                </a:ext>
              </a:extLst>
            </p:cNvPr>
            <p:cNvSpPr/>
            <p:nvPr/>
          </p:nvSpPr>
          <p:spPr>
            <a:xfrm>
              <a:off x="1099467" y="384073"/>
              <a:ext cx="8535780" cy="3759300"/>
            </a:xfrm>
            <a:custGeom>
              <a:avLst/>
              <a:gdLst/>
              <a:ahLst/>
              <a:cxnLst/>
              <a:rect l="l" t="t" r="r" b="b"/>
              <a:pathLst>
                <a:path w="8535780" h="3759300">
                  <a:moveTo>
                    <a:pt x="0" y="0"/>
                  </a:moveTo>
                  <a:lnTo>
                    <a:pt x="8535780" y="0"/>
                  </a:lnTo>
                  <a:lnTo>
                    <a:pt x="8535780" y="3759299"/>
                  </a:lnTo>
                  <a:lnTo>
                    <a:pt x="0" y="3759299"/>
                  </a:lnTo>
                  <a:lnTo>
                    <a:pt x="0" y="0"/>
                  </a:lnTo>
                  <a:close/>
                </a:path>
              </a:pathLst>
            </a:custGeom>
            <a:blipFill>
              <a:blip r:embed="rId4"/>
              <a:stretch>
                <a:fillRect/>
              </a:stretch>
            </a:blipFill>
          </p:spPr>
          <p:txBody>
            <a:bodyPr/>
            <a:lstStyle/>
            <a:p>
              <a:endParaRPr lang="en-US"/>
            </a:p>
          </p:txBody>
        </p:sp>
        <p:sp>
          <p:nvSpPr>
            <p:cNvPr id="9" name="TextBox 9">
              <a:extLst>
                <a:ext uri="{FF2B5EF4-FFF2-40B4-BE49-F238E27FC236}">
                  <a16:creationId xmlns:a16="http://schemas.microsoft.com/office/drawing/2014/main" id="{596F18BC-9F65-CD29-4420-635E8A23C38B}"/>
                </a:ext>
              </a:extLst>
            </p:cNvPr>
            <p:cNvSpPr txBox="1"/>
            <p:nvPr/>
          </p:nvSpPr>
          <p:spPr>
            <a:xfrm rot="20320698">
              <a:off x="-79053" y="1073982"/>
              <a:ext cx="6528443" cy="965556"/>
            </a:xfrm>
            <a:prstGeom prst="rect">
              <a:avLst/>
            </a:prstGeom>
          </p:spPr>
          <p:txBody>
            <a:bodyPr lIns="0" tIns="0" rIns="0" bIns="0" rtlCol="0" anchor="t">
              <a:spAutoFit/>
            </a:bodyPr>
            <a:lstStyle/>
            <a:p>
              <a:pPr algn="ctr">
                <a:lnSpc>
                  <a:spcPts val="6105"/>
                </a:lnSpc>
              </a:pPr>
              <a:r>
                <a:rPr lang="en-US" sz="4361" dirty="0">
                  <a:solidFill>
                    <a:srgbClr val="432F22"/>
                  </a:solidFill>
                  <a:latin typeface="Amsterdam Four"/>
                  <a:ea typeface="Amsterdam Four"/>
                  <a:cs typeface="Amsterdam Four"/>
                  <a:sym typeface="Amsterdam Four"/>
                </a:rPr>
                <a:t>Jean </a:t>
              </a:r>
              <a:r>
                <a:rPr lang="en-US" sz="4361" dirty="0" err="1">
                  <a:solidFill>
                    <a:srgbClr val="432F22"/>
                  </a:solidFill>
                  <a:latin typeface="Amsterdam Four"/>
                  <a:ea typeface="Amsterdam Four"/>
                  <a:cs typeface="Amsterdam Four"/>
                  <a:sym typeface="Amsterdam Four"/>
                </a:rPr>
                <a:t>Cuanan-Nalam</a:t>
              </a:r>
              <a:endParaRPr lang="en-US" sz="4361" dirty="0">
                <a:solidFill>
                  <a:srgbClr val="432F22"/>
                </a:solidFill>
                <a:latin typeface="Amsterdam Four"/>
                <a:ea typeface="Amsterdam Four"/>
                <a:cs typeface="Amsterdam Four"/>
                <a:sym typeface="Amsterdam Four"/>
              </a:endParaRPr>
            </a:p>
          </p:txBody>
        </p:sp>
      </p:grpSp>
      <p:grpSp>
        <p:nvGrpSpPr>
          <p:cNvPr id="10" name="Group 10">
            <a:extLst>
              <a:ext uri="{FF2B5EF4-FFF2-40B4-BE49-F238E27FC236}">
                <a16:creationId xmlns:a16="http://schemas.microsoft.com/office/drawing/2014/main" id="{2AF4EB48-F068-3B19-82C9-1B5EBEF5F675}"/>
              </a:ext>
            </a:extLst>
          </p:cNvPr>
          <p:cNvGrpSpPr/>
          <p:nvPr/>
        </p:nvGrpSpPr>
        <p:grpSpPr>
          <a:xfrm>
            <a:off x="5495342" y="1655266"/>
            <a:ext cx="11763958" cy="5714803"/>
            <a:chOff x="0" y="0"/>
            <a:chExt cx="15685277" cy="7619738"/>
          </a:xfrm>
        </p:grpSpPr>
        <p:sp>
          <p:nvSpPr>
            <p:cNvPr id="11" name="TextBox 11">
              <a:extLst>
                <a:ext uri="{FF2B5EF4-FFF2-40B4-BE49-F238E27FC236}">
                  <a16:creationId xmlns:a16="http://schemas.microsoft.com/office/drawing/2014/main" id="{2DF59517-7A8A-5649-881E-894ECB3DB500}"/>
                </a:ext>
              </a:extLst>
            </p:cNvPr>
            <p:cNvSpPr txBox="1"/>
            <p:nvPr/>
          </p:nvSpPr>
          <p:spPr>
            <a:xfrm>
              <a:off x="342821" y="2173805"/>
              <a:ext cx="14354389" cy="3458344"/>
            </a:xfrm>
            <a:prstGeom prst="rect">
              <a:avLst/>
            </a:prstGeom>
          </p:spPr>
          <p:txBody>
            <a:bodyPr lIns="0" tIns="0" rIns="0" bIns="0" rtlCol="0" anchor="t">
              <a:spAutoFit/>
            </a:bodyPr>
            <a:lstStyle/>
            <a:p>
              <a:pPr algn="ctr">
                <a:lnSpc>
                  <a:spcPts val="21850"/>
                </a:lnSpc>
              </a:pPr>
              <a:r>
                <a:rPr lang="en-US" sz="15607" i="1" spc="-1248" dirty="0">
                  <a:solidFill>
                    <a:srgbClr val="432F22"/>
                  </a:solidFill>
                  <a:latin typeface="DM Serif Display Italics"/>
                  <a:ea typeface="DM Serif Display Italics"/>
                  <a:cs typeface="DM Serif Display Italics"/>
                  <a:sym typeface="DM Serif Display Italics"/>
                </a:rPr>
                <a:t>MAQUISO</a:t>
              </a:r>
            </a:p>
          </p:txBody>
        </p:sp>
        <p:sp>
          <p:nvSpPr>
            <p:cNvPr id="12" name="AutoShape 12">
              <a:extLst>
                <a:ext uri="{FF2B5EF4-FFF2-40B4-BE49-F238E27FC236}">
                  <a16:creationId xmlns:a16="http://schemas.microsoft.com/office/drawing/2014/main" id="{BEAC4707-FA17-2A79-1241-B23BA1D71546}"/>
                </a:ext>
              </a:extLst>
            </p:cNvPr>
            <p:cNvSpPr/>
            <p:nvPr/>
          </p:nvSpPr>
          <p:spPr>
            <a:xfrm>
              <a:off x="1970865" y="5425835"/>
              <a:ext cx="3600916" cy="0"/>
            </a:xfrm>
            <a:prstGeom prst="line">
              <a:avLst/>
            </a:prstGeom>
            <a:ln w="40486" cap="flat">
              <a:solidFill>
                <a:srgbClr val="432F22"/>
              </a:solidFill>
              <a:prstDash val="solid"/>
              <a:headEnd type="none" w="sm" len="sm"/>
              <a:tailEnd type="none" w="sm" len="sm"/>
            </a:ln>
          </p:spPr>
          <p:txBody>
            <a:bodyPr/>
            <a:lstStyle/>
            <a:p>
              <a:endParaRPr lang="en-US"/>
            </a:p>
          </p:txBody>
        </p:sp>
        <p:sp>
          <p:nvSpPr>
            <p:cNvPr id="13" name="AutoShape 13">
              <a:extLst>
                <a:ext uri="{FF2B5EF4-FFF2-40B4-BE49-F238E27FC236}">
                  <a16:creationId xmlns:a16="http://schemas.microsoft.com/office/drawing/2014/main" id="{EE8FE1CB-3FBD-B677-2C3C-C3B16A145652}"/>
                </a:ext>
              </a:extLst>
            </p:cNvPr>
            <p:cNvSpPr/>
            <p:nvPr/>
          </p:nvSpPr>
          <p:spPr>
            <a:xfrm flipH="1">
              <a:off x="7876181" y="5406198"/>
              <a:ext cx="4959934" cy="0"/>
            </a:xfrm>
            <a:prstGeom prst="line">
              <a:avLst/>
            </a:prstGeom>
            <a:ln w="40486" cap="flat">
              <a:solidFill>
                <a:srgbClr val="432F22"/>
              </a:solidFill>
              <a:prstDash val="solid"/>
              <a:headEnd type="none" w="sm" len="sm"/>
              <a:tailEnd type="none" w="sm" len="sm"/>
            </a:ln>
          </p:spPr>
          <p:txBody>
            <a:bodyPr/>
            <a:lstStyle/>
            <a:p>
              <a:endParaRPr lang="en-US"/>
            </a:p>
          </p:txBody>
        </p:sp>
        <p:sp>
          <p:nvSpPr>
            <p:cNvPr id="14" name="TextBox 14">
              <a:extLst>
                <a:ext uri="{FF2B5EF4-FFF2-40B4-BE49-F238E27FC236}">
                  <a16:creationId xmlns:a16="http://schemas.microsoft.com/office/drawing/2014/main" id="{A442A1B8-2A1F-3227-1C49-D3FAAF0BEF25}"/>
                </a:ext>
              </a:extLst>
            </p:cNvPr>
            <p:cNvSpPr txBox="1"/>
            <p:nvPr/>
          </p:nvSpPr>
          <p:spPr>
            <a:xfrm>
              <a:off x="0" y="-85725"/>
              <a:ext cx="15685277" cy="974694"/>
            </a:xfrm>
            <a:prstGeom prst="rect">
              <a:avLst/>
            </a:prstGeom>
          </p:spPr>
          <p:txBody>
            <a:bodyPr lIns="0" tIns="0" rIns="0" bIns="0" rtlCol="0" anchor="t">
              <a:spAutoFit/>
            </a:bodyPr>
            <a:lstStyle/>
            <a:p>
              <a:pPr algn="ctr">
                <a:lnSpc>
                  <a:spcPts val="6208"/>
                </a:lnSpc>
              </a:pPr>
              <a:r>
                <a:rPr lang="en-US" sz="4434">
                  <a:solidFill>
                    <a:srgbClr val="432F22"/>
                  </a:solidFill>
                  <a:latin typeface="Lora"/>
                  <a:ea typeface="Lora"/>
                  <a:cs typeface="Lora"/>
                  <a:sym typeface="Lora"/>
                </a:rPr>
                <a:t>MELODIES OF KINSHIP:</a:t>
              </a:r>
            </a:p>
          </p:txBody>
        </p:sp>
        <p:sp>
          <p:nvSpPr>
            <p:cNvPr id="15" name="TextBox 15">
              <a:extLst>
                <a:ext uri="{FF2B5EF4-FFF2-40B4-BE49-F238E27FC236}">
                  <a16:creationId xmlns:a16="http://schemas.microsoft.com/office/drawing/2014/main" id="{473A47DC-BE26-4F91-B4CF-88D6BB2CCAC9}"/>
                </a:ext>
              </a:extLst>
            </p:cNvPr>
            <p:cNvSpPr txBox="1"/>
            <p:nvPr/>
          </p:nvSpPr>
          <p:spPr>
            <a:xfrm>
              <a:off x="2472892" y="1225600"/>
              <a:ext cx="10739493" cy="2144039"/>
            </a:xfrm>
            <a:prstGeom prst="rect">
              <a:avLst/>
            </a:prstGeom>
          </p:spPr>
          <p:txBody>
            <a:bodyPr lIns="0" tIns="0" rIns="0" bIns="0" rtlCol="0" anchor="t">
              <a:spAutoFit/>
            </a:bodyPr>
            <a:lstStyle/>
            <a:p>
              <a:pPr algn="ctr">
                <a:lnSpc>
                  <a:spcPts val="13525"/>
                </a:lnSpc>
              </a:pPr>
              <a:r>
                <a:rPr lang="en-US" sz="9661">
                  <a:solidFill>
                    <a:srgbClr val="432F22"/>
                  </a:solidFill>
                  <a:latin typeface="Pinyon Script"/>
                  <a:ea typeface="Pinyon Script"/>
                  <a:cs typeface="Pinyon Script"/>
                  <a:sym typeface="Pinyon Script"/>
                </a:rPr>
                <a:t>The</a:t>
              </a:r>
            </a:p>
          </p:txBody>
        </p:sp>
        <p:sp>
          <p:nvSpPr>
            <p:cNvPr id="16" name="TextBox 16">
              <a:extLst>
                <a:ext uri="{FF2B5EF4-FFF2-40B4-BE49-F238E27FC236}">
                  <a16:creationId xmlns:a16="http://schemas.microsoft.com/office/drawing/2014/main" id="{BDDD94C6-84E4-C53B-104E-D01ADB03F9C1}"/>
                </a:ext>
              </a:extLst>
            </p:cNvPr>
            <p:cNvSpPr txBox="1"/>
            <p:nvPr/>
          </p:nvSpPr>
          <p:spPr>
            <a:xfrm>
              <a:off x="2472892" y="5248013"/>
              <a:ext cx="9812209" cy="2371725"/>
            </a:xfrm>
            <a:prstGeom prst="rect">
              <a:avLst/>
            </a:prstGeom>
          </p:spPr>
          <p:txBody>
            <a:bodyPr lIns="0" tIns="0" rIns="0" bIns="0" rtlCol="0" anchor="t">
              <a:spAutoFit/>
            </a:bodyPr>
            <a:lstStyle/>
            <a:p>
              <a:pPr algn="ctr">
                <a:lnSpc>
                  <a:spcPts val="14936"/>
                </a:lnSpc>
              </a:pPr>
              <a:r>
                <a:rPr lang="en-US" sz="10668" i="1" spc="-853">
                  <a:solidFill>
                    <a:srgbClr val="432F22"/>
                  </a:solidFill>
                  <a:latin typeface="DM Serif Display Italics"/>
                  <a:ea typeface="DM Serif Display Italics"/>
                  <a:cs typeface="DM Serif Display Italics"/>
                  <a:sym typeface="DM Serif Display Italics"/>
                </a:rPr>
                <a:t>Tune Tree</a:t>
              </a:r>
            </a:p>
          </p:txBody>
        </p:sp>
      </p:grpSp>
    </p:spTree>
    <p:extLst>
      <p:ext uri="{BB962C8B-B14F-4D97-AF65-F5344CB8AC3E}">
        <p14:creationId xmlns:p14="http://schemas.microsoft.com/office/powerpoint/2010/main" val="1372155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D1C16"/>
        </a:solidFill>
        <a:effectLst/>
      </p:bgPr>
    </p:bg>
    <p:spTree>
      <p:nvGrpSpPr>
        <p:cNvPr id="1" name=""/>
        <p:cNvGrpSpPr/>
        <p:nvPr/>
      </p:nvGrpSpPr>
      <p:grpSpPr>
        <a:xfrm>
          <a:off x="0" y="0"/>
          <a:ext cx="0" cy="0"/>
          <a:chOff x="0" y="0"/>
          <a:chExt cx="0" cy="0"/>
        </a:xfrm>
      </p:grpSpPr>
      <p:sp>
        <p:nvSpPr>
          <p:cNvPr id="7" name="AutoShape 7"/>
          <p:cNvSpPr/>
          <p:nvPr/>
        </p:nvSpPr>
        <p:spPr>
          <a:xfrm>
            <a:off x="10490578" y="3371071"/>
            <a:ext cx="6492240" cy="0"/>
          </a:xfrm>
          <a:prstGeom prst="line">
            <a:avLst/>
          </a:prstGeom>
          <a:ln w="19050" cap="rnd">
            <a:solidFill>
              <a:srgbClr val="FFFFFF"/>
            </a:solidFill>
            <a:prstDash val="solid"/>
            <a:headEnd type="none" w="sm" len="sm"/>
            <a:tailEnd type="none" w="sm" len="sm"/>
          </a:ln>
        </p:spPr>
        <p:txBody>
          <a:bodyPr/>
          <a:lstStyle/>
          <a:p>
            <a:endParaRPr lang="en-US"/>
          </a:p>
        </p:txBody>
      </p:sp>
      <p:sp>
        <p:nvSpPr>
          <p:cNvPr id="8" name="TextBox 8"/>
          <p:cNvSpPr txBox="1"/>
          <p:nvPr/>
        </p:nvSpPr>
        <p:spPr>
          <a:xfrm>
            <a:off x="10598013" y="522942"/>
            <a:ext cx="6553852" cy="2566778"/>
          </a:xfrm>
          <a:prstGeom prst="rect">
            <a:avLst/>
          </a:prstGeom>
        </p:spPr>
        <p:txBody>
          <a:bodyPr lIns="0" tIns="0" rIns="0" bIns="0" rtlCol="0" anchor="t">
            <a:spAutoFit/>
          </a:bodyPr>
          <a:lstStyle/>
          <a:p>
            <a:pPr algn="ctr">
              <a:lnSpc>
                <a:spcPts val="6717"/>
              </a:lnSpc>
            </a:pPr>
            <a:r>
              <a:rPr lang="en-US" sz="5997" b="1">
                <a:solidFill>
                  <a:srgbClr val="FFFFFF"/>
                </a:solidFill>
                <a:latin typeface="Ibarra Real Nova Bold"/>
                <a:ea typeface="Ibarra Real Nova Bold"/>
                <a:cs typeface="Ibarra Real Nova Bold"/>
                <a:sym typeface="Ibarra Real Nova Bold"/>
              </a:rPr>
              <a:t>BIOGRAPHICAL SKETCH OF MAQUISO</a:t>
            </a:r>
          </a:p>
        </p:txBody>
      </p:sp>
      <p:sp>
        <p:nvSpPr>
          <p:cNvPr id="9" name="TextBox 9"/>
          <p:cNvSpPr txBox="1"/>
          <p:nvPr/>
        </p:nvSpPr>
        <p:spPr>
          <a:xfrm>
            <a:off x="10490578" y="3599671"/>
            <a:ext cx="6768722" cy="6005830"/>
          </a:xfrm>
          <a:prstGeom prst="rect">
            <a:avLst/>
          </a:prstGeom>
        </p:spPr>
        <p:txBody>
          <a:bodyPr lIns="0" tIns="0" rIns="0" bIns="0" rtlCol="0" anchor="t">
            <a:spAutoFit/>
          </a:bodyPr>
          <a:lstStyle/>
          <a:p>
            <a:pPr marL="604516" lvl="1" indent="-302258" algn="l">
              <a:lnSpc>
                <a:spcPts val="3919"/>
              </a:lnSpc>
              <a:buFont typeface="Arial"/>
              <a:buChar char="•"/>
            </a:pPr>
            <a:r>
              <a:rPr lang="en-US" sz="2799" b="1" i="1">
                <a:solidFill>
                  <a:srgbClr val="FFFFFF"/>
                </a:solidFill>
                <a:latin typeface="Source Serif Pro Bold Italics"/>
                <a:ea typeface="Source Serif Pro Bold Italics"/>
                <a:cs typeface="Source Serif Pro Bold Italics"/>
                <a:sym typeface="Source Serif Pro Bold Italics"/>
              </a:rPr>
              <a:t>Born in Guindulman, Bohol, on July 9, 1914.</a:t>
            </a:r>
          </a:p>
          <a:p>
            <a:pPr algn="l">
              <a:lnSpc>
                <a:spcPts val="3919"/>
              </a:lnSpc>
            </a:pPr>
            <a:endParaRPr lang="en-US" sz="2799" b="1" i="1">
              <a:solidFill>
                <a:srgbClr val="FFFFFF"/>
              </a:solidFill>
              <a:latin typeface="Source Serif Pro Bold Italics"/>
              <a:ea typeface="Source Serif Pro Bold Italics"/>
              <a:cs typeface="Source Serif Pro Bold Italics"/>
              <a:sym typeface="Source Serif Pro Bold Italics"/>
            </a:endParaRPr>
          </a:p>
          <a:p>
            <a:pPr marL="604516" lvl="1" indent="-302258" algn="l">
              <a:lnSpc>
                <a:spcPts val="3919"/>
              </a:lnSpc>
              <a:buFont typeface="Arial"/>
              <a:buChar char="•"/>
            </a:pPr>
            <a:r>
              <a:rPr lang="en-US" sz="2799" b="1" i="1">
                <a:solidFill>
                  <a:srgbClr val="FFFFFF"/>
                </a:solidFill>
                <a:latin typeface="Source Serif Pro Bold Italics"/>
                <a:ea typeface="Source Serif Pro Bold Italics"/>
                <a:cs typeface="Source Serif Pro Bold Italics"/>
                <a:sym typeface="Source Serif Pro Bold Italics"/>
              </a:rPr>
              <a:t>Parents:</a:t>
            </a:r>
          </a:p>
          <a:p>
            <a:pPr marL="1209032" lvl="2" indent="-403011" algn="l">
              <a:lnSpc>
                <a:spcPts val="3919"/>
              </a:lnSpc>
              <a:buFont typeface="Arial"/>
              <a:buChar char="⚬"/>
            </a:pPr>
            <a:r>
              <a:rPr lang="en-US" sz="2799">
                <a:solidFill>
                  <a:srgbClr val="FFFFFF"/>
                </a:solidFill>
                <a:latin typeface="Source Serif Pro"/>
                <a:ea typeface="Source Serif Pro"/>
                <a:cs typeface="Source Serif Pro"/>
                <a:sym typeface="Source Serif Pro"/>
              </a:rPr>
              <a:t>Remegia Timbal Granada</a:t>
            </a:r>
          </a:p>
          <a:p>
            <a:pPr marL="1209032" lvl="2" indent="-403011" algn="l">
              <a:lnSpc>
                <a:spcPts val="3919"/>
              </a:lnSpc>
              <a:buFont typeface="Arial"/>
              <a:buChar char="⚬"/>
            </a:pPr>
            <a:r>
              <a:rPr lang="en-US" sz="2799">
                <a:solidFill>
                  <a:srgbClr val="FFFFFF"/>
                </a:solidFill>
                <a:latin typeface="Source Serif Pro"/>
                <a:ea typeface="Source Serif Pro"/>
                <a:cs typeface="Source Serif Pro"/>
                <a:sym typeface="Source Serif Pro"/>
              </a:rPr>
              <a:t>Juan Diano Maquiso</a:t>
            </a:r>
          </a:p>
          <a:p>
            <a:pPr algn="l">
              <a:lnSpc>
                <a:spcPts val="3919"/>
              </a:lnSpc>
            </a:pPr>
            <a:endParaRPr lang="en-US" sz="2799">
              <a:solidFill>
                <a:srgbClr val="FFFFFF"/>
              </a:solidFill>
              <a:latin typeface="Source Serif Pro"/>
              <a:ea typeface="Source Serif Pro"/>
              <a:cs typeface="Source Serif Pro"/>
              <a:sym typeface="Source Serif Pro"/>
            </a:endParaRPr>
          </a:p>
          <a:p>
            <a:pPr marL="604516" lvl="1" indent="-302258" algn="l">
              <a:lnSpc>
                <a:spcPts val="3919"/>
              </a:lnSpc>
              <a:buFont typeface="Arial"/>
              <a:buChar char="•"/>
            </a:pPr>
            <a:r>
              <a:rPr lang="en-US" sz="2799" b="1" i="1">
                <a:solidFill>
                  <a:srgbClr val="FFFFFF"/>
                </a:solidFill>
                <a:latin typeface="Source Serif Pro Bold Italics"/>
                <a:ea typeface="Source Serif Pro Bold Italics"/>
                <a:cs typeface="Source Serif Pro Bold Italics"/>
                <a:sym typeface="Source Serif Pro Bold Italics"/>
              </a:rPr>
              <a:t>Siblings:</a:t>
            </a:r>
          </a:p>
          <a:p>
            <a:pPr marL="1209032" lvl="2" indent="-403011" algn="l">
              <a:lnSpc>
                <a:spcPts val="3919"/>
              </a:lnSpc>
              <a:buFont typeface="Arial"/>
              <a:buChar char="⚬"/>
            </a:pPr>
            <a:r>
              <a:rPr lang="en-US" sz="2799">
                <a:solidFill>
                  <a:srgbClr val="FFFFFF"/>
                </a:solidFill>
                <a:latin typeface="Source Serif Pro"/>
                <a:ea typeface="Source Serif Pro"/>
                <a:cs typeface="Source Serif Pro"/>
                <a:sym typeface="Source Serif Pro"/>
              </a:rPr>
              <a:t>Bienvenido</a:t>
            </a:r>
          </a:p>
          <a:p>
            <a:pPr marL="1209032" lvl="2" indent="-403011" algn="l">
              <a:lnSpc>
                <a:spcPts val="3919"/>
              </a:lnSpc>
              <a:buFont typeface="Arial"/>
              <a:buChar char="⚬"/>
            </a:pPr>
            <a:r>
              <a:rPr lang="en-US" sz="2799">
                <a:solidFill>
                  <a:srgbClr val="FFFFFF"/>
                </a:solidFill>
                <a:latin typeface="Source Serif Pro"/>
                <a:ea typeface="Source Serif Pro"/>
                <a:cs typeface="Source Serif Pro"/>
                <a:sym typeface="Source Serif Pro"/>
              </a:rPr>
              <a:t>Magdalena</a:t>
            </a:r>
          </a:p>
          <a:p>
            <a:pPr marL="1209032" lvl="2" indent="-403011" algn="l">
              <a:lnSpc>
                <a:spcPts val="3919"/>
              </a:lnSpc>
              <a:buFont typeface="Arial"/>
              <a:buChar char="⚬"/>
            </a:pPr>
            <a:r>
              <a:rPr lang="en-US" sz="2799">
                <a:solidFill>
                  <a:srgbClr val="FFFFFF"/>
                </a:solidFill>
                <a:latin typeface="Source Serif Pro"/>
                <a:ea typeface="Source Serif Pro"/>
                <a:cs typeface="Source Serif Pro"/>
                <a:sym typeface="Source Serif Pro"/>
              </a:rPr>
              <a:t>Leonardo</a:t>
            </a:r>
          </a:p>
          <a:p>
            <a:pPr marL="1209032" lvl="2" indent="-403011" algn="l">
              <a:lnSpc>
                <a:spcPts val="3919"/>
              </a:lnSpc>
              <a:buFont typeface="Arial"/>
              <a:buChar char="⚬"/>
            </a:pPr>
            <a:r>
              <a:rPr lang="en-US" sz="2799">
                <a:solidFill>
                  <a:srgbClr val="FFFFFF"/>
                </a:solidFill>
                <a:latin typeface="Source Serif Pro"/>
                <a:ea typeface="Source Serif Pro"/>
                <a:cs typeface="Source Serif Pro"/>
                <a:sym typeface="Source Serif Pro"/>
              </a:rPr>
              <a:t>Juanito</a:t>
            </a:r>
          </a:p>
        </p:txBody>
      </p:sp>
      <p:pic>
        <p:nvPicPr>
          <p:cNvPr id="11" name="Picture 10">
            <a:extLst>
              <a:ext uri="{FF2B5EF4-FFF2-40B4-BE49-F238E27FC236}">
                <a16:creationId xmlns:a16="http://schemas.microsoft.com/office/drawing/2014/main" id="{98BD6AE6-B35A-AD88-2F08-92FF0C11FB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CBDAE"/>
        </a:solidFill>
        <a:effectLst/>
      </p:bgPr>
    </p:bg>
    <p:spTree>
      <p:nvGrpSpPr>
        <p:cNvPr id="1" name=""/>
        <p:cNvGrpSpPr/>
        <p:nvPr/>
      </p:nvGrpSpPr>
      <p:grpSpPr>
        <a:xfrm>
          <a:off x="0" y="0"/>
          <a:ext cx="0" cy="0"/>
          <a:chOff x="0" y="0"/>
          <a:chExt cx="0" cy="0"/>
        </a:xfrm>
      </p:grpSpPr>
      <p:pic>
        <p:nvPicPr>
          <p:cNvPr id="137" name="Picture 136">
            <a:extLst>
              <a:ext uri="{FF2B5EF4-FFF2-40B4-BE49-F238E27FC236}">
                <a16:creationId xmlns:a16="http://schemas.microsoft.com/office/drawing/2014/main" id="{E0A22B5A-DDE0-B7DB-9D3B-E50485BAD5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grpSp>
        <p:nvGrpSpPr>
          <p:cNvPr id="5" name="Group 5"/>
          <p:cNvGrpSpPr/>
          <p:nvPr/>
        </p:nvGrpSpPr>
        <p:grpSpPr>
          <a:xfrm rot="-220566">
            <a:off x="9679929" y="1403839"/>
            <a:ext cx="4565323" cy="4327301"/>
            <a:chOff x="0" y="0"/>
            <a:chExt cx="6087098" cy="5769735"/>
          </a:xfrm>
        </p:grpSpPr>
        <p:sp>
          <p:nvSpPr>
            <p:cNvPr id="6" name="Freeform 6"/>
            <p:cNvSpPr/>
            <p:nvPr/>
          </p:nvSpPr>
          <p:spPr>
            <a:xfrm rot="1265551">
              <a:off x="670931" y="702443"/>
              <a:ext cx="4716438" cy="4364849"/>
            </a:xfrm>
            <a:custGeom>
              <a:avLst/>
              <a:gdLst/>
              <a:ahLst/>
              <a:cxnLst/>
              <a:rect l="l" t="t" r="r" b="b"/>
              <a:pathLst>
                <a:path w="4716438" h="4364849">
                  <a:moveTo>
                    <a:pt x="0" y="0"/>
                  </a:moveTo>
                  <a:lnTo>
                    <a:pt x="4716438" y="0"/>
                  </a:lnTo>
                  <a:lnTo>
                    <a:pt x="4716438" y="4364849"/>
                  </a:lnTo>
                  <a:lnTo>
                    <a:pt x="0" y="4364849"/>
                  </a:lnTo>
                  <a:lnTo>
                    <a:pt x="0" y="0"/>
                  </a:lnTo>
                  <a:close/>
                </a:path>
              </a:pathLst>
            </a:custGeom>
            <a:blipFill>
              <a:blip>
                <a:alphaModFix amt="60000"/>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0" y="3969698"/>
              <a:ext cx="222051" cy="222051"/>
            </a:xfrm>
            <a:custGeom>
              <a:avLst/>
              <a:gdLst/>
              <a:ahLst/>
              <a:cxnLst/>
              <a:rect l="l" t="t" r="r" b="b"/>
              <a:pathLst>
                <a:path w="222051" h="222051">
                  <a:moveTo>
                    <a:pt x="0" y="0"/>
                  </a:moveTo>
                  <a:lnTo>
                    <a:pt x="222051" y="0"/>
                  </a:lnTo>
                  <a:lnTo>
                    <a:pt x="222051" y="222051"/>
                  </a:lnTo>
                  <a:lnTo>
                    <a:pt x="0" y="222051"/>
                  </a:lnTo>
                  <a:lnTo>
                    <a:pt x="0" y="0"/>
                  </a:lnTo>
                  <a:close/>
                </a:path>
              </a:pathLst>
            </a:custGeom>
            <a:blipFill>
              <a:blip>
                <a:alphaModFix amt="60000"/>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Freeform 8"/>
            <p:cNvSpPr/>
            <p:nvPr/>
          </p:nvSpPr>
          <p:spPr>
            <a:xfrm>
              <a:off x="5865047" y="1645527"/>
              <a:ext cx="222051" cy="222051"/>
            </a:xfrm>
            <a:custGeom>
              <a:avLst/>
              <a:gdLst/>
              <a:ahLst/>
              <a:cxnLst/>
              <a:rect l="l" t="t" r="r" b="b"/>
              <a:pathLst>
                <a:path w="222051" h="222051">
                  <a:moveTo>
                    <a:pt x="0" y="0"/>
                  </a:moveTo>
                  <a:lnTo>
                    <a:pt x="222051" y="0"/>
                  </a:lnTo>
                  <a:lnTo>
                    <a:pt x="222051" y="222050"/>
                  </a:lnTo>
                  <a:lnTo>
                    <a:pt x="0" y="222050"/>
                  </a:lnTo>
                  <a:lnTo>
                    <a:pt x="0" y="0"/>
                  </a:lnTo>
                  <a:close/>
                </a:path>
              </a:pathLst>
            </a:custGeom>
            <a:blipFill>
              <a:blip>
                <a:alphaModFix amt="60000"/>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9" name="AutoShape 9"/>
          <p:cNvSpPr/>
          <p:nvPr/>
        </p:nvSpPr>
        <p:spPr>
          <a:xfrm flipH="1">
            <a:off x="3738307" y="3938275"/>
            <a:ext cx="10858207" cy="0"/>
          </a:xfrm>
          <a:prstGeom prst="line">
            <a:avLst/>
          </a:prstGeom>
          <a:ln w="28575" cap="flat">
            <a:solidFill>
              <a:srgbClr val="A49788"/>
            </a:solidFill>
            <a:prstDash val="solid"/>
            <a:headEnd type="none" w="sm" len="sm"/>
            <a:tailEnd type="none" w="sm" len="sm"/>
          </a:ln>
        </p:spPr>
        <p:txBody>
          <a:bodyPr/>
          <a:lstStyle/>
          <a:p>
            <a:endParaRPr lang="en-US"/>
          </a:p>
        </p:txBody>
      </p:sp>
      <p:grpSp>
        <p:nvGrpSpPr>
          <p:cNvPr id="10" name="Group 10"/>
          <p:cNvGrpSpPr/>
          <p:nvPr/>
        </p:nvGrpSpPr>
        <p:grpSpPr>
          <a:xfrm>
            <a:off x="7570666" y="2672115"/>
            <a:ext cx="2998051" cy="298286"/>
            <a:chOff x="0" y="0"/>
            <a:chExt cx="3997402" cy="397715"/>
          </a:xfrm>
        </p:grpSpPr>
        <p:sp>
          <p:nvSpPr>
            <p:cNvPr id="11" name="AutoShape 11"/>
            <p:cNvSpPr/>
            <p:nvPr/>
          </p:nvSpPr>
          <p:spPr>
            <a:xfrm flipV="1">
              <a:off x="0" y="141901"/>
              <a:ext cx="3997402" cy="0"/>
            </a:xfrm>
            <a:prstGeom prst="line">
              <a:avLst/>
            </a:prstGeom>
            <a:ln w="38100" cap="flat">
              <a:solidFill>
                <a:srgbClr val="A49788"/>
              </a:solidFill>
              <a:prstDash val="solid"/>
              <a:headEnd type="oval" w="lg" len="lg"/>
              <a:tailEnd type="oval" w="lg" len="lg"/>
            </a:ln>
          </p:spPr>
          <p:txBody>
            <a:bodyPr/>
            <a:lstStyle/>
            <a:p>
              <a:endParaRPr lang="en-US"/>
            </a:p>
          </p:txBody>
        </p:sp>
        <p:grpSp>
          <p:nvGrpSpPr>
            <p:cNvPr id="12" name="Group 12"/>
            <p:cNvGrpSpPr/>
            <p:nvPr/>
          </p:nvGrpSpPr>
          <p:grpSpPr>
            <a:xfrm>
              <a:off x="1786088" y="0"/>
              <a:ext cx="437486" cy="397715"/>
              <a:chOff x="0" y="0"/>
              <a:chExt cx="698500" cy="635000"/>
            </a:xfrm>
          </p:grpSpPr>
          <p:sp>
            <p:nvSpPr>
              <p:cNvPr id="13" name="Freeform 13"/>
              <p:cNvSpPr/>
              <p:nvPr/>
            </p:nvSpPr>
            <p:spPr>
              <a:xfrm>
                <a:off x="0" y="0"/>
                <a:ext cx="698500" cy="635000"/>
              </a:xfrm>
              <a:custGeom>
                <a:avLst/>
                <a:gdLst/>
                <a:ahLst/>
                <a:cxnLst/>
                <a:rect l="l" t="t" r="r" b="b"/>
                <a:pathLst>
                  <a:path w="698500" h="635000">
                    <a:moveTo>
                      <a:pt x="689206" y="134181"/>
                    </a:moveTo>
                    <a:cubicBezTo>
                      <a:pt x="667111" y="59151"/>
                      <a:pt x="595785" y="2"/>
                      <a:pt x="511444" y="0"/>
                    </a:cubicBezTo>
                    <a:cubicBezTo>
                      <a:pt x="440633" y="0"/>
                      <a:pt x="379113" y="39955"/>
                      <a:pt x="348013" y="98637"/>
                    </a:cubicBezTo>
                    <a:cubicBezTo>
                      <a:pt x="316913" y="39956"/>
                      <a:pt x="255402" y="2"/>
                      <a:pt x="184593" y="0"/>
                    </a:cubicBezTo>
                    <a:cubicBezTo>
                      <a:pt x="96370" y="0"/>
                      <a:pt x="19208" y="59151"/>
                      <a:pt x="4058" y="145002"/>
                    </a:cubicBezTo>
                    <a:cubicBezTo>
                      <a:pt x="-34360" y="362701"/>
                      <a:pt x="209136" y="533104"/>
                      <a:pt x="348562" y="635000"/>
                    </a:cubicBezTo>
                    <a:cubicBezTo>
                      <a:pt x="477469" y="540791"/>
                      <a:pt x="752380" y="348699"/>
                      <a:pt x="689206" y="134181"/>
                    </a:cubicBezTo>
                    <a:close/>
                  </a:path>
                </a:pathLst>
              </a:custGeom>
              <a:solidFill>
                <a:srgbClr val="A49788"/>
              </a:solidFill>
            </p:spPr>
            <p:txBody>
              <a:bodyPr/>
              <a:lstStyle/>
              <a:p>
                <a:endParaRPr lang="en-US"/>
              </a:p>
            </p:txBody>
          </p:sp>
          <p:sp>
            <p:nvSpPr>
              <p:cNvPr id="14" name="TextBox 14"/>
              <p:cNvSpPr txBox="1"/>
              <p:nvPr/>
            </p:nvSpPr>
            <p:spPr>
              <a:xfrm>
                <a:off x="57150" y="53975"/>
                <a:ext cx="584200" cy="479425"/>
              </a:xfrm>
              <a:prstGeom prst="rect">
                <a:avLst/>
              </a:prstGeom>
            </p:spPr>
            <p:txBody>
              <a:bodyPr lIns="50800" tIns="50800" rIns="50800" bIns="50800" rtlCol="0" anchor="ctr"/>
              <a:lstStyle/>
              <a:p>
                <a:pPr algn="ctr">
                  <a:lnSpc>
                    <a:spcPts val="3359"/>
                  </a:lnSpc>
                </a:pPr>
                <a:endParaRPr/>
              </a:p>
            </p:txBody>
          </p:sp>
        </p:grpSp>
      </p:grpSp>
      <p:sp>
        <p:nvSpPr>
          <p:cNvPr id="15" name="TextBox 15"/>
          <p:cNvSpPr txBox="1"/>
          <p:nvPr/>
        </p:nvSpPr>
        <p:spPr>
          <a:xfrm>
            <a:off x="1575309" y="621858"/>
            <a:ext cx="14044245" cy="799846"/>
          </a:xfrm>
          <a:prstGeom prst="rect">
            <a:avLst/>
          </a:prstGeom>
        </p:spPr>
        <p:txBody>
          <a:bodyPr lIns="0" tIns="0" rIns="0" bIns="0" rtlCol="0" anchor="t">
            <a:spAutoFit/>
          </a:bodyPr>
          <a:lstStyle/>
          <a:p>
            <a:pPr algn="ctr">
              <a:lnSpc>
                <a:spcPts val="6272"/>
              </a:lnSpc>
            </a:pPr>
            <a:r>
              <a:rPr lang="en-US" sz="5600" b="1">
                <a:solidFill>
                  <a:srgbClr val="432F22"/>
                </a:solidFill>
                <a:latin typeface="Ibarra Real Nova Bold"/>
                <a:ea typeface="Ibarra Real Nova Bold"/>
                <a:cs typeface="Ibarra Real Nova Bold"/>
                <a:sym typeface="Ibarra Real Nova Bold"/>
              </a:rPr>
              <a:t>FIGURE 1.0 MAQUISO FAMILY TREE</a:t>
            </a:r>
          </a:p>
        </p:txBody>
      </p:sp>
      <p:grpSp>
        <p:nvGrpSpPr>
          <p:cNvPr id="16" name="Group 16"/>
          <p:cNvGrpSpPr/>
          <p:nvPr/>
        </p:nvGrpSpPr>
        <p:grpSpPr>
          <a:xfrm>
            <a:off x="8324692" y="2778540"/>
            <a:ext cx="1499195" cy="3692741"/>
            <a:chOff x="0" y="0"/>
            <a:chExt cx="1998926" cy="4923654"/>
          </a:xfrm>
        </p:grpSpPr>
        <p:sp>
          <p:nvSpPr>
            <p:cNvPr id="17" name="AutoShape 17"/>
            <p:cNvSpPr/>
            <p:nvPr/>
          </p:nvSpPr>
          <p:spPr>
            <a:xfrm flipH="1" flipV="1">
              <a:off x="999463" y="0"/>
              <a:ext cx="0" cy="2175015"/>
            </a:xfrm>
            <a:prstGeom prst="line">
              <a:avLst/>
            </a:prstGeom>
            <a:ln w="38100" cap="flat">
              <a:solidFill>
                <a:srgbClr val="A49788"/>
              </a:solidFill>
              <a:prstDash val="solid"/>
              <a:headEnd type="oval" w="lg" len="lg"/>
              <a:tailEnd type="oval" w="lg" len="lg"/>
            </a:ln>
          </p:spPr>
          <p:txBody>
            <a:bodyPr/>
            <a:lstStyle/>
            <a:p>
              <a:endParaRPr lang="en-US"/>
            </a:p>
          </p:txBody>
        </p:sp>
        <p:grpSp>
          <p:nvGrpSpPr>
            <p:cNvPr id="18" name="Group 18"/>
            <p:cNvGrpSpPr>
              <a:grpSpLocks noChangeAspect="1"/>
            </p:cNvGrpSpPr>
            <p:nvPr/>
          </p:nvGrpSpPr>
          <p:grpSpPr>
            <a:xfrm>
              <a:off x="0" y="2386276"/>
              <a:ext cx="1998926" cy="1998926"/>
              <a:chOff x="0" y="0"/>
              <a:chExt cx="14840029" cy="14840029"/>
            </a:xfrm>
          </p:grpSpPr>
          <p:sp>
            <p:nvSpPr>
              <p:cNvPr id="19" name="Freeform 19"/>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20" name="Freeform 20"/>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21" name="Freeform 21"/>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5"/>
                <a:stretch>
                  <a:fillRect l="-86070" t="-1257" r="-87631" b="-53388"/>
                </a:stretch>
              </a:blipFill>
            </p:spPr>
            <p:txBody>
              <a:bodyPr/>
              <a:lstStyle/>
              <a:p>
                <a:endParaRPr lang="en-US"/>
              </a:p>
            </p:txBody>
          </p:sp>
        </p:grpSp>
        <p:sp>
          <p:nvSpPr>
            <p:cNvPr id="22" name="TextBox 22"/>
            <p:cNvSpPr txBox="1"/>
            <p:nvPr/>
          </p:nvSpPr>
          <p:spPr>
            <a:xfrm>
              <a:off x="268600" y="4520880"/>
              <a:ext cx="1449466" cy="402774"/>
            </a:xfrm>
            <a:prstGeom prst="rect">
              <a:avLst/>
            </a:prstGeom>
          </p:spPr>
          <p:txBody>
            <a:bodyPr lIns="0" tIns="0" rIns="0" bIns="0" rtlCol="0" anchor="t">
              <a:spAutoFit/>
            </a:bodyPr>
            <a:lstStyle/>
            <a:p>
              <a:pPr algn="ctr">
                <a:lnSpc>
                  <a:spcPts val="2424"/>
                </a:lnSpc>
              </a:pPr>
              <a:r>
                <a:rPr lang="en-US" sz="1732" b="1" i="1">
                  <a:solidFill>
                    <a:srgbClr val="432F22"/>
                  </a:solidFill>
                  <a:latin typeface="Source Serif Pro Bold Italics"/>
                  <a:ea typeface="Source Serif Pro Bold Italics"/>
                  <a:cs typeface="Source Serif Pro Bold Italics"/>
                  <a:sym typeface="Source Serif Pro Bold Italics"/>
                </a:rPr>
                <a:t>Elena</a:t>
              </a:r>
            </a:p>
          </p:txBody>
        </p:sp>
      </p:grpSp>
      <p:grpSp>
        <p:nvGrpSpPr>
          <p:cNvPr id="23" name="Group 23"/>
          <p:cNvGrpSpPr/>
          <p:nvPr/>
        </p:nvGrpSpPr>
        <p:grpSpPr>
          <a:xfrm>
            <a:off x="13762069" y="3921587"/>
            <a:ext cx="1668891" cy="2093290"/>
            <a:chOff x="0" y="0"/>
            <a:chExt cx="2225188" cy="2791053"/>
          </a:xfrm>
        </p:grpSpPr>
        <p:sp>
          <p:nvSpPr>
            <p:cNvPr id="24" name="AutoShape 24"/>
            <p:cNvSpPr/>
            <p:nvPr/>
          </p:nvSpPr>
          <p:spPr>
            <a:xfrm flipV="1">
              <a:off x="1131644" y="0"/>
              <a:ext cx="0" cy="628702"/>
            </a:xfrm>
            <a:prstGeom prst="line">
              <a:avLst/>
            </a:prstGeom>
            <a:ln w="38100" cap="flat">
              <a:solidFill>
                <a:srgbClr val="A49788"/>
              </a:solidFill>
              <a:prstDash val="solid"/>
              <a:headEnd type="oval" w="lg" len="lg"/>
              <a:tailEnd type="none" w="sm" len="sm"/>
            </a:ln>
          </p:spPr>
          <p:txBody>
            <a:bodyPr/>
            <a:lstStyle/>
            <a:p>
              <a:endParaRPr lang="en-US"/>
            </a:p>
          </p:txBody>
        </p:sp>
        <p:grpSp>
          <p:nvGrpSpPr>
            <p:cNvPr id="25" name="Group 25"/>
            <p:cNvGrpSpPr>
              <a:grpSpLocks noChangeAspect="1"/>
            </p:cNvGrpSpPr>
            <p:nvPr/>
          </p:nvGrpSpPr>
          <p:grpSpPr>
            <a:xfrm>
              <a:off x="294690" y="842330"/>
              <a:ext cx="1635808" cy="1635808"/>
              <a:chOff x="0" y="0"/>
              <a:chExt cx="14840029" cy="14840029"/>
            </a:xfrm>
          </p:grpSpPr>
          <p:sp>
            <p:nvSpPr>
              <p:cNvPr id="26" name="Freeform 26"/>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27" name="Freeform 27"/>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28" name="Freeform 28"/>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6"/>
                <a:stretch>
                  <a:fillRect l="223" r="223" b="-50092"/>
                </a:stretch>
              </a:blipFill>
            </p:spPr>
            <p:txBody>
              <a:bodyPr/>
              <a:lstStyle/>
              <a:p>
                <a:endParaRPr lang="en-US"/>
              </a:p>
            </p:txBody>
          </p:sp>
        </p:grpSp>
        <p:sp>
          <p:nvSpPr>
            <p:cNvPr id="29" name="TextBox 29"/>
            <p:cNvSpPr txBox="1"/>
            <p:nvPr/>
          </p:nvSpPr>
          <p:spPr>
            <a:xfrm>
              <a:off x="0" y="2495383"/>
              <a:ext cx="2225188" cy="295671"/>
            </a:xfrm>
            <a:prstGeom prst="rect">
              <a:avLst/>
            </a:prstGeom>
          </p:spPr>
          <p:txBody>
            <a:bodyPr lIns="0" tIns="0" rIns="0" bIns="0" rtlCol="0" anchor="t">
              <a:spAutoFit/>
            </a:bodyPr>
            <a:lstStyle/>
            <a:p>
              <a:pPr algn="ctr">
                <a:lnSpc>
                  <a:spcPts val="1864"/>
                </a:lnSpc>
              </a:pPr>
              <a:r>
                <a:rPr lang="en-US" sz="1332" b="1" i="1">
                  <a:solidFill>
                    <a:srgbClr val="432F22"/>
                  </a:solidFill>
                  <a:latin typeface="Source Serif Pro Bold Italics"/>
                  <a:ea typeface="Source Serif Pro Bold Italics"/>
                  <a:cs typeface="Source Serif Pro Bold Italics"/>
                  <a:sym typeface="Source Serif Pro Bold Italics"/>
                </a:rPr>
                <a:t>Juanito Christopher</a:t>
              </a:r>
            </a:p>
          </p:txBody>
        </p:sp>
      </p:grpSp>
      <p:grpSp>
        <p:nvGrpSpPr>
          <p:cNvPr id="30" name="Group 30"/>
          <p:cNvGrpSpPr/>
          <p:nvPr/>
        </p:nvGrpSpPr>
        <p:grpSpPr>
          <a:xfrm>
            <a:off x="5921763" y="2006248"/>
            <a:ext cx="1297863" cy="1637580"/>
            <a:chOff x="0" y="0"/>
            <a:chExt cx="1730484" cy="2183439"/>
          </a:xfrm>
        </p:grpSpPr>
        <p:grpSp>
          <p:nvGrpSpPr>
            <p:cNvPr id="31" name="Group 31"/>
            <p:cNvGrpSpPr>
              <a:grpSpLocks noChangeAspect="1"/>
            </p:cNvGrpSpPr>
            <p:nvPr/>
          </p:nvGrpSpPr>
          <p:grpSpPr>
            <a:xfrm>
              <a:off x="0" y="0"/>
              <a:ext cx="1730484" cy="1730484"/>
              <a:chOff x="0" y="0"/>
              <a:chExt cx="14840029" cy="14840029"/>
            </a:xfrm>
          </p:grpSpPr>
          <p:sp>
            <p:nvSpPr>
              <p:cNvPr id="32" name="Freeform 32"/>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33" name="Freeform 33"/>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34" name="Freeform 34"/>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6"/>
                <a:stretch>
                  <a:fillRect l="-14002" t="-13694" r="-8420" b="-70877"/>
                </a:stretch>
              </a:blipFill>
            </p:spPr>
            <p:txBody>
              <a:bodyPr/>
              <a:lstStyle/>
              <a:p>
                <a:endParaRPr lang="en-US"/>
              </a:p>
            </p:txBody>
          </p:sp>
        </p:grpSp>
        <p:sp>
          <p:nvSpPr>
            <p:cNvPr id="35" name="TextBox 35"/>
            <p:cNvSpPr txBox="1"/>
            <p:nvPr/>
          </p:nvSpPr>
          <p:spPr>
            <a:xfrm>
              <a:off x="98563" y="1769084"/>
              <a:ext cx="1533357" cy="414356"/>
            </a:xfrm>
            <a:prstGeom prst="rect">
              <a:avLst/>
            </a:prstGeom>
          </p:spPr>
          <p:txBody>
            <a:bodyPr lIns="0" tIns="0" rIns="0" bIns="0" rtlCol="0" anchor="t">
              <a:spAutoFit/>
            </a:bodyPr>
            <a:lstStyle/>
            <a:p>
              <a:pPr algn="ctr">
                <a:lnSpc>
                  <a:spcPts val="2565"/>
                </a:lnSpc>
              </a:pPr>
              <a:r>
                <a:rPr lang="en-US" sz="1832" b="1" i="1">
                  <a:solidFill>
                    <a:srgbClr val="432F22"/>
                  </a:solidFill>
                  <a:latin typeface="Source Serif Pro Bold Italics"/>
                  <a:ea typeface="Source Serif Pro Bold Italics"/>
                  <a:cs typeface="Source Serif Pro Bold Italics"/>
                  <a:sym typeface="Source Serif Pro Bold Italics"/>
                </a:rPr>
                <a:t>Juan</a:t>
              </a:r>
            </a:p>
          </p:txBody>
        </p:sp>
      </p:grpSp>
      <p:grpSp>
        <p:nvGrpSpPr>
          <p:cNvPr id="36" name="Group 36"/>
          <p:cNvGrpSpPr/>
          <p:nvPr/>
        </p:nvGrpSpPr>
        <p:grpSpPr>
          <a:xfrm>
            <a:off x="10919758" y="2006248"/>
            <a:ext cx="1297863" cy="1637580"/>
            <a:chOff x="0" y="0"/>
            <a:chExt cx="1730484" cy="2183439"/>
          </a:xfrm>
        </p:grpSpPr>
        <p:grpSp>
          <p:nvGrpSpPr>
            <p:cNvPr id="37" name="Group 37"/>
            <p:cNvGrpSpPr>
              <a:grpSpLocks noChangeAspect="1"/>
            </p:cNvGrpSpPr>
            <p:nvPr/>
          </p:nvGrpSpPr>
          <p:grpSpPr>
            <a:xfrm>
              <a:off x="0" y="0"/>
              <a:ext cx="1730484" cy="1730484"/>
              <a:chOff x="0" y="0"/>
              <a:chExt cx="14840029" cy="14840029"/>
            </a:xfrm>
          </p:grpSpPr>
          <p:sp>
            <p:nvSpPr>
              <p:cNvPr id="38" name="Freeform 38"/>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39" name="Freeform 39"/>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40" name="Freeform 40"/>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7"/>
                <a:stretch>
                  <a:fillRect l="-22031" t="-7545" r="-15063" b="-29442"/>
                </a:stretch>
              </a:blipFill>
            </p:spPr>
            <p:txBody>
              <a:bodyPr/>
              <a:lstStyle/>
              <a:p>
                <a:endParaRPr lang="en-US"/>
              </a:p>
            </p:txBody>
          </p:sp>
        </p:grpSp>
        <p:sp>
          <p:nvSpPr>
            <p:cNvPr id="41" name="TextBox 41"/>
            <p:cNvSpPr txBox="1"/>
            <p:nvPr/>
          </p:nvSpPr>
          <p:spPr>
            <a:xfrm>
              <a:off x="77265" y="1769084"/>
              <a:ext cx="1533357" cy="414356"/>
            </a:xfrm>
            <a:prstGeom prst="rect">
              <a:avLst/>
            </a:prstGeom>
          </p:spPr>
          <p:txBody>
            <a:bodyPr lIns="0" tIns="0" rIns="0" bIns="0" rtlCol="0" anchor="t">
              <a:spAutoFit/>
            </a:bodyPr>
            <a:lstStyle/>
            <a:p>
              <a:pPr algn="ctr">
                <a:lnSpc>
                  <a:spcPts val="2565"/>
                </a:lnSpc>
              </a:pPr>
              <a:r>
                <a:rPr lang="en-US" sz="1832" b="1" i="1">
                  <a:solidFill>
                    <a:srgbClr val="432F22"/>
                  </a:solidFill>
                  <a:latin typeface="Source Serif Pro Bold Italics"/>
                  <a:ea typeface="Source Serif Pro Bold Italics"/>
                  <a:cs typeface="Source Serif Pro Bold Italics"/>
                  <a:sym typeface="Source Serif Pro Bold Italics"/>
                </a:rPr>
                <a:t>Remegia</a:t>
              </a:r>
            </a:p>
          </p:txBody>
        </p:sp>
      </p:grpSp>
      <p:grpSp>
        <p:nvGrpSpPr>
          <p:cNvPr id="42" name="Group 42"/>
          <p:cNvGrpSpPr/>
          <p:nvPr/>
        </p:nvGrpSpPr>
        <p:grpSpPr>
          <a:xfrm>
            <a:off x="13762069" y="1793179"/>
            <a:ext cx="2383390" cy="1743464"/>
            <a:chOff x="0" y="0"/>
            <a:chExt cx="3177853" cy="2324619"/>
          </a:xfrm>
        </p:grpSpPr>
        <p:grpSp>
          <p:nvGrpSpPr>
            <p:cNvPr id="43" name="Group 43"/>
            <p:cNvGrpSpPr>
              <a:grpSpLocks noChangeAspect="1"/>
            </p:cNvGrpSpPr>
            <p:nvPr/>
          </p:nvGrpSpPr>
          <p:grpSpPr>
            <a:xfrm>
              <a:off x="750563" y="0"/>
              <a:ext cx="1635808" cy="1635808"/>
              <a:chOff x="0" y="0"/>
              <a:chExt cx="14840029" cy="14840029"/>
            </a:xfrm>
          </p:grpSpPr>
          <p:sp>
            <p:nvSpPr>
              <p:cNvPr id="44" name="Freeform 44"/>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45" name="Freeform 45"/>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46" name="Freeform 46"/>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8"/>
                <a:stretch>
                  <a:fillRect l="-24712" r="-24712"/>
                </a:stretch>
              </a:blipFill>
            </p:spPr>
            <p:txBody>
              <a:bodyPr/>
              <a:lstStyle/>
              <a:p>
                <a:endParaRPr lang="en-US"/>
              </a:p>
            </p:txBody>
          </p:sp>
        </p:grpSp>
        <p:sp>
          <p:nvSpPr>
            <p:cNvPr id="47" name="TextBox 47"/>
            <p:cNvSpPr txBox="1"/>
            <p:nvPr/>
          </p:nvSpPr>
          <p:spPr>
            <a:xfrm>
              <a:off x="0" y="1721129"/>
              <a:ext cx="3177853" cy="603490"/>
            </a:xfrm>
            <a:prstGeom prst="rect">
              <a:avLst/>
            </a:prstGeom>
          </p:spPr>
          <p:txBody>
            <a:bodyPr lIns="0" tIns="0" rIns="0" bIns="0" rtlCol="0" anchor="t">
              <a:spAutoFit/>
            </a:bodyPr>
            <a:lstStyle/>
            <a:p>
              <a:pPr algn="ctr">
                <a:lnSpc>
                  <a:spcPts val="1864"/>
                </a:lnSpc>
              </a:pPr>
              <a:r>
                <a:rPr lang="en-US" sz="1332" b="1" i="1">
                  <a:solidFill>
                    <a:srgbClr val="432F22"/>
                  </a:solidFill>
                  <a:latin typeface="Source Serif Pro Bold Italics"/>
                  <a:ea typeface="Source Serif Pro Bold Italics"/>
                  <a:cs typeface="Source Serif Pro Bold Italics"/>
                  <a:sym typeface="Source Serif Pro Bold Italics"/>
                </a:rPr>
                <a:t>Ella Frances Thompson</a:t>
              </a:r>
            </a:p>
            <a:p>
              <a:pPr algn="ctr">
                <a:lnSpc>
                  <a:spcPts val="1864"/>
                </a:lnSpc>
              </a:pPr>
              <a:r>
                <a:rPr lang="en-US" sz="1332" i="1">
                  <a:solidFill>
                    <a:srgbClr val="432F22"/>
                  </a:solidFill>
                  <a:latin typeface="Source Serif Pro Italics"/>
                  <a:ea typeface="Source Serif Pro Italics"/>
                  <a:cs typeface="Source Serif Pro Italics"/>
                  <a:sym typeface="Source Serif Pro Italics"/>
                </a:rPr>
                <a:t>(Foster mother)</a:t>
              </a:r>
            </a:p>
          </p:txBody>
        </p:sp>
      </p:grpSp>
      <p:grpSp>
        <p:nvGrpSpPr>
          <p:cNvPr id="48" name="Group 48"/>
          <p:cNvGrpSpPr/>
          <p:nvPr/>
        </p:nvGrpSpPr>
        <p:grpSpPr>
          <a:xfrm>
            <a:off x="2717976" y="3938275"/>
            <a:ext cx="2067483" cy="5095096"/>
            <a:chOff x="0" y="0"/>
            <a:chExt cx="2756644" cy="6793461"/>
          </a:xfrm>
        </p:grpSpPr>
        <p:sp>
          <p:nvSpPr>
            <p:cNvPr id="49" name="AutoShape 49"/>
            <p:cNvSpPr/>
            <p:nvPr/>
          </p:nvSpPr>
          <p:spPr>
            <a:xfrm flipV="1">
              <a:off x="1381288" y="0"/>
              <a:ext cx="0" cy="628702"/>
            </a:xfrm>
            <a:prstGeom prst="line">
              <a:avLst/>
            </a:prstGeom>
            <a:ln w="38100" cap="flat">
              <a:solidFill>
                <a:srgbClr val="A49788"/>
              </a:solidFill>
              <a:prstDash val="solid"/>
              <a:headEnd type="oval" w="lg" len="lg"/>
              <a:tailEnd type="none" w="sm" len="sm"/>
            </a:ln>
          </p:spPr>
          <p:txBody>
            <a:bodyPr/>
            <a:lstStyle/>
            <a:p>
              <a:endParaRPr lang="en-US"/>
            </a:p>
          </p:txBody>
        </p:sp>
        <p:grpSp>
          <p:nvGrpSpPr>
            <p:cNvPr id="50" name="Group 50"/>
            <p:cNvGrpSpPr>
              <a:grpSpLocks noChangeAspect="1"/>
            </p:cNvGrpSpPr>
            <p:nvPr/>
          </p:nvGrpSpPr>
          <p:grpSpPr>
            <a:xfrm>
              <a:off x="543251" y="805574"/>
              <a:ext cx="1635808" cy="1635808"/>
              <a:chOff x="0" y="0"/>
              <a:chExt cx="14840029" cy="14840029"/>
            </a:xfrm>
          </p:grpSpPr>
          <p:sp>
            <p:nvSpPr>
              <p:cNvPr id="51" name="Freeform 51"/>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52" name="Freeform 52"/>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53" name="Freeform 53"/>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9"/>
                <a:stretch>
                  <a:fillRect l="223" t="-3711" r="223" b="-3711"/>
                </a:stretch>
              </a:blipFill>
            </p:spPr>
            <p:txBody>
              <a:bodyPr/>
              <a:lstStyle/>
              <a:p>
                <a:endParaRPr lang="en-US"/>
              </a:p>
            </p:txBody>
          </p:sp>
        </p:grpSp>
        <p:grpSp>
          <p:nvGrpSpPr>
            <p:cNvPr id="54" name="Group 54"/>
            <p:cNvGrpSpPr>
              <a:grpSpLocks noChangeAspect="1"/>
            </p:cNvGrpSpPr>
            <p:nvPr/>
          </p:nvGrpSpPr>
          <p:grpSpPr>
            <a:xfrm>
              <a:off x="34334" y="3687155"/>
              <a:ext cx="1204177" cy="1204177"/>
              <a:chOff x="0" y="0"/>
              <a:chExt cx="14840029" cy="14840029"/>
            </a:xfrm>
          </p:grpSpPr>
          <p:sp>
            <p:nvSpPr>
              <p:cNvPr id="55" name="Freeform 55"/>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56" name="Freeform 56"/>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57" name="Freeform 57"/>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10"/>
                <a:stretch>
                  <a:fillRect l="117" r="117"/>
                </a:stretch>
              </a:blipFill>
            </p:spPr>
            <p:txBody>
              <a:bodyPr/>
              <a:lstStyle/>
              <a:p>
                <a:endParaRPr lang="en-US"/>
              </a:p>
            </p:txBody>
          </p:sp>
        </p:grpSp>
        <p:sp>
          <p:nvSpPr>
            <p:cNvPr id="58" name="AutoShape 58"/>
            <p:cNvSpPr/>
            <p:nvPr/>
          </p:nvSpPr>
          <p:spPr>
            <a:xfrm flipV="1">
              <a:off x="1342105" y="2880653"/>
              <a:ext cx="0" cy="628702"/>
            </a:xfrm>
            <a:prstGeom prst="line">
              <a:avLst/>
            </a:prstGeom>
            <a:ln w="38100" cap="flat">
              <a:solidFill>
                <a:srgbClr val="A49788"/>
              </a:solidFill>
              <a:prstDash val="solid"/>
              <a:headEnd type="oval" w="lg" len="lg"/>
              <a:tailEnd type="none" w="sm" len="sm"/>
            </a:ln>
          </p:spPr>
          <p:txBody>
            <a:bodyPr/>
            <a:lstStyle/>
            <a:p>
              <a:endParaRPr lang="en-US"/>
            </a:p>
          </p:txBody>
        </p:sp>
        <p:grpSp>
          <p:nvGrpSpPr>
            <p:cNvPr id="59" name="Group 59"/>
            <p:cNvGrpSpPr>
              <a:grpSpLocks noChangeAspect="1"/>
            </p:cNvGrpSpPr>
            <p:nvPr/>
          </p:nvGrpSpPr>
          <p:grpSpPr>
            <a:xfrm>
              <a:off x="1483800" y="3687155"/>
              <a:ext cx="1204177" cy="1204177"/>
              <a:chOff x="0" y="0"/>
              <a:chExt cx="14840029" cy="14840029"/>
            </a:xfrm>
          </p:grpSpPr>
          <p:sp>
            <p:nvSpPr>
              <p:cNvPr id="60" name="Freeform 60"/>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61" name="Freeform 61"/>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62" name="Freeform 62"/>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11"/>
                <a:stretch>
                  <a:fillRect l="-13294" t="-13494" r="223" b="-30736"/>
                </a:stretch>
              </a:blipFill>
            </p:spPr>
            <p:txBody>
              <a:bodyPr/>
              <a:lstStyle/>
              <a:p>
                <a:endParaRPr lang="en-US"/>
              </a:p>
            </p:txBody>
          </p:sp>
        </p:grpSp>
        <p:grpSp>
          <p:nvGrpSpPr>
            <p:cNvPr id="63" name="Group 63"/>
            <p:cNvGrpSpPr>
              <a:grpSpLocks noChangeAspect="1"/>
            </p:cNvGrpSpPr>
            <p:nvPr/>
          </p:nvGrpSpPr>
          <p:grpSpPr>
            <a:xfrm>
              <a:off x="0" y="5310158"/>
              <a:ext cx="1204177" cy="1204177"/>
              <a:chOff x="0" y="0"/>
              <a:chExt cx="14840029" cy="14840029"/>
            </a:xfrm>
          </p:grpSpPr>
          <p:sp>
            <p:nvSpPr>
              <p:cNvPr id="64" name="Freeform 64"/>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65" name="Freeform 65"/>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66" name="Freeform 66"/>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6"/>
                <a:stretch>
                  <a:fillRect l="-13418" t="-11347" r="-10676" b="-75744"/>
                </a:stretch>
              </a:blipFill>
            </p:spPr>
            <p:txBody>
              <a:bodyPr/>
              <a:lstStyle/>
              <a:p>
                <a:endParaRPr lang="en-US"/>
              </a:p>
            </p:txBody>
          </p:sp>
        </p:grpSp>
        <p:grpSp>
          <p:nvGrpSpPr>
            <p:cNvPr id="67" name="Group 67"/>
            <p:cNvGrpSpPr>
              <a:grpSpLocks noChangeAspect="1"/>
            </p:cNvGrpSpPr>
            <p:nvPr/>
          </p:nvGrpSpPr>
          <p:grpSpPr>
            <a:xfrm>
              <a:off x="1483800" y="5347554"/>
              <a:ext cx="1204177" cy="1204177"/>
              <a:chOff x="0" y="0"/>
              <a:chExt cx="14840029" cy="14840029"/>
            </a:xfrm>
          </p:grpSpPr>
          <p:sp>
            <p:nvSpPr>
              <p:cNvPr id="68" name="Freeform 68"/>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69" name="Freeform 69"/>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70" name="Freeform 70"/>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12"/>
                <a:stretch>
                  <a:fillRect l="-2019" t="-10089" r="-12516"/>
                </a:stretch>
              </a:blipFill>
            </p:spPr>
            <p:txBody>
              <a:bodyPr/>
              <a:lstStyle/>
              <a:p>
                <a:endParaRPr lang="en-US"/>
              </a:p>
            </p:txBody>
          </p:sp>
        </p:grpSp>
        <p:sp>
          <p:nvSpPr>
            <p:cNvPr id="71" name="TextBox 71"/>
            <p:cNvSpPr txBox="1"/>
            <p:nvPr/>
          </p:nvSpPr>
          <p:spPr>
            <a:xfrm>
              <a:off x="636422" y="2473132"/>
              <a:ext cx="1449466" cy="295671"/>
            </a:xfrm>
            <a:prstGeom prst="rect">
              <a:avLst/>
            </a:prstGeom>
          </p:spPr>
          <p:txBody>
            <a:bodyPr lIns="0" tIns="0" rIns="0" bIns="0" rtlCol="0" anchor="t">
              <a:spAutoFit/>
            </a:bodyPr>
            <a:lstStyle/>
            <a:p>
              <a:pPr algn="ctr">
                <a:lnSpc>
                  <a:spcPts val="1864"/>
                </a:lnSpc>
              </a:pPr>
              <a:r>
                <a:rPr lang="en-US" sz="1332" b="1" i="1">
                  <a:solidFill>
                    <a:srgbClr val="432F22"/>
                  </a:solidFill>
                  <a:latin typeface="Source Serif Pro Bold Italics"/>
                  <a:ea typeface="Source Serif Pro Bold Italics"/>
                  <a:cs typeface="Source Serif Pro Bold Italics"/>
                  <a:sym typeface="Source Serif Pro Bold Italics"/>
                </a:rPr>
                <a:t>Bienvenido Sr.</a:t>
              </a:r>
            </a:p>
          </p:txBody>
        </p:sp>
        <p:sp>
          <p:nvSpPr>
            <p:cNvPr id="72" name="TextBox 72"/>
            <p:cNvSpPr txBox="1"/>
            <p:nvPr/>
          </p:nvSpPr>
          <p:spPr>
            <a:xfrm>
              <a:off x="102920" y="4909678"/>
              <a:ext cx="1067004" cy="222680"/>
            </a:xfrm>
            <a:prstGeom prst="rect">
              <a:avLst/>
            </a:prstGeom>
          </p:spPr>
          <p:txBody>
            <a:bodyPr lIns="0" tIns="0" rIns="0" bIns="0" rtlCol="0" anchor="t">
              <a:spAutoFit/>
            </a:bodyPr>
            <a:lstStyle/>
            <a:p>
              <a:pPr algn="ctr">
                <a:lnSpc>
                  <a:spcPts val="1372"/>
                </a:lnSpc>
              </a:pPr>
              <a:r>
                <a:rPr lang="en-US" sz="980" b="1" i="1">
                  <a:solidFill>
                    <a:srgbClr val="432F22"/>
                  </a:solidFill>
                  <a:latin typeface="Source Serif Pro Bold Italics"/>
                  <a:ea typeface="Source Serif Pro Bold Italics"/>
                  <a:cs typeface="Source Serif Pro Bold Italics"/>
                  <a:sym typeface="Source Serif Pro Bold Italics"/>
                </a:rPr>
                <a:t>Gypsophila</a:t>
              </a:r>
            </a:p>
          </p:txBody>
        </p:sp>
        <p:sp>
          <p:nvSpPr>
            <p:cNvPr id="73" name="TextBox 73"/>
            <p:cNvSpPr txBox="1"/>
            <p:nvPr/>
          </p:nvSpPr>
          <p:spPr>
            <a:xfrm>
              <a:off x="1415133" y="4909678"/>
              <a:ext cx="1341512" cy="222680"/>
            </a:xfrm>
            <a:prstGeom prst="rect">
              <a:avLst/>
            </a:prstGeom>
          </p:spPr>
          <p:txBody>
            <a:bodyPr lIns="0" tIns="0" rIns="0" bIns="0" rtlCol="0" anchor="t">
              <a:spAutoFit/>
            </a:bodyPr>
            <a:lstStyle/>
            <a:p>
              <a:pPr algn="ctr">
                <a:lnSpc>
                  <a:spcPts val="1372"/>
                </a:lnSpc>
              </a:pPr>
              <a:r>
                <a:rPr lang="en-US" sz="980" b="1" i="1">
                  <a:solidFill>
                    <a:srgbClr val="432F22"/>
                  </a:solidFill>
                  <a:latin typeface="Source Serif Pro Bold Italics"/>
                  <a:ea typeface="Source Serif Pro Bold Italics"/>
                  <a:cs typeface="Source Serif Pro Bold Italics"/>
                  <a:sym typeface="Source Serif Pro Bold Italics"/>
                </a:rPr>
                <a:t>Mike Melchizedek</a:t>
              </a:r>
            </a:p>
          </p:txBody>
        </p:sp>
        <p:sp>
          <p:nvSpPr>
            <p:cNvPr id="74" name="TextBox 74"/>
            <p:cNvSpPr txBox="1"/>
            <p:nvPr/>
          </p:nvSpPr>
          <p:spPr>
            <a:xfrm>
              <a:off x="68586" y="6570781"/>
              <a:ext cx="1067004" cy="222680"/>
            </a:xfrm>
            <a:prstGeom prst="rect">
              <a:avLst/>
            </a:prstGeom>
          </p:spPr>
          <p:txBody>
            <a:bodyPr lIns="0" tIns="0" rIns="0" bIns="0" rtlCol="0" anchor="t">
              <a:spAutoFit/>
            </a:bodyPr>
            <a:lstStyle/>
            <a:p>
              <a:pPr algn="ctr">
                <a:lnSpc>
                  <a:spcPts val="1372"/>
                </a:lnSpc>
              </a:pPr>
              <a:r>
                <a:rPr lang="en-US" sz="980" b="1" i="1">
                  <a:solidFill>
                    <a:srgbClr val="432F22"/>
                  </a:solidFill>
                  <a:latin typeface="Source Serif Pro Bold Italics"/>
                  <a:ea typeface="Source Serif Pro Bold Italics"/>
                  <a:cs typeface="Source Serif Pro Bold Italics"/>
                  <a:sym typeface="Source Serif Pro Bold Italics"/>
                </a:rPr>
                <a:t>Bienvenido Jr.</a:t>
              </a:r>
            </a:p>
          </p:txBody>
        </p:sp>
        <p:sp>
          <p:nvSpPr>
            <p:cNvPr id="75" name="TextBox 75"/>
            <p:cNvSpPr txBox="1"/>
            <p:nvPr/>
          </p:nvSpPr>
          <p:spPr>
            <a:xfrm>
              <a:off x="1380799" y="6570781"/>
              <a:ext cx="1341512" cy="222680"/>
            </a:xfrm>
            <a:prstGeom prst="rect">
              <a:avLst/>
            </a:prstGeom>
          </p:spPr>
          <p:txBody>
            <a:bodyPr lIns="0" tIns="0" rIns="0" bIns="0" rtlCol="0" anchor="t">
              <a:spAutoFit/>
            </a:bodyPr>
            <a:lstStyle/>
            <a:p>
              <a:pPr algn="ctr">
                <a:lnSpc>
                  <a:spcPts val="1372"/>
                </a:lnSpc>
              </a:pPr>
              <a:r>
                <a:rPr lang="en-US" sz="980" b="1" i="1">
                  <a:solidFill>
                    <a:srgbClr val="432F22"/>
                  </a:solidFill>
                  <a:latin typeface="Source Serif Pro Bold Italics"/>
                  <a:ea typeface="Source Serif Pro Bold Italics"/>
                  <a:cs typeface="Source Serif Pro Bold Italics"/>
                  <a:sym typeface="Source Serif Pro Bold Italics"/>
                </a:rPr>
                <a:t>Besben</a:t>
              </a:r>
            </a:p>
          </p:txBody>
        </p:sp>
      </p:grpSp>
      <p:grpSp>
        <p:nvGrpSpPr>
          <p:cNvPr id="76" name="Group 76"/>
          <p:cNvGrpSpPr/>
          <p:nvPr/>
        </p:nvGrpSpPr>
        <p:grpSpPr>
          <a:xfrm>
            <a:off x="5672394" y="3938275"/>
            <a:ext cx="2067483" cy="6208101"/>
            <a:chOff x="0" y="0"/>
            <a:chExt cx="2756644" cy="8277468"/>
          </a:xfrm>
        </p:grpSpPr>
        <p:sp>
          <p:nvSpPr>
            <p:cNvPr id="77" name="AutoShape 77"/>
            <p:cNvSpPr/>
            <p:nvPr/>
          </p:nvSpPr>
          <p:spPr>
            <a:xfrm flipV="1">
              <a:off x="1333343" y="0"/>
              <a:ext cx="0" cy="628702"/>
            </a:xfrm>
            <a:prstGeom prst="line">
              <a:avLst/>
            </a:prstGeom>
            <a:ln w="38100" cap="flat">
              <a:solidFill>
                <a:srgbClr val="A49788"/>
              </a:solidFill>
              <a:prstDash val="solid"/>
              <a:headEnd type="oval" w="lg" len="lg"/>
              <a:tailEnd type="none" w="sm" len="sm"/>
            </a:ln>
          </p:spPr>
          <p:txBody>
            <a:bodyPr/>
            <a:lstStyle/>
            <a:p>
              <a:endParaRPr lang="en-US"/>
            </a:p>
          </p:txBody>
        </p:sp>
        <p:grpSp>
          <p:nvGrpSpPr>
            <p:cNvPr id="78" name="Group 78"/>
            <p:cNvGrpSpPr>
              <a:grpSpLocks noChangeAspect="1"/>
            </p:cNvGrpSpPr>
            <p:nvPr/>
          </p:nvGrpSpPr>
          <p:grpSpPr>
            <a:xfrm>
              <a:off x="509308" y="777859"/>
              <a:ext cx="1635808" cy="1635808"/>
              <a:chOff x="0" y="0"/>
              <a:chExt cx="14840029" cy="14840029"/>
            </a:xfrm>
          </p:grpSpPr>
          <p:sp>
            <p:nvSpPr>
              <p:cNvPr id="79" name="Freeform 79"/>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80" name="Freeform 80"/>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81" name="Freeform 81"/>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13"/>
                <a:stretch>
                  <a:fillRect l="-15738" r="-24727" b="-23272"/>
                </a:stretch>
              </a:blipFill>
            </p:spPr>
            <p:txBody>
              <a:bodyPr/>
              <a:lstStyle/>
              <a:p>
                <a:endParaRPr lang="en-US"/>
              </a:p>
            </p:txBody>
          </p:sp>
        </p:grpSp>
        <p:sp>
          <p:nvSpPr>
            <p:cNvPr id="82" name="AutoShape 82"/>
            <p:cNvSpPr/>
            <p:nvPr/>
          </p:nvSpPr>
          <p:spPr>
            <a:xfrm flipV="1">
              <a:off x="1342105" y="2880653"/>
              <a:ext cx="0" cy="628702"/>
            </a:xfrm>
            <a:prstGeom prst="line">
              <a:avLst/>
            </a:prstGeom>
            <a:ln w="38100" cap="flat">
              <a:solidFill>
                <a:srgbClr val="A49788"/>
              </a:solidFill>
              <a:prstDash val="solid"/>
              <a:headEnd type="oval" w="lg" len="lg"/>
              <a:tailEnd type="none" w="sm" len="sm"/>
            </a:ln>
          </p:spPr>
          <p:txBody>
            <a:bodyPr/>
            <a:lstStyle/>
            <a:p>
              <a:endParaRPr lang="en-US"/>
            </a:p>
          </p:txBody>
        </p:sp>
        <p:grpSp>
          <p:nvGrpSpPr>
            <p:cNvPr id="83" name="Group 83"/>
            <p:cNvGrpSpPr>
              <a:grpSpLocks noChangeAspect="1"/>
            </p:cNvGrpSpPr>
            <p:nvPr/>
          </p:nvGrpSpPr>
          <p:grpSpPr>
            <a:xfrm>
              <a:off x="0" y="5310158"/>
              <a:ext cx="1204177" cy="1204177"/>
              <a:chOff x="0" y="0"/>
              <a:chExt cx="14840029" cy="14840029"/>
            </a:xfrm>
          </p:grpSpPr>
          <p:sp>
            <p:nvSpPr>
              <p:cNvPr id="84" name="Freeform 84"/>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85" name="Freeform 85"/>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86" name="Freeform 86"/>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6"/>
                <a:stretch>
                  <a:fillRect l="-13418" t="-11347" r="-10676" b="-75744"/>
                </a:stretch>
              </a:blipFill>
            </p:spPr>
            <p:txBody>
              <a:bodyPr/>
              <a:lstStyle/>
              <a:p>
                <a:endParaRPr lang="en-US"/>
              </a:p>
            </p:txBody>
          </p:sp>
        </p:grpSp>
        <p:grpSp>
          <p:nvGrpSpPr>
            <p:cNvPr id="87" name="Group 87"/>
            <p:cNvGrpSpPr>
              <a:grpSpLocks noChangeAspect="1"/>
            </p:cNvGrpSpPr>
            <p:nvPr/>
          </p:nvGrpSpPr>
          <p:grpSpPr>
            <a:xfrm>
              <a:off x="34334" y="3686451"/>
              <a:ext cx="1204177" cy="1204177"/>
              <a:chOff x="0" y="0"/>
              <a:chExt cx="14840029" cy="14840029"/>
            </a:xfrm>
          </p:grpSpPr>
          <p:sp>
            <p:nvSpPr>
              <p:cNvPr id="88" name="Freeform 88"/>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89" name="Freeform 89"/>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90" name="Freeform 90"/>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6"/>
                <a:stretch>
                  <a:fillRect l="-13418" t="-11347" r="-10676" b="-75744"/>
                </a:stretch>
              </a:blipFill>
            </p:spPr>
            <p:txBody>
              <a:bodyPr/>
              <a:lstStyle/>
              <a:p>
                <a:endParaRPr lang="en-US"/>
              </a:p>
            </p:txBody>
          </p:sp>
        </p:grpSp>
        <p:grpSp>
          <p:nvGrpSpPr>
            <p:cNvPr id="91" name="Group 91"/>
            <p:cNvGrpSpPr>
              <a:grpSpLocks noChangeAspect="1"/>
            </p:cNvGrpSpPr>
            <p:nvPr/>
          </p:nvGrpSpPr>
          <p:grpSpPr>
            <a:xfrm>
              <a:off x="1483800" y="3686451"/>
              <a:ext cx="1204177" cy="1204177"/>
              <a:chOff x="0" y="0"/>
              <a:chExt cx="14840029" cy="14840029"/>
            </a:xfrm>
          </p:grpSpPr>
          <p:sp>
            <p:nvSpPr>
              <p:cNvPr id="92" name="Freeform 92"/>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93" name="Freeform 93"/>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94" name="Freeform 94"/>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8"/>
                <a:stretch>
                  <a:fillRect l="-24712" r="-24712"/>
                </a:stretch>
              </a:blipFill>
            </p:spPr>
            <p:txBody>
              <a:bodyPr/>
              <a:lstStyle/>
              <a:p>
                <a:endParaRPr lang="en-US"/>
              </a:p>
            </p:txBody>
          </p:sp>
        </p:grpSp>
        <p:grpSp>
          <p:nvGrpSpPr>
            <p:cNvPr id="95" name="Group 95"/>
            <p:cNvGrpSpPr>
              <a:grpSpLocks noChangeAspect="1"/>
            </p:cNvGrpSpPr>
            <p:nvPr/>
          </p:nvGrpSpPr>
          <p:grpSpPr>
            <a:xfrm>
              <a:off x="1449466" y="5310158"/>
              <a:ext cx="1204177" cy="1204177"/>
              <a:chOff x="0" y="0"/>
              <a:chExt cx="14840029" cy="14840029"/>
            </a:xfrm>
          </p:grpSpPr>
          <p:sp>
            <p:nvSpPr>
              <p:cNvPr id="96" name="Freeform 96"/>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97" name="Freeform 97"/>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98" name="Freeform 98"/>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6"/>
                <a:stretch>
                  <a:fillRect l="-13418" t="-11347" r="-10676" b="-75744"/>
                </a:stretch>
              </a:blipFill>
            </p:spPr>
            <p:txBody>
              <a:bodyPr/>
              <a:lstStyle/>
              <a:p>
                <a:endParaRPr lang="en-US"/>
              </a:p>
            </p:txBody>
          </p:sp>
        </p:grpSp>
        <p:grpSp>
          <p:nvGrpSpPr>
            <p:cNvPr id="99" name="Group 99"/>
            <p:cNvGrpSpPr>
              <a:grpSpLocks noChangeAspect="1"/>
            </p:cNvGrpSpPr>
            <p:nvPr/>
          </p:nvGrpSpPr>
          <p:grpSpPr>
            <a:xfrm>
              <a:off x="740017" y="6831561"/>
              <a:ext cx="1204177" cy="1204177"/>
              <a:chOff x="0" y="0"/>
              <a:chExt cx="14840029" cy="14840029"/>
            </a:xfrm>
          </p:grpSpPr>
          <p:sp>
            <p:nvSpPr>
              <p:cNvPr id="100" name="Freeform 100"/>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101" name="Freeform 101"/>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102" name="Freeform 102"/>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14"/>
                <a:stretch>
                  <a:fillRect l="-23502" t="-11769" r="-33810" b="-43444"/>
                </a:stretch>
              </a:blipFill>
            </p:spPr>
            <p:txBody>
              <a:bodyPr/>
              <a:lstStyle/>
              <a:p>
                <a:endParaRPr lang="en-US"/>
              </a:p>
            </p:txBody>
          </p:sp>
        </p:grpSp>
        <p:sp>
          <p:nvSpPr>
            <p:cNvPr id="103" name="TextBox 103"/>
            <p:cNvSpPr txBox="1"/>
            <p:nvPr/>
          </p:nvSpPr>
          <p:spPr>
            <a:xfrm>
              <a:off x="602479" y="2473132"/>
              <a:ext cx="1449466" cy="295671"/>
            </a:xfrm>
            <a:prstGeom prst="rect">
              <a:avLst/>
            </a:prstGeom>
          </p:spPr>
          <p:txBody>
            <a:bodyPr lIns="0" tIns="0" rIns="0" bIns="0" rtlCol="0" anchor="t">
              <a:spAutoFit/>
            </a:bodyPr>
            <a:lstStyle/>
            <a:p>
              <a:pPr algn="ctr">
                <a:lnSpc>
                  <a:spcPts val="1864"/>
                </a:lnSpc>
              </a:pPr>
              <a:r>
                <a:rPr lang="en-US" sz="1332" b="1" i="1">
                  <a:solidFill>
                    <a:srgbClr val="432F22"/>
                  </a:solidFill>
                  <a:latin typeface="Source Serif Pro Bold Italics"/>
                  <a:ea typeface="Source Serif Pro Bold Italics"/>
                  <a:cs typeface="Source Serif Pro Bold Italics"/>
                  <a:sym typeface="Source Serif Pro Bold Italics"/>
                </a:rPr>
                <a:t>Magdalena</a:t>
              </a:r>
            </a:p>
          </p:txBody>
        </p:sp>
        <p:sp>
          <p:nvSpPr>
            <p:cNvPr id="104" name="TextBox 104"/>
            <p:cNvSpPr txBox="1"/>
            <p:nvPr/>
          </p:nvSpPr>
          <p:spPr>
            <a:xfrm>
              <a:off x="102920" y="4909678"/>
              <a:ext cx="1067004" cy="222680"/>
            </a:xfrm>
            <a:prstGeom prst="rect">
              <a:avLst/>
            </a:prstGeom>
          </p:spPr>
          <p:txBody>
            <a:bodyPr lIns="0" tIns="0" rIns="0" bIns="0" rtlCol="0" anchor="t">
              <a:spAutoFit/>
            </a:bodyPr>
            <a:lstStyle/>
            <a:p>
              <a:pPr algn="ctr">
                <a:lnSpc>
                  <a:spcPts val="1372"/>
                </a:lnSpc>
              </a:pPr>
              <a:r>
                <a:rPr lang="en-US" sz="980" b="1" i="1">
                  <a:solidFill>
                    <a:srgbClr val="432F22"/>
                  </a:solidFill>
                  <a:latin typeface="Source Serif Pro Bold Italics"/>
                  <a:ea typeface="Source Serif Pro Bold Italics"/>
                  <a:cs typeface="Source Serif Pro Bold Italics"/>
                  <a:sym typeface="Source Serif Pro Bold Italics"/>
                </a:rPr>
                <a:t>Porferio</a:t>
              </a:r>
            </a:p>
          </p:txBody>
        </p:sp>
        <p:sp>
          <p:nvSpPr>
            <p:cNvPr id="105" name="TextBox 105"/>
            <p:cNvSpPr txBox="1"/>
            <p:nvPr/>
          </p:nvSpPr>
          <p:spPr>
            <a:xfrm>
              <a:off x="1415133" y="4909678"/>
              <a:ext cx="1341512" cy="222680"/>
            </a:xfrm>
            <a:prstGeom prst="rect">
              <a:avLst/>
            </a:prstGeom>
          </p:spPr>
          <p:txBody>
            <a:bodyPr lIns="0" tIns="0" rIns="0" bIns="0" rtlCol="0" anchor="t">
              <a:spAutoFit/>
            </a:bodyPr>
            <a:lstStyle/>
            <a:p>
              <a:pPr algn="ctr">
                <a:lnSpc>
                  <a:spcPts val="1372"/>
                </a:lnSpc>
              </a:pPr>
              <a:r>
                <a:rPr lang="en-US" sz="980" b="1" i="1">
                  <a:solidFill>
                    <a:srgbClr val="432F22"/>
                  </a:solidFill>
                  <a:latin typeface="Source Serif Pro Bold Italics"/>
                  <a:ea typeface="Source Serif Pro Bold Italics"/>
                  <a:cs typeface="Source Serif Pro Bold Italics"/>
                  <a:sym typeface="Source Serif Pro Bold Italics"/>
                </a:rPr>
                <a:t>Elizabeth</a:t>
              </a:r>
            </a:p>
          </p:txBody>
        </p:sp>
        <p:sp>
          <p:nvSpPr>
            <p:cNvPr id="106" name="TextBox 106"/>
            <p:cNvSpPr txBox="1"/>
            <p:nvPr/>
          </p:nvSpPr>
          <p:spPr>
            <a:xfrm>
              <a:off x="68586" y="6570781"/>
              <a:ext cx="1067004" cy="222680"/>
            </a:xfrm>
            <a:prstGeom prst="rect">
              <a:avLst/>
            </a:prstGeom>
          </p:spPr>
          <p:txBody>
            <a:bodyPr lIns="0" tIns="0" rIns="0" bIns="0" rtlCol="0" anchor="t">
              <a:spAutoFit/>
            </a:bodyPr>
            <a:lstStyle/>
            <a:p>
              <a:pPr algn="ctr">
                <a:lnSpc>
                  <a:spcPts val="1372"/>
                </a:lnSpc>
              </a:pPr>
              <a:r>
                <a:rPr lang="en-US" sz="980" b="1" i="1">
                  <a:solidFill>
                    <a:srgbClr val="432F22"/>
                  </a:solidFill>
                  <a:latin typeface="Source Serif Pro Bold Italics"/>
                  <a:ea typeface="Source Serif Pro Bold Italics"/>
                  <a:cs typeface="Source Serif Pro Bold Italics"/>
                  <a:sym typeface="Source Serif Pro Bold Italics"/>
                </a:rPr>
                <a:t>Carlito</a:t>
              </a:r>
            </a:p>
          </p:txBody>
        </p:sp>
        <p:sp>
          <p:nvSpPr>
            <p:cNvPr id="107" name="TextBox 107"/>
            <p:cNvSpPr txBox="1"/>
            <p:nvPr/>
          </p:nvSpPr>
          <p:spPr>
            <a:xfrm>
              <a:off x="1380799" y="6570781"/>
              <a:ext cx="1341512" cy="222680"/>
            </a:xfrm>
            <a:prstGeom prst="rect">
              <a:avLst/>
            </a:prstGeom>
          </p:spPr>
          <p:txBody>
            <a:bodyPr lIns="0" tIns="0" rIns="0" bIns="0" rtlCol="0" anchor="t">
              <a:spAutoFit/>
            </a:bodyPr>
            <a:lstStyle/>
            <a:p>
              <a:pPr algn="ctr">
                <a:lnSpc>
                  <a:spcPts val="1372"/>
                </a:lnSpc>
              </a:pPr>
              <a:r>
                <a:rPr lang="en-US" sz="980" b="1" i="1">
                  <a:solidFill>
                    <a:srgbClr val="432F22"/>
                  </a:solidFill>
                  <a:latin typeface="Source Serif Pro Bold Italics"/>
                  <a:ea typeface="Source Serif Pro Bold Italics"/>
                  <a:cs typeface="Source Serif Pro Bold Italics"/>
                  <a:sym typeface="Source Serif Pro Bold Italics"/>
                </a:rPr>
                <a:t>Nelson</a:t>
              </a:r>
            </a:p>
          </p:txBody>
        </p:sp>
        <p:sp>
          <p:nvSpPr>
            <p:cNvPr id="108" name="TextBox 108"/>
            <p:cNvSpPr txBox="1"/>
            <p:nvPr/>
          </p:nvSpPr>
          <p:spPr>
            <a:xfrm>
              <a:off x="671349" y="8054788"/>
              <a:ext cx="1341512" cy="222680"/>
            </a:xfrm>
            <a:prstGeom prst="rect">
              <a:avLst/>
            </a:prstGeom>
          </p:spPr>
          <p:txBody>
            <a:bodyPr lIns="0" tIns="0" rIns="0" bIns="0" rtlCol="0" anchor="t">
              <a:spAutoFit/>
            </a:bodyPr>
            <a:lstStyle/>
            <a:p>
              <a:pPr algn="ctr">
                <a:lnSpc>
                  <a:spcPts val="1372"/>
                </a:lnSpc>
              </a:pPr>
              <a:r>
                <a:rPr lang="en-US" sz="980" b="1" i="1">
                  <a:solidFill>
                    <a:srgbClr val="432F22"/>
                  </a:solidFill>
                  <a:latin typeface="Source Serif Pro Bold Italics"/>
                  <a:ea typeface="Source Serif Pro Bold Italics"/>
                  <a:cs typeface="Source Serif Pro Bold Italics"/>
                  <a:sym typeface="Source Serif Pro Bold Italics"/>
                </a:rPr>
                <a:t>Fe</a:t>
              </a:r>
            </a:p>
          </p:txBody>
        </p:sp>
      </p:grpSp>
      <p:sp>
        <p:nvSpPr>
          <p:cNvPr id="109" name="TextBox 109"/>
          <p:cNvSpPr txBox="1"/>
          <p:nvPr/>
        </p:nvSpPr>
        <p:spPr>
          <a:xfrm>
            <a:off x="10735401" y="8890173"/>
            <a:ext cx="800253" cy="171773"/>
          </a:xfrm>
          <a:prstGeom prst="rect">
            <a:avLst/>
          </a:prstGeom>
        </p:spPr>
        <p:txBody>
          <a:bodyPr lIns="0" tIns="0" rIns="0" bIns="0" rtlCol="0" anchor="t">
            <a:spAutoFit/>
          </a:bodyPr>
          <a:lstStyle/>
          <a:p>
            <a:pPr algn="ctr">
              <a:lnSpc>
                <a:spcPts val="1372"/>
              </a:lnSpc>
            </a:pPr>
            <a:r>
              <a:rPr lang="en-US" sz="980" b="1" i="1">
                <a:solidFill>
                  <a:srgbClr val="432F22"/>
                </a:solidFill>
                <a:latin typeface="Source Serif Pro Bold Italics"/>
                <a:ea typeface="Source Serif Pro Bold Italics"/>
                <a:cs typeface="Source Serif Pro Bold Italics"/>
                <a:sym typeface="Source Serif Pro Bold Italics"/>
              </a:rPr>
              <a:t>Yolamie</a:t>
            </a:r>
          </a:p>
        </p:txBody>
      </p:sp>
      <p:sp>
        <p:nvSpPr>
          <p:cNvPr id="110" name="TextBox 110"/>
          <p:cNvSpPr txBox="1"/>
          <p:nvPr/>
        </p:nvSpPr>
        <p:spPr>
          <a:xfrm>
            <a:off x="11719560" y="8890173"/>
            <a:ext cx="1006134" cy="171773"/>
          </a:xfrm>
          <a:prstGeom prst="rect">
            <a:avLst/>
          </a:prstGeom>
        </p:spPr>
        <p:txBody>
          <a:bodyPr lIns="0" tIns="0" rIns="0" bIns="0" rtlCol="0" anchor="t">
            <a:spAutoFit/>
          </a:bodyPr>
          <a:lstStyle/>
          <a:p>
            <a:pPr algn="ctr">
              <a:lnSpc>
                <a:spcPts val="1372"/>
              </a:lnSpc>
            </a:pPr>
            <a:r>
              <a:rPr lang="en-US" sz="980" b="1" i="1">
                <a:solidFill>
                  <a:srgbClr val="432F22"/>
                </a:solidFill>
                <a:latin typeface="Source Serif Pro Bold Italics"/>
                <a:ea typeface="Source Serif Pro Bold Italics"/>
                <a:cs typeface="Source Serif Pro Bold Italics"/>
                <a:sym typeface="Source Serif Pro Bold Italics"/>
              </a:rPr>
              <a:t>Selah</a:t>
            </a:r>
          </a:p>
        </p:txBody>
      </p:sp>
      <p:sp>
        <p:nvSpPr>
          <p:cNvPr id="111" name="AutoShape 111"/>
          <p:cNvSpPr/>
          <p:nvPr/>
        </p:nvSpPr>
        <p:spPr>
          <a:xfrm flipV="1">
            <a:off x="11685711" y="3938275"/>
            <a:ext cx="0" cy="471526"/>
          </a:xfrm>
          <a:prstGeom prst="line">
            <a:avLst/>
          </a:prstGeom>
          <a:ln w="28575" cap="flat">
            <a:solidFill>
              <a:srgbClr val="A49788"/>
            </a:solidFill>
            <a:prstDash val="solid"/>
            <a:headEnd type="oval" w="lg" len="lg"/>
            <a:tailEnd type="none" w="sm" len="sm"/>
          </a:ln>
        </p:spPr>
        <p:txBody>
          <a:bodyPr/>
          <a:lstStyle/>
          <a:p>
            <a:endParaRPr lang="en-US"/>
          </a:p>
        </p:txBody>
      </p:sp>
      <p:grpSp>
        <p:nvGrpSpPr>
          <p:cNvPr id="112" name="Group 112"/>
          <p:cNvGrpSpPr>
            <a:grpSpLocks noChangeAspect="1"/>
          </p:cNvGrpSpPr>
          <p:nvPr/>
        </p:nvGrpSpPr>
        <p:grpSpPr>
          <a:xfrm>
            <a:off x="11007128" y="4547895"/>
            <a:ext cx="1226856" cy="1226856"/>
            <a:chOff x="0" y="0"/>
            <a:chExt cx="14840029" cy="14840029"/>
          </a:xfrm>
        </p:grpSpPr>
        <p:sp>
          <p:nvSpPr>
            <p:cNvPr id="113" name="Freeform 113"/>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114" name="Freeform 114"/>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115" name="Freeform 115"/>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6"/>
              <a:stretch>
                <a:fillRect l="223" r="223" b="-50092"/>
              </a:stretch>
            </a:blipFill>
          </p:spPr>
          <p:txBody>
            <a:bodyPr/>
            <a:lstStyle/>
            <a:p>
              <a:endParaRPr lang="en-US"/>
            </a:p>
          </p:txBody>
        </p:sp>
      </p:grpSp>
      <p:sp>
        <p:nvSpPr>
          <p:cNvPr id="116" name="AutoShape 116"/>
          <p:cNvSpPr/>
          <p:nvPr/>
        </p:nvSpPr>
        <p:spPr>
          <a:xfrm flipV="1">
            <a:off x="11690540" y="6127340"/>
            <a:ext cx="0" cy="471526"/>
          </a:xfrm>
          <a:prstGeom prst="line">
            <a:avLst/>
          </a:prstGeom>
          <a:ln w="28575" cap="flat">
            <a:solidFill>
              <a:srgbClr val="A49788"/>
            </a:solidFill>
            <a:prstDash val="solid"/>
            <a:headEnd type="oval" w="lg" len="lg"/>
            <a:tailEnd type="none" w="sm" len="sm"/>
          </a:ln>
        </p:spPr>
        <p:txBody>
          <a:bodyPr/>
          <a:lstStyle/>
          <a:p>
            <a:endParaRPr lang="en-US"/>
          </a:p>
        </p:txBody>
      </p:sp>
      <p:sp>
        <p:nvSpPr>
          <p:cNvPr id="117" name="TextBox 117"/>
          <p:cNvSpPr txBox="1"/>
          <p:nvPr/>
        </p:nvSpPr>
        <p:spPr>
          <a:xfrm>
            <a:off x="11127061" y="5788361"/>
            <a:ext cx="1087100" cy="226515"/>
          </a:xfrm>
          <a:prstGeom prst="rect">
            <a:avLst/>
          </a:prstGeom>
        </p:spPr>
        <p:txBody>
          <a:bodyPr lIns="0" tIns="0" rIns="0" bIns="0" rtlCol="0" anchor="t">
            <a:spAutoFit/>
          </a:bodyPr>
          <a:lstStyle/>
          <a:p>
            <a:pPr algn="ctr">
              <a:lnSpc>
                <a:spcPts val="1864"/>
              </a:lnSpc>
            </a:pPr>
            <a:r>
              <a:rPr lang="en-US" sz="1332" b="1" i="1">
                <a:solidFill>
                  <a:srgbClr val="432F22"/>
                </a:solidFill>
                <a:latin typeface="Source Serif Pro Bold Italics"/>
                <a:ea typeface="Source Serif Pro Bold Italics"/>
                <a:cs typeface="Source Serif Pro Bold Italics"/>
                <a:sym typeface="Source Serif Pro Bold Italics"/>
              </a:rPr>
              <a:t>Leonardo</a:t>
            </a:r>
          </a:p>
        </p:txBody>
      </p:sp>
      <p:sp>
        <p:nvSpPr>
          <p:cNvPr id="118" name="TextBox 118"/>
          <p:cNvSpPr txBox="1"/>
          <p:nvPr/>
        </p:nvSpPr>
        <p:spPr>
          <a:xfrm>
            <a:off x="10761151" y="7644346"/>
            <a:ext cx="800253" cy="171773"/>
          </a:xfrm>
          <a:prstGeom prst="rect">
            <a:avLst/>
          </a:prstGeom>
        </p:spPr>
        <p:txBody>
          <a:bodyPr lIns="0" tIns="0" rIns="0" bIns="0" rtlCol="0" anchor="t">
            <a:spAutoFit/>
          </a:bodyPr>
          <a:lstStyle/>
          <a:p>
            <a:pPr algn="ctr">
              <a:lnSpc>
                <a:spcPts val="1372"/>
              </a:lnSpc>
            </a:pPr>
            <a:r>
              <a:rPr lang="en-US" sz="980" b="1" i="1">
                <a:solidFill>
                  <a:srgbClr val="432F22"/>
                </a:solidFill>
                <a:latin typeface="Source Serif Pro Bold Italics"/>
                <a:ea typeface="Source Serif Pro Bold Italics"/>
                <a:cs typeface="Source Serif Pro Bold Italics"/>
                <a:sym typeface="Source Serif Pro Bold Italics"/>
              </a:rPr>
              <a:t>Purita (Rae)</a:t>
            </a:r>
          </a:p>
        </p:txBody>
      </p:sp>
      <p:sp>
        <p:nvSpPr>
          <p:cNvPr id="119" name="TextBox 119"/>
          <p:cNvSpPr txBox="1"/>
          <p:nvPr/>
        </p:nvSpPr>
        <p:spPr>
          <a:xfrm>
            <a:off x="11745311" y="7644346"/>
            <a:ext cx="1006134" cy="171773"/>
          </a:xfrm>
          <a:prstGeom prst="rect">
            <a:avLst/>
          </a:prstGeom>
        </p:spPr>
        <p:txBody>
          <a:bodyPr lIns="0" tIns="0" rIns="0" bIns="0" rtlCol="0" anchor="t">
            <a:spAutoFit/>
          </a:bodyPr>
          <a:lstStyle/>
          <a:p>
            <a:pPr algn="ctr">
              <a:lnSpc>
                <a:spcPts val="1372"/>
              </a:lnSpc>
            </a:pPr>
            <a:r>
              <a:rPr lang="en-US" sz="980" b="1" i="1">
                <a:solidFill>
                  <a:srgbClr val="432F22"/>
                </a:solidFill>
                <a:latin typeface="Source Serif Pro Bold Italics"/>
                <a:ea typeface="Source Serif Pro Bold Italics"/>
                <a:cs typeface="Source Serif Pro Bold Italics"/>
                <a:sym typeface="Source Serif Pro Bold Italics"/>
              </a:rPr>
              <a:t>Emmanuel</a:t>
            </a:r>
          </a:p>
        </p:txBody>
      </p:sp>
      <p:grpSp>
        <p:nvGrpSpPr>
          <p:cNvPr id="120" name="Group 120"/>
          <p:cNvGrpSpPr>
            <a:grpSpLocks noChangeAspect="1"/>
          </p:cNvGrpSpPr>
          <p:nvPr/>
        </p:nvGrpSpPr>
        <p:grpSpPr>
          <a:xfrm>
            <a:off x="11822562" y="6731688"/>
            <a:ext cx="903133" cy="903133"/>
            <a:chOff x="0" y="0"/>
            <a:chExt cx="14840029" cy="14840029"/>
          </a:xfrm>
        </p:grpSpPr>
        <p:sp>
          <p:nvSpPr>
            <p:cNvPr id="121" name="Freeform 121"/>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122" name="Freeform 122"/>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123" name="Freeform 123"/>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6"/>
              <a:stretch>
                <a:fillRect l="-13418" t="-11347" r="-10676" b="-75744"/>
              </a:stretch>
            </a:blipFill>
          </p:spPr>
          <p:txBody>
            <a:bodyPr/>
            <a:lstStyle/>
            <a:p>
              <a:endParaRPr lang="en-US"/>
            </a:p>
          </p:txBody>
        </p:sp>
      </p:grpSp>
      <p:grpSp>
        <p:nvGrpSpPr>
          <p:cNvPr id="124" name="Group 124"/>
          <p:cNvGrpSpPr>
            <a:grpSpLocks noChangeAspect="1"/>
          </p:cNvGrpSpPr>
          <p:nvPr/>
        </p:nvGrpSpPr>
        <p:grpSpPr>
          <a:xfrm>
            <a:off x="10735401" y="7977515"/>
            <a:ext cx="903133" cy="903133"/>
            <a:chOff x="0" y="0"/>
            <a:chExt cx="14840029" cy="14840029"/>
          </a:xfrm>
        </p:grpSpPr>
        <p:sp>
          <p:nvSpPr>
            <p:cNvPr id="125" name="Freeform 125"/>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126" name="Freeform 126"/>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127" name="Freeform 127"/>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8"/>
              <a:stretch>
                <a:fillRect l="-24712" r="-24712"/>
              </a:stretch>
            </a:blipFill>
          </p:spPr>
          <p:txBody>
            <a:bodyPr/>
            <a:lstStyle/>
            <a:p>
              <a:endParaRPr lang="en-US"/>
            </a:p>
          </p:txBody>
        </p:sp>
      </p:grpSp>
      <p:grpSp>
        <p:nvGrpSpPr>
          <p:cNvPr id="128" name="Group 128"/>
          <p:cNvGrpSpPr>
            <a:grpSpLocks noChangeAspect="1"/>
          </p:cNvGrpSpPr>
          <p:nvPr/>
        </p:nvGrpSpPr>
        <p:grpSpPr>
          <a:xfrm>
            <a:off x="11822562" y="7948940"/>
            <a:ext cx="903133" cy="903133"/>
            <a:chOff x="0" y="0"/>
            <a:chExt cx="14840029" cy="14840029"/>
          </a:xfrm>
        </p:grpSpPr>
        <p:sp>
          <p:nvSpPr>
            <p:cNvPr id="129" name="Freeform 129"/>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130" name="Freeform 130"/>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131" name="Freeform 131"/>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8"/>
              <a:stretch>
                <a:fillRect l="-24712" r="-24712"/>
              </a:stretch>
            </a:blipFill>
          </p:spPr>
          <p:txBody>
            <a:bodyPr/>
            <a:lstStyle/>
            <a:p>
              <a:endParaRPr lang="en-US"/>
            </a:p>
          </p:txBody>
        </p:sp>
      </p:grpSp>
      <p:grpSp>
        <p:nvGrpSpPr>
          <p:cNvPr id="132" name="Group 132"/>
          <p:cNvGrpSpPr>
            <a:grpSpLocks noChangeAspect="1"/>
          </p:cNvGrpSpPr>
          <p:nvPr/>
        </p:nvGrpSpPr>
        <p:grpSpPr>
          <a:xfrm>
            <a:off x="10709712" y="6718988"/>
            <a:ext cx="903133" cy="903133"/>
            <a:chOff x="0" y="0"/>
            <a:chExt cx="14840029" cy="14840029"/>
          </a:xfrm>
        </p:grpSpPr>
        <p:sp>
          <p:nvSpPr>
            <p:cNvPr id="133" name="Freeform 133"/>
            <p:cNvSpPr/>
            <p:nvPr/>
          </p:nvSpPr>
          <p:spPr>
            <a:xfrm>
              <a:off x="-33258" y="-75"/>
              <a:ext cx="14906544" cy="14840178"/>
            </a:xfrm>
            <a:custGeom>
              <a:avLst/>
              <a:gdLst/>
              <a:ahLst/>
              <a:cxnLst/>
              <a:rect l="l" t="t" r="r" b="b"/>
              <a:pathLst>
                <a:path w="14906544" h="14840178">
                  <a:moveTo>
                    <a:pt x="7453273" y="75"/>
                  </a:moveTo>
                  <a:cubicBezTo>
                    <a:pt x="4794451" y="-11816"/>
                    <a:pt x="2332496" y="1399825"/>
                    <a:pt x="999642" y="3700470"/>
                  </a:cubicBezTo>
                  <a:cubicBezTo>
                    <a:pt x="-333213" y="6001115"/>
                    <a:pt x="-333213" y="8839064"/>
                    <a:pt x="999642" y="11139709"/>
                  </a:cubicBezTo>
                  <a:cubicBezTo>
                    <a:pt x="2332496" y="13440354"/>
                    <a:pt x="4794451" y="14851995"/>
                    <a:pt x="7453273" y="14840104"/>
                  </a:cubicBezTo>
                  <a:cubicBezTo>
                    <a:pt x="10112093" y="14851995"/>
                    <a:pt x="12574049" y="13440354"/>
                    <a:pt x="13906904" y="11139709"/>
                  </a:cubicBezTo>
                  <a:cubicBezTo>
                    <a:pt x="15239758" y="8839064"/>
                    <a:pt x="15239758" y="6001115"/>
                    <a:pt x="13906904" y="3700470"/>
                  </a:cubicBezTo>
                  <a:cubicBezTo>
                    <a:pt x="12574049" y="1399825"/>
                    <a:pt x="10112093" y="-11816"/>
                    <a:pt x="7453273" y="75"/>
                  </a:cubicBezTo>
                  <a:close/>
                </a:path>
              </a:pathLst>
            </a:custGeom>
            <a:solidFill>
              <a:srgbClr val="A79683"/>
            </a:solidFill>
          </p:spPr>
          <p:txBody>
            <a:bodyPr/>
            <a:lstStyle/>
            <a:p>
              <a:endParaRPr lang="en-US"/>
            </a:p>
          </p:txBody>
        </p:sp>
        <p:sp>
          <p:nvSpPr>
            <p:cNvPr id="134" name="Freeform 134"/>
            <p:cNvSpPr/>
            <p:nvPr/>
          </p:nvSpPr>
          <p:spPr>
            <a:xfrm>
              <a:off x="168022" y="200309"/>
              <a:ext cx="14503985" cy="14439411"/>
            </a:xfrm>
            <a:custGeom>
              <a:avLst/>
              <a:gdLst/>
              <a:ahLst/>
              <a:cxnLst/>
              <a:rect l="l" t="t" r="r" b="b"/>
              <a:pathLst>
                <a:path w="14503985" h="14439411">
                  <a:moveTo>
                    <a:pt x="7251993" y="73"/>
                  </a:moveTo>
                  <a:cubicBezTo>
                    <a:pt x="4664974" y="-11497"/>
                    <a:pt x="2269506" y="1362022"/>
                    <a:pt x="972645" y="3600537"/>
                  </a:cubicBezTo>
                  <a:cubicBezTo>
                    <a:pt x="-324215" y="5839051"/>
                    <a:pt x="-324215" y="8600360"/>
                    <a:pt x="972645" y="10838875"/>
                  </a:cubicBezTo>
                  <a:cubicBezTo>
                    <a:pt x="2269506" y="13077389"/>
                    <a:pt x="4664974" y="14450908"/>
                    <a:pt x="7251993" y="14439338"/>
                  </a:cubicBezTo>
                  <a:cubicBezTo>
                    <a:pt x="9839011" y="14450908"/>
                    <a:pt x="12234479" y="13077389"/>
                    <a:pt x="13531340" y="10838875"/>
                  </a:cubicBezTo>
                  <a:cubicBezTo>
                    <a:pt x="14828201" y="8600360"/>
                    <a:pt x="14828201" y="5839051"/>
                    <a:pt x="13531340" y="3600537"/>
                  </a:cubicBezTo>
                  <a:cubicBezTo>
                    <a:pt x="12234479" y="1362022"/>
                    <a:pt x="9839011" y="-11497"/>
                    <a:pt x="7251993" y="73"/>
                  </a:cubicBezTo>
                  <a:close/>
                </a:path>
              </a:pathLst>
            </a:custGeom>
            <a:solidFill>
              <a:srgbClr val="FFFFFF"/>
            </a:solidFill>
          </p:spPr>
          <p:txBody>
            <a:bodyPr/>
            <a:lstStyle/>
            <a:p>
              <a:endParaRPr lang="en-US"/>
            </a:p>
          </p:txBody>
        </p:sp>
        <p:sp>
          <p:nvSpPr>
            <p:cNvPr id="135" name="Freeform 135"/>
            <p:cNvSpPr/>
            <p:nvPr/>
          </p:nvSpPr>
          <p:spPr>
            <a:xfrm>
              <a:off x="531276" y="561946"/>
              <a:ext cx="13777477" cy="13716137"/>
            </a:xfrm>
            <a:custGeom>
              <a:avLst/>
              <a:gdLst/>
              <a:ahLst/>
              <a:cxnLst/>
              <a:rect l="l" t="t" r="r" b="b"/>
              <a:pathLst>
                <a:path w="13777477" h="13716137">
                  <a:moveTo>
                    <a:pt x="6888739" y="68"/>
                  </a:moveTo>
                  <a:cubicBezTo>
                    <a:pt x="4431305" y="-10922"/>
                    <a:pt x="2155826" y="1293797"/>
                    <a:pt x="923925" y="3420184"/>
                  </a:cubicBezTo>
                  <a:cubicBezTo>
                    <a:pt x="-307975" y="5546571"/>
                    <a:pt x="-307975" y="8169565"/>
                    <a:pt x="923925" y="10295952"/>
                  </a:cubicBezTo>
                  <a:cubicBezTo>
                    <a:pt x="2155826" y="12422339"/>
                    <a:pt x="4431305" y="13727058"/>
                    <a:pt x="6888739" y="13716068"/>
                  </a:cubicBezTo>
                  <a:cubicBezTo>
                    <a:pt x="9346172" y="13727058"/>
                    <a:pt x="11621651" y="12422339"/>
                    <a:pt x="12853552" y="10295952"/>
                  </a:cubicBezTo>
                  <a:cubicBezTo>
                    <a:pt x="14085452" y="8169565"/>
                    <a:pt x="14085452" y="5546571"/>
                    <a:pt x="12853552" y="3420184"/>
                  </a:cubicBezTo>
                  <a:cubicBezTo>
                    <a:pt x="11621651" y="1293797"/>
                    <a:pt x="9346172" y="-10922"/>
                    <a:pt x="6888739" y="68"/>
                  </a:cubicBezTo>
                  <a:close/>
                </a:path>
              </a:pathLst>
            </a:custGeom>
            <a:blipFill>
              <a:blip r:embed="rId15"/>
              <a:stretch>
                <a:fillRect l="-26113" t="-17068" r="-18840" b="-94958"/>
              </a:stretch>
            </a:blipFill>
          </p:spPr>
          <p:txBody>
            <a:bodyPr/>
            <a:lstStyle/>
            <a:p>
              <a:endParaRPr lang="en-US"/>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CBDAE"/>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C07BB09-BF1B-9A4E-7A06-52709CF037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8" name="AutoShape 8"/>
          <p:cNvSpPr/>
          <p:nvPr/>
        </p:nvSpPr>
        <p:spPr>
          <a:xfrm>
            <a:off x="7525159" y="3220974"/>
            <a:ext cx="9200420" cy="0"/>
          </a:xfrm>
          <a:prstGeom prst="line">
            <a:avLst/>
          </a:prstGeom>
          <a:ln w="19050" cap="rnd">
            <a:solidFill>
              <a:srgbClr val="1D1C16"/>
            </a:solidFill>
            <a:prstDash val="solid"/>
            <a:headEnd type="none" w="sm" len="sm"/>
            <a:tailEnd type="none" w="sm" len="sm"/>
          </a:ln>
        </p:spPr>
        <p:txBody>
          <a:bodyPr/>
          <a:lstStyle/>
          <a:p>
            <a:endParaRPr lang="en-US"/>
          </a:p>
        </p:txBody>
      </p:sp>
      <p:sp>
        <p:nvSpPr>
          <p:cNvPr id="13" name="TextBox 13"/>
          <p:cNvSpPr txBox="1"/>
          <p:nvPr/>
        </p:nvSpPr>
        <p:spPr>
          <a:xfrm>
            <a:off x="7365834" y="3801999"/>
            <a:ext cx="9592234" cy="6064886"/>
          </a:xfrm>
          <a:prstGeom prst="rect">
            <a:avLst/>
          </a:prstGeom>
        </p:spPr>
        <p:txBody>
          <a:bodyPr lIns="0" tIns="0" rIns="0" bIns="0" rtlCol="0" anchor="t">
            <a:spAutoFit/>
          </a:bodyPr>
          <a:lstStyle/>
          <a:p>
            <a:pPr marL="669285" lvl="1" indent="-334642" algn="l">
              <a:lnSpc>
                <a:spcPts val="4339"/>
              </a:lnSpc>
              <a:buFont typeface="Arial"/>
              <a:buChar char="•"/>
            </a:pPr>
            <a:r>
              <a:rPr lang="en-US" sz="3099">
                <a:solidFill>
                  <a:srgbClr val="1D1C16"/>
                </a:solidFill>
                <a:latin typeface="Source Serif Pro"/>
                <a:ea typeface="Source Serif Pro"/>
                <a:cs typeface="Source Serif Pro"/>
                <a:sym typeface="Source Serif Pro"/>
              </a:rPr>
              <a:t>Elena’s father, </a:t>
            </a:r>
            <a:r>
              <a:rPr lang="en-US" sz="3099" b="1" i="1">
                <a:solidFill>
                  <a:srgbClr val="1D1C16"/>
                </a:solidFill>
                <a:latin typeface="Source Serif Pro Bold Italics"/>
                <a:ea typeface="Source Serif Pro Bold Italics"/>
                <a:cs typeface="Source Serif Pro Bold Italics"/>
                <a:sym typeface="Source Serif Pro Bold Italics"/>
              </a:rPr>
              <a:t>Juan Diano Maquiso</a:t>
            </a:r>
            <a:r>
              <a:rPr lang="en-US" sz="3099">
                <a:solidFill>
                  <a:srgbClr val="1D1C16"/>
                </a:solidFill>
                <a:latin typeface="Source Serif Pro"/>
                <a:ea typeface="Source Serif Pro"/>
                <a:cs typeface="Source Serif Pro"/>
                <a:sym typeface="Source Serif Pro"/>
              </a:rPr>
              <a:t>, became a member of the </a:t>
            </a:r>
            <a:r>
              <a:rPr lang="en-US" sz="3099" b="1" i="1">
                <a:solidFill>
                  <a:srgbClr val="1D1C16"/>
                </a:solidFill>
                <a:latin typeface="Source Serif Pro Bold Italics"/>
                <a:ea typeface="Source Serif Pro Bold Italics"/>
                <a:cs typeface="Source Serif Pro Bold Italics"/>
                <a:sym typeface="Source Serif Pro Bold Italics"/>
              </a:rPr>
              <a:t>Moncado group</a:t>
            </a:r>
            <a:r>
              <a:rPr lang="en-US" sz="3099">
                <a:solidFill>
                  <a:srgbClr val="1D1C16"/>
                </a:solidFill>
                <a:latin typeface="Source Serif Pro"/>
                <a:ea typeface="Source Serif Pro"/>
                <a:cs typeface="Source Serif Pro"/>
                <a:sym typeface="Source Serif Pro"/>
              </a:rPr>
              <a:t>, founded by Hilario Camino Moncado.</a:t>
            </a:r>
          </a:p>
          <a:p>
            <a:pPr marL="669285" lvl="1" indent="-334642" algn="l">
              <a:lnSpc>
                <a:spcPts val="4339"/>
              </a:lnSpc>
              <a:buFont typeface="Arial"/>
              <a:buChar char="•"/>
            </a:pPr>
            <a:r>
              <a:rPr lang="en-US" sz="3099">
                <a:solidFill>
                  <a:srgbClr val="1D1C16"/>
                </a:solidFill>
                <a:latin typeface="Source Serif Pro"/>
                <a:ea typeface="Source Serif Pro"/>
                <a:cs typeface="Source Serif Pro"/>
                <a:sym typeface="Source Serif Pro"/>
              </a:rPr>
              <a:t>The family’s move from Bohol to Misamis Oriental may have been connected to Juan’s involvement in the religious sect.</a:t>
            </a:r>
          </a:p>
          <a:p>
            <a:pPr marL="669285" lvl="1" indent="-334642" algn="l">
              <a:lnSpc>
                <a:spcPts val="4339"/>
              </a:lnSpc>
              <a:buFont typeface="Arial"/>
              <a:buChar char="•"/>
            </a:pPr>
            <a:r>
              <a:rPr lang="en-US" sz="3099">
                <a:solidFill>
                  <a:srgbClr val="1D1C16"/>
                </a:solidFill>
                <a:latin typeface="Source Serif Pro"/>
                <a:ea typeface="Source Serif Pro"/>
                <a:cs typeface="Source Serif Pro"/>
                <a:sym typeface="Source Serif Pro"/>
              </a:rPr>
              <a:t>Mindanao was known as the </a:t>
            </a:r>
            <a:r>
              <a:rPr lang="en-US" sz="3099" b="1" i="1">
                <a:solidFill>
                  <a:srgbClr val="1D1C16"/>
                </a:solidFill>
                <a:latin typeface="Source Serif Pro Bold Italics"/>
                <a:ea typeface="Source Serif Pro Bold Italics"/>
                <a:cs typeface="Source Serif Pro Bold Italics"/>
                <a:sym typeface="Source Serif Pro Bold Italics"/>
              </a:rPr>
              <a:t>“Land of Promise.”</a:t>
            </a:r>
          </a:p>
          <a:p>
            <a:pPr marL="669285" lvl="1" indent="-334642" algn="l">
              <a:lnSpc>
                <a:spcPts val="4339"/>
              </a:lnSpc>
              <a:buFont typeface="Arial"/>
              <a:buChar char="•"/>
            </a:pPr>
            <a:r>
              <a:rPr lang="en-US" sz="3099">
                <a:solidFill>
                  <a:srgbClr val="1D1C16"/>
                </a:solidFill>
                <a:latin typeface="Source Serif Pro"/>
                <a:ea typeface="Source Serif Pro"/>
                <a:cs typeface="Source Serif Pro"/>
                <a:sym typeface="Source Serif Pro"/>
              </a:rPr>
              <a:t>The family settled in </a:t>
            </a:r>
            <a:r>
              <a:rPr lang="en-US" sz="3099" b="1" i="1">
                <a:solidFill>
                  <a:srgbClr val="1D1C16"/>
                </a:solidFill>
                <a:latin typeface="Source Serif Pro Bold Italics"/>
                <a:ea typeface="Source Serif Pro Bold Italics"/>
                <a:cs typeface="Source Serif Pro Bold Italics"/>
                <a:sym typeface="Source Serif Pro Bold Italics"/>
              </a:rPr>
              <a:t>Tangub, Misamis Oriental,</a:t>
            </a:r>
            <a:r>
              <a:rPr lang="en-US" sz="3099">
                <a:solidFill>
                  <a:srgbClr val="1D1C16"/>
                </a:solidFill>
                <a:latin typeface="Source Serif Pro"/>
                <a:ea typeface="Source Serif Pro"/>
                <a:cs typeface="Source Serif Pro"/>
                <a:sym typeface="Source Serif Pro"/>
              </a:rPr>
              <a:t> where they found better life opportunities.</a:t>
            </a:r>
          </a:p>
          <a:p>
            <a:pPr marL="669285" lvl="1" indent="-334642" algn="l">
              <a:lnSpc>
                <a:spcPts val="4339"/>
              </a:lnSpc>
              <a:buFont typeface="Arial"/>
              <a:buChar char="•"/>
            </a:pPr>
            <a:r>
              <a:rPr lang="en-US" sz="3099">
                <a:solidFill>
                  <a:srgbClr val="1D1C16"/>
                </a:solidFill>
                <a:latin typeface="Source Serif Pro"/>
                <a:ea typeface="Source Serif Pro"/>
                <a:cs typeface="Source Serif Pro"/>
                <a:sym typeface="Source Serif Pro"/>
              </a:rPr>
              <a:t>Juan later established a restaurant that became the biggest restaurant in Tangub at that time.</a:t>
            </a:r>
          </a:p>
        </p:txBody>
      </p:sp>
      <p:sp>
        <p:nvSpPr>
          <p:cNvPr id="14" name="TextBox 14"/>
          <p:cNvSpPr txBox="1"/>
          <p:nvPr/>
        </p:nvSpPr>
        <p:spPr>
          <a:xfrm>
            <a:off x="7598323" y="1219581"/>
            <a:ext cx="9127256" cy="1363218"/>
          </a:xfrm>
          <a:prstGeom prst="rect">
            <a:avLst/>
          </a:prstGeom>
        </p:spPr>
        <p:txBody>
          <a:bodyPr lIns="0" tIns="0" rIns="0" bIns="0" rtlCol="0" anchor="t">
            <a:spAutoFit/>
          </a:bodyPr>
          <a:lstStyle/>
          <a:p>
            <a:pPr algn="ctr">
              <a:lnSpc>
                <a:spcPts val="5376"/>
              </a:lnSpc>
            </a:pPr>
            <a:r>
              <a:rPr lang="en-US" sz="4800" b="1">
                <a:solidFill>
                  <a:srgbClr val="1D1C16"/>
                </a:solidFill>
                <a:latin typeface="Ibarra Real Nova Bold"/>
                <a:ea typeface="Ibarra Real Nova Bold"/>
                <a:cs typeface="Ibarra Real Nova Bold"/>
                <a:sym typeface="Ibarra Real Nova Bold"/>
              </a:rPr>
              <a:t>FROM BOHOL TO MINDANAO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CBDAE"/>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0F212B3-B7A6-058E-29D0-D22148157F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grpSp>
        <p:nvGrpSpPr>
          <p:cNvPr id="3" name="Group 3"/>
          <p:cNvGrpSpPr/>
          <p:nvPr/>
        </p:nvGrpSpPr>
        <p:grpSpPr>
          <a:xfrm>
            <a:off x="3131979" y="2082686"/>
            <a:ext cx="12024042" cy="6121627"/>
            <a:chOff x="0" y="0"/>
            <a:chExt cx="3166826" cy="1612280"/>
          </a:xfrm>
        </p:grpSpPr>
        <p:sp>
          <p:nvSpPr>
            <p:cNvPr id="4" name="Freeform 4"/>
            <p:cNvSpPr/>
            <p:nvPr/>
          </p:nvSpPr>
          <p:spPr>
            <a:xfrm>
              <a:off x="0" y="0"/>
              <a:ext cx="3166826" cy="1612280"/>
            </a:xfrm>
            <a:custGeom>
              <a:avLst/>
              <a:gdLst/>
              <a:ahLst/>
              <a:cxnLst/>
              <a:rect l="l" t="t" r="r" b="b"/>
              <a:pathLst>
                <a:path w="3166826" h="1612280">
                  <a:moveTo>
                    <a:pt x="0" y="0"/>
                  </a:moveTo>
                  <a:lnTo>
                    <a:pt x="3166826" y="0"/>
                  </a:lnTo>
                  <a:lnTo>
                    <a:pt x="3166826" y="1612280"/>
                  </a:lnTo>
                  <a:lnTo>
                    <a:pt x="0" y="1612280"/>
                  </a:lnTo>
                  <a:close/>
                </a:path>
              </a:pathLst>
            </a:custGeom>
            <a:solidFill>
              <a:srgbClr val="FFF5E2"/>
            </a:solidFill>
            <a:ln w="76200" cap="sq">
              <a:solidFill>
                <a:srgbClr val="A79683"/>
              </a:solidFill>
              <a:prstDash val="solid"/>
              <a:miter/>
            </a:ln>
          </p:spPr>
          <p:txBody>
            <a:bodyPr/>
            <a:lstStyle/>
            <a:p>
              <a:endParaRPr lang="en-US"/>
            </a:p>
          </p:txBody>
        </p:sp>
        <p:sp>
          <p:nvSpPr>
            <p:cNvPr id="5" name="TextBox 5"/>
            <p:cNvSpPr txBox="1"/>
            <p:nvPr/>
          </p:nvSpPr>
          <p:spPr>
            <a:xfrm>
              <a:off x="0" y="-47625"/>
              <a:ext cx="3166826" cy="1659905"/>
            </a:xfrm>
            <a:prstGeom prst="rect">
              <a:avLst/>
            </a:prstGeom>
          </p:spPr>
          <p:txBody>
            <a:bodyPr lIns="50800" tIns="50800" rIns="50800" bIns="50800" rtlCol="0" anchor="ctr"/>
            <a:lstStyle/>
            <a:p>
              <a:pPr algn="ctr">
                <a:lnSpc>
                  <a:spcPts val="3359"/>
                </a:lnSpc>
              </a:pPr>
              <a:endParaRPr/>
            </a:p>
          </p:txBody>
        </p:sp>
      </p:grpSp>
      <p:sp>
        <p:nvSpPr>
          <p:cNvPr id="6" name="TextBox 6"/>
          <p:cNvSpPr txBox="1"/>
          <p:nvPr/>
        </p:nvSpPr>
        <p:spPr>
          <a:xfrm>
            <a:off x="3864521" y="2882305"/>
            <a:ext cx="10558957" cy="799846"/>
          </a:xfrm>
          <a:prstGeom prst="rect">
            <a:avLst/>
          </a:prstGeom>
        </p:spPr>
        <p:txBody>
          <a:bodyPr lIns="0" tIns="0" rIns="0" bIns="0" rtlCol="0" anchor="t">
            <a:spAutoFit/>
          </a:bodyPr>
          <a:lstStyle/>
          <a:p>
            <a:pPr algn="ctr">
              <a:lnSpc>
                <a:spcPts val="6272"/>
              </a:lnSpc>
            </a:pPr>
            <a:r>
              <a:rPr lang="en-US" sz="5600" b="1">
                <a:solidFill>
                  <a:srgbClr val="1D1C16"/>
                </a:solidFill>
                <a:latin typeface="Ibarra Real Nova Bold"/>
                <a:ea typeface="Ibarra Real Nova Bold"/>
                <a:cs typeface="Ibarra Real Nova Bold"/>
                <a:sym typeface="Ibarra Real Nova Bold"/>
              </a:rPr>
              <a:t>EDUCATION &amp; FORMATION</a:t>
            </a:r>
          </a:p>
        </p:txBody>
      </p:sp>
      <p:sp>
        <p:nvSpPr>
          <p:cNvPr id="7" name="TextBox 7"/>
          <p:cNvSpPr txBox="1"/>
          <p:nvPr/>
        </p:nvSpPr>
        <p:spPr>
          <a:xfrm>
            <a:off x="3864521" y="4067769"/>
            <a:ext cx="10558957" cy="2628901"/>
          </a:xfrm>
          <a:prstGeom prst="rect">
            <a:avLst/>
          </a:prstGeom>
        </p:spPr>
        <p:txBody>
          <a:bodyPr lIns="0" tIns="0" rIns="0" bIns="0" rtlCol="0" anchor="t">
            <a:spAutoFit/>
          </a:bodyPr>
          <a:lstStyle/>
          <a:p>
            <a:pPr marL="647695" lvl="1" indent="-323848" algn="l">
              <a:lnSpc>
                <a:spcPts val="4199"/>
              </a:lnSpc>
              <a:buFont typeface="Arial"/>
              <a:buChar char="•"/>
            </a:pPr>
            <a:r>
              <a:rPr lang="en-US" sz="2999" b="1" i="1" dirty="0">
                <a:solidFill>
                  <a:srgbClr val="1D1C16"/>
                </a:solidFill>
                <a:latin typeface="Source Serif Pro Bold Italics"/>
                <a:ea typeface="Source Serif Pro Bold Italics"/>
                <a:cs typeface="Source Serif Pro Bold Italics"/>
                <a:sym typeface="Source Serif Pro Bold Italics"/>
              </a:rPr>
              <a:t>Elena</a:t>
            </a:r>
            <a:r>
              <a:rPr lang="en-US" sz="2999" dirty="0">
                <a:solidFill>
                  <a:srgbClr val="1D1C16"/>
                </a:solidFill>
                <a:latin typeface="Source Serif Pro"/>
                <a:ea typeface="Source Serif Pro"/>
                <a:cs typeface="Source Serif Pro"/>
                <a:sym typeface="Source Serif Pro"/>
              </a:rPr>
              <a:t> attended secondary school in </a:t>
            </a:r>
            <a:r>
              <a:rPr lang="en-US" sz="2999" b="1" i="1" dirty="0" err="1">
                <a:solidFill>
                  <a:srgbClr val="1D1C16"/>
                </a:solidFill>
                <a:latin typeface="Source Serif Pro Bold Italics"/>
                <a:ea typeface="Source Serif Pro Bold Italics"/>
                <a:cs typeface="Source Serif Pro Bold Italics"/>
                <a:sym typeface="Source Serif Pro Bold Italics"/>
              </a:rPr>
              <a:t>Dansalan</a:t>
            </a:r>
            <a:r>
              <a:rPr lang="en-US" sz="2999" b="1" i="1" dirty="0">
                <a:solidFill>
                  <a:srgbClr val="1D1C16"/>
                </a:solidFill>
                <a:latin typeface="Source Serif Pro Bold Italics"/>
                <a:ea typeface="Source Serif Pro Bold Italics"/>
                <a:cs typeface="Source Serif Pro Bold Italics"/>
                <a:sym typeface="Source Serif Pro Bold Italics"/>
              </a:rPr>
              <a:t>, Lanao</a:t>
            </a:r>
            <a:r>
              <a:rPr lang="en-US" sz="2999" dirty="0">
                <a:solidFill>
                  <a:srgbClr val="1D1C16"/>
                </a:solidFill>
                <a:latin typeface="Source Serif Pro"/>
                <a:ea typeface="Source Serif Pro"/>
                <a:cs typeface="Source Serif Pro"/>
                <a:sym typeface="Source Serif Pro"/>
              </a:rPr>
              <a:t> (now Marawi City).</a:t>
            </a:r>
          </a:p>
          <a:p>
            <a:pPr marL="647695" lvl="1" indent="-323848" algn="l">
              <a:lnSpc>
                <a:spcPts val="4199"/>
              </a:lnSpc>
              <a:buFont typeface="Arial"/>
              <a:buChar char="•"/>
            </a:pPr>
            <a:r>
              <a:rPr lang="en-US" sz="2999" dirty="0">
                <a:solidFill>
                  <a:srgbClr val="1D1C16"/>
                </a:solidFill>
                <a:latin typeface="Source Serif Pro"/>
                <a:ea typeface="Source Serif Pro"/>
                <a:cs typeface="Source Serif Pro"/>
                <a:sym typeface="Source Serif Pro"/>
              </a:rPr>
              <a:t>As a working student, she met </a:t>
            </a:r>
            <a:r>
              <a:rPr lang="en-US" sz="2999" b="1" i="1" dirty="0">
                <a:solidFill>
                  <a:srgbClr val="1D1C16"/>
                </a:solidFill>
                <a:latin typeface="Source Serif Pro Bold Italics"/>
                <a:ea typeface="Source Serif Pro Bold Italics"/>
                <a:cs typeface="Source Serif Pro Bold Italics"/>
                <a:sym typeface="Source Serif Pro Bold Italics"/>
              </a:rPr>
              <a:t>Ella Frances Thompson</a:t>
            </a:r>
            <a:r>
              <a:rPr lang="en-US" sz="2999" dirty="0">
                <a:solidFill>
                  <a:srgbClr val="1D1C16"/>
                </a:solidFill>
                <a:latin typeface="Source Serif Pro"/>
                <a:ea typeface="Source Serif Pro"/>
                <a:cs typeface="Source Serif Pro"/>
                <a:sym typeface="Source Serif Pro"/>
              </a:rPr>
              <a:t> (1901–2010), an American missionary.</a:t>
            </a:r>
          </a:p>
          <a:p>
            <a:pPr marL="647695" lvl="1" indent="-323848" algn="l">
              <a:lnSpc>
                <a:spcPts val="4199"/>
              </a:lnSpc>
              <a:buFont typeface="Arial"/>
              <a:buChar char="•"/>
            </a:pPr>
            <a:r>
              <a:rPr lang="en-US" sz="2999" dirty="0">
                <a:solidFill>
                  <a:srgbClr val="1D1C16"/>
                </a:solidFill>
                <a:latin typeface="Source Serif Pro"/>
                <a:ea typeface="Source Serif Pro"/>
                <a:cs typeface="Source Serif Pro"/>
                <a:sym typeface="Source Serif Pro"/>
              </a:rPr>
              <a:t>Thompson became a significant influence in Elena’s life.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CBDAE"/>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27B0773-BD2B-A86B-7CE7-35F1347B74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grpSp>
        <p:nvGrpSpPr>
          <p:cNvPr id="3" name="Group 3"/>
          <p:cNvGrpSpPr/>
          <p:nvPr/>
        </p:nvGrpSpPr>
        <p:grpSpPr>
          <a:xfrm>
            <a:off x="3131979" y="2082686"/>
            <a:ext cx="12024042" cy="6121627"/>
            <a:chOff x="0" y="0"/>
            <a:chExt cx="3166826" cy="1612280"/>
          </a:xfrm>
        </p:grpSpPr>
        <p:sp>
          <p:nvSpPr>
            <p:cNvPr id="4" name="Freeform 4"/>
            <p:cNvSpPr/>
            <p:nvPr/>
          </p:nvSpPr>
          <p:spPr>
            <a:xfrm>
              <a:off x="0" y="0"/>
              <a:ext cx="3166826" cy="1612280"/>
            </a:xfrm>
            <a:custGeom>
              <a:avLst/>
              <a:gdLst/>
              <a:ahLst/>
              <a:cxnLst/>
              <a:rect l="l" t="t" r="r" b="b"/>
              <a:pathLst>
                <a:path w="3166826" h="1612280">
                  <a:moveTo>
                    <a:pt x="0" y="0"/>
                  </a:moveTo>
                  <a:lnTo>
                    <a:pt x="3166826" y="0"/>
                  </a:lnTo>
                  <a:lnTo>
                    <a:pt x="3166826" y="1612280"/>
                  </a:lnTo>
                  <a:lnTo>
                    <a:pt x="0" y="1612280"/>
                  </a:lnTo>
                  <a:close/>
                </a:path>
              </a:pathLst>
            </a:custGeom>
            <a:solidFill>
              <a:srgbClr val="FFF5E2"/>
            </a:solidFill>
            <a:ln w="76200" cap="sq">
              <a:solidFill>
                <a:srgbClr val="A79683"/>
              </a:solidFill>
              <a:prstDash val="solid"/>
              <a:miter/>
            </a:ln>
          </p:spPr>
          <p:txBody>
            <a:bodyPr/>
            <a:lstStyle/>
            <a:p>
              <a:endParaRPr lang="en-US"/>
            </a:p>
          </p:txBody>
        </p:sp>
        <p:sp>
          <p:nvSpPr>
            <p:cNvPr id="5" name="TextBox 5"/>
            <p:cNvSpPr txBox="1"/>
            <p:nvPr/>
          </p:nvSpPr>
          <p:spPr>
            <a:xfrm>
              <a:off x="0" y="-47625"/>
              <a:ext cx="3166826" cy="1659905"/>
            </a:xfrm>
            <a:prstGeom prst="rect">
              <a:avLst/>
            </a:prstGeom>
          </p:spPr>
          <p:txBody>
            <a:bodyPr lIns="50800" tIns="50800" rIns="50800" bIns="50800" rtlCol="0" anchor="ctr"/>
            <a:lstStyle/>
            <a:p>
              <a:pPr algn="ctr">
                <a:lnSpc>
                  <a:spcPts val="3359"/>
                </a:lnSpc>
              </a:pPr>
              <a:endParaRPr/>
            </a:p>
          </p:txBody>
        </p:sp>
      </p:grpSp>
      <p:sp>
        <p:nvSpPr>
          <p:cNvPr id="6" name="TextBox 6"/>
          <p:cNvSpPr txBox="1"/>
          <p:nvPr/>
        </p:nvSpPr>
        <p:spPr>
          <a:xfrm>
            <a:off x="3864521" y="2882305"/>
            <a:ext cx="10558957" cy="799846"/>
          </a:xfrm>
          <a:prstGeom prst="rect">
            <a:avLst/>
          </a:prstGeom>
        </p:spPr>
        <p:txBody>
          <a:bodyPr lIns="0" tIns="0" rIns="0" bIns="0" rtlCol="0" anchor="t">
            <a:spAutoFit/>
          </a:bodyPr>
          <a:lstStyle/>
          <a:p>
            <a:pPr algn="ctr">
              <a:lnSpc>
                <a:spcPts val="6272"/>
              </a:lnSpc>
            </a:pPr>
            <a:r>
              <a:rPr lang="en-US" sz="5600" b="1">
                <a:solidFill>
                  <a:srgbClr val="1D1C16"/>
                </a:solidFill>
                <a:latin typeface="Ibarra Real Nova Bold"/>
                <a:ea typeface="Ibarra Real Nova Bold"/>
                <a:cs typeface="Ibarra Real Nova Bold"/>
                <a:sym typeface="Ibarra Real Nova Bold"/>
              </a:rPr>
              <a:t>HIGHER EDUCATION</a:t>
            </a:r>
          </a:p>
        </p:txBody>
      </p:sp>
      <p:sp>
        <p:nvSpPr>
          <p:cNvPr id="7" name="TextBox 7"/>
          <p:cNvSpPr txBox="1"/>
          <p:nvPr/>
        </p:nvSpPr>
        <p:spPr>
          <a:xfrm>
            <a:off x="3864521" y="3896319"/>
            <a:ext cx="10558957" cy="3790951"/>
          </a:xfrm>
          <a:prstGeom prst="rect">
            <a:avLst/>
          </a:prstGeom>
        </p:spPr>
        <p:txBody>
          <a:bodyPr lIns="0" tIns="0" rIns="0" bIns="0" rtlCol="0" anchor="t">
            <a:spAutoFit/>
          </a:bodyPr>
          <a:lstStyle/>
          <a:p>
            <a:pPr marL="647695" lvl="1" indent="-323848" algn="l">
              <a:lnSpc>
                <a:spcPts val="4199"/>
              </a:lnSpc>
              <a:buFont typeface="Arial"/>
              <a:buChar char="•"/>
            </a:pPr>
            <a:r>
              <a:rPr lang="en-US" sz="2999" b="1" i="1">
                <a:solidFill>
                  <a:srgbClr val="1D1C16"/>
                </a:solidFill>
                <a:latin typeface="Source Serif Pro Bold Italics"/>
                <a:ea typeface="Source Serif Pro Bold Italics"/>
                <a:cs typeface="Source Serif Pro Bold Italics"/>
                <a:sym typeface="Source Serif Pro Bold Italics"/>
              </a:rPr>
              <a:t>Bachelor of Arts,</a:t>
            </a:r>
            <a:r>
              <a:rPr lang="en-US" sz="2999">
                <a:solidFill>
                  <a:srgbClr val="1D1C16"/>
                </a:solidFill>
                <a:latin typeface="Source Serif Pro"/>
                <a:ea typeface="Source Serif Pro"/>
                <a:cs typeface="Source Serif Pro"/>
                <a:sym typeface="Source Serif Pro"/>
              </a:rPr>
              <a:t> Silliman University (1948)</a:t>
            </a:r>
          </a:p>
          <a:p>
            <a:pPr marL="647695" lvl="1" indent="-323848" algn="l">
              <a:lnSpc>
                <a:spcPts val="4199"/>
              </a:lnSpc>
              <a:buFont typeface="Arial"/>
              <a:buChar char="•"/>
            </a:pPr>
            <a:r>
              <a:rPr lang="en-US" sz="2999" b="1" i="1">
                <a:solidFill>
                  <a:srgbClr val="1D1C16"/>
                </a:solidFill>
                <a:latin typeface="Source Serif Pro Bold Italics"/>
                <a:ea typeface="Source Serif Pro Bold Italics"/>
                <a:cs typeface="Source Serif Pro Bold Italics"/>
                <a:sym typeface="Source Serif Pro Bold Italics"/>
              </a:rPr>
              <a:t>Bachelor of Christian Education</a:t>
            </a:r>
            <a:r>
              <a:rPr lang="en-US" sz="2999">
                <a:solidFill>
                  <a:srgbClr val="1D1C16"/>
                </a:solidFill>
                <a:latin typeface="Source Serif Pro"/>
                <a:ea typeface="Source Serif Pro"/>
                <a:cs typeface="Source Serif Pro"/>
                <a:sym typeface="Source Serif Pro"/>
              </a:rPr>
              <a:t>, Silliman University (1949)</a:t>
            </a:r>
          </a:p>
          <a:p>
            <a:pPr marL="647695" lvl="1" indent="-323848" algn="l">
              <a:lnSpc>
                <a:spcPts val="4199"/>
              </a:lnSpc>
              <a:buFont typeface="Arial"/>
              <a:buChar char="•"/>
            </a:pPr>
            <a:r>
              <a:rPr lang="en-US" sz="2999" b="1" i="1">
                <a:solidFill>
                  <a:srgbClr val="1D1C16"/>
                </a:solidFill>
                <a:latin typeface="Source Serif Pro Bold Italics"/>
                <a:ea typeface="Source Serif Pro Bold Italics"/>
                <a:cs typeface="Source Serif Pro Bold Italics"/>
                <a:sym typeface="Source Serif Pro Bold Italics"/>
              </a:rPr>
              <a:t>Master of Arts in Religious Education, </a:t>
            </a:r>
            <a:r>
              <a:rPr lang="en-US" sz="2999">
                <a:solidFill>
                  <a:srgbClr val="1D1C16"/>
                </a:solidFill>
                <a:latin typeface="Source Serif Pro"/>
                <a:ea typeface="Source Serif Pro"/>
                <a:cs typeface="Source Serif Pro"/>
                <a:sym typeface="Source Serif Pro"/>
              </a:rPr>
              <a:t>Hartford Seminary Foundation (1951)</a:t>
            </a:r>
          </a:p>
          <a:p>
            <a:pPr marL="647695" lvl="1" indent="-323848" algn="l">
              <a:lnSpc>
                <a:spcPts val="4199"/>
              </a:lnSpc>
              <a:buFont typeface="Arial"/>
              <a:buChar char="•"/>
            </a:pPr>
            <a:r>
              <a:rPr lang="en-US" sz="2999" b="1" i="1">
                <a:solidFill>
                  <a:srgbClr val="1D1C16"/>
                </a:solidFill>
                <a:latin typeface="Source Serif Pro Bold Italics"/>
                <a:ea typeface="Source Serif Pro Bold Italics"/>
                <a:cs typeface="Source Serif Pro Bold Italics"/>
                <a:sym typeface="Source Serif Pro Bold Italics"/>
              </a:rPr>
              <a:t>School of Sacred Music, </a:t>
            </a:r>
            <a:r>
              <a:rPr lang="en-US" sz="2999">
                <a:solidFill>
                  <a:srgbClr val="1D1C16"/>
                </a:solidFill>
                <a:latin typeface="Source Serif Pro"/>
                <a:ea typeface="Source Serif Pro"/>
                <a:cs typeface="Source Serif Pro"/>
                <a:sym typeface="Source Serif Pro"/>
              </a:rPr>
              <a:t>Union Theological Seminary</a:t>
            </a:r>
          </a:p>
          <a:p>
            <a:pPr marL="647695" lvl="1" indent="-323848" algn="l">
              <a:lnSpc>
                <a:spcPts val="4199"/>
              </a:lnSpc>
              <a:buFont typeface="Arial"/>
              <a:buChar char="•"/>
            </a:pPr>
            <a:r>
              <a:rPr lang="en-US" sz="2999" b="1" i="1">
                <a:solidFill>
                  <a:srgbClr val="1D1C16"/>
                </a:solidFill>
                <a:latin typeface="Source Serif Pro Bold Italics"/>
                <a:ea typeface="Source Serif Pro Bold Italics"/>
                <a:cs typeface="Source Serif Pro Bold Italics"/>
                <a:sym typeface="Source Serif Pro Bold Italics"/>
              </a:rPr>
              <a:t>Certificate in Advanced Religious Studies </a:t>
            </a:r>
            <a:r>
              <a:rPr lang="en-US" sz="2999">
                <a:solidFill>
                  <a:srgbClr val="1D1C16"/>
                </a:solidFill>
                <a:latin typeface="Source Serif Pro"/>
                <a:ea typeface="Source Serif Pro"/>
                <a:cs typeface="Source Serif Pro"/>
                <a:sym typeface="Source Serif Pro"/>
              </a:rPr>
              <a:t>(1958)</a:t>
            </a:r>
          </a:p>
          <a:p>
            <a:pPr marL="647695" lvl="1" indent="-323848" algn="l">
              <a:lnSpc>
                <a:spcPts val="4199"/>
              </a:lnSpc>
              <a:buFont typeface="Arial"/>
              <a:buChar char="•"/>
            </a:pPr>
            <a:r>
              <a:rPr lang="en-US" sz="2999" b="1" i="1">
                <a:solidFill>
                  <a:srgbClr val="1D1C16"/>
                </a:solidFill>
                <a:latin typeface="Source Serif Pro Bold Italics"/>
                <a:ea typeface="Source Serif Pro Bold Italics"/>
                <a:cs typeface="Source Serif Pro Bold Italics"/>
                <a:sym typeface="Source Serif Pro Bold Italics"/>
              </a:rPr>
              <a:t>Doctoral Program in Religious Education</a:t>
            </a:r>
            <a:r>
              <a:rPr lang="en-US" sz="2999">
                <a:solidFill>
                  <a:srgbClr val="1D1C16"/>
                </a:solidFill>
                <a:latin typeface="Source Serif Pro"/>
                <a:ea typeface="Source Serif Pro"/>
                <a:cs typeface="Source Serif Pro"/>
                <a:sym typeface="Source Serif Pro"/>
              </a:rPr>
              <a:t> (1961)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900319D2-095E-06BC-223C-3B765F10A5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11" name="TextBox 11"/>
          <p:cNvSpPr txBox="1"/>
          <p:nvPr/>
        </p:nvSpPr>
        <p:spPr>
          <a:xfrm>
            <a:off x="7703212" y="752475"/>
            <a:ext cx="8593182" cy="1620700"/>
          </a:xfrm>
          <a:prstGeom prst="rect">
            <a:avLst/>
          </a:prstGeom>
        </p:spPr>
        <p:txBody>
          <a:bodyPr lIns="0" tIns="0" rIns="0" bIns="0" rtlCol="0" anchor="t">
            <a:spAutoFit/>
          </a:bodyPr>
          <a:lstStyle/>
          <a:p>
            <a:pPr algn="ctr">
              <a:lnSpc>
                <a:spcPts val="6272"/>
              </a:lnSpc>
            </a:pPr>
            <a:r>
              <a:rPr lang="en-US" sz="5600" b="1" dirty="0">
                <a:solidFill>
                  <a:srgbClr val="1D1C16"/>
                </a:solidFill>
                <a:latin typeface="Ibarra Real Nova Bold"/>
                <a:ea typeface="Ibarra Real Nova Bold"/>
                <a:cs typeface="Ibarra Real Nova Bold"/>
                <a:sym typeface="Ibarra Real Nova Bold"/>
              </a:rPr>
              <a:t>PURITA AND ELLA FRANCES THOMPSON</a:t>
            </a:r>
          </a:p>
        </p:txBody>
      </p:sp>
      <p:sp>
        <p:nvSpPr>
          <p:cNvPr id="12" name="TextBox 12"/>
          <p:cNvSpPr txBox="1"/>
          <p:nvPr/>
        </p:nvSpPr>
        <p:spPr>
          <a:xfrm>
            <a:off x="6989068" y="2609596"/>
            <a:ext cx="10021468" cy="2839086"/>
          </a:xfrm>
          <a:prstGeom prst="rect">
            <a:avLst/>
          </a:prstGeom>
        </p:spPr>
        <p:txBody>
          <a:bodyPr lIns="0" tIns="0" rIns="0" bIns="0" rtlCol="0" anchor="t">
            <a:spAutoFit/>
          </a:bodyPr>
          <a:lstStyle/>
          <a:p>
            <a:pPr algn="l">
              <a:lnSpc>
                <a:spcPts val="5039"/>
              </a:lnSpc>
            </a:pPr>
            <a:r>
              <a:rPr lang="en-US" sz="3599" b="1" i="1">
                <a:solidFill>
                  <a:srgbClr val="1D1C16"/>
                </a:solidFill>
                <a:latin typeface="Source Serif Pro Bold Italics"/>
                <a:ea typeface="Source Serif Pro Bold Italics"/>
                <a:cs typeface="Source Serif Pro Bold Italics"/>
                <a:sym typeface="Source Serif Pro Bold Italics"/>
              </a:rPr>
              <a:t>Purita</a:t>
            </a:r>
          </a:p>
          <a:p>
            <a:pPr marL="669285" lvl="1" indent="-334642" algn="l">
              <a:lnSpc>
                <a:spcPts val="4339"/>
              </a:lnSpc>
              <a:buFont typeface="Arial"/>
              <a:buChar char="•"/>
            </a:pPr>
            <a:r>
              <a:rPr lang="en-US" sz="3099">
                <a:solidFill>
                  <a:srgbClr val="1D1C16"/>
                </a:solidFill>
                <a:latin typeface="Source Serif Pro"/>
                <a:ea typeface="Source Serif Pro"/>
                <a:cs typeface="Source Serif Pro"/>
                <a:sym typeface="Source Serif Pro"/>
              </a:rPr>
              <a:t>During World War II, Elena’s sister-in-law was killed while nursing her baby.</a:t>
            </a:r>
          </a:p>
          <a:p>
            <a:pPr marL="669285" lvl="1" indent="-334642" algn="l">
              <a:lnSpc>
                <a:spcPts val="4339"/>
              </a:lnSpc>
              <a:buFont typeface="Arial"/>
              <a:buChar char="•"/>
            </a:pPr>
            <a:r>
              <a:rPr lang="en-US" sz="3099">
                <a:solidFill>
                  <a:srgbClr val="1D1C16"/>
                </a:solidFill>
                <a:latin typeface="Source Serif Pro"/>
                <a:ea typeface="Source Serif Pro"/>
                <a:cs typeface="Source Serif Pro"/>
                <a:sym typeface="Source Serif Pro"/>
              </a:rPr>
              <a:t>Elena raised </a:t>
            </a:r>
            <a:r>
              <a:rPr lang="en-US" sz="3099" b="1" i="1">
                <a:solidFill>
                  <a:srgbClr val="1D1C16"/>
                </a:solidFill>
                <a:latin typeface="Source Serif Pro Bold Italics"/>
                <a:ea typeface="Source Serif Pro Bold Italics"/>
                <a:cs typeface="Source Serif Pro Bold Italics"/>
                <a:sym typeface="Source Serif Pro Bold Italics"/>
              </a:rPr>
              <a:t>Purita</a:t>
            </a:r>
            <a:r>
              <a:rPr lang="en-US" sz="3099">
                <a:solidFill>
                  <a:srgbClr val="1D1C16"/>
                </a:solidFill>
                <a:latin typeface="Source Serif Pro"/>
                <a:ea typeface="Source Serif Pro"/>
                <a:cs typeface="Source Serif Pro"/>
                <a:sym typeface="Source Serif Pro"/>
              </a:rPr>
              <a:t> and treated her as her biological daughter.</a:t>
            </a:r>
          </a:p>
        </p:txBody>
      </p:sp>
      <p:sp>
        <p:nvSpPr>
          <p:cNvPr id="13" name="TextBox 13"/>
          <p:cNvSpPr txBox="1"/>
          <p:nvPr/>
        </p:nvSpPr>
        <p:spPr>
          <a:xfrm>
            <a:off x="6989068" y="5709032"/>
            <a:ext cx="10021468" cy="3942328"/>
          </a:xfrm>
          <a:prstGeom prst="rect">
            <a:avLst/>
          </a:prstGeom>
        </p:spPr>
        <p:txBody>
          <a:bodyPr lIns="0" tIns="0" rIns="0" bIns="0" rtlCol="0" anchor="t">
            <a:spAutoFit/>
          </a:bodyPr>
          <a:lstStyle/>
          <a:p>
            <a:pPr algn="l">
              <a:lnSpc>
                <a:spcPts val="5039"/>
              </a:lnSpc>
            </a:pPr>
            <a:r>
              <a:rPr lang="en-US" sz="3599" b="1" i="1">
                <a:solidFill>
                  <a:srgbClr val="1D1C16"/>
                </a:solidFill>
                <a:latin typeface="Source Serif Pro Bold Italics"/>
                <a:ea typeface="Source Serif Pro Bold Italics"/>
                <a:cs typeface="Source Serif Pro Bold Italics"/>
                <a:sym typeface="Source Serif Pro Bold Italics"/>
              </a:rPr>
              <a:t>Ella Frances Thompson</a:t>
            </a:r>
          </a:p>
          <a:p>
            <a:pPr marL="669285" lvl="1" indent="-334642" algn="l">
              <a:lnSpc>
                <a:spcPts val="4339"/>
              </a:lnSpc>
              <a:buFont typeface="Arial"/>
              <a:buChar char="•"/>
            </a:pPr>
            <a:r>
              <a:rPr lang="en-US" sz="3099">
                <a:solidFill>
                  <a:srgbClr val="1D1C16"/>
                </a:solidFill>
                <a:latin typeface="Source Serif Pro"/>
                <a:ea typeface="Source Serif Pro"/>
                <a:cs typeface="Source Serif Pro"/>
                <a:sym typeface="Source Serif Pro"/>
              </a:rPr>
              <a:t>Supported Elena’s education at Silliman University.</a:t>
            </a:r>
          </a:p>
          <a:p>
            <a:pPr marL="669285" lvl="1" indent="-334642" algn="l">
              <a:lnSpc>
                <a:spcPts val="4339"/>
              </a:lnSpc>
              <a:buFont typeface="Arial"/>
              <a:buChar char="•"/>
            </a:pPr>
            <a:r>
              <a:rPr lang="en-US" sz="3099">
                <a:solidFill>
                  <a:srgbClr val="1D1C16"/>
                </a:solidFill>
                <a:latin typeface="Source Serif Pro"/>
                <a:ea typeface="Source Serif Pro"/>
                <a:cs typeface="Source Serif Pro"/>
                <a:sym typeface="Source Serif Pro"/>
              </a:rPr>
              <a:t>Enhanced Elena's piano playing.</a:t>
            </a:r>
          </a:p>
          <a:p>
            <a:pPr marL="669285" lvl="1" indent="-334642" algn="l">
              <a:lnSpc>
                <a:spcPts val="4339"/>
              </a:lnSpc>
              <a:buFont typeface="Arial"/>
              <a:buChar char="•"/>
            </a:pPr>
            <a:r>
              <a:rPr lang="en-US" sz="3099">
                <a:solidFill>
                  <a:srgbClr val="1D1C16"/>
                </a:solidFill>
                <a:latin typeface="Source Serif Pro"/>
                <a:ea typeface="Source Serif Pro"/>
                <a:cs typeface="Source Serif Pro"/>
                <a:sym typeface="Source Serif Pro"/>
              </a:rPr>
              <a:t>Also supported Purita's education and career.</a:t>
            </a:r>
          </a:p>
          <a:p>
            <a:pPr algn="l">
              <a:lnSpc>
                <a:spcPts val="4339"/>
              </a:lnSpc>
            </a:pPr>
            <a:endParaRPr lang="en-US" sz="3099">
              <a:solidFill>
                <a:srgbClr val="1D1C16"/>
              </a:solidFill>
              <a:latin typeface="Source Serif Pro"/>
              <a:ea typeface="Source Serif Pro"/>
              <a:cs typeface="Source Serif Pro"/>
              <a:sym typeface="Source Serif Pro"/>
            </a:endParaRPr>
          </a:p>
          <a:p>
            <a:pPr algn="l">
              <a:lnSpc>
                <a:spcPts val="4339"/>
              </a:lnSpc>
            </a:pPr>
            <a:r>
              <a:rPr lang="en-US" sz="3099" i="1">
                <a:solidFill>
                  <a:srgbClr val="1D1C16"/>
                </a:solidFill>
                <a:latin typeface="Source Serif Pro Italics"/>
                <a:ea typeface="Source Serif Pro Italics"/>
                <a:cs typeface="Source Serif Pro Italics"/>
                <a:sym typeface="Source Serif Pro Italics"/>
              </a:rPr>
              <a:t>One important </a:t>
            </a:r>
            <a:r>
              <a:rPr lang="en-US" sz="3099" b="1" i="1">
                <a:solidFill>
                  <a:srgbClr val="1D1C16"/>
                </a:solidFill>
                <a:latin typeface="Source Serif Pro Bold Italics"/>
                <a:ea typeface="Source Serif Pro Bold Italics"/>
                <a:cs typeface="Source Serif Pro Bold Italics"/>
                <a:sym typeface="Source Serif Pro Bold Italics"/>
              </a:rPr>
              <a:t>non-biologically</a:t>
            </a:r>
            <a:r>
              <a:rPr lang="en-US" sz="3099" i="1">
                <a:solidFill>
                  <a:srgbClr val="1D1C16"/>
                </a:solidFill>
                <a:latin typeface="Source Serif Pro Italics"/>
                <a:ea typeface="Source Serif Pro Italics"/>
                <a:cs typeface="Source Serif Pro Italics"/>
                <a:sym typeface="Source Serif Pro Italics"/>
              </a:rPr>
              <a:t> related person in Elena’s life is </a:t>
            </a:r>
            <a:r>
              <a:rPr lang="en-US" sz="3099" b="1" i="1">
                <a:solidFill>
                  <a:srgbClr val="1D1C16"/>
                </a:solidFill>
                <a:latin typeface="Source Serif Pro Bold Italics"/>
                <a:ea typeface="Source Serif Pro Bold Italics"/>
                <a:cs typeface="Source Serif Pro Bold Italics"/>
                <a:sym typeface="Source Serif Pro Bold Italics"/>
              </a:rPr>
              <a:t>Ella Frances Thompson.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741</TotalTime>
  <Words>1961</Words>
  <Application>Microsoft Macintosh PowerPoint</Application>
  <PresentationFormat>Custom</PresentationFormat>
  <Paragraphs>396</Paragraphs>
  <Slides>34</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34</vt:i4>
      </vt:variant>
    </vt:vector>
  </HeadingPairs>
  <TitlesOfParts>
    <vt:vector size="47" baseType="lpstr">
      <vt:lpstr>Ibarra Real Nova Bold</vt:lpstr>
      <vt:lpstr>DM Serif Display Italics</vt:lpstr>
      <vt:lpstr>Amsterdam Four</vt:lpstr>
      <vt:lpstr>Source Serif Pro Bold Italics</vt:lpstr>
      <vt:lpstr>Arial</vt:lpstr>
      <vt:lpstr>Pinyon Script</vt:lpstr>
      <vt:lpstr>Source Serif Pro</vt:lpstr>
      <vt:lpstr>Calibri</vt:lpstr>
      <vt:lpstr>Source Serif Pro Italics</vt:lpstr>
      <vt:lpstr>Lora</vt:lpstr>
      <vt:lpstr>Source Serif Pro Bold</vt:lpstr>
      <vt:lpstr>Georgia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Melodies of Kinship: The Maquiso Tune Tree</dc:title>
  <cp:lastModifiedBy>Jean Nalam</cp:lastModifiedBy>
  <cp:revision>22</cp:revision>
  <dcterms:created xsi:type="dcterms:W3CDTF">2006-08-16T00:00:00Z</dcterms:created>
  <dcterms:modified xsi:type="dcterms:W3CDTF">2026-07-16T21:48:07Z</dcterms:modified>
  <dc:identifier>DAHJW9dWjZc</dc:identifier>
</cp:coreProperties>
</file>