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7" r:id="rId1"/>
  </p:sldMasterIdLst>
  <p:notesMasterIdLst>
    <p:notesMasterId r:id="rId48"/>
  </p:notesMasterIdLst>
  <p:sldIdLst>
    <p:sldId id="256" r:id="rId2"/>
    <p:sldId id="257" r:id="rId3"/>
    <p:sldId id="301" r:id="rId4"/>
    <p:sldId id="272" r:id="rId5"/>
    <p:sldId id="259" r:id="rId6"/>
    <p:sldId id="264" r:id="rId7"/>
    <p:sldId id="267" r:id="rId8"/>
    <p:sldId id="276" r:id="rId9"/>
    <p:sldId id="277" r:id="rId10"/>
    <p:sldId id="319" r:id="rId11"/>
    <p:sldId id="322" r:id="rId12"/>
    <p:sldId id="320" r:id="rId13"/>
    <p:sldId id="304" r:id="rId14"/>
    <p:sldId id="283" r:id="rId15"/>
    <p:sldId id="321" r:id="rId16"/>
    <p:sldId id="323" r:id="rId17"/>
    <p:sldId id="311" r:id="rId18"/>
    <p:sldId id="305" r:id="rId19"/>
    <p:sldId id="295" r:id="rId20"/>
    <p:sldId id="312" r:id="rId21"/>
    <p:sldId id="296" r:id="rId22"/>
    <p:sldId id="313" r:id="rId23"/>
    <p:sldId id="280" r:id="rId24"/>
    <p:sldId id="314" r:id="rId25"/>
    <p:sldId id="302" r:id="rId26"/>
    <p:sldId id="303" r:id="rId27"/>
    <p:sldId id="324" r:id="rId28"/>
    <p:sldId id="297" r:id="rId29"/>
    <p:sldId id="315" r:id="rId30"/>
    <p:sldId id="299" r:id="rId31"/>
    <p:sldId id="317" r:id="rId32"/>
    <p:sldId id="330" r:id="rId33"/>
    <p:sldId id="279" r:id="rId34"/>
    <p:sldId id="286" r:id="rId35"/>
    <p:sldId id="336" r:id="rId36"/>
    <p:sldId id="332" r:id="rId37"/>
    <p:sldId id="333" r:id="rId38"/>
    <p:sldId id="334" r:id="rId39"/>
    <p:sldId id="331" r:id="rId40"/>
    <p:sldId id="287" r:id="rId41"/>
    <p:sldId id="307" r:id="rId42"/>
    <p:sldId id="308" r:id="rId43"/>
    <p:sldId id="260" r:id="rId44"/>
    <p:sldId id="269" r:id="rId45"/>
    <p:sldId id="270" r:id="rId46"/>
    <p:sldId id="27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12AA9-438C-5BD8-26BF-DF26ACA7CC9D}" name="Bethany Howard" initials="BH" userId="S::bfhoward@southern.edu::bc90a2d3-59dc-48d1-8fc5-c811c1c3b2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74970" autoAdjust="0"/>
  </p:normalViewPr>
  <p:slideViewPr>
    <p:cSldViewPr snapToGrid="0">
      <p:cViewPr>
        <p:scale>
          <a:sx n="33" d="100"/>
          <a:sy n="33" d="100"/>
        </p:scale>
        <p:origin x="104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ern0-my.sharepoint.com/personal/mmyers_southern_edu/Documents/Research%20Project/Analyzed%20Findings/Combined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ern0-my.sharepoint.com/personal/mmyers_southern_edu/Documents/Research%20Project/Analyzed%20Findings/Combined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ern0-my.sharepoint.com/personal/mmyers_southern_edu/Documents/Research%20Project/Analyzed%20Findings/Combined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Anonymous Website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'Anonymous Website Survey'!$B$1</c:f>
              <c:strCache>
                <c:ptCount val="1"/>
                <c:pt idx="0">
                  <c:v>Website Experience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'Anonymous Website Survey'!$A$2:$A$6</c:f>
              <c:strCache>
                <c:ptCount val="5"/>
                <c:pt idx="0">
                  <c:v>Very Poor</c:v>
                </c:pt>
                <c:pt idx="1">
                  <c:v>Poor</c:v>
                </c:pt>
                <c:pt idx="2">
                  <c:v>Fair</c:v>
                </c:pt>
                <c:pt idx="3">
                  <c:v>Good</c:v>
                </c:pt>
                <c:pt idx="4">
                  <c:v>Excellent</c:v>
                </c:pt>
              </c:strCache>
            </c:strRef>
          </c:cat>
          <c:val>
            <c:numRef>
              <c:f>'Anonymous Website Survey'!$B$2:$B$6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F-4514-83A9-9E1C14E49F88}"/>
            </c:ext>
          </c:extLst>
        </c:ser>
        <c:ser>
          <c:idx val="1"/>
          <c:order val="1"/>
          <c:tx>
            <c:strRef>
              <c:f>'Anonymous Website Survey'!$C$1</c:f>
              <c:strCache>
                <c:ptCount val="1"/>
                <c:pt idx="0">
                  <c:v>Search Efficacy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'Anonymous Website Survey'!$A$2:$A$6</c:f>
              <c:strCache>
                <c:ptCount val="5"/>
                <c:pt idx="0">
                  <c:v>Very Poor</c:v>
                </c:pt>
                <c:pt idx="1">
                  <c:v>Poor</c:v>
                </c:pt>
                <c:pt idx="2">
                  <c:v>Fair</c:v>
                </c:pt>
                <c:pt idx="3">
                  <c:v>Good</c:v>
                </c:pt>
                <c:pt idx="4">
                  <c:v>Excellent</c:v>
                </c:pt>
              </c:strCache>
            </c:strRef>
          </c:cat>
          <c:val>
            <c:numRef>
              <c:f>'Anonymous Website Survey'!$C$2:$C$6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F-4514-83A9-9E1C14E49F88}"/>
            </c:ext>
          </c:extLst>
        </c:ser>
        <c:ser>
          <c:idx val="2"/>
          <c:order val="2"/>
          <c:tx>
            <c:strRef>
              <c:f>'Anonymous Website Survey'!$D$1</c:f>
              <c:strCache>
                <c:ptCount val="1"/>
                <c:pt idx="0">
                  <c:v>Navigation 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'Anonymous Website Survey'!$A$2:$A$6</c:f>
              <c:strCache>
                <c:ptCount val="5"/>
                <c:pt idx="0">
                  <c:v>Very Poor</c:v>
                </c:pt>
                <c:pt idx="1">
                  <c:v>Poor</c:v>
                </c:pt>
                <c:pt idx="2">
                  <c:v>Fair</c:v>
                </c:pt>
                <c:pt idx="3">
                  <c:v>Good</c:v>
                </c:pt>
                <c:pt idx="4">
                  <c:v>Excellent</c:v>
                </c:pt>
              </c:strCache>
            </c:strRef>
          </c:cat>
          <c:val>
            <c:numRef>
              <c:f>'Anonymous Website Survey'!$D$2:$D$6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F-4514-83A9-9E1C14E49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460104"/>
        <c:axId val="1435462152"/>
      </c:barChart>
      <c:catAx>
        <c:axId val="143546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462152"/>
        <c:crosses val="autoZero"/>
        <c:auto val="1"/>
        <c:lblAlgn val="ctr"/>
        <c:lblOffset val="100"/>
        <c:noMultiLvlLbl val="0"/>
      </c:catAx>
      <c:valAx>
        <c:axId val="143546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46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 Follow Up Questions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'Student Follow Up'!$B$1</c:f>
              <c:strCache>
                <c:ptCount val="1"/>
                <c:pt idx="0">
                  <c:v>Website Appearance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Follow Up'!$A$2:$A$7</c:f>
              <c:strCache>
                <c:ptCount val="6"/>
                <c:pt idx="0">
                  <c:v>Blank</c:v>
                </c:pt>
                <c:pt idx="1">
                  <c:v>Very Poor</c:v>
                </c:pt>
                <c:pt idx="2">
                  <c:v>Poor</c:v>
                </c:pt>
                <c:pt idx="3">
                  <c:v>Fine</c:v>
                </c:pt>
                <c:pt idx="4">
                  <c:v>Good</c:v>
                </c:pt>
                <c:pt idx="5">
                  <c:v>Excellent</c:v>
                </c:pt>
              </c:strCache>
            </c:strRef>
          </c:cat>
          <c:val>
            <c:numRef>
              <c:f>'Student Follow Up'!$B$2:$B$7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A-4659-A2AB-CF2C5386608B}"/>
            </c:ext>
          </c:extLst>
        </c:ser>
        <c:ser>
          <c:idx val="1"/>
          <c:order val="1"/>
          <c:tx>
            <c:strRef>
              <c:f>'Student Follow Up'!$C$1</c:f>
              <c:strCache>
                <c:ptCount val="1"/>
                <c:pt idx="0">
                  <c:v>Task Completion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Follow Up'!$A$2:$A$7</c:f>
              <c:strCache>
                <c:ptCount val="6"/>
                <c:pt idx="0">
                  <c:v>Blank</c:v>
                </c:pt>
                <c:pt idx="1">
                  <c:v>Very Poor</c:v>
                </c:pt>
                <c:pt idx="2">
                  <c:v>Poor</c:v>
                </c:pt>
                <c:pt idx="3">
                  <c:v>Fine</c:v>
                </c:pt>
                <c:pt idx="4">
                  <c:v>Good</c:v>
                </c:pt>
                <c:pt idx="5">
                  <c:v>Excellent</c:v>
                </c:pt>
              </c:strCache>
            </c:strRef>
          </c:cat>
          <c:val>
            <c:numRef>
              <c:f>'Student Follow Up'!$C$2:$C$7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A-4659-A2AB-CF2C53866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5281544"/>
        <c:axId val="345283592"/>
      </c:barChart>
      <c:catAx>
        <c:axId val="34528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83592"/>
        <c:crosses val="autoZero"/>
        <c:auto val="1"/>
        <c:lblAlgn val="ctr"/>
        <c:lblOffset val="100"/>
        <c:noMultiLvlLbl val="0"/>
      </c:catAx>
      <c:valAx>
        <c:axId val="34528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81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Faculty Follow Up Questions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'Faculty Follow Up '!$B$1</c:f>
              <c:strCache>
                <c:ptCount val="1"/>
                <c:pt idx="0">
                  <c:v>Website Appearance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'Faculty Follow Up '!$A$2:$A$7</c:f>
              <c:strCache>
                <c:ptCount val="6"/>
                <c:pt idx="0">
                  <c:v>Blank</c:v>
                </c:pt>
                <c:pt idx="1">
                  <c:v>Very Poor</c:v>
                </c:pt>
                <c:pt idx="2">
                  <c:v>Poor</c:v>
                </c:pt>
                <c:pt idx="3">
                  <c:v>Fine</c:v>
                </c:pt>
                <c:pt idx="4">
                  <c:v>Good</c:v>
                </c:pt>
                <c:pt idx="5">
                  <c:v>Excellent</c:v>
                </c:pt>
              </c:strCache>
            </c:strRef>
          </c:cat>
          <c:val>
            <c:numRef>
              <c:f>'Faculty Follow Up '!$B$2:$B$7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E-481F-A296-62E77791E076}"/>
            </c:ext>
          </c:extLst>
        </c:ser>
        <c:ser>
          <c:idx val="1"/>
          <c:order val="1"/>
          <c:tx>
            <c:strRef>
              <c:f>'Faculty Follow Up '!$C$1</c:f>
              <c:strCache>
                <c:ptCount val="1"/>
                <c:pt idx="0">
                  <c:v>Task Completion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'Faculty Follow Up '!$A$2:$A$7</c:f>
              <c:strCache>
                <c:ptCount val="6"/>
                <c:pt idx="0">
                  <c:v>Blank</c:v>
                </c:pt>
                <c:pt idx="1">
                  <c:v>Very Poor</c:v>
                </c:pt>
                <c:pt idx="2">
                  <c:v>Poor</c:v>
                </c:pt>
                <c:pt idx="3">
                  <c:v>Fine</c:v>
                </c:pt>
                <c:pt idx="4">
                  <c:v>Good</c:v>
                </c:pt>
                <c:pt idx="5">
                  <c:v>Excellent</c:v>
                </c:pt>
              </c:strCache>
            </c:strRef>
          </c:cat>
          <c:val>
            <c:numRef>
              <c:f>'Faculty Follow Up '!$C$2:$C$7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E-481F-A296-62E77791E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328583"/>
        <c:axId val="1826330631"/>
      </c:barChart>
      <c:catAx>
        <c:axId val="1826328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30631"/>
        <c:crosses val="autoZero"/>
        <c:auto val="1"/>
        <c:lblAlgn val="ctr"/>
        <c:lblOffset val="100"/>
        <c:noMultiLvlLbl val="0"/>
      </c:catAx>
      <c:valAx>
        <c:axId val="1826330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858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image" Target="../media/image2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33275-47F0-45AE-B691-7F57B88DC046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13CFCB-E34F-4983-8C43-9E528EF0BDF0}">
      <dgm:prSet/>
      <dgm:spPr/>
      <dgm:t>
        <a:bodyPr/>
        <a:lstStyle/>
        <a:p>
          <a:r>
            <a:rPr lang="en-US">
              <a:latin typeface="Work Sans"/>
              <a:ea typeface="Calibri"/>
              <a:cs typeface="Calibri"/>
            </a:rPr>
            <a:t>Literature Review</a:t>
          </a:r>
        </a:p>
      </dgm:t>
    </dgm:pt>
    <dgm:pt modelId="{6B686EC3-ED95-4983-BD56-A805BEE0E028}" type="parTrans" cxnId="{8D4F055B-91DA-435A-8928-356693915E68}">
      <dgm:prSet/>
      <dgm:spPr/>
      <dgm:t>
        <a:bodyPr/>
        <a:lstStyle/>
        <a:p>
          <a:endParaRPr lang="en-US"/>
        </a:p>
      </dgm:t>
    </dgm:pt>
    <dgm:pt modelId="{E07C5C58-7AD5-4154-B549-EE9D71038951}" type="sibTrans" cxnId="{8D4F055B-91DA-435A-8928-356693915E68}">
      <dgm:prSet/>
      <dgm:spPr/>
      <dgm:t>
        <a:bodyPr/>
        <a:lstStyle/>
        <a:p>
          <a:endParaRPr lang="en-US"/>
        </a:p>
      </dgm:t>
    </dgm:pt>
    <dgm:pt modelId="{C87C9240-BC70-45E2-9D27-94EFAC2084F5}">
      <dgm:prSet/>
      <dgm:spPr/>
      <dgm:t>
        <a:bodyPr/>
        <a:lstStyle/>
        <a:p>
          <a:r>
            <a:rPr lang="en-US">
              <a:latin typeface="Work Sans"/>
              <a:ea typeface="Calibri"/>
              <a:cs typeface="Calibri"/>
            </a:rPr>
            <a:t>IRB Approval</a:t>
          </a:r>
        </a:p>
      </dgm:t>
    </dgm:pt>
    <dgm:pt modelId="{3EB0C720-89C6-4FC3-A998-CFFDACEF3865}" type="parTrans" cxnId="{FFCDA610-C896-4039-866D-C8091E102035}">
      <dgm:prSet/>
      <dgm:spPr/>
      <dgm:t>
        <a:bodyPr/>
        <a:lstStyle/>
        <a:p>
          <a:endParaRPr lang="en-US"/>
        </a:p>
      </dgm:t>
    </dgm:pt>
    <dgm:pt modelId="{2595F8BD-EAB9-4FE7-9072-A6248DC0FD5B}" type="sibTrans" cxnId="{FFCDA610-C896-4039-866D-C8091E102035}">
      <dgm:prSet/>
      <dgm:spPr/>
      <dgm:t>
        <a:bodyPr/>
        <a:lstStyle/>
        <a:p>
          <a:endParaRPr lang="en-US"/>
        </a:p>
      </dgm:t>
    </dgm:pt>
    <dgm:pt modelId="{0A42FF50-0F56-433D-9B9E-783956B80099}">
      <dgm:prSet/>
      <dgm:spPr/>
      <dgm:t>
        <a:bodyPr/>
        <a:lstStyle/>
        <a:p>
          <a:r>
            <a:rPr lang="en-US">
              <a:latin typeface="Work Sans"/>
              <a:ea typeface="Calibri"/>
              <a:cs typeface="Calibri"/>
            </a:rPr>
            <a:t>ARC Funding</a:t>
          </a:r>
        </a:p>
      </dgm:t>
    </dgm:pt>
    <dgm:pt modelId="{BB91F3A4-2ED4-41FA-96E2-31227AF4566C}" type="parTrans" cxnId="{D2A0CD17-4790-4575-B264-0E94A245A70B}">
      <dgm:prSet/>
      <dgm:spPr/>
      <dgm:t>
        <a:bodyPr/>
        <a:lstStyle/>
        <a:p>
          <a:endParaRPr lang="en-US"/>
        </a:p>
      </dgm:t>
    </dgm:pt>
    <dgm:pt modelId="{12A03023-8EF1-47DA-90EE-151926F08C31}" type="sibTrans" cxnId="{D2A0CD17-4790-4575-B264-0E94A245A70B}">
      <dgm:prSet/>
      <dgm:spPr/>
      <dgm:t>
        <a:bodyPr/>
        <a:lstStyle/>
        <a:p>
          <a:endParaRPr lang="en-US"/>
        </a:p>
      </dgm:t>
    </dgm:pt>
    <dgm:pt modelId="{209804EF-BC00-4042-B370-2DC06ED3D7DF}">
      <dgm:prSet phldr="0"/>
      <dgm:spPr/>
      <dgm:t>
        <a:bodyPr/>
        <a:lstStyle/>
        <a:p>
          <a:pPr rtl="0"/>
          <a:r>
            <a:rPr lang="en-US">
              <a:latin typeface="Work Sans"/>
              <a:ea typeface="Calibri"/>
              <a:cs typeface="Calibri"/>
            </a:rPr>
            <a:t>Study Materials</a:t>
          </a:r>
        </a:p>
      </dgm:t>
    </dgm:pt>
    <dgm:pt modelId="{B6A754A2-C125-4190-B4B4-64E73F3FB96D}" type="parTrans" cxnId="{ED7B0F12-B1B1-4EDA-85D0-DA7312CB7F8E}">
      <dgm:prSet/>
      <dgm:spPr/>
    </dgm:pt>
    <dgm:pt modelId="{8DA34646-F32B-46C1-B3A7-A4A8E2B152DC}" type="sibTrans" cxnId="{ED7B0F12-B1B1-4EDA-85D0-DA7312CB7F8E}">
      <dgm:prSet/>
      <dgm:spPr/>
      <dgm:t>
        <a:bodyPr/>
        <a:lstStyle/>
        <a:p>
          <a:endParaRPr lang="en-US"/>
        </a:p>
      </dgm:t>
    </dgm:pt>
    <dgm:pt modelId="{B8E44E34-A3E2-413B-8B88-CF7326F95BED}">
      <dgm:prSet phldr="0"/>
      <dgm:spPr/>
      <dgm:t>
        <a:bodyPr/>
        <a:lstStyle/>
        <a:p>
          <a:pPr rtl="0"/>
          <a:r>
            <a:rPr lang="en-US" sz="1400">
              <a:latin typeface="Work Sans"/>
              <a:ea typeface="Calibri"/>
              <a:cs typeface="Calibri"/>
            </a:rPr>
            <a:t>Consent Forms</a:t>
          </a:r>
        </a:p>
      </dgm:t>
    </dgm:pt>
    <dgm:pt modelId="{92088AF4-50EE-4909-856E-028637A3EAC2}" type="parTrans" cxnId="{519E1D68-429C-455B-8E77-F7E98D2EC356}">
      <dgm:prSet/>
      <dgm:spPr/>
    </dgm:pt>
    <dgm:pt modelId="{7AE2069A-0081-41B9-B906-ABFC246AC2F2}" type="sibTrans" cxnId="{519E1D68-429C-455B-8E77-F7E98D2EC356}">
      <dgm:prSet/>
      <dgm:spPr/>
      <dgm:t>
        <a:bodyPr/>
        <a:lstStyle/>
        <a:p>
          <a:endParaRPr lang="en-US"/>
        </a:p>
      </dgm:t>
    </dgm:pt>
    <dgm:pt modelId="{DC21E228-180F-49FC-8CBE-A36DD4E144A9}">
      <dgm:prSet phldr="0"/>
      <dgm:spPr/>
      <dgm:t>
        <a:bodyPr/>
        <a:lstStyle/>
        <a:p>
          <a:r>
            <a:rPr lang="en-US" sz="1400">
              <a:latin typeface="Work Sans"/>
              <a:ea typeface="Calibri"/>
              <a:cs typeface="Calibri"/>
            </a:rPr>
            <a:t>Questionnaires</a:t>
          </a:r>
        </a:p>
      </dgm:t>
    </dgm:pt>
    <dgm:pt modelId="{6F5FE15F-FE48-49A4-8495-8E273CA70FD7}" type="parTrans" cxnId="{CCED5597-2F06-4526-B131-99A48CACD0ED}">
      <dgm:prSet/>
      <dgm:spPr/>
    </dgm:pt>
    <dgm:pt modelId="{57DE286F-2B65-4D3D-A83C-BA04FCA096F5}" type="sibTrans" cxnId="{CCED5597-2F06-4526-B131-99A48CACD0ED}">
      <dgm:prSet/>
      <dgm:spPr/>
      <dgm:t>
        <a:bodyPr/>
        <a:lstStyle/>
        <a:p>
          <a:endParaRPr lang="en-US"/>
        </a:p>
      </dgm:t>
    </dgm:pt>
    <dgm:pt modelId="{EB6D5B1C-02BF-4B66-AD7E-D011105E9E90}">
      <dgm:prSet phldr="0"/>
      <dgm:spPr/>
      <dgm:t>
        <a:bodyPr/>
        <a:lstStyle/>
        <a:p>
          <a:r>
            <a:rPr lang="en-US" sz="1400">
              <a:latin typeface="Work Sans"/>
              <a:ea typeface="Calibri"/>
              <a:cs typeface="Calibri"/>
            </a:rPr>
            <a:t>Surveys</a:t>
          </a:r>
        </a:p>
      </dgm:t>
    </dgm:pt>
    <dgm:pt modelId="{7E85138E-9AAA-47C5-B295-6FADA73C9B52}" type="parTrans" cxnId="{D1534ECE-BC40-4796-A794-6BAC092D1B41}">
      <dgm:prSet/>
      <dgm:spPr/>
    </dgm:pt>
    <dgm:pt modelId="{04C865A6-F219-4DE5-9FC2-8460BBEB34E0}" type="sibTrans" cxnId="{D1534ECE-BC40-4796-A794-6BAC092D1B41}">
      <dgm:prSet/>
      <dgm:spPr/>
      <dgm:t>
        <a:bodyPr/>
        <a:lstStyle/>
        <a:p>
          <a:endParaRPr lang="en-US"/>
        </a:p>
      </dgm:t>
    </dgm:pt>
    <dgm:pt modelId="{5C2BB686-F5BA-4F9A-AFB3-A53963EFE8D3}">
      <dgm:prSet phldr="0"/>
      <dgm:spPr/>
      <dgm:t>
        <a:bodyPr/>
        <a:lstStyle/>
        <a:p>
          <a:pPr rtl="0"/>
          <a:r>
            <a:rPr lang="en-US" sz="1400">
              <a:latin typeface="Work Sans"/>
              <a:ea typeface="Calibri"/>
              <a:cs typeface="Calibri"/>
            </a:rPr>
            <a:t>Recruitment Materials</a:t>
          </a:r>
        </a:p>
      </dgm:t>
    </dgm:pt>
    <dgm:pt modelId="{AEFBDA0C-E058-4DB7-82B9-207CCE46E8EA}" type="parTrans" cxnId="{2E993D88-85B8-43E3-A041-7A1856F3932F}">
      <dgm:prSet/>
      <dgm:spPr/>
    </dgm:pt>
    <dgm:pt modelId="{A92B8A39-CEA5-40CB-A13D-338BB1373A5D}" type="sibTrans" cxnId="{2E993D88-85B8-43E3-A041-7A1856F3932F}">
      <dgm:prSet/>
      <dgm:spPr/>
      <dgm:t>
        <a:bodyPr/>
        <a:lstStyle/>
        <a:p>
          <a:endParaRPr lang="en-US"/>
        </a:p>
      </dgm:t>
    </dgm:pt>
    <dgm:pt modelId="{16726FBA-8823-4791-B48C-7F4E265CDCD9}">
      <dgm:prSet phldr="0"/>
      <dgm:spPr/>
      <dgm:t>
        <a:bodyPr/>
        <a:lstStyle/>
        <a:p>
          <a:pPr rtl="0"/>
          <a:r>
            <a:rPr lang="en-US" sz="1400">
              <a:latin typeface="Work Sans"/>
              <a:ea typeface="Calibri"/>
              <a:cs typeface="Calibri"/>
            </a:rPr>
            <a:t>Usability Software Selection</a:t>
          </a:r>
        </a:p>
      </dgm:t>
    </dgm:pt>
    <dgm:pt modelId="{BC828920-5071-4E69-AF91-1745C7767D17}" type="parTrans" cxnId="{115B1C9B-B397-44D9-A41C-19D0CAE80865}">
      <dgm:prSet/>
      <dgm:spPr/>
    </dgm:pt>
    <dgm:pt modelId="{18616CB7-4799-40C4-8B9D-204001814142}" type="sibTrans" cxnId="{115B1C9B-B397-44D9-A41C-19D0CAE80865}">
      <dgm:prSet/>
      <dgm:spPr/>
      <dgm:t>
        <a:bodyPr/>
        <a:lstStyle/>
        <a:p>
          <a:endParaRPr lang="en-US"/>
        </a:p>
      </dgm:t>
    </dgm:pt>
    <dgm:pt modelId="{5A95E1EF-6C8D-4C6C-BBDB-3A5C36AB4543}">
      <dgm:prSet phldr="0"/>
      <dgm:spPr/>
      <dgm:t>
        <a:bodyPr/>
        <a:lstStyle/>
        <a:p>
          <a:pPr rtl="0"/>
          <a:r>
            <a:rPr lang="en-US" sz="1400">
              <a:latin typeface="Work Sans"/>
              <a:ea typeface="Calibri"/>
              <a:cs typeface="Calibri"/>
            </a:rPr>
            <a:t>Software Purchase-Loop 11</a:t>
          </a:r>
        </a:p>
      </dgm:t>
    </dgm:pt>
    <dgm:pt modelId="{9BA00086-F28A-49A1-A4AE-48FAADB63B68}" type="parTrans" cxnId="{58B1DAB5-EF77-4CE6-B45D-953A655D5372}">
      <dgm:prSet/>
      <dgm:spPr/>
    </dgm:pt>
    <dgm:pt modelId="{7CCB5A8D-4443-49F8-BB86-02C9E4852471}" type="sibTrans" cxnId="{58B1DAB5-EF77-4CE6-B45D-953A655D5372}">
      <dgm:prSet/>
      <dgm:spPr/>
      <dgm:t>
        <a:bodyPr/>
        <a:lstStyle/>
        <a:p>
          <a:endParaRPr lang="en-US"/>
        </a:p>
      </dgm:t>
    </dgm:pt>
    <dgm:pt modelId="{7499835B-70E4-418B-9ADF-8BDD4A243A05}">
      <dgm:prSet phldr="0"/>
      <dgm:spPr/>
      <dgm:t>
        <a:bodyPr/>
        <a:lstStyle/>
        <a:p>
          <a:pPr rtl="0"/>
          <a:r>
            <a:rPr lang="en-US" sz="1400">
              <a:latin typeface="Work Sans"/>
              <a:ea typeface="Calibri"/>
              <a:cs typeface="Calibri"/>
            </a:rPr>
            <a:t>Gift Cards for Staff/Faculty Participants</a:t>
          </a:r>
          <a:endParaRPr lang="en-US">
            <a:latin typeface="Work Sans"/>
            <a:ea typeface="Calibri"/>
            <a:cs typeface="Calibri"/>
          </a:endParaRPr>
        </a:p>
      </dgm:t>
    </dgm:pt>
    <dgm:pt modelId="{3BFBB1DC-F672-4D04-A619-597E94C4DB88}" type="parTrans" cxnId="{950A91C6-08E4-4374-9C5D-764155E62768}">
      <dgm:prSet/>
      <dgm:spPr/>
    </dgm:pt>
    <dgm:pt modelId="{E98D356E-0C6B-4F33-A482-252D340D6400}" type="sibTrans" cxnId="{950A91C6-08E4-4374-9C5D-764155E62768}">
      <dgm:prSet/>
      <dgm:spPr/>
      <dgm:t>
        <a:bodyPr/>
        <a:lstStyle/>
        <a:p>
          <a:endParaRPr lang="en-US"/>
        </a:p>
      </dgm:t>
    </dgm:pt>
    <dgm:pt modelId="{690DDECD-FFE2-455E-8313-A3E4F6B199EA}" type="pres">
      <dgm:prSet presAssocID="{49133275-47F0-45AE-B691-7F57B88DC046}" presName="linear" presStyleCnt="0">
        <dgm:presLayoutVars>
          <dgm:dir/>
          <dgm:animLvl val="lvl"/>
          <dgm:resizeHandles val="exact"/>
        </dgm:presLayoutVars>
      </dgm:prSet>
      <dgm:spPr/>
    </dgm:pt>
    <dgm:pt modelId="{A138F2DD-C3AB-4D52-9F2A-6DCD9AED3C62}" type="pres">
      <dgm:prSet presAssocID="{AA13CFCB-E34F-4983-8C43-9E528EF0BDF0}" presName="parentLin" presStyleCnt="0"/>
      <dgm:spPr/>
    </dgm:pt>
    <dgm:pt modelId="{AE5A2537-2163-4B04-9A1D-0B23C1EC2537}" type="pres">
      <dgm:prSet presAssocID="{AA13CFCB-E34F-4983-8C43-9E528EF0BDF0}" presName="parentLeftMargin" presStyleLbl="node1" presStyleIdx="0" presStyleCnt="4"/>
      <dgm:spPr/>
    </dgm:pt>
    <dgm:pt modelId="{EB0D3922-988B-4D39-9DFC-0D8E4D754A3E}" type="pres">
      <dgm:prSet presAssocID="{AA13CFCB-E34F-4983-8C43-9E528EF0BD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6A35E4-E973-4E44-8556-7720333E5DD5}" type="pres">
      <dgm:prSet presAssocID="{AA13CFCB-E34F-4983-8C43-9E528EF0BDF0}" presName="negativeSpace" presStyleCnt="0"/>
      <dgm:spPr/>
    </dgm:pt>
    <dgm:pt modelId="{53330167-54C2-4198-B96B-402FD1D298C7}" type="pres">
      <dgm:prSet presAssocID="{AA13CFCB-E34F-4983-8C43-9E528EF0BDF0}" presName="childText" presStyleLbl="conFgAcc1" presStyleIdx="0" presStyleCnt="4">
        <dgm:presLayoutVars>
          <dgm:bulletEnabled val="1"/>
        </dgm:presLayoutVars>
      </dgm:prSet>
      <dgm:spPr/>
    </dgm:pt>
    <dgm:pt modelId="{B132245D-BE5F-45FB-80F9-F5F2A3E84AE3}" type="pres">
      <dgm:prSet presAssocID="{E07C5C58-7AD5-4154-B549-EE9D71038951}" presName="spaceBetweenRectangles" presStyleCnt="0"/>
      <dgm:spPr/>
    </dgm:pt>
    <dgm:pt modelId="{74B52816-11AF-436E-A7AC-F42537C8CC89}" type="pres">
      <dgm:prSet presAssocID="{209804EF-BC00-4042-B370-2DC06ED3D7DF}" presName="parentLin" presStyleCnt="0"/>
      <dgm:spPr/>
    </dgm:pt>
    <dgm:pt modelId="{49518137-6D58-4D64-995E-48007B9887F2}" type="pres">
      <dgm:prSet presAssocID="{209804EF-BC00-4042-B370-2DC06ED3D7DF}" presName="parentLeftMargin" presStyleLbl="node1" presStyleIdx="0" presStyleCnt="4"/>
      <dgm:spPr/>
    </dgm:pt>
    <dgm:pt modelId="{B54F3C0A-81A9-4E10-97C7-8F7F8749B771}" type="pres">
      <dgm:prSet presAssocID="{209804EF-BC00-4042-B370-2DC06ED3D7D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5B7273-D510-4DFC-AC7C-7A79381A3DC6}" type="pres">
      <dgm:prSet presAssocID="{209804EF-BC00-4042-B370-2DC06ED3D7DF}" presName="negativeSpace" presStyleCnt="0"/>
      <dgm:spPr/>
    </dgm:pt>
    <dgm:pt modelId="{F40B1EE2-395E-48E6-BFD0-80F7280DA30F}" type="pres">
      <dgm:prSet presAssocID="{209804EF-BC00-4042-B370-2DC06ED3D7DF}" presName="childText" presStyleLbl="conFgAcc1" presStyleIdx="1" presStyleCnt="4">
        <dgm:presLayoutVars>
          <dgm:bulletEnabled val="1"/>
        </dgm:presLayoutVars>
      </dgm:prSet>
      <dgm:spPr/>
    </dgm:pt>
    <dgm:pt modelId="{9ECA5A63-B5B5-43C6-90FB-1244A931A2DB}" type="pres">
      <dgm:prSet presAssocID="{8DA34646-F32B-46C1-B3A7-A4A8E2B152DC}" presName="spaceBetweenRectangles" presStyleCnt="0"/>
      <dgm:spPr/>
    </dgm:pt>
    <dgm:pt modelId="{57F9DB2B-E727-421C-A98D-63F0EE1264BE}" type="pres">
      <dgm:prSet presAssocID="{C87C9240-BC70-45E2-9D27-94EFAC2084F5}" presName="parentLin" presStyleCnt="0"/>
      <dgm:spPr/>
    </dgm:pt>
    <dgm:pt modelId="{2B2F8B0E-EA4E-4E11-8B58-9F326223BBE9}" type="pres">
      <dgm:prSet presAssocID="{C87C9240-BC70-45E2-9D27-94EFAC2084F5}" presName="parentLeftMargin" presStyleLbl="node1" presStyleIdx="1" presStyleCnt="4"/>
      <dgm:spPr/>
    </dgm:pt>
    <dgm:pt modelId="{E5DEEAAD-A5D6-480E-A97C-D2A3A2FF7B86}" type="pres">
      <dgm:prSet presAssocID="{C87C9240-BC70-45E2-9D27-94EFAC2084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9C7FCE-FED5-41CC-91B2-49A95A32F619}" type="pres">
      <dgm:prSet presAssocID="{C87C9240-BC70-45E2-9D27-94EFAC2084F5}" presName="negativeSpace" presStyleCnt="0"/>
      <dgm:spPr/>
    </dgm:pt>
    <dgm:pt modelId="{E6692058-D8AC-4937-9EB0-601FA4143B0E}" type="pres">
      <dgm:prSet presAssocID="{C87C9240-BC70-45E2-9D27-94EFAC2084F5}" presName="childText" presStyleLbl="conFgAcc1" presStyleIdx="2" presStyleCnt="4">
        <dgm:presLayoutVars>
          <dgm:bulletEnabled val="1"/>
        </dgm:presLayoutVars>
      </dgm:prSet>
      <dgm:spPr/>
    </dgm:pt>
    <dgm:pt modelId="{A6075797-0270-4B9E-9F39-9EC356A38A36}" type="pres">
      <dgm:prSet presAssocID="{2595F8BD-EAB9-4FE7-9072-A6248DC0FD5B}" presName="spaceBetweenRectangles" presStyleCnt="0"/>
      <dgm:spPr/>
    </dgm:pt>
    <dgm:pt modelId="{B415DF84-2E84-4A8B-87D4-23677AAC5E6A}" type="pres">
      <dgm:prSet presAssocID="{0A42FF50-0F56-433D-9B9E-783956B80099}" presName="parentLin" presStyleCnt="0"/>
      <dgm:spPr/>
    </dgm:pt>
    <dgm:pt modelId="{C2FDDA82-ADD7-431E-BF43-DBE0DD8CE66E}" type="pres">
      <dgm:prSet presAssocID="{0A42FF50-0F56-433D-9B9E-783956B80099}" presName="parentLeftMargin" presStyleLbl="node1" presStyleIdx="2" presStyleCnt="4"/>
      <dgm:spPr/>
    </dgm:pt>
    <dgm:pt modelId="{7ADA6A68-F302-441F-87BA-A7F7BE6EE355}" type="pres">
      <dgm:prSet presAssocID="{0A42FF50-0F56-433D-9B9E-783956B8009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137E499-D304-4C4C-B463-29087D00A18C}" type="pres">
      <dgm:prSet presAssocID="{0A42FF50-0F56-433D-9B9E-783956B80099}" presName="negativeSpace" presStyleCnt="0"/>
      <dgm:spPr/>
    </dgm:pt>
    <dgm:pt modelId="{C9949A51-77F4-45D4-AA05-0C0557AA1AAB}" type="pres">
      <dgm:prSet presAssocID="{0A42FF50-0F56-433D-9B9E-783956B8009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5657106-2891-46C4-A1A6-28C94BEF416A}" type="presOf" srcId="{209804EF-BC00-4042-B370-2DC06ED3D7DF}" destId="{B54F3C0A-81A9-4E10-97C7-8F7F8749B771}" srcOrd="1" destOrd="0" presId="urn:microsoft.com/office/officeart/2005/8/layout/list1"/>
    <dgm:cxn modelId="{8BCF7208-B55E-4002-9A91-FBCB49F33035}" type="presOf" srcId="{AA13CFCB-E34F-4983-8C43-9E528EF0BDF0}" destId="{AE5A2537-2163-4B04-9A1D-0B23C1EC2537}" srcOrd="0" destOrd="0" presId="urn:microsoft.com/office/officeart/2005/8/layout/list1"/>
    <dgm:cxn modelId="{FFCDA610-C896-4039-866D-C8091E102035}" srcId="{49133275-47F0-45AE-B691-7F57B88DC046}" destId="{C87C9240-BC70-45E2-9D27-94EFAC2084F5}" srcOrd="2" destOrd="0" parTransId="{3EB0C720-89C6-4FC3-A998-CFFDACEF3865}" sibTransId="{2595F8BD-EAB9-4FE7-9072-A6248DC0FD5B}"/>
    <dgm:cxn modelId="{ED7B0F12-B1B1-4EDA-85D0-DA7312CB7F8E}" srcId="{49133275-47F0-45AE-B691-7F57B88DC046}" destId="{209804EF-BC00-4042-B370-2DC06ED3D7DF}" srcOrd="1" destOrd="0" parTransId="{B6A754A2-C125-4190-B4B4-64E73F3FB96D}" sibTransId="{8DA34646-F32B-46C1-B3A7-A4A8E2B152DC}"/>
    <dgm:cxn modelId="{D2A0CD17-4790-4575-B264-0E94A245A70B}" srcId="{49133275-47F0-45AE-B691-7F57B88DC046}" destId="{0A42FF50-0F56-433D-9B9E-783956B80099}" srcOrd="3" destOrd="0" parTransId="{BB91F3A4-2ED4-41FA-96E2-31227AF4566C}" sibTransId="{12A03023-8EF1-47DA-90EE-151926F08C31}"/>
    <dgm:cxn modelId="{F772241C-AB1E-4595-A251-C561F8621039}" type="presOf" srcId="{B8E44E34-A3E2-413B-8B88-CF7326F95BED}" destId="{F40B1EE2-395E-48E6-BFD0-80F7280DA30F}" srcOrd="0" destOrd="0" presId="urn:microsoft.com/office/officeart/2005/8/layout/list1"/>
    <dgm:cxn modelId="{8D4F055B-91DA-435A-8928-356693915E68}" srcId="{49133275-47F0-45AE-B691-7F57B88DC046}" destId="{AA13CFCB-E34F-4983-8C43-9E528EF0BDF0}" srcOrd="0" destOrd="0" parTransId="{6B686EC3-ED95-4983-BD56-A805BEE0E028}" sibTransId="{E07C5C58-7AD5-4154-B549-EE9D71038951}"/>
    <dgm:cxn modelId="{519E1D68-429C-455B-8E77-F7E98D2EC356}" srcId="{209804EF-BC00-4042-B370-2DC06ED3D7DF}" destId="{B8E44E34-A3E2-413B-8B88-CF7326F95BED}" srcOrd="0" destOrd="0" parTransId="{92088AF4-50EE-4909-856E-028637A3EAC2}" sibTransId="{7AE2069A-0081-41B9-B906-ABFC246AC2F2}"/>
    <dgm:cxn modelId="{06704A6C-F05C-4C8D-A2EF-89B754060E0F}" type="presOf" srcId="{EB6D5B1C-02BF-4B66-AD7E-D011105E9E90}" destId="{F40B1EE2-395E-48E6-BFD0-80F7280DA30F}" srcOrd="0" destOrd="2" presId="urn:microsoft.com/office/officeart/2005/8/layout/list1"/>
    <dgm:cxn modelId="{491B4D6F-41E2-4224-8EA6-E87B3CEF00EE}" type="presOf" srcId="{16726FBA-8823-4791-B48C-7F4E265CDCD9}" destId="{F40B1EE2-395E-48E6-BFD0-80F7280DA30F}" srcOrd="0" destOrd="3" presId="urn:microsoft.com/office/officeart/2005/8/layout/list1"/>
    <dgm:cxn modelId="{48D4705A-BAD7-4831-8E55-3A605AC8255E}" type="presOf" srcId="{5C2BB686-F5BA-4F9A-AFB3-A53963EFE8D3}" destId="{F40B1EE2-395E-48E6-BFD0-80F7280DA30F}" srcOrd="0" destOrd="4" presId="urn:microsoft.com/office/officeart/2005/8/layout/list1"/>
    <dgm:cxn modelId="{3255B97D-3E66-48CB-8656-81706C72D4AC}" type="presOf" srcId="{DC21E228-180F-49FC-8CBE-A36DD4E144A9}" destId="{F40B1EE2-395E-48E6-BFD0-80F7280DA30F}" srcOrd="0" destOrd="1" presId="urn:microsoft.com/office/officeart/2005/8/layout/list1"/>
    <dgm:cxn modelId="{2E993D88-85B8-43E3-A041-7A1856F3932F}" srcId="{209804EF-BC00-4042-B370-2DC06ED3D7DF}" destId="{5C2BB686-F5BA-4F9A-AFB3-A53963EFE8D3}" srcOrd="4" destOrd="0" parTransId="{AEFBDA0C-E058-4DB7-82B9-207CCE46E8EA}" sibTransId="{A92B8A39-CEA5-40CB-A13D-338BB1373A5D}"/>
    <dgm:cxn modelId="{07F88993-5217-4C93-AFFD-9BBCB76CD6BA}" type="presOf" srcId="{C87C9240-BC70-45E2-9D27-94EFAC2084F5}" destId="{E5DEEAAD-A5D6-480E-A97C-D2A3A2FF7B86}" srcOrd="1" destOrd="0" presId="urn:microsoft.com/office/officeart/2005/8/layout/list1"/>
    <dgm:cxn modelId="{CCED5597-2F06-4526-B131-99A48CACD0ED}" srcId="{209804EF-BC00-4042-B370-2DC06ED3D7DF}" destId="{DC21E228-180F-49FC-8CBE-A36DD4E144A9}" srcOrd="1" destOrd="0" parTransId="{6F5FE15F-FE48-49A4-8495-8E273CA70FD7}" sibTransId="{57DE286F-2B65-4D3D-A83C-BA04FCA096F5}"/>
    <dgm:cxn modelId="{115B1C9B-B397-44D9-A41C-19D0CAE80865}" srcId="{209804EF-BC00-4042-B370-2DC06ED3D7DF}" destId="{16726FBA-8823-4791-B48C-7F4E265CDCD9}" srcOrd="3" destOrd="0" parTransId="{BC828920-5071-4E69-AF91-1745C7767D17}" sibTransId="{18616CB7-4799-40C4-8B9D-204001814142}"/>
    <dgm:cxn modelId="{8D7EFFA5-E9AC-41A6-B1A5-893EB1539AF6}" type="presOf" srcId="{AA13CFCB-E34F-4983-8C43-9E528EF0BDF0}" destId="{EB0D3922-988B-4D39-9DFC-0D8E4D754A3E}" srcOrd="1" destOrd="0" presId="urn:microsoft.com/office/officeart/2005/8/layout/list1"/>
    <dgm:cxn modelId="{C768EDB3-0F1D-43C5-868F-C62AAF1B2A24}" type="presOf" srcId="{0A42FF50-0F56-433D-9B9E-783956B80099}" destId="{C2FDDA82-ADD7-431E-BF43-DBE0DD8CE66E}" srcOrd="0" destOrd="0" presId="urn:microsoft.com/office/officeart/2005/8/layout/list1"/>
    <dgm:cxn modelId="{58B1DAB5-EF77-4CE6-B45D-953A655D5372}" srcId="{0A42FF50-0F56-433D-9B9E-783956B80099}" destId="{5A95E1EF-6C8D-4C6C-BBDB-3A5C36AB4543}" srcOrd="0" destOrd="0" parTransId="{9BA00086-F28A-49A1-A4AE-48FAADB63B68}" sibTransId="{7CCB5A8D-4443-49F8-BB86-02C9E4852471}"/>
    <dgm:cxn modelId="{CE19E6B7-D8FD-4115-847D-B8163221DDFB}" type="presOf" srcId="{5A95E1EF-6C8D-4C6C-BBDB-3A5C36AB4543}" destId="{C9949A51-77F4-45D4-AA05-0C0557AA1AAB}" srcOrd="0" destOrd="0" presId="urn:microsoft.com/office/officeart/2005/8/layout/list1"/>
    <dgm:cxn modelId="{950A91C6-08E4-4374-9C5D-764155E62768}" srcId="{0A42FF50-0F56-433D-9B9E-783956B80099}" destId="{7499835B-70E4-418B-9ADF-8BDD4A243A05}" srcOrd="1" destOrd="0" parTransId="{3BFBB1DC-F672-4D04-A619-597E94C4DB88}" sibTransId="{E98D356E-0C6B-4F33-A482-252D340D6400}"/>
    <dgm:cxn modelId="{D1534ECE-BC40-4796-A794-6BAC092D1B41}" srcId="{209804EF-BC00-4042-B370-2DC06ED3D7DF}" destId="{EB6D5B1C-02BF-4B66-AD7E-D011105E9E90}" srcOrd="2" destOrd="0" parTransId="{7E85138E-9AAA-47C5-B295-6FADA73C9B52}" sibTransId="{04C865A6-F219-4DE5-9FC2-8460BBEB34E0}"/>
    <dgm:cxn modelId="{7F9DEADB-EA2F-4C13-924D-D239E9C54EFA}" type="presOf" srcId="{C87C9240-BC70-45E2-9D27-94EFAC2084F5}" destId="{2B2F8B0E-EA4E-4E11-8B58-9F326223BBE9}" srcOrd="0" destOrd="0" presId="urn:microsoft.com/office/officeart/2005/8/layout/list1"/>
    <dgm:cxn modelId="{944943DD-7BF8-45F1-830C-4DBEB34BF645}" type="presOf" srcId="{7499835B-70E4-418B-9ADF-8BDD4A243A05}" destId="{C9949A51-77F4-45D4-AA05-0C0557AA1AAB}" srcOrd="0" destOrd="1" presId="urn:microsoft.com/office/officeart/2005/8/layout/list1"/>
    <dgm:cxn modelId="{267A31E6-CFFF-4E2F-875B-857B00788609}" type="presOf" srcId="{0A42FF50-0F56-433D-9B9E-783956B80099}" destId="{7ADA6A68-F302-441F-87BA-A7F7BE6EE355}" srcOrd="1" destOrd="0" presId="urn:microsoft.com/office/officeart/2005/8/layout/list1"/>
    <dgm:cxn modelId="{6EA124ED-D886-4924-8EC0-DB65A9B66817}" type="presOf" srcId="{209804EF-BC00-4042-B370-2DC06ED3D7DF}" destId="{49518137-6D58-4D64-995E-48007B9887F2}" srcOrd="0" destOrd="0" presId="urn:microsoft.com/office/officeart/2005/8/layout/list1"/>
    <dgm:cxn modelId="{66AD8DF5-2FB0-48B3-990E-39E7C91FA015}" type="presOf" srcId="{49133275-47F0-45AE-B691-7F57B88DC046}" destId="{690DDECD-FFE2-455E-8313-A3E4F6B199EA}" srcOrd="0" destOrd="0" presId="urn:microsoft.com/office/officeart/2005/8/layout/list1"/>
    <dgm:cxn modelId="{786F55C9-1BBF-4DBB-BD3A-42A33D79A99A}" type="presParOf" srcId="{690DDECD-FFE2-455E-8313-A3E4F6B199EA}" destId="{A138F2DD-C3AB-4D52-9F2A-6DCD9AED3C62}" srcOrd="0" destOrd="0" presId="urn:microsoft.com/office/officeart/2005/8/layout/list1"/>
    <dgm:cxn modelId="{4F5FDF34-A639-4A6C-90B5-DEEA81C13E51}" type="presParOf" srcId="{A138F2DD-C3AB-4D52-9F2A-6DCD9AED3C62}" destId="{AE5A2537-2163-4B04-9A1D-0B23C1EC2537}" srcOrd="0" destOrd="0" presId="urn:microsoft.com/office/officeart/2005/8/layout/list1"/>
    <dgm:cxn modelId="{823ECA8C-9F6A-4E88-9E87-624A64D752BA}" type="presParOf" srcId="{A138F2DD-C3AB-4D52-9F2A-6DCD9AED3C62}" destId="{EB0D3922-988B-4D39-9DFC-0D8E4D754A3E}" srcOrd="1" destOrd="0" presId="urn:microsoft.com/office/officeart/2005/8/layout/list1"/>
    <dgm:cxn modelId="{DB1313B7-069A-4A2A-B1E3-A610913F38E2}" type="presParOf" srcId="{690DDECD-FFE2-455E-8313-A3E4F6B199EA}" destId="{036A35E4-E973-4E44-8556-7720333E5DD5}" srcOrd="1" destOrd="0" presId="urn:microsoft.com/office/officeart/2005/8/layout/list1"/>
    <dgm:cxn modelId="{7F356862-3598-4B0F-BB3E-C8B42919C11A}" type="presParOf" srcId="{690DDECD-FFE2-455E-8313-A3E4F6B199EA}" destId="{53330167-54C2-4198-B96B-402FD1D298C7}" srcOrd="2" destOrd="0" presId="urn:microsoft.com/office/officeart/2005/8/layout/list1"/>
    <dgm:cxn modelId="{1B17C3A9-CE08-4AB9-BE50-2C57CA38C354}" type="presParOf" srcId="{690DDECD-FFE2-455E-8313-A3E4F6B199EA}" destId="{B132245D-BE5F-45FB-80F9-F5F2A3E84AE3}" srcOrd="3" destOrd="0" presId="urn:microsoft.com/office/officeart/2005/8/layout/list1"/>
    <dgm:cxn modelId="{F26171CA-C8A6-4181-8A83-5FDC99B26817}" type="presParOf" srcId="{690DDECD-FFE2-455E-8313-A3E4F6B199EA}" destId="{74B52816-11AF-436E-A7AC-F42537C8CC89}" srcOrd="4" destOrd="0" presId="urn:microsoft.com/office/officeart/2005/8/layout/list1"/>
    <dgm:cxn modelId="{4E6594BD-9DCF-477F-A232-CA9E79CCAE20}" type="presParOf" srcId="{74B52816-11AF-436E-A7AC-F42537C8CC89}" destId="{49518137-6D58-4D64-995E-48007B9887F2}" srcOrd="0" destOrd="0" presId="urn:microsoft.com/office/officeart/2005/8/layout/list1"/>
    <dgm:cxn modelId="{F0C2EF34-633A-4875-89C1-BAC843520980}" type="presParOf" srcId="{74B52816-11AF-436E-A7AC-F42537C8CC89}" destId="{B54F3C0A-81A9-4E10-97C7-8F7F8749B771}" srcOrd="1" destOrd="0" presId="urn:microsoft.com/office/officeart/2005/8/layout/list1"/>
    <dgm:cxn modelId="{3FC4860F-927E-4F82-84C9-38A5B6466DA4}" type="presParOf" srcId="{690DDECD-FFE2-455E-8313-A3E4F6B199EA}" destId="{965B7273-D510-4DFC-AC7C-7A79381A3DC6}" srcOrd="5" destOrd="0" presId="urn:microsoft.com/office/officeart/2005/8/layout/list1"/>
    <dgm:cxn modelId="{9AD9452B-86FB-45D3-B893-1BD56331EBBE}" type="presParOf" srcId="{690DDECD-FFE2-455E-8313-A3E4F6B199EA}" destId="{F40B1EE2-395E-48E6-BFD0-80F7280DA30F}" srcOrd="6" destOrd="0" presId="urn:microsoft.com/office/officeart/2005/8/layout/list1"/>
    <dgm:cxn modelId="{44878326-B1BC-441A-B84A-DB7E2B6CBBD3}" type="presParOf" srcId="{690DDECD-FFE2-455E-8313-A3E4F6B199EA}" destId="{9ECA5A63-B5B5-43C6-90FB-1244A931A2DB}" srcOrd="7" destOrd="0" presId="urn:microsoft.com/office/officeart/2005/8/layout/list1"/>
    <dgm:cxn modelId="{C1D74F90-F53A-4492-910D-19E06560C243}" type="presParOf" srcId="{690DDECD-FFE2-455E-8313-A3E4F6B199EA}" destId="{57F9DB2B-E727-421C-A98D-63F0EE1264BE}" srcOrd="8" destOrd="0" presId="urn:microsoft.com/office/officeart/2005/8/layout/list1"/>
    <dgm:cxn modelId="{6367604D-C7F7-4E14-B2CA-D0FF2A5C7EE3}" type="presParOf" srcId="{57F9DB2B-E727-421C-A98D-63F0EE1264BE}" destId="{2B2F8B0E-EA4E-4E11-8B58-9F326223BBE9}" srcOrd="0" destOrd="0" presId="urn:microsoft.com/office/officeart/2005/8/layout/list1"/>
    <dgm:cxn modelId="{D393D719-A205-4AAE-B09C-F843209AB088}" type="presParOf" srcId="{57F9DB2B-E727-421C-A98D-63F0EE1264BE}" destId="{E5DEEAAD-A5D6-480E-A97C-D2A3A2FF7B86}" srcOrd="1" destOrd="0" presId="urn:microsoft.com/office/officeart/2005/8/layout/list1"/>
    <dgm:cxn modelId="{E74134EE-BA97-4DD4-9AD3-3FDD4D5060B1}" type="presParOf" srcId="{690DDECD-FFE2-455E-8313-A3E4F6B199EA}" destId="{B69C7FCE-FED5-41CC-91B2-49A95A32F619}" srcOrd="9" destOrd="0" presId="urn:microsoft.com/office/officeart/2005/8/layout/list1"/>
    <dgm:cxn modelId="{78DB63DA-C7B0-48AB-95B4-977B59EE5927}" type="presParOf" srcId="{690DDECD-FFE2-455E-8313-A3E4F6B199EA}" destId="{E6692058-D8AC-4937-9EB0-601FA4143B0E}" srcOrd="10" destOrd="0" presId="urn:microsoft.com/office/officeart/2005/8/layout/list1"/>
    <dgm:cxn modelId="{5A3D8277-2FAB-472B-A879-86EF1E020D2B}" type="presParOf" srcId="{690DDECD-FFE2-455E-8313-A3E4F6B199EA}" destId="{A6075797-0270-4B9E-9F39-9EC356A38A36}" srcOrd="11" destOrd="0" presId="urn:microsoft.com/office/officeart/2005/8/layout/list1"/>
    <dgm:cxn modelId="{EAFB0A31-E542-4758-B37A-BDC682E6ED57}" type="presParOf" srcId="{690DDECD-FFE2-455E-8313-A3E4F6B199EA}" destId="{B415DF84-2E84-4A8B-87D4-23677AAC5E6A}" srcOrd="12" destOrd="0" presId="urn:microsoft.com/office/officeart/2005/8/layout/list1"/>
    <dgm:cxn modelId="{57EA0021-60BD-422D-B5A3-4ADCA9BEDDD1}" type="presParOf" srcId="{B415DF84-2E84-4A8B-87D4-23677AAC5E6A}" destId="{C2FDDA82-ADD7-431E-BF43-DBE0DD8CE66E}" srcOrd="0" destOrd="0" presId="urn:microsoft.com/office/officeart/2005/8/layout/list1"/>
    <dgm:cxn modelId="{35F9F86A-F070-4BB7-8D41-1882EC895E1B}" type="presParOf" srcId="{B415DF84-2E84-4A8B-87D4-23677AAC5E6A}" destId="{7ADA6A68-F302-441F-87BA-A7F7BE6EE355}" srcOrd="1" destOrd="0" presId="urn:microsoft.com/office/officeart/2005/8/layout/list1"/>
    <dgm:cxn modelId="{45A5B82F-C2CB-4003-802E-59A828A3855C}" type="presParOf" srcId="{690DDECD-FFE2-455E-8313-A3E4F6B199EA}" destId="{8137E499-D304-4C4C-B463-29087D00A18C}" srcOrd="13" destOrd="0" presId="urn:microsoft.com/office/officeart/2005/8/layout/list1"/>
    <dgm:cxn modelId="{860AB831-0413-4043-A569-D7D8119DCB33}" type="presParOf" srcId="{690DDECD-FFE2-455E-8313-A3E4F6B199EA}" destId="{C9949A51-77F4-45D4-AA05-0C0557AA1A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4AFDA0-0F75-4619-AC23-0F2E761A2F6A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C8A066-EBC3-409F-8DDB-8360B5C89C0B}">
      <dgm:prSet/>
      <dgm:spPr/>
      <dgm:t>
        <a:bodyPr/>
        <a:lstStyle/>
        <a:p>
          <a:r>
            <a:rPr lang="en-US"/>
            <a:t>Hours</a:t>
          </a:r>
        </a:p>
      </dgm:t>
    </dgm:pt>
    <dgm:pt modelId="{D1FC32B2-855F-4EBD-9B30-7D17E5D21617}" type="parTrans" cxnId="{633ECB96-5C98-493E-B302-37843E804E7F}">
      <dgm:prSet/>
      <dgm:spPr/>
      <dgm:t>
        <a:bodyPr/>
        <a:lstStyle/>
        <a:p>
          <a:endParaRPr lang="en-US"/>
        </a:p>
      </dgm:t>
    </dgm:pt>
    <dgm:pt modelId="{0C169D59-5938-4417-AD32-C2C0E851D088}" type="sibTrans" cxnId="{633ECB96-5C98-493E-B302-37843E804E7F}">
      <dgm:prSet/>
      <dgm:spPr/>
      <dgm:t>
        <a:bodyPr/>
        <a:lstStyle/>
        <a:p>
          <a:endParaRPr lang="en-US"/>
        </a:p>
      </dgm:t>
    </dgm:pt>
    <dgm:pt modelId="{0596C1AB-71C6-4949-8613-C05B85A39F70}">
      <dgm:prSet/>
      <dgm:spPr/>
      <dgm:t>
        <a:bodyPr/>
        <a:lstStyle/>
        <a:p>
          <a:r>
            <a:rPr lang="en-US"/>
            <a:t>Writing Center Hours are difficult to find and should be on the WC page</a:t>
          </a:r>
        </a:p>
      </dgm:t>
    </dgm:pt>
    <dgm:pt modelId="{C9C2CD23-E549-47A4-9931-7C2F0AB6AFD5}" type="parTrans" cxnId="{008B9483-60BF-4612-ADB3-4AEAED3DDEAB}">
      <dgm:prSet/>
      <dgm:spPr/>
      <dgm:t>
        <a:bodyPr/>
        <a:lstStyle/>
        <a:p>
          <a:endParaRPr lang="en-US"/>
        </a:p>
      </dgm:t>
    </dgm:pt>
    <dgm:pt modelId="{4F92588B-A7AD-459D-AA09-9E2CBF9F8AC4}" type="sibTrans" cxnId="{008B9483-60BF-4612-ADB3-4AEAED3DDEAB}">
      <dgm:prSet/>
      <dgm:spPr/>
      <dgm:t>
        <a:bodyPr/>
        <a:lstStyle/>
        <a:p>
          <a:endParaRPr lang="en-US"/>
        </a:p>
      </dgm:t>
    </dgm:pt>
    <dgm:pt modelId="{2BD3CEAA-0E7E-4DB4-BF7E-0F8ADBDAC7C5}">
      <dgm:prSet/>
      <dgm:spPr/>
      <dgm:t>
        <a:bodyPr/>
        <a:lstStyle/>
        <a:p>
          <a:r>
            <a:rPr lang="en-US"/>
            <a:t>Users expect to find hours on the About page</a:t>
          </a:r>
        </a:p>
      </dgm:t>
    </dgm:pt>
    <dgm:pt modelId="{50DE3287-80BB-4604-AC86-2297C9019C13}" type="parTrans" cxnId="{02005AFA-C2F3-485D-92C9-EB9D8B4260D5}">
      <dgm:prSet/>
      <dgm:spPr/>
      <dgm:t>
        <a:bodyPr/>
        <a:lstStyle/>
        <a:p>
          <a:endParaRPr lang="en-US"/>
        </a:p>
      </dgm:t>
    </dgm:pt>
    <dgm:pt modelId="{B236E57C-7375-4656-94F5-319C6F9B96E5}" type="sibTrans" cxnId="{02005AFA-C2F3-485D-92C9-EB9D8B4260D5}">
      <dgm:prSet/>
      <dgm:spPr/>
      <dgm:t>
        <a:bodyPr/>
        <a:lstStyle/>
        <a:p>
          <a:endParaRPr lang="en-US"/>
        </a:p>
      </dgm:t>
    </dgm:pt>
    <dgm:pt modelId="{178D7796-2DD6-4DA7-954F-57E62EDED968}">
      <dgm:prSet/>
      <dgm:spPr/>
      <dgm:t>
        <a:bodyPr/>
        <a:lstStyle/>
        <a:p>
          <a:r>
            <a:rPr lang="en-US"/>
            <a:t>Printing</a:t>
          </a:r>
        </a:p>
      </dgm:t>
    </dgm:pt>
    <dgm:pt modelId="{5E989A8C-0BFC-46D1-BD0F-C56954D9DBAD}" type="parTrans" cxnId="{D5BCF36E-B063-4F00-B752-877F5FBECB87}">
      <dgm:prSet/>
      <dgm:spPr/>
      <dgm:t>
        <a:bodyPr/>
        <a:lstStyle/>
        <a:p>
          <a:endParaRPr lang="en-US"/>
        </a:p>
      </dgm:t>
    </dgm:pt>
    <dgm:pt modelId="{B275BF1E-C9FC-4BF9-8C7A-833D8300B4E7}" type="sibTrans" cxnId="{D5BCF36E-B063-4F00-B752-877F5FBECB87}">
      <dgm:prSet/>
      <dgm:spPr/>
      <dgm:t>
        <a:bodyPr/>
        <a:lstStyle/>
        <a:p>
          <a:endParaRPr lang="en-US"/>
        </a:p>
      </dgm:t>
    </dgm:pt>
    <dgm:pt modelId="{C4F5B057-A04B-41F9-B19D-A8AC72112392}">
      <dgm:prSet/>
      <dgm:spPr/>
      <dgm:t>
        <a:bodyPr/>
        <a:lstStyle/>
        <a:p>
          <a:r>
            <a:rPr lang="en-US"/>
            <a:t>Wireless printing portal does not match library aesthetics but does work well for new users</a:t>
          </a:r>
        </a:p>
      </dgm:t>
    </dgm:pt>
    <dgm:pt modelId="{8AFEE3AF-B46B-48FF-A305-E4DBA5788FEA}" type="parTrans" cxnId="{00DC1D88-3164-4F99-9881-B83A447EA194}">
      <dgm:prSet/>
      <dgm:spPr/>
      <dgm:t>
        <a:bodyPr/>
        <a:lstStyle/>
        <a:p>
          <a:endParaRPr lang="en-US"/>
        </a:p>
      </dgm:t>
    </dgm:pt>
    <dgm:pt modelId="{1C1D98F4-76FB-4415-9B97-5C6E4CC5D87B}" type="sibTrans" cxnId="{00DC1D88-3164-4F99-9881-B83A447EA194}">
      <dgm:prSet/>
      <dgm:spPr/>
      <dgm:t>
        <a:bodyPr/>
        <a:lstStyle/>
        <a:p>
          <a:endParaRPr lang="en-US"/>
        </a:p>
      </dgm:t>
    </dgm:pt>
    <dgm:pt modelId="{D9F51F3C-E40C-40A1-84BB-F2EE1A967373}">
      <dgm:prSet/>
      <dgm:spPr/>
      <dgm:t>
        <a:bodyPr/>
        <a:lstStyle/>
        <a:p>
          <a:r>
            <a:rPr lang="en-US"/>
            <a:t>Printing not on Services for Faculty </a:t>
          </a:r>
        </a:p>
      </dgm:t>
    </dgm:pt>
    <dgm:pt modelId="{FA5C9EE6-16B1-4E94-B8AE-4753FC5589BB}" type="parTrans" cxnId="{346FFBF1-4DB2-45BC-88C9-03A71C4CA7D9}">
      <dgm:prSet/>
      <dgm:spPr/>
      <dgm:t>
        <a:bodyPr/>
        <a:lstStyle/>
        <a:p>
          <a:endParaRPr lang="en-US"/>
        </a:p>
      </dgm:t>
    </dgm:pt>
    <dgm:pt modelId="{FB0A688C-BB32-40DF-A1CE-0C0899821A54}" type="sibTrans" cxnId="{346FFBF1-4DB2-45BC-88C9-03A71C4CA7D9}">
      <dgm:prSet/>
      <dgm:spPr/>
      <dgm:t>
        <a:bodyPr/>
        <a:lstStyle/>
        <a:p>
          <a:endParaRPr lang="en-US"/>
        </a:p>
      </dgm:t>
    </dgm:pt>
    <dgm:pt modelId="{50DF9F42-AB99-4091-9771-90DDCC03246E}">
      <dgm:prSet/>
      <dgm:spPr/>
      <dgm:t>
        <a:bodyPr/>
        <a:lstStyle/>
        <a:p>
          <a:pPr rtl="0"/>
          <a:r>
            <a:rPr lang="en-US">
              <a:latin typeface="Fugaz One"/>
            </a:rPr>
            <a:t>Side bar</a:t>
          </a:r>
          <a:r>
            <a:rPr lang="en-US"/>
            <a:t> </a:t>
          </a:r>
          <a:r>
            <a:rPr lang="en-US">
              <a:latin typeface="Fugaz One"/>
            </a:rPr>
            <a:t>menu</a:t>
          </a:r>
          <a:endParaRPr lang="en-US"/>
        </a:p>
      </dgm:t>
    </dgm:pt>
    <dgm:pt modelId="{1341DAAD-E3C8-478F-8C15-7EB084AC7A3D}" type="parTrans" cxnId="{2C60BE46-3F61-412F-8451-8A324FACBDA2}">
      <dgm:prSet/>
      <dgm:spPr/>
      <dgm:t>
        <a:bodyPr/>
        <a:lstStyle/>
        <a:p>
          <a:endParaRPr lang="en-US"/>
        </a:p>
      </dgm:t>
    </dgm:pt>
    <dgm:pt modelId="{40CF4021-0113-417D-B435-3148499E077A}" type="sibTrans" cxnId="{2C60BE46-3F61-412F-8451-8A324FACBDA2}">
      <dgm:prSet/>
      <dgm:spPr/>
      <dgm:t>
        <a:bodyPr/>
        <a:lstStyle/>
        <a:p>
          <a:endParaRPr lang="en-US"/>
        </a:p>
      </dgm:t>
    </dgm:pt>
    <dgm:pt modelId="{B9ED067A-A5FC-4DFC-8EA3-E063B2E0FF8C}">
      <dgm:prSet/>
      <dgm:spPr/>
      <dgm:t>
        <a:bodyPr/>
        <a:lstStyle/>
        <a:p>
          <a:r>
            <a:rPr lang="en-US"/>
            <a:t>Side bar navigation not as successful due to lack of scrolling functionality </a:t>
          </a:r>
        </a:p>
      </dgm:t>
    </dgm:pt>
    <dgm:pt modelId="{BBD5FFE2-29E8-4DE7-905A-67091F3F5857}" type="parTrans" cxnId="{03114D72-590B-4A95-9AA4-6D468CC1345F}">
      <dgm:prSet/>
      <dgm:spPr/>
      <dgm:t>
        <a:bodyPr/>
        <a:lstStyle/>
        <a:p>
          <a:endParaRPr lang="en-US"/>
        </a:p>
      </dgm:t>
    </dgm:pt>
    <dgm:pt modelId="{0537B638-99E5-4B7A-B45E-06D48B96225C}" type="sibTrans" cxnId="{03114D72-590B-4A95-9AA4-6D468CC1345F}">
      <dgm:prSet/>
      <dgm:spPr/>
      <dgm:t>
        <a:bodyPr/>
        <a:lstStyle/>
        <a:p>
          <a:endParaRPr lang="en-US"/>
        </a:p>
      </dgm:t>
    </dgm:pt>
    <dgm:pt modelId="{02EE5522-185B-4701-97EC-6BC9A9A74441}">
      <dgm:prSet/>
      <dgm:spPr/>
      <dgm:t>
        <a:bodyPr/>
        <a:lstStyle/>
        <a:p>
          <a:r>
            <a:rPr lang="en-US"/>
            <a:t>Side bar navigation not heavily used as expected </a:t>
          </a:r>
        </a:p>
      </dgm:t>
    </dgm:pt>
    <dgm:pt modelId="{388A06E6-2D07-4138-B638-10941F2896DF}" type="parTrans" cxnId="{939C2056-FD03-4730-A91E-32DB6DFEBE9F}">
      <dgm:prSet/>
      <dgm:spPr/>
      <dgm:t>
        <a:bodyPr/>
        <a:lstStyle/>
        <a:p>
          <a:endParaRPr lang="en-US"/>
        </a:p>
      </dgm:t>
    </dgm:pt>
    <dgm:pt modelId="{D8956525-D6DF-4D2A-9EBD-3B35DF059463}" type="sibTrans" cxnId="{939C2056-FD03-4730-A91E-32DB6DFEBE9F}">
      <dgm:prSet/>
      <dgm:spPr/>
      <dgm:t>
        <a:bodyPr/>
        <a:lstStyle/>
        <a:p>
          <a:endParaRPr lang="en-US"/>
        </a:p>
      </dgm:t>
    </dgm:pt>
    <dgm:pt modelId="{FC5DB5C0-BB89-4203-A6DA-4ACE2364494D}">
      <dgm:prSet/>
      <dgm:spPr/>
      <dgm:t>
        <a:bodyPr/>
        <a:lstStyle/>
        <a:p>
          <a:r>
            <a:rPr lang="en-US">
              <a:latin typeface="Fugaz One"/>
            </a:rPr>
            <a:t>Many</a:t>
          </a:r>
          <a:r>
            <a:rPr lang="en-US"/>
            <a:t> steps to find items</a:t>
          </a:r>
        </a:p>
      </dgm:t>
    </dgm:pt>
    <dgm:pt modelId="{44F152B5-C1BB-465F-A56C-6C71A20892E0}" type="parTrans" cxnId="{7423C8BA-352C-48A8-ADB4-F8659E07EE95}">
      <dgm:prSet/>
      <dgm:spPr/>
      <dgm:t>
        <a:bodyPr/>
        <a:lstStyle/>
        <a:p>
          <a:endParaRPr lang="en-US"/>
        </a:p>
      </dgm:t>
    </dgm:pt>
    <dgm:pt modelId="{6C2902D3-112B-4651-B492-3D94B8B18B97}" type="sibTrans" cxnId="{7423C8BA-352C-48A8-ADB4-F8659E07EE95}">
      <dgm:prSet/>
      <dgm:spPr/>
      <dgm:t>
        <a:bodyPr/>
        <a:lstStyle/>
        <a:p>
          <a:endParaRPr lang="en-US"/>
        </a:p>
      </dgm:t>
    </dgm:pt>
    <dgm:pt modelId="{114DC925-73B5-42BB-8113-1C2C2C4F9D65}" type="pres">
      <dgm:prSet presAssocID="{3E4AFDA0-0F75-4619-AC23-0F2E761A2F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F67E1F-B9CB-4B7C-9A3D-F3273367DF24}" type="pres">
      <dgm:prSet presAssocID="{5AC8A066-EBC3-409F-8DDB-8360B5C89C0B}" presName="root" presStyleCnt="0"/>
      <dgm:spPr/>
    </dgm:pt>
    <dgm:pt modelId="{F674913F-08FC-4A04-9B0B-DC8E156C06A1}" type="pres">
      <dgm:prSet presAssocID="{5AC8A066-EBC3-409F-8DDB-8360B5C89C0B}" presName="rootComposite" presStyleCnt="0"/>
      <dgm:spPr/>
    </dgm:pt>
    <dgm:pt modelId="{AF88C3BE-0122-4514-905A-19236F62643F}" type="pres">
      <dgm:prSet presAssocID="{5AC8A066-EBC3-409F-8DDB-8360B5C89C0B}" presName="rootText" presStyleLbl="node1" presStyleIdx="0" presStyleCnt="4"/>
      <dgm:spPr/>
    </dgm:pt>
    <dgm:pt modelId="{949B8866-7037-4D9D-96FB-C0F9D74FFA9D}" type="pres">
      <dgm:prSet presAssocID="{5AC8A066-EBC3-409F-8DDB-8360B5C89C0B}" presName="rootConnector" presStyleLbl="node1" presStyleIdx="0" presStyleCnt="4"/>
      <dgm:spPr/>
    </dgm:pt>
    <dgm:pt modelId="{BEEFF74F-3D2D-498F-BE87-33F89D4D4BA3}" type="pres">
      <dgm:prSet presAssocID="{5AC8A066-EBC3-409F-8DDB-8360B5C89C0B}" presName="childShape" presStyleCnt="0"/>
      <dgm:spPr/>
    </dgm:pt>
    <dgm:pt modelId="{8230BE66-6884-431F-B5E5-B4F425ED9666}" type="pres">
      <dgm:prSet presAssocID="{C9C2CD23-E549-47A4-9931-7C2F0AB6AFD5}" presName="Name13" presStyleLbl="parChTrans1D2" presStyleIdx="0" presStyleCnt="6"/>
      <dgm:spPr/>
    </dgm:pt>
    <dgm:pt modelId="{5E4F5F81-4440-4B2F-BF52-A06818B017DA}" type="pres">
      <dgm:prSet presAssocID="{0596C1AB-71C6-4949-8613-C05B85A39F70}" presName="childText" presStyleLbl="bgAcc1" presStyleIdx="0" presStyleCnt="6">
        <dgm:presLayoutVars>
          <dgm:bulletEnabled val="1"/>
        </dgm:presLayoutVars>
      </dgm:prSet>
      <dgm:spPr/>
    </dgm:pt>
    <dgm:pt modelId="{32753CF3-3074-49CC-A7F3-93D82E86CD35}" type="pres">
      <dgm:prSet presAssocID="{50DE3287-80BB-4604-AC86-2297C9019C13}" presName="Name13" presStyleLbl="parChTrans1D2" presStyleIdx="1" presStyleCnt="6"/>
      <dgm:spPr/>
    </dgm:pt>
    <dgm:pt modelId="{8E805B3D-DA51-45F4-A96C-B425166F730E}" type="pres">
      <dgm:prSet presAssocID="{2BD3CEAA-0E7E-4DB4-BF7E-0F8ADBDAC7C5}" presName="childText" presStyleLbl="bgAcc1" presStyleIdx="1" presStyleCnt="6">
        <dgm:presLayoutVars>
          <dgm:bulletEnabled val="1"/>
        </dgm:presLayoutVars>
      </dgm:prSet>
      <dgm:spPr/>
    </dgm:pt>
    <dgm:pt modelId="{4B35698F-B5A3-43B5-9510-8E511F5724CA}" type="pres">
      <dgm:prSet presAssocID="{178D7796-2DD6-4DA7-954F-57E62EDED968}" presName="root" presStyleCnt="0"/>
      <dgm:spPr/>
    </dgm:pt>
    <dgm:pt modelId="{04272ACE-1E49-4C99-99E9-91A3EB968EAB}" type="pres">
      <dgm:prSet presAssocID="{178D7796-2DD6-4DA7-954F-57E62EDED968}" presName="rootComposite" presStyleCnt="0"/>
      <dgm:spPr/>
    </dgm:pt>
    <dgm:pt modelId="{21E8DA60-3579-41AE-998E-AB3189C1B658}" type="pres">
      <dgm:prSet presAssocID="{178D7796-2DD6-4DA7-954F-57E62EDED968}" presName="rootText" presStyleLbl="node1" presStyleIdx="1" presStyleCnt="4"/>
      <dgm:spPr/>
    </dgm:pt>
    <dgm:pt modelId="{1951C0AC-83CC-4115-8DD3-EA6A0C4AACF6}" type="pres">
      <dgm:prSet presAssocID="{178D7796-2DD6-4DA7-954F-57E62EDED968}" presName="rootConnector" presStyleLbl="node1" presStyleIdx="1" presStyleCnt="4"/>
      <dgm:spPr/>
    </dgm:pt>
    <dgm:pt modelId="{6D434E50-EF3D-4A62-AA3F-365B5CB15AD1}" type="pres">
      <dgm:prSet presAssocID="{178D7796-2DD6-4DA7-954F-57E62EDED968}" presName="childShape" presStyleCnt="0"/>
      <dgm:spPr/>
    </dgm:pt>
    <dgm:pt modelId="{7E834867-3A20-4407-A12B-BB93165B8171}" type="pres">
      <dgm:prSet presAssocID="{8AFEE3AF-B46B-48FF-A305-E4DBA5788FEA}" presName="Name13" presStyleLbl="parChTrans1D2" presStyleIdx="2" presStyleCnt="6"/>
      <dgm:spPr/>
    </dgm:pt>
    <dgm:pt modelId="{B4AE12AF-EF43-48F0-80F7-666924758FE2}" type="pres">
      <dgm:prSet presAssocID="{C4F5B057-A04B-41F9-B19D-A8AC72112392}" presName="childText" presStyleLbl="bgAcc1" presStyleIdx="2" presStyleCnt="6">
        <dgm:presLayoutVars>
          <dgm:bulletEnabled val="1"/>
        </dgm:presLayoutVars>
      </dgm:prSet>
      <dgm:spPr/>
    </dgm:pt>
    <dgm:pt modelId="{AA5B8EF8-9DAA-4549-8A96-ACAB72B9B89C}" type="pres">
      <dgm:prSet presAssocID="{FA5C9EE6-16B1-4E94-B8AE-4753FC5589BB}" presName="Name13" presStyleLbl="parChTrans1D2" presStyleIdx="3" presStyleCnt="6"/>
      <dgm:spPr/>
    </dgm:pt>
    <dgm:pt modelId="{07DB0B38-8D4D-4074-89ED-FAA301E99C6E}" type="pres">
      <dgm:prSet presAssocID="{D9F51F3C-E40C-40A1-84BB-F2EE1A967373}" presName="childText" presStyleLbl="bgAcc1" presStyleIdx="3" presStyleCnt="6">
        <dgm:presLayoutVars>
          <dgm:bulletEnabled val="1"/>
        </dgm:presLayoutVars>
      </dgm:prSet>
      <dgm:spPr/>
    </dgm:pt>
    <dgm:pt modelId="{18106C1D-D600-4F62-AF66-7E9882BF2B2A}" type="pres">
      <dgm:prSet presAssocID="{50DF9F42-AB99-4091-9771-90DDCC03246E}" presName="root" presStyleCnt="0"/>
      <dgm:spPr/>
    </dgm:pt>
    <dgm:pt modelId="{3D66ADC0-D66A-4D0D-AD44-3E003BF11653}" type="pres">
      <dgm:prSet presAssocID="{50DF9F42-AB99-4091-9771-90DDCC03246E}" presName="rootComposite" presStyleCnt="0"/>
      <dgm:spPr/>
    </dgm:pt>
    <dgm:pt modelId="{96DEEC9E-6396-4631-838B-3AD873374F2A}" type="pres">
      <dgm:prSet presAssocID="{50DF9F42-AB99-4091-9771-90DDCC03246E}" presName="rootText" presStyleLbl="node1" presStyleIdx="2" presStyleCnt="4"/>
      <dgm:spPr/>
    </dgm:pt>
    <dgm:pt modelId="{175667C9-0A87-4D2B-B319-3E2E05F4035E}" type="pres">
      <dgm:prSet presAssocID="{50DF9F42-AB99-4091-9771-90DDCC03246E}" presName="rootConnector" presStyleLbl="node1" presStyleIdx="2" presStyleCnt="4"/>
      <dgm:spPr/>
    </dgm:pt>
    <dgm:pt modelId="{4E6D6DEC-340F-490F-9827-FCDA27AF19AC}" type="pres">
      <dgm:prSet presAssocID="{50DF9F42-AB99-4091-9771-90DDCC03246E}" presName="childShape" presStyleCnt="0"/>
      <dgm:spPr/>
    </dgm:pt>
    <dgm:pt modelId="{F829FA2A-0126-4860-9D54-26B24C2DEB22}" type="pres">
      <dgm:prSet presAssocID="{BBD5FFE2-29E8-4DE7-905A-67091F3F5857}" presName="Name13" presStyleLbl="parChTrans1D2" presStyleIdx="4" presStyleCnt="6"/>
      <dgm:spPr/>
    </dgm:pt>
    <dgm:pt modelId="{3FD88B45-93A5-4386-939A-1BCB79704CC0}" type="pres">
      <dgm:prSet presAssocID="{B9ED067A-A5FC-4DFC-8EA3-E063B2E0FF8C}" presName="childText" presStyleLbl="bgAcc1" presStyleIdx="4" presStyleCnt="6">
        <dgm:presLayoutVars>
          <dgm:bulletEnabled val="1"/>
        </dgm:presLayoutVars>
      </dgm:prSet>
      <dgm:spPr/>
    </dgm:pt>
    <dgm:pt modelId="{D9FF205F-F340-4385-969F-F0D9E622D564}" type="pres">
      <dgm:prSet presAssocID="{388A06E6-2D07-4138-B638-10941F2896DF}" presName="Name13" presStyleLbl="parChTrans1D2" presStyleIdx="5" presStyleCnt="6"/>
      <dgm:spPr/>
    </dgm:pt>
    <dgm:pt modelId="{5A4C8110-DAE9-4DFC-87C1-8F9E2D423F86}" type="pres">
      <dgm:prSet presAssocID="{02EE5522-185B-4701-97EC-6BC9A9A74441}" presName="childText" presStyleLbl="bgAcc1" presStyleIdx="5" presStyleCnt="6">
        <dgm:presLayoutVars>
          <dgm:bulletEnabled val="1"/>
        </dgm:presLayoutVars>
      </dgm:prSet>
      <dgm:spPr/>
    </dgm:pt>
    <dgm:pt modelId="{F5A55270-1CD9-45D5-8951-D6F67B3E72E2}" type="pres">
      <dgm:prSet presAssocID="{FC5DB5C0-BB89-4203-A6DA-4ACE2364494D}" presName="root" presStyleCnt="0"/>
      <dgm:spPr/>
    </dgm:pt>
    <dgm:pt modelId="{8D54E572-2237-4E23-BDD4-196F13E3EA90}" type="pres">
      <dgm:prSet presAssocID="{FC5DB5C0-BB89-4203-A6DA-4ACE2364494D}" presName="rootComposite" presStyleCnt="0"/>
      <dgm:spPr/>
    </dgm:pt>
    <dgm:pt modelId="{C1A31624-C649-46A0-AFE1-F8078DE36233}" type="pres">
      <dgm:prSet presAssocID="{FC5DB5C0-BB89-4203-A6DA-4ACE2364494D}" presName="rootText" presStyleLbl="node1" presStyleIdx="3" presStyleCnt="4"/>
      <dgm:spPr/>
    </dgm:pt>
    <dgm:pt modelId="{153DCD50-8A9E-4A34-8718-099C1BB1E2F9}" type="pres">
      <dgm:prSet presAssocID="{FC5DB5C0-BB89-4203-A6DA-4ACE2364494D}" presName="rootConnector" presStyleLbl="node1" presStyleIdx="3" presStyleCnt="4"/>
      <dgm:spPr/>
    </dgm:pt>
    <dgm:pt modelId="{12CBEC30-CC26-434B-A489-6A117B49E496}" type="pres">
      <dgm:prSet presAssocID="{FC5DB5C0-BB89-4203-A6DA-4ACE2364494D}" presName="childShape" presStyleCnt="0"/>
      <dgm:spPr/>
    </dgm:pt>
  </dgm:ptLst>
  <dgm:cxnLst>
    <dgm:cxn modelId="{38CE9D0F-FE25-4262-B4F5-C7415F0969D2}" type="presOf" srcId="{50DF9F42-AB99-4091-9771-90DDCC03246E}" destId="{96DEEC9E-6396-4631-838B-3AD873374F2A}" srcOrd="0" destOrd="0" presId="urn:microsoft.com/office/officeart/2005/8/layout/hierarchy3"/>
    <dgm:cxn modelId="{0B28BB0F-FA38-4F13-A97A-4B0D669E3B41}" type="presOf" srcId="{50DF9F42-AB99-4091-9771-90DDCC03246E}" destId="{175667C9-0A87-4D2B-B319-3E2E05F4035E}" srcOrd="1" destOrd="0" presId="urn:microsoft.com/office/officeart/2005/8/layout/hierarchy3"/>
    <dgm:cxn modelId="{6AC68815-9001-4310-8090-D945B14C4B79}" type="presOf" srcId="{0596C1AB-71C6-4949-8613-C05B85A39F70}" destId="{5E4F5F81-4440-4B2F-BF52-A06818B017DA}" srcOrd="0" destOrd="0" presId="urn:microsoft.com/office/officeart/2005/8/layout/hierarchy3"/>
    <dgm:cxn modelId="{64F6E816-4755-434A-A924-E221F2669900}" type="presOf" srcId="{FC5DB5C0-BB89-4203-A6DA-4ACE2364494D}" destId="{C1A31624-C649-46A0-AFE1-F8078DE36233}" srcOrd="0" destOrd="0" presId="urn:microsoft.com/office/officeart/2005/8/layout/hierarchy3"/>
    <dgm:cxn modelId="{9570981F-BC79-4063-BF5F-0A7C2E694833}" type="presOf" srcId="{B9ED067A-A5FC-4DFC-8EA3-E063B2E0FF8C}" destId="{3FD88B45-93A5-4386-939A-1BCB79704CC0}" srcOrd="0" destOrd="0" presId="urn:microsoft.com/office/officeart/2005/8/layout/hierarchy3"/>
    <dgm:cxn modelId="{8AB48E20-9A06-4AC7-9287-59FCA1226E3B}" type="presOf" srcId="{388A06E6-2D07-4138-B638-10941F2896DF}" destId="{D9FF205F-F340-4385-969F-F0D9E622D564}" srcOrd="0" destOrd="0" presId="urn:microsoft.com/office/officeart/2005/8/layout/hierarchy3"/>
    <dgm:cxn modelId="{C053EB23-0E7D-4CCA-8CCB-F1396A7AB389}" type="presOf" srcId="{178D7796-2DD6-4DA7-954F-57E62EDED968}" destId="{21E8DA60-3579-41AE-998E-AB3189C1B658}" srcOrd="0" destOrd="0" presId="urn:microsoft.com/office/officeart/2005/8/layout/hierarchy3"/>
    <dgm:cxn modelId="{92E6362C-9F0D-4C17-9D70-78E4A6F2D07A}" type="presOf" srcId="{FA5C9EE6-16B1-4E94-B8AE-4753FC5589BB}" destId="{AA5B8EF8-9DAA-4549-8A96-ACAB72B9B89C}" srcOrd="0" destOrd="0" presId="urn:microsoft.com/office/officeart/2005/8/layout/hierarchy3"/>
    <dgm:cxn modelId="{B596163A-35F0-4CB1-B157-8F46BE7D24C6}" type="presOf" srcId="{8AFEE3AF-B46B-48FF-A305-E4DBA5788FEA}" destId="{7E834867-3A20-4407-A12B-BB93165B8171}" srcOrd="0" destOrd="0" presId="urn:microsoft.com/office/officeart/2005/8/layout/hierarchy3"/>
    <dgm:cxn modelId="{9EF5053B-274A-45C1-A4A3-E747DC7E8EAE}" type="presOf" srcId="{178D7796-2DD6-4DA7-954F-57E62EDED968}" destId="{1951C0AC-83CC-4115-8DD3-EA6A0C4AACF6}" srcOrd="1" destOrd="0" presId="urn:microsoft.com/office/officeart/2005/8/layout/hierarchy3"/>
    <dgm:cxn modelId="{65764F60-C3E9-4601-B170-521A0D840952}" type="presOf" srcId="{02EE5522-185B-4701-97EC-6BC9A9A74441}" destId="{5A4C8110-DAE9-4DFC-87C1-8F9E2D423F86}" srcOrd="0" destOrd="0" presId="urn:microsoft.com/office/officeart/2005/8/layout/hierarchy3"/>
    <dgm:cxn modelId="{2C60BE46-3F61-412F-8451-8A324FACBDA2}" srcId="{3E4AFDA0-0F75-4619-AC23-0F2E761A2F6A}" destId="{50DF9F42-AB99-4091-9771-90DDCC03246E}" srcOrd="2" destOrd="0" parTransId="{1341DAAD-E3C8-478F-8C15-7EB084AC7A3D}" sibTransId="{40CF4021-0113-417D-B435-3148499E077A}"/>
    <dgm:cxn modelId="{D5BCF36E-B063-4F00-B752-877F5FBECB87}" srcId="{3E4AFDA0-0F75-4619-AC23-0F2E761A2F6A}" destId="{178D7796-2DD6-4DA7-954F-57E62EDED968}" srcOrd="1" destOrd="0" parTransId="{5E989A8C-0BFC-46D1-BD0F-C56954D9DBAD}" sibTransId="{B275BF1E-C9FC-4BF9-8C7A-833D8300B4E7}"/>
    <dgm:cxn modelId="{03114D72-590B-4A95-9AA4-6D468CC1345F}" srcId="{50DF9F42-AB99-4091-9771-90DDCC03246E}" destId="{B9ED067A-A5FC-4DFC-8EA3-E063B2E0FF8C}" srcOrd="0" destOrd="0" parTransId="{BBD5FFE2-29E8-4DE7-905A-67091F3F5857}" sibTransId="{0537B638-99E5-4B7A-B45E-06D48B96225C}"/>
    <dgm:cxn modelId="{EEA1E352-6B8E-4B96-87F0-FA79C606EC5D}" type="presOf" srcId="{FC5DB5C0-BB89-4203-A6DA-4ACE2364494D}" destId="{153DCD50-8A9E-4A34-8718-099C1BB1E2F9}" srcOrd="1" destOrd="0" presId="urn:microsoft.com/office/officeart/2005/8/layout/hierarchy3"/>
    <dgm:cxn modelId="{2ACCEC72-88BF-4EF6-B64A-4C1B2618750C}" type="presOf" srcId="{3E4AFDA0-0F75-4619-AC23-0F2E761A2F6A}" destId="{114DC925-73B5-42BB-8113-1C2C2C4F9D65}" srcOrd="0" destOrd="0" presId="urn:microsoft.com/office/officeart/2005/8/layout/hierarchy3"/>
    <dgm:cxn modelId="{939C2056-FD03-4730-A91E-32DB6DFEBE9F}" srcId="{50DF9F42-AB99-4091-9771-90DDCC03246E}" destId="{02EE5522-185B-4701-97EC-6BC9A9A74441}" srcOrd="1" destOrd="0" parTransId="{388A06E6-2D07-4138-B638-10941F2896DF}" sibTransId="{D8956525-D6DF-4D2A-9EBD-3B35DF059463}"/>
    <dgm:cxn modelId="{008B9483-60BF-4612-ADB3-4AEAED3DDEAB}" srcId="{5AC8A066-EBC3-409F-8DDB-8360B5C89C0B}" destId="{0596C1AB-71C6-4949-8613-C05B85A39F70}" srcOrd="0" destOrd="0" parTransId="{C9C2CD23-E549-47A4-9931-7C2F0AB6AFD5}" sibTransId="{4F92588B-A7AD-459D-AA09-9E2CBF9F8AC4}"/>
    <dgm:cxn modelId="{73ECDB85-F3D3-4E79-8EF6-1546500BF5E1}" type="presOf" srcId="{5AC8A066-EBC3-409F-8DDB-8360B5C89C0B}" destId="{949B8866-7037-4D9D-96FB-C0F9D74FFA9D}" srcOrd="1" destOrd="0" presId="urn:microsoft.com/office/officeart/2005/8/layout/hierarchy3"/>
    <dgm:cxn modelId="{00DC1D88-3164-4F99-9881-B83A447EA194}" srcId="{178D7796-2DD6-4DA7-954F-57E62EDED968}" destId="{C4F5B057-A04B-41F9-B19D-A8AC72112392}" srcOrd="0" destOrd="0" parTransId="{8AFEE3AF-B46B-48FF-A305-E4DBA5788FEA}" sibTransId="{1C1D98F4-76FB-4415-9B97-5C6E4CC5D87B}"/>
    <dgm:cxn modelId="{7F6CD089-E4DF-462D-A8B5-F6B72D59CCFF}" type="presOf" srcId="{50DE3287-80BB-4604-AC86-2297C9019C13}" destId="{32753CF3-3074-49CC-A7F3-93D82E86CD35}" srcOrd="0" destOrd="0" presId="urn:microsoft.com/office/officeart/2005/8/layout/hierarchy3"/>
    <dgm:cxn modelId="{FEF6318C-3690-434F-8FDE-DE7DFD2206D3}" type="presOf" srcId="{D9F51F3C-E40C-40A1-84BB-F2EE1A967373}" destId="{07DB0B38-8D4D-4074-89ED-FAA301E99C6E}" srcOrd="0" destOrd="0" presId="urn:microsoft.com/office/officeart/2005/8/layout/hierarchy3"/>
    <dgm:cxn modelId="{3D807B91-4952-400B-9035-1F8C1CE2B056}" type="presOf" srcId="{C9C2CD23-E549-47A4-9931-7C2F0AB6AFD5}" destId="{8230BE66-6884-431F-B5E5-B4F425ED9666}" srcOrd="0" destOrd="0" presId="urn:microsoft.com/office/officeart/2005/8/layout/hierarchy3"/>
    <dgm:cxn modelId="{633ECB96-5C98-493E-B302-37843E804E7F}" srcId="{3E4AFDA0-0F75-4619-AC23-0F2E761A2F6A}" destId="{5AC8A066-EBC3-409F-8DDB-8360B5C89C0B}" srcOrd="0" destOrd="0" parTransId="{D1FC32B2-855F-4EBD-9B30-7D17E5D21617}" sibTransId="{0C169D59-5938-4417-AD32-C2C0E851D088}"/>
    <dgm:cxn modelId="{CB10FAAA-04F9-4E34-B430-B1C84A27D572}" type="presOf" srcId="{5AC8A066-EBC3-409F-8DDB-8360B5C89C0B}" destId="{AF88C3BE-0122-4514-905A-19236F62643F}" srcOrd="0" destOrd="0" presId="urn:microsoft.com/office/officeart/2005/8/layout/hierarchy3"/>
    <dgm:cxn modelId="{7423C8BA-352C-48A8-ADB4-F8659E07EE95}" srcId="{3E4AFDA0-0F75-4619-AC23-0F2E761A2F6A}" destId="{FC5DB5C0-BB89-4203-A6DA-4ACE2364494D}" srcOrd="3" destOrd="0" parTransId="{44F152B5-C1BB-465F-A56C-6C71A20892E0}" sibTransId="{6C2902D3-112B-4651-B492-3D94B8B18B97}"/>
    <dgm:cxn modelId="{06B86FEE-119B-44C8-B192-2F6A729D4051}" type="presOf" srcId="{2BD3CEAA-0E7E-4DB4-BF7E-0F8ADBDAC7C5}" destId="{8E805B3D-DA51-45F4-A96C-B425166F730E}" srcOrd="0" destOrd="0" presId="urn:microsoft.com/office/officeart/2005/8/layout/hierarchy3"/>
    <dgm:cxn modelId="{A7F4ADF0-06E5-4598-A711-8D5D3F37312A}" type="presOf" srcId="{C4F5B057-A04B-41F9-B19D-A8AC72112392}" destId="{B4AE12AF-EF43-48F0-80F7-666924758FE2}" srcOrd="0" destOrd="0" presId="urn:microsoft.com/office/officeart/2005/8/layout/hierarchy3"/>
    <dgm:cxn modelId="{346FFBF1-4DB2-45BC-88C9-03A71C4CA7D9}" srcId="{178D7796-2DD6-4DA7-954F-57E62EDED968}" destId="{D9F51F3C-E40C-40A1-84BB-F2EE1A967373}" srcOrd="1" destOrd="0" parTransId="{FA5C9EE6-16B1-4E94-B8AE-4753FC5589BB}" sibTransId="{FB0A688C-BB32-40DF-A1CE-0C0899821A54}"/>
    <dgm:cxn modelId="{1BBBC8F7-7A23-488D-9E9F-B7432AFDD730}" type="presOf" srcId="{BBD5FFE2-29E8-4DE7-905A-67091F3F5857}" destId="{F829FA2A-0126-4860-9D54-26B24C2DEB22}" srcOrd="0" destOrd="0" presId="urn:microsoft.com/office/officeart/2005/8/layout/hierarchy3"/>
    <dgm:cxn modelId="{02005AFA-C2F3-485D-92C9-EB9D8B4260D5}" srcId="{5AC8A066-EBC3-409F-8DDB-8360B5C89C0B}" destId="{2BD3CEAA-0E7E-4DB4-BF7E-0F8ADBDAC7C5}" srcOrd="1" destOrd="0" parTransId="{50DE3287-80BB-4604-AC86-2297C9019C13}" sibTransId="{B236E57C-7375-4656-94F5-319C6F9B96E5}"/>
    <dgm:cxn modelId="{1728849E-FEB1-42FC-86BC-044C2990177A}" type="presParOf" srcId="{114DC925-73B5-42BB-8113-1C2C2C4F9D65}" destId="{76F67E1F-B9CB-4B7C-9A3D-F3273367DF24}" srcOrd="0" destOrd="0" presId="urn:microsoft.com/office/officeart/2005/8/layout/hierarchy3"/>
    <dgm:cxn modelId="{0703DC64-71A6-4C64-90B1-094E97DE7AED}" type="presParOf" srcId="{76F67E1F-B9CB-4B7C-9A3D-F3273367DF24}" destId="{F674913F-08FC-4A04-9B0B-DC8E156C06A1}" srcOrd="0" destOrd="0" presId="urn:microsoft.com/office/officeart/2005/8/layout/hierarchy3"/>
    <dgm:cxn modelId="{B90E1E1F-A8DE-45F9-94B7-0B2CB162922F}" type="presParOf" srcId="{F674913F-08FC-4A04-9B0B-DC8E156C06A1}" destId="{AF88C3BE-0122-4514-905A-19236F62643F}" srcOrd="0" destOrd="0" presId="urn:microsoft.com/office/officeart/2005/8/layout/hierarchy3"/>
    <dgm:cxn modelId="{EE55AA2D-0B63-4F02-883F-634071CA6514}" type="presParOf" srcId="{F674913F-08FC-4A04-9B0B-DC8E156C06A1}" destId="{949B8866-7037-4D9D-96FB-C0F9D74FFA9D}" srcOrd="1" destOrd="0" presId="urn:microsoft.com/office/officeart/2005/8/layout/hierarchy3"/>
    <dgm:cxn modelId="{47BE7267-37CF-44F7-81B7-BDD6B43794CF}" type="presParOf" srcId="{76F67E1F-B9CB-4B7C-9A3D-F3273367DF24}" destId="{BEEFF74F-3D2D-498F-BE87-33F89D4D4BA3}" srcOrd="1" destOrd="0" presId="urn:microsoft.com/office/officeart/2005/8/layout/hierarchy3"/>
    <dgm:cxn modelId="{6E327999-C4B2-42AD-8BBB-3677720EB24F}" type="presParOf" srcId="{BEEFF74F-3D2D-498F-BE87-33F89D4D4BA3}" destId="{8230BE66-6884-431F-B5E5-B4F425ED9666}" srcOrd="0" destOrd="0" presId="urn:microsoft.com/office/officeart/2005/8/layout/hierarchy3"/>
    <dgm:cxn modelId="{1D7F3213-1E81-417F-8E68-F9B495E9C3F2}" type="presParOf" srcId="{BEEFF74F-3D2D-498F-BE87-33F89D4D4BA3}" destId="{5E4F5F81-4440-4B2F-BF52-A06818B017DA}" srcOrd="1" destOrd="0" presId="urn:microsoft.com/office/officeart/2005/8/layout/hierarchy3"/>
    <dgm:cxn modelId="{534E9545-9326-4311-8CE4-FF3DF395C204}" type="presParOf" srcId="{BEEFF74F-3D2D-498F-BE87-33F89D4D4BA3}" destId="{32753CF3-3074-49CC-A7F3-93D82E86CD35}" srcOrd="2" destOrd="0" presId="urn:microsoft.com/office/officeart/2005/8/layout/hierarchy3"/>
    <dgm:cxn modelId="{A5DB8EBB-EBE4-4FFD-9E01-C10EDFBB5815}" type="presParOf" srcId="{BEEFF74F-3D2D-498F-BE87-33F89D4D4BA3}" destId="{8E805B3D-DA51-45F4-A96C-B425166F730E}" srcOrd="3" destOrd="0" presId="urn:microsoft.com/office/officeart/2005/8/layout/hierarchy3"/>
    <dgm:cxn modelId="{E6684E74-DFBC-43BA-9F87-D7E1FDBC4456}" type="presParOf" srcId="{114DC925-73B5-42BB-8113-1C2C2C4F9D65}" destId="{4B35698F-B5A3-43B5-9510-8E511F5724CA}" srcOrd="1" destOrd="0" presId="urn:microsoft.com/office/officeart/2005/8/layout/hierarchy3"/>
    <dgm:cxn modelId="{E3E3ECB2-D769-4A5A-8EEF-3CD7A4237596}" type="presParOf" srcId="{4B35698F-B5A3-43B5-9510-8E511F5724CA}" destId="{04272ACE-1E49-4C99-99E9-91A3EB968EAB}" srcOrd="0" destOrd="0" presId="urn:microsoft.com/office/officeart/2005/8/layout/hierarchy3"/>
    <dgm:cxn modelId="{F207B781-7E9F-4FBC-880A-89931B4AA67F}" type="presParOf" srcId="{04272ACE-1E49-4C99-99E9-91A3EB968EAB}" destId="{21E8DA60-3579-41AE-998E-AB3189C1B658}" srcOrd="0" destOrd="0" presId="urn:microsoft.com/office/officeart/2005/8/layout/hierarchy3"/>
    <dgm:cxn modelId="{2DD54977-CA02-4CDF-8C79-BE875009165B}" type="presParOf" srcId="{04272ACE-1E49-4C99-99E9-91A3EB968EAB}" destId="{1951C0AC-83CC-4115-8DD3-EA6A0C4AACF6}" srcOrd="1" destOrd="0" presId="urn:microsoft.com/office/officeart/2005/8/layout/hierarchy3"/>
    <dgm:cxn modelId="{95223E2D-19E0-403D-A49C-7A5F342B4501}" type="presParOf" srcId="{4B35698F-B5A3-43B5-9510-8E511F5724CA}" destId="{6D434E50-EF3D-4A62-AA3F-365B5CB15AD1}" srcOrd="1" destOrd="0" presId="urn:microsoft.com/office/officeart/2005/8/layout/hierarchy3"/>
    <dgm:cxn modelId="{3E533389-9EC1-4194-BF95-A121BE37D02B}" type="presParOf" srcId="{6D434E50-EF3D-4A62-AA3F-365B5CB15AD1}" destId="{7E834867-3A20-4407-A12B-BB93165B8171}" srcOrd="0" destOrd="0" presId="urn:microsoft.com/office/officeart/2005/8/layout/hierarchy3"/>
    <dgm:cxn modelId="{E588D10A-CAEC-4655-BFCE-EF12D14FF191}" type="presParOf" srcId="{6D434E50-EF3D-4A62-AA3F-365B5CB15AD1}" destId="{B4AE12AF-EF43-48F0-80F7-666924758FE2}" srcOrd="1" destOrd="0" presId="urn:microsoft.com/office/officeart/2005/8/layout/hierarchy3"/>
    <dgm:cxn modelId="{128D26ED-232A-4A53-AAE9-56C133ABE6D0}" type="presParOf" srcId="{6D434E50-EF3D-4A62-AA3F-365B5CB15AD1}" destId="{AA5B8EF8-9DAA-4549-8A96-ACAB72B9B89C}" srcOrd="2" destOrd="0" presId="urn:microsoft.com/office/officeart/2005/8/layout/hierarchy3"/>
    <dgm:cxn modelId="{D67BEF4A-B19F-4AAA-BCD2-7E56554F13AF}" type="presParOf" srcId="{6D434E50-EF3D-4A62-AA3F-365B5CB15AD1}" destId="{07DB0B38-8D4D-4074-89ED-FAA301E99C6E}" srcOrd="3" destOrd="0" presId="urn:microsoft.com/office/officeart/2005/8/layout/hierarchy3"/>
    <dgm:cxn modelId="{8A334AE4-BAA0-4B04-A3D8-E32AEADBC792}" type="presParOf" srcId="{114DC925-73B5-42BB-8113-1C2C2C4F9D65}" destId="{18106C1D-D600-4F62-AF66-7E9882BF2B2A}" srcOrd="2" destOrd="0" presId="urn:microsoft.com/office/officeart/2005/8/layout/hierarchy3"/>
    <dgm:cxn modelId="{776FD20D-F693-487B-8FFF-8ED67BD5631E}" type="presParOf" srcId="{18106C1D-D600-4F62-AF66-7E9882BF2B2A}" destId="{3D66ADC0-D66A-4D0D-AD44-3E003BF11653}" srcOrd="0" destOrd="0" presId="urn:microsoft.com/office/officeart/2005/8/layout/hierarchy3"/>
    <dgm:cxn modelId="{488986E4-517F-4573-A79F-441489D63ECA}" type="presParOf" srcId="{3D66ADC0-D66A-4D0D-AD44-3E003BF11653}" destId="{96DEEC9E-6396-4631-838B-3AD873374F2A}" srcOrd="0" destOrd="0" presId="urn:microsoft.com/office/officeart/2005/8/layout/hierarchy3"/>
    <dgm:cxn modelId="{D2BFBE4F-99DC-43F1-A9DF-24963E9F8546}" type="presParOf" srcId="{3D66ADC0-D66A-4D0D-AD44-3E003BF11653}" destId="{175667C9-0A87-4D2B-B319-3E2E05F4035E}" srcOrd="1" destOrd="0" presId="urn:microsoft.com/office/officeart/2005/8/layout/hierarchy3"/>
    <dgm:cxn modelId="{1E1BD035-F4D6-453F-B57C-B69B1A4F46E4}" type="presParOf" srcId="{18106C1D-D600-4F62-AF66-7E9882BF2B2A}" destId="{4E6D6DEC-340F-490F-9827-FCDA27AF19AC}" srcOrd="1" destOrd="0" presId="urn:microsoft.com/office/officeart/2005/8/layout/hierarchy3"/>
    <dgm:cxn modelId="{F9A0C793-6F0A-4CB0-96CD-A82B05F57E65}" type="presParOf" srcId="{4E6D6DEC-340F-490F-9827-FCDA27AF19AC}" destId="{F829FA2A-0126-4860-9D54-26B24C2DEB22}" srcOrd="0" destOrd="0" presId="urn:microsoft.com/office/officeart/2005/8/layout/hierarchy3"/>
    <dgm:cxn modelId="{5D524DC9-CBBF-441F-92D6-5C52F6441663}" type="presParOf" srcId="{4E6D6DEC-340F-490F-9827-FCDA27AF19AC}" destId="{3FD88B45-93A5-4386-939A-1BCB79704CC0}" srcOrd="1" destOrd="0" presId="urn:microsoft.com/office/officeart/2005/8/layout/hierarchy3"/>
    <dgm:cxn modelId="{F778AAEE-64A0-4F8D-916F-820018E91007}" type="presParOf" srcId="{4E6D6DEC-340F-490F-9827-FCDA27AF19AC}" destId="{D9FF205F-F340-4385-969F-F0D9E622D564}" srcOrd="2" destOrd="0" presId="urn:microsoft.com/office/officeart/2005/8/layout/hierarchy3"/>
    <dgm:cxn modelId="{55181E27-F19D-4F7D-9788-74E7A972F232}" type="presParOf" srcId="{4E6D6DEC-340F-490F-9827-FCDA27AF19AC}" destId="{5A4C8110-DAE9-4DFC-87C1-8F9E2D423F86}" srcOrd="3" destOrd="0" presId="urn:microsoft.com/office/officeart/2005/8/layout/hierarchy3"/>
    <dgm:cxn modelId="{44B4268C-DD9D-4096-BD7A-499AD8FCCF25}" type="presParOf" srcId="{114DC925-73B5-42BB-8113-1C2C2C4F9D65}" destId="{F5A55270-1CD9-45D5-8951-D6F67B3E72E2}" srcOrd="3" destOrd="0" presId="urn:microsoft.com/office/officeart/2005/8/layout/hierarchy3"/>
    <dgm:cxn modelId="{1E97BCDB-8357-4E19-9D86-53EE9107B303}" type="presParOf" srcId="{F5A55270-1CD9-45D5-8951-D6F67B3E72E2}" destId="{8D54E572-2237-4E23-BDD4-196F13E3EA90}" srcOrd="0" destOrd="0" presId="urn:microsoft.com/office/officeart/2005/8/layout/hierarchy3"/>
    <dgm:cxn modelId="{A6429DED-E6C8-4E31-BB8B-E8C8A4B41184}" type="presParOf" srcId="{8D54E572-2237-4E23-BDD4-196F13E3EA90}" destId="{C1A31624-C649-46A0-AFE1-F8078DE36233}" srcOrd="0" destOrd="0" presId="urn:microsoft.com/office/officeart/2005/8/layout/hierarchy3"/>
    <dgm:cxn modelId="{9A587705-012A-4F9A-8263-C0DC3744C4EA}" type="presParOf" srcId="{8D54E572-2237-4E23-BDD4-196F13E3EA90}" destId="{153DCD50-8A9E-4A34-8718-099C1BB1E2F9}" srcOrd="1" destOrd="0" presId="urn:microsoft.com/office/officeart/2005/8/layout/hierarchy3"/>
    <dgm:cxn modelId="{879E6C5E-A15A-44A2-A42D-043B8585AA58}" type="presParOf" srcId="{F5A55270-1CD9-45D5-8951-D6F67B3E72E2}" destId="{12CBEC30-CC26-434B-A489-6A117B49E49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F98E1F-2EBE-44E3-9FBA-06DF55186AFD}" type="doc">
      <dgm:prSet loTypeId="urn:microsoft.com/office/officeart/2016/7/layout/LinearArrowProcessNumbered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C0D96D-76AD-4F38-8451-B54455128E0B}">
      <dgm:prSet/>
      <dgm:spPr/>
      <dgm:t>
        <a:bodyPr/>
        <a:lstStyle/>
        <a:p>
          <a:r>
            <a:rPr lang="en-US">
              <a:latin typeface="Work Sans"/>
            </a:rPr>
            <a:t>Post WC &amp; TC hours on the WC &amp; TC pages</a:t>
          </a:r>
        </a:p>
      </dgm:t>
    </dgm:pt>
    <dgm:pt modelId="{E6406C57-E064-43CC-A5BA-93DE44717951}" type="parTrans" cxnId="{49F629F9-3289-443D-BA96-F1D49268F4EA}">
      <dgm:prSet/>
      <dgm:spPr/>
      <dgm:t>
        <a:bodyPr/>
        <a:lstStyle/>
        <a:p>
          <a:endParaRPr lang="en-US"/>
        </a:p>
      </dgm:t>
    </dgm:pt>
    <dgm:pt modelId="{9787CB90-475E-4712-A6E0-037AE32F979B}" type="sibTrans" cxnId="{49F629F9-3289-443D-BA96-F1D49268F4E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A01473E-FAF2-4709-826E-2E85BDA6DC20}">
      <dgm:prSet/>
      <dgm:spPr/>
      <dgm:t>
        <a:bodyPr/>
        <a:lstStyle/>
        <a:p>
          <a:r>
            <a:rPr lang="en-US">
              <a:latin typeface="Work Sans"/>
            </a:rPr>
            <a:t>Add library, WC, &amp; TC hours to "About" page</a:t>
          </a:r>
        </a:p>
      </dgm:t>
    </dgm:pt>
    <dgm:pt modelId="{FFD76DCE-8171-4B13-969C-1AF217C24750}" type="parTrans" cxnId="{534CABBB-9F3B-4B48-B354-D54E8BF53E17}">
      <dgm:prSet/>
      <dgm:spPr/>
      <dgm:t>
        <a:bodyPr/>
        <a:lstStyle/>
        <a:p>
          <a:endParaRPr lang="en-US"/>
        </a:p>
      </dgm:t>
    </dgm:pt>
    <dgm:pt modelId="{2AE2CBC9-8FD9-4425-AEE9-31356BFD3D28}" type="sibTrans" cxnId="{534CABBB-9F3B-4B48-B354-D54E8BF53E1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9ABE42C-946B-4562-BAA2-58474CEB385C}">
      <dgm:prSet/>
      <dgm:spPr/>
      <dgm:t>
        <a:bodyPr/>
        <a:lstStyle/>
        <a:p>
          <a:pPr rtl="0"/>
          <a:r>
            <a:rPr lang="en-US">
              <a:latin typeface="Work Sans"/>
            </a:rPr>
            <a:t>Incorporate research guides into One Search: limiter, tab, search drop-down menu</a:t>
          </a:r>
        </a:p>
      </dgm:t>
    </dgm:pt>
    <dgm:pt modelId="{52D05467-3FBF-4D05-B416-0041DC4F64E9}" type="parTrans" cxnId="{90213423-6C50-476F-86ED-E06F2A84CA2F}">
      <dgm:prSet/>
      <dgm:spPr/>
      <dgm:t>
        <a:bodyPr/>
        <a:lstStyle/>
        <a:p>
          <a:endParaRPr lang="en-US"/>
        </a:p>
      </dgm:t>
    </dgm:pt>
    <dgm:pt modelId="{3FD28A59-63A0-488F-827F-CA0AF073FF91}" type="sibTrans" cxnId="{90213423-6C50-476F-86ED-E06F2A84CA2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ECB09A4-5366-48C4-96F9-040B37FB9F45}">
      <dgm:prSet/>
      <dgm:spPr/>
      <dgm:t>
        <a:bodyPr/>
        <a:lstStyle/>
        <a:p>
          <a:r>
            <a:rPr lang="en-US">
              <a:latin typeface="Work Sans"/>
            </a:rPr>
            <a:t>Explore research guides display in OneSearch on search results and on the full text link options </a:t>
          </a:r>
        </a:p>
      </dgm:t>
    </dgm:pt>
    <dgm:pt modelId="{F805797B-B499-41D4-BEE9-6A08429C83F3}" type="parTrans" cxnId="{2BBCA38F-3E6F-4D4E-8CB9-1AC2B4EE4506}">
      <dgm:prSet/>
      <dgm:spPr/>
      <dgm:t>
        <a:bodyPr/>
        <a:lstStyle/>
        <a:p>
          <a:endParaRPr lang="en-US"/>
        </a:p>
      </dgm:t>
    </dgm:pt>
    <dgm:pt modelId="{A5F8ABA6-0E12-4F8B-8091-ABCF6CDBE013}" type="sibTrans" cxnId="{2BBCA38F-3E6F-4D4E-8CB9-1AC2B4EE450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5748DED-EFFD-4EE1-B108-40C028FE985A}">
      <dgm:prSet/>
      <dgm:spPr/>
      <dgm:t>
        <a:bodyPr/>
        <a:lstStyle/>
        <a:p>
          <a:r>
            <a:rPr lang="en-US">
              <a:latin typeface="Work Sans"/>
            </a:rPr>
            <a:t>Divide "Help, Research, and Resources" sidebar navigation into "Research" and "Services" options</a:t>
          </a:r>
        </a:p>
      </dgm:t>
    </dgm:pt>
    <dgm:pt modelId="{01126389-257D-4637-9841-835892019880}" type="parTrans" cxnId="{B3A979BB-4A74-4565-9F1A-0AD3AB864613}">
      <dgm:prSet/>
      <dgm:spPr/>
      <dgm:t>
        <a:bodyPr/>
        <a:lstStyle/>
        <a:p>
          <a:endParaRPr lang="en-US"/>
        </a:p>
      </dgm:t>
    </dgm:pt>
    <dgm:pt modelId="{FF7A9779-6271-4EAA-8F8B-01A58776330F}" type="sibTrans" cxnId="{B3A979BB-4A74-4565-9F1A-0AD3AB864613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3EF9A57-2049-434A-A928-55E68886E9DC}">
      <dgm:prSet/>
      <dgm:spPr/>
      <dgm:t>
        <a:bodyPr/>
        <a:lstStyle/>
        <a:p>
          <a:r>
            <a:rPr lang="en-US">
              <a:latin typeface="Work Sans"/>
            </a:rPr>
            <a:t>Reconsider "Collections" sidebar navigation</a:t>
          </a:r>
        </a:p>
      </dgm:t>
    </dgm:pt>
    <dgm:pt modelId="{2088E438-ABCE-4B12-9046-6A138A841BF3}" type="parTrans" cxnId="{0D02C35A-C52A-4EB0-AC80-D3B48D1EC162}">
      <dgm:prSet/>
      <dgm:spPr/>
      <dgm:t>
        <a:bodyPr/>
        <a:lstStyle/>
        <a:p>
          <a:endParaRPr lang="en-US"/>
        </a:p>
      </dgm:t>
    </dgm:pt>
    <dgm:pt modelId="{2AD6BA4F-8C2C-47AC-9B09-53CC07F62418}" type="sibTrans" cxnId="{0D02C35A-C52A-4EB0-AC80-D3B48D1EC162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A5E5C316-146A-41DE-BBEC-7F5FF1BE18DC}">
      <dgm:prSet/>
      <dgm:spPr/>
      <dgm:t>
        <a:bodyPr/>
        <a:lstStyle/>
        <a:p>
          <a:pPr rtl="0"/>
          <a:r>
            <a:rPr lang="en-US">
              <a:latin typeface="Work Sans"/>
            </a:rPr>
            <a:t>Make renewal options more prominent</a:t>
          </a:r>
        </a:p>
      </dgm:t>
    </dgm:pt>
    <dgm:pt modelId="{8F419F78-3086-4C31-9C9B-EBBB2AAB1C95}" type="parTrans" cxnId="{5A820B32-9595-49E2-9A7D-26CF3159F8BF}">
      <dgm:prSet/>
      <dgm:spPr/>
      <dgm:t>
        <a:bodyPr/>
        <a:lstStyle/>
        <a:p>
          <a:endParaRPr lang="en-US"/>
        </a:p>
      </dgm:t>
    </dgm:pt>
    <dgm:pt modelId="{65F69DE1-C1DC-4554-8FBE-2E3467F19F36}" type="sibTrans" cxnId="{5A820B32-9595-49E2-9A7D-26CF3159F8BF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E324D13C-C0F8-431D-A8EE-3F8BDDA1BD48}">
      <dgm:prSet/>
      <dgm:spPr/>
      <dgm:t>
        <a:bodyPr/>
        <a:lstStyle/>
        <a:p>
          <a:r>
            <a:rPr lang="en-US">
              <a:latin typeface="Work Sans"/>
            </a:rPr>
            <a:t>Create a button to click in renewal email versus long instructions</a:t>
          </a:r>
        </a:p>
      </dgm:t>
    </dgm:pt>
    <dgm:pt modelId="{5C8BE8D1-4D6E-48A9-BC85-81C2EE4E231E}" type="parTrans" cxnId="{1362CF20-B1DC-494F-84FF-10F5AC5F0F43}">
      <dgm:prSet/>
      <dgm:spPr/>
      <dgm:t>
        <a:bodyPr/>
        <a:lstStyle/>
        <a:p>
          <a:endParaRPr lang="en-US"/>
        </a:p>
      </dgm:t>
    </dgm:pt>
    <dgm:pt modelId="{B19BE0C2-3C3B-4DE1-95E2-8F27451C8C7A}" type="sibTrans" cxnId="{1362CF20-B1DC-494F-84FF-10F5AC5F0F43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DFD27EC1-2970-48EA-BBE9-30459B959BCE}" type="pres">
      <dgm:prSet presAssocID="{41F98E1F-2EBE-44E3-9FBA-06DF55186AFD}" presName="linearFlow" presStyleCnt="0">
        <dgm:presLayoutVars>
          <dgm:dir/>
          <dgm:animLvl val="lvl"/>
          <dgm:resizeHandles val="exact"/>
        </dgm:presLayoutVars>
      </dgm:prSet>
      <dgm:spPr/>
    </dgm:pt>
    <dgm:pt modelId="{3B078868-4CB9-447A-9D19-7FDB85C3D040}" type="pres">
      <dgm:prSet presAssocID="{2BC0D96D-76AD-4F38-8451-B54455128E0B}" presName="compositeNode" presStyleCnt="0"/>
      <dgm:spPr/>
    </dgm:pt>
    <dgm:pt modelId="{48D8EE8C-ED16-4AF1-8D5B-9623B9B20974}" type="pres">
      <dgm:prSet presAssocID="{2BC0D96D-76AD-4F38-8451-B54455128E0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F4149A2-3B3B-47A5-8CD4-DBB010CD2E0D}" type="pres">
      <dgm:prSet presAssocID="{2BC0D96D-76AD-4F38-8451-B54455128E0B}" presName="parSh" presStyleCnt="0"/>
      <dgm:spPr/>
    </dgm:pt>
    <dgm:pt modelId="{8AABEAAB-E419-401B-9894-3AA16CD8646D}" type="pres">
      <dgm:prSet presAssocID="{2BC0D96D-76AD-4F38-8451-B54455128E0B}" presName="lineNode" presStyleLbl="alignAccFollowNode1" presStyleIdx="0" presStyleCnt="24"/>
      <dgm:spPr/>
    </dgm:pt>
    <dgm:pt modelId="{FEFA8CC1-A583-48E8-8B2E-C93C87174F01}" type="pres">
      <dgm:prSet presAssocID="{2BC0D96D-76AD-4F38-8451-B54455128E0B}" presName="lineArrowNode" presStyleLbl="alignAccFollowNode1" presStyleIdx="1" presStyleCnt="24"/>
      <dgm:spPr/>
    </dgm:pt>
    <dgm:pt modelId="{71EF8142-99B4-41B2-A9B1-9B353806FF22}" type="pres">
      <dgm:prSet presAssocID="{9787CB90-475E-4712-A6E0-037AE32F979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EEE5C96B-7A08-42E3-83E9-7E9288569AB2}" type="pres">
      <dgm:prSet presAssocID="{9787CB90-475E-4712-A6E0-037AE32F979B}" presName="spacerBetweenCircleAndCallout" presStyleCnt="0">
        <dgm:presLayoutVars/>
      </dgm:prSet>
      <dgm:spPr/>
    </dgm:pt>
    <dgm:pt modelId="{8F7139A8-23D8-42DA-8696-D44F99571FE2}" type="pres">
      <dgm:prSet presAssocID="{2BC0D96D-76AD-4F38-8451-B54455128E0B}" presName="nodeText" presStyleLbl="alignAccFollowNode1" presStyleIdx="2" presStyleCnt="24">
        <dgm:presLayoutVars>
          <dgm:bulletEnabled val="1"/>
        </dgm:presLayoutVars>
      </dgm:prSet>
      <dgm:spPr/>
    </dgm:pt>
    <dgm:pt modelId="{AFF7CE92-5511-4DB3-B37D-1E1BDFC68793}" type="pres">
      <dgm:prSet presAssocID="{9787CB90-475E-4712-A6E0-037AE32F979B}" presName="sibTransComposite" presStyleCnt="0"/>
      <dgm:spPr/>
    </dgm:pt>
    <dgm:pt modelId="{782E36EC-A8C2-40C2-9700-6115C7D3BD1E}" type="pres">
      <dgm:prSet presAssocID="{7A01473E-FAF2-4709-826E-2E85BDA6DC20}" presName="compositeNode" presStyleCnt="0"/>
      <dgm:spPr/>
    </dgm:pt>
    <dgm:pt modelId="{9D7BD838-918D-49E3-B4AD-D95FECF48934}" type="pres">
      <dgm:prSet presAssocID="{7A01473E-FAF2-4709-826E-2E85BDA6DC2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F438D37-AB3F-4691-AC96-6556BA9087C3}" type="pres">
      <dgm:prSet presAssocID="{7A01473E-FAF2-4709-826E-2E85BDA6DC20}" presName="parSh" presStyleCnt="0"/>
      <dgm:spPr/>
    </dgm:pt>
    <dgm:pt modelId="{561EA2C5-52A9-4FF7-B69F-27F7E1E965A3}" type="pres">
      <dgm:prSet presAssocID="{7A01473E-FAF2-4709-826E-2E85BDA6DC20}" presName="lineNode" presStyleLbl="alignAccFollowNode1" presStyleIdx="3" presStyleCnt="24"/>
      <dgm:spPr/>
    </dgm:pt>
    <dgm:pt modelId="{5C494308-87C3-4AEB-A3ED-DCD0DE91FE60}" type="pres">
      <dgm:prSet presAssocID="{7A01473E-FAF2-4709-826E-2E85BDA6DC20}" presName="lineArrowNode" presStyleLbl="alignAccFollowNode1" presStyleIdx="4" presStyleCnt="24"/>
      <dgm:spPr/>
    </dgm:pt>
    <dgm:pt modelId="{6B4A1E0A-557D-481A-8B8B-9296D793F574}" type="pres">
      <dgm:prSet presAssocID="{2AE2CBC9-8FD9-4425-AEE9-31356BFD3D28}" presName="sibTransNodeCircle" presStyleLbl="alignNode1" presStyleIdx="1" presStyleCnt="8">
        <dgm:presLayoutVars>
          <dgm:chMax val="0"/>
          <dgm:bulletEnabled/>
        </dgm:presLayoutVars>
      </dgm:prSet>
      <dgm:spPr/>
    </dgm:pt>
    <dgm:pt modelId="{889FEEEB-A513-403C-A79D-3FC3F62D158D}" type="pres">
      <dgm:prSet presAssocID="{2AE2CBC9-8FD9-4425-AEE9-31356BFD3D28}" presName="spacerBetweenCircleAndCallout" presStyleCnt="0">
        <dgm:presLayoutVars/>
      </dgm:prSet>
      <dgm:spPr/>
    </dgm:pt>
    <dgm:pt modelId="{D42E13FE-0783-4B8D-A1A8-C0834158D739}" type="pres">
      <dgm:prSet presAssocID="{7A01473E-FAF2-4709-826E-2E85BDA6DC20}" presName="nodeText" presStyleLbl="alignAccFollowNode1" presStyleIdx="5" presStyleCnt="24">
        <dgm:presLayoutVars>
          <dgm:bulletEnabled val="1"/>
        </dgm:presLayoutVars>
      </dgm:prSet>
      <dgm:spPr/>
    </dgm:pt>
    <dgm:pt modelId="{54F2A864-8848-4D03-85C2-D861F3F6212E}" type="pres">
      <dgm:prSet presAssocID="{2AE2CBC9-8FD9-4425-AEE9-31356BFD3D28}" presName="sibTransComposite" presStyleCnt="0"/>
      <dgm:spPr/>
    </dgm:pt>
    <dgm:pt modelId="{C2451A65-06B8-4DD6-8279-A49197366625}" type="pres">
      <dgm:prSet presAssocID="{19ABE42C-946B-4562-BAA2-58474CEB385C}" presName="compositeNode" presStyleCnt="0"/>
      <dgm:spPr/>
    </dgm:pt>
    <dgm:pt modelId="{D5CFB83E-EC5D-4994-86D2-0B955A06E424}" type="pres">
      <dgm:prSet presAssocID="{19ABE42C-946B-4562-BAA2-58474CEB385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DDF5F2A-AD4B-4415-A469-8E497DA16ED2}" type="pres">
      <dgm:prSet presAssocID="{19ABE42C-946B-4562-BAA2-58474CEB385C}" presName="parSh" presStyleCnt="0"/>
      <dgm:spPr/>
    </dgm:pt>
    <dgm:pt modelId="{9E6BD235-D4AE-49C1-B12B-8A5B25AF636A}" type="pres">
      <dgm:prSet presAssocID="{19ABE42C-946B-4562-BAA2-58474CEB385C}" presName="lineNode" presStyleLbl="alignAccFollowNode1" presStyleIdx="6" presStyleCnt="24"/>
      <dgm:spPr/>
    </dgm:pt>
    <dgm:pt modelId="{F86AF592-34B3-4953-9585-22CB1C995B13}" type="pres">
      <dgm:prSet presAssocID="{19ABE42C-946B-4562-BAA2-58474CEB385C}" presName="lineArrowNode" presStyleLbl="alignAccFollowNode1" presStyleIdx="7" presStyleCnt="24"/>
      <dgm:spPr/>
    </dgm:pt>
    <dgm:pt modelId="{93673C92-177E-476F-8E4C-719755A78051}" type="pres">
      <dgm:prSet presAssocID="{3FD28A59-63A0-488F-827F-CA0AF073FF91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67D336C-81E3-4A8F-A64B-8480B97CEE79}" type="pres">
      <dgm:prSet presAssocID="{3FD28A59-63A0-488F-827F-CA0AF073FF91}" presName="spacerBetweenCircleAndCallout" presStyleCnt="0">
        <dgm:presLayoutVars/>
      </dgm:prSet>
      <dgm:spPr/>
    </dgm:pt>
    <dgm:pt modelId="{3F31DF09-30AA-4E36-9F6A-2E27CBD7F09E}" type="pres">
      <dgm:prSet presAssocID="{19ABE42C-946B-4562-BAA2-58474CEB385C}" presName="nodeText" presStyleLbl="alignAccFollowNode1" presStyleIdx="8" presStyleCnt="24">
        <dgm:presLayoutVars>
          <dgm:bulletEnabled val="1"/>
        </dgm:presLayoutVars>
      </dgm:prSet>
      <dgm:spPr/>
    </dgm:pt>
    <dgm:pt modelId="{8F7E341E-2C66-4CF2-8132-66BE44BEF4A2}" type="pres">
      <dgm:prSet presAssocID="{3FD28A59-63A0-488F-827F-CA0AF073FF91}" presName="sibTransComposite" presStyleCnt="0"/>
      <dgm:spPr/>
    </dgm:pt>
    <dgm:pt modelId="{5FB37AFA-A861-4FE3-B32D-E8C7F68F9DE9}" type="pres">
      <dgm:prSet presAssocID="{0ECB09A4-5366-48C4-96F9-040B37FB9F45}" presName="compositeNode" presStyleCnt="0"/>
      <dgm:spPr/>
    </dgm:pt>
    <dgm:pt modelId="{12BA9EE9-8CB2-4BFC-AF2C-66AA693B05A5}" type="pres">
      <dgm:prSet presAssocID="{0ECB09A4-5366-48C4-96F9-040B37FB9F4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334FB3-DF9E-43FF-A48F-A3BD00853EDC}" type="pres">
      <dgm:prSet presAssocID="{0ECB09A4-5366-48C4-96F9-040B37FB9F45}" presName="parSh" presStyleCnt="0"/>
      <dgm:spPr/>
    </dgm:pt>
    <dgm:pt modelId="{0324E70F-AD97-4298-BCED-00A32F7D347A}" type="pres">
      <dgm:prSet presAssocID="{0ECB09A4-5366-48C4-96F9-040B37FB9F45}" presName="lineNode" presStyleLbl="alignAccFollowNode1" presStyleIdx="9" presStyleCnt="24"/>
      <dgm:spPr/>
    </dgm:pt>
    <dgm:pt modelId="{1D5E7C3D-31A5-4ADD-B030-9EEA39336CBB}" type="pres">
      <dgm:prSet presAssocID="{0ECB09A4-5366-48C4-96F9-040B37FB9F45}" presName="lineArrowNode" presStyleLbl="alignAccFollowNode1" presStyleIdx="10" presStyleCnt="24"/>
      <dgm:spPr/>
    </dgm:pt>
    <dgm:pt modelId="{BCBAFC44-4624-43D7-AEE9-D635DA2FF3D7}" type="pres">
      <dgm:prSet presAssocID="{A5F8ABA6-0E12-4F8B-8091-ABCF6CDBE013}" presName="sibTransNodeCircle" presStyleLbl="alignNode1" presStyleIdx="3" presStyleCnt="8">
        <dgm:presLayoutVars>
          <dgm:chMax val="0"/>
          <dgm:bulletEnabled/>
        </dgm:presLayoutVars>
      </dgm:prSet>
      <dgm:spPr/>
    </dgm:pt>
    <dgm:pt modelId="{0D72B6B1-1D26-4E3F-9E37-D0F2062C0496}" type="pres">
      <dgm:prSet presAssocID="{A5F8ABA6-0E12-4F8B-8091-ABCF6CDBE013}" presName="spacerBetweenCircleAndCallout" presStyleCnt="0">
        <dgm:presLayoutVars/>
      </dgm:prSet>
      <dgm:spPr/>
    </dgm:pt>
    <dgm:pt modelId="{C0AF018F-E62B-42CA-A33C-46B32C27178D}" type="pres">
      <dgm:prSet presAssocID="{0ECB09A4-5366-48C4-96F9-040B37FB9F45}" presName="nodeText" presStyleLbl="alignAccFollowNode1" presStyleIdx="11" presStyleCnt="24">
        <dgm:presLayoutVars>
          <dgm:bulletEnabled val="1"/>
        </dgm:presLayoutVars>
      </dgm:prSet>
      <dgm:spPr/>
    </dgm:pt>
    <dgm:pt modelId="{4A2BFFC9-21B4-4A29-A6D4-C86A62D38802}" type="pres">
      <dgm:prSet presAssocID="{A5F8ABA6-0E12-4F8B-8091-ABCF6CDBE013}" presName="sibTransComposite" presStyleCnt="0"/>
      <dgm:spPr/>
    </dgm:pt>
    <dgm:pt modelId="{8FF70240-635A-457E-A6F8-B75469CD036D}" type="pres">
      <dgm:prSet presAssocID="{B5748DED-EFFD-4EE1-B108-40C028FE985A}" presName="compositeNode" presStyleCnt="0"/>
      <dgm:spPr/>
    </dgm:pt>
    <dgm:pt modelId="{1DF8FA3F-CDFB-400B-8A17-C71B28D5DB77}" type="pres">
      <dgm:prSet presAssocID="{B5748DED-EFFD-4EE1-B108-40C028FE985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891F942-DD57-474C-BEEF-11582C062527}" type="pres">
      <dgm:prSet presAssocID="{B5748DED-EFFD-4EE1-B108-40C028FE985A}" presName="parSh" presStyleCnt="0"/>
      <dgm:spPr/>
    </dgm:pt>
    <dgm:pt modelId="{8BA302E2-9B31-47A3-B147-060CCBE78305}" type="pres">
      <dgm:prSet presAssocID="{B5748DED-EFFD-4EE1-B108-40C028FE985A}" presName="lineNode" presStyleLbl="alignAccFollowNode1" presStyleIdx="12" presStyleCnt="24"/>
      <dgm:spPr/>
    </dgm:pt>
    <dgm:pt modelId="{FF370875-4EE1-434E-9E96-DF0A57DA6EF2}" type="pres">
      <dgm:prSet presAssocID="{B5748DED-EFFD-4EE1-B108-40C028FE985A}" presName="lineArrowNode" presStyleLbl="alignAccFollowNode1" presStyleIdx="13" presStyleCnt="24"/>
      <dgm:spPr/>
    </dgm:pt>
    <dgm:pt modelId="{08747B65-6D33-4CB6-9ED1-7E965DD6AB6F}" type="pres">
      <dgm:prSet presAssocID="{FF7A9779-6271-4EAA-8F8B-01A58776330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2A8AD58-5BBC-4661-88B1-1479C708F98C}" type="pres">
      <dgm:prSet presAssocID="{FF7A9779-6271-4EAA-8F8B-01A58776330F}" presName="spacerBetweenCircleAndCallout" presStyleCnt="0">
        <dgm:presLayoutVars/>
      </dgm:prSet>
      <dgm:spPr/>
    </dgm:pt>
    <dgm:pt modelId="{18B4018A-155F-4806-85F1-0431487A0BDE}" type="pres">
      <dgm:prSet presAssocID="{B5748DED-EFFD-4EE1-B108-40C028FE985A}" presName="nodeText" presStyleLbl="alignAccFollowNode1" presStyleIdx="14" presStyleCnt="24">
        <dgm:presLayoutVars>
          <dgm:bulletEnabled val="1"/>
        </dgm:presLayoutVars>
      </dgm:prSet>
      <dgm:spPr/>
    </dgm:pt>
    <dgm:pt modelId="{FAEF5F2C-9351-40A2-BD91-85133F1CEBD0}" type="pres">
      <dgm:prSet presAssocID="{FF7A9779-6271-4EAA-8F8B-01A58776330F}" presName="sibTransComposite" presStyleCnt="0"/>
      <dgm:spPr/>
    </dgm:pt>
    <dgm:pt modelId="{80E1162D-28DB-4E52-AFB0-363318B134B0}" type="pres">
      <dgm:prSet presAssocID="{33EF9A57-2049-434A-A928-55E68886E9DC}" presName="compositeNode" presStyleCnt="0"/>
      <dgm:spPr/>
    </dgm:pt>
    <dgm:pt modelId="{7D60367C-8BD6-4BD1-B310-2AC01BD8102A}" type="pres">
      <dgm:prSet presAssocID="{33EF9A57-2049-434A-A928-55E68886E9D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6339E69-4C64-495A-ACD2-859F9CF3D5DA}" type="pres">
      <dgm:prSet presAssocID="{33EF9A57-2049-434A-A928-55E68886E9DC}" presName="parSh" presStyleCnt="0"/>
      <dgm:spPr/>
    </dgm:pt>
    <dgm:pt modelId="{43088A51-11D9-45AC-B02B-5843E14BE22E}" type="pres">
      <dgm:prSet presAssocID="{33EF9A57-2049-434A-A928-55E68886E9DC}" presName="lineNode" presStyleLbl="alignAccFollowNode1" presStyleIdx="15" presStyleCnt="24"/>
      <dgm:spPr/>
    </dgm:pt>
    <dgm:pt modelId="{520BB45A-A013-4476-B63E-3A8D49089DF8}" type="pres">
      <dgm:prSet presAssocID="{33EF9A57-2049-434A-A928-55E68886E9DC}" presName="lineArrowNode" presStyleLbl="alignAccFollowNode1" presStyleIdx="16" presStyleCnt="24"/>
      <dgm:spPr/>
    </dgm:pt>
    <dgm:pt modelId="{FDBDBE19-EF93-47BF-8A4E-4B37DE380A2D}" type="pres">
      <dgm:prSet presAssocID="{2AD6BA4F-8C2C-47AC-9B09-53CC07F62418}" presName="sibTransNodeCircle" presStyleLbl="alignNode1" presStyleIdx="5" presStyleCnt="8">
        <dgm:presLayoutVars>
          <dgm:chMax val="0"/>
          <dgm:bulletEnabled/>
        </dgm:presLayoutVars>
      </dgm:prSet>
      <dgm:spPr/>
    </dgm:pt>
    <dgm:pt modelId="{0C887335-5064-4CB5-ADAD-04528913AE56}" type="pres">
      <dgm:prSet presAssocID="{2AD6BA4F-8C2C-47AC-9B09-53CC07F62418}" presName="spacerBetweenCircleAndCallout" presStyleCnt="0">
        <dgm:presLayoutVars/>
      </dgm:prSet>
      <dgm:spPr/>
    </dgm:pt>
    <dgm:pt modelId="{5A7C722B-3D8F-49B2-B8C6-BFF1779CB000}" type="pres">
      <dgm:prSet presAssocID="{33EF9A57-2049-434A-A928-55E68886E9DC}" presName="nodeText" presStyleLbl="alignAccFollowNode1" presStyleIdx="17" presStyleCnt="24">
        <dgm:presLayoutVars>
          <dgm:bulletEnabled val="1"/>
        </dgm:presLayoutVars>
      </dgm:prSet>
      <dgm:spPr/>
    </dgm:pt>
    <dgm:pt modelId="{20C274F6-F8B6-4C6A-8095-0C06A66DBA7E}" type="pres">
      <dgm:prSet presAssocID="{2AD6BA4F-8C2C-47AC-9B09-53CC07F62418}" presName="sibTransComposite" presStyleCnt="0"/>
      <dgm:spPr/>
    </dgm:pt>
    <dgm:pt modelId="{BF19BE18-E7AC-443D-9E42-467730BDE395}" type="pres">
      <dgm:prSet presAssocID="{A5E5C316-146A-41DE-BBEC-7F5FF1BE18DC}" presName="compositeNode" presStyleCnt="0"/>
      <dgm:spPr/>
    </dgm:pt>
    <dgm:pt modelId="{2B1648C3-ECC2-4650-9557-C8B2B9DB8EE8}" type="pres">
      <dgm:prSet presAssocID="{A5E5C316-146A-41DE-BBEC-7F5FF1BE18D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55FC6C5-9BB4-42F7-A572-5242E2C55CD9}" type="pres">
      <dgm:prSet presAssocID="{A5E5C316-146A-41DE-BBEC-7F5FF1BE18DC}" presName="parSh" presStyleCnt="0"/>
      <dgm:spPr/>
    </dgm:pt>
    <dgm:pt modelId="{7E61E273-E9DE-4558-9BF9-418F7792AE76}" type="pres">
      <dgm:prSet presAssocID="{A5E5C316-146A-41DE-BBEC-7F5FF1BE18DC}" presName="lineNode" presStyleLbl="alignAccFollowNode1" presStyleIdx="18" presStyleCnt="24"/>
      <dgm:spPr/>
    </dgm:pt>
    <dgm:pt modelId="{EF0F4FDE-4730-469C-9DC0-FE70BBBA55A4}" type="pres">
      <dgm:prSet presAssocID="{A5E5C316-146A-41DE-BBEC-7F5FF1BE18DC}" presName="lineArrowNode" presStyleLbl="alignAccFollowNode1" presStyleIdx="19" presStyleCnt="24"/>
      <dgm:spPr/>
    </dgm:pt>
    <dgm:pt modelId="{DB9C1821-1E6B-426C-BB90-5CD21572F2A4}" type="pres">
      <dgm:prSet presAssocID="{65F69DE1-C1DC-4554-8FBE-2E3467F19F36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07835783-497C-4E05-92C9-8138DFE9A23A}" type="pres">
      <dgm:prSet presAssocID="{65F69DE1-C1DC-4554-8FBE-2E3467F19F36}" presName="spacerBetweenCircleAndCallout" presStyleCnt="0">
        <dgm:presLayoutVars/>
      </dgm:prSet>
      <dgm:spPr/>
    </dgm:pt>
    <dgm:pt modelId="{44AD8B69-A277-4BE1-9561-C37445216B19}" type="pres">
      <dgm:prSet presAssocID="{A5E5C316-146A-41DE-BBEC-7F5FF1BE18DC}" presName="nodeText" presStyleLbl="alignAccFollowNode1" presStyleIdx="20" presStyleCnt="24">
        <dgm:presLayoutVars>
          <dgm:bulletEnabled val="1"/>
        </dgm:presLayoutVars>
      </dgm:prSet>
      <dgm:spPr/>
    </dgm:pt>
    <dgm:pt modelId="{B8E3F3B3-D53E-492C-BC8F-B47BDC90C6F5}" type="pres">
      <dgm:prSet presAssocID="{65F69DE1-C1DC-4554-8FBE-2E3467F19F36}" presName="sibTransComposite" presStyleCnt="0"/>
      <dgm:spPr/>
    </dgm:pt>
    <dgm:pt modelId="{15CF772B-864E-4E25-96F6-796641CB921F}" type="pres">
      <dgm:prSet presAssocID="{E324D13C-C0F8-431D-A8EE-3F8BDDA1BD48}" presName="compositeNode" presStyleCnt="0"/>
      <dgm:spPr/>
    </dgm:pt>
    <dgm:pt modelId="{6CA6A047-BADE-47A8-AC79-ECAEC30A945C}" type="pres">
      <dgm:prSet presAssocID="{E324D13C-C0F8-431D-A8EE-3F8BDDA1BD4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F7E7F5-641B-48E7-AF73-6AEE60F4D572}" type="pres">
      <dgm:prSet presAssocID="{E324D13C-C0F8-431D-A8EE-3F8BDDA1BD48}" presName="parSh" presStyleCnt="0"/>
      <dgm:spPr/>
    </dgm:pt>
    <dgm:pt modelId="{2DBFAFC0-F523-4F2A-BA62-4F28F2867869}" type="pres">
      <dgm:prSet presAssocID="{E324D13C-C0F8-431D-A8EE-3F8BDDA1BD48}" presName="lineNode" presStyleLbl="alignAccFollowNode1" presStyleIdx="21" presStyleCnt="24"/>
      <dgm:spPr/>
    </dgm:pt>
    <dgm:pt modelId="{AAFBC048-C919-42FA-953A-07FC77AEF756}" type="pres">
      <dgm:prSet presAssocID="{E324D13C-C0F8-431D-A8EE-3F8BDDA1BD48}" presName="lineArrowNode" presStyleLbl="alignAccFollowNode1" presStyleIdx="22" presStyleCnt="24"/>
      <dgm:spPr/>
    </dgm:pt>
    <dgm:pt modelId="{5BBD39AF-B515-45AD-A6C2-AAFB7F5C0384}" type="pres">
      <dgm:prSet presAssocID="{B19BE0C2-3C3B-4DE1-95E2-8F27451C8C7A}" presName="sibTransNodeCircle" presStyleLbl="alignNode1" presStyleIdx="7" presStyleCnt="8">
        <dgm:presLayoutVars>
          <dgm:chMax val="0"/>
          <dgm:bulletEnabled/>
        </dgm:presLayoutVars>
      </dgm:prSet>
      <dgm:spPr/>
    </dgm:pt>
    <dgm:pt modelId="{CD751E1F-D2E2-451A-8C4F-B195B2D8C7B6}" type="pres">
      <dgm:prSet presAssocID="{B19BE0C2-3C3B-4DE1-95E2-8F27451C8C7A}" presName="spacerBetweenCircleAndCallout" presStyleCnt="0">
        <dgm:presLayoutVars/>
      </dgm:prSet>
      <dgm:spPr/>
    </dgm:pt>
    <dgm:pt modelId="{BBE99D71-1141-43C7-B629-C655DBE9AFF0}" type="pres">
      <dgm:prSet presAssocID="{E324D13C-C0F8-431D-A8EE-3F8BDDA1BD48}" presName="nodeText" presStyleLbl="alignAccFollowNode1" presStyleIdx="23" presStyleCnt="24">
        <dgm:presLayoutVars>
          <dgm:bulletEnabled val="1"/>
        </dgm:presLayoutVars>
      </dgm:prSet>
      <dgm:spPr/>
    </dgm:pt>
  </dgm:ptLst>
  <dgm:cxnLst>
    <dgm:cxn modelId="{487C7C01-2114-46E3-9F79-2AB2C129E6DD}" type="presOf" srcId="{2AE2CBC9-8FD9-4425-AEE9-31356BFD3D28}" destId="{6B4A1E0A-557D-481A-8B8B-9296D793F574}" srcOrd="0" destOrd="0" presId="urn:microsoft.com/office/officeart/2016/7/layout/LinearArrowProcessNumbered"/>
    <dgm:cxn modelId="{B4E71B18-D2D0-4375-B5A0-CD2C95D735D1}" type="presOf" srcId="{7A01473E-FAF2-4709-826E-2E85BDA6DC20}" destId="{D42E13FE-0783-4B8D-A1A8-C0834158D739}" srcOrd="0" destOrd="0" presId="urn:microsoft.com/office/officeart/2016/7/layout/LinearArrowProcessNumbered"/>
    <dgm:cxn modelId="{1362CF20-B1DC-494F-84FF-10F5AC5F0F43}" srcId="{41F98E1F-2EBE-44E3-9FBA-06DF55186AFD}" destId="{E324D13C-C0F8-431D-A8EE-3F8BDDA1BD48}" srcOrd="7" destOrd="0" parTransId="{5C8BE8D1-4D6E-48A9-BC85-81C2EE4E231E}" sibTransId="{B19BE0C2-3C3B-4DE1-95E2-8F27451C8C7A}"/>
    <dgm:cxn modelId="{90213423-6C50-476F-86ED-E06F2A84CA2F}" srcId="{41F98E1F-2EBE-44E3-9FBA-06DF55186AFD}" destId="{19ABE42C-946B-4562-BAA2-58474CEB385C}" srcOrd="2" destOrd="0" parTransId="{52D05467-3FBF-4D05-B416-0041DC4F64E9}" sibTransId="{3FD28A59-63A0-488F-827F-CA0AF073FF91}"/>
    <dgm:cxn modelId="{4554CF2C-3539-4F55-A1B6-7CD6C6BD30F1}" type="presOf" srcId="{9787CB90-475E-4712-A6E0-037AE32F979B}" destId="{71EF8142-99B4-41B2-A9B1-9B353806FF22}" srcOrd="0" destOrd="0" presId="urn:microsoft.com/office/officeart/2016/7/layout/LinearArrowProcessNumbered"/>
    <dgm:cxn modelId="{5A820B32-9595-49E2-9A7D-26CF3159F8BF}" srcId="{41F98E1F-2EBE-44E3-9FBA-06DF55186AFD}" destId="{A5E5C316-146A-41DE-BBEC-7F5FF1BE18DC}" srcOrd="6" destOrd="0" parTransId="{8F419F78-3086-4C31-9C9B-EBBB2AAB1C95}" sibTransId="{65F69DE1-C1DC-4554-8FBE-2E3467F19F36}"/>
    <dgm:cxn modelId="{43591E3B-E9F4-4DB6-A079-8DF3174C686F}" type="presOf" srcId="{A5E5C316-146A-41DE-BBEC-7F5FF1BE18DC}" destId="{44AD8B69-A277-4BE1-9561-C37445216B19}" srcOrd="0" destOrd="0" presId="urn:microsoft.com/office/officeart/2016/7/layout/LinearArrowProcessNumbered"/>
    <dgm:cxn modelId="{BEDDA949-D1DC-4819-9DA1-FBD12BDC74F3}" type="presOf" srcId="{33EF9A57-2049-434A-A928-55E68886E9DC}" destId="{5A7C722B-3D8F-49B2-B8C6-BFF1779CB000}" srcOrd="0" destOrd="0" presId="urn:microsoft.com/office/officeart/2016/7/layout/LinearArrowProcessNumbered"/>
    <dgm:cxn modelId="{0A387F51-3F4A-412A-B7D7-282D0CB0C70E}" type="presOf" srcId="{65F69DE1-C1DC-4554-8FBE-2E3467F19F36}" destId="{DB9C1821-1E6B-426C-BB90-5CD21572F2A4}" srcOrd="0" destOrd="0" presId="urn:microsoft.com/office/officeart/2016/7/layout/LinearArrowProcessNumbered"/>
    <dgm:cxn modelId="{0D02C35A-C52A-4EB0-AC80-D3B48D1EC162}" srcId="{41F98E1F-2EBE-44E3-9FBA-06DF55186AFD}" destId="{33EF9A57-2049-434A-A928-55E68886E9DC}" srcOrd="5" destOrd="0" parTransId="{2088E438-ABCE-4B12-9046-6A138A841BF3}" sibTransId="{2AD6BA4F-8C2C-47AC-9B09-53CC07F62418}"/>
    <dgm:cxn modelId="{15F5B380-9914-49EB-A080-D7B11BA20016}" type="presOf" srcId="{3FD28A59-63A0-488F-827F-CA0AF073FF91}" destId="{93673C92-177E-476F-8E4C-719755A78051}" srcOrd="0" destOrd="0" presId="urn:microsoft.com/office/officeart/2016/7/layout/LinearArrowProcessNumbered"/>
    <dgm:cxn modelId="{2BBCA38F-3E6F-4D4E-8CB9-1AC2B4EE4506}" srcId="{41F98E1F-2EBE-44E3-9FBA-06DF55186AFD}" destId="{0ECB09A4-5366-48C4-96F9-040B37FB9F45}" srcOrd="3" destOrd="0" parTransId="{F805797B-B499-41D4-BEE9-6A08429C83F3}" sibTransId="{A5F8ABA6-0E12-4F8B-8091-ABCF6CDBE013}"/>
    <dgm:cxn modelId="{3724839A-EE07-4D8F-9B67-440A696C20A6}" type="presOf" srcId="{2AD6BA4F-8C2C-47AC-9B09-53CC07F62418}" destId="{FDBDBE19-EF93-47BF-8A4E-4B37DE380A2D}" srcOrd="0" destOrd="0" presId="urn:microsoft.com/office/officeart/2016/7/layout/LinearArrowProcessNumbered"/>
    <dgm:cxn modelId="{D5B75CA4-C9B8-4220-B863-1C195362B0A9}" type="presOf" srcId="{41F98E1F-2EBE-44E3-9FBA-06DF55186AFD}" destId="{DFD27EC1-2970-48EA-BBE9-30459B959BCE}" srcOrd="0" destOrd="0" presId="urn:microsoft.com/office/officeart/2016/7/layout/LinearArrowProcessNumbered"/>
    <dgm:cxn modelId="{B3A979BB-4A74-4565-9F1A-0AD3AB864613}" srcId="{41F98E1F-2EBE-44E3-9FBA-06DF55186AFD}" destId="{B5748DED-EFFD-4EE1-B108-40C028FE985A}" srcOrd="4" destOrd="0" parTransId="{01126389-257D-4637-9841-835892019880}" sibTransId="{FF7A9779-6271-4EAA-8F8B-01A58776330F}"/>
    <dgm:cxn modelId="{534CABBB-9F3B-4B48-B354-D54E8BF53E17}" srcId="{41F98E1F-2EBE-44E3-9FBA-06DF55186AFD}" destId="{7A01473E-FAF2-4709-826E-2E85BDA6DC20}" srcOrd="1" destOrd="0" parTransId="{FFD76DCE-8171-4B13-969C-1AF217C24750}" sibTransId="{2AE2CBC9-8FD9-4425-AEE9-31356BFD3D28}"/>
    <dgm:cxn modelId="{78495AC1-4AED-45F1-89EA-8AFC7B009A86}" type="presOf" srcId="{0ECB09A4-5366-48C4-96F9-040B37FB9F45}" destId="{C0AF018F-E62B-42CA-A33C-46B32C27178D}" srcOrd="0" destOrd="0" presId="urn:microsoft.com/office/officeart/2016/7/layout/LinearArrowProcessNumbered"/>
    <dgm:cxn modelId="{62A551CC-E4A1-4DFA-8594-E55286817C4E}" type="presOf" srcId="{FF7A9779-6271-4EAA-8F8B-01A58776330F}" destId="{08747B65-6D33-4CB6-9ED1-7E965DD6AB6F}" srcOrd="0" destOrd="0" presId="urn:microsoft.com/office/officeart/2016/7/layout/LinearArrowProcessNumbered"/>
    <dgm:cxn modelId="{A82123CE-006D-4EB4-97DE-3ABA6D642CD8}" type="presOf" srcId="{19ABE42C-946B-4562-BAA2-58474CEB385C}" destId="{3F31DF09-30AA-4E36-9F6A-2E27CBD7F09E}" srcOrd="0" destOrd="0" presId="urn:microsoft.com/office/officeart/2016/7/layout/LinearArrowProcessNumbered"/>
    <dgm:cxn modelId="{197025D0-3AD1-47E7-972A-333FF378E73C}" type="presOf" srcId="{A5F8ABA6-0E12-4F8B-8091-ABCF6CDBE013}" destId="{BCBAFC44-4624-43D7-AEE9-D635DA2FF3D7}" srcOrd="0" destOrd="0" presId="urn:microsoft.com/office/officeart/2016/7/layout/LinearArrowProcessNumbered"/>
    <dgm:cxn modelId="{FF62FCE7-DB2F-44B2-9394-449F66A6B25B}" type="presOf" srcId="{B5748DED-EFFD-4EE1-B108-40C028FE985A}" destId="{18B4018A-155F-4806-85F1-0431487A0BDE}" srcOrd="0" destOrd="0" presId="urn:microsoft.com/office/officeart/2016/7/layout/LinearArrowProcessNumbered"/>
    <dgm:cxn modelId="{D41CD0EA-1030-431E-B21D-9C4F85568597}" type="presOf" srcId="{2BC0D96D-76AD-4F38-8451-B54455128E0B}" destId="{8F7139A8-23D8-42DA-8696-D44F99571FE2}" srcOrd="0" destOrd="0" presId="urn:microsoft.com/office/officeart/2016/7/layout/LinearArrowProcessNumbered"/>
    <dgm:cxn modelId="{A56E57EF-7F39-48E2-8C31-3F526C329338}" type="presOf" srcId="{B19BE0C2-3C3B-4DE1-95E2-8F27451C8C7A}" destId="{5BBD39AF-B515-45AD-A6C2-AAFB7F5C0384}" srcOrd="0" destOrd="0" presId="urn:microsoft.com/office/officeart/2016/7/layout/LinearArrowProcessNumbered"/>
    <dgm:cxn modelId="{25601DF0-B964-4F73-B0CC-E7961536A180}" type="presOf" srcId="{E324D13C-C0F8-431D-A8EE-3F8BDDA1BD48}" destId="{BBE99D71-1141-43C7-B629-C655DBE9AFF0}" srcOrd="0" destOrd="0" presId="urn:microsoft.com/office/officeart/2016/7/layout/LinearArrowProcessNumbered"/>
    <dgm:cxn modelId="{49F629F9-3289-443D-BA96-F1D49268F4EA}" srcId="{41F98E1F-2EBE-44E3-9FBA-06DF55186AFD}" destId="{2BC0D96D-76AD-4F38-8451-B54455128E0B}" srcOrd="0" destOrd="0" parTransId="{E6406C57-E064-43CC-A5BA-93DE44717951}" sibTransId="{9787CB90-475E-4712-A6E0-037AE32F979B}"/>
    <dgm:cxn modelId="{0C8AE0FD-DEAF-41F6-BA7A-09B90E196561}" type="presParOf" srcId="{DFD27EC1-2970-48EA-BBE9-30459B959BCE}" destId="{3B078868-4CB9-447A-9D19-7FDB85C3D040}" srcOrd="0" destOrd="0" presId="urn:microsoft.com/office/officeart/2016/7/layout/LinearArrowProcessNumbered"/>
    <dgm:cxn modelId="{EF472660-08E5-497F-AB1C-E660DDE99E0F}" type="presParOf" srcId="{3B078868-4CB9-447A-9D19-7FDB85C3D040}" destId="{48D8EE8C-ED16-4AF1-8D5B-9623B9B20974}" srcOrd="0" destOrd="0" presId="urn:microsoft.com/office/officeart/2016/7/layout/LinearArrowProcessNumbered"/>
    <dgm:cxn modelId="{CF3BC446-9B02-460B-8BE7-D8CAAC6E119D}" type="presParOf" srcId="{3B078868-4CB9-447A-9D19-7FDB85C3D040}" destId="{3F4149A2-3B3B-47A5-8CD4-DBB010CD2E0D}" srcOrd="1" destOrd="0" presId="urn:microsoft.com/office/officeart/2016/7/layout/LinearArrowProcessNumbered"/>
    <dgm:cxn modelId="{1DF2D504-D31A-4A48-B74C-2F1175055472}" type="presParOf" srcId="{3F4149A2-3B3B-47A5-8CD4-DBB010CD2E0D}" destId="{8AABEAAB-E419-401B-9894-3AA16CD8646D}" srcOrd="0" destOrd="0" presId="urn:microsoft.com/office/officeart/2016/7/layout/LinearArrowProcessNumbered"/>
    <dgm:cxn modelId="{88F3F946-8AAB-4361-9F69-560DC3F2DAA2}" type="presParOf" srcId="{3F4149A2-3B3B-47A5-8CD4-DBB010CD2E0D}" destId="{FEFA8CC1-A583-48E8-8B2E-C93C87174F01}" srcOrd="1" destOrd="0" presId="urn:microsoft.com/office/officeart/2016/7/layout/LinearArrowProcessNumbered"/>
    <dgm:cxn modelId="{8F4EEB59-0EE2-462F-9664-F84666D55514}" type="presParOf" srcId="{3F4149A2-3B3B-47A5-8CD4-DBB010CD2E0D}" destId="{71EF8142-99B4-41B2-A9B1-9B353806FF22}" srcOrd="2" destOrd="0" presId="urn:microsoft.com/office/officeart/2016/7/layout/LinearArrowProcessNumbered"/>
    <dgm:cxn modelId="{C7A70803-9AB8-4CA8-800F-4C2D0CFBC9ED}" type="presParOf" srcId="{3F4149A2-3B3B-47A5-8CD4-DBB010CD2E0D}" destId="{EEE5C96B-7A08-42E3-83E9-7E9288569AB2}" srcOrd="3" destOrd="0" presId="urn:microsoft.com/office/officeart/2016/7/layout/LinearArrowProcessNumbered"/>
    <dgm:cxn modelId="{3190D31B-2C28-4EE4-9C97-E01ABE8AE7F0}" type="presParOf" srcId="{3B078868-4CB9-447A-9D19-7FDB85C3D040}" destId="{8F7139A8-23D8-42DA-8696-D44F99571FE2}" srcOrd="2" destOrd="0" presId="urn:microsoft.com/office/officeart/2016/7/layout/LinearArrowProcessNumbered"/>
    <dgm:cxn modelId="{7B966734-644E-4D21-9224-4DD41FC1A5F4}" type="presParOf" srcId="{DFD27EC1-2970-48EA-BBE9-30459B959BCE}" destId="{AFF7CE92-5511-4DB3-B37D-1E1BDFC68793}" srcOrd="1" destOrd="0" presId="urn:microsoft.com/office/officeart/2016/7/layout/LinearArrowProcessNumbered"/>
    <dgm:cxn modelId="{8B006A87-FFF8-4416-B57A-75C44BB0B8BD}" type="presParOf" srcId="{DFD27EC1-2970-48EA-BBE9-30459B959BCE}" destId="{782E36EC-A8C2-40C2-9700-6115C7D3BD1E}" srcOrd="2" destOrd="0" presId="urn:microsoft.com/office/officeart/2016/7/layout/LinearArrowProcessNumbered"/>
    <dgm:cxn modelId="{7F1FD542-E7BB-4AA6-BB8C-11CADCB71E48}" type="presParOf" srcId="{782E36EC-A8C2-40C2-9700-6115C7D3BD1E}" destId="{9D7BD838-918D-49E3-B4AD-D95FECF48934}" srcOrd="0" destOrd="0" presId="urn:microsoft.com/office/officeart/2016/7/layout/LinearArrowProcessNumbered"/>
    <dgm:cxn modelId="{2EF80EAF-06F1-4DD7-BFD7-1DFAAB5A946F}" type="presParOf" srcId="{782E36EC-A8C2-40C2-9700-6115C7D3BD1E}" destId="{BF438D37-AB3F-4691-AC96-6556BA9087C3}" srcOrd="1" destOrd="0" presId="urn:microsoft.com/office/officeart/2016/7/layout/LinearArrowProcessNumbered"/>
    <dgm:cxn modelId="{EDA77936-50C0-442B-9DC9-8E3625AA4AC9}" type="presParOf" srcId="{BF438D37-AB3F-4691-AC96-6556BA9087C3}" destId="{561EA2C5-52A9-4FF7-B69F-27F7E1E965A3}" srcOrd="0" destOrd="0" presId="urn:microsoft.com/office/officeart/2016/7/layout/LinearArrowProcessNumbered"/>
    <dgm:cxn modelId="{BCB2B94F-28D0-4283-9671-026400623BD1}" type="presParOf" srcId="{BF438D37-AB3F-4691-AC96-6556BA9087C3}" destId="{5C494308-87C3-4AEB-A3ED-DCD0DE91FE60}" srcOrd="1" destOrd="0" presId="urn:microsoft.com/office/officeart/2016/7/layout/LinearArrowProcessNumbered"/>
    <dgm:cxn modelId="{39F8D4BF-A034-40E0-B7DD-045B7B7A128B}" type="presParOf" srcId="{BF438D37-AB3F-4691-AC96-6556BA9087C3}" destId="{6B4A1E0A-557D-481A-8B8B-9296D793F574}" srcOrd="2" destOrd="0" presId="urn:microsoft.com/office/officeart/2016/7/layout/LinearArrowProcessNumbered"/>
    <dgm:cxn modelId="{F0DD8C96-E511-4C3D-BE8B-8A9B72C33F0C}" type="presParOf" srcId="{BF438D37-AB3F-4691-AC96-6556BA9087C3}" destId="{889FEEEB-A513-403C-A79D-3FC3F62D158D}" srcOrd="3" destOrd="0" presId="urn:microsoft.com/office/officeart/2016/7/layout/LinearArrowProcessNumbered"/>
    <dgm:cxn modelId="{5DC61999-36FE-4E59-93D7-57E50C441BF5}" type="presParOf" srcId="{782E36EC-A8C2-40C2-9700-6115C7D3BD1E}" destId="{D42E13FE-0783-4B8D-A1A8-C0834158D739}" srcOrd="2" destOrd="0" presId="urn:microsoft.com/office/officeart/2016/7/layout/LinearArrowProcessNumbered"/>
    <dgm:cxn modelId="{0AB6C654-810C-4681-9043-B97E6B31A83F}" type="presParOf" srcId="{DFD27EC1-2970-48EA-BBE9-30459B959BCE}" destId="{54F2A864-8848-4D03-85C2-D861F3F6212E}" srcOrd="3" destOrd="0" presId="urn:microsoft.com/office/officeart/2016/7/layout/LinearArrowProcessNumbered"/>
    <dgm:cxn modelId="{B7B1AF04-4DEB-40F2-B2F6-D7077A39788B}" type="presParOf" srcId="{DFD27EC1-2970-48EA-BBE9-30459B959BCE}" destId="{C2451A65-06B8-4DD6-8279-A49197366625}" srcOrd="4" destOrd="0" presId="urn:microsoft.com/office/officeart/2016/7/layout/LinearArrowProcessNumbered"/>
    <dgm:cxn modelId="{382F662D-BDFB-4E01-88CD-48C3BF367CA6}" type="presParOf" srcId="{C2451A65-06B8-4DD6-8279-A49197366625}" destId="{D5CFB83E-EC5D-4994-86D2-0B955A06E424}" srcOrd="0" destOrd="0" presId="urn:microsoft.com/office/officeart/2016/7/layout/LinearArrowProcessNumbered"/>
    <dgm:cxn modelId="{6565A292-0645-44B4-A917-9196DCA762C6}" type="presParOf" srcId="{C2451A65-06B8-4DD6-8279-A49197366625}" destId="{7DDF5F2A-AD4B-4415-A469-8E497DA16ED2}" srcOrd="1" destOrd="0" presId="urn:microsoft.com/office/officeart/2016/7/layout/LinearArrowProcessNumbered"/>
    <dgm:cxn modelId="{737F7F98-9F41-405C-9EFB-827DF9B79B58}" type="presParOf" srcId="{7DDF5F2A-AD4B-4415-A469-8E497DA16ED2}" destId="{9E6BD235-D4AE-49C1-B12B-8A5B25AF636A}" srcOrd="0" destOrd="0" presId="urn:microsoft.com/office/officeart/2016/7/layout/LinearArrowProcessNumbered"/>
    <dgm:cxn modelId="{F0D968A4-9273-441B-9131-FEEEB9B78E54}" type="presParOf" srcId="{7DDF5F2A-AD4B-4415-A469-8E497DA16ED2}" destId="{F86AF592-34B3-4953-9585-22CB1C995B13}" srcOrd="1" destOrd="0" presId="urn:microsoft.com/office/officeart/2016/7/layout/LinearArrowProcessNumbered"/>
    <dgm:cxn modelId="{3ADAD832-88D9-473E-AEE0-62136C976112}" type="presParOf" srcId="{7DDF5F2A-AD4B-4415-A469-8E497DA16ED2}" destId="{93673C92-177E-476F-8E4C-719755A78051}" srcOrd="2" destOrd="0" presId="urn:microsoft.com/office/officeart/2016/7/layout/LinearArrowProcessNumbered"/>
    <dgm:cxn modelId="{1D760AA3-1619-42A0-9B74-B2A598D543FE}" type="presParOf" srcId="{7DDF5F2A-AD4B-4415-A469-8E497DA16ED2}" destId="{967D336C-81E3-4A8F-A64B-8480B97CEE79}" srcOrd="3" destOrd="0" presId="urn:microsoft.com/office/officeart/2016/7/layout/LinearArrowProcessNumbered"/>
    <dgm:cxn modelId="{4DF112B0-9597-498F-A977-8A3A6D648759}" type="presParOf" srcId="{C2451A65-06B8-4DD6-8279-A49197366625}" destId="{3F31DF09-30AA-4E36-9F6A-2E27CBD7F09E}" srcOrd="2" destOrd="0" presId="urn:microsoft.com/office/officeart/2016/7/layout/LinearArrowProcessNumbered"/>
    <dgm:cxn modelId="{11D8C39C-259E-4B8D-8967-FD6B9EC020F8}" type="presParOf" srcId="{DFD27EC1-2970-48EA-BBE9-30459B959BCE}" destId="{8F7E341E-2C66-4CF2-8132-66BE44BEF4A2}" srcOrd="5" destOrd="0" presId="urn:microsoft.com/office/officeart/2016/7/layout/LinearArrowProcessNumbered"/>
    <dgm:cxn modelId="{52083C6C-4EBE-4E64-9E7A-BDB338D006FA}" type="presParOf" srcId="{DFD27EC1-2970-48EA-BBE9-30459B959BCE}" destId="{5FB37AFA-A861-4FE3-B32D-E8C7F68F9DE9}" srcOrd="6" destOrd="0" presId="urn:microsoft.com/office/officeart/2016/7/layout/LinearArrowProcessNumbered"/>
    <dgm:cxn modelId="{94835001-5919-4F1B-B93C-ACA5ACB9FFFA}" type="presParOf" srcId="{5FB37AFA-A861-4FE3-B32D-E8C7F68F9DE9}" destId="{12BA9EE9-8CB2-4BFC-AF2C-66AA693B05A5}" srcOrd="0" destOrd="0" presId="urn:microsoft.com/office/officeart/2016/7/layout/LinearArrowProcessNumbered"/>
    <dgm:cxn modelId="{7422196C-58C3-4138-92A1-8D29F2F6A830}" type="presParOf" srcId="{5FB37AFA-A861-4FE3-B32D-E8C7F68F9DE9}" destId="{66334FB3-DF9E-43FF-A48F-A3BD00853EDC}" srcOrd="1" destOrd="0" presId="urn:microsoft.com/office/officeart/2016/7/layout/LinearArrowProcessNumbered"/>
    <dgm:cxn modelId="{22F74E9C-BE72-456A-A580-BADBA7C56573}" type="presParOf" srcId="{66334FB3-DF9E-43FF-A48F-A3BD00853EDC}" destId="{0324E70F-AD97-4298-BCED-00A32F7D347A}" srcOrd="0" destOrd="0" presId="urn:microsoft.com/office/officeart/2016/7/layout/LinearArrowProcessNumbered"/>
    <dgm:cxn modelId="{0D945ABC-E443-4F65-8066-4EF383AEF8FA}" type="presParOf" srcId="{66334FB3-DF9E-43FF-A48F-A3BD00853EDC}" destId="{1D5E7C3D-31A5-4ADD-B030-9EEA39336CBB}" srcOrd="1" destOrd="0" presId="urn:microsoft.com/office/officeart/2016/7/layout/LinearArrowProcessNumbered"/>
    <dgm:cxn modelId="{718526C8-822D-451F-B93B-AAC05E9B833B}" type="presParOf" srcId="{66334FB3-DF9E-43FF-A48F-A3BD00853EDC}" destId="{BCBAFC44-4624-43D7-AEE9-D635DA2FF3D7}" srcOrd="2" destOrd="0" presId="urn:microsoft.com/office/officeart/2016/7/layout/LinearArrowProcessNumbered"/>
    <dgm:cxn modelId="{131F2556-9581-4FB5-912F-2035026AC3DB}" type="presParOf" srcId="{66334FB3-DF9E-43FF-A48F-A3BD00853EDC}" destId="{0D72B6B1-1D26-4E3F-9E37-D0F2062C0496}" srcOrd="3" destOrd="0" presId="urn:microsoft.com/office/officeart/2016/7/layout/LinearArrowProcessNumbered"/>
    <dgm:cxn modelId="{CEAE4A5C-832D-48F3-880E-8BECDAABBF6C}" type="presParOf" srcId="{5FB37AFA-A861-4FE3-B32D-E8C7F68F9DE9}" destId="{C0AF018F-E62B-42CA-A33C-46B32C27178D}" srcOrd="2" destOrd="0" presId="urn:microsoft.com/office/officeart/2016/7/layout/LinearArrowProcessNumbered"/>
    <dgm:cxn modelId="{8555AE57-8378-4EF0-B243-7EB0A6F163B4}" type="presParOf" srcId="{DFD27EC1-2970-48EA-BBE9-30459B959BCE}" destId="{4A2BFFC9-21B4-4A29-A6D4-C86A62D38802}" srcOrd="7" destOrd="0" presId="urn:microsoft.com/office/officeart/2016/7/layout/LinearArrowProcessNumbered"/>
    <dgm:cxn modelId="{96D8A281-7D23-40DA-A545-D2A56D693A89}" type="presParOf" srcId="{DFD27EC1-2970-48EA-BBE9-30459B959BCE}" destId="{8FF70240-635A-457E-A6F8-B75469CD036D}" srcOrd="8" destOrd="0" presId="urn:microsoft.com/office/officeart/2016/7/layout/LinearArrowProcessNumbered"/>
    <dgm:cxn modelId="{DC135801-DF76-4E72-86E0-D1A5673C5B9C}" type="presParOf" srcId="{8FF70240-635A-457E-A6F8-B75469CD036D}" destId="{1DF8FA3F-CDFB-400B-8A17-C71B28D5DB77}" srcOrd="0" destOrd="0" presId="urn:microsoft.com/office/officeart/2016/7/layout/LinearArrowProcessNumbered"/>
    <dgm:cxn modelId="{FE2B0D79-2D8F-45C3-BAB0-458040F2205B}" type="presParOf" srcId="{8FF70240-635A-457E-A6F8-B75469CD036D}" destId="{2891F942-DD57-474C-BEEF-11582C062527}" srcOrd="1" destOrd="0" presId="urn:microsoft.com/office/officeart/2016/7/layout/LinearArrowProcessNumbered"/>
    <dgm:cxn modelId="{8ECAB5D8-9D11-45DC-BB2F-4880E932CB79}" type="presParOf" srcId="{2891F942-DD57-474C-BEEF-11582C062527}" destId="{8BA302E2-9B31-47A3-B147-060CCBE78305}" srcOrd="0" destOrd="0" presId="urn:microsoft.com/office/officeart/2016/7/layout/LinearArrowProcessNumbered"/>
    <dgm:cxn modelId="{85701EF9-8F0C-4F45-A27E-C95D476835A2}" type="presParOf" srcId="{2891F942-DD57-474C-BEEF-11582C062527}" destId="{FF370875-4EE1-434E-9E96-DF0A57DA6EF2}" srcOrd="1" destOrd="0" presId="urn:microsoft.com/office/officeart/2016/7/layout/LinearArrowProcessNumbered"/>
    <dgm:cxn modelId="{2757380D-B96B-4477-96BD-3C595323B4F4}" type="presParOf" srcId="{2891F942-DD57-474C-BEEF-11582C062527}" destId="{08747B65-6D33-4CB6-9ED1-7E965DD6AB6F}" srcOrd="2" destOrd="0" presId="urn:microsoft.com/office/officeart/2016/7/layout/LinearArrowProcessNumbered"/>
    <dgm:cxn modelId="{75042458-2504-492F-B02B-29EB32E7E304}" type="presParOf" srcId="{2891F942-DD57-474C-BEEF-11582C062527}" destId="{22A8AD58-5BBC-4661-88B1-1479C708F98C}" srcOrd="3" destOrd="0" presId="urn:microsoft.com/office/officeart/2016/7/layout/LinearArrowProcessNumbered"/>
    <dgm:cxn modelId="{D81575EC-F919-40BC-9E80-7F59405F4C75}" type="presParOf" srcId="{8FF70240-635A-457E-A6F8-B75469CD036D}" destId="{18B4018A-155F-4806-85F1-0431487A0BDE}" srcOrd="2" destOrd="0" presId="urn:microsoft.com/office/officeart/2016/7/layout/LinearArrowProcessNumbered"/>
    <dgm:cxn modelId="{5F65782A-8FAC-4DDF-BB5C-D15F6B1F6904}" type="presParOf" srcId="{DFD27EC1-2970-48EA-BBE9-30459B959BCE}" destId="{FAEF5F2C-9351-40A2-BD91-85133F1CEBD0}" srcOrd="9" destOrd="0" presId="urn:microsoft.com/office/officeart/2016/7/layout/LinearArrowProcessNumbered"/>
    <dgm:cxn modelId="{40278144-D152-4D4F-80B8-2769FA28AB53}" type="presParOf" srcId="{DFD27EC1-2970-48EA-BBE9-30459B959BCE}" destId="{80E1162D-28DB-4E52-AFB0-363318B134B0}" srcOrd="10" destOrd="0" presId="urn:microsoft.com/office/officeart/2016/7/layout/LinearArrowProcessNumbered"/>
    <dgm:cxn modelId="{55CE57FF-7353-48AE-9C5F-42DEE564D263}" type="presParOf" srcId="{80E1162D-28DB-4E52-AFB0-363318B134B0}" destId="{7D60367C-8BD6-4BD1-B310-2AC01BD8102A}" srcOrd="0" destOrd="0" presId="urn:microsoft.com/office/officeart/2016/7/layout/LinearArrowProcessNumbered"/>
    <dgm:cxn modelId="{85414FE9-66E9-44CC-B824-0D432C6EDF49}" type="presParOf" srcId="{80E1162D-28DB-4E52-AFB0-363318B134B0}" destId="{F6339E69-4C64-495A-ACD2-859F9CF3D5DA}" srcOrd="1" destOrd="0" presId="urn:microsoft.com/office/officeart/2016/7/layout/LinearArrowProcessNumbered"/>
    <dgm:cxn modelId="{D40697A1-9FBE-4F0D-9164-F8A73600FB88}" type="presParOf" srcId="{F6339E69-4C64-495A-ACD2-859F9CF3D5DA}" destId="{43088A51-11D9-45AC-B02B-5843E14BE22E}" srcOrd="0" destOrd="0" presId="urn:microsoft.com/office/officeart/2016/7/layout/LinearArrowProcessNumbered"/>
    <dgm:cxn modelId="{C13BDC2F-6784-451B-8B1A-E1B2DB5E81DD}" type="presParOf" srcId="{F6339E69-4C64-495A-ACD2-859F9CF3D5DA}" destId="{520BB45A-A013-4476-B63E-3A8D49089DF8}" srcOrd="1" destOrd="0" presId="urn:microsoft.com/office/officeart/2016/7/layout/LinearArrowProcessNumbered"/>
    <dgm:cxn modelId="{A0A43BD3-4E45-499E-9FAD-9E4D7C77956B}" type="presParOf" srcId="{F6339E69-4C64-495A-ACD2-859F9CF3D5DA}" destId="{FDBDBE19-EF93-47BF-8A4E-4B37DE380A2D}" srcOrd="2" destOrd="0" presId="urn:microsoft.com/office/officeart/2016/7/layout/LinearArrowProcessNumbered"/>
    <dgm:cxn modelId="{68C1C159-1DB8-4D27-BEA8-81752A2C3DB3}" type="presParOf" srcId="{F6339E69-4C64-495A-ACD2-859F9CF3D5DA}" destId="{0C887335-5064-4CB5-ADAD-04528913AE56}" srcOrd="3" destOrd="0" presId="urn:microsoft.com/office/officeart/2016/7/layout/LinearArrowProcessNumbered"/>
    <dgm:cxn modelId="{D8CAF4DE-8201-4655-A498-C68229AE7AA6}" type="presParOf" srcId="{80E1162D-28DB-4E52-AFB0-363318B134B0}" destId="{5A7C722B-3D8F-49B2-B8C6-BFF1779CB000}" srcOrd="2" destOrd="0" presId="urn:microsoft.com/office/officeart/2016/7/layout/LinearArrowProcessNumbered"/>
    <dgm:cxn modelId="{49164F48-D705-4A6D-9BE1-836B06D59FC2}" type="presParOf" srcId="{DFD27EC1-2970-48EA-BBE9-30459B959BCE}" destId="{20C274F6-F8B6-4C6A-8095-0C06A66DBA7E}" srcOrd="11" destOrd="0" presId="urn:microsoft.com/office/officeart/2016/7/layout/LinearArrowProcessNumbered"/>
    <dgm:cxn modelId="{2824CE71-9F90-495B-BFDF-9A358C0CE080}" type="presParOf" srcId="{DFD27EC1-2970-48EA-BBE9-30459B959BCE}" destId="{BF19BE18-E7AC-443D-9E42-467730BDE395}" srcOrd="12" destOrd="0" presId="urn:microsoft.com/office/officeart/2016/7/layout/LinearArrowProcessNumbered"/>
    <dgm:cxn modelId="{9D19387A-05A4-463C-9566-6928BB14F988}" type="presParOf" srcId="{BF19BE18-E7AC-443D-9E42-467730BDE395}" destId="{2B1648C3-ECC2-4650-9557-C8B2B9DB8EE8}" srcOrd="0" destOrd="0" presId="urn:microsoft.com/office/officeart/2016/7/layout/LinearArrowProcessNumbered"/>
    <dgm:cxn modelId="{31175E18-5847-42B8-BCC8-0919A9466B35}" type="presParOf" srcId="{BF19BE18-E7AC-443D-9E42-467730BDE395}" destId="{B55FC6C5-9BB4-42F7-A572-5242E2C55CD9}" srcOrd="1" destOrd="0" presId="urn:microsoft.com/office/officeart/2016/7/layout/LinearArrowProcessNumbered"/>
    <dgm:cxn modelId="{C7BDB584-5C1A-4B33-848F-BDD11605A569}" type="presParOf" srcId="{B55FC6C5-9BB4-42F7-A572-5242E2C55CD9}" destId="{7E61E273-E9DE-4558-9BF9-418F7792AE76}" srcOrd="0" destOrd="0" presId="urn:microsoft.com/office/officeart/2016/7/layout/LinearArrowProcessNumbered"/>
    <dgm:cxn modelId="{AA77CFB9-8575-4247-A226-E36EFBE68C70}" type="presParOf" srcId="{B55FC6C5-9BB4-42F7-A572-5242E2C55CD9}" destId="{EF0F4FDE-4730-469C-9DC0-FE70BBBA55A4}" srcOrd="1" destOrd="0" presId="urn:microsoft.com/office/officeart/2016/7/layout/LinearArrowProcessNumbered"/>
    <dgm:cxn modelId="{88605A92-E726-46FA-82E1-697213D8A2C4}" type="presParOf" srcId="{B55FC6C5-9BB4-42F7-A572-5242E2C55CD9}" destId="{DB9C1821-1E6B-426C-BB90-5CD21572F2A4}" srcOrd="2" destOrd="0" presId="urn:microsoft.com/office/officeart/2016/7/layout/LinearArrowProcessNumbered"/>
    <dgm:cxn modelId="{630C0275-8056-4CF4-859E-E9E66636068D}" type="presParOf" srcId="{B55FC6C5-9BB4-42F7-A572-5242E2C55CD9}" destId="{07835783-497C-4E05-92C9-8138DFE9A23A}" srcOrd="3" destOrd="0" presId="urn:microsoft.com/office/officeart/2016/7/layout/LinearArrowProcessNumbered"/>
    <dgm:cxn modelId="{8E6F3945-E1AB-4650-9998-08A73C547E2D}" type="presParOf" srcId="{BF19BE18-E7AC-443D-9E42-467730BDE395}" destId="{44AD8B69-A277-4BE1-9561-C37445216B19}" srcOrd="2" destOrd="0" presId="urn:microsoft.com/office/officeart/2016/7/layout/LinearArrowProcessNumbered"/>
    <dgm:cxn modelId="{46EDB699-76E0-496A-8F09-57674126DFD8}" type="presParOf" srcId="{DFD27EC1-2970-48EA-BBE9-30459B959BCE}" destId="{B8E3F3B3-D53E-492C-BC8F-B47BDC90C6F5}" srcOrd="13" destOrd="0" presId="urn:microsoft.com/office/officeart/2016/7/layout/LinearArrowProcessNumbered"/>
    <dgm:cxn modelId="{979DD7E5-DE36-487C-B1FF-BEF462272105}" type="presParOf" srcId="{DFD27EC1-2970-48EA-BBE9-30459B959BCE}" destId="{15CF772B-864E-4E25-96F6-796641CB921F}" srcOrd="14" destOrd="0" presId="urn:microsoft.com/office/officeart/2016/7/layout/LinearArrowProcessNumbered"/>
    <dgm:cxn modelId="{DD22EBF6-21DB-45FB-A588-007B2A69263C}" type="presParOf" srcId="{15CF772B-864E-4E25-96F6-796641CB921F}" destId="{6CA6A047-BADE-47A8-AC79-ECAEC30A945C}" srcOrd="0" destOrd="0" presId="urn:microsoft.com/office/officeart/2016/7/layout/LinearArrowProcessNumbered"/>
    <dgm:cxn modelId="{D172315D-4DF2-45A2-AECC-584BC0DC18D3}" type="presParOf" srcId="{15CF772B-864E-4E25-96F6-796641CB921F}" destId="{ABF7E7F5-641B-48E7-AF73-6AEE60F4D572}" srcOrd="1" destOrd="0" presId="urn:microsoft.com/office/officeart/2016/7/layout/LinearArrowProcessNumbered"/>
    <dgm:cxn modelId="{CBA335C3-9186-4001-8709-0DD0C481BA36}" type="presParOf" srcId="{ABF7E7F5-641B-48E7-AF73-6AEE60F4D572}" destId="{2DBFAFC0-F523-4F2A-BA62-4F28F2867869}" srcOrd="0" destOrd="0" presId="urn:microsoft.com/office/officeart/2016/7/layout/LinearArrowProcessNumbered"/>
    <dgm:cxn modelId="{F9FEEBC4-91AC-474E-B964-EB1D3D2549A4}" type="presParOf" srcId="{ABF7E7F5-641B-48E7-AF73-6AEE60F4D572}" destId="{AAFBC048-C919-42FA-953A-07FC77AEF756}" srcOrd="1" destOrd="0" presId="urn:microsoft.com/office/officeart/2016/7/layout/LinearArrowProcessNumbered"/>
    <dgm:cxn modelId="{4CCBB881-1E04-4B9F-8B17-9EB40FE539E1}" type="presParOf" srcId="{ABF7E7F5-641B-48E7-AF73-6AEE60F4D572}" destId="{5BBD39AF-B515-45AD-A6C2-AAFB7F5C0384}" srcOrd="2" destOrd="0" presId="urn:microsoft.com/office/officeart/2016/7/layout/LinearArrowProcessNumbered"/>
    <dgm:cxn modelId="{EA4CECAB-E0BB-435C-9987-BBD6CB4C90C1}" type="presParOf" srcId="{ABF7E7F5-641B-48E7-AF73-6AEE60F4D572}" destId="{CD751E1F-D2E2-451A-8C4F-B195B2D8C7B6}" srcOrd="3" destOrd="0" presId="urn:microsoft.com/office/officeart/2016/7/layout/LinearArrowProcessNumbered"/>
    <dgm:cxn modelId="{86DE0BF6-AAD3-46D3-8F12-F5AC12B345AA}" type="presParOf" srcId="{15CF772B-864E-4E25-96F6-796641CB921F}" destId="{BBE99D71-1141-43C7-B629-C655DBE9AFF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983FE7-0305-46A8-90FC-1024E6E345E6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28EF39-3FFB-4B30-AD30-9BF244141A68}">
      <dgm:prSet/>
      <dgm:spPr/>
      <dgm:t>
        <a:bodyPr/>
        <a:lstStyle/>
        <a:p>
          <a:r>
            <a:rPr lang="en-US" b="1" i="0">
              <a:latin typeface="Work Sans"/>
            </a:rPr>
            <a:t>About the Library</a:t>
          </a:r>
          <a:r>
            <a:rPr lang="en-US" b="0" i="0">
              <a:latin typeface="Work Sans"/>
            </a:rPr>
            <a:t> </a:t>
          </a:r>
          <a:endParaRPr lang="en-US">
            <a:latin typeface="Work Sans"/>
          </a:endParaRPr>
        </a:p>
      </dgm:t>
    </dgm:pt>
    <dgm:pt modelId="{CA47A33D-85A4-4BA7-A7BF-2D190644D728}" type="parTrans" cxnId="{484D08EA-6E6A-4F6A-8677-E49CBB902614}">
      <dgm:prSet/>
      <dgm:spPr/>
      <dgm:t>
        <a:bodyPr/>
        <a:lstStyle/>
        <a:p>
          <a:endParaRPr lang="en-US"/>
        </a:p>
      </dgm:t>
    </dgm:pt>
    <dgm:pt modelId="{576CAA48-B533-4FC5-94B4-05A02F5C83C4}" type="sibTrans" cxnId="{484D08EA-6E6A-4F6A-8677-E49CBB902614}">
      <dgm:prSet/>
      <dgm:spPr/>
      <dgm:t>
        <a:bodyPr/>
        <a:lstStyle/>
        <a:p>
          <a:endParaRPr lang="en-US"/>
        </a:p>
      </dgm:t>
    </dgm:pt>
    <dgm:pt modelId="{A4D1C7EF-4AFD-4367-AF23-B45CDF987071}">
      <dgm:prSet phldr="0"/>
      <dgm:spPr/>
      <dgm:t>
        <a:bodyPr/>
        <a:lstStyle/>
        <a:p>
          <a:pPr rtl="0"/>
          <a:r>
            <a:rPr lang="en-US" sz="1800">
              <a:latin typeface="Work Sans"/>
            </a:rPr>
            <a:t>News, Events, and Exhibits</a:t>
          </a:r>
        </a:p>
      </dgm:t>
    </dgm:pt>
    <dgm:pt modelId="{C5F4A381-1C08-4C8A-B6C3-5C4FBC10FAF7}" type="parTrans" cxnId="{FF0DD0B0-AD96-4056-8A72-92C3999659AE}">
      <dgm:prSet/>
      <dgm:spPr/>
      <dgm:t>
        <a:bodyPr/>
        <a:lstStyle/>
        <a:p>
          <a:endParaRPr lang="en-US"/>
        </a:p>
      </dgm:t>
    </dgm:pt>
    <dgm:pt modelId="{DF47BB44-FA98-4634-B929-8E3EB45F3EA5}" type="sibTrans" cxnId="{FF0DD0B0-AD96-4056-8A72-92C3999659AE}">
      <dgm:prSet/>
      <dgm:spPr/>
      <dgm:t>
        <a:bodyPr/>
        <a:lstStyle/>
        <a:p>
          <a:endParaRPr lang="en-US"/>
        </a:p>
      </dgm:t>
    </dgm:pt>
    <dgm:pt modelId="{D59C9CF6-7EE3-45C6-A594-60A810E5AFD0}">
      <dgm:prSet phldr="0"/>
      <dgm:spPr/>
      <dgm:t>
        <a:bodyPr/>
        <a:lstStyle/>
        <a:p>
          <a:pPr rtl="0"/>
          <a:r>
            <a:rPr lang="en-US">
              <a:latin typeface="Work Sans"/>
            </a:rPr>
            <a:t>Campus Research Day</a:t>
          </a:r>
        </a:p>
      </dgm:t>
    </dgm:pt>
    <dgm:pt modelId="{87658501-BBBA-4501-AB1A-C4ADA8697DA5}" type="parTrans" cxnId="{B32464AF-22D4-4ACE-BB0D-456DAF4DD4F3}">
      <dgm:prSet/>
      <dgm:spPr/>
      <dgm:t>
        <a:bodyPr/>
        <a:lstStyle/>
        <a:p>
          <a:endParaRPr lang="en-US"/>
        </a:p>
      </dgm:t>
    </dgm:pt>
    <dgm:pt modelId="{862FB8B2-A1C2-4FB5-B04F-D1AD2790AAD9}" type="sibTrans" cxnId="{B32464AF-22D4-4ACE-BB0D-456DAF4DD4F3}">
      <dgm:prSet/>
      <dgm:spPr/>
      <dgm:t>
        <a:bodyPr/>
        <a:lstStyle/>
        <a:p>
          <a:endParaRPr lang="en-US"/>
        </a:p>
      </dgm:t>
    </dgm:pt>
    <dgm:pt modelId="{B37C2706-F4C1-4AC4-A487-7A4DC29B7F24}">
      <dgm:prSet/>
      <dgm:spPr/>
      <dgm:t>
        <a:bodyPr/>
        <a:lstStyle/>
        <a:p>
          <a:r>
            <a:rPr lang="en-US" b="0" i="0">
              <a:latin typeface="Work Sans"/>
            </a:rPr>
            <a:t>Give Now </a:t>
          </a:r>
          <a:endParaRPr lang="en-US">
            <a:latin typeface="Work Sans"/>
          </a:endParaRPr>
        </a:p>
      </dgm:t>
    </dgm:pt>
    <dgm:pt modelId="{A86968FB-00DB-4E4E-8210-DEC3C6EF2C2D}" type="parTrans" cxnId="{20AAD037-5409-4325-A38C-EF0DF989871B}">
      <dgm:prSet/>
      <dgm:spPr/>
      <dgm:t>
        <a:bodyPr/>
        <a:lstStyle/>
        <a:p>
          <a:endParaRPr lang="en-US"/>
        </a:p>
      </dgm:t>
    </dgm:pt>
    <dgm:pt modelId="{4DDE4492-A6B0-404F-BAA6-CF2230AD696A}" type="sibTrans" cxnId="{20AAD037-5409-4325-A38C-EF0DF989871B}">
      <dgm:prSet/>
      <dgm:spPr/>
      <dgm:t>
        <a:bodyPr/>
        <a:lstStyle/>
        <a:p>
          <a:endParaRPr lang="en-US"/>
        </a:p>
      </dgm:t>
    </dgm:pt>
    <dgm:pt modelId="{7160CD89-AA9F-456B-BC4D-B92D6AAF47FC}">
      <dgm:prSet/>
      <dgm:spPr/>
      <dgm:t>
        <a:bodyPr/>
        <a:lstStyle/>
        <a:p>
          <a:r>
            <a:rPr lang="en-US" b="0" i="0">
              <a:latin typeface="Work Sans"/>
            </a:rPr>
            <a:t>Visitor Information </a:t>
          </a:r>
          <a:endParaRPr lang="en-US">
            <a:latin typeface="Work Sans"/>
          </a:endParaRPr>
        </a:p>
      </dgm:t>
    </dgm:pt>
    <dgm:pt modelId="{CB890ED1-249A-40C5-A9AC-DCDA59EE72CB}" type="parTrans" cxnId="{EAD3F401-A29D-4324-BE0B-D4F110D5774C}">
      <dgm:prSet/>
      <dgm:spPr/>
      <dgm:t>
        <a:bodyPr/>
        <a:lstStyle/>
        <a:p>
          <a:endParaRPr lang="en-US"/>
        </a:p>
      </dgm:t>
    </dgm:pt>
    <dgm:pt modelId="{0C3E4AB7-0E7B-4EDB-8C32-6AD40F190EA5}" type="sibTrans" cxnId="{EAD3F401-A29D-4324-BE0B-D4F110D5774C}">
      <dgm:prSet/>
      <dgm:spPr/>
      <dgm:t>
        <a:bodyPr/>
        <a:lstStyle/>
        <a:p>
          <a:endParaRPr lang="en-US"/>
        </a:p>
      </dgm:t>
    </dgm:pt>
    <dgm:pt modelId="{BAAE5BD5-70E9-4226-8F65-FB3AFAF7AFEE}">
      <dgm:prSet/>
      <dgm:spPr/>
      <dgm:t>
        <a:bodyPr/>
        <a:lstStyle/>
        <a:p>
          <a:r>
            <a:rPr lang="en-US" b="1" i="0">
              <a:latin typeface="Work Sans"/>
            </a:rPr>
            <a:t>Collections</a:t>
          </a:r>
          <a:endParaRPr lang="en-US">
            <a:latin typeface="Work Sans"/>
          </a:endParaRPr>
        </a:p>
      </dgm:t>
    </dgm:pt>
    <dgm:pt modelId="{DFAE6D7B-87F1-4D14-A58E-EB59A017A793}" type="parTrans" cxnId="{6963CA23-BA36-4829-BF3D-E912FA1D3F52}">
      <dgm:prSet/>
      <dgm:spPr/>
      <dgm:t>
        <a:bodyPr/>
        <a:lstStyle/>
        <a:p>
          <a:endParaRPr lang="en-US"/>
        </a:p>
      </dgm:t>
    </dgm:pt>
    <dgm:pt modelId="{EE86683B-A16B-4577-A2D9-FCD1EC50BA74}" type="sibTrans" cxnId="{6963CA23-BA36-4829-BF3D-E912FA1D3F52}">
      <dgm:prSet/>
      <dgm:spPr/>
      <dgm:t>
        <a:bodyPr/>
        <a:lstStyle/>
        <a:p>
          <a:endParaRPr lang="en-US"/>
        </a:p>
      </dgm:t>
    </dgm:pt>
    <dgm:pt modelId="{1EA35405-C284-4103-8A8A-191F20B21CDD}">
      <dgm:prSet/>
      <dgm:spPr/>
      <dgm:t>
        <a:bodyPr/>
        <a:lstStyle/>
        <a:p>
          <a:pPr rtl="0"/>
          <a:r>
            <a:rPr lang="en-US" b="0" i="0">
              <a:latin typeface="Work Sans"/>
            </a:rPr>
            <a:t>Course Specific </a:t>
          </a:r>
          <a:r>
            <a:rPr lang="en-US">
              <a:latin typeface="Work Sans"/>
            </a:rPr>
            <a:t>Lists</a:t>
          </a:r>
        </a:p>
      </dgm:t>
    </dgm:pt>
    <dgm:pt modelId="{88AD187F-A2B6-4E35-B2A9-F3C47EBB137A}" type="parTrans" cxnId="{1ABE9FFE-C4BC-47F5-999C-9390BE9BA332}">
      <dgm:prSet/>
      <dgm:spPr/>
      <dgm:t>
        <a:bodyPr/>
        <a:lstStyle/>
        <a:p>
          <a:endParaRPr lang="en-US"/>
        </a:p>
      </dgm:t>
    </dgm:pt>
    <dgm:pt modelId="{A29E693A-C7D9-4622-BD2D-7C81A65CE06A}" type="sibTrans" cxnId="{1ABE9FFE-C4BC-47F5-999C-9390BE9BA332}">
      <dgm:prSet/>
      <dgm:spPr/>
      <dgm:t>
        <a:bodyPr/>
        <a:lstStyle/>
        <a:p>
          <a:endParaRPr lang="en-US"/>
        </a:p>
      </dgm:t>
    </dgm:pt>
    <dgm:pt modelId="{3408C084-CE52-46D3-85AC-AF6BD38C777A}">
      <dgm:prSet/>
      <dgm:spPr/>
      <dgm:t>
        <a:bodyPr/>
        <a:lstStyle/>
        <a:p>
          <a:pPr rtl="0"/>
          <a:r>
            <a:rPr lang="en-US" b="0" i="0">
              <a:latin typeface="Work Sans"/>
            </a:rPr>
            <a:t>Featured Collections</a:t>
          </a:r>
        </a:p>
      </dgm:t>
    </dgm:pt>
    <dgm:pt modelId="{DE7886F1-3035-495B-8C38-46D0D9361A90}" type="parTrans" cxnId="{31D41068-90EB-436E-8C88-CB05D657767D}">
      <dgm:prSet/>
      <dgm:spPr/>
      <dgm:t>
        <a:bodyPr/>
        <a:lstStyle/>
        <a:p>
          <a:endParaRPr lang="en-US"/>
        </a:p>
      </dgm:t>
    </dgm:pt>
    <dgm:pt modelId="{1CF7BBFD-33BC-4A9B-B19A-3A59C84E0093}" type="sibTrans" cxnId="{31D41068-90EB-436E-8C88-CB05D657767D}">
      <dgm:prSet/>
      <dgm:spPr/>
      <dgm:t>
        <a:bodyPr/>
        <a:lstStyle/>
        <a:p>
          <a:endParaRPr lang="en-US"/>
        </a:p>
      </dgm:t>
    </dgm:pt>
    <dgm:pt modelId="{7192AEB2-8B1A-4704-AF49-51D1B04354AA}">
      <dgm:prSet/>
      <dgm:spPr/>
      <dgm:t>
        <a:bodyPr/>
        <a:lstStyle/>
        <a:p>
          <a:pPr rtl="0"/>
          <a:r>
            <a:rPr lang="en-US" b="1" i="0">
              <a:latin typeface="Work Sans"/>
            </a:rPr>
            <a:t>Help, Research, </a:t>
          </a:r>
          <a:r>
            <a:rPr lang="en-US" b="1">
              <a:latin typeface="Work Sans"/>
            </a:rPr>
            <a:t>&amp; Resources</a:t>
          </a:r>
          <a:endParaRPr lang="en-US">
            <a:latin typeface="Work Sans"/>
          </a:endParaRPr>
        </a:p>
      </dgm:t>
    </dgm:pt>
    <dgm:pt modelId="{46449B1C-C67D-4945-8E7B-41DECDAA7E64}" type="parTrans" cxnId="{6390494A-C788-479F-B50C-97F9F8A8322F}">
      <dgm:prSet/>
      <dgm:spPr/>
      <dgm:t>
        <a:bodyPr/>
        <a:lstStyle/>
        <a:p>
          <a:endParaRPr lang="en-US"/>
        </a:p>
      </dgm:t>
    </dgm:pt>
    <dgm:pt modelId="{4A707425-C704-49EB-8613-BFFDBF64946D}" type="sibTrans" cxnId="{6390494A-C788-479F-B50C-97F9F8A8322F}">
      <dgm:prSet/>
      <dgm:spPr/>
      <dgm:t>
        <a:bodyPr/>
        <a:lstStyle/>
        <a:p>
          <a:endParaRPr lang="en-US"/>
        </a:p>
      </dgm:t>
    </dgm:pt>
    <dgm:pt modelId="{9FB0076A-03E9-4549-8465-3202FAA82DB5}">
      <dgm:prSet phldr="0"/>
      <dgm:spPr/>
      <dgm:t>
        <a:bodyPr/>
        <a:lstStyle/>
        <a:p>
          <a:pPr rtl="0"/>
          <a:r>
            <a:rPr lang="en-US" b="0" i="0">
              <a:latin typeface="Work Sans"/>
            </a:rPr>
            <a:t>Interlibrary Loan</a:t>
          </a:r>
        </a:p>
      </dgm:t>
    </dgm:pt>
    <dgm:pt modelId="{D545C7E3-4EE1-4227-AC14-876D67CEB462}" type="parTrans" cxnId="{BE016EFE-9C75-4481-9257-5E054BA567E8}">
      <dgm:prSet/>
      <dgm:spPr/>
      <dgm:t>
        <a:bodyPr/>
        <a:lstStyle/>
        <a:p>
          <a:endParaRPr lang="en-US"/>
        </a:p>
      </dgm:t>
    </dgm:pt>
    <dgm:pt modelId="{F05A03D5-260F-453B-826E-B7C8053ACA4A}" type="sibTrans" cxnId="{BE016EFE-9C75-4481-9257-5E054BA567E8}">
      <dgm:prSet/>
      <dgm:spPr/>
      <dgm:t>
        <a:bodyPr/>
        <a:lstStyle/>
        <a:p>
          <a:endParaRPr lang="en-US"/>
        </a:p>
      </dgm:t>
    </dgm:pt>
    <dgm:pt modelId="{58D34A9A-5ECD-4206-97C3-45DFAF0DC538}">
      <dgm:prSet/>
      <dgm:spPr/>
      <dgm:t>
        <a:bodyPr/>
        <a:lstStyle/>
        <a:p>
          <a:pPr rtl="0"/>
          <a:r>
            <a:rPr lang="en-US" b="1" i="0">
              <a:latin typeface="Work Sans"/>
            </a:rPr>
            <a:t>Tutoring Center</a:t>
          </a:r>
          <a:endParaRPr lang="en-US">
            <a:latin typeface="Work Sans"/>
          </a:endParaRPr>
        </a:p>
      </dgm:t>
    </dgm:pt>
    <dgm:pt modelId="{A77D865A-2EB6-458A-BD3A-3C699ADAA813}" type="parTrans" cxnId="{6BB0A606-484A-4E6B-903E-5C4242D5E0BF}">
      <dgm:prSet/>
      <dgm:spPr/>
      <dgm:t>
        <a:bodyPr/>
        <a:lstStyle/>
        <a:p>
          <a:endParaRPr lang="en-US"/>
        </a:p>
      </dgm:t>
    </dgm:pt>
    <dgm:pt modelId="{F2034A70-CE50-4C47-AB5B-9D3C10CB6299}" type="sibTrans" cxnId="{6BB0A606-484A-4E6B-903E-5C4242D5E0BF}">
      <dgm:prSet/>
      <dgm:spPr/>
      <dgm:t>
        <a:bodyPr/>
        <a:lstStyle/>
        <a:p>
          <a:endParaRPr lang="en-US"/>
        </a:p>
      </dgm:t>
    </dgm:pt>
    <dgm:pt modelId="{BFC2AB9F-C6F8-47FD-9846-158B6DD29166}">
      <dgm:prSet/>
      <dgm:spPr/>
      <dgm:t>
        <a:bodyPr/>
        <a:lstStyle/>
        <a:p>
          <a:pPr rtl="0"/>
          <a:r>
            <a:rPr lang="en-US" b="0" i="0">
              <a:latin typeface="Work Sans"/>
            </a:rPr>
            <a:t>Schedule Appointment</a:t>
          </a:r>
        </a:p>
      </dgm:t>
    </dgm:pt>
    <dgm:pt modelId="{3C96EAB6-D90D-495C-96F2-07187E87C77B}" type="parTrans" cxnId="{15767DFC-B346-4A27-8F65-F1B45CE11FDB}">
      <dgm:prSet/>
      <dgm:spPr/>
      <dgm:t>
        <a:bodyPr/>
        <a:lstStyle/>
        <a:p>
          <a:endParaRPr lang="en-US"/>
        </a:p>
      </dgm:t>
    </dgm:pt>
    <dgm:pt modelId="{7C57BA45-886E-43AA-B8B0-17E56C24B88D}" type="sibTrans" cxnId="{15767DFC-B346-4A27-8F65-F1B45CE11FDB}">
      <dgm:prSet/>
      <dgm:spPr/>
      <dgm:t>
        <a:bodyPr/>
        <a:lstStyle/>
        <a:p>
          <a:endParaRPr lang="en-US"/>
        </a:p>
      </dgm:t>
    </dgm:pt>
    <dgm:pt modelId="{0B9E1A3E-4910-42EA-B9A4-A8C8D0C462DC}">
      <dgm:prSet phldr="0"/>
      <dgm:spPr/>
      <dgm:t>
        <a:bodyPr/>
        <a:lstStyle/>
        <a:p>
          <a:pPr rtl="0"/>
          <a:r>
            <a:rPr lang="en-US">
              <a:latin typeface="Work Sans"/>
            </a:rPr>
            <a:t>Therapy Dog Visits</a:t>
          </a:r>
        </a:p>
      </dgm:t>
    </dgm:pt>
    <dgm:pt modelId="{B777C4D7-D09F-4C7B-9822-5114FC2186C4}" type="parTrans" cxnId="{25F9CFF8-B24C-47AA-8034-F269931E8250}">
      <dgm:prSet/>
      <dgm:spPr/>
    </dgm:pt>
    <dgm:pt modelId="{2CAB6517-3E0B-415E-A185-23709B3A4A63}" type="sibTrans" cxnId="{25F9CFF8-B24C-47AA-8034-F269931E8250}">
      <dgm:prSet/>
      <dgm:spPr/>
    </dgm:pt>
    <dgm:pt modelId="{5F6AFAA7-377D-4ECC-8436-728C2FD25B12}">
      <dgm:prSet phldr="0"/>
      <dgm:spPr/>
      <dgm:t>
        <a:bodyPr/>
        <a:lstStyle/>
        <a:p>
          <a:pPr rtl="0"/>
          <a:r>
            <a:rPr lang="en-US">
              <a:latin typeface="Work Sans"/>
            </a:rPr>
            <a:t>Digital Exhibits</a:t>
          </a:r>
        </a:p>
      </dgm:t>
    </dgm:pt>
    <dgm:pt modelId="{0F931D67-888C-4161-A2F6-7B4F9932204B}" type="parTrans" cxnId="{F17EEEE5-50E1-41A9-946A-1505C5EAD71F}">
      <dgm:prSet/>
      <dgm:spPr/>
    </dgm:pt>
    <dgm:pt modelId="{99C7D87B-25F4-4E5A-BBE8-248519F3E721}" type="sibTrans" cxnId="{F17EEEE5-50E1-41A9-946A-1505C5EAD71F}">
      <dgm:prSet/>
      <dgm:spPr/>
    </dgm:pt>
    <dgm:pt modelId="{CE608BD6-E7A7-4032-98B1-9E0596BA6C98}">
      <dgm:prSet phldr="0"/>
      <dgm:spPr/>
      <dgm:t>
        <a:bodyPr/>
        <a:lstStyle/>
        <a:p>
          <a:r>
            <a:rPr lang="en-US" b="0" i="0">
              <a:latin typeface="Work Sans"/>
            </a:rPr>
            <a:t>Games</a:t>
          </a:r>
        </a:p>
      </dgm:t>
    </dgm:pt>
    <dgm:pt modelId="{3BC79AA5-2916-47A5-A7DE-1200FF9ABF88}" type="parTrans" cxnId="{D7AD3F8F-D3F8-46DE-9153-D71BADD13C50}">
      <dgm:prSet/>
      <dgm:spPr/>
    </dgm:pt>
    <dgm:pt modelId="{346236ED-9F83-40CB-86E1-BD20CD7807A6}" type="sibTrans" cxnId="{D7AD3F8F-D3F8-46DE-9153-D71BADD13C50}">
      <dgm:prSet/>
      <dgm:spPr/>
    </dgm:pt>
    <dgm:pt modelId="{DDB420E1-AA71-45A4-946F-588702E6301D}">
      <dgm:prSet phldr="0"/>
      <dgm:spPr/>
      <dgm:t>
        <a:bodyPr/>
        <a:lstStyle/>
        <a:p>
          <a:pPr rtl="0"/>
          <a:r>
            <a:rPr lang="en-US" b="0" i="0">
              <a:latin typeface="Work Sans"/>
            </a:rPr>
            <a:t>New Books</a:t>
          </a:r>
        </a:p>
      </dgm:t>
    </dgm:pt>
    <dgm:pt modelId="{CF54F2AE-A828-42FC-B66E-CD74B325D642}" type="parTrans" cxnId="{1024DBBF-6E37-4575-B728-4922F5DB51A2}">
      <dgm:prSet/>
      <dgm:spPr/>
    </dgm:pt>
    <dgm:pt modelId="{06A05FD8-E37B-4A8A-ABA7-12E40E3A72F9}" type="sibTrans" cxnId="{1024DBBF-6E37-4575-B728-4922F5DB51A2}">
      <dgm:prSet/>
      <dgm:spPr/>
    </dgm:pt>
    <dgm:pt modelId="{1856E0C7-470B-45A3-B454-F5ED414408E2}">
      <dgm:prSet phldr="0"/>
      <dgm:spPr/>
      <dgm:t>
        <a:bodyPr/>
        <a:lstStyle/>
        <a:p>
          <a:pPr rtl="0"/>
          <a:r>
            <a:rPr lang="en-US" b="0" i="0">
              <a:latin typeface="Work Sans"/>
            </a:rPr>
            <a:t>Special </a:t>
          </a:r>
          <a:r>
            <a:rPr lang="en-US">
              <a:latin typeface="Work Sans"/>
            </a:rPr>
            <a:t>Collections</a:t>
          </a:r>
        </a:p>
      </dgm:t>
    </dgm:pt>
    <dgm:pt modelId="{7D8CE141-EA6C-4365-A8CE-F2E7CC145074}" type="parTrans" cxnId="{AAED7731-0F9F-4D04-A74E-0A6C4C878540}">
      <dgm:prSet/>
      <dgm:spPr/>
    </dgm:pt>
    <dgm:pt modelId="{385F3A6C-DDD5-4BE5-81D4-FBB2D38E716A}" type="sibTrans" cxnId="{AAED7731-0F9F-4D04-A74E-0A6C4C878540}">
      <dgm:prSet/>
      <dgm:spPr/>
    </dgm:pt>
    <dgm:pt modelId="{EA3B9128-E363-43D3-8A6E-4F89F9C4DE56}">
      <dgm:prSet phldr="0"/>
      <dgm:spPr/>
      <dgm:t>
        <a:bodyPr/>
        <a:lstStyle/>
        <a:p>
          <a:pPr rtl="0"/>
          <a:r>
            <a:rPr lang="en-US">
              <a:latin typeface="Work Sans"/>
            </a:rPr>
            <a:t>Libby (Overdrive)</a:t>
          </a:r>
        </a:p>
      </dgm:t>
    </dgm:pt>
    <dgm:pt modelId="{1C401E31-8DE3-48D5-97DA-2821D5F15E28}" type="parTrans" cxnId="{DFC95670-1C7F-4F0E-8EB3-7CE9CA49E64C}">
      <dgm:prSet/>
      <dgm:spPr/>
    </dgm:pt>
    <dgm:pt modelId="{90B9EB6D-2A74-4332-83EC-160A53E2BABF}" type="sibTrans" cxnId="{DFC95670-1C7F-4F0E-8EB3-7CE9CA49E64C}">
      <dgm:prSet/>
      <dgm:spPr/>
    </dgm:pt>
    <dgm:pt modelId="{411489EC-9705-42BA-B48B-BCA1FF12D484}">
      <dgm:prSet phldr="0"/>
      <dgm:spPr/>
      <dgm:t>
        <a:bodyPr/>
        <a:lstStyle/>
        <a:p>
          <a:pPr rtl="0"/>
          <a:r>
            <a:rPr lang="en-US">
              <a:latin typeface="Work Sans"/>
            </a:rPr>
            <a:t>Southern Journals</a:t>
          </a:r>
        </a:p>
      </dgm:t>
    </dgm:pt>
    <dgm:pt modelId="{04618A8C-4F2A-42BC-B18B-F1983DCEBD87}" type="parTrans" cxnId="{234F1159-E42B-4B4C-9468-9BEA4EDEE73D}">
      <dgm:prSet/>
      <dgm:spPr/>
    </dgm:pt>
    <dgm:pt modelId="{E071670E-898E-4431-990E-7D886F75E1B3}" type="sibTrans" cxnId="{234F1159-E42B-4B4C-9468-9BEA4EDEE73D}">
      <dgm:prSet/>
      <dgm:spPr/>
    </dgm:pt>
    <dgm:pt modelId="{B870E2F7-DE5C-4D39-A19B-BCD2849ED0C9}">
      <dgm:prSet phldr="0"/>
      <dgm:spPr/>
      <dgm:t>
        <a:bodyPr/>
        <a:lstStyle/>
        <a:p>
          <a:pPr rtl="0"/>
          <a:r>
            <a:rPr lang="en-US" b="0" i="0">
              <a:latin typeface="Work Sans"/>
            </a:rPr>
            <a:t>Databases</a:t>
          </a:r>
        </a:p>
      </dgm:t>
    </dgm:pt>
    <dgm:pt modelId="{7CBC966D-F98A-4BCA-B180-D69B651DA489}" type="parTrans" cxnId="{1F58DB86-25CC-4820-B0A0-E8772640AAEE}">
      <dgm:prSet/>
      <dgm:spPr/>
    </dgm:pt>
    <dgm:pt modelId="{DF39F76A-61E3-4D79-A1C6-8B54BDB6F605}" type="sibTrans" cxnId="{1F58DB86-25CC-4820-B0A0-E8772640AAEE}">
      <dgm:prSet/>
      <dgm:spPr/>
    </dgm:pt>
    <dgm:pt modelId="{7FE5654E-6F24-4903-8D14-FDF958F5F6D0}">
      <dgm:prSet phldr="0"/>
      <dgm:spPr/>
      <dgm:t>
        <a:bodyPr/>
        <a:lstStyle/>
        <a:p>
          <a:pPr rtl="0"/>
          <a:r>
            <a:rPr lang="en-US" b="0" i="0">
              <a:latin typeface="Work Sans"/>
            </a:rPr>
            <a:t>Directory</a:t>
          </a:r>
        </a:p>
      </dgm:t>
    </dgm:pt>
    <dgm:pt modelId="{ED0670C6-BFF0-4C78-8CEC-B013DDA75197}" type="parTrans" cxnId="{6F6447F7-137A-4459-9A2F-4E5DADF0A83B}">
      <dgm:prSet/>
      <dgm:spPr/>
    </dgm:pt>
    <dgm:pt modelId="{94BEF281-2C8D-4B62-8CDA-DD70E9546410}" type="sibTrans" cxnId="{6F6447F7-137A-4459-9A2F-4E5DADF0A83B}">
      <dgm:prSet/>
      <dgm:spPr/>
    </dgm:pt>
    <dgm:pt modelId="{2D9C27DC-BFDE-4E53-840C-EFD6EF3C4A4C}">
      <dgm:prSet phldr="0"/>
      <dgm:spPr/>
      <dgm:t>
        <a:bodyPr/>
        <a:lstStyle/>
        <a:p>
          <a:pPr rtl="0"/>
          <a:r>
            <a:rPr lang="en-US" b="0" i="0">
              <a:latin typeface="Work Sans"/>
            </a:rPr>
            <a:t>Knowledge</a:t>
          </a:r>
          <a:r>
            <a:rPr lang="en-US" b="0">
              <a:latin typeface="Work Sans"/>
            </a:rPr>
            <a:t> Exchange</a:t>
          </a:r>
        </a:p>
      </dgm:t>
    </dgm:pt>
    <dgm:pt modelId="{4AEA1EEC-C915-4DDC-98CA-702C7C3801C2}" type="parTrans" cxnId="{8DB9EC92-F7F0-4D04-9159-BF6BB0429BA3}">
      <dgm:prSet/>
      <dgm:spPr/>
    </dgm:pt>
    <dgm:pt modelId="{5EE62C7F-2CE5-4C7C-BB8A-840E6A55FACB}" type="sibTrans" cxnId="{8DB9EC92-F7F0-4D04-9159-BF6BB0429BA3}">
      <dgm:prSet/>
      <dgm:spPr/>
    </dgm:pt>
    <dgm:pt modelId="{46867931-B071-4B50-A604-A9AE325EC206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Reading &amp; Viewing Lists</a:t>
          </a:r>
        </a:p>
      </dgm:t>
    </dgm:pt>
    <dgm:pt modelId="{060D5535-A37E-42E0-B014-E6458F952598}" type="parTrans" cxnId="{0923F33E-D889-4080-A175-57A227BE0A5C}">
      <dgm:prSet/>
      <dgm:spPr/>
    </dgm:pt>
    <dgm:pt modelId="{3D9B2C35-191F-444E-B43E-6048F0401DAE}" type="sibTrans" cxnId="{0923F33E-D889-4080-A175-57A227BE0A5C}">
      <dgm:prSet/>
      <dgm:spPr/>
    </dgm:pt>
    <dgm:pt modelId="{0415F9A5-11C1-4844-BB9C-54D81734AFA9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Renew Materials</a:t>
          </a:r>
        </a:p>
      </dgm:t>
    </dgm:pt>
    <dgm:pt modelId="{FDD0AA09-73C4-49EB-846F-2EABDC4FDA57}" type="parTrans" cxnId="{40CF40D3-93D7-451F-8156-CC6CE049B739}">
      <dgm:prSet/>
      <dgm:spPr/>
    </dgm:pt>
    <dgm:pt modelId="{6F0BF384-5098-475B-B97F-85E4049A7A24}" type="sibTrans" cxnId="{40CF40D3-93D7-451F-8156-CC6CE049B739}">
      <dgm:prSet/>
      <dgm:spPr/>
    </dgm:pt>
    <dgm:pt modelId="{E3F5B563-2E78-4721-9A08-35B881F73860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Research Coaching</a:t>
          </a:r>
        </a:p>
      </dgm:t>
    </dgm:pt>
    <dgm:pt modelId="{19C1A5F8-BA9D-438D-8912-E6781B57A8EE}" type="parTrans" cxnId="{7A0B7205-8CCB-4658-82F8-2E4CAAD9E138}">
      <dgm:prSet/>
      <dgm:spPr/>
    </dgm:pt>
    <dgm:pt modelId="{C33C3D8D-8C7B-48C4-B774-241B6093A79C}" type="sibTrans" cxnId="{7A0B7205-8CCB-4658-82F8-2E4CAAD9E138}">
      <dgm:prSet/>
      <dgm:spPr/>
    </dgm:pt>
    <dgm:pt modelId="{B78A97E2-285B-497A-9667-F619D78FD90C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Research Guides</a:t>
          </a:r>
        </a:p>
      </dgm:t>
    </dgm:pt>
    <dgm:pt modelId="{8AD83EAA-4783-465E-BC26-58FDF04DACF8}" type="parTrans" cxnId="{05319564-A80B-4B93-92EB-590327C64489}">
      <dgm:prSet/>
      <dgm:spPr/>
    </dgm:pt>
    <dgm:pt modelId="{D0B55665-FFF3-4772-9714-5D2875EAB347}" type="sibTrans" cxnId="{05319564-A80B-4B93-92EB-590327C64489}">
      <dgm:prSet/>
      <dgm:spPr/>
    </dgm:pt>
    <dgm:pt modelId="{7A6415B9-F4C3-4866-B96B-5A9F48882530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Physical Media</a:t>
          </a:r>
        </a:p>
      </dgm:t>
    </dgm:pt>
    <dgm:pt modelId="{9D081DAD-C1A8-4065-AB35-63FF643F04DC}" type="parTrans" cxnId="{741E1F88-3487-4ECD-AD79-129EB88995F2}">
      <dgm:prSet/>
      <dgm:spPr/>
    </dgm:pt>
    <dgm:pt modelId="{5A368737-589E-4493-AEE6-A0F1C6068DFA}" type="sibTrans" cxnId="{741E1F88-3487-4ECD-AD79-129EB88995F2}">
      <dgm:prSet/>
      <dgm:spPr/>
    </dgm:pt>
    <dgm:pt modelId="{90976CDC-AC6D-4729-AA1E-4F4A0DA23850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PowerNotes</a:t>
          </a:r>
        </a:p>
      </dgm:t>
    </dgm:pt>
    <dgm:pt modelId="{C63580E6-A913-4098-9279-02BCC4CBCBF5}" type="parTrans" cxnId="{7C4BA4A2-CCC7-411C-A001-C076DF31C485}">
      <dgm:prSet/>
      <dgm:spPr/>
    </dgm:pt>
    <dgm:pt modelId="{8F44612C-2662-406C-BA73-67B64D6C9E96}" type="sibTrans" cxnId="{7C4BA4A2-CCC7-411C-A001-C076DF31C485}">
      <dgm:prSet/>
      <dgm:spPr/>
    </dgm:pt>
    <dgm:pt modelId="{FC23E6C1-85DD-4BC2-8A72-7DB0987E5875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Scientific Models</a:t>
          </a:r>
        </a:p>
      </dgm:t>
    </dgm:pt>
    <dgm:pt modelId="{B6559292-1E62-4640-9164-945FB3F1C155}" type="parTrans" cxnId="{1AE760B3-0CC4-464E-BF1A-A9D5489E0191}">
      <dgm:prSet/>
      <dgm:spPr/>
    </dgm:pt>
    <dgm:pt modelId="{FD9916D8-FAB4-4EB0-A638-EE842F32DDD2}" type="sibTrans" cxnId="{1AE760B3-0CC4-464E-BF1A-A9D5489E0191}">
      <dgm:prSet/>
      <dgm:spPr/>
    </dgm:pt>
    <dgm:pt modelId="{20D194B8-5E21-416A-A4B2-4D891E499346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Streaming Media</a:t>
          </a:r>
        </a:p>
      </dgm:t>
    </dgm:pt>
    <dgm:pt modelId="{98936D97-B8A9-42AD-9531-9C955458B276}" type="parTrans" cxnId="{B0816C00-9E24-4070-B8C2-8B0EE4E5D85C}">
      <dgm:prSet/>
      <dgm:spPr/>
    </dgm:pt>
    <dgm:pt modelId="{BEED10D8-AAA0-4FE3-A5D0-5FC594769BF5}" type="sibTrans" cxnId="{B0816C00-9E24-4070-B8C2-8B0EE4E5D85C}">
      <dgm:prSet/>
      <dgm:spPr/>
    </dgm:pt>
    <dgm:pt modelId="{9B6346B9-9680-4535-84B5-4A1D33FB949A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Study Spaces and Technology</a:t>
          </a:r>
        </a:p>
      </dgm:t>
    </dgm:pt>
    <dgm:pt modelId="{85CAA6FB-58E1-486D-B5E7-1203421228A7}" type="parTrans" cxnId="{C033E92A-06EA-4523-B57E-BE740D40ECEB}">
      <dgm:prSet/>
      <dgm:spPr/>
    </dgm:pt>
    <dgm:pt modelId="{774EE575-71ED-4563-B03E-19A8E0A62ABE}" type="sibTrans" cxnId="{C033E92A-06EA-4523-B57E-BE740D40ECEB}">
      <dgm:prSet/>
      <dgm:spPr/>
    </dgm:pt>
    <dgm:pt modelId="{F57287F8-1AF5-4909-8E14-BE5F97F79482}">
      <dgm:prSet phldr="0"/>
      <dgm:spPr/>
      <dgm:t>
        <a:bodyPr/>
        <a:lstStyle/>
        <a:p>
          <a:pPr rtl="0"/>
          <a:r>
            <a:rPr lang="en-US" b="0">
              <a:latin typeface="Work Sans"/>
            </a:rPr>
            <a:t>Wireless Printing</a:t>
          </a:r>
        </a:p>
      </dgm:t>
    </dgm:pt>
    <dgm:pt modelId="{5CC01529-5EF1-4496-B8DC-B6CE46847BF5}" type="parTrans" cxnId="{651CF70B-08D5-4612-8B2C-AB02C53AF0EC}">
      <dgm:prSet/>
      <dgm:spPr/>
    </dgm:pt>
    <dgm:pt modelId="{47C4FB4F-31EB-4835-9947-9FA3F05E3A5F}" type="sibTrans" cxnId="{651CF70B-08D5-4612-8B2C-AB02C53AF0EC}">
      <dgm:prSet/>
      <dgm:spPr/>
    </dgm:pt>
    <dgm:pt modelId="{07AD3DF1-8F36-49EB-878A-D43713D16F8C}">
      <dgm:prSet phldr="0"/>
      <dgm:spPr/>
      <dgm:t>
        <a:bodyPr/>
        <a:lstStyle/>
        <a:p>
          <a:pPr rtl="0"/>
          <a:r>
            <a:rPr lang="en-US" sz="2200" b="1" i="0">
              <a:latin typeface="Work Sans"/>
            </a:rPr>
            <a:t>Writing Center</a:t>
          </a:r>
        </a:p>
      </dgm:t>
    </dgm:pt>
    <dgm:pt modelId="{A7201761-0C49-474E-8C9F-81849CE2CF88}" type="parTrans" cxnId="{6CC378C3-303A-4E52-8424-587DBB3EC487}">
      <dgm:prSet/>
      <dgm:spPr/>
    </dgm:pt>
    <dgm:pt modelId="{80948557-4A41-492E-9E1F-64ED9553272B}" type="sibTrans" cxnId="{6CC378C3-303A-4E52-8424-587DBB3EC487}">
      <dgm:prSet/>
      <dgm:spPr/>
    </dgm:pt>
    <dgm:pt modelId="{2816DEAB-32B7-4A0D-9100-A4BD15EEA38E}">
      <dgm:prSet phldr="0"/>
      <dgm:spPr/>
      <dgm:t>
        <a:bodyPr/>
        <a:lstStyle/>
        <a:p>
          <a:pPr rtl="0"/>
          <a:r>
            <a:rPr lang="en-US" sz="1800" b="0" i="0">
              <a:latin typeface="Work Sans"/>
            </a:rPr>
            <a:t>Schedule Appointment</a:t>
          </a:r>
        </a:p>
      </dgm:t>
    </dgm:pt>
    <dgm:pt modelId="{DA86AAFA-4E98-42BB-98B3-D391E1388E11}" type="parTrans" cxnId="{6E0F6BE3-3DA7-41DF-807E-DE4EA2331D22}">
      <dgm:prSet/>
      <dgm:spPr/>
    </dgm:pt>
    <dgm:pt modelId="{BAC28B9E-8E0F-451E-B114-71A070D7C297}" type="sibTrans" cxnId="{6E0F6BE3-3DA7-41DF-807E-DE4EA2331D22}">
      <dgm:prSet/>
      <dgm:spPr/>
    </dgm:pt>
    <dgm:pt modelId="{0B88B40D-9686-4278-B4AD-331C96EE584E}" type="pres">
      <dgm:prSet presAssocID="{63983FE7-0305-46A8-90FC-1024E6E345E6}" presName="Name0" presStyleCnt="0">
        <dgm:presLayoutVars>
          <dgm:dir/>
          <dgm:animLvl val="lvl"/>
          <dgm:resizeHandles val="exact"/>
        </dgm:presLayoutVars>
      </dgm:prSet>
      <dgm:spPr/>
    </dgm:pt>
    <dgm:pt modelId="{28C47F1A-CCB1-4436-A115-2BBECF932E39}" type="pres">
      <dgm:prSet presAssocID="{2028EF39-3FFB-4B30-AD30-9BF244141A68}" presName="composite" presStyleCnt="0"/>
      <dgm:spPr/>
    </dgm:pt>
    <dgm:pt modelId="{59EC392D-C58D-4749-BDD3-C6AF3889E5E5}" type="pres">
      <dgm:prSet presAssocID="{2028EF39-3FFB-4B30-AD30-9BF244141A6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77629BD7-18D5-4EB3-9C57-D72404562D26}" type="pres">
      <dgm:prSet presAssocID="{2028EF39-3FFB-4B30-AD30-9BF244141A68}" presName="desTx" presStyleLbl="alignAccFollowNode1" presStyleIdx="0" presStyleCnt="5">
        <dgm:presLayoutVars>
          <dgm:bulletEnabled val="1"/>
        </dgm:presLayoutVars>
      </dgm:prSet>
      <dgm:spPr/>
    </dgm:pt>
    <dgm:pt modelId="{287FF636-2D3A-4B51-8E6B-D964DAAC13E6}" type="pres">
      <dgm:prSet presAssocID="{576CAA48-B533-4FC5-94B4-05A02F5C83C4}" presName="space" presStyleCnt="0"/>
      <dgm:spPr/>
    </dgm:pt>
    <dgm:pt modelId="{0B30FF93-26F3-44CD-81B1-F3FAF50F95EF}" type="pres">
      <dgm:prSet presAssocID="{BAAE5BD5-70E9-4226-8F65-FB3AFAF7AFEE}" presName="composite" presStyleCnt="0"/>
      <dgm:spPr/>
    </dgm:pt>
    <dgm:pt modelId="{21FD6AD9-42EF-4013-9824-440452E4AD20}" type="pres">
      <dgm:prSet presAssocID="{BAAE5BD5-70E9-4226-8F65-FB3AFAF7AFE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07FFB05-98EE-4C88-8A18-3BF3E3A0B9B2}" type="pres">
      <dgm:prSet presAssocID="{BAAE5BD5-70E9-4226-8F65-FB3AFAF7AFEE}" presName="desTx" presStyleLbl="alignAccFollowNode1" presStyleIdx="1" presStyleCnt="5">
        <dgm:presLayoutVars>
          <dgm:bulletEnabled val="1"/>
        </dgm:presLayoutVars>
      </dgm:prSet>
      <dgm:spPr/>
    </dgm:pt>
    <dgm:pt modelId="{D96F2047-12C1-4224-82D9-9044AEB366A4}" type="pres">
      <dgm:prSet presAssocID="{EE86683B-A16B-4577-A2D9-FCD1EC50BA74}" presName="space" presStyleCnt="0"/>
      <dgm:spPr/>
    </dgm:pt>
    <dgm:pt modelId="{30E36E36-2D3F-46C4-9FC8-FB741E987750}" type="pres">
      <dgm:prSet presAssocID="{7192AEB2-8B1A-4704-AF49-51D1B04354AA}" presName="composite" presStyleCnt="0"/>
      <dgm:spPr/>
    </dgm:pt>
    <dgm:pt modelId="{C44C8E96-0DE7-4E6A-8BA4-5D11FDF26B05}" type="pres">
      <dgm:prSet presAssocID="{7192AEB2-8B1A-4704-AF49-51D1B04354A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32E1FA5-7911-4526-A651-B08E1EAE5743}" type="pres">
      <dgm:prSet presAssocID="{7192AEB2-8B1A-4704-AF49-51D1B04354AA}" presName="desTx" presStyleLbl="alignAccFollowNode1" presStyleIdx="2" presStyleCnt="5">
        <dgm:presLayoutVars>
          <dgm:bulletEnabled val="1"/>
        </dgm:presLayoutVars>
      </dgm:prSet>
      <dgm:spPr/>
    </dgm:pt>
    <dgm:pt modelId="{5F66BEA4-BD73-4C03-AF32-2BF85360E543}" type="pres">
      <dgm:prSet presAssocID="{4A707425-C704-49EB-8613-BFFDBF64946D}" presName="space" presStyleCnt="0"/>
      <dgm:spPr/>
    </dgm:pt>
    <dgm:pt modelId="{520E9A2D-CDC3-4EA7-B6B1-D9832C097454}" type="pres">
      <dgm:prSet presAssocID="{58D34A9A-5ECD-4206-97C3-45DFAF0DC538}" presName="composite" presStyleCnt="0"/>
      <dgm:spPr/>
    </dgm:pt>
    <dgm:pt modelId="{E3680B84-F681-494B-B0B2-206210632BAF}" type="pres">
      <dgm:prSet presAssocID="{58D34A9A-5ECD-4206-97C3-45DFAF0DC53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3C6B6AB6-E9CD-4B47-9819-38AE77E9BC93}" type="pres">
      <dgm:prSet presAssocID="{58D34A9A-5ECD-4206-97C3-45DFAF0DC538}" presName="desTx" presStyleLbl="alignAccFollowNode1" presStyleIdx="3" presStyleCnt="5">
        <dgm:presLayoutVars>
          <dgm:bulletEnabled val="1"/>
        </dgm:presLayoutVars>
      </dgm:prSet>
      <dgm:spPr/>
    </dgm:pt>
    <dgm:pt modelId="{C096ECAE-BE51-4D5B-8002-AF9F42EE0A4E}" type="pres">
      <dgm:prSet presAssocID="{F2034A70-CE50-4C47-AB5B-9D3C10CB6299}" presName="space" presStyleCnt="0"/>
      <dgm:spPr/>
    </dgm:pt>
    <dgm:pt modelId="{1199D062-4803-42FE-9825-791D7935D1B2}" type="pres">
      <dgm:prSet presAssocID="{07AD3DF1-8F36-49EB-878A-D43713D16F8C}" presName="composite" presStyleCnt="0"/>
      <dgm:spPr/>
    </dgm:pt>
    <dgm:pt modelId="{4BAEC069-E2C7-4345-AFBB-3FA9F0491474}" type="pres">
      <dgm:prSet presAssocID="{07AD3DF1-8F36-49EB-878A-D43713D16F8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1B0D414-9A2D-4D7B-A39A-D55EF14DC7C7}" type="pres">
      <dgm:prSet presAssocID="{07AD3DF1-8F36-49EB-878A-D43713D16F8C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0816C00-9E24-4070-B8C2-8B0EE4E5D85C}" srcId="{7192AEB2-8B1A-4704-AF49-51D1B04354AA}" destId="{20D194B8-5E21-416A-A4B2-4D891E499346}" srcOrd="11" destOrd="0" parTransId="{98936D97-B8A9-42AD-9531-9C955458B276}" sibTransId="{BEED10D8-AAA0-4FE3-A5D0-5FC594769BF5}"/>
    <dgm:cxn modelId="{EAD3F401-A29D-4324-BE0B-D4F110D5774C}" srcId="{2028EF39-3FFB-4B30-AD30-9BF244141A68}" destId="{7160CD89-AA9F-456B-BC4D-B92D6AAF47FC}" srcOrd="5" destOrd="0" parTransId="{CB890ED1-249A-40C5-A9AC-DCDA59EE72CB}" sibTransId="{0C3E4AB7-0E7B-4EDB-8C32-6AD40F190EA5}"/>
    <dgm:cxn modelId="{49CBEB02-E075-4F2A-A45E-52F4B94EEA44}" type="presOf" srcId="{0B9E1A3E-4910-42EA-B9A4-A8C8D0C462DC}" destId="{77629BD7-18D5-4EB3-9C57-D72404562D26}" srcOrd="0" destOrd="3" presId="urn:microsoft.com/office/officeart/2005/8/layout/hList1"/>
    <dgm:cxn modelId="{7A0B7205-8CCB-4658-82F8-2E4CAAD9E138}" srcId="{7192AEB2-8B1A-4704-AF49-51D1B04354AA}" destId="{E3F5B563-2E78-4721-9A08-35B881F73860}" srcOrd="6" destOrd="0" parTransId="{19C1A5F8-BA9D-438D-8912-E6781B57A8EE}" sibTransId="{C33C3D8D-8C7B-48C4-B774-241B6093A79C}"/>
    <dgm:cxn modelId="{6BB0A606-484A-4E6B-903E-5C4242D5E0BF}" srcId="{63983FE7-0305-46A8-90FC-1024E6E345E6}" destId="{58D34A9A-5ECD-4206-97C3-45DFAF0DC538}" srcOrd="3" destOrd="0" parTransId="{A77D865A-2EB6-458A-BD3A-3C699ADAA813}" sibTransId="{F2034A70-CE50-4C47-AB5B-9D3C10CB6299}"/>
    <dgm:cxn modelId="{651CF70B-08D5-4612-8B2C-AB02C53AF0EC}" srcId="{7192AEB2-8B1A-4704-AF49-51D1B04354AA}" destId="{F57287F8-1AF5-4909-8E14-BE5F97F79482}" srcOrd="13" destOrd="0" parTransId="{5CC01529-5EF1-4496-B8DC-B6CE46847BF5}" sibTransId="{47C4FB4F-31EB-4835-9947-9FA3F05E3A5F}"/>
    <dgm:cxn modelId="{D6E2300C-FA1C-4D40-8577-2DB507934CC4}" type="presOf" srcId="{2028EF39-3FFB-4B30-AD30-9BF244141A68}" destId="{59EC392D-C58D-4749-BDD3-C6AF3889E5E5}" srcOrd="0" destOrd="0" presId="urn:microsoft.com/office/officeart/2005/8/layout/hList1"/>
    <dgm:cxn modelId="{6963CA23-BA36-4829-BF3D-E912FA1D3F52}" srcId="{63983FE7-0305-46A8-90FC-1024E6E345E6}" destId="{BAAE5BD5-70E9-4226-8F65-FB3AFAF7AFEE}" srcOrd="1" destOrd="0" parTransId="{DFAE6D7B-87F1-4D14-A58E-EB59A017A793}" sibTransId="{EE86683B-A16B-4577-A2D9-FCD1EC50BA74}"/>
    <dgm:cxn modelId="{B3F4B824-451C-4992-89F6-20F6A5DF0263}" type="presOf" srcId="{B37C2706-F4C1-4AC4-A487-7A4DC29B7F24}" destId="{77629BD7-18D5-4EB3-9C57-D72404562D26}" srcOrd="0" destOrd="4" presId="urn:microsoft.com/office/officeart/2005/8/layout/hList1"/>
    <dgm:cxn modelId="{A5D6F627-4EA3-43D4-8420-2643A4974715}" type="presOf" srcId="{5F6AFAA7-377D-4ECC-8436-728C2FD25B12}" destId="{77629BD7-18D5-4EB3-9C57-D72404562D26}" srcOrd="0" destOrd="2" presId="urn:microsoft.com/office/officeart/2005/8/layout/hList1"/>
    <dgm:cxn modelId="{C033E92A-06EA-4523-B57E-BE740D40ECEB}" srcId="{7192AEB2-8B1A-4704-AF49-51D1B04354AA}" destId="{9B6346B9-9680-4535-84B5-4A1D33FB949A}" srcOrd="12" destOrd="0" parTransId="{85CAA6FB-58E1-486D-B5E7-1203421228A7}" sibTransId="{774EE575-71ED-4563-B03E-19A8E0A62ABE}"/>
    <dgm:cxn modelId="{9B72CE2D-F9EC-4F11-8A46-2BCFC710B479}" type="presOf" srcId="{3408C084-CE52-46D3-85AC-AF6BD38C777A}" destId="{C07FFB05-98EE-4C88-8A18-3BF3E3A0B9B2}" srcOrd="0" destOrd="1" presId="urn:microsoft.com/office/officeart/2005/8/layout/hList1"/>
    <dgm:cxn modelId="{AAED7731-0F9F-4D04-A74E-0A6C4C878540}" srcId="{BAAE5BD5-70E9-4226-8F65-FB3AFAF7AFEE}" destId="{1856E0C7-470B-45A3-B454-F5ED414408E2}" srcOrd="4" destOrd="0" parTransId="{7D8CE141-EA6C-4365-A8CE-F2E7CC145074}" sibTransId="{385F3A6C-DDD5-4BE5-81D4-FBB2D38E716A}"/>
    <dgm:cxn modelId="{20AAD037-5409-4325-A38C-EF0DF989871B}" srcId="{2028EF39-3FFB-4B30-AD30-9BF244141A68}" destId="{B37C2706-F4C1-4AC4-A487-7A4DC29B7F24}" srcOrd="4" destOrd="0" parTransId="{A86968FB-00DB-4E4E-8210-DEC3C6EF2C2D}" sibTransId="{4DDE4492-A6B0-404F-BAA6-CF2230AD696A}"/>
    <dgm:cxn modelId="{BDF83738-14C6-4569-BE74-1CB96C6B716D}" type="presOf" srcId="{9FB0076A-03E9-4549-8465-3202FAA82DB5}" destId="{132E1FA5-7911-4526-A651-B08E1EAE5743}" srcOrd="0" destOrd="2" presId="urn:microsoft.com/office/officeart/2005/8/layout/hList1"/>
    <dgm:cxn modelId="{61FA993C-C6E8-45FE-B202-54AC5D5219B9}" type="presOf" srcId="{0415F9A5-11C1-4844-BB9C-54D81734AFA9}" destId="{132E1FA5-7911-4526-A651-B08E1EAE5743}" srcOrd="0" destOrd="5" presId="urn:microsoft.com/office/officeart/2005/8/layout/hList1"/>
    <dgm:cxn modelId="{4E66F63C-BA4D-4FB0-BB87-5718F22FE703}" type="presOf" srcId="{1856E0C7-470B-45A3-B454-F5ED414408E2}" destId="{C07FFB05-98EE-4C88-8A18-3BF3E3A0B9B2}" srcOrd="0" destOrd="4" presId="urn:microsoft.com/office/officeart/2005/8/layout/hList1"/>
    <dgm:cxn modelId="{0923F33E-D889-4080-A175-57A227BE0A5C}" srcId="{7192AEB2-8B1A-4704-AF49-51D1B04354AA}" destId="{46867931-B071-4B50-A604-A9AE325EC206}" srcOrd="4" destOrd="0" parTransId="{060D5535-A37E-42E0-B014-E6458F952598}" sibTransId="{3D9B2C35-191F-444E-B43E-6048F0401DAE}"/>
    <dgm:cxn modelId="{377BCB5B-52F8-4802-9350-A0350D33589F}" type="presOf" srcId="{7160CD89-AA9F-456B-BC4D-B92D6AAF47FC}" destId="{77629BD7-18D5-4EB3-9C57-D72404562D26}" srcOrd="0" destOrd="5" presId="urn:microsoft.com/office/officeart/2005/8/layout/hList1"/>
    <dgm:cxn modelId="{CF76755E-7791-4907-9F32-FECB14299ED7}" type="presOf" srcId="{411489EC-9705-42BA-B48B-BCA1FF12D484}" destId="{C07FFB05-98EE-4C88-8A18-3BF3E3A0B9B2}" srcOrd="0" destOrd="6" presId="urn:microsoft.com/office/officeart/2005/8/layout/hList1"/>
    <dgm:cxn modelId="{26116564-CDDB-4093-8AFF-3EFBC028F4A0}" type="presOf" srcId="{B870E2F7-DE5C-4D39-A19B-BCD2849ED0C9}" destId="{132E1FA5-7911-4526-A651-B08E1EAE5743}" srcOrd="0" destOrd="0" presId="urn:microsoft.com/office/officeart/2005/8/layout/hList1"/>
    <dgm:cxn modelId="{05319564-A80B-4B93-92EB-590327C64489}" srcId="{7192AEB2-8B1A-4704-AF49-51D1B04354AA}" destId="{B78A97E2-285B-497A-9667-F619D78FD90C}" srcOrd="7" destOrd="0" parTransId="{8AD83EAA-4783-465E-BC26-58FDF04DACF8}" sibTransId="{D0B55665-FFF3-4772-9714-5D2875EAB347}"/>
    <dgm:cxn modelId="{31D41068-90EB-436E-8C88-CB05D657767D}" srcId="{BAAE5BD5-70E9-4226-8F65-FB3AFAF7AFEE}" destId="{3408C084-CE52-46D3-85AC-AF6BD38C777A}" srcOrd="1" destOrd="0" parTransId="{DE7886F1-3035-495B-8C38-46D0D9361A90}" sibTransId="{1CF7BBFD-33BC-4A9B-B19A-3A59C84E0093}"/>
    <dgm:cxn modelId="{6390494A-C788-479F-B50C-97F9F8A8322F}" srcId="{63983FE7-0305-46A8-90FC-1024E6E345E6}" destId="{7192AEB2-8B1A-4704-AF49-51D1B04354AA}" srcOrd="2" destOrd="0" parTransId="{46449B1C-C67D-4945-8E7B-41DECDAA7E64}" sibTransId="{4A707425-C704-49EB-8613-BFFDBF64946D}"/>
    <dgm:cxn modelId="{DFC95670-1C7F-4F0E-8EB3-7CE9CA49E64C}" srcId="{BAAE5BD5-70E9-4226-8F65-FB3AFAF7AFEE}" destId="{EA3B9128-E363-43D3-8A6E-4F89F9C4DE56}" srcOrd="5" destOrd="0" parTransId="{1C401E31-8DE3-48D5-97DA-2821D5F15E28}" sibTransId="{90B9EB6D-2A74-4332-83EC-160A53E2BABF}"/>
    <dgm:cxn modelId="{2D811C52-5E36-405C-90BA-E78E7E9DF918}" type="presOf" srcId="{20D194B8-5E21-416A-A4B2-4D891E499346}" destId="{132E1FA5-7911-4526-A651-B08E1EAE5743}" srcOrd="0" destOrd="11" presId="urn:microsoft.com/office/officeart/2005/8/layout/hList1"/>
    <dgm:cxn modelId="{486A8472-66A6-4C9C-90EE-605AA6525A8D}" type="presOf" srcId="{07AD3DF1-8F36-49EB-878A-D43713D16F8C}" destId="{4BAEC069-E2C7-4345-AFBB-3FA9F0491474}" srcOrd="0" destOrd="0" presId="urn:microsoft.com/office/officeart/2005/8/layout/hList1"/>
    <dgm:cxn modelId="{234F1159-E42B-4B4C-9468-9BEA4EDEE73D}" srcId="{BAAE5BD5-70E9-4226-8F65-FB3AFAF7AFEE}" destId="{411489EC-9705-42BA-B48B-BCA1FF12D484}" srcOrd="6" destOrd="0" parTransId="{04618A8C-4F2A-42BC-B18B-F1983DCEBD87}" sibTransId="{E071670E-898E-4431-990E-7D886F75E1B3}"/>
    <dgm:cxn modelId="{A1A01B79-3C77-428D-A71C-139840820A89}" type="presOf" srcId="{9B6346B9-9680-4535-84B5-4A1D33FB949A}" destId="{132E1FA5-7911-4526-A651-B08E1EAE5743}" srcOrd="0" destOrd="12" presId="urn:microsoft.com/office/officeart/2005/8/layout/hList1"/>
    <dgm:cxn modelId="{8719E57A-625E-4FCF-A547-6F49F796AE83}" type="presOf" srcId="{E3F5B563-2E78-4721-9A08-35B881F73860}" destId="{132E1FA5-7911-4526-A651-B08E1EAE5743}" srcOrd="0" destOrd="6" presId="urn:microsoft.com/office/officeart/2005/8/layout/hList1"/>
    <dgm:cxn modelId="{1F58DB86-25CC-4820-B0A0-E8772640AAEE}" srcId="{7192AEB2-8B1A-4704-AF49-51D1B04354AA}" destId="{B870E2F7-DE5C-4D39-A19B-BCD2849ED0C9}" srcOrd="0" destOrd="0" parTransId="{7CBC966D-F98A-4BCA-B180-D69B651DA489}" sibTransId="{DF39F76A-61E3-4D79-A1C6-8B54BDB6F605}"/>
    <dgm:cxn modelId="{741E1F88-3487-4ECD-AD79-129EB88995F2}" srcId="{7192AEB2-8B1A-4704-AF49-51D1B04354AA}" destId="{7A6415B9-F4C3-4866-B96B-5A9F48882530}" srcOrd="8" destOrd="0" parTransId="{9D081DAD-C1A8-4065-AB35-63FF643F04DC}" sibTransId="{5A368737-589E-4493-AEE6-A0F1C6068DFA}"/>
    <dgm:cxn modelId="{D7AD3F8F-D3F8-46DE-9153-D71BADD13C50}" srcId="{BAAE5BD5-70E9-4226-8F65-FB3AFAF7AFEE}" destId="{CE608BD6-E7A7-4032-98B1-9E0596BA6C98}" srcOrd="2" destOrd="0" parTransId="{3BC79AA5-2916-47A5-A7DE-1200FF9ABF88}" sibTransId="{346236ED-9F83-40CB-86E1-BD20CD7807A6}"/>
    <dgm:cxn modelId="{8DB9EC92-F7F0-4D04-9159-BF6BB0429BA3}" srcId="{7192AEB2-8B1A-4704-AF49-51D1B04354AA}" destId="{2D9C27DC-BFDE-4E53-840C-EFD6EF3C4A4C}" srcOrd="3" destOrd="0" parTransId="{4AEA1EEC-C915-4DDC-98CA-702C7C3801C2}" sibTransId="{5EE62C7F-2CE5-4C7C-BB8A-840E6A55FACB}"/>
    <dgm:cxn modelId="{FBF58096-022D-4F26-926E-FC4A2C324A44}" type="presOf" srcId="{DDB420E1-AA71-45A4-946F-588702E6301D}" destId="{C07FFB05-98EE-4C88-8A18-3BF3E3A0B9B2}" srcOrd="0" destOrd="3" presId="urn:microsoft.com/office/officeart/2005/8/layout/hList1"/>
    <dgm:cxn modelId="{529CB496-116C-454B-9254-EF553CD1AE07}" type="presOf" srcId="{F57287F8-1AF5-4909-8E14-BE5F97F79482}" destId="{132E1FA5-7911-4526-A651-B08E1EAE5743}" srcOrd="0" destOrd="13" presId="urn:microsoft.com/office/officeart/2005/8/layout/hList1"/>
    <dgm:cxn modelId="{7C4BA4A2-CCC7-411C-A001-C076DF31C485}" srcId="{7192AEB2-8B1A-4704-AF49-51D1B04354AA}" destId="{90976CDC-AC6D-4729-AA1E-4F4A0DA23850}" srcOrd="9" destOrd="0" parTransId="{C63580E6-A913-4098-9279-02BCC4CBCBF5}" sibTransId="{8F44612C-2662-406C-BA73-67B64D6C9E96}"/>
    <dgm:cxn modelId="{0798CFA9-6527-4984-9E47-33A3FA450CD5}" type="presOf" srcId="{EA3B9128-E363-43D3-8A6E-4F89F9C4DE56}" destId="{C07FFB05-98EE-4C88-8A18-3BF3E3A0B9B2}" srcOrd="0" destOrd="5" presId="urn:microsoft.com/office/officeart/2005/8/layout/hList1"/>
    <dgm:cxn modelId="{28144AAC-16F5-4F66-A373-3E3A129AE243}" type="presOf" srcId="{FC23E6C1-85DD-4BC2-8A72-7DB0987E5875}" destId="{132E1FA5-7911-4526-A651-B08E1EAE5743}" srcOrd="0" destOrd="10" presId="urn:microsoft.com/office/officeart/2005/8/layout/hList1"/>
    <dgm:cxn modelId="{B32464AF-22D4-4ACE-BB0D-456DAF4DD4F3}" srcId="{2028EF39-3FFB-4B30-AD30-9BF244141A68}" destId="{D59C9CF6-7EE3-45C6-A594-60A810E5AFD0}" srcOrd="1" destOrd="0" parTransId="{87658501-BBBA-4501-AB1A-C4ADA8697DA5}" sibTransId="{862FB8B2-A1C2-4FB5-B04F-D1AD2790AAD9}"/>
    <dgm:cxn modelId="{FF0DD0B0-AD96-4056-8A72-92C3999659AE}" srcId="{2028EF39-3FFB-4B30-AD30-9BF244141A68}" destId="{A4D1C7EF-4AFD-4367-AF23-B45CDF987071}" srcOrd="0" destOrd="0" parTransId="{C5F4A381-1C08-4C8A-B6C3-5C4FBC10FAF7}" sibTransId="{DF47BB44-FA98-4634-B929-8E3EB45F3EA5}"/>
    <dgm:cxn modelId="{B8504AB1-E819-4207-A8CB-3B7C72F6EBA6}" type="presOf" srcId="{63983FE7-0305-46A8-90FC-1024E6E345E6}" destId="{0B88B40D-9686-4278-B4AD-331C96EE584E}" srcOrd="0" destOrd="0" presId="urn:microsoft.com/office/officeart/2005/8/layout/hList1"/>
    <dgm:cxn modelId="{1AE760B3-0CC4-464E-BF1A-A9D5489E0191}" srcId="{7192AEB2-8B1A-4704-AF49-51D1B04354AA}" destId="{FC23E6C1-85DD-4BC2-8A72-7DB0987E5875}" srcOrd="10" destOrd="0" parTransId="{B6559292-1E62-4640-9164-945FB3F1C155}" sibTransId="{FD9916D8-FAB4-4EB0-A638-EE842F32DDD2}"/>
    <dgm:cxn modelId="{967541B4-4441-4186-8424-5C13DDCB41F8}" type="presOf" srcId="{58D34A9A-5ECD-4206-97C3-45DFAF0DC538}" destId="{E3680B84-F681-494B-B0B2-206210632BAF}" srcOrd="0" destOrd="0" presId="urn:microsoft.com/office/officeart/2005/8/layout/hList1"/>
    <dgm:cxn modelId="{1024DBBF-6E37-4575-B728-4922F5DB51A2}" srcId="{BAAE5BD5-70E9-4226-8F65-FB3AFAF7AFEE}" destId="{DDB420E1-AA71-45A4-946F-588702E6301D}" srcOrd="3" destOrd="0" parTransId="{CF54F2AE-A828-42FC-B66E-CD74B325D642}" sibTransId="{06A05FD8-E37B-4A8A-ABA7-12E40E3A72F9}"/>
    <dgm:cxn modelId="{6CC378C3-303A-4E52-8424-587DBB3EC487}" srcId="{63983FE7-0305-46A8-90FC-1024E6E345E6}" destId="{07AD3DF1-8F36-49EB-878A-D43713D16F8C}" srcOrd="4" destOrd="0" parTransId="{A7201761-0C49-474E-8C9F-81849CE2CF88}" sibTransId="{80948557-4A41-492E-9E1F-64ED9553272B}"/>
    <dgm:cxn modelId="{B12A28CB-B8F7-4289-892C-615D9629B21C}" type="presOf" srcId="{A4D1C7EF-4AFD-4367-AF23-B45CDF987071}" destId="{77629BD7-18D5-4EB3-9C57-D72404562D26}" srcOrd="0" destOrd="0" presId="urn:microsoft.com/office/officeart/2005/8/layout/hList1"/>
    <dgm:cxn modelId="{75D027CC-F2A1-4058-82E7-E51CBF08526A}" type="presOf" srcId="{BAAE5BD5-70E9-4226-8F65-FB3AFAF7AFEE}" destId="{21FD6AD9-42EF-4013-9824-440452E4AD20}" srcOrd="0" destOrd="0" presId="urn:microsoft.com/office/officeart/2005/8/layout/hList1"/>
    <dgm:cxn modelId="{181D23D2-868F-477D-9119-C1BAD2EA1FB9}" type="presOf" srcId="{2D9C27DC-BFDE-4E53-840C-EFD6EF3C4A4C}" destId="{132E1FA5-7911-4526-A651-B08E1EAE5743}" srcOrd="0" destOrd="3" presId="urn:microsoft.com/office/officeart/2005/8/layout/hList1"/>
    <dgm:cxn modelId="{A19094D2-1218-4F55-AE27-D727F733CF59}" type="presOf" srcId="{2816DEAB-32B7-4A0D-9100-A4BD15EEA38E}" destId="{E1B0D414-9A2D-4D7B-A39A-D55EF14DC7C7}" srcOrd="0" destOrd="0" presId="urn:microsoft.com/office/officeart/2005/8/layout/hList1"/>
    <dgm:cxn modelId="{40CF40D3-93D7-451F-8156-CC6CE049B739}" srcId="{7192AEB2-8B1A-4704-AF49-51D1B04354AA}" destId="{0415F9A5-11C1-4844-BB9C-54D81734AFA9}" srcOrd="5" destOrd="0" parTransId="{FDD0AA09-73C4-49EB-846F-2EABDC4FDA57}" sibTransId="{6F0BF384-5098-475B-B97F-85E4049A7A24}"/>
    <dgm:cxn modelId="{B58BD9D4-1BA1-4CCD-A019-A4CC39C3FBFB}" type="presOf" srcId="{90976CDC-AC6D-4729-AA1E-4F4A0DA23850}" destId="{132E1FA5-7911-4526-A651-B08E1EAE5743}" srcOrd="0" destOrd="9" presId="urn:microsoft.com/office/officeart/2005/8/layout/hList1"/>
    <dgm:cxn modelId="{59AD7EDC-3D6E-4102-8F13-4FC06D35B0F7}" type="presOf" srcId="{B78A97E2-285B-497A-9667-F619D78FD90C}" destId="{132E1FA5-7911-4526-A651-B08E1EAE5743}" srcOrd="0" destOrd="7" presId="urn:microsoft.com/office/officeart/2005/8/layout/hList1"/>
    <dgm:cxn modelId="{6E0F6BE3-3DA7-41DF-807E-DE4EA2331D22}" srcId="{07AD3DF1-8F36-49EB-878A-D43713D16F8C}" destId="{2816DEAB-32B7-4A0D-9100-A4BD15EEA38E}" srcOrd="0" destOrd="0" parTransId="{DA86AAFA-4E98-42BB-98B3-D391E1388E11}" sibTransId="{BAC28B9E-8E0F-451E-B114-71A070D7C297}"/>
    <dgm:cxn modelId="{AE0113E4-27F0-422D-A7E6-C351F304E288}" type="presOf" srcId="{D59C9CF6-7EE3-45C6-A594-60A810E5AFD0}" destId="{77629BD7-18D5-4EB3-9C57-D72404562D26}" srcOrd="0" destOrd="1" presId="urn:microsoft.com/office/officeart/2005/8/layout/hList1"/>
    <dgm:cxn modelId="{F17EEEE5-50E1-41A9-946A-1505C5EAD71F}" srcId="{2028EF39-3FFB-4B30-AD30-9BF244141A68}" destId="{5F6AFAA7-377D-4ECC-8436-728C2FD25B12}" srcOrd="2" destOrd="0" parTransId="{0F931D67-888C-4161-A2F6-7B4F9932204B}" sibTransId="{99C7D87B-25F4-4E5A-BBE8-248519F3E721}"/>
    <dgm:cxn modelId="{518D51E7-F7D9-4C39-9C03-36644B1E123A}" type="presOf" srcId="{1EA35405-C284-4103-8A8A-191F20B21CDD}" destId="{C07FFB05-98EE-4C88-8A18-3BF3E3A0B9B2}" srcOrd="0" destOrd="0" presId="urn:microsoft.com/office/officeart/2005/8/layout/hList1"/>
    <dgm:cxn modelId="{D213F9E8-3473-4A9A-9F93-C22F8B5D624B}" type="presOf" srcId="{7FE5654E-6F24-4903-8D14-FDF958F5F6D0}" destId="{132E1FA5-7911-4526-A651-B08E1EAE5743}" srcOrd="0" destOrd="1" presId="urn:microsoft.com/office/officeart/2005/8/layout/hList1"/>
    <dgm:cxn modelId="{484D08EA-6E6A-4F6A-8677-E49CBB902614}" srcId="{63983FE7-0305-46A8-90FC-1024E6E345E6}" destId="{2028EF39-3FFB-4B30-AD30-9BF244141A68}" srcOrd="0" destOrd="0" parTransId="{CA47A33D-85A4-4BA7-A7BF-2D190644D728}" sibTransId="{576CAA48-B533-4FC5-94B4-05A02F5C83C4}"/>
    <dgm:cxn modelId="{EDE266F4-7F68-4833-BAB6-713F6F3F5E06}" type="presOf" srcId="{BFC2AB9F-C6F8-47FD-9846-158B6DD29166}" destId="{3C6B6AB6-E9CD-4B47-9819-38AE77E9BC93}" srcOrd="0" destOrd="0" presId="urn:microsoft.com/office/officeart/2005/8/layout/hList1"/>
    <dgm:cxn modelId="{6D8E5EF7-D32B-4D37-A6F4-31DB27A9242A}" type="presOf" srcId="{7A6415B9-F4C3-4866-B96B-5A9F48882530}" destId="{132E1FA5-7911-4526-A651-B08E1EAE5743}" srcOrd="0" destOrd="8" presId="urn:microsoft.com/office/officeart/2005/8/layout/hList1"/>
    <dgm:cxn modelId="{6F6447F7-137A-4459-9A2F-4E5DADF0A83B}" srcId="{7192AEB2-8B1A-4704-AF49-51D1B04354AA}" destId="{7FE5654E-6F24-4903-8D14-FDF958F5F6D0}" srcOrd="1" destOrd="0" parTransId="{ED0670C6-BFF0-4C78-8CEC-B013DDA75197}" sibTransId="{94BEF281-2C8D-4B62-8CDA-DD70E9546410}"/>
    <dgm:cxn modelId="{087A6DF8-34EA-4191-9A1E-549737250704}" type="presOf" srcId="{CE608BD6-E7A7-4032-98B1-9E0596BA6C98}" destId="{C07FFB05-98EE-4C88-8A18-3BF3E3A0B9B2}" srcOrd="0" destOrd="2" presId="urn:microsoft.com/office/officeart/2005/8/layout/hList1"/>
    <dgm:cxn modelId="{25F9CFF8-B24C-47AA-8034-F269931E8250}" srcId="{2028EF39-3FFB-4B30-AD30-9BF244141A68}" destId="{0B9E1A3E-4910-42EA-B9A4-A8C8D0C462DC}" srcOrd="3" destOrd="0" parTransId="{B777C4D7-D09F-4C7B-9822-5114FC2186C4}" sibTransId="{2CAB6517-3E0B-415E-A185-23709B3A4A63}"/>
    <dgm:cxn modelId="{15767DFC-B346-4A27-8F65-F1B45CE11FDB}" srcId="{58D34A9A-5ECD-4206-97C3-45DFAF0DC538}" destId="{BFC2AB9F-C6F8-47FD-9846-158B6DD29166}" srcOrd="0" destOrd="0" parTransId="{3C96EAB6-D90D-495C-96F2-07187E87C77B}" sibTransId="{7C57BA45-886E-43AA-B8B0-17E56C24B88D}"/>
    <dgm:cxn modelId="{929FE2FD-0546-4332-8D57-B200A994A8E1}" type="presOf" srcId="{46867931-B071-4B50-A604-A9AE325EC206}" destId="{132E1FA5-7911-4526-A651-B08E1EAE5743}" srcOrd="0" destOrd="4" presId="urn:microsoft.com/office/officeart/2005/8/layout/hList1"/>
    <dgm:cxn modelId="{39832EFE-97A5-4203-B944-1AAAA82AA9A1}" type="presOf" srcId="{7192AEB2-8B1A-4704-AF49-51D1B04354AA}" destId="{C44C8E96-0DE7-4E6A-8BA4-5D11FDF26B05}" srcOrd="0" destOrd="0" presId="urn:microsoft.com/office/officeart/2005/8/layout/hList1"/>
    <dgm:cxn modelId="{BE016EFE-9C75-4481-9257-5E054BA567E8}" srcId="{7192AEB2-8B1A-4704-AF49-51D1B04354AA}" destId="{9FB0076A-03E9-4549-8465-3202FAA82DB5}" srcOrd="2" destOrd="0" parTransId="{D545C7E3-4EE1-4227-AC14-876D67CEB462}" sibTransId="{F05A03D5-260F-453B-826E-B7C8053ACA4A}"/>
    <dgm:cxn modelId="{1ABE9FFE-C4BC-47F5-999C-9390BE9BA332}" srcId="{BAAE5BD5-70E9-4226-8F65-FB3AFAF7AFEE}" destId="{1EA35405-C284-4103-8A8A-191F20B21CDD}" srcOrd="0" destOrd="0" parTransId="{88AD187F-A2B6-4E35-B2A9-F3C47EBB137A}" sibTransId="{A29E693A-C7D9-4622-BD2D-7C81A65CE06A}"/>
    <dgm:cxn modelId="{2CA7C861-9C13-4776-B2E8-8D271AF19102}" type="presParOf" srcId="{0B88B40D-9686-4278-B4AD-331C96EE584E}" destId="{28C47F1A-CCB1-4436-A115-2BBECF932E39}" srcOrd="0" destOrd="0" presId="urn:microsoft.com/office/officeart/2005/8/layout/hList1"/>
    <dgm:cxn modelId="{332321BC-670B-4149-B6B3-B0F23BFE17D8}" type="presParOf" srcId="{28C47F1A-CCB1-4436-A115-2BBECF932E39}" destId="{59EC392D-C58D-4749-BDD3-C6AF3889E5E5}" srcOrd="0" destOrd="0" presId="urn:microsoft.com/office/officeart/2005/8/layout/hList1"/>
    <dgm:cxn modelId="{5DADF146-E970-4B2E-8649-D927A559A8B7}" type="presParOf" srcId="{28C47F1A-CCB1-4436-A115-2BBECF932E39}" destId="{77629BD7-18D5-4EB3-9C57-D72404562D26}" srcOrd="1" destOrd="0" presId="urn:microsoft.com/office/officeart/2005/8/layout/hList1"/>
    <dgm:cxn modelId="{FBCCF207-5BB1-41BB-AF00-37A6DDA9E66C}" type="presParOf" srcId="{0B88B40D-9686-4278-B4AD-331C96EE584E}" destId="{287FF636-2D3A-4B51-8E6B-D964DAAC13E6}" srcOrd="1" destOrd="0" presId="urn:microsoft.com/office/officeart/2005/8/layout/hList1"/>
    <dgm:cxn modelId="{4810A5CD-4939-4184-930A-26A485F13BE8}" type="presParOf" srcId="{0B88B40D-9686-4278-B4AD-331C96EE584E}" destId="{0B30FF93-26F3-44CD-81B1-F3FAF50F95EF}" srcOrd="2" destOrd="0" presId="urn:microsoft.com/office/officeart/2005/8/layout/hList1"/>
    <dgm:cxn modelId="{7C1936A5-91E8-4470-A8D1-97E90533FBE6}" type="presParOf" srcId="{0B30FF93-26F3-44CD-81B1-F3FAF50F95EF}" destId="{21FD6AD9-42EF-4013-9824-440452E4AD20}" srcOrd="0" destOrd="0" presId="urn:microsoft.com/office/officeart/2005/8/layout/hList1"/>
    <dgm:cxn modelId="{7DB33CF5-0A9A-48F1-9163-41AB9096445F}" type="presParOf" srcId="{0B30FF93-26F3-44CD-81B1-F3FAF50F95EF}" destId="{C07FFB05-98EE-4C88-8A18-3BF3E3A0B9B2}" srcOrd="1" destOrd="0" presId="urn:microsoft.com/office/officeart/2005/8/layout/hList1"/>
    <dgm:cxn modelId="{64D3581C-F22C-4C08-B36C-20DAAAA4BBA6}" type="presParOf" srcId="{0B88B40D-9686-4278-B4AD-331C96EE584E}" destId="{D96F2047-12C1-4224-82D9-9044AEB366A4}" srcOrd="3" destOrd="0" presId="urn:microsoft.com/office/officeart/2005/8/layout/hList1"/>
    <dgm:cxn modelId="{2ED57070-026C-4469-BCFC-5AAF67C2AFE0}" type="presParOf" srcId="{0B88B40D-9686-4278-B4AD-331C96EE584E}" destId="{30E36E36-2D3F-46C4-9FC8-FB741E987750}" srcOrd="4" destOrd="0" presId="urn:microsoft.com/office/officeart/2005/8/layout/hList1"/>
    <dgm:cxn modelId="{BC6644F7-3D5B-4175-B713-6C03FA7A2685}" type="presParOf" srcId="{30E36E36-2D3F-46C4-9FC8-FB741E987750}" destId="{C44C8E96-0DE7-4E6A-8BA4-5D11FDF26B05}" srcOrd="0" destOrd="0" presId="urn:microsoft.com/office/officeart/2005/8/layout/hList1"/>
    <dgm:cxn modelId="{ABDDCD97-C7B0-4819-851E-282A43F8E8F6}" type="presParOf" srcId="{30E36E36-2D3F-46C4-9FC8-FB741E987750}" destId="{132E1FA5-7911-4526-A651-B08E1EAE5743}" srcOrd="1" destOrd="0" presId="urn:microsoft.com/office/officeart/2005/8/layout/hList1"/>
    <dgm:cxn modelId="{DD5E37D1-B0C0-4605-BF6D-A8278D2685DC}" type="presParOf" srcId="{0B88B40D-9686-4278-B4AD-331C96EE584E}" destId="{5F66BEA4-BD73-4C03-AF32-2BF85360E543}" srcOrd="5" destOrd="0" presId="urn:microsoft.com/office/officeart/2005/8/layout/hList1"/>
    <dgm:cxn modelId="{C5ED0CC8-BECA-400E-AB2F-AC20F75E0F16}" type="presParOf" srcId="{0B88B40D-9686-4278-B4AD-331C96EE584E}" destId="{520E9A2D-CDC3-4EA7-B6B1-D9832C097454}" srcOrd="6" destOrd="0" presId="urn:microsoft.com/office/officeart/2005/8/layout/hList1"/>
    <dgm:cxn modelId="{D38DCB9E-5CDD-4D06-B9C6-CB003F992C50}" type="presParOf" srcId="{520E9A2D-CDC3-4EA7-B6B1-D9832C097454}" destId="{E3680B84-F681-494B-B0B2-206210632BAF}" srcOrd="0" destOrd="0" presId="urn:microsoft.com/office/officeart/2005/8/layout/hList1"/>
    <dgm:cxn modelId="{B10D579B-529B-44D4-B625-20488161A3AA}" type="presParOf" srcId="{520E9A2D-CDC3-4EA7-B6B1-D9832C097454}" destId="{3C6B6AB6-E9CD-4B47-9819-38AE77E9BC93}" srcOrd="1" destOrd="0" presId="urn:microsoft.com/office/officeart/2005/8/layout/hList1"/>
    <dgm:cxn modelId="{5B144D51-2C67-424E-9E8F-C312A54392C8}" type="presParOf" srcId="{0B88B40D-9686-4278-B4AD-331C96EE584E}" destId="{C096ECAE-BE51-4D5B-8002-AF9F42EE0A4E}" srcOrd="7" destOrd="0" presId="urn:microsoft.com/office/officeart/2005/8/layout/hList1"/>
    <dgm:cxn modelId="{875C1F82-E898-4E47-8E03-B7BB4CE98CF5}" type="presParOf" srcId="{0B88B40D-9686-4278-B4AD-331C96EE584E}" destId="{1199D062-4803-42FE-9825-791D7935D1B2}" srcOrd="8" destOrd="0" presId="urn:microsoft.com/office/officeart/2005/8/layout/hList1"/>
    <dgm:cxn modelId="{55363E2F-239F-4635-9A46-44A299DEDC2D}" type="presParOf" srcId="{1199D062-4803-42FE-9825-791D7935D1B2}" destId="{4BAEC069-E2C7-4345-AFBB-3FA9F0491474}" srcOrd="0" destOrd="0" presId="urn:microsoft.com/office/officeart/2005/8/layout/hList1"/>
    <dgm:cxn modelId="{5B04D947-753E-4335-B8D3-562697ED5FEE}" type="presParOf" srcId="{1199D062-4803-42FE-9825-791D7935D1B2}" destId="{E1B0D414-9A2D-4D7B-A39A-D55EF14DC7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983FE7-0305-46A8-90FC-1024E6E345E6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F53BBB-352F-4F6A-846A-0AE3C3822130}">
      <dgm:prSet custT="1"/>
      <dgm:spPr/>
      <dgm:t>
        <a:bodyPr/>
        <a:lstStyle/>
        <a:p>
          <a:r>
            <a:rPr lang="en-US" sz="1200" b="1" i="0">
              <a:latin typeface="Work Sans"/>
            </a:rPr>
            <a:t>My Library Account</a:t>
          </a:r>
          <a:r>
            <a:rPr lang="en-US" sz="1200" b="0" i="0">
              <a:latin typeface="Work Sans"/>
            </a:rPr>
            <a:t> </a:t>
          </a:r>
          <a:endParaRPr lang="en-US" sz="1200">
            <a:latin typeface="Work Sans"/>
          </a:endParaRPr>
        </a:p>
      </dgm:t>
    </dgm:pt>
    <dgm:pt modelId="{DBE77F3D-CB2B-4770-B37D-BA1D32FE67BE}" type="parTrans" cxnId="{6B1B64BE-549D-4A2A-B89D-5F25635C474E}">
      <dgm:prSet/>
      <dgm:spPr/>
      <dgm:t>
        <a:bodyPr/>
        <a:lstStyle/>
        <a:p>
          <a:endParaRPr lang="en-US"/>
        </a:p>
      </dgm:t>
    </dgm:pt>
    <dgm:pt modelId="{309BF6E2-83A3-4213-AA45-E3D7ECD1F6A3}" type="sibTrans" cxnId="{6B1B64BE-549D-4A2A-B89D-5F25635C474E}">
      <dgm:prSet/>
      <dgm:spPr/>
      <dgm:t>
        <a:bodyPr/>
        <a:lstStyle/>
        <a:p>
          <a:endParaRPr lang="en-US"/>
        </a:p>
      </dgm:t>
    </dgm:pt>
    <dgm:pt modelId="{2028EF39-3FFB-4B30-AD30-9BF244141A68}">
      <dgm:prSet custT="1"/>
      <dgm:spPr/>
      <dgm:t>
        <a:bodyPr/>
        <a:lstStyle/>
        <a:p>
          <a:r>
            <a:rPr lang="en-US" sz="1200" b="1" i="0">
              <a:latin typeface="Work Sans"/>
            </a:rPr>
            <a:t>About the Library</a:t>
          </a:r>
          <a:r>
            <a:rPr lang="en-US" sz="1200" b="0" i="0">
              <a:latin typeface="Work Sans"/>
            </a:rPr>
            <a:t> </a:t>
          </a:r>
          <a:endParaRPr lang="en-US" sz="1200">
            <a:latin typeface="Work Sans"/>
          </a:endParaRPr>
        </a:p>
      </dgm:t>
    </dgm:pt>
    <dgm:pt modelId="{CA47A33D-85A4-4BA7-A7BF-2D190644D728}" type="parTrans" cxnId="{484D08EA-6E6A-4F6A-8677-E49CBB902614}">
      <dgm:prSet/>
      <dgm:spPr/>
      <dgm:t>
        <a:bodyPr/>
        <a:lstStyle/>
        <a:p>
          <a:endParaRPr lang="en-US"/>
        </a:p>
      </dgm:t>
    </dgm:pt>
    <dgm:pt modelId="{576CAA48-B533-4FC5-94B4-05A02F5C83C4}" type="sibTrans" cxnId="{484D08EA-6E6A-4F6A-8677-E49CBB902614}">
      <dgm:prSet/>
      <dgm:spPr/>
      <dgm:t>
        <a:bodyPr/>
        <a:lstStyle/>
        <a:p>
          <a:endParaRPr lang="en-US"/>
        </a:p>
      </dgm:t>
    </dgm:pt>
    <dgm:pt modelId="{A4D1C7EF-4AFD-4367-AF23-B45CDF987071}">
      <dgm:prSet custT="1"/>
      <dgm:spPr/>
      <dgm:t>
        <a:bodyPr/>
        <a:lstStyle/>
        <a:p>
          <a:r>
            <a:rPr lang="en-US" sz="1200" b="0" i="0">
              <a:latin typeface="Work Sans"/>
            </a:rPr>
            <a:t>Contact Us </a:t>
          </a:r>
          <a:endParaRPr lang="en-US" sz="1200">
            <a:latin typeface="Work Sans"/>
          </a:endParaRPr>
        </a:p>
      </dgm:t>
    </dgm:pt>
    <dgm:pt modelId="{C5F4A381-1C08-4C8A-B6C3-5C4FBC10FAF7}" type="parTrans" cxnId="{FF0DD0B0-AD96-4056-8A72-92C3999659AE}">
      <dgm:prSet/>
      <dgm:spPr/>
      <dgm:t>
        <a:bodyPr/>
        <a:lstStyle/>
        <a:p>
          <a:endParaRPr lang="en-US"/>
        </a:p>
      </dgm:t>
    </dgm:pt>
    <dgm:pt modelId="{DF47BB44-FA98-4634-B929-8E3EB45F3EA5}" type="sibTrans" cxnId="{FF0DD0B0-AD96-4056-8A72-92C3999659AE}">
      <dgm:prSet/>
      <dgm:spPr/>
      <dgm:t>
        <a:bodyPr/>
        <a:lstStyle/>
        <a:p>
          <a:endParaRPr lang="en-US"/>
        </a:p>
      </dgm:t>
    </dgm:pt>
    <dgm:pt modelId="{D59C9CF6-7EE3-45C6-A594-60A810E5AFD0}">
      <dgm:prSet custT="1"/>
      <dgm:spPr/>
      <dgm:t>
        <a:bodyPr/>
        <a:lstStyle/>
        <a:p>
          <a:r>
            <a:rPr lang="en-US" sz="1200" b="0" i="0">
              <a:latin typeface="Work Sans"/>
            </a:rPr>
            <a:t>Hours </a:t>
          </a:r>
          <a:endParaRPr lang="en-US" sz="1200">
            <a:latin typeface="Work Sans"/>
          </a:endParaRPr>
        </a:p>
      </dgm:t>
    </dgm:pt>
    <dgm:pt modelId="{87658501-BBBA-4501-AB1A-C4ADA8697DA5}" type="parTrans" cxnId="{B32464AF-22D4-4ACE-BB0D-456DAF4DD4F3}">
      <dgm:prSet/>
      <dgm:spPr/>
      <dgm:t>
        <a:bodyPr/>
        <a:lstStyle/>
        <a:p>
          <a:endParaRPr lang="en-US"/>
        </a:p>
      </dgm:t>
    </dgm:pt>
    <dgm:pt modelId="{862FB8B2-A1C2-4FB5-B04F-D1AD2790AAD9}" type="sibTrans" cxnId="{B32464AF-22D4-4ACE-BB0D-456DAF4DD4F3}">
      <dgm:prSet/>
      <dgm:spPr/>
      <dgm:t>
        <a:bodyPr/>
        <a:lstStyle/>
        <a:p>
          <a:endParaRPr lang="en-US"/>
        </a:p>
      </dgm:t>
    </dgm:pt>
    <dgm:pt modelId="{7160CD89-AA9F-456B-BC4D-B92D6AAF47FC}">
      <dgm:prSet custT="1"/>
      <dgm:spPr/>
      <dgm:t>
        <a:bodyPr/>
        <a:lstStyle/>
        <a:p>
          <a:r>
            <a:rPr lang="en-US" sz="1200" b="0" i="0">
              <a:latin typeface="Work Sans"/>
            </a:rPr>
            <a:t>Study Spaces </a:t>
          </a:r>
          <a:endParaRPr lang="en-US" sz="1200">
            <a:latin typeface="Work Sans"/>
          </a:endParaRPr>
        </a:p>
      </dgm:t>
    </dgm:pt>
    <dgm:pt modelId="{CB890ED1-249A-40C5-A9AC-DCDA59EE72CB}" type="parTrans" cxnId="{EAD3F401-A29D-4324-BE0B-D4F110D5774C}">
      <dgm:prSet/>
      <dgm:spPr/>
      <dgm:t>
        <a:bodyPr/>
        <a:lstStyle/>
        <a:p>
          <a:endParaRPr lang="en-US"/>
        </a:p>
      </dgm:t>
    </dgm:pt>
    <dgm:pt modelId="{0C3E4AB7-0E7B-4EDB-8C32-6AD40F190EA5}" type="sibTrans" cxnId="{EAD3F401-A29D-4324-BE0B-D4F110D5774C}">
      <dgm:prSet/>
      <dgm:spPr/>
      <dgm:t>
        <a:bodyPr/>
        <a:lstStyle/>
        <a:p>
          <a:endParaRPr lang="en-US"/>
        </a:p>
      </dgm:t>
    </dgm:pt>
    <dgm:pt modelId="{BAAE5BD5-70E9-4226-8F65-FB3AFAF7AFEE}">
      <dgm:prSet custT="1"/>
      <dgm:spPr/>
      <dgm:t>
        <a:bodyPr/>
        <a:lstStyle/>
        <a:p>
          <a:r>
            <a:rPr lang="en-US" sz="1200" b="1" i="0">
              <a:latin typeface="Work Sans"/>
            </a:rPr>
            <a:t>News, Events, and Exhibits</a:t>
          </a:r>
          <a:r>
            <a:rPr lang="en-US" sz="1200" b="0" i="0">
              <a:latin typeface="Work Sans"/>
            </a:rPr>
            <a:t> </a:t>
          </a:r>
          <a:endParaRPr lang="en-US" sz="1200">
            <a:latin typeface="Work Sans"/>
          </a:endParaRPr>
        </a:p>
      </dgm:t>
    </dgm:pt>
    <dgm:pt modelId="{DFAE6D7B-87F1-4D14-A58E-EB59A017A793}" type="parTrans" cxnId="{6963CA23-BA36-4829-BF3D-E912FA1D3F52}">
      <dgm:prSet/>
      <dgm:spPr/>
      <dgm:t>
        <a:bodyPr/>
        <a:lstStyle/>
        <a:p>
          <a:endParaRPr lang="en-US"/>
        </a:p>
      </dgm:t>
    </dgm:pt>
    <dgm:pt modelId="{EE86683B-A16B-4577-A2D9-FCD1EC50BA74}" type="sibTrans" cxnId="{6963CA23-BA36-4829-BF3D-E912FA1D3F52}">
      <dgm:prSet/>
      <dgm:spPr/>
      <dgm:t>
        <a:bodyPr/>
        <a:lstStyle/>
        <a:p>
          <a:endParaRPr lang="en-US"/>
        </a:p>
      </dgm:t>
    </dgm:pt>
    <dgm:pt modelId="{1EA35405-C284-4103-8A8A-191F20B21CDD}">
      <dgm:prSet custT="1"/>
      <dgm:spPr/>
      <dgm:t>
        <a:bodyPr/>
        <a:lstStyle/>
        <a:p>
          <a:r>
            <a:rPr lang="en-US" sz="1200" b="0" i="0">
              <a:latin typeface="Work Sans"/>
            </a:rPr>
            <a:t>Art in the Library </a:t>
          </a:r>
          <a:endParaRPr lang="en-US" sz="1200">
            <a:latin typeface="Work Sans"/>
          </a:endParaRPr>
        </a:p>
      </dgm:t>
    </dgm:pt>
    <dgm:pt modelId="{88AD187F-A2B6-4E35-B2A9-F3C47EBB137A}" type="parTrans" cxnId="{1ABE9FFE-C4BC-47F5-999C-9390BE9BA332}">
      <dgm:prSet/>
      <dgm:spPr/>
      <dgm:t>
        <a:bodyPr/>
        <a:lstStyle/>
        <a:p>
          <a:endParaRPr lang="en-US"/>
        </a:p>
      </dgm:t>
    </dgm:pt>
    <dgm:pt modelId="{A29E693A-C7D9-4622-BD2D-7C81A65CE06A}" type="sibTrans" cxnId="{1ABE9FFE-C4BC-47F5-999C-9390BE9BA332}">
      <dgm:prSet/>
      <dgm:spPr/>
      <dgm:t>
        <a:bodyPr/>
        <a:lstStyle/>
        <a:p>
          <a:endParaRPr lang="en-US"/>
        </a:p>
      </dgm:t>
    </dgm:pt>
    <dgm:pt modelId="{60606DC9-8F59-4F54-85DA-FEA70D38D2A0}">
      <dgm:prSet custT="1"/>
      <dgm:spPr/>
      <dgm:t>
        <a:bodyPr/>
        <a:lstStyle/>
        <a:p>
          <a:r>
            <a:rPr lang="en-US" sz="1200" b="0" i="0">
              <a:latin typeface="Work Sans"/>
            </a:rPr>
            <a:t>Digital Exhibits </a:t>
          </a:r>
          <a:endParaRPr lang="en-US" sz="1200">
            <a:latin typeface="Work Sans"/>
          </a:endParaRPr>
        </a:p>
      </dgm:t>
    </dgm:pt>
    <dgm:pt modelId="{69A353EA-BD75-4E97-9834-E3FC6E601A59}" type="parTrans" cxnId="{2113D38B-60ED-403D-8A67-746F00681C0D}">
      <dgm:prSet/>
      <dgm:spPr/>
      <dgm:t>
        <a:bodyPr/>
        <a:lstStyle/>
        <a:p>
          <a:endParaRPr lang="en-US"/>
        </a:p>
      </dgm:t>
    </dgm:pt>
    <dgm:pt modelId="{7DC9D1A7-ACD3-47B4-AD74-2B2082E87935}" type="sibTrans" cxnId="{2113D38B-60ED-403D-8A67-746F00681C0D}">
      <dgm:prSet/>
      <dgm:spPr/>
      <dgm:t>
        <a:bodyPr/>
        <a:lstStyle/>
        <a:p>
          <a:endParaRPr lang="en-US"/>
        </a:p>
      </dgm:t>
    </dgm:pt>
    <dgm:pt modelId="{7192AEB2-8B1A-4704-AF49-51D1B04354AA}">
      <dgm:prSet custT="1"/>
      <dgm:spPr/>
      <dgm:t>
        <a:bodyPr/>
        <a:lstStyle/>
        <a:p>
          <a:r>
            <a:rPr lang="en-US" sz="1200" b="1" i="0">
              <a:latin typeface="Work Sans"/>
            </a:rPr>
            <a:t>Services</a:t>
          </a:r>
          <a:r>
            <a:rPr lang="en-US" sz="2200" b="0" i="0">
              <a:latin typeface="Work Sans"/>
            </a:rPr>
            <a:t> </a:t>
          </a:r>
          <a:endParaRPr lang="en-US" sz="2200">
            <a:latin typeface="Work Sans"/>
          </a:endParaRPr>
        </a:p>
      </dgm:t>
    </dgm:pt>
    <dgm:pt modelId="{46449B1C-C67D-4945-8E7B-41DECDAA7E64}" type="parTrans" cxnId="{6390494A-C788-479F-B50C-97F9F8A8322F}">
      <dgm:prSet/>
      <dgm:spPr/>
      <dgm:t>
        <a:bodyPr/>
        <a:lstStyle/>
        <a:p>
          <a:endParaRPr lang="en-US"/>
        </a:p>
      </dgm:t>
    </dgm:pt>
    <dgm:pt modelId="{4A707425-C704-49EB-8613-BFFDBF64946D}" type="sibTrans" cxnId="{6390494A-C788-479F-B50C-97F9F8A8322F}">
      <dgm:prSet/>
      <dgm:spPr/>
      <dgm:t>
        <a:bodyPr/>
        <a:lstStyle/>
        <a:p>
          <a:endParaRPr lang="en-US"/>
        </a:p>
      </dgm:t>
    </dgm:pt>
    <dgm:pt modelId="{F57C7E6B-596F-4B87-867B-50D60C37C4DE}">
      <dgm:prSet custT="1"/>
      <dgm:spPr/>
      <dgm:t>
        <a:bodyPr/>
        <a:lstStyle/>
        <a:p>
          <a:r>
            <a:rPr lang="en-US" sz="1200" b="0" i="0">
              <a:latin typeface="Work Sans"/>
            </a:rPr>
            <a:t>Interlibrary loan </a:t>
          </a:r>
          <a:endParaRPr lang="en-US" sz="1200">
            <a:latin typeface="Work Sans"/>
          </a:endParaRPr>
        </a:p>
      </dgm:t>
    </dgm:pt>
    <dgm:pt modelId="{BB0E8405-9E64-45F7-AD59-60C63A7DF262}" type="parTrans" cxnId="{FFA33E37-5272-4036-90C6-EC786A7C7595}">
      <dgm:prSet/>
      <dgm:spPr/>
      <dgm:t>
        <a:bodyPr/>
        <a:lstStyle/>
        <a:p>
          <a:endParaRPr lang="en-US"/>
        </a:p>
      </dgm:t>
    </dgm:pt>
    <dgm:pt modelId="{961297CB-DA7A-4495-A0BC-B360ABC8E169}" type="sibTrans" cxnId="{FFA33E37-5272-4036-90C6-EC786A7C7595}">
      <dgm:prSet/>
      <dgm:spPr/>
      <dgm:t>
        <a:bodyPr/>
        <a:lstStyle/>
        <a:p>
          <a:endParaRPr lang="en-US"/>
        </a:p>
      </dgm:t>
    </dgm:pt>
    <dgm:pt modelId="{E879AA0B-B473-4C90-AA44-865864332FD7}">
      <dgm:prSet custT="1"/>
      <dgm:spPr/>
      <dgm:t>
        <a:bodyPr/>
        <a:lstStyle/>
        <a:p>
          <a:r>
            <a:rPr lang="en-US" sz="1200" b="0" i="0">
              <a:latin typeface="Work Sans"/>
            </a:rPr>
            <a:t>Knowledge Exchange </a:t>
          </a:r>
          <a:endParaRPr lang="en-US" sz="1200">
            <a:latin typeface="Work Sans"/>
          </a:endParaRPr>
        </a:p>
      </dgm:t>
    </dgm:pt>
    <dgm:pt modelId="{BBE0FC1B-7954-48DB-A588-18EB7C0079DB}" type="parTrans" cxnId="{991AF3A8-AAB9-43BC-969D-38499632C1E6}">
      <dgm:prSet/>
      <dgm:spPr/>
      <dgm:t>
        <a:bodyPr/>
        <a:lstStyle/>
        <a:p>
          <a:endParaRPr lang="en-US"/>
        </a:p>
      </dgm:t>
    </dgm:pt>
    <dgm:pt modelId="{2E43EC64-B31A-4A99-B149-1F613A50733B}" type="sibTrans" cxnId="{991AF3A8-AAB9-43BC-969D-38499632C1E6}">
      <dgm:prSet/>
      <dgm:spPr/>
      <dgm:t>
        <a:bodyPr/>
        <a:lstStyle/>
        <a:p>
          <a:endParaRPr lang="en-US"/>
        </a:p>
      </dgm:t>
    </dgm:pt>
    <dgm:pt modelId="{FC87B3F5-03E7-4DF4-AA3B-4558A0A34DD3}">
      <dgm:prSet custT="1"/>
      <dgm:spPr/>
      <dgm:t>
        <a:bodyPr/>
        <a:lstStyle/>
        <a:p>
          <a:r>
            <a:rPr lang="en-US" sz="1200" b="0" i="0">
              <a:latin typeface="Work Sans"/>
            </a:rPr>
            <a:t>PowerNotes </a:t>
          </a:r>
          <a:endParaRPr lang="en-US" sz="1200">
            <a:latin typeface="Work Sans"/>
          </a:endParaRPr>
        </a:p>
      </dgm:t>
    </dgm:pt>
    <dgm:pt modelId="{4F1FD814-8FB7-4066-AE30-AD4A0E273B38}" type="parTrans" cxnId="{89D1D6DB-8339-4698-BCA9-393E5534DB39}">
      <dgm:prSet/>
      <dgm:spPr/>
      <dgm:t>
        <a:bodyPr/>
        <a:lstStyle/>
        <a:p>
          <a:endParaRPr lang="en-US"/>
        </a:p>
      </dgm:t>
    </dgm:pt>
    <dgm:pt modelId="{3E70544A-4AF7-488A-AC3F-4556EED55C66}" type="sibTrans" cxnId="{89D1D6DB-8339-4698-BCA9-393E5534DB39}">
      <dgm:prSet/>
      <dgm:spPr/>
      <dgm:t>
        <a:bodyPr/>
        <a:lstStyle/>
        <a:p>
          <a:endParaRPr lang="en-US"/>
        </a:p>
      </dgm:t>
    </dgm:pt>
    <dgm:pt modelId="{58D34A9A-5ECD-4206-97C3-45DFAF0DC538}">
      <dgm:prSet custT="1"/>
      <dgm:spPr/>
      <dgm:t>
        <a:bodyPr/>
        <a:lstStyle/>
        <a:p>
          <a:r>
            <a:rPr lang="en-US" sz="1200" b="1" i="0">
              <a:latin typeface="Work Sans"/>
            </a:rPr>
            <a:t>Research Resources</a:t>
          </a:r>
          <a:r>
            <a:rPr lang="en-US" sz="1200" b="0" i="0">
              <a:latin typeface="Work Sans"/>
            </a:rPr>
            <a:t> </a:t>
          </a:r>
          <a:endParaRPr lang="en-US" sz="1200">
            <a:latin typeface="Work Sans"/>
          </a:endParaRPr>
        </a:p>
      </dgm:t>
    </dgm:pt>
    <dgm:pt modelId="{A77D865A-2EB6-458A-BD3A-3C699ADAA813}" type="parTrans" cxnId="{6BB0A606-484A-4E6B-903E-5C4242D5E0BF}">
      <dgm:prSet/>
      <dgm:spPr/>
      <dgm:t>
        <a:bodyPr/>
        <a:lstStyle/>
        <a:p>
          <a:endParaRPr lang="en-US"/>
        </a:p>
      </dgm:t>
    </dgm:pt>
    <dgm:pt modelId="{F2034A70-CE50-4C47-AB5B-9D3C10CB6299}" type="sibTrans" cxnId="{6BB0A606-484A-4E6B-903E-5C4242D5E0BF}">
      <dgm:prSet/>
      <dgm:spPr/>
      <dgm:t>
        <a:bodyPr/>
        <a:lstStyle/>
        <a:p>
          <a:endParaRPr lang="en-US"/>
        </a:p>
      </dgm:t>
    </dgm:pt>
    <dgm:pt modelId="{FD2B8823-3A20-4F25-9B4D-9B6C90D8A17F}">
      <dgm:prSet custT="1"/>
      <dgm:spPr/>
      <dgm:t>
        <a:bodyPr/>
        <a:lstStyle/>
        <a:p>
          <a:r>
            <a:rPr lang="en-US" sz="1200" b="0" i="0">
              <a:latin typeface="Work Sans"/>
            </a:rPr>
            <a:t>Collections</a:t>
          </a:r>
          <a:endParaRPr lang="en-US" sz="1200">
            <a:latin typeface="Work Sans"/>
          </a:endParaRPr>
        </a:p>
      </dgm:t>
    </dgm:pt>
    <dgm:pt modelId="{C1F8FA7A-1B99-48A3-B3FB-8B7E72C92C37}" type="parTrans" cxnId="{B92544CD-02DA-49D7-A961-01E577E30D29}">
      <dgm:prSet/>
      <dgm:spPr/>
      <dgm:t>
        <a:bodyPr/>
        <a:lstStyle/>
        <a:p>
          <a:endParaRPr lang="en-US"/>
        </a:p>
      </dgm:t>
    </dgm:pt>
    <dgm:pt modelId="{A8952789-FC04-4D34-8287-2A37E4075181}" type="sibTrans" cxnId="{B92544CD-02DA-49D7-A961-01E577E30D29}">
      <dgm:prSet/>
      <dgm:spPr/>
      <dgm:t>
        <a:bodyPr/>
        <a:lstStyle/>
        <a:p>
          <a:endParaRPr lang="en-US"/>
        </a:p>
      </dgm:t>
    </dgm:pt>
    <dgm:pt modelId="{539870C1-3F1A-48A5-9078-A53E01B55279}">
      <dgm:prSet custT="1"/>
      <dgm:spPr/>
      <dgm:t>
        <a:bodyPr/>
        <a:lstStyle/>
        <a:p>
          <a:r>
            <a:rPr lang="en-US" sz="1200" b="0" i="0">
              <a:latin typeface="Work Sans"/>
            </a:rPr>
            <a:t>Databases </a:t>
          </a:r>
          <a:endParaRPr lang="en-US" sz="1200">
            <a:latin typeface="Work Sans"/>
          </a:endParaRPr>
        </a:p>
      </dgm:t>
    </dgm:pt>
    <dgm:pt modelId="{371725FF-07E0-4D7E-9115-D99EE3CF952D}" type="parTrans" cxnId="{C2D20FE0-23AA-4F24-9683-0E20BE41DCEF}">
      <dgm:prSet/>
      <dgm:spPr/>
      <dgm:t>
        <a:bodyPr/>
        <a:lstStyle/>
        <a:p>
          <a:endParaRPr lang="en-US"/>
        </a:p>
      </dgm:t>
    </dgm:pt>
    <dgm:pt modelId="{622D6B40-8266-4041-8B74-21E8A4B9E1F2}" type="sibTrans" cxnId="{C2D20FE0-23AA-4F24-9683-0E20BE41DCEF}">
      <dgm:prSet/>
      <dgm:spPr/>
      <dgm:t>
        <a:bodyPr/>
        <a:lstStyle/>
        <a:p>
          <a:endParaRPr lang="en-US"/>
        </a:p>
      </dgm:t>
    </dgm:pt>
    <dgm:pt modelId="{A13123D7-3E58-4C69-8A23-EE501EF2E426}">
      <dgm:prSet custT="1"/>
      <dgm:spPr/>
      <dgm:t>
        <a:bodyPr/>
        <a:lstStyle/>
        <a:p>
          <a:r>
            <a:rPr lang="en-US" sz="1200" b="0" i="0">
              <a:latin typeface="Work Sans"/>
            </a:rPr>
            <a:t>Research Guides </a:t>
          </a:r>
          <a:endParaRPr lang="en-US" sz="1200">
            <a:latin typeface="Work Sans"/>
          </a:endParaRPr>
        </a:p>
      </dgm:t>
    </dgm:pt>
    <dgm:pt modelId="{2CAEC5D0-46BD-42B7-A72D-F0E51CB76871}" type="parTrans" cxnId="{5F96B8AF-DB99-4AA5-A8B6-98AA0893F43C}">
      <dgm:prSet/>
      <dgm:spPr/>
      <dgm:t>
        <a:bodyPr/>
        <a:lstStyle/>
        <a:p>
          <a:endParaRPr lang="en-US"/>
        </a:p>
      </dgm:t>
    </dgm:pt>
    <dgm:pt modelId="{6A12D525-2F27-42EE-8B9C-D83EF4DA6372}" type="sibTrans" cxnId="{5F96B8AF-DB99-4AA5-A8B6-98AA0893F43C}">
      <dgm:prSet/>
      <dgm:spPr/>
      <dgm:t>
        <a:bodyPr/>
        <a:lstStyle/>
        <a:p>
          <a:endParaRPr lang="en-US"/>
        </a:p>
      </dgm:t>
    </dgm:pt>
    <dgm:pt modelId="{7FC2F482-A2E3-4629-BA06-74B78420BD64}">
      <dgm:prSet custT="1"/>
      <dgm:spPr/>
      <dgm:t>
        <a:bodyPr/>
        <a:lstStyle/>
        <a:p>
          <a:r>
            <a:rPr lang="en-US" sz="1200" b="0" i="0">
              <a:latin typeface="Work Sans"/>
            </a:rPr>
            <a:t>Streaming Media </a:t>
          </a:r>
          <a:endParaRPr lang="en-US" sz="1200">
            <a:latin typeface="Work Sans"/>
          </a:endParaRPr>
        </a:p>
      </dgm:t>
    </dgm:pt>
    <dgm:pt modelId="{73612053-891C-49DA-9BEE-9A067EA08412}" type="parTrans" cxnId="{44D2ABD3-0194-4ABC-92CD-2E9CA08D486B}">
      <dgm:prSet/>
      <dgm:spPr/>
      <dgm:t>
        <a:bodyPr/>
        <a:lstStyle/>
        <a:p>
          <a:endParaRPr lang="en-US"/>
        </a:p>
      </dgm:t>
    </dgm:pt>
    <dgm:pt modelId="{CC84AD0A-6C1F-4768-8CA1-103375DFD066}" type="sibTrans" cxnId="{44D2ABD3-0194-4ABC-92CD-2E9CA08D486B}">
      <dgm:prSet/>
      <dgm:spPr/>
      <dgm:t>
        <a:bodyPr/>
        <a:lstStyle/>
        <a:p>
          <a:endParaRPr lang="en-US"/>
        </a:p>
      </dgm:t>
    </dgm:pt>
    <dgm:pt modelId="{204BB5E6-C1F1-45DC-9A58-57EBC12C4BB5}">
      <dgm:prSet custT="1"/>
      <dgm:spPr/>
      <dgm:t>
        <a:bodyPr/>
        <a:lstStyle/>
        <a:p>
          <a:r>
            <a:rPr lang="en-US" sz="1200" b="0" i="0">
              <a:latin typeface="Work Sans"/>
            </a:rPr>
            <a:t>Directory </a:t>
          </a:r>
          <a:endParaRPr lang="en-US" sz="1200">
            <a:latin typeface="Work Sans"/>
          </a:endParaRPr>
        </a:p>
      </dgm:t>
    </dgm:pt>
    <dgm:pt modelId="{8B789480-B560-4E6D-BB77-62B4EEB997CD}" type="parTrans" cxnId="{CADF279D-0239-4121-B994-2D26169C1F95}">
      <dgm:prSet/>
      <dgm:spPr/>
      <dgm:t>
        <a:bodyPr/>
        <a:lstStyle/>
        <a:p>
          <a:endParaRPr lang="en-US"/>
        </a:p>
      </dgm:t>
    </dgm:pt>
    <dgm:pt modelId="{6C68C474-EEAB-4754-B55C-D9CB6CA3F586}" type="sibTrans" cxnId="{CADF279D-0239-4121-B994-2D26169C1F95}">
      <dgm:prSet/>
      <dgm:spPr/>
      <dgm:t>
        <a:bodyPr/>
        <a:lstStyle/>
        <a:p>
          <a:endParaRPr lang="en-US"/>
        </a:p>
      </dgm:t>
    </dgm:pt>
    <dgm:pt modelId="{5A7A52F7-A214-44C7-B1BB-44898629DA6C}">
      <dgm:prSet custT="1"/>
      <dgm:spPr/>
      <dgm:t>
        <a:bodyPr/>
        <a:lstStyle/>
        <a:p>
          <a:r>
            <a:rPr lang="en-US" sz="1200" b="0" i="0">
              <a:latin typeface="Work Sans"/>
            </a:rPr>
            <a:t>Give Now </a:t>
          </a:r>
          <a:endParaRPr lang="en-US" sz="1200">
            <a:latin typeface="Work Sans"/>
          </a:endParaRPr>
        </a:p>
      </dgm:t>
    </dgm:pt>
    <dgm:pt modelId="{E8450526-A0C7-4035-838D-D628808D2CA1}" type="parTrans" cxnId="{DD9F54E6-2BBF-4F80-B9FF-F781F8932418}">
      <dgm:prSet/>
      <dgm:spPr/>
      <dgm:t>
        <a:bodyPr/>
        <a:lstStyle/>
        <a:p>
          <a:endParaRPr lang="en-US"/>
        </a:p>
      </dgm:t>
    </dgm:pt>
    <dgm:pt modelId="{3EDFB8FD-651E-48F3-964F-9651D54E44F1}" type="sibTrans" cxnId="{DD9F54E6-2BBF-4F80-B9FF-F781F8932418}">
      <dgm:prSet/>
      <dgm:spPr/>
      <dgm:t>
        <a:bodyPr/>
        <a:lstStyle/>
        <a:p>
          <a:endParaRPr lang="en-US"/>
        </a:p>
      </dgm:t>
    </dgm:pt>
    <dgm:pt modelId="{EB38D1D3-51BA-44A8-8EB7-3E6B927F6AAF}">
      <dgm:prSet custT="1"/>
      <dgm:spPr/>
      <dgm:t>
        <a:bodyPr/>
        <a:lstStyle/>
        <a:p>
          <a:r>
            <a:rPr lang="en-US" sz="1200" b="0" i="0">
              <a:latin typeface="Work Sans"/>
            </a:rPr>
            <a:t>Visitor Information </a:t>
          </a:r>
          <a:endParaRPr lang="en-US" sz="1200">
            <a:latin typeface="Work Sans"/>
          </a:endParaRPr>
        </a:p>
      </dgm:t>
    </dgm:pt>
    <dgm:pt modelId="{6D4689E3-76DF-402C-B2DE-C1820A87F57D}" type="parTrans" cxnId="{7B3C5389-F770-43A7-8316-5F9A519E36C3}">
      <dgm:prSet/>
      <dgm:spPr/>
      <dgm:t>
        <a:bodyPr/>
        <a:lstStyle/>
        <a:p>
          <a:endParaRPr lang="en-US"/>
        </a:p>
      </dgm:t>
    </dgm:pt>
    <dgm:pt modelId="{7DFAFEE7-E640-4A25-A81B-B9CD240819A8}" type="sibTrans" cxnId="{7B3C5389-F770-43A7-8316-5F9A519E36C3}">
      <dgm:prSet/>
      <dgm:spPr/>
      <dgm:t>
        <a:bodyPr/>
        <a:lstStyle/>
        <a:p>
          <a:endParaRPr lang="en-US"/>
        </a:p>
      </dgm:t>
    </dgm:pt>
    <dgm:pt modelId="{CFBCD1CB-0603-4AFE-8A49-5B3BC3EB1DF7}">
      <dgm:prSet custT="1"/>
      <dgm:spPr/>
      <dgm:t>
        <a:bodyPr/>
        <a:lstStyle/>
        <a:p>
          <a:r>
            <a:rPr lang="en-US" sz="1200" b="0" i="0">
              <a:latin typeface="Work Sans"/>
            </a:rPr>
            <a:t>Campus Research Day </a:t>
          </a:r>
          <a:endParaRPr lang="en-US" sz="1200">
            <a:latin typeface="Work Sans"/>
          </a:endParaRPr>
        </a:p>
      </dgm:t>
    </dgm:pt>
    <dgm:pt modelId="{43484C25-C921-44EF-B4D0-62919C382B12}" type="parTrans" cxnId="{90697DA1-5944-457E-B80B-5ABEBA92BF97}">
      <dgm:prSet/>
      <dgm:spPr/>
      <dgm:t>
        <a:bodyPr/>
        <a:lstStyle/>
        <a:p>
          <a:endParaRPr lang="en-US"/>
        </a:p>
      </dgm:t>
    </dgm:pt>
    <dgm:pt modelId="{21B0D4E9-F7E0-44D8-B5FF-9AF5E0331A46}" type="sibTrans" cxnId="{90697DA1-5944-457E-B80B-5ABEBA92BF97}">
      <dgm:prSet/>
      <dgm:spPr/>
      <dgm:t>
        <a:bodyPr/>
        <a:lstStyle/>
        <a:p>
          <a:endParaRPr lang="en-US"/>
        </a:p>
      </dgm:t>
    </dgm:pt>
    <dgm:pt modelId="{501CBE71-3D4F-47A7-B214-FF18F5D65D50}">
      <dgm:prSet custT="1"/>
      <dgm:spPr/>
      <dgm:t>
        <a:bodyPr/>
        <a:lstStyle/>
        <a:p>
          <a:r>
            <a:rPr lang="en-US" sz="1200">
              <a:latin typeface="Work Sans"/>
            </a:rPr>
            <a:t>Library Calendar </a:t>
          </a:r>
        </a:p>
      </dgm:t>
    </dgm:pt>
    <dgm:pt modelId="{5C02FE23-17B5-400C-8AB7-6DC13F435E0F}" type="parTrans" cxnId="{D4B5BB2A-308F-4252-8BB3-B54F7B4D7EFF}">
      <dgm:prSet/>
      <dgm:spPr/>
      <dgm:t>
        <a:bodyPr/>
        <a:lstStyle/>
        <a:p>
          <a:endParaRPr lang="en-US"/>
        </a:p>
      </dgm:t>
    </dgm:pt>
    <dgm:pt modelId="{C308962A-23FA-4CF5-8FA8-BE5F7C4AE8D7}" type="sibTrans" cxnId="{D4B5BB2A-308F-4252-8BB3-B54F7B4D7EFF}">
      <dgm:prSet/>
      <dgm:spPr/>
      <dgm:t>
        <a:bodyPr/>
        <a:lstStyle/>
        <a:p>
          <a:endParaRPr lang="en-US"/>
        </a:p>
      </dgm:t>
    </dgm:pt>
    <dgm:pt modelId="{469B5F24-6BE9-4B87-B75C-29456FE4E83B}">
      <dgm:prSet custT="1"/>
      <dgm:spPr/>
      <dgm:t>
        <a:bodyPr/>
        <a:lstStyle/>
        <a:p>
          <a:r>
            <a:rPr lang="en-US" sz="1200">
              <a:latin typeface="Work Sans"/>
            </a:rPr>
            <a:t>Newsletters </a:t>
          </a:r>
        </a:p>
      </dgm:t>
    </dgm:pt>
    <dgm:pt modelId="{4C629520-EF0B-44A6-BA05-634C4D99170F}" type="parTrans" cxnId="{AE9E0257-BB33-4C56-BD33-547F906CE043}">
      <dgm:prSet/>
      <dgm:spPr/>
      <dgm:t>
        <a:bodyPr/>
        <a:lstStyle/>
        <a:p>
          <a:endParaRPr lang="en-US"/>
        </a:p>
      </dgm:t>
    </dgm:pt>
    <dgm:pt modelId="{1F782E9F-9943-4417-9523-116B2313EBE2}" type="sibTrans" cxnId="{AE9E0257-BB33-4C56-BD33-547F906CE043}">
      <dgm:prSet/>
      <dgm:spPr/>
      <dgm:t>
        <a:bodyPr/>
        <a:lstStyle/>
        <a:p>
          <a:endParaRPr lang="en-US"/>
        </a:p>
      </dgm:t>
    </dgm:pt>
    <dgm:pt modelId="{3E7E7ED8-8ED0-49BC-AE59-5B6B9CFA52E0}">
      <dgm:prSet custT="1"/>
      <dgm:spPr/>
      <dgm:t>
        <a:bodyPr/>
        <a:lstStyle/>
        <a:p>
          <a:r>
            <a:rPr lang="en-US" sz="1200" b="0" i="0">
              <a:latin typeface="Work Sans"/>
            </a:rPr>
            <a:t>Therapy Dog Visits </a:t>
          </a:r>
          <a:endParaRPr lang="en-US" sz="1200">
            <a:latin typeface="Work Sans"/>
          </a:endParaRPr>
        </a:p>
      </dgm:t>
    </dgm:pt>
    <dgm:pt modelId="{BBE81FAC-C26B-4C7A-A174-3D8A4BBE6DEC}" type="parTrans" cxnId="{E2972A91-7365-4A87-950A-EF84687DDF86}">
      <dgm:prSet/>
      <dgm:spPr/>
      <dgm:t>
        <a:bodyPr/>
        <a:lstStyle/>
        <a:p>
          <a:endParaRPr lang="en-US"/>
        </a:p>
      </dgm:t>
    </dgm:pt>
    <dgm:pt modelId="{97059C7F-5A15-459A-8F01-8470E7B5182E}" type="sibTrans" cxnId="{E2972A91-7365-4A87-950A-EF84687DDF86}">
      <dgm:prSet/>
      <dgm:spPr/>
      <dgm:t>
        <a:bodyPr/>
        <a:lstStyle/>
        <a:p>
          <a:endParaRPr lang="en-US"/>
        </a:p>
      </dgm:t>
    </dgm:pt>
    <dgm:pt modelId="{89FF9AAF-30B5-4497-9959-D5DF661A0EB1}">
      <dgm:prSet custT="1"/>
      <dgm:spPr/>
      <dgm:t>
        <a:bodyPr/>
        <a:lstStyle/>
        <a:p>
          <a:r>
            <a:rPr lang="en-US" sz="1200">
              <a:latin typeface="Work Sans"/>
            </a:rPr>
            <a:t>Research Coaching </a:t>
          </a:r>
        </a:p>
      </dgm:t>
    </dgm:pt>
    <dgm:pt modelId="{BEA252C4-5CB6-4F7F-BDD2-1D6C0A27D7FB}" type="parTrans" cxnId="{C951BCD1-26FF-4A61-AD83-F8FC96A182BB}">
      <dgm:prSet/>
      <dgm:spPr/>
      <dgm:t>
        <a:bodyPr/>
        <a:lstStyle/>
        <a:p>
          <a:endParaRPr lang="en-US"/>
        </a:p>
      </dgm:t>
    </dgm:pt>
    <dgm:pt modelId="{49DA3EF3-39F7-47BA-B598-A9F9D51430F9}" type="sibTrans" cxnId="{C951BCD1-26FF-4A61-AD83-F8FC96A182BB}">
      <dgm:prSet/>
      <dgm:spPr/>
      <dgm:t>
        <a:bodyPr/>
        <a:lstStyle/>
        <a:p>
          <a:endParaRPr lang="en-US"/>
        </a:p>
      </dgm:t>
    </dgm:pt>
    <dgm:pt modelId="{B32C7089-A3C2-4201-B120-A2AEC224CB99}">
      <dgm:prSet custT="1"/>
      <dgm:spPr/>
      <dgm:t>
        <a:bodyPr/>
        <a:lstStyle/>
        <a:p>
          <a:r>
            <a:rPr lang="en-US" sz="1200" b="0" i="0">
              <a:latin typeface="Work Sans"/>
            </a:rPr>
            <a:t>Study Spaces </a:t>
          </a:r>
          <a:endParaRPr lang="en-US" sz="1200">
            <a:latin typeface="Work Sans"/>
          </a:endParaRPr>
        </a:p>
      </dgm:t>
    </dgm:pt>
    <dgm:pt modelId="{BABC0CFE-AD22-461B-B033-A4F3A0F47700}" type="parTrans" cxnId="{C807183B-ED0B-4DCA-8985-E7913139E90F}">
      <dgm:prSet/>
      <dgm:spPr/>
      <dgm:t>
        <a:bodyPr/>
        <a:lstStyle/>
        <a:p>
          <a:endParaRPr lang="en-US"/>
        </a:p>
      </dgm:t>
    </dgm:pt>
    <dgm:pt modelId="{4FBD5F69-AF84-4E6E-91F3-56947F15DCE0}" type="sibTrans" cxnId="{C807183B-ED0B-4DCA-8985-E7913139E90F}">
      <dgm:prSet/>
      <dgm:spPr/>
      <dgm:t>
        <a:bodyPr/>
        <a:lstStyle/>
        <a:p>
          <a:endParaRPr lang="en-US"/>
        </a:p>
      </dgm:t>
    </dgm:pt>
    <dgm:pt modelId="{8E4FD84C-4B90-470A-BEE2-3A5A6EA41594}">
      <dgm:prSet custT="1"/>
      <dgm:spPr/>
      <dgm:t>
        <a:bodyPr/>
        <a:lstStyle/>
        <a:p>
          <a:r>
            <a:rPr lang="en-US" sz="1200">
              <a:latin typeface="Work Sans"/>
            </a:rPr>
            <a:t>Tutoring Center </a:t>
          </a:r>
        </a:p>
      </dgm:t>
    </dgm:pt>
    <dgm:pt modelId="{FF4BDDE0-83E3-4EA0-A5C0-1B1AD300110F}" type="parTrans" cxnId="{4E3D9195-C527-4CB5-B271-8D874A3C54E6}">
      <dgm:prSet/>
      <dgm:spPr/>
      <dgm:t>
        <a:bodyPr/>
        <a:lstStyle/>
        <a:p>
          <a:endParaRPr lang="en-US"/>
        </a:p>
      </dgm:t>
    </dgm:pt>
    <dgm:pt modelId="{85C3994D-9580-48E2-A59E-88EE338B88CB}" type="sibTrans" cxnId="{4E3D9195-C527-4CB5-B271-8D874A3C54E6}">
      <dgm:prSet/>
      <dgm:spPr/>
      <dgm:t>
        <a:bodyPr/>
        <a:lstStyle/>
        <a:p>
          <a:endParaRPr lang="en-US"/>
        </a:p>
      </dgm:t>
    </dgm:pt>
    <dgm:pt modelId="{64C7B2E1-00A7-4A4F-8570-D784E8CFEF2E}">
      <dgm:prSet custT="1"/>
      <dgm:spPr/>
      <dgm:t>
        <a:bodyPr/>
        <a:lstStyle/>
        <a:p>
          <a:r>
            <a:rPr lang="en-US" sz="1200">
              <a:latin typeface="Work Sans"/>
            </a:rPr>
            <a:t>Wireless Printing </a:t>
          </a:r>
        </a:p>
      </dgm:t>
    </dgm:pt>
    <dgm:pt modelId="{E75130A9-F0B2-4A2A-8594-11B93BA50985}" type="parTrans" cxnId="{FF4970B4-3F0F-4540-869D-6EC4CE68427C}">
      <dgm:prSet/>
      <dgm:spPr/>
      <dgm:t>
        <a:bodyPr/>
        <a:lstStyle/>
        <a:p>
          <a:endParaRPr lang="en-US"/>
        </a:p>
      </dgm:t>
    </dgm:pt>
    <dgm:pt modelId="{C29AAB8B-C6B9-40A2-BFB8-0A34061E9D82}" type="sibTrans" cxnId="{FF4970B4-3F0F-4540-869D-6EC4CE68427C}">
      <dgm:prSet/>
      <dgm:spPr/>
      <dgm:t>
        <a:bodyPr/>
        <a:lstStyle/>
        <a:p>
          <a:endParaRPr lang="en-US"/>
        </a:p>
      </dgm:t>
    </dgm:pt>
    <dgm:pt modelId="{378A8F92-182E-4886-B436-028684CD7D9D}">
      <dgm:prSet custT="1"/>
      <dgm:spPr/>
      <dgm:t>
        <a:bodyPr/>
        <a:lstStyle/>
        <a:p>
          <a:r>
            <a:rPr lang="en-US" sz="1200">
              <a:latin typeface="Work Sans"/>
            </a:rPr>
            <a:t>Writing Center </a:t>
          </a:r>
        </a:p>
      </dgm:t>
    </dgm:pt>
    <dgm:pt modelId="{F23CB949-68F8-4BE1-BA3C-D45DAD2D8AA7}" type="parTrans" cxnId="{AD6C5AEF-D486-4AE8-90F3-9093FC075E81}">
      <dgm:prSet/>
      <dgm:spPr/>
      <dgm:t>
        <a:bodyPr/>
        <a:lstStyle/>
        <a:p>
          <a:endParaRPr lang="en-US"/>
        </a:p>
      </dgm:t>
    </dgm:pt>
    <dgm:pt modelId="{8E739FAF-7659-4299-AAD9-AA853F209B9B}" type="sibTrans" cxnId="{AD6C5AEF-D486-4AE8-90F3-9093FC075E81}">
      <dgm:prSet/>
      <dgm:spPr/>
      <dgm:t>
        <a:bodyPr/>
        <a:lstStyle/>
        <a:p>
          <a:endParaRPr lang="en-US"/>
        </a:p>
      </dgm:t>
    </dgm:pt>
    <dgm:pt modelId="{10B7CC7F-2C48-4F5F-A8D3-B7584D494A67}">
      <dgm:prSet custT="1"/>
      <dgm:spPr/>
      <dgm:t>
        <a:bodyPr/>
        <a:lstStyle/>
        <a:p>
          <a:r>
            <a:rPr lang="en-US" sz="1200" b="0" i="0">
              <a:latin typeface="Work Sans"/>
            </a:rPr>
            <a:t>Course Specific Lists </a:t>
          </a:r>
          <a:endParaRPr lang="en-US" sz="1200">
            <a:latin typeface="Work Sans"/>
          </a:endParaRPr>
        </a:p>
      </dgm:t>
    </dgm:pt>
    <dgm:pt modelId="{A52A2773-5669-46D5-BF72-B2C945820968}" type="parTrans" cxnId="{EC823591-7D62-4DAD-8030-08DE8373CEF6}">
      <dgm:prSet/>
      <dgm:spPr/>
      <dgm:t>
        <a:bodyPr/>
        <a:lstStyle/>
        <a:p>
          <a:endParaRPr lang="en-US"/>
        </a:p>
      </dgm:t>
    </dgm:pt>
    <dgm:pt modelId="{6347F6B6-E672-410C-A02D-EFF4A9DEE484}" type="sibTrans" cxnId="{EC823591-7D62-4DAD-8030-08DE8373CEF6}">
      <dgm:prSet/>
      <dgm:spPr/>
      <dgm:t>
        <a:bodyPr/>
        <a:lstStyle/>
        <a:p>
          <a:endParaRPr lang="en-US"/>
        </a:p>
      </dgm:t>
    </dgm:pt>
    <dgm:pt modelId="{DC6C1440-969C-42C9-8842-2B98CDDFCD6E}">
      <dgm:prSet custT="1"/>
      <dgm:spPr/>
      <dgm:t>
        <a:bodyPr/>
        <a:lstStyle/>
        <a:p>
          <a:r>
            <a:rPr lang="en-US" sz="1200" b="0" i="0">
              <a:latin typeface="Work Sans"/>
            </a:rPr>
            <a:t>Libby </a:t>
          </a:r>
          <a:endParaRPr lang="en-US" sz="1200">
            <a:latin typeface="Work Sans"/>
          </a:endParaRPr>
        </a:p>
      </dgm:t>
    </dgm:pt>
    <dgm:pt modelId="{EB22AB27-7438-4C1F-BBDA-83F0A1DB4CAA}" type="parTrans" cxnId="{FD47D7B3-C1D7-4222-92D2-0B7BA2A77F98}">
      <dgm:prSet/>
      <dgm:spPr/>
      <dgm:t>
        <a:bodyPr/>
        <a:lstStyle/>
        <a:p>
          <a:endParaRPr lang="en-US"/>
        </a:p>
      </dgm:t>
    </dgm:pt>
    <dgm:pt modelId="{5D39ABC8-F8F8-4784-A1EE-389D748BDFF0}" type="sibTrans" cxnId="{FD47D7B3-C1D7-4222-92D2-0B7BA2A77F98}">
      <dgm:prSet/>
      <dgm:spPr/>
      <dgm:t>
        <a:bodyPr/>
        <a:lstStyle/>
        <a:p>
          <a:endParaRPr lang="en-US"/>
        </a:p>
      </dgm:t>
    </dgm:pt>
    <dgm:pt modelId="{BF08BFE7-34C8-4539-BDA1-8A7F7E2DC6D8}">
      <dgm:prSet custT="1"/>
      <dgm:spPr/>
      <dgm:t>
        <a:bodyPr/>
        <a:lstStyle/>
        <a:p>
          <a:r>
            <a:rPr lang="en-US" sz="1200" b="0" i="0">
              <a:latin typeface="Work Sans"/>
            </a:rPr>
            <a:t>Reading &amp; Viewing Lists </a:t>
          </a:r>
          <a:endParaRPr lang="en-US" sz="1200">
            <a:latin typeface="Work Sans"/>
          </a:endParaRPr>
        </a:p>
      </dgm:t>
    </dgm:pt>
    <dgm:pt modelId="{FEBBC08A-7477-40D0-A581-66BDA09BB688}" type="parTrans" cxnId="{934E7C84-3661-4D86-95E3-81C2C14FC781}">
      <dgm:prSet/>
      <dgm:spPr/>
      <dgm:t>
        <a:bodyPr/>
        <a:lstStyle/>
        <a:p>
          <a:endParaRPr lang="en-US"/>
        </a:p>
      </dgm:t>
    </dgm:pt>
    <dgm:pt modelId="{05E79D7D-B1F3-4EE3-B7B3-C99D574CF9D9}" type="sibTrans" cxnId="{934E7C84-3661-4D86-95E3-81C2C14FC781}">
      <dgm:prSet/>
      <dgm:spPr/>
      <dgm:t>
        <a:bodyPr/>
        <a:lstStyle/>
        <a:p>
          <a:endParaRPr lang="en-US"/>
        </a:p>
      </dgm:t>
    </dgm:pt>
    <dgm:pt modelId="{7B98289B-A9D8-4AE6-8430-64BB4D3846B7}">
      <dgm:prSet custT="1"/>
      <dgm:spPr/>
      <dgm:t>
        <a:bodyPr/>
        <a:lstStyle/>
        <a:p>
          <a:r>
            <a:rPr lang="en-US" sz="1200" b="0" i="0">
              <a:latin typeface="Work Sans"/>
            </a:rPr>
            <a:t>Research Coaching </a:t>
          </a:r>
          <a:endParaRPr lang="en-US" sz="1200">
            <a:latin typeface="Work Sans"/>
          </a:endParaRPr>
        </a:p>
      </dgm:t>
    </dgm:pt>
    <dgm:pt modelId="{6859CC73-E7BC-4D4C-BA1C-7467344ABF15}" type="parTrans" cxnId="{F91D9870-10E3-4118-91D2-D4FAD68A1E56}">
      <dgm:prSet/>
      <dgm:spPr/>
      <dgm:t>
        <a:bodyPr/>
        <a:lstStyle/>
        <a:p>
          <a:endParaRPr lang="en-US"/>
        </a:p>
      </dgm:t>
    </dgm:pt>
    <dgm:pt modelId="{9DDA8EEE-E47A-444E-9FF4-F866BDB38633}" type="sibTrans" cxnId="{F91D9870-10E3-4118-91D2-D4FAD68A1E56}">
      <dgm:prSet/>
      <dgm:spPr/>
      <dgm:t>
        <a:bodyPr/>
        <a:lstStyle/>
        <a:p>
          <a:endParaRPr lang="en-US"/>
        </a:p>
      </dgm:t>
    </dgm:pt>
    <dgm:pt modelId="{0B88B40D-9686-4278-B4AD-331C96EE584E}" type="pres">
      <dgm:prSet presAssocID="{63983FE7-0305-46A8-90FC-1024E6E345E6}" presName="Name0" presStyleCnt="0">
        <dgm:presLayoutVars>
          <dgm:dir/>
          <dgm:animLvl val="lvl"/>
          <dgm:resizeHandles val="exact"/>
        </dgm:presLayoutVars>
      </dgm:prSet>
      <dgm:spPr/>
    </dgm:pt>
    <dgm:pt modelId="{F8F94637-858E-4A4C-B186-1CBA29B4F4DE}" type="pres">
      <dgm:prSet presAssocID="{6DF53BBB-352F-4F6A-846A-0AE3C3822130}" presName="composite" presStyleCnt="0"/>
      <dgm:spPr/>
    </dgm:pt>
    <dgm:pt modelId="{6ECAA50F-AFAA-4C34-B93A-EF40D56A6DDB}" type="pres">
      <dgm:prSet presAssocID="{6DF53BBB-352F-4F6A-846A-0AE3C382213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E1FF2C9-A586-43D8-BFAC-7F1BC40369C9}" type="pres">
      <dgm:prSet presAssocID="{6DF53BBB-352F-4F6A-846A-0AE3C3822130}" presName="desTx" presStyleLbl="alignAccFollowNode1" presStyleIdx="0" presStyleCnt="5">
        <dgm:presLayoutVars>
          <dgm:bulletEnabled val="1"/>
        </dgm:presLayoutVars>
      </dgm:prSet>
      <dgm:spPr/>
    </dgm:pt>
    <dgm:pt modelId="{ED38A7FF-163C-4E74-A4C1-D48FB5F15180}" type="pres">
      <dgm:prSet presAssocID="{309BF6E2-83A3-4213-AA45-E3D7ECD1F6A3}" presName="space" presStyleCnt="0"/>
      <dgm:spPr/>
    </dgm:pt>
    <dgm:pt modelId="{28C47F1A-CCB1-4436-A115-2BBECF932E39}" type="pres">
      <dgm:prSet presAssocID="{2028EF39-3FFB-4B30-AD30-9BF244141A68}" presName="composite" presStyleCnt="0"/>
      <dgm:spPr/>
    </dgm:pt>
    <dgm:pt modelId="{59EC392D-C58D-4749-BDD3-C6AF3889E5E5}" type="pres">
      <dgm:prSet presAssocID="{2028EF39-3FFB-4B30-AD30-9BF244141A6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7629BD7-18D5-4EB3-9C57-D72404562D26}" type="pres">
      <dgm:prSet presAssocID="{2028EF39-3FFB-4B30-AD30-9BF244141A68}" presName="desTx" presStyleLbl="alignAccFollowNode1" presStyleIdx="1" presStyleCnt="5">
        <dgm:presLayoutVars>
          <dgm:bulletEnabled val="1"/>
        </dgm:presLayoutVars>
      </dgm:prSet>
      <dgm:spPr/>
    </dgm:pt>
    <dgm:pt modelId="{287FF636-2D3A-4B51-8E6B-D964DAAC13E6}" type="pres">
      <dgm:prSet presAssocID="{576CAA48-B533-4FC5-94B4-05A02F5C83C4}" presName="space" presStyleCnt="0"/>
      <dgm:spPr/>
    </dgm:pt>
    <dgm:pt modelId="{0B30FF93-26F3-44CD-81B1-F3FAF50F95EF}" type="pres">
      <dgm:prSet presAssocID="{BAAE5BD5-70E9-4226-8F65-FB3AFAF7AFEE}" presName="composite" presStyleCnt="0"/>
      <dgm:spPr/>
    </dgm:pt>
    <dgm:pt modelId="{21FD6AD9-42EF-4013-9824-440452E4AD20}" type="pres">
      <dgm:prSet presAssocID="{BAAE5BD5-70E9-4226-8F65-FB3AFAF7AFE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07FFB05-98EE-4C88-8A18-3BF3E3A0B9B2}" type="pres">
      <dgm:prSet presAssocID="{BAAE5BD5-70E9-4226-8F65-FB3AFAF7AFEE}" presName="desTx" presStyleLbl="alignAccFollowNode1" presStyleIdx="2" presStyleCnt="5">
        <dgm:presLayoutVars>
          <dgm:bulletEnabled val="1"/>
        </dgm:presLayoutVars>
      </dgm:prSet>
      <dgm:spPr/>
    </dgm:pt>
    <dgm:pt modelId="{D96F2047-12C1-4224-82D9-9044AEB366A4}" type="pres">
      <dgm:prSet presAssocID="{EE86683B-A16B-4577-A2D9-FCD1EC50BA74}" presName="space" presStyleCnt="0"/>
      <dgm:spPr/>
    </dgm:pt>
    <dgm:pt modelId="{30E36E36-2D3F-46C4-9FC8-FB741E987750}" type="pres">
      <dgm:prSet presAssocID="{7192AEB2-8B1A-4704-AF49-51D1B04354AA}" presName="composite" presStyleCnt="0"/>
      <dgm:spPr/>
    </dgm:pt>
    <dgm:pt modelId="{C44C8E96-0DE7-4E6A-8BA4-5D11FDF26B05}" type="pres">
      <dgm:prSet presAssocID="{7192AEB2-8B1A-4704-AF49-51D1B04354A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32E1FA5-7911-4526-A651-B08E1EAE5743}" type="pres">
      <dgm:prSet presAssocID="{7192AEB2-8B1A-4704-AF49-51D1B04354AA}" presName="desTx" presStyleLbl="alignAccFollowNode1" presStyleIdx="3" presStyleCnt="5">
        <dgm:presLayoutVars>
          <dgm:bulletEnabled val="1"/>
        </dgm:presLayoutVars>
      </dgm:prSet>
      <dgm:spPr/>
    </dgm:pt>
    <dgm:pt modelId="{5F66BEA4-BD73-4C03-AF32-2BF85360E543}" type="pres">
      <dgm:prSet presAssocID="{4A707425-C704-49EB-8613-BFFDBF64946D}" presName="space" presStyleCnt="0"/>
      <dgm:spPr/>
    </dgm:pt>
    <dgm:pt modelId="{520E9A2D-CDC3-4EA7-B6B1-D9832C097454}" type="pres">
      <dgm:prSet presAssocID="{58D34A9A-5ECD-4206-97C3-45DFAF0DC538}" presName="composite" presStyleCnt="0"/>
      <dgm:spPr/>
    </dgm:pt>
    <dgm:pt modelId="{E3680B84-F681-494B-B0B2-206210632BAF}" type="pres">
      <dgm:prSet presAssocID="{58D34A9A-5ECD-4206-97C3-45DFAF0DC53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C6B6AB6-E9CD-4B47-9819-38AE77E9BC93}" type="pres">
      <dgm:prSet presAssocID="{58D34A9A-5ECD-4206-97C3-45DFAF0DC53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01B5D00-0D31-4FDE-9ADC-F56FC0E9A64C}" type="presOf" srcId="{DC6C1440-969C-42C9-8842-2B98CDDFCD6E}" destId="{3C6B6AB6-E9CD-4B47-9819-38AE77E9BC93}" srcOrd="0" destOrd="3" presId="urn:microsoft.com/office/officeart/2005/8/layout/hList1"/>
    <dgm:cxn modelId="{EAD3F401-A29D-4324-BE0B-D4F110D5774C}" srcId="{2028EF39-3FFB-4B30-AD30-9BF244141A68}" destId="{7160CD89-AA9F-456B-BC4D-B92D6AAF47FC}" srcOrd="4" destOrd="0" parTransId="{CB890ED1-249A-40C5-A9AC-DCDA59EE72CB}" sibTransId="{0C3E4AB7-0E7B-4EDB-8C32-6AD40F190EA5}"/>
    <dgm:cxn modelId="{22336305-1CBD-439A-AA01-8CA2FAF69077}" type="presOf" srcId="{7B98289B-A9D8-4AE6-8430-64BB4D3846B7}" destId="{3C6B6AB6-E9CD-4B47-9819-38AE77E9BC93}" srcOrd="0" destOrd="5" presId="urn:microsoft.com/office/officeart/2005/8/layout/hList1"/>
    <dgm:cxn modelId="{6BB0A606-484A-4E6B-903E-5C4242D5E0BF}" srcId="{63983FE7-0305-46A8-90FC-1024E6E345E6}" destId="{58D34A9A-5ECD-4206-97C3-45DFAF0DC538}" srcOrd="4" destOrd="0" parTransId="{A77D865A-2EB6-458A-BD3A-3C699ADAA813}" sibTransId="{F2034A70-CE50-4C47-AB5B-9D3C10CB6299}"/>
    <dgm:cxn modelId="{A5F83D17-9045-41C9-9566-270DC1C0A264}" type="presOf" srcId="{204BB5E6-C1F1-45DC-9A58-57EBC12C4BB5}" destId="{77629BD7-18D5-4EB3-9C57-D72404562D26}" srcOrd="0" destOrd="1" presId="urn:microsoft.com/office/officeart/2005/8/layout/hList1"/>
    <dgm:cxn modelId="{79804917-BB14-456A-B6A4-56F7134F293D}" type="presOf" srcId="{58D34A9A-5ECD-4206-97C3-45DFAF0DC538}" destId="{E3680B84-F681-494B-B0B2-206210632BAF}" srcOrd="0" destOrd="0" presId="urn:microsoft.com/office/officeart/2005/8/layout/hList1"/>
    <dgm:cxn modelId="{6963CA23-BA36-4829-BF3D-E912FA1D3F52}" srcId="{63983FE7-0305-46A8-90FC-1024E6E345E6}" destId="{BAAE5BD5-70E9-4226-8F65-FB3AFAF7AFEE}" srcOrd="2" destOrd="0" parTransId="{DFAE6D7B-87F1-4D14-A58E-EB59A017A793}" sibTransId="{EE86683B-A16B-4577-A2D9-FCD1EC50BA74}"/>
    <dgm:cxn modelId="{8188CA25-7E02-43D9-BD5C-6FD4B61149B5}" type="presOf" srcId="{501CBE71-3D4F-47A7-B214-FF18F5D65D50}" destId="{C07FFB05-98EE-4C88-8A18-3BF3E3A0B9B2}" srcOrd="0" destOrd="3" presId="urn:microsoft.com/office/officeart/2005/8/layout/hList1"/>
    <dgm:cxn modelId="{D4B5BB2A-308F-4252-8BB3-B54F7B4D7EFF}" srcId="{BAAE5BD5-70E9-4226-8F65-FB3AFAF7AFEE}" destId="{501CBE71-3D4F-47A7-B214-FF18F5D65D50}" srcOrd="3" destOrd="0" parTransId="{5C02FE23-17B5-400C-8AB7-6DC13F435E0F}" sibTransId="{C308962A-23FA-4CF5-8FA8-BE5F7C4AE8D7}"/>
    <dgm:cxn modelId="{862ED62C-B4F7-4480-8BA2-E951ED5F55F1}" type="presOf" srcId="{A4D1C7EF-4AFD-4367-AF23-B45CDF987071}" destId="{77629BD7-18D5-4EB3-9C57-D72404562D26}" srcOrd="0" destOrd="0" presId="urn:microsoft.com/office/officeart/2005/8/layout/hList1"/>
    <dgm:cxn modelId="{FFA33E37-5272-4036-90C6-EC786A7C7595}" srcId="{7192AEB2-8B1A-4704-AF49-51D1B04354AA}" destId="{F57C7E6B-596F-4B87-867B-50D60C37C4DE}" srcOrd="0" destOrd="0" parTransId="{BB0E8405-9E64-45F7-AD59-60C63A7DF262}" sibTransId="{961297CB-DA7A-4495-A0BC-B360ABC8E169}"/>
    <dgm:cxn modelId="{A38EF538-AEC9-4C42-8CCA-42CDFB71F737}" type="presOf" srcId="{7160CD89-AA9F-456B-BC4D-B92D6AAF47FC}" destId="{77629BD7-18D5-4EB3-9C57-D72404562D26}" srcOrd="0" destOrd="4" presId="urn:microsoft.com/office/officeart/2005/8/layout/hList1"/>
    <dgm:cxn modelId="{C807183B-ED0B-4DCA-8985-E7913139E90F}" srcId="{7192AEB2-8B1A-4704-AF49-51D1B04354AA}" destId="{B32C7089-A3C2-4201-B120-A2AEC224CB99}" srcOrd="4" destOrd="0" parTransId="{BABC0CFE-AD22-461B-B033-A4F3A0F47700}" sibTransId="{4FBD5F69-AF84-4E6E-91F3-56947F15DCE0}"/>
    <dgm:cxn modelId="{5F870864-685A-4959-8EF9-B99D2957DA12}" type="presOf" srcId="{469B5F24-6BE9-4B87-B75C-29456FE4E83B}" destId="{C07FFB05-98EE-4C88-8A18-3BF3E3A0B9B2}" srcOrd="0" destOrd="4" presId="urn:microsoft.com/office/officeart/2005/8/layout/hList1"/>
    <dgm:cxn modelId="{40A87164-8BDD-44B6-9A31-AE611D280AB1}" type="presOf" srcId="{64C7B2E1-00A7-4A4F-8570-D784E8CFEF2E}" destId="{132E1FA5-7911-4526-A651-B08E1EAE5743}" srcOrd="0" destOrd="6" presId="urn:microsoft.com/office/officeart/2005/8/layout/hList1"/>
    <dgm:cxn modelId="{E3837A65-7D63-4DD9-B860-1467778F284E}" type="presOf" srcId="{F57C7E6B-596F-4B87-867B-50D60C37C4DE}" destId="{132E1FA5-7911-4526-A651-B08E1EAE5743}" srcOrd="0" destOrd="0" presId="urn:microsoft.com/office/officeart/2005/8/layout/hList1"/>
    <dgm:cxn modelId="{6390494A-C788-479F-B50C-97F9F8A8322F}" srcId="{63983FE7-0305-46A8-90FC-1024E6E345E6}" destId="{7192AEB2-8B1A-4704-AF49-51D1B04354AA}" srcOrd="3" destOrd="0" parTransId="{46449B1C-C67D-4945-8E7B-41DECDAA7E64}" sibTransId="{4A707425-C704-49EB-8613-BFFDBF64946D}"/>
    <dgm:cxn modelId="{A9FD494B-1F62-4854-8052-9F589A6E654B}" type="presOf" srcId="{5A7A52F7-A214-44C7-B1BB-44898629DA6C}" destId="{77629BD7-18D5-4EB3-9C57-D72404562D26}" srcOrd="0" destOrd="2" presId="urn:microsoft.com/office/officeart/2005/8/layout/hList1"/>
    <dgm:cxn modelId="{10E7F16B-90AD-4D79-BB16-5A40757BEEAE}" type="presOf" srcId="{60606DC9-8F59-4F54-85DA-FEA70D38D2A0}" destId="{C07FFB05-98EE-4C88-8A18-3BF3E3A0B9B2}" srcOrd="0" destOrd="2" presId="urn:microsoft.com/office/officeart/2005/8/layout/hList1"/>
    <dgm:cxn modelId="{F91D9870-10E3-4118-91D2-D4FAD68A1E56}" srcId="{58D34A9A-5ECD-4206-97C3-45DFAF0DC538}" destId="{7B98289B-A9D8-4AE6-8430-64BB4D3846B7}" srcOrd="5" destOrd="0" parTransId="{6859CC73-E7BC-4D4C-BA1C-7467344ABF15}" sibTransId="{9DDA8EEE-E47A-444E-9FF4-F866BDB38633}"/>
    <dgm:cxn modelId="{AE9E0257-BB33-4C56-BD33-547F906CE043}" srcId="{BAAE5BD5-70E9-4226-8F65-FB3AFAF7AFEE}" destId="{469B5F24-6BE9-4B87-B75C-29456FE4E83B}" srcOrd="4" destOrd="0" parTransId="{4C629520-EF0B-44A6-BA05-634C4D99170F}" sibTransId="{1F782E9F-9943-4417-9523-116B2313EBE2}"/>
    <dgm:cxn modelId="{320D1D59-D990-4215-96E2-CF4551716DED}" type="presOf" srcId="{378A8F92-182E-4886-B436-028684CD7D9D}" destId="{132E1FA5-7911-4526-A651-B08E1EAE5743}" srcOrd="0" destOrd="7" presId="urn:microsoft.com/office/officeart/2005/8/layout/hList1"/>
    <dgm:cxn modelId="{33677C7A-AC69-41AC-AFE7-851EF996F0BF}" type="presOf" srcId="{1EA35405-C284-4103-8A8A-191F20B21CDD}" destId="{C07FFB05-98EE-4C88-8A18-3BF3E3A0B9B2}" srcOrd="0" destOrd="0" presId="urn:microsoft.com/office/officeart/2005/8/layout/hList1"/>
    <dgm:cxn modelId="{934E7C84-3661-4D86-95E3-81C2C14FC781}" srcId="{58D34A9A-5ECD-4206-97C3-45DFAF0DC538}" destId="{BF08BFE7-34C8-4539-BDA1-8A7F7E2DC6D8}" srcOrd="4" destOrd="0" parTransId="{FEBBC08A-7477-40D0-A581-66BDA09BB688}" sibTransId="{05E79D7D-B1F3-4EE3-B7B3-C99D574CF9D9}"/>
    <dgm:cxn modelId="{7B3C5389-F770-43A7-8316-5F9A519E36C3}" srcId="{2028EF39-3FFB-4B30-AD30-9BF244141A68}" destId="{EB38D1D3-51BA-44A8-8EB7-3E6B927F6AAF}" srcOrd="5" destOrd="0" parTransId="{6D4689E3-76DF-402C-B2DE-C1820A87F57D}" sibTransId="{7DFAFEE7-E640-4A25-A81B-B9CD240819A8}"/>
    <dgm:cxn modelId="{2113D38B-60ED-403D-8A67-746F00681C0D}" srcId="{BAAE5BD5-70E9-4226-8F65-FB3AFAF7AFEE}" destId="{60606DC9-8F59-4F54-85DA-FEA70D38D2A0}" srcOrd="2" destOrd="0" parTransId="{69A353EA-BD75-4E97-9834-E3FC6E601A59}" sibTransId="{7DC9D1A7-ACD3-47B4-AD74-2B2082E87935}"/>
    <dgm:cxn modelId="{800C218C-4E56-4688-A59E-83EE734326F2}" type="presOf" srcId="{E879AA0B-B473-4C90-AA44-865864332FD7}" destId="{132E1FA5-7911-4526-A651-B08E1EAE5743}" srcOrd="0" destOrd="1" presId="urn:microsoft.com/office/officeart/2005/8/layout/hList1"/>
    <dgm:cxn modelId="{E2972A91-7365-4A87-950A-EF84687DDF86}" srcId="{BAAE5BD5-70E9-4226-8F65-FB3AFAF7AFEE}" destId="{3E7E7ED8-8ED0-49BC-AE59-5B6B9CFA52E0}" srcOrd="5" destOrd="0" parTransId="{BBE81FAC-C26B-4C7A-A174-3D8A4BBE6DEC}" sibTransId="{97059C7F-5A15-459A-8F01-8470E7B5182E}"/>
    <dgm:cxn modelId="{EC823591-7D62-4DAD-8030-08DE8373CEF6}" srcId="{58D34A9A-5ECD-4206-97C3-45DFAF0DC538}" destId="{10B7CC7F-2C48-4F5F-A8D3-B7584D494A67}" srcOrd="1" destOrd="0" parTransId="{A52A2773-5669-46D5-BF72-B2C945820968}" sibTransId="{6347F6B6-E672-410C-A02D-EFF4A9DEE484}"/>
    <dgm:cxn modelId="{4E3D9195-C527-4CB5-B271-8D874A3C54E6}" srcId="{7192AEB2-8B1A-4704-AF49-51D1B04354AA}" destId="{8E4FD84C-4B90-470A-BEE2-3A5A6EA41594}" srcOrd="5" destOrd="0" parTransId="{FF4BDDE0-83E3-4EA0-A5C0-1B1AD300110F}" sibTransId="{85C3994D-9580-48E2-A59E-88EE338B88CB}"/>
    <dgm:cxn modelId="{CADF279D-0239-4121-B994-2D26169C1F95}" srcId="{2028EF39-3FFB-4B30-AD30-9BF244141A68}" destId="{204BB5E6-C1F1-45DC-9A58-57EBC12C4BB5}" srcOrd="1" destOrd="0" parTransId="{8B789480-B560-4E6D-BB77-62B4EEB997CD}" sibTransId="{6C68C474-EEAB-4754-B55C-D9CB6CA3F586}"/>
    <dgm:cxn modelId="{7DE066A1-36F6-47BB-97E1-C854B7AB43B5}" type="presOf" srcId="{CFBCD1CB-0603-4AFE-8A49-5B3BC3EB1DF7}" destId="{C07FFB05-98EE-4C88-8A18-3BF3E3A0B9B2}" srcOrd="0" destOrd="1" presId="urn:microsoft.com/office/officeart/2005/8/layout/hList1"/>
    <dgm:cxn modelId="{90697DA1-5944-457E-B80B-5ABEBA92BF97}" srcId="{BAAE5BD5-70E9-4226-8F65-FB3AFAF7AFEE}" destId="{CFBCD1CB-0603-4AFE-8A49-5B3BC3EB1DF7}" srcOrd="1" destOrd="0" parTransId="{43484C25-C921-44EF-B4D0-62919C382B12}" sibTransId="{21B0D4E9-F7E0-44D8-B5FF-9AF5E0331A46}"/>
    <dgm:cxn modelId="{A9790FA2-79F2-49F9-A724-D73EA4AB3B4C}" type="presOf" srcId="{6DF53BBB-352F-4F6A-846A-0AE3C3822130}" destId="{6ECAA50F-AFAA-4C34-B93A-EF40D56A6DDB}" srcOrd="0" destOrd="0" presId="urn:microsoft.com/office/officeart/2005/8/layout/hList1"/>
    <dgm:cxn modelId="{B42A18A7-7782-4A8A-BA77-8923759B9B27}" type="presOf" srcId="{B32C7089-A3C2-4201-B120-A2AEC224CB99}" destId="{132E1FA5-7911-4526-A651-B08E1EAE5743}" srcOrd="0" destOrd="4" presId="urn:microsoft.com/office/officeart/2005/8/layout/hList1"/>
    <dgm:cxn modelId="{991AF3A8-AAB9-43BC-969D-38499632C1E6}" srcId="{7192AEB2-8B1A-4704-AF49-51D1B04354AA}" destId="{E879AA0B-B473-4C90-AA44-865864332FD7}" srcOrd="1" destOrd="0" parTransId="{BBE0FC1B-7954-48DB-A588-18EB7C0079DB}" sibTransId="{2E43EC64-B31A-4A99-B149-1F613A50733B}"/>
    <dgm:cxn modelId="{B32464AF-22D4-4ACE-BB0D-456DAF4DD4F3}" srcId="{2028EF39-3FFB-4B30-AD30-9BF244141A68}" destId="{D59C9CF6-7EE3-45C6-A594-60A810E5AFD0}" srcOrd="3" destOrd="0" parTransId="{87658501-BBBA-4501-AB1A-C4ADA8697DA5}" sibTransId="{862FB8B2-A1C2-4FB5-B04F-D1AD2790AAD9}"/>
    <dgm:cxn modelId="{5F96B8AF-DB99-4AA5-A8B6-98AA0893F43C}" srcId="{58D34A9A-5ECD-4206-97C3-45DFAF0DC538}" destId="{A13123D7-3E58-4C69-8A23-EE501EF2E426}" srcOrd="6" destOrd="0" parTransId="{2CAEC5D0-46BD-42B7-A72D-F0E51CB76871}" sibTransId="{6A12D525-2F27-42EE-8B9C-D83EF4DA6372}"/>
    <dgm:cxn modelId="{FF0DD0B0-AD96-4056-8A72-92C3999659AE}" srcId="{2028EF39-3FFB-4B30-AD30-9BF244141A68}" destId="{A4D1C7EF-4AFD-4367-AF23-B45CDF987071}" srcOrd="0" destOrd="0" parTransId="{C5F4A381-1C08-4C8A-B6C3-5C4FBC10FAF7}" sibTransId="{DF47BB44-FA98-4634-B929-8E3EB45F3EA5}"/>
    <dgm:cxn modelId="{B8504AB1-E819-4207-A8CB-3B7C72F6EBA6}" type="presOf" srcId="{63983FE7-0305-46A8-90FC-1024E6E345E6}" destId="{0B88B40D-9686-4278-B4AD-331C96EE584E}" srcOrd="0" destOrd="0" presId="urn:microsoft.com/office/officeart/2005/8/layout/hList1"/>
    <dgm:cxn modelId="{FD47D7B3-C1D7-4222-92D2-0B7BA2A77F98}" srcId="{58D34A9A-5ECD-4206-97C3-45DFAF0DC538}" destId="{DC6C1440-969C-42C9-8842-2B98CDDFCD6E}" srcOrd="3" destOrd="0" parTransId="{EB22AB27-7438-4C1F-BBDA-83F0A1DB4CAA}" sibTransId="{5D39ABC8-F8F8-4784-A1EE-389D748BDFF0}"/>
    <dgm:cxn modelId="{FF4970B4-3F0F-4540-869D-6EC4CE68427C}" srcId="{7192AEB2-8B1A-4704-AF49-51D1B04354AA}" destId="{64C7B2E1-00A7-4A4F-8570-D784E8CFEF2E}" srcOrd="6" destOrd="0" parTransId="{E75130A9-F0B2-4A2A-8594-11B93BA50985}" sibTransId="{C29AAB8B-C6B9-40A2-BFB8-0A34061E9D82}"/>
    <dgm:cxn modelId="{A23802BB-CC2D-4B9E-AADE-0677C86D8097}" type="presOf" srcId="{10B7CC7F-2C48-4F5F-A8D3-B7584D494A67}" destId="{3C6B6AB6-E9CD-4B47-9819-38AE77E9BC93}" srcOrd="0" destOrd="1" presId="urn:microsoft.com/office/officeart/2005/8/layout/hList1"/>
    <dgm:cxn modelId="{AC8BD9BC-0590-48BC-BE91-47090F79761A}" type="presOf" srcId="{D59C9CF6-7EE3-45C6-A594-60A810E5AFD0}" destId="{77629BD7-18D5-4EB3-9C57-D72404562D26}" srcOrd="0" destOrd="3" presId="urn:microsoft.com/office/officeart/2005/8/layout/hList1"/>
    <dgm:cxn modelId="{6B1B64BE-549D-4A2A-B89D-5F25635C474E}" srcId="{63983FE7-0305-46A8-90FC-1024E6E345E6}" destId="{6DF53BBB-352F-4F6A-846A-0AE3C3822130}" srcOrd="0" destOrd="0" parTransId="{DBE77F3D-CB2B-4770-B37D-BA1D32FE67BE}" sibTransId="{309BF6E2-83A3-4213-AA45-E3D7ECD1F6A3}"/>
    <dgm:cxn modelId="{FF1750C3-8DF7-46F4-9700-8A27842243A5}" type="presOf" srcId="{BF08BFE7-34C8-4539-BDA1-8A7F7E2DC6D8}" destId="{3C6B6AB6-E9CD-4B47-9819-38AE77E9BC93}" srcOrd="0" destOrd="4" presId="urn:microsoft.com/office/officeart/2005/8/layout/hList1"/>
    <dgm:cxn modelId="{449B9AC6-E341-46DD-A7A7-D1977B783C0A}" type="presOf" srcId="{A13123D7-3E58-4C69-8A23-EE501EF2E426}" destId="{3C6B6AB6-E9CD-4B47-9819-38AE77E9BC93}" srcOrd="0" destOrd="6" presId="urn:microsoft.com/office/officeart/2005/8/layout/hList1"/>
    <dgm:cxn modelId="{B92544CD-02DA-49D7-A961-01E577E30D29}" srcId="{58D34A9A-5ECD-4206-97C3-45DFAF0DC538}" destId="{FD2B8823-3A20-4F25-9B4D-9B6C90D8A17F}" srcOrd="0" destOrd="0" parTransId="{C1F8FA7A-1B99-48A3-B3FB-8B7E72C92C37}" sibTransId="{A8952789-FC04-4D34-8287-2A37E4075181}"/>
    <dgm:cxn modelId="{AFA941CE-6E5E-4488-9401-1AA7A28585DC}" type="presOf" srcId="{539870C1-3F1A-48A5-9078-A53E01B55279}" destId="{3C6B6AB6-E9CD-4B47-9819-38AE77E9BC93}" srcOrd="0" destOrd="2" presId="urn:microsoft.com/office/officeart/2005/8/layout/hList1"/>
    <dgm:cxn modelId="{EA8154CE-A7C5-4B41-B277-F9152C1CC8EB}" type="presOf" srcId="{EB38D1D3-51BA-44A8-8EB7-3E6B927F6AAF}" destId="{77629BD7-18D5-4EB3-9C57-D72404562D26}" srcOrd="0" destOrd="5" presId="urn:microsoft.com/office/officeart/2005/8/layout/hList1"/>
    <dgm:cxn modelId="{C951BCD1-26FF-4A61-AD83-F8FC96A182BB}" srcId="{7192AEB2-8B1A-4704-AF49-51D1B04354AA}" destId="{89FF9AAF-30B5-4497-9959-D5DF661A0EB1}" srcOrd="3" destOrd="0" parTransId="{BEA252C4-5CB6-4F7F-BDD2-1D6C0A27D7FB}" sibTransId="{49DA3EF3-39F7-47BA-B598-A9F9D51430F9}"/>
    <dgm:cxn modelId="{304983D3-B744-45D3-88A2-D16A9FCED076}" type="presOf" srcId="{7FC2F482-A2E3-4629-BA06-74B78420BD64}" destId="{3C6B6AB6-E9CD-4B47-9819-38AE77E9BC93}" srcOrd="0" destOrd="7" presId="urn:microsoft.com/office/officeart/2005/8/layout/hList1"/>
    <dgm:cxn modelId="{44D2ABD3-0194-4ABC-92CD-2E9CA08D486B}" srcId="{58D34A9A-5ECD-4206-97C3-45DFAF0DC538}" destId="{7FC2F482-A2E3-4629-BA06-74B78420BD64}" srcOrd="7" destOrd="0" parTransId="{73612053-891C-49DA-9BEE-9A067EA08412}" sibTransId="{CC84AD0A-6C1F-4768-8CA1-103375DFD066}"/>
    <dgm:cxn modelId="{04F948D4-072F-4802-A0E1-43FF59B4BB6A}" type="presOf" srcId="{FC87B3F5-03E7-4DF4-AA3B-4558A0A34DD3}" destId="{132E1FA5-7911-4526-A651-B08E1EAE5743}" srcOrd="0" destOrd="2" presId="urn:microsoft.com/office/officeart/2005/8/layout/hList1"/>
    <dgm:cxn modelId="{909D97D4-A204-46B6-8558-0495934FC6C5}" type="presOf" srcId="{7192AEB2-8B1A-4704-AF49-51D1B04354AA}" destId="{C44C8E96-0DE7-4E6A-8BA4-5D11FDF26B05}" srcOrd="0" destOrd="0" presId="urn:microsoft.com/office/officeart/2005/8/layout/hList1"/>
    <dgm:cxn modelId="{F61375D5-B8EA-4F56-86D5-4056C1762146}" type="presOf" srcId="{89FF9AAF-30B5-4497-9959-D5DF661A0EB1}" destId="{132E1FA5-7911-4526-A651-B08E1EAE5743}" srcOrd="0" destOrd="3" presId="urn:microsoft.com/office/officeart/2005/8/layout/hList1"/>
    <dgm:cxn modelId="{89D1D6DB-8339-4698-BCA9-393E5534DB39}" srcId="{7192AEB2-8B1A-4704-AF49-51D1B04354AA}" destId="{FC87B3F5-03E7-4DF4-AA3B-4558A0A34DD3}" srcOrd="2" destOrd="0" parTransId="{4F1FD814-8FB7-4066-AE30-AD4A0E273B38}" sibTransId="{3E70544A-4AF7-488A-AC3F-4556EED55C66}"/>
    <dgm:cxn modelId="{0E7A3EDF-4A1E-44FA-AC47-122C12B84562}" type="presOf" srcId="{3E7E7ED8-8ED0-49BC-AE59-5B6B9CFA52E0}" destId="{C07FFB05-98EE-4C88-8A18-3BF3E3A0B9B2}" srcOrd="0" destOrd="5" presId="urn:microsoft.com/office/officeart/2005/8/layout/hList1"/>
    <dgm:cxn modelId="{C2D20FE0-23AA-4F24-9683-0E20BE41DCEF}" srcId="{58D34A9A-5ECD-4206-97C3-45DFAF0DC538}" destId="{539870C1-3F1A-48A5-9078-A53E01B55279}" srcOrd="2" destOrd="0" parTransId="{371725FF-07E0-4D7E-9115-D99EE3CF952D}" sibTransId="{622D6B40-8266-4041-8B74-21E8A4B9E1F2}"/>
    <dgm:cxn modelId="{194B1AE0-74D7-4418-B56E-2D1BB3492819}" type="presOf" srcId="{8E4FD84C-4B90-470A-BEE2-3A5A6EA41594}" destId="{132E1FA5-7911-4526-A651-B08E1EAE5743}" srcOrd="0" destOrd="5" presId="urn:microsoft.com/office/officeart/2005/8/layout/hList1"/>
    <dgm:cxn modelId="{DD9F54E6-2BBF-4F80-B9FF-F781F8932418}" srcId="{2028EF39-3FFB-4B30-AD30-9BF244141A68}" destId="{5A7A52F7-A214-44C7-B1BB-44898629DA6C}" srcOrd="2" destOrd="0" parTransId="{E8450526-A0C7-4035-838D-D628808D2CA1}" sibTransId="{3EDFB8FD-651E-48F3-964F-9651D54E44F1}"/>
    <dgm:cxn modelId="{484D08EA-6E6A-4F6A-8677-E49CBB902614}" srcId="{63983FE7-0305-46A8-90FC-1024E6E345E6}" destId="{2028EF39-3FFB-4B30-AD30-9BF244141A68}" srcOrd="1" destOrd="0" parTransId="{CA47A33D-85A4-4BA7-A7BF-2D190644D728}" sibTransId="{576CAA48-B533-4FC5-94B4-05A02F5C83C4}"/>
    <dgm:cxn modelId="{E213E7EE-60E6-4BD2-AF55-9406A4D5B7F7}" type="presOf" srcId="{BAAE5BD5-70E9-4226-8F65-FB3AFAF7AFEE}" destId="{21FD6AD9-42EF-4013-9824-440452E4AD20}" srcOrd="0" destOrd="0" presId="urn:microsoft.com/office/officeart/2005/8/layout/hList1"/>
    <dgm:cxn modelId="{AD6C5AEF-D486-4AE8-90F3-9093FC075E81}" srcId="{7192AEB2-8B1A-4704-AF49-51D1B04354AA}" destId="{378A8F92-182E-4886-B436-028684CD7D9D}" srcOrd="7" destOrd="0" parTransId="{F23CB949-68F8-4BE1-BA3C-D45DAD2D8AA7}" sibTransId="{8E739FAF-7659-4299-AAD9-AA853F209B9B}"/>
    <dgm:cxn modelId="{0B8B31F1-D0EF-47D8-8814-A3320F8CAD2E}" type="presOf" srcId="{FD2B8823-3A20-4F25-9B4D-9B6C90D8A17F}" destId="{3C6B6AB6-E9CD-4B47-9819-38AE77E9BC93}" srcOrd="0" destOrd="0" presId="urn:microsoft.com/office/officeart/2005/8/layout/hList1"/>
    <dgm:cxn modelId="{A0D4BFF4-F285-4465-89F5-A319D4AF83CE}" type="presOf" srcId="{2028EF39-3FFB-4B30-AD30-9BF244141A68}" destId="{59EC392D-C58D-4749-BDD3-C6AF3889E5E5}" srcOrd="0" destOrd="0" presId="urn:microsoft.com/office/officeart/2005/8/layout/hList1"/>
    <dgm:cxn modelId="{1ABE9FFE-C4BC-47F5-999C-9390BE9BA332}" srcId="{BAAE5BD5-70E9-4226-8F65-FB3AFAF7AFEE}" destId="{1EA35405-C284-4103-8A8A-191F20B21CDD}" srcOrd="0" destOrd="0" parTransId="{88AD187F-A2B6-4E35-B2A9-F3C47EBB137A}" sibTransId="{A29E693A-C7D9-4622-BD2D-7C81A65CE06A}"/>
    <dgm:cxn modelId="{EE86B88D-F509-4282-9FE4-A9828DD55932}" type="presParOf" srcId="{0B88B40D-9686-4278-B4AD-331C96EE584E}" destId="{F8F94637-858E-4A4C-B186-1CBA29B4F4DE}" srcOrd="0" destOrd="0" presId="urn:microsoft.com/office/officeart/2005/8/layout/hList1"/>
    <dgm:cxn modelId="{610EF26F-27C0-4589-8D76-8F0AF658B1FD}" type="presParOf" srcId="{F8F94637-858E-4A4C-B186-1CBA29B4F4DE}" destId="{6ECAA50F-AFAA-4C34-B93A-EF40D56A6DDB}" srcOrd="0" destOrd="0" presId="urn:microsoft.com/office/officeart/2005/8/layout/hList1"/>
    <dgm:cxn modelId="{B4AC545A-EFC5-4047-9B36-7664EEA2C39A}" type="presParOf" srcId="{F8F94637-858E-4A4C-B186-1CBA29B4F4DE}" destId="{5E1FF2C9-A586-43D8-BFAC-7F1BC40369C9}" srcOrd="1" destOrd="0" presId="urn:microsoft.com/office/officeart/2005/8/layout/hList1"/>
    <dgm:cxn modelId="{50D0BA13-1FE7-455D-BEA9-82418BBE2E25}" type="presParOf" srcId="{0B88B40D-9686-4278-B4AD-331C96EE584E}" destId="{ED38A7FF-163C-4E74-A4C1-D48FB5F15180}" srcOrd="1" destOrd="0" presId="urn:microsoft.com/office/officeart/2005/8/layout/hList1"/>
    <dgm:cxn modelId="{D5C6FC1D-FC93-43C0-9517-99E204C85D64}" type="presParOf" srcId="{0B88B40D-9686-4278-B4AD-331C96EE584E}" destId="{28C47F1A-CCB1-4436-A115-2BBECF932E39}" srcOrd="2" destOrd="0" presId="urn:microsoft.com/office/officeart/2005/8/layout/hList1"/>
    <dgm:cxn modelId="{BAF2D4AD-BE46-4379-AF47-3FD1489BA38F}" type="presParOf" srcId="{28C47F1A-CCB1-4436-A115-2BBECF932E39}" destId="{59EC392D-C58D-4749-BDD3-C6AF3889E5E5}" srcOrd="0" destOrd="0" presId="urn:microsoft.com/office/officeart/2005/8/layout/hList1"/>
    <dgm:cxn modelId="{57EA0994-DBFE-4113-956B-558C9288A824}" type="presParOf" srcId="{28C47F1A-CCB1-4436-A115-2BBECF932E39}" destId="{77629BD7-18D5-4EB3-9C57-D72404562D26}" srcOrd="1" destOrd="0" presId="urn:microsoft.com/office/officeart/2005/8/layout/hList1"/>
    <dgm:cxn modelId="{46FB615C-69AF-4A49-9F0F-54E430D0E78B}" type="presParOf" srcId="{0B88B40D-9686-4278-B4AD-331C96EE584E}" destId="{287FF636-2D3A-4B51-8E6B-D964DAAC13E6}" srcOrd="3" destOrd="0" presId="urn:microsoft.com/office/officeart/2005/8/layout/hList1"/>
    <dgm:cxn modelId="{B70F0E70-CD00-494C-9617-7B82BCBF8A1A}" type="presParOf" srcId="{0B88B40D-9686-4278-B4AD-331C96EE584E}" destId="{0B30FF93-26F3-44CD-81B1-F3FAF50F95EF}" srcOrd="4" destOrd="0" presId="urn:microsoft.com/office/officeart/2005/8/layout/hList1"/>
    <dgm:cxn modelId="{437D0A12-D8E5-454A-93BB-CED102A4694B}" type="presParOf" srcId="{0B30FF93-26F3-44CD-81B1-F3FAF50F95EF}" destId="{21FD6AD9-42EF-4013-9824-440452E4AD20}" srcOrd="0" destOrd="0" presId="urn:microsoft.com/office/officeart/2005/8/layout/hList1"/>
    <dgm:cxn modelId="{9FE41D62-4997-4CD8-85C4-6902FC284FE3}" type="presParOf" srcId="{0B30FF93-26F3-44CD-81B1-F3FAF50F95EF}" destId="{C07FFB05-98EE-4C88-8A18-3BF3E3A0B9B2}" srcOrd="1" destOrd="0" presId="urn:microsoft.com/office/officeart/2005/8/layout/hList1"/>
    <dgm:cxn modelId="{AA5BD13B-856A-4D6E-AE3F-1D08E16D6DD3}" type="presParOf" srcId="{0B88B40D-9686-4278-B4AD-331C96EE584E}" destId="{D96F2047-12C1-4224-82D9-9044AEB366A4}" srcOrd="5" destOrd="0" presId="urn:microsoft.com/office/officeart/2005/8/layout/hList1"/>
    <dgm:cxn modelId="{271623E8-B121-4C80-82D7-49436A05D305}" type="presParOf" srcId="{0B88B40D-9686-4278-B4AD-331C96EE584E}" destId="{30E36E36-2D3F-46C4-9FC8-FB741E987750}" srcOrd="6" destOrd="0" presId="urn:microsoft.com/office/officeart/2005/8/layout/hList1"/>
    <dgm:cxn modelId="{3E91F36D-4080-494E-92F7-A75EDA036378}" type="presParOf" srcId="{30E36E36-2D3F-46C4-9FC8-FB741E987750}" destId="{C44C8E96-0DE7-4E6A-8BA4-5D11FDF26B05}" srcOrd="0" destOrd="0" presId="urn:microsoft.com/office/officeart/2005/8/layout/hList1"/>
    <dgm:cxn modelId="{6463CEA9-D2C5-48F7-A1B3-4F829E07E6B0}" type="presParOf" srcId="{30E36E36-2D3F-46C4-9FC8-FB741E987750}" destId="{132E1FA5-7911-4526-A651-B08E1EAE5743}" srcOrd="1" destOrd="0" presId="urn:microsoft.com/office/officeart/2005/8/layout/hList1"/>
    <dgm:cxn modelId="{C4E39A2C-87A2-4B8C-A9F3-F8B078F388D7}" type="presParOf" srcId="{0B88B40D-9686-4278-B4AD-331C96EE584E}" destId="{5F66BEA4-BD73-4C03-AF32-2BF85360E543}" srcOrd="7" destOrd="0" presId="urn:microsoft.com/office/officeart/2005/8/layout/hList1"/>
    <dgm:cxn modelId="{F6CC20CF-6B8B-4BDA-8186-1FED6047B2DE}" type="presParOf" srcId="{0B88B40D-9686-4278-B4AD-331C96EE584E}" destId="{520E9A2D-CDC3-4EA7-B6B1-D9832C097454}" srcOrd="8" destOrd="0" presId="urn:microsoft.com/office/officeart/2005/8/layout/hList1"/>
    <dgm:cxn modelId="{58365A14-766B-43E0-A823-4CA4DF1011BE}" type="presParOf" srcId="{520E9A2D-CDC3-4EA7-B6B1-D9832C097454}" destId="{E3680B84-F681-494B-B0B2-206210632BAF}" srcOrd="0" destOrd="0" presId="urn:microsoft.com/office/officeart/2005/8/layout/hList1"/>
    <dgm:cxn modelId="{DFD5861A-2640-4066-8704-0ADA5E7BCF60}" type="presParOf" srcId="{520E9A2D-CDC3-4EA7-B6B1-D9832C097454}" destId="{3C6B6AB6-E9CD-4B47-9819-38AE77E9BC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249281-8897-4478-A3EF-DB08249646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6A04ECEF-3278-4890-BD40-196BF6D1AA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Sample Size</a:t>
          </a:r>
        </a:p>
      </dgm:t>
    </dgm:pt>
    <dgm:pt modelId="{8C257171-8C1E-49BE-9954-7DADD686432A}" type="parTrans" cxnId="{BF8A496A-CB65-4F95-82B9-21822AF9F999}">
      <dgm:prSet/>
      <dgm:spPr/>
      <dgm:t>
        <a:bodyPr/>
        <a:lstStyle/>
        <a:p>
          <a:endParaRPr lang="en-US"/>
        </a:p>
      </dgm:t>
    </dgm:pt>
    <dgm:pt modelId="{4A16AA31-57F9-4781-925D-7991AA128A9B}" type="sibTrans" cxnId="{BF8A496A-CB65-4F95-82B9-21822AF9F999}">
      <dgm:prSet/>
      <dgm:spPr/>
      <dgm:t>
        <a:bodyPr/>
        <a:lstStyle/>
        <a:p>
          <a:endParaRPr lang="en-US"/>
        </a:p>
      </dgm:t>
    </dgm:pt>
    <dgm:pt modelId="{D59C1126-F363-49E4-A7F5-0EB3D27BF3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Expert Librarian Survey</a:t>
          </a:r>
        </a:p>
      </dgm:t>
    </dgm:pt>
    <dgm:pt modelId="{B3678BAC-738C-4C6B-9118-A0BF7F8C5D56}" type="parTrans" cxnId="{A1E37CD6-8EC0-471B-AB9D-B302EA1BAF5A}">
      <dgm:prSet/>
      <dgm:spPr/>
      <dgm:t>
        <a:bodyPr/>
        <a:lstStyle/>
        <a:p>
          <a:endParaRPr lang="en-US"/>
        </a:p>
      </dgm:t>
    </dgm:pt>
    <dgm:pt modelId="{B6258096-7B45-437C-8101-CCCE954D2DEA}" type="sibTrans" cxnId="{A1E37CD6-8EC0-471B-AB9D-B302EA1BAF5A}">
      <dgm:prSet/>
      <dgm:spPr/>
      <dgm:t>
        <a:bodyPr/>
        <a:lstStyle/>
        <a:p>
          <a:endParaRPr lang="en-US"/>
        </a:p>
      </dgm:t>
    </dgm:pt>
    <dgm:pt modelId="{D72FC82D-5885-44F9-8625-F7E8B27C3A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Person Study</a:t>
          </a:r>
        </a:p>
      </dgm:t>
    </dgm:pt>
    <dgm:pt modelId="{0B94C47F-8B3B-42FF-BD28-27BD97F3E430}" type="parTrans" cxnId="{A56443B9-8EC6-4551-92C7-0E94ECB0A652}">
      <dgm:prSet/>
      <dgm:spPr/>
      <dgm:t>
        <a:bodyPr/>
        <a:lstStyle/>
        <a:p>
          <a:endParaRPr lang="en-US"/>
        </a:p>
      </dgm:t>
    </dgm:pt>
    <dgm:pt modelId="{80CBAD2C-403A-44A6-91B4-D298A82B2DF9}" type="sibTrans" cxnId="{A56443B9-8EC6-4551-92C7-0E94ECB0A652}">
      <dgm:prSet/>
      <dgm:spPr/>
      <dgm:t>
        <a:bodyPr/>
        <a:lstStyle/>
        <a:p>
          <a:endParaRPr lang="en-US"/>
        </a:p>
      </dgm:t>
    </dgm:pt>
    <dgm:pt modelId="{F32871E4-2FC8-45DF-8615-A3FEA7D783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Study Error</a:t>
          </a:r>
        </a:p>
      </dgm:t>
    </dgm:pt>
    <dgm:pt modelId="{714AA4AD-0A76-4AEC-9221-B6B7767F1840}" type="parTrans" cxnId="{3FC52E26-942D-4D9E-A938-3AA59887F0DE}">
      <dgm:prSet/>
      <dgm:spPr/>
      <dgm:t>
        <a:bodyPr/>
        <a:lstStyle/>
        <a:p>
          <a:endParaRPr lang="en-US"/>
        </a:p>
      </dgm:t>
    </dgm:pt>
    <dgm:pt modelId="{B56AC481-578D-4EE3-967A-E5E8DEEB0125}" type="sibTrans" cxnId="{3FC52E26-942D-4D9E-A938-3AA59887F0DE}">
      <dgm:prSet/>
      <dgm:spPr/>
      <dgm:t>
        <a:bodyPr/>
        <a:lstStyle/>
        <a:p>
          <a:endParaRPr lang="en-US"/>
        </a:p>
      </dgm:t>
    </dgm:pt>
    <dgm:pt modelId="{18B6EA54-959A-4BFA-9B5C-E3D09E0309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 Guide Number</a:t>
          </a:r>
        </a:p>
      </dgm:t>
    </dgm:pt>
    <dgm:pt modelId="{314C5831-CB19-40D9-AEB4-2A8B6D306D44}" type="parTrans" cxnId="{59146B5B-1020-476E-A5CD-0C4B59915B76}">
      <dgm:prSet/>
      <dgm:spPr/>
      <dgm:t>
        <a:bodyPr/>
        <a:lstStyle/>
        <a:p>
          <a:endParaRPr lang="en-US"/>
        </a:p>
      </dgm:t>
    </dgm:pt>
    <dgm:pt modelId="{9FC5845C-263E-46D8-A91C-4B29A4FCB291}" type="sibTrans" cxnId="{59146B5B-1020-476E-A5CD-0C4B59915B76}">
      <dgm:prSet/>
      <dgm:spPr/>
      <dgm:t>
        <a:bodyPr/>
        <a:lstStyle/>
        <a:p>
          <a:endParaRPr lang="en-US"/>
        </a:p>
      </dgm:t>
    </dgm:pt>
    <dgm:pt modelId="{5C3F0A5E-989A-457F-BDA9-91B1464C24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User Familiarity Differences </a:t>
          </a:r>
        </a:p>
      </dgm:t>
    </dgm:pt>
    <dgm:pt modelId="{7FF467DF-375E-4EA1-A4DD-254D5FD0A09E}" type="parTrans" cxnId="{47974698-B01D-4A10-9236-27E6DB4F09EB}">
      <dgm:prSet/>
      <dgm:spPr/>
      <dgm:t>
        <a:bodyPr/>
        <a:lstStyle/>
        <a:p>
          <a:endParaRPr lang="en-US"/>
        </a:p>
      </dgm:t>
    </dgm:pt>
    <dgm:pt modelId="{BD49412B-4F29-4A8E-B993-A6660A0B9C43}" type="sibTrans" cxnId="{47974698-B01D-4A10-9236-27E6DB4F09EB}">
      <dgm:prSet/>
      <dgm:spPr/>
      <dgm:t>
        <a:bodyPr/>
        <a:lstStyle/>
        <a:p>
          <a:endParaRPr lang="en-US"/>
        </a:p>
      </dgm:t>
    </dgm:pt>
    <dgm:pt modelId="{4AFBF9A7-4D83-4AED-AD97-42FF9EDF11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Loop11 Software</a:t>
          </a:r>
        </a:p>
      </dgm:t>
    </dgm:pt>
    <dgm:pt modelId="{87C70B79-9F87-4EC2-8E1E-E46B532886D7}" type="parTrans" cxnId="{BD4D3C87-253D-49E2-B35C-5D93317280E3}">
      <dgm:prSet/>
      <dgm:spPr/>
      <dgm:t>
        <a:bodyPr/>
        <a:lstStyle/>
        <a:p>
          <a:endParaRPr lang="en-US"/>
        </a:p>
      </dgm:t>
    </dgm:pt>
    <dgm:pt modelId="{1D55DB88-ED03-4DF6-9AB5-6DC30E538CC7}" type="sibTrans" cxnId="{BD4D3C87-253D-49E2-B35C-5D93317280E3}">
      <dgm:prSet/>
      <dgm:spPr/>
      <dgm:t>
        <a:bodyPr/>
        <a:lstStyle/>
        <a:p>
          <a:endParaRPr lang="en-US"/>
        </a:p>
      </dgm:t>
    </dgm:pt>
    <dgm:pt modelId="{CED27524-7244-457C-8237-5CC29CD0CB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Library Website</a:t>
          </a:r>
        </a:p>
      </dgm:t>
    </dgm:pt>
    <dgm:pt modelId="{2B58FDFF-AF2F-403E-823E-EF7793859BDD}" type="parTrans" cxnId="{3E023B42-C7EC-4C33-A394-6E427BD1E730}">
      <dgm:prSet/>
      <dgm:spPr/>
      <dgm:t>
        <a:bodyPr/>
        <a:lstStyle/>
        <a:p>
          <a:endParaRPr lang="en-US"/>
        </a:p>
      </dgm:t>
    </dgm:pt>
    <dgm:pt modelId="{5F9B72FC-8700-45E0-BC85-D8CDCEC9C203}" type="sibTrans" cxnId="{3E023B42-C7EC-4C33-A394-6E427BD1E730}">
      <dgm:prSet/>
      <dgm:spPr/>
      <dgm:t>
        <a:bodyPr/>
        <a:lstStyle/>
        <a:p>
          <a:endParaRPr lang="en-US"/>
        </a:p>
      </dgm:t>
    </dgm:pt>
    <dgm:pt modelId="{846343BD-00C7-455F-86B8-2035F2FD0C43}" type="pres">
      <dgm:prSet presAssocID="{51249281-8897-4478-A3EF-DB0824964659}" presName="root" presStyleCnt="0">
        <dgm:presLayoutVars>
          <dgm:dir/>
          <dgm:resizeHandles val="exact"/>
        </dgm:presLayoutVars>
      </dgm:prSet>
      <dgm:spPr/>
    </dgm:pt>
    <dgm:pt modelId="{E14456A1-A5FE-4DCC-B313-E98ECE989FD5}" type="pres">
      <dgm:prSet presAssocID="{6A04ECEF-3278-4890-BD40-196BF6D1AAB5}" presName="compNode" presStyleCnt="0"/>
      <dgm:spPr/>
    </dgm:pt>
    <dgm:pt modelId="{62B3FC74-5651-4CC6-81A8-F232AF767E25}" type="pres">
      <dgm:prSet presAssocID="{6A04ECEF-3278-4890-BD40-196BF6D1AAB5}" presName="bgRect" presStyleLbl="bgShp" presStyleIdx="0" presStyleCnt="3"/>
      <dgm:spPr/>
    </dgm:pt>
    <dgm:pt modelId="{D73FEF3E-8E97-40AF-9B29-7A93D493EDF8}" type="pres">
      <dgm:prSet presAssocID="{6A04ECEF-3278-4890-BD40-196BF6D1AAB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F5B4814-FCCC-4253-B1AF-49AC6CAF5095}" type="pres">
      <dgm:prSet presAssocID="{6A04ECEF-3278-4890-BD40-196BF6D1AAB5}" presName="spaceRect" presStyleCnt="0"/>
      <dgm:spPr/>
    </dgm:pt>
    <dgm:pt modelId="{ABC9CD46-55D3-42FF-9C3A-EC3B6F183982}" type="pres">
      <dgm:prSet presAssocID="{6A04ECEF-3278-4890-BD40-196BF6D1AAB5}" presName="parTx" presStyleLbl="revTx" presStyleIdx="0" presStyleCnt="6">
        <dgm:presLayoutVars>
          <dgm:chMax val="0"/>
          <dgm:chPref val="0"/>
        </dgm:presLayoutVars>
      </dgm:prSet>
      <dgm:spPr/>
    </dgm:pt>
    <dgm:pt modelId="{B991211C-AF7A-4A9D-91B3-87F1DEE3052B}" type="pres">
      <dgm:prSet presAssocID="{6A04ECEF-3278-4890-BD40-196BF6D1AAB5}" presName="desTx" presStyleLbl="revTx" presStyleIdx="1" presStyleCnt="6">
        <dgm:presLayoutVars/>
      </dgm:prSet>
      <dgm:spPr/>
    </dgm:pt>
    <dgm:pt modelId="{56AE7422-6A3A-49D9-BE7E-0B607FF90763}" type="pres">
      <dgm:prSet presAssocID="{4A16AA31-57F9-4781-925D-7991AA128A9B}" presName="sibTrans" presStyleCnt="0"/>
      <dgm:spPr/>
    </dgm:pt>
    <dgm:pt modelId="{63561CDB-27FE-4262-A642-19C5855D779D}" type="pres">
      <dgm:prSet presAssocID="{F32871E4-2FC8-45DF-8615-A3FEA7D78338}" presName="compNode" presStyleCnt="0"/>
      <dgm:spPr/>
    </dgm:pt>
    <dgm:pt modelId="{248FF174-D29B-4A52-8817-1091E7F0BEAC}" type="pres">
      <dgm:prSet presAssocID="{F32871E4-2FC8-45DF-8615-A3FEA7D78338}" presName="bgRect" presStyleLbl="bgShp" presStyleIdx="1" presStyleCnt="3" custLinFactNeighborX="-19252" custLinFactNeighborY="-1393"/>
      <dgm:spPr>
        <a:solidFill>
          <a:schemeClr val="accent4"/>
        </a:solidFill>
      </dgm:spPr>
    </dgm:pt>
    <dgm:pt modelId="{8DBD625C-2C0E-425E-B5A7-12B4DFC1C4B8}" type="pres">
      <dgm:prSet presAssocID="{F32871E4-2FC8-45DF-8615-A3FEA7D7833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CF14095-873D-489A-B737-9D34CC68E2B8}" type="pres">
      <dgm:prSet presAssocID="{F32871E4-2FC8-45DF-8615-A3FEA7D78338}" presName="spaceRect" presStyleCnt="0"/>
      <dgm:spPr/>
    </dgm:pt>
    <dgm:pt modelId="{00E2CCF9-9417-46B1-AC7E-9C9B99FCF49F}" type="pres">
      <dgm:prSet presAssocID="{F32871E4-2FC8-45DF-8615-A3FEA7D78338}" presName="parTx" presStyleLbl="revTx" presStyleIdx="2" presStyleCnt="6">
        <dgm:presLayoutVars>
          <dgm:chMax val="0"/>
          <dgm:chPref val="0"/>
        </dgm:presLayoutVars>
      </dgm:prSet>
      <dgm:spPr/>
    </dgm:pt>
    <dgm:pt modelId="{859EC091-83F1-45B3-8220-D9DF11EF9265}" type="pres">
      <dgm:prSet presAssocID="{F32871E4-2FC8-45DF-8615-A3FEA7D78338}" presName="desTx" presStyleLbl="revTx" presStyleIdx="3" presStyleCnt="6">
        <dgm:presLayoutVars/>
      </dgm:prSet>
      <dgm:spPr/>
    </dgm:pt>
    <dgm:pt modelId="{9D04F8C8-B91E-4EEA-8681-B7B0D098BA32}" type="pres">
      <dgm:prSet presAssocID="{B56AC481-578D-4EE3-967A-E5E8DEEB0125}" presName="sibTrans" presStyleCnt="0"/>
      <dgm:spPr/>
    </dgm:pt>
    <dgm:pt modelId="{0E23C573-F886-4566-9AC0-3B42C670B069}" type="pres">
      <dgm:prSet presAssocID="{5C3F0A5E-989A-457F-BDA9-91B1464C24A8}" presName="compNode" presStyleCnt="0"/>
      <dgm:spPr/>
    </dgm:pt>
    <dgm:pt modelId="{39F68309-AB48-460D-BDA6-94BEC3FBF1B3}" type="pres">
      <dgm:prSet presAssocID="{5C3F0A5E-989A-457F-BDA9-91B1464C24A8}" presName="bgRect" presStyleLbl="bgShp" presStyleIdx="2" presStyleCnt="3"/>
      <dgm:spPr/>
    </dgm:pt>
    <dgm:pt modelId="{02B50F4C-6F5A-4A9A-87E5-6BD2F29228E7}" type="pres">
      <dgm:prSet presAssocID="{5C3F0A5E-989A-457F-BDA9-91B1464C24A8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0844056-A2D8-475D-8CE5-FA2FDBA3866B}" type="pres">
      <dgm:prSet presAssocID="{5C3F0A5E-989A-457F-BDA9-91B1464C24A8}" presName="spaceRect" presStyleCnt="0"/>
      <dgm:spPr/>
    </dgm:pt>
    <dgm:pt modelId="{22ABA366-BCEA-4C3E-A373-5C90E11B0B51}" type="pres">
      <dgm:prSet presAssocID="{5C3F0A5E-989A-457F-BDA9-91B1464C24A8}" presName="parTx" presStyleLbl="revTx" presStyleIdx="4" presStyleCnt="6">
        <dgm:presLayoutVars>
          <dgm:chMax val="0"/>
          <dgm:chPref val="0"/>
        </dgm:presLayoutVars>
      </dgm:prSet>
      <dgm:spPr/>
    </dgm:pt>
    <dgm:pt modelId="{2E416F35-DD81-42B8-A077-061829D7ED80}" type="pres">
      <dgm:prSet presAssocID="{5C3F0A5E-989A-457F-BDA9-91B1464C24A8}" presName="desTx" presStyleLbl="revTx" presStyleIdx="5" presStyleCnt="6">
        <dgm:presLayoutVars/>
      </dgm:prSet>
      <dgm:spPr/>
    </dgm:pt>
  </dgm:ptLst>
  <dgm:cxnLst>
    <dgm:cxn modelId="{3FC52E26-942D-4D9E-A938-3AA59887F0DE}" srcId="{51249281-8897-4478-A3EF-DB0824964659}" destId="{F32871E4-2FC8-45DF-8615-A3FEA7D78338}" srcOrd="1" destOrd="0" parTransId="{714AA4AD-0A76-4AEC-9221-B6B7767F1840}" sibTransId="{B56AC481-578D-4EE3-967A-E5E8DEEB0125}"/>
    <dgm:cxn modelId="{59146B5B-1020-476E-A5CD-0C4B59915B76}" srcId="{F32871E4-2FC8-45DF-8615-A3FEA7D78338}" destId="{18B6EA54-959A-4BFA-9B5C-E3D09E030991}" srcOrd="0" destOrd="0" parTransId="{314C5831-CB19-40D9-AEB4-2A8B6D306D44}" sibTransId="{9FC5845C-263E-46D8-A91C-4B29A4FCB291}"/>
    <dgm:cxn modelId="{33F89E5D-7E6D-48B4-A2EC-3E869E8E218A}" type="presOf" srcId="{F32871E4-2FC8-45DF-8615-A3FEA7D78338}" destId="{00E2CCF9-9417-46B1-AC7E-9C9B99FCF49F}" srcOrd="0" destOrd="0" presId="urn:microsoft.com/office/officeart/2018/2/layout/IconVerticalSolidList"/>
    <dgm:cxn modelId="{3E023B42-C7EC-4C33-A394-6E427BD1E730}" srcId="{5C3F0A5E-989A-457F-BDA9-91B1464C24A8}" destId="{CED27524-7244-457C-8237-5CC29CD0CB26}" srcOrd="1" destOrd="0" parTransId="{2B58FDFF-AF2F-403E-823E-EF7793859BDD}" sibTransId="{5F9B72FC-8700-45E0-BC85-D8CDCEC9C203}"/>
    <dgm:cxn modelId="{BF8A496A-CB65-4F95-82B9-21822AF9F999}" srcId="{51249281-8897-4478-A3EF-DB0824964659}" destId="{6A04ECEF-3278-4890-BD40-196BF6D1AAB5}" srcOrd="0" destOrd="0" parTransId="{8C257171-8C1E-49BE-9954-7DADD686432A}" sibTransId="{4A16AA31-57F9-4781-925D-7991AA128A9B}"/>
    <dgm:cxn modelId="{AF32E472-1054-409B-A783-E9ACA485192A}" type="presOf" srcId="{D72FC82D-5885-44F9-8625-F7E8B27C3A5E}" destId="{B991211C-AF7A-4A9D-91B3-87F1DEE3052B}" srcOrd="0" destOrd="1" presId="urn:microsoft.com/office/officeart/2018/2/layout/IconVerticalSolidList"/>
    <dgm:cxn modelId="{BD4D3C87-253D-49E2-B35C-5D93317280E3}" srcId="{5C3F0A5E-989A-457F-BDA9-91B1464C24A8}" destId="{4AFBF9A7-4D83-4AED-AD97-42FF9EDF113D}" srcOrd="0" destOrd="0" parTransId="{87C70B79-9F87-4EC2-8E1E-E46B532886D7}" sibTransId="{1D55DB88-ED03-4DF6-9AB5-6DC30E538CC7}"/>
    <dgm:cxn modelId="{F7075093-E11D-41D1-9B33-1A01A8CB24B6}" type="presOf" srcId="{D59C1126-F363-49E4-A7F5-0EB3D27BF315}" destId="{B991211C-AF7A-4A9D-91B3-87F1DEE3052B}" srcOrd="0" destOrd="0" presId="urn:microsoft.com/office/officeart/2018/2/layout/IconVerticalSolidList"/>
    <dgm:cxn modelId="{47974698-B01D-4A10-9236-27E6DB4F09EB}" srcId="{51249281-8897-4478-A3EF-DB0824964659}" destId="{5C3F0A5E-989A-457F-BDA9-91B1464C24A8}" srcOrd="2" destOrd="0" parTransId="{7FF467DF-375E-4EA1-A4DD-254D5FD0A09E}" sibTransId="{BD49412B-4F29-4A8E-B993-A6660A0B9C43}"/>
    <dgm:cxn modelId="{A27D37A5-9AEF-48EF-B443-7DAC3340962E}" type="presOf" srcId="{18B6EA54-959A-4BFA-9B5C-E3D09E030991}" destId="{859EC091-83F1-45B3-8220-D9DF11EF9265}" srcOrd="0" destOrd="0" presId="urn:microsoft.com/office/officeart/2018/2/layout/IconVerticalSolidList"/>
    <dgm:cxn modelId="{CACF37A8-1AFA-4DFE-B317-5318A25FDD70}" type="presOf" srcId="{6A04ECEF-3278-4890-BD40-196BF6D1AAB5}" destId="{ABC9CD46-55D3-42FF-9C3A-EC3B6F183982}" srcOrd="0" destOrd="0" presId="urn:microsoft.com/office/officeart/2018/2/layout/IconVerticalSolidList"/>
    <dgm:cxn modelId="{A56443B9-8EC6-4551-92C7-0E94ECB0A652}" srcId="{6A04ECEF-3278-4890-BD40-196BF6D1AAB5}" destId="{D72FC82D-5885-44F9-8625-F7E8B27C3A5E}" srcOrd="1" destOrd="0" parTransId="{0B94C47F-8B3B-42FF-BD28-27BD97F3E430}" sibTransId="{80CBAD2C-403A-44A6-91B4-D298A82B2DF9}"/>
    <dgm:cxn modelId="{2F1BADD4-5929-436F-828A-7190CD092337}" type="presOf" srcId="{4AFBF9A7-4D83-4AED-AD97-42FF9EDF113D}" destId="{2E416F35-DD81-42B8-A077-061829D7ED80}" srcOrd="0" destOrd="0" presId="urn:microsoft.com/office/officeart/2018/2/layout/IconVerticalSolidList"/>
    <dgm:cxn modelId="{A1E37CD6-8EC0-471B-AB9D-B302EA1BAF5A}" srcId="{6A04ECEF-3278-4890-BD40-196BF6D1AAB5}" destId="{D59C1126-F363-49E4-A7F5-0EB3D27BF315}" srcOrd="0" destOrd="0" parTransId="{B3678BAC-738C-4C6B-9118-A0BF7F8C5D56}" sibTransId="{B6258096-7B45-437C-8101-CCCE954D2DEA}"/>
    <dgm:cxn modelId="{111C7EE6-62AC-4D1E-8669-B1D7399E3E1E}" type="presOf" srcId="{5C3F0A5E-989A-457F-BDA9-91B1464C24A8}" destId="{22ABA366-BCEA-4C3E-A373-5C90E11B0B51}" srcOrd="0" destOrd="0" presId="urn:microsoft.com/office/officeart/2018/2/layout/IconVerticalSolidList"/>
    <dgm:cxn modelId="{11B9F5E7-39CB-4C87-90CE-92FC82E459D7}" type="presOf" srcId="{51249281-8897-4478-A3EF-DB0824964659}" destId="{846343BD-00C7-455F-86B8-2035F2FD0C43}" srcOrd="0" destOrd="0" presId="urn:microsoft.com/office/officeart/2018/2/layout/IconVerticalSolidList"/>
    <dgm:cxn modelId="{00F80BEE-66DA-4534-8B6E-4D851660520F}" type="presOf" srcId="{CED27524-7244-457C-8237-5CC29CD0CB26}" destId="{2E416F35-DD81-42B8-A077-061829D7ED80}" srcOrd="0" destOrd="1" presId="urn:microsoft.com/office/officeart/2018/2/layout/IconVerticalSolidList"/>
    <dgm:cxn modelId="{A97F4F9B-4CAE-4B25-AC9E-40E602C5E368}" type="presParOf" srcId="{846343BD-00C7-455F-86B8-2035F2FD0C43}" destId="{E14456A1-A5FE-4DCC-B313-E98ECE989FD5}" srcOrd="0" destOrd="0" presId="urn:microsoft.com/office/officeart/2018/2/layout/IconVerticalSolidList"/>
    <dgm:cxn modelId="{A7CC3A6E-1D75-4EA8-B4BA-C8B437C89A55}" type="presParOf" srcId="{E14456A1-A5FE-4DCC-B313-E98ECE989FD5}" destId="{62B3FC74-5651-4CC6-81A8-F232AF767E25}" srcOrd="0" destOrd="0" presId="urn:microsoft.com/office/officeart/2018/2/layout/IconVerticalSolidList"/>
    <dgm:cxn modelId="{4EDC606B-F503-408D-81AD-04695674B88F}" type="presParOf" srcId="{E14456A1-A5FE-4DCC-B313-E98ECE989FD5}" destId="{D73FEF3E-8E97-40AF-9B29-7A93D493EDF8}" srcOrd="1" destOrd="0" presId="urn:microsoft.com/office/officeart/2018/2/layout/IconVerticalSolidList"/>
    <dgm:cxn modelId="{D4DC52F0-07C0-4ED5-BBA2-8F6EED1A5F1D}" type="presParOf" srcId="{E14456A1-A5FE-4DCC-B313-E98ECE989FD5}" destId="{1F5B4814-FCCC-4253-B1AF-49AC6CAF5095}" srcOrd="2" destOrd="0" presId="urn:microsoft.com/office/officeart/2018/2/layout/IconVerticalSolidList"/>
    <dgm:cxn modelId="{624F33F4-4BA4-4B25-B138-759DFFEE0AB8}" type="presParOf" srcId="{E14456A1-A5FE-4DCC-B313-E98ECE989FD5}" destId="{ABC9CD46-55D3-42FF-9C3A-EC3B6F183982}" srcOrd="3" destOrd="0" presId="urn:microsoft.com/office/officeart/2018/2/layout/IconVerticalSolidList"/>
    <dgm:cxn modelId="{05B39225-9268-462D-A96C-B77C34A70353}" type="presParOf" srcId="{E14456A1-A5FE-4DCC-B313-E98ECE989FD5}" destId="{B991211C-AF7A-4A9D-91B3-87F1DEE3052B}" srcOrd="4" destOrd="0" presId="urn:microsoft.com/office/officeart/2018/2/layout/IconVerticalSolidList"/>
    <dgm:cxn modelId="{686C43E6-8607-460E-8085-30661EAEB32C}" type="presParOf" srcId="{846343BD-00C7-455F-86B8-2035F2FD0C43}" destId="{56AE7422-6A3A-49D9-BE7E-0B607FF90763}" srcOrd="1" destOrd="0" presId="urn:microsoft.com/office/officeart/2018/2/layout/IconVerticalSolidList"/>
    <dgm:cxn modelId="{94606D9F-33A2-4DE5-9626-B79EDF4BE5F3}" type="presParOf" srcId="{846343BD-00C7-455F-86B8-2035F2FD0C43}" destId="{63561CDB-27FE-4262-A642-19C5855D779D}" srcOrd="2" destOrd="0" presId="urn:microsoft.com/office/officeart/2018/2/layout/IconVerticalSolidList"/>
    <dgm:cxn modelId="{82CB0DB6-AFF7-49A3-B2B1-5AA508A22F61}" type="presParOf" srcId="{63561CDB-27FE-4262-A642-19C5855D779D}" destId="{248FF174-D29B-4A52-8817-1091E7F0BEAC}" srcOrd="0" destOrd="0" presId="urn:microsoft.com/office/officeart/2018/2/layout/IconVerticalSolidList"/>
    <dgm:cxn modelId="{5F8E0C2F-6636-4CFD-999F-B043367AD8F9}" type="presParOf" srcId="{63561CDB-27FE-4262-A642-19C5855D779D}" destId="{8DBD625C-2C0E-425E-B5A7-12B4DFC1C4B8}" srcOrd="1" destOrd="0" presId="urn:microsoft.com/office/officeart/2018/2/layout/IconVerticalSolidList"/>
    <dgm:cxn modelId="{5327946E-5D1B-4B68-8728-1935B7971DE3}" type="presParOf" srcId="{63561CDB-27FE-4262-A642-19C5855D779D}" destId="{4CF14095-873D-489A-B737-9D34CC68E2B8}" srcOrd="2" destOrd="0" presId="urn:microsoft.com/office/officeart/2018/2/layout/IconVerticalSolidList"/>
    <dgm:cxn modelId="{79786393-D224-4719-98EF-CCA7AC6BB372}" type="presParOf" srcId="{63561CDB-27FE-4262-A642-19C5855D779D}" destId="{00E2CCF9-9417-46B1-AC7E-9C9B99FCF49F}" srcOrd="3" destOrd="0" presId="urn:microsoft.com/office/officeart/2018/2/layout/IconVerticalSolidList"/>
    <dgm:cxn modelId="{5A4B77AF-B9BC-4A42-8492-E6B48E149492}" type="presParOf" srcId="{63561CDB-27FE-4262-A642-19C5855D779D}" destId="{859EC091-83F1-45B3-8220-D9DF11EF9265}" srcOrd="4" destOrd="0" presId="urn:microsoft.com/office/officeart/2018/2/layout/IconVerticalSolidList"/>
    <dgm:cxn modelId="{5D4EFCF1-C5C2-4B16-A2A2-F6A5C9E6E545}" type="presParOf" srcId="{846343BD-00C7-455F-86B8-2035F2FD0C43}" destId="{9D04F8C8-B91E-4EEA-8681-B7B0D098BA32}" srcOrd="3" destOrd="0" presId="urn:microsoft.com/office/officeart/2018/2/layout/IconVerticalSolidList"/>
    <dgm:cxn modelId="{66ADC4F5-8C26-4415-A579-2873604EA81F}" type="presParOf" srcId="{846343BD-00C7-455F-86B8-2035F2FD0C43}" destId="{0E23C573-F886-4566-9AC0-3B42C670B069}" srcOrd="4" destOrd="0" presId="urn:microsoft.com/office/officeart/2018/2/layout/IconVerticalSolidList"/>
    <dgm:cxn modelId="{6F5C98AC-0E89-4548-AAD7-9CEE45AF28F0}" type="presParOf" srcId="{0E23C573-F886-4566-9AC0-3B42C670B069}" destId="{39F68309-AB48-460D-BDA6-94BEC3FBF1B3}" srcOrd="0" destOrd="0" presId="urn:microsoft.com/office/officeart/2018/2/layout/IconVerticalSolidList"/>
    <dgm:cxn modelId="{B334F40D-E38F-4958-8CFE-7EBACA43D2B4}" type="presParOf" srcId="{0E23C573-F886-4566-9AC0-3B42C670B069}" destId="{02B50F4C-6F5A-4A9A-87E5-6BD2F29228E7}" srcOrd="1" destOrd="0" presId="urn:microsoft.com/office/officeart/2018/2/layout/IconVerticalSolidList"/>
    <dgm:cxn modelId="{14CCACF2-854B-4F88-B4CD-3668789EA34E}" type="presParOf" srcId="{0E23C573-F886-4566-9AC0-3B42C670B069}" destId="{30844056-A2D8-475D-8CE5-FA2FDBA3866B}" srcOrd="2" destOrd="0" presId="urn:microsoft.com/office/officeart/2018/2/layout/IconVerticalSolidList"/>
    <dgm:cxn modelId="{29EA46F4-1C64-4A50-8016-CD755EA4989E}" type="presParOf" srcId="{0E23C573-F886-4566-9AC0-3B42C670B069}" destId="{22ABA366-BCEA-4C3E-A373-5C90E11B0B51}" srcOrd="3" destOrd="0" presId="urn:microsoft.com/office/officeart/2018/2/layout/IconVerticalSolidList"/>
    <dgm:cxn modelId="{4847CE65-9C8A-4D51-A418-F18A76F16FA8}" type="presParOf" srcId="{0E23C573-F886-4566-9AC0-3B42C670B069}" destId="{2E416F35-DD81-42B8-A077-061829D7ED8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19FDC8-F195-4159-BAD7-B51E92BEA19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D5EEF5-6E3D-44C1-8187-0EEC3DBC3B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 Depth Statistical Analysis</a:t>
          </a:r>
        </a:p>
      </dgm:t>
    </dgm:pt>
    <dgm:pt modelId="{D1D0F4CB-B0C2-4D99-A023-665E04C87C80}" type="parTrans" cxnId="{50665FA7-35BE-4BC2-989B-BFDA1B5F3FD8}">
      <dgm:prSet/>
      <dgm:spPr/>
      <dgm:t>
        <a:bodyPr/>
        <a:lstStyle/>
        <a:p>
          <a:endParaRPr lang="en-US"/>
        </a:p>
      </dgm:t>
    </dgm:pt>
    <dgm:pt modelId="{8384F3B8-828C-4839-9041-D9446D376115}" type="sibTrans" cxnId="{50665FA7-35BE-4BC2-989B-BFDA1B5F3FD8}">
      <dgm:prSet/>
      <dgm:spPr/>
      <dgm:t>
        <a:bodyPr/>
        <a:lstStyle/>
        <a:p>
          <a:endParaRPr lang="en-US"/>
        </a:p>
      </dgm:t>
    </dgm:pt>
    <dgm:pt modelId="{05E4512D-5CC4-47D7-9C70-B1F753424D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Long-term Click Count Analysis</a:t>
          </a:r>
        </a:p>
      </dgm:t>
    </dgm:pt>
    <dgm:pt modelId="{E90D68F8-B5D1-4BAD-AF4D-613F5555E987}" type="parTrans" cxnId="{9C30B266-564D-44C6-9E22-A97B22B83209}">
      <dgm:prSet/>
      <dgm:spPr/>
      <dgm:t>
        <a:bodyPr/>
        <a:lstStyle/>
        <a:p>
          <a:endParaRPr lang="en-US"/>
        </a:p>
      </dgm:t>
    </dgm:pt>
    <dgm:pt modelId="{D37BCE1C-3D7E-4C57-B821-B49AF88DAA49}" type="sibTrans" cxnId="{9C30B266-564D-44C6-9E22-A97B22B83209}">
      <dgm:prSet/>
      <dgm:spPr/>
      <dgm:t>
        <a:bodyPr/>
        <a:lstStyle/>
        <a:p>
          <a:endParaRPr lang="en-US"/>
        </a:p>
      </dgm:t>
    </dgm:pt>
    <dgm:pt modelId="{8689B020-F49C-4444-924F-9B174B6B1F4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Examining AI and OneSearch Integration</a:t>
          </a:r>
        </a:p>
      </dgm:t>
    </dgm:pt>
    <dgm:pt modelId="{EC58841E-877C-4775-90DB-5DAF634F705B}" type="parTrans" cxnId="{965E3CE5-BA8F-40C6-84B5-62DC74673071}">
      <dgm:prSet/>
      <dgm:spPr/>
      <dgm:t>
        <a:bodyPr/>
        <a:lstStyle/>
        <a:p>
          <a:endParaRPr lang="en-US"/>
        </a:p>
      </dgm:t>
    </dgm:pt>
    <dgm:pt modelId="{C71E6538-B436-4AC2-915F-F86F83B70FF8}" type="sibTrans" cxnId="{965E3CE5-BA8F-40C6-84B5-62DC74673071}">
      <dgm:prSet/>
      <dgm:spPr/>
      <dgm:t>
        <a:bodyPr/>
        <a:lstStyle/>
        <a:p>
          <a:endParaRPr lang="en-US"/>
        </a:p>
      </dgm:t>
    </dgm:pt>
    <dgm:pt modelId="{CB59FEA2-A332-4AE5-8F30-64300B7274F0}" type="pres">
      <dgm:prSet presAssocID="{F519FDC8-F195-4159-BAD7-B51E92BEA195}" presName="root" presStyleCnt="0">
        <dgm:presLayoutVars>
          <dgm:dir/>
          <dgm:resizeHandles val="exact"/>
        </dgm:presLayoutVars>
      </dgm:prSet>
      <dgm:spPr/>
    </dgm:pt>
    <dgm:pt modelId="{31ABD697-8485-4A8D-BF46-AC0741E774AC}" type="pres">
      <dgm:prSet presAssocID="{5CD5EEF5-6E3D-44C1-8187-0EEC3DBC3B46}" presName="compNode" presStyleCnt="0"/>
      <dgm:spPr/>
    </dgm:pt>
    <dgm:pt modelId="{0AF459BE-5B88-4F1C-A85E-EC67014642A1}" type="pres">
      <dgm:prSet presAssocID="{5CD5EEF5-6E3D-44C1-8187-0EEC3DBC3B4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9701E2E-871C-4068-B0B1-5125560A3C46}" type="pres">
      <dgm:prSet presAssocID="{5CD5EEF5-6E3D-44C1-8187-0EEC3DBC3B46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488DFB9-B0A6-4C8A-9C79-28C199C36030}" type="pres">
      <dgm:prSet presAssocID="{5CD5EEF5-6E3D-44C1-8187-0EEC3DBC3B46}" presName="spaceRect" presStyleCnt="0"/>
      <dgm:spPr/>
    </dgm:pt>
    <dgm:pt modelId="{DFEE9E11-9363-47E9-840D-F74B64287707}" type="pres">
      <dgm:prSet presAssocID="{5CD5EEF5-6E3D-44C1-8187-0EEC3DBC3B46}" presName="textRect" presStyleLbl="revTx" presStyleIdx="0" presStyleCnt="3">
        <dgm:presLayoutVars>
          <dgm:chMax val="1"/>
          <dgm:chPref val="1"/>
        </dgm:presLayoutVars>
      </dgm:prSet>
      <dgm:spPr/>
    </dgm:pt>
    <dgm:pt modelId="{BF534373-9929-41EA-9A68-C8EABCAA5A0E}" type="pres">
      <dgm:prSet presAssocID="{8384F3B8-828C-4839-9041-D9446D376115}" presName="sibTrans" presStyleCnt="0"/>
      <dgm:spPr/>
    </dgm:pt>
    <dgm:pt modelId="{EECD9C6C-77B4-405C-9DC8-E3FED5ECA041}" type="pres">
      <dgm:prSet presAssocID="{05E4512D-5CC4-47D7-9C70-B1F753424D58}" presName="compNode" presStyleCnt="0"/>
      <dgm:spPr/>
    </dgm:pt>
    <dgm:pt modelId="{457DA59C-1DD2-414E-9A6F-01A2683AB15F}" type="pres">
      <dgm:prSet presAssocID="{05E4512D-5CC4-47D7-9C70-B1F753424D5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63FC4DC-DB19-4D4D-9FEE-72F1CC350057}" type="pres">
      <dgm:prSet presAssocID="{05E4512D-5CC4-47D7-9C70-B1F753424D5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C20455F-3142-46CF-AD87-CF581FDD8129}" type="pres">
      <dgm:prSet presAssocID="{05E4512D-5CC4-47D7-9C70-B1F753424D58}" presName="spaceRect" presStyleCnt="0"/>
      <dgm:spPr/>
    </dgm:pt>
    <dgm:pt modelId="{8D768085-0305-4916-B367-8E360AC2DF3A}" type="pres">
      <dgm:prSet presAssocID="{05E4512D-5CC4-47D7-9C70-B1F753424D58}" presName="textRect" presStyleLbl="revTx" presStyleIdx="1" presStyleCnt="3">
        <dgm:presLayoutVars>
          <dgm:chMax val="1"/>
          <dgm:chPref val="1"/>
        </dgm:presLayoutVars>
      </dgm:prSet>
      <dgm:spPr/>
    </dgm:pt>
    <dgm:pt modelId="{9405010A-936D-4B48-97E4-D7E6AD0214E3}" type="pres">
      <dgm:prSet presAssocID="{D37BCE1C-3D7E-4C57-B821-B49AF88DAA49}" presName="sibTrans" presStyleCnt="0"/>
      <dgm:spPr/>
    </dgm:pt>
    <dgm:pt modelId="{88029224-68C2-4314-B91D-665E1122723C}" type="pres">
      <dgm:prSet presAssocID="{8689B020-F49C-4444-924F-9B174B6B1F4E}" presName="compNode" presStyleCnt="0"/>
      <dgm:spPr/>
    </dgm:pt>
    <dgm:pt modelId="{3FEDAFA9-7120-4B0A-9E54-2D320B995834}" type="pres">
      <dgm:prSet presAssocID="{8689B020-F49C-4444-924F-9B174B6B1F4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FCC9A10-58FE-48D1-BA46-0A8B6CF196B5}" type="pres">
      <dgm:prSet presAssocID="{8689B020-F49C-4444-924F-9B174B6B1F4E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A8CA4C1-B732-412E-B565-9887E49E55BE}" type="pres">
      <dgm:prSet presAssocID="{8689B020-F49C-4444-924F-9B174B6B1F4E}" presName="spaceRect" presStyleCnt="0"/>
      <dgm:spPr/>
    </dgm:pt>
    <dgm:pt modelId="{CBF180D3-BD5B-4BD6-93D3-EACD05719E58}" type="pres">
      <dgm:prSet presAssocID="{8689B020-F49C-4444-924F-9B174B6B1F4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083F721-D4FC-4FD0-A5DE-ADA70CC22446}" type="presOf" srcId="{8689B020-F49C-4444-924F-9B174B6B1F4E}" destId="{CBF180D3-BD5B-4BD6-93D3-EACD05719E58}" srcOrd="0" destOrd="0" presId="urn:microsoft.com/office/officeart/2018/5/layout/IconLeafLabelList"/>
    <dgm:cxn modelId="{9C30B266-564D-44C6-9E22-A97B22B83209}" srcId="{F519FDC8-F195-4159-BAD7-B51E92BEA195}" destId="{05E4512D-5CC4-47D7-9C70-B1F753424D58}" srcOrd="1" destOrd="0" parTransId="{E90D68F8-B5D1-4BAD-AF4D-613F5555E987}" sibTransId="{D37BCE1C-3D7E-4C57-B821-B49AF88DAA49}"/>
    <dgm:cxn modelId="{0B418E9A-BB61-4C91-8D57-5ADD3C23640A}" type="presOf" srcId="{F519FDC8-F195-4159-BAD7-B51E92BEA195}" destId="{CB59FEA2-A332-4AE5-8F30-64300B7274F0}" srcOrd="0" destOrd="0" presId="urn:microsoft.com/office/officeart/2018/5/layout/IconLeafLabelList"/>
    <dgm:cxn modelId="{EE11F9A6-1FDF-47DB-BDBD-0D2AC2A395FE}" type="presOf" srcId="{05E4512D-5CC4-47D7-9C70-B1F753424D58}" destId="{8D768085-0305-4916-B367-8E360AC2DF3A}" srcOrd="0" destOrd="0" presId="urn:microsoft.com/office/officeart/2018/5/layout/IconLeafLabelList"/>
    <dgm:cxn modelId="{50665FA7-35BE-4BC2-989B-BFDA1B5F3FD8}" srcId="{F519FDC8-F195-4159-BAD7-B51E92BEA195}" destId="{5CD5EEF5-6E3D-44C1-8187-0EEC3DBC3B46}" srcOrd="0" destOrd="0" parTransId="{D1D0F4CB-B0C2-4D99-A023-665E04C87C80}" sibTransId="{8384F3B8-828C-4839-9041-D9446D376115}"/>
    <dgm:cxn modelId="{5EA12BB1-B4F1-469F-B77C-D36818460F94}" type="presOf" srcId="{5CD5EEF5-6E3D-44C1-8187-0EEC3DBC3B46}" destId="{DFEE9E11-9363-47E9-840D-F74B64287707}" srcOrd="0" destOrd="0" presId="urn:microsoft.com/office/officeart/2018/5/layout/IconLeafLabelList"/>
    <dgm:cxn modelId="{965E3CE5-BA8F-40C6-84B5-62DC74673071}" srcId="{F519FDC8-F195-4159-BAD7-B51E92BEA195}" destId="{8689B020-F49C-4444-924F-9B174B6B1F4E}" srcOrd="2" destOrd="0" parTransId="{EC58841E-877C-4775-90DB-5DAF634F705B}" sibTransId="{C71E6538-B436-4AC2-915F-F86F83B70FF8}"/>
    <dgm:cxn modelId="{E58C97AC-2F30-4414-96A3-2D9F088363E4}" type="presParOf" srcId="{CB59FEA2-A332-4AE5-8F30-64300B7274F0}" destId="{31ABD697-8485-4A8D-BF46-AC0741E774AC}" srcOrd="0" destOrd="0" presId="urn:microsoft.com/office/officeart/2018/5/layout/IconLeafLabelList"/>
    <dgm:cxn modelId="{D4C5B3A4-0DF7-446D-B376-5DFC0A2834B9}" type="presParOf" srcId="{31ABD697-8485-4A8D-BF46-AC0741E774AC}" destId="{0AF459BE-5B88-4F1C-A85E-EC67014642A1}" srcOrd="0" destOrd="0" presId="urn:microsoft.com/office/officeart/2018/5/layout/IconLeafLabelList"/>
    <dgm:cxn modelId="{8D0E5AA5-B93E-45FD-8790-241CD261E68E}" type="presParOf" srcId="{31ABD697-8485-4A8D-BF46-AC0741E774AC}" destId="{99701E2E-871C-4068-B0B1-5125560A3C46}" srcOrd="1" destOrd="0" presId="urn:microsoft.com/office/officeart/2018/5/layout/IconLeafLabelList"/>
    <dgm:cxn modelId="{2F0AAA3C-A1F2-4004-B45F-7EE38F9CEFB0}" type="presParOf" srcId="{31ABD697-8485-4A8D-BF46-AC0741E774AC}" destId="{8488DFB9-B0A6-4C8A-9C79-28C199C36030}" srcOrd="2" destOrd="0" presId="urn:microsoft.com/office/officeart/2018/5/layout/IconLeafLabelList"/>
    <dgm:cxn modelId="{3D2DA1AF-CF78-41C5-89B9-CBB62694DA4E}" type="presParOf" srcId="{31ABD697-8485-4A8D-BF46-AC0741E774AC}" destId="{DFEE9E11-9363-47E9-840D-F74B64287707}" srcOrd="3" destOrd="0" presId="urn:microsoft.com/office/officeart/2018/5/layout/IconLeafLabelList"/>
    <dgm:cxn modelId="{3B06F284-6C18-471A-BAAE-20DB924ECE2D}" type="presParOf" srcId="{CB59FEA2-A332-4AE5-8F30-64300B7274F0}" destId="{BF534373-9929-41EA-9A68-C8EABCAA5A0E}" srcOrd="1" destOrd="0" presId="urn:microsoft.com/office/officeart/2018/5/layout/IconLeafLabelList"/>
    <dgm:cxn modelId="{9E4B1991-1AF4-4BE1-9379-105560B397F6}" type="presParOf" srcId="{CB59FEA2-A332-4AE5-8F30-64300B7274F0}" destId="{EECD9C6C-77B4-405C-9DC8-E3FED5ECA041}" srcOrd="2" destOrd="0" presId="urn:microsoft.com/office/officeart/2018/5/layout/IconLeafLabelList"/>
    <dgm:cxn modelId="{A3D92980-CC1D-43F1-98FF-272F3C18794A}" type="presParOf" srcId="{EECD9C6C-77B4-405C-9DC8-E3FED5ECA041}" destId="{457DA59C-1DD2-414E-9A6F-01A2683AB15F}" srcOrd="0" destOrd="0" presId="urn:microsoft.com/office/officeart/2018/5/layout/IconLeafLabelList"/>
    <dgm:cxn modelId="{956B7FE6-DC18-40CD-8FAB-78CBD353EA69}" type="presParOf" srcId="{EECD9C6C-77B4-405C-9DC8-E3FED5ECA041}" destId="{263FC4DC-DB19-4D4D-9FEE-72F1CC350057}" srcOrd="1" destOrd="0" presId="urn:microsoft.com/office/officeart/2018/5/layout/IconLeafLabelList"/>
    <dgm:cxn modelId="{706A4B32-4667-4C09-99DE-37AE748F1035}" type="presParOf" srcId="{EECD9C6C-77B4-405C-9DC8-E3FED5ECA041}" destId="{DC20455F-3142-46CF-AD87-CF581FDD8129}" srcOrd="2" destOrd="0" presId="urn:microsoft.com/office/officeart/2018/5/layout/IconLeafLabelList"/>
    <dgm:cxn modelId="{643F63E7-CAEF-43F2-8941-0EA588F877EE}" type="presParOf" srcId="{EECD9C6C-77B4-405C-9DC8-E3FED5ECA041}" destId="{8D768085-0305-4916-B367-8E360AC2DF3A}" srcOrd="3" destOrd="0" presId="urn:microsoft.com/office/officeart/2018/5/layout/IconLeafLabelList"/>
    <dgm:cxn modelId="{5997065E-2BF1-4CA0-97A1-E869E4EEF171}" type="presParOf" srcId="{CB59FEA2-A332-4AE5-8F30-64300B7274F0}" destId="{9405010A-936D-4B48-97E4-D7E6AD0214E3}" srcOrd="3" destOrd="0" presId="urn:microsoft.com/office/officeart/2018/5/layout/IconLeafLabelList"/>
    <dgm:cxn modelId="{6EAEED5F-B444-4A74-BD74-213C77FFB30B}" type="presParOf" srcId="{CB59FEA2-A332-4AE5-8F30-64300B7274F0}" destId="{88029224-68C2-4314-B91D-665E1122723C}" srcOrd="4" destOrd="0" presId="urn:microsoft.com/office/officeart/2018/5/layout/IconLeafLabelList"/>
    <dgm:cxn modelId="{B9472C55-FCB2-4E88-A281-244282D9656F}" type="presParOf" srcId="{88029224-68C2-4314-B91D-665E1122723C}" destId="{3FEDAFA9-7120-4B0A-9E54-2D320B995834}" srcOrd="0" destOrd="0" presId="urn:microsoft.com/office/officeart/2018/5/layout/IconLeafLabelList"/>
    <dgm:cxn modelId="{DF111D94-FA61-471C-8D03-B47C9E3A986B}" type="presParOf" srcId="{88029224-68C2-4314-B91D-665E1122723C}" destId="{BFCC9A10-58FE-48D1-BA46-0A8B6CF196B5}" srcOrd="1" destOrd="0" presId="urn:microsoft.com/office/officeart/2018/5/layout/IconLeafLabelList"/>
    <dgm:cxn modelId="{16EA9ABA-634A-4E59-9D2E-1F1E50B50058}" type="presParOf" srcId="{88029224-68C2-4314-B91D-665E1122723C}" destId="{4A8CA4C1-B732-412E-B565-9887E49E55BE}" srcOrd="2" destOrd="0" presId="urn:microsoft.com/office/officeart/2018/5/layout/IconLeafLabelList"/>
    <dgm:cxn modelId="{BE0E7912-43B3-403D-9AD9-5022338BE187}" type="presParOf" srcId="{88029224-68C2-4314-B91D-665E1122723C}" destId="{CBF180D3-BD5B-4BD6-93D3-EACD05719E5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F4A44-70D3-44E4-9298-10CEBA37B357}" type="doc">
      <dgm:prSet loTypeId="urn:microsoft.com/office/officeart/2018/2/layout/IconLabelList" loCatId="icon" qsTypeId="urn:microsoft.com/office/officeart/2005/8/quickstyle/simple5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046234D-5002-4DD6-99E0-01A592B69F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Library Team Survey</a:t>
          </a:r>
        </a:p>
      </dgm:t>
    </dgm:pt>
    <dgm:pt modelId="{97659910-6C40-4A54-98F7-0DB2EA30B3B9}" type="parTrans" cxnId="{CCD4EBED-8D98-4C8B-AD60-A967F442599D}">
      <dgm:prSet/>
      <dgm:spPr/>
      <dgm:t>
        <a:bodyPr/>
        <a:lstStyle/>
        <a:p>
          <a:endParaRPr lang="en-US"/>
        </a:p>
      </dgm:t>
    </dgm:pt>
    <dgm:pt modelId="{9FA18615-C4A0-4D36-A629-0E85FF985FE4}" type="sibTrans" cxnId="{CCD4EBED-8D98-4C8B-AD60-A967F442599D}">
      <dgm:prSet/>
      <dgm:spPr/>
      <dgm:t>
        <a:bodyPr/>
        <a:lstStyle/>
        <a:p>
          <a:endParaRPr lang="en-US"/>
        </a:p>
      </dgm:t>
    </dgm:pt>
    <dgm:pt modelId="{B3FF2007-64BD-4A4F-8F8D-9D13AC2641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Anonymous Survey</a:t>
          </a:r>
        </a:p>
      </dgm:t>
    </dgm:pt>
    <dgm:pt modelId="{AF50A448-955A-4CFA-AA72-01ECE03F83E6}" type="parTrans" cxnId="{2641D681-BC9D-4750-87AA-BA4DAC94699B}">
      <dgm:prSet/>
      <dgm:spPr/>
      <dgm:t>
        <a:bodyPr/>
        <a:lstStyle/>
        <a:p>
          <a:endParaRPr lang="en-US"/>
        </a:p>
      </dgm:t>
    </dgm:pt>
    <dgm:pt modelId="{66BE7143-BC30-4595-ACE7-CEF8685D0BAF}" type="sibTrans" cxnId="{2641D681-BC9D-4750-87AA-BA4DAC94699B}">
      <dgm:prSet/>
      <dgm:spPr/>
      <dgm:t>
        <a:bodyPr/>
        <a:lstStyle/>
        <a:p>
          <a:endParaRPr lang="en-US"/>
        </a:p>
      </dgm:t>
    </dgm:pt>
    <dgm:pt modelId="{2774DFB2-2979-4B50-BE95-992ABE0FB0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Website Usability and User Experience Testing</a:t>
          </a:r>
        </a:p>
      </dgm:t>
    </dgm:pt>
    <dgm:pt modelId="{331C24B6-2BDA-4622-AA74-2EC25A2E5F69}" type="parTrans" cxnId="{AF14915F-312E-4C9D-A310-6DBF1398ED4A}">
      <dgm:prSet/>
      <dgm:spPr/>
      <dgm:t>
        <a:bodyPr/>
        <a:lstStyle/>
        <a:p>
          <a:endParaRPr lang="en-US"/>
        </a:p>
      </dgm:t>
    </dgm:pt>
    <dgm:pt modelId="{0D4DF2B9-4041-47AA-935A-7B889FDE90C4}" type="sibTrans" cxnId="{AF14915F-312E-4C9D-A310-6DBF1398ED4A}">
      <dgm:prSet/>
      <dgm:spPr/>
      <dgm:t>
        <a:bodyPr/>
        <a:lstStyle/>
        <a:p>
          <a:endParaRPr lang="en-US"/>
        </a:p>
      </dgm:t>
    </dgm:pt>
    <dgm:pt modelId="{18AC6F2A-3732-4502-95BD-DD4FF13F8E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Card Sorting</a:t>
          </a:r>
        </a:p>
      </dgm:t>
    </dgm:pt>
    <dgm:pt modelId="{DFB3DBA6-78A1-48C4-B362-D78045C30D6C}" type="parTrans" cxnId="{DCB493CA-6C20-4A61-927A-6E9CF0103124}">
      <dgm:prSet/>
      <dgm:spPr/>
      <dgm:t>
        <a:bodyPr/>
        <a:lstStyle/>
        <a:p>
          <a:endParaRPr lang="en-US"/>
        </a:p>
      </dgm:t>
    </dgm:pt>
    <dgm:pt modelId="{B15E5BF6-D54C-49B1-BB89-AE2B239AD76F}" type="sibTrans" cxnId="{DCB493CA-6C20-4A61-927A-6E9CF0103124}">
      <dgm:prSet/>
      <dgm:spPr/>
      <dgm:t>
        <a:bodyPr/>
        <a:lstStyle/>
        <a:p>
          <a:endParaRPr lang="en-US"/>
        </a:p>
      </dgm:t>
    </dgm:pt>
    <dgm:pt modelId="{FDABEDF8-43F8-4214-A352-8E7C8F21575D}" type="pres">
      <dgm:prSet presAssocID="{AC6F4A44-70D3-44E4-9298-10CEBA37B357}" presName="root" presStyleCnt="0">
        <dgm:presLayoutVars>
          <dgm:dir/>
          <dgm:resizeHandles val="exact"/>
        </dgm:presLayoutVars>
      </dgm:prSet>
      <dgm:spPr/>
    </dgm:pt>
    <dgm:pt modelId="{ABCC9163-8EBE-4104-AAC4-3886580B4E2B}" type="pres">
      <dgm:prSet presAssocID="{0046234D-5002-4DD6-99E0-01A592B69F2B}" presName="compNode" presStyleCnt="0"/>
      <dgm:spPr/>
    </dgm:pt>
    <dgm:pt modelId="{D6949252-063F-4ADE-9A7E-B9FBC18E241A}" type="pres">
      <dgm:prSet presAssocID="{0046234D-5002-4DD6-99E0-01A592B69F2B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2F91DE0-D780-4F53-9C89-8093EC602478}" type="pres">
      <dgm:prSet presAssocID="{0046234D-5002-4DD6-99E0-01A592B69F2B}" presName="spaceRect" presStyleCnt="0"/>
      <dgm:spPr/>
    </dgm:pt>
    <dgm:pt modelId="{7BD261ED-5459-4668-882B-BC89A36E7291}" type="pres">
      <dgm:prSet presAssocID="{0046234D-5002-4DD6-99E0-01A592B69F2B}" presName="textRect" presStyleLbl="revTx" presStyleIdx="0" presStyleCnt="4">
        <dgm:presLayoutVars>
          <dgm:chMax val="1"/>
          <dgm:chPref val="1"/>
        </dgm:presLayoutVars>
      </dgm:prSet>
      <dgm:spPr/>
    </dgm:pt>
    <dgm:pt modelId="{D2F2B892-83C4-4004-ADF0-6E793D6F1C07}" type="pres">
      <dgm:prSet presAssocID="{9FA18615-C4A0-4D36-A629-0E85FF985FE4}" presName="sibTrans" presStyleCnt="0"/>
      <dgm:spPr/>
    </dgm:pt>
    <dgm:pt modelId="{9B149187-9718-422D-84E7-0E1B47685CB5}" type="pres">
      <dgm:prSet presAssocID="{B3FF2007-64BD-4A4F-8F8D-9D13AC2641B1}" presName="compNode" presStyleCnt="0"/>
      <dgm:spPr/>
    </dgm:pt>
    <dgm:pt modelId="{D0C74387-6D00-414F-AAFD-4BD1E581D48B}" type="pres">
      <dgm:prSet presAssocID="{B3FF2007-64BD-4A4F-8F8D-9D13AC2641B1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4927F11-2250-4A4F-8FB6-F39D15622E02}" type="pres">
      <dgm:prSet presAssocID="{B3FF2007-64BD-4A4F-8F8D-9D13AC2641B1}" presName="spaceRect" presStyleCnt="0"/>
      <dgm:spPr/>
    </dgm:pt>
    <dgm:pt modelId="{50A4B6EB-AEEA-4C8D-B737-5B6F05D24C23}" type="pres">
      <dgm:prSet presAssocID="{B3FF2007-64BD-4A4F-8F8D-9D13AC2641B1}" presName="textRect" presStyleLbl="revTx" presStyleIdx="1" presStyleCnt="4">
        <dgm:presLayoutVars>
          <dgm:chMax val="1"/>
          <dgm:chPref val="1"/>
        </dgm:presLayoutVars>
      </dgm:prSet>
      <dgm:spPr/>
    </dgm:pt>
    <dgm:pt modelId="{D71B1C2D-C867-480F-8F67-6C9963485A7D}" type="pres">
      <dgm:prSet presAssocID="{66BE7143-BC30-4595-ACE7-CEF8685D0BAF}" presName="sibTrans" presStyleCnt="0"/>
      <dgm:spPr/>
    </dgm:pt>
    <dgm:pt modelId="{30F8BB80-DCB0-4B1F-8A98-193A544B33E9}" type="pres">
      <dgm:prSet presAssocID="{2774DFB2-2979-4B50-BE95-992ABE0FB0AD}" presName="compNode" presStyleCnt="0"/>
      <dgm:spPr/>
    </dgm:pt>
    <dgm:pt modelId="{CAD8BCB3-F1E0-4885-B24B-6BC6F5C227CC}" type="pres">
      <dgm:prSet presAssocID="{2774DFB2-2979-4B50-BE95-992ABE0FB0AD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72FEF379-0D07-4BFC-9FE7-8A329E68C510}" type="pres">
      <dgm:prSet presAssocID="{2774DFB2-2979-4B50-BE95-992ABE0FB0AD}" presName="spaceRect" presStyleCnt="0"/>
      <dgm:spPr/>
    </dgm:pt>
    <dgm:pt modelId="{1831153B-B5EA-4057-A88C-D255DBDF65B5}" type="pres">
      <dgm:prSet presAssocID="{2774DFB2-2979-4B50-BE95-992ABE0FB0AD}" presName="textRect" presStyleLbl="revTx" presStyleIdx="2" presStyleCnt="4">
        <dgm:presLayoutVars>
          <dgm:chMax val="1"/>
          <dgm:chPref val="1"/>
        </dgm:presLayoutVars>
      </dgm:prSet>
      <dgm:spPr/>
    </dgm:pt>
    <dgm:pt modelId="{740E9ED5-B170-4DBA-BC29-04A5D4A55944}" type="pres">
      <dgm:prSet presAssocID="{0D4DF2B9-4041-47AA-935A-7B889FDE90C4}" presName="sibTrans" presStyleCnt="0"/>
      <dgm:spPr/>
    </dgm:pt>
    <dgm:pt modelId="{F79515E9-88F2-4CAF-A118-E8226947D6C2}" type="pres">
      <dgm:prSet presAssocID="{18AC6F2A-3732-4502-95BD-DD4FF13F8E8D}" presName="compNode" presStyleCnt="0"/>
      <dgm:spPr/>
    </dgm:pt>
    <dgm:pt modelId="{E2AA2A1D-4FD7-4F9C-BF3A-61546B65B65D}" type="pres">
      <dgm:prSet presAssocID="{18AC6F2A-3732-4502-95BD-DD4FF13F8E8D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 outline"/>
        </a:ext>
      </dgm:extLst>
    </dgm:pt>
    <dgm:pt modelId="{25B55218-C138-433D-BF9E-24D779A0014C}" type="pres">
      <dgm:prSet presAssocID="{18AC6F2A-3732-4502-95BD-DD4FF13F8E8D}" presName="spaceRect" presStyleCnt="0"/>
      <dgm:spPr/>
    </dgm:pt>
    <dgm:pt modelId="{CD0E50F9-20A2-4064-BA75-C0A02B6DC7C2}" type="pres">
      <dgm:prSet presAssocID="{18AC6F2A-3732-4502-95BD-DD4FF13F8E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B378C1E-61C6-4A9B-B4F0-715300249C2B}" type="presOf" srcId="{B3FF2007-64BD-4A4F-8F8D-9D13AC2641B1}" destId="{50A4B6EB-AEEA-4C8D-B737-5B6F05D24C23}" srcOrd="0" destOrd="0" presId="urn:microsoft.com/office/officeart/2018/2/layout/IconLabelList"/>
    <dgm:cxn modelId="{4A7A6D3B-079B-47B5-AB30-C68ACC56BDF1}" type="presOf" srcId="{2774DFB2-2979-4B50-BE95-992ABE0FB0AD}" destId="{1831153B-B5EA-4057-A88C-D255DBDF65B5}" srcOrd="0" destOrd="0" presId="urn:microsoft.com/office/officeart/2018/2/layout/IconLabelList"/>
    <dgm:cxn modelId="{AF14915F-312E-4C9D-A310-6DBF1398ED4A}" srcId="{AC6F4A44-70D3-44E4-9298-10CEBA37B357}" destId="{2774DFB2-2979-4B50-BE95-992ABE0FB0AD}" srcOrd="2" destOrd="0" parTransId="{331C24B6-2BDA-4622-AA74-2EC25A2E5F69}" sibTransId="{0D4DF2B9-4041-47AA-935A-7B889FDE90C4}"/>
    <dgm:cxn modelId="{6DEE9F43-D243-4D5D-940A-C129EE2C2EBB}" type="presOf" srcId="{18AC6F2A-3732-4502-95BD-DD4FF13F8E8D}" destId="{CD0E50F9-20A2-4064-BA75-C0A02B6DC7C2}" srcOrd="0" destOrd="0" presId="urn:microsoft.com/office/officeart/2018/2/layout/IconLabelList"/>
    <dgm:cxn modelId="{F5EC7F7E-CBA8-474B-BEC9-C1ECC719D559}" type="presOf" srcId="{AC6F4A44-70D3-44E4-9298-10CEBA37B357}" destId="{FDABEDF8-43F8-4214-A352-8E7C8F21575D}" srcOrd="0" destOrd="0" presId="urn:microsoft.com/office/officeart/2018/2/layout/IconLabelList"/>
    <dgm:cxn modelId="{2641D681-BC9D-4750-87AA-BA4DAC94699B}" srcId="{AC6F4A44-70D3-44E4-9298-10CEBA37B357}" destId="{B3FF2007-64BD-4A4F-8F8D-9D13AC2641B1}" srcOrd="1" destOrd="0" parTransId="{AF50A448-955A-4CFA-AA72-01ECE03F83E6}" sibTransId="{66BE7143-BC30-4595-ACE7-CEF8685D0BAF}"/>
    <dgm:cxn modelId="{79E28297-AC40-4619-9B91-293EC8019D99}" type="presOf" srcId="{0046234D-5002-4DD6-99E0-01A592B69F2B}" destId="{7BD261ED-5459-4668-882B-BC89A36E7291}" srcOrd="0" destOrd="0" presId="urn:microsoft.com/office/officeart/2018/2/layout/IconLabelList"/>
    <dgm:cxn modelId="{DCB493CA-6C20-4A61-927A-6E9CF0103124}" srcId="{AC6F4A44-70D3-44E4-9298-10CEBA37B357}" destId="{18AC6F2A-3732-4502-95BD-DD4FF13F8E8D}" srcOrd="3" destOrd="0" parTransId="{DFB3DBA6-78A1-48C4-B362-D78045C30D6C}" sibTransId="{B15E5BF6-D54C-49B1-BB89-AE2B239AD76F}"/>
    <dgm:cxn modelId="{CCD4EBED-8D98-4C8B-AD60-A967F442599D}" srcId="{AC6F4A44-70D3-44E4-9298-10CEBA37B357}" destId="{0046234D-5002-4DD6-99E0-01A592B69F2B}" srcOrd="0" destOrd="0" parTransId="{97659910-6C40-4A54-98F7-0DB2EA30B3B9}" sibTransId="{9FA18615-C4A0-4D36-A629-0E85FF985FE4}"/>
    <dgm:cxn modelId="{72127964-F0DE-408B-9135-F04289037B2B}" type="presParOf" srcId="{FDABEDF8-43F8-4214-A352-8E7C8F21575D}" destId="{ABCC9163-8EBE-4104-AAC4-3886580B4E2B}" srcOrd="0" destOrd="0" presId="urn:microsoft.com/office/officeart/2018/2/layout/IconLabelList"/>
    <dgm:cxn modelId="{8E8B679D-4EA2-4DD7-BF25-FB95DFF07AC7}" type="presParOf" srcId="{ABCC9163-8EBE-4104-AAC4-3886580B4E2B}" destId="{D6949252-063F-4ADE-9A7E-B9FBC18E241A}" srcOrd="0" destOrd="0" presId="urn:microsoft.com/office/officeart/2018/2/layout/IconLabelList"/>
    <dgm:cxn modelId="{93899B72-CE07-464B-BC8F-58CD5B934E80}" type="presParOf" srcId="{ABCC9163-8EBE-4104-AAC4-3886580B4E2B}" destId="{62F91DE0-D780-4F53-9C89-8093EC602478}" srcOrd="1" destOrd="0" presId="urn:microsoft.com/office/officeart/2018/2/layout/IconLabelList"/>
    <dgm:cxn modelId="{30292BDA-72EE-4536-9AF3-791F00A61093}" type="presParOf" srcId="{ABCC9163-8EBE-4104-AAC4-3886580B4E2B}" destId="{7BD261ED-5459-4668-882B-BC89A36E7291}" srcOrd="2" destOrd="0" presId="urn:microsoft.com/office/officeart/2018/2/layout/IconLabelList"/>
    <dgm:cxn modelId="{28E649CC-47BB-4039-84E3-A11C2C146759}" type="presParOf" srcId="{FDABEDF8-43F8-4214-A352-8E7C8F21575D}" destId="{D2F2B892-83C4-4004-ADF0-6E793D6F1C07}" srcOrd="1" destOrd="0" presId="urn:microsoft.com/office/officeart/2018/2/layout/IconLabelList"/>
    <dgm:cxn modelId="{A1B1B34B-F70B-4DBC-BF63-E1C9E7971A4C}" type="presParOf" srcId="{FDABEDF8-43F8-4214-A352-8E7C8F21575D}" destId="{9B149187-9718-422D-84E7-0E1B47685CB5}" srcOrd="2" destOrd="0" presId="urn:microsoft.com/office/officeart/2018/2/layout/IconLabelList"/>
    <dgm:cxn modelId="{D5394CA4-528A-4FB5-93A4-32B379DDA556}" type="presParOf" srcId="{9B149187-9718-422D-84E7-0E1B47685CB5}" destId="{D0C74387-6D00-414F-AAFD-4BD1E581D48B}" srcOrd="0" destOrd="0" presId="urn:microsoft.com/office/officeart/2018/2/layout/IconLabelList"/>
    <dgm:cxn modelId="{4A85760E-22EE-4384-A4AD-F9469816C1DA}" type="presParOf" srcId="{9B149187-9718-422D-84E7-0E1B47685CB5}" destId="{44927F11-2250-4A4F-8FB6-F39D15622E02}" srcOrd="1" destOrd="0" presId="urn:microsoft.com/office/officeart/2018/2/layout/IconLabelList"/>
    <dgm:cxn modelId="{BEDCE255-EF82-4FC0-9B56-FBA18FCFBBB8}" type="presParOf" srcId="{9B149187-9718-422D-84E7-0E1B47685CB5}" destId="{50A4B6EB-AEEA-4C8D-B737-5B6F05D24C23}" srcOrd="2" destOrd="0" presId="urn:microsoft.com/office/officeart/2018/2/layout/IconLabelList"/>
    <dgm:cxn modelId="{64896567-CEAE-4F54-9671-6647AF6ACC2A}" type="presParOf" srcId="{FDABEDF8-43F8-4214-A352-8E7C8F21575D}" destId="{D71B1C2D-C867-480F-8F67-6C9963485A7D}" srcOrd="3" destOrd="0" presId="urn:microsoft.com/office/officeart/2018/2/layout/IconLabelList"/>
    <dgm:cxn modelId="{9F44ABBE-57E5-4C43-BFEA-DF7EB3E0AAE0}" type="presParOf" srcId="{FDABEDF8-43F8-4214-A352-8E7C8F21575D}" destId="{30F8BB80-DCB0-4B1F-8A98-193A544B33E9}" srcOrd="4" destOrd="0" presId="urn:microsoft.com/office/officeart/2018/2/layout/IconLabelList"/>
    <dgm:cxn modelId="{FBDD67B1-CCF8-4B37-B45A-870BA1FBD8DA}" type="presParOf" srcId="{30F8BB80-DCB0-4B1F-8A98-193A544B33E9}" destId="{CAD8BCB3-F1E0-4885-B24B-6BC6F5C227CC}" srcOrd="0" destOrd="0" presId="urn:microsoft.com/office/officeart/2018/2/layout/IconLabelList"/>
    <dgm:cxn modelId="{A6998364-941E-47B7-A767-169848F18752}" type="presParOf" srcId="{30F8BB80-DCB0-4B1F-8A98-193A544B33E9}" destId="{72FEF379-0D07-4BFC-9FE7-8A329E68C510}" srcOrd="1" destOrd="0" presId="urn:microsoft.com/office/officeart/2018/2/layout/IconLabelList"/>
    <dgm:cxn modelId="{47DB3AE9-16CA-4B36-805D-0986353FEE4A}" type="presParOf" srcId="{30F8BB80-DCB0-4B1F-8A98-193A544B33E9}" destId="{1831153B-B5EA-4057-A88C-D255DBDF65B5}" srcOrd="2" destOrd="0" presId="urn:microsoft.com/office/officeart/2018/2/layout/IconLabelList"/>
    <dgm:cxn modelId="{DDE5CC31-7379-4B9F-B4CE-5EBB0589389A}" type="presParOf" srcId="{FDABEDF8-43F8-4214-A352-8E7C8F21575D}" destId="{740E9ED5-B170-4DBA-BC29-04A5D4A55944}" srcOrd="5" destOrd="0" presId="urn:microsoft.com/office/officeart/2018/2/layout/IconLabelList"/>
    <dgm:cxn modelId="{15170B69-CC39-499C-90BC-39286E222D81}" type="presParOf" srcId="{FDABEDF8-43F8-4214-A352-8E7C8F21575D}" destId="{F79515E9-88F2-4CAF-A118-E8226947D6C2}" srcOrd="6" destOrd="0" presId="urn:microsoft.com/office/officeart/2018/2/layout/IconLabelList"/>
    <dgm:cxn modelId="{3EC62E12-354E-403A-A432-C43B0FE80341}" type="presParOf" srcId="{F79515E9-88F2-4CAF-A118-E8226947D6C2}" destId="{E2AA2A1D-4FD7-4F9C-BF3A-61546B65B65D}" srcOrd="0" destOrd="0" presId="urn:microsoft.com/office/officeart/2018/2/layout/IconLabelList"/>
    <dgm:cxn modelId="{83FD64C1-0881-43FF-B6D0-8949A9454B2E}" type="presParOf" srcId="{F79515E9-88F2-4CAF-A118-E8226947D6C2}" destId="{25B55218-C138-433D-BF9E-24D779A0014C}" srcOrd="1" destOrd="0" presId="urn:microsoft.com/office/officeart/2018/2/layout/IconLabelList"/>
    <dgm:cxn modelId="{CE306F96-2C80-4F9D-A318-A61FC9032A56}" type="presParOf" srcId="{F79515E9-88F2-4CAF-A118-E8226947D6C2}" destId="{CD0E50F9-20A2-4064-BA75-C0A02B6DC7C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F597E-2891-4E5E-8CFE-D6F3FA7A77D5}" type="doc">
      <dgm:prSet loTypeId="urn:microsoft.com/office/officeart/2018/2/layout/IconVerticalSolidList" loCatId="icon" qsTypeId="urn:microsoft.com/office/officeart/2005/8/quickstyle/simple5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48040C9-93EE-42D8-81DD-172A7B913D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2 Librarian participants </a:t>
          </a:r>
        </a:p>
      </dgm:t>
    </dgm:pt>
    <dgm:pt modelId="{F957CCF1-0915-4324-A948-867866C98683}" type="parTrans" cxnId="{240BC408-0ECF-4178-ACB9-060CF5F6D4A5}">
      <dgm:prSet/>
      <dgm:spPr/>
      <dgm:t>
        <a:bodyPr/>
        <a:lstStyle/>
        <a:p>
          <a:endParaRPr lang="en-US"/>
        </a:p>
      </dgm:t>
    </dgm:pt>
    <dgm:pt modelId="{C8F0A35D-42F4-4CC1-B369-1CFC706C8B74}" type="sibTrans" cxnId="{240BC408-0ECF-4178-ACB9-060CF5F6D4A5}">
      <dgm:prSet/>
      <dgm:spPr/>
      <dgm:t>
        <a:bodyPr/>
        <a:lstStyle/>
        <a:p>
          <a:endParaRPr lang="en-US"/>
        </a:p>
      </dgm:t>
    </dgm:pt>
    <dgm:pt modelId="{0E74FDDD-A85F-4E2F-9160-944FA42737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Qualitative questionnaire</a:t>
          </a:r>
        </a:p>
      </dgm:t>
    </dgm:pt>
    <dgm:pt modelId="{BCB5529A-8FF0-4E50-BCBC-8B8636299AC9}" type="parTrans" cxnId="{843A4E11-6D05-4D4B-B688-8A972B5F63C7}">
      <dgm:prSet/>
      <dgm:spPr/>
      <dgm:t>
        <a:bodyPr/>
        <a:lstStyle/>
        <a:p>
          <a:endParaRPr lang="en-US"/>
        </a:p>
      </dgm:t>
    </dgm:pt>
    <dgm:pt modelId="{DA949E45-5128-44A7-AC66-5C6A0B49E485}" type="sibTrans" cxnId="{843A4E11-6D05-4D4B-B688-8A972B5F63C7}">
      <dgm:prSet/>
      <dgm:spPr/>
      <dgm:t>
        <a:bodyPr/>
        <a:lstStyle/>
        <a:p>
          <a:endParaRPr lang="en-US"/>
        </a:p>
      </dgm:t>
    </dgm:pt>
    <dgm:pt modelId="{229AFF50-6BBC-427E-9AA8-61BFE3D463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"Expert" exploration of ideal library website features</a:t>
          </a:r>
        </a:p>
      </dgm:t>
    </dgm:pt>
    <dgm:pt modelId="{040BD520-AB35-4E2A-980D-0F134CFB91BA}" type="parTrans" cxnId="{2ABECED3-E2C5-4001-A5C7-EDD23C6FC9BB}">
      <dgm:prSet/>
      <dgm:spPr/>
      <dgm:t>
        <a:bodyPr/>
        <a:lstStyle/>
        <a:p>
          <a:endParaRPr lang="en-US"/>
        </a:p>
      </dgm:t>
    </dgm:pt>
    <dgm:pt modelId="{FFB7A6E4-E8E3-42B6-9D66-CEFB5CCB74B6}" type="sibTrans" cxnId="{2ABECED3-E2C5-4001-A5C7-EDD23C6FC9BB}">
      <dgm:prSet/>
      <dgm:spPr/>
      <dgm:t>
        <a:bodyPr/>
        <a:lstStyle/>
        <a:p>
          <a:endParaRPr lang="en-US"/>
        </a:p>
      </dgm:t>
    </dgm:pt>
    <dgm:pt modelId="{CC116AFC-A3AA-45A3-81BC-4625C8C012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Comparison of library websites</a:t>
          </a:r>
        </a:p>
      </dgm:t>
    </dgm:pt>
    <dgm:pt modelId="{AFDC1C63-0766-42E5-8DB9-F1EE581AD35E}" type="parTrans" cxnId="{F22A1AD4-321E-4F90-948A-8D00C28CB604}">
      <dgm:prSet/>
      <dgm:spPr/>
      <dgm:t>
        <a:bodyPr/>
        <a:lstStyle/>
        <a:p>
          <a:endParaRPr lang="en-US"/>
        </a:p>
      </dgm:t>
    </dgm:pt>
    <dgm:pt modelId="{FABD06C2-0DDB-4476-B399-0B8049B9E371}" type="sibTrans" cxnId="{F22A1AD4-321E-4F90-948A-8D00C28CB604}">
      <dgm:prSet/>
      <dgm:spPr/>
      <dgm:t>
        <a:bodyPr/>
        <a:lstStyle/>
        <a:p>
          <a:endParaRPr lang="en-US"/>
        </a:p>
      </dgm:t>
    </dgm:pt>
    <dgm:pt modelId="{1362E5B4-1B8B-4036-939A-7FC235F4D3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2 Local public universities</a:t>
          </a:r>
        </a:p>
      </dgm:t>
    </dgm:pt>
    <dgm:pt modelId="{B38FCD36-5544-499C-B665-C600FB1C8E00}" type="parTrans" cxnId="{A7F12286-1CDF-47D6-82E4-745B7AB3FBA8}">
      <dgm:prSet/>
      <dgm:spPr/>
      <dgm:t>
        <a:bodyPr/>
        <a:lstStyle/>
        <a:p>
          <a:endParaRPr lang="en-US"/>
        </a:p>
      </dgm:t>
    </dgm:pt>
    <dgm:pt modelId="{90AD5E80-71F4-4CFC-AF67-FEE6093663D4}" type="sibTrans" cxnId="{A7F12286-1CDF-47D6-82E4-745B7AB3FBA8}">
      <dgm:prSet/>
      <dgm:spPr/>
      <dgm:t>
        <a:bodyPr/>
        <a:lstStyle/>
        <a:p>
          <a:endParaRPr lang="en-US"/>
        </a:p>
      </dgm:t>
    </dgm:pt>
    <dgm:pt modelId="{22B8D4EF-BA1D-4BBC-B1BB-B32070F33D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1 Local private university</a:t>
          </a:r>
        </a:p>
      </dgm:t>
    </dgm:pt>
    <dgm:pt modelId="{7F9F4627-E95A-4069-8431-2A26E030995B}" type="parTrans" cxnId="{04AF94AF-EB81-48B4-8B5F-40BE65CF1506}">
      <dgm:prSet/>
      <dgm:spPr/>
      <dgm:t>
        <a:bodyPr/>
        <a:lstStyle/>
        <a:p>
          <a:endParaRPr lang="en-US"/>
        </a:p>
      </dgm:t>
    </dgm:pt>
    <dgm:pt modelId="{7431737B-7D05-49D9-8442-96BE2A1EC455}" type="sibTrans" cxnId="{04AF94AF-EB81-48B4-8B5F-40BE65CF1506}">
      <dgm:prSet/>
      <dgm:spPr/>
      <dgm:t>
        <a:bodyPr/>
        <a:lstStyle/>
        <a:p>
          <a:endParaRPr lang="en-US"/>
        </a:p>
      </dgm:t>
    </dgm:pt>
    <dgm:pt modelId="{132D7947-048C-40BA-BB82-A510F4F5B4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1 SDA university library</a:t>
          </a:r>
        </a:p>
      </dgm:t>
    </dgm:pt>
    <dgm:pt modelId="{116F9CD7-E7E2-4F37-82BB-A415F39AE4FB}" type="parTrans" cxnId="{BD20F2FD-B7DA-4366-94BE-08722C5F2648}">
      <dgm:prSet/>
      <dgm:spPr/>
      <dgm:t>
        <a:bodyPr/>
        <a:lstStyle/>
        <a:p>
          <a:endParaRPr lang="en-US"/>
        </a:p>
      </dgm:t>
    </dgm:pt>
    <dgm:pt modelId="{0A902604-35B5-40BA-8D26-44F8D27C938A}" type="sibTrans" cxnId="{BD20F2FD-B7DA-4366-94BE-08722C5F2648}">
      <dgm:prSet/>
      <dgm:spPr/>
      <dgm:t>
        <a:bodyPr/>
        <a:lstStyle/>
        <a:p>
          <a:endParaRPr lang="en-US"/>
        </a:p>
      </dgm:t>
    </dgm:pt>
    <dgm:pt modelId="{EACB10DF-2E0B-4EDE-BBEE-B8FE139AF7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Work Sans"/>
            </a:rPr>
            <a:t>McKee Library</a:t>
          </a:r>
        </a:p>
      </dgm:t>
    </dgm:pt>
    <dgm:pt modelId="{45566A18-73E0-48E7-8ADB-BF8805CD5E41}" type="parTrans" cxnId="{0B59F337-ABFA-40C1-9C13-B4F980562C5E}">
      <dgm:prSet/>
      <dgm:spPr/>
      <dgm:t>
        <a:bodyPr/>
        <a:lstStyle/>
        <a:p>
          <a:endParaRPr lang="en-US"/>
        </a:p>
      </dgm:t>
    </dgm:pt>
    <dgm:pt modelId="{3CC8B58D-4C07-405C-8676-CFB00B0CA460}" type="sibTrans" cxnId="{0B59F337-ABFA-40C1-9C13-B4F980562C5E}">
      <dgm:prSet/>
      <dgm:spPr/>
      <dgm:t>
        <a:bodyPr/>
        <a:lstStyle/>
        <a:p>
          <a:endParaRPr lang="en-US"/>
        </a:p>
      </dgm:t>
    </dgm:pt>
    <dgm:pt modelId="{4B47D819-7BC3-4801-83B2-BF8F19C11BFB}" type="pres">
      <dgm:prSet presAssocID="{FCAF597E-2891-4E5E-8CFE-D6F3FA7A77D5}" presName="root" presStyleCnt="0">
        <dgm:presLayoutVars>
          <dgm:dir/>
          <dgm:resizeHandles val="exact"/>
        </dgm:presLayoutVars>
      </dgm:prSet>
      <dgm:spPr/>
    </dgm:pt>
    <dgm:pt modelId="{10B71713-701D-4569-A102-61428C951A09}" type="pres">
      <dgm:prSet presAssocID="{548040C9-93EE-42D8-81DD-172A7B913DE1}" presName="compNode" presStyleCnt="0"/>
      <dgm:spPr/>
    </dgm:pt>
    <dgm:pt modelId="{D7F3FBC9-9C93-4AAF-BF11-9E8036C29CB0}" type="pres">
      <dgm:prSet presAssocID="{548040C9-93EE-42D8-81DD-172A7B913DE1}" presName="bgRect" presStyleLbl="bgShp" presStyleIdx="0" presStyleCnt="4"/>
      <dgm:spPr/>
    </dgm:pt>
    <dgm:pt modelId="{C7F81BD5-96D1-4070-98BA-A905716C9E20}" type="pres">
      <dgm:prSet presAssocID="{548040C9-93EE-42D8-81DD-172A7B913DE1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683FAD3-E255-4864-9D38-31354C801F04}" type="pres">
      <dgm:prSet presAssocID="{548040C9-93EE-42D8-81DD-172A7B913DE1}" presName="spaceRect" presStyleCnt="0"/>
      <dgm:spPr/>
    </dgm:pt>
    <dgm:pt modelId="{2F83F077-C12D-4E7C-8512-9D3791E620FD}" type="pres">
      <dgm:prSet presAssocID="{548040C9-93EE-42D8-81DD-172A7B913DE1}" presName="parTx" presStyleLbl="revTx" presStyleIdx="0" presStyleCnt="5">
        <dgm:presLayoutVars>
          <dgm:chMax val="0"/>
          <dgm:chPref val="0"/>
        </dgm:presLayoutVars>
      </dgm:prSet>
      <dgm:spPr/>
    </dgm:pt>
    <dgm:pt modelId="{AB776D44-40B2-44B1-AACD-42C511D3FC31}" type="pres">
      <dgm:prSet presAssocID="{C8F0A35D-42F4-4CC1-B369-1CFC706C8B74}" presName="sibTrans" presStyleCnt="0"/>
      <dgm:spPr/>
    </dgm:pt>
    <dgm:pt modelId="{32D265B0-DDF8-4BC3-BA0F-1DCFEA7A620C}" type="pres">
      <dgm:prSet presAssocID="{0E74FDDD-A85F-4E2F-9160-944FA4273719}" presName="compNode" presStyleCnt="0"/>
      <dgm:spPr/>
    </dgm:pt>
    <dgm:pt modelId="{EA136AAC-AFFA-4AE2-97FB-F3A2302DE6A3}" type="pres">
      <dgm:prSet presAssocID="{0E74FDDD-A85F-4E2F-9160-944FA4273719}" presName="bgRect" presStyleLbl="bgShp" presStyleIdx="1" presStyleCnt="4"/>
      <dgm:spPr/>
    </dgm:pt>
    <dgm:pt modelId="{4EC2689C-0FA7-4942-AD62-C14618088AC4}" type="pres">
      <dgm:prSet presAssocID="{0E74FDDD-A85F-4E2F-9160-944FA4273719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449B7E7-3838-44DD-8FFB-709B51A25672}" type="pres">
      <dgm:prSet presAssocID="{0E74FDDD-A85F-4E2F-9160-944FA4273719}" presName="spaceRect" presStyleCnt="0"/>
      <dgm:spPr/>
    </dgm:pt>
    <dgm:pt modelId="{00AB8702-C62C-49D5-AD99-BD3D34B8D40B}" type="pres">
      <dgm:prSet presAssocID="{0E74FDDD-A85F-4E2F-9160-944FA4273719}" presName="parTx" presStyleLbl="revTx" presStyleIdx="1" presStyleCnt="5">
        <dgm:presLayoutVars>
          <dgm:chMax val="0"/>
          <dgm:chPref val="0"/>
        </dgm:presLayoutVars>
      </dgm:prSet>
      <dgm:spPr/>
    </dgm:pt>
    <dgm:pt modelId="{45B9A8FD-4548-4161-8287-8D2B07B652DB}" type="pres">
      <dgm:prSet presAssocID="{DA949E45-5128-44A7-AC66-5C6A0B49E485}" presName="sibTrans" presStyleCnt="0"/>
      <dgm:spPr/>
    </dgm:pt>
    <dgm:pt modelId="{29C03736-A2DD-4663-967D-900647610928}" type="pres">
      <dgm:prSet presAssocID="{229AFF50-6BBC-427E-9AA8-61BFE3D463DC}" presName="compNode" presStyleCnt="0"/>
      <dgm:spPr/>
    </dgm:pt>
    <dgm:pt modelId="{D581DAD6-BCF3-4FA7-B87B-FE6B9C883A5A}" type="pres">
      <dgm:prSet presAssocID="{229AFF50-6BBC-427E-9AA8-61BFE3D463DC}" presName="bgRect" presStyleLbl="bgShp" presStyleIdx="2" presStyleCnt="4"/>
      <dgm:spPr/>
    </dgm:pt>
    <dgm:pt modelId="{F9E853E2-09A9-4929-8B7A-CAD63418E532}" type="pres">
      <dgm:prSet presAssocID="{229AFF50-6BBC-427E-9AA8-61BFE3D463DC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4B9AA30E-02FF-45F8-809B-F73A957EAEC7}" type="pres">
      <dgm:prSet presAssocID="{229AFF50-6BBC-427E-9AA8-61BFE3D463DC}" presName="spaceRect" presStyleCnt="0"/>
      <dgm:spPr/>
    </dgm:pt>
    <dgm:pt modelId="{AD7E1EB6-FE8E-4D02-A741-975393A89890}" type="pres">
      <dgm:prSet presAssocID="{229AFF50-6BBC-427E-9AA8-61BFE3D463DC}" presName="parTx" presStyleLbl="revTx" presStyleIdx="2" presStyleCnt="5">
        <dgm:presLayoutVars>
          <dgm:chMax val="0"/>
          <dgm:chPref val="0"/>
        </dgm:presLayoutVars>
      </dgm:prSet>
      <dgm:spPr/>
    </dgm:pt>
    <dgm:pt modelId="{EA398A00-D056-4A8A-9957-388BB4ACD8B6}" type="pres">
      <dgm:prSet presAssocID="{FFB7A6E4-E8E3-42B6-9D66-CEFB5CCB74B6}" presName="sibTrans" presStyleCnt="0"/>
      <dgm:spPr/>
    </dgm:pt>
    <dgm:pt modelId="{E70B4B22-57BC-4F36-858A-1F2682209EA4}" type="pres">
      <dgm:prSet presAssocID="{CC116AFC-A3AA-45A3-81BC-4625C8C012AA}" presName="compNode" presStyleCnt="0"/>
      <dgm:spPr/>
    </dgm:pt>
    <dgm:pt modelId="{5A946729-D69C-4877-BF24-3770AB432763}" type="pres">
      <dgm:prSet presAssocID="{CC116AFC-A3AA-45A3-81BC-4625C8C012AA}" presName="bgRect" presStyleLbl="bgShp" presStyleIdx="3" presStyleCnt="4"/>
      <dgm:spPr/>
    </dgm:pt>
    <dgm:pt modelId="{6E4FF484-FA04-4943-8965-4733303BC184}" type="pres">
      <dgm:prSet presAssocID="{CC116AFC-A3AA-45A3-81BC-4625C8C012AA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4794E97-F566-47C0-B518-8DA59EC30D42}" type="pres">
      <dgm:prSet presAssocID="{CC116AFC-A3AA-45A3-81BC-4625C8C012AA}" presName="spaceRect" presStyleCnt="0"/>
      <dgm:spPr/>
    </dgm:pt>
    <dgm:pt modelId="{089517A6-EF60-4158-8D5E-00DA80B17FCB}" type="pres">
      <dgm:prSet presAssocID="{CC116AFC-A3AA-45A3-81BC-4625C8C012AA}" presName="parTx" presStyleLbl="revTx" presStyleIdx="3" presStyleCnt="5">
        <dgm:presLayoutVars>
          <dgm:chMax val="0"/>
          <dgm:chPref val="0"/>
        </dgm:presLayoutVars>
      </dgm:prSet>
      <dgm:spPr/>
    </dgm:pt>
    <dgm:pt modelId="{FB918D22-A515-4779-8C9E-CA57FC004C6A}" type="pres">
      <dgm:prSet presAssocID="{CC116AFC-A3AA-45A3-81BC-4625C8C012AA}" presName="desTx" presStyleLbl="revTx" presStyleIdx="4" presStyleCnt="5">
        <dgm:presLayoutVars/>
      </dgm:prSet>
      <dgm:spPr/>
    </dgm:pt>
  </dgm:ptLst>
  <dgm:cxnLst>
    <dgm:cxn modelId="{240BC408-0ECF-4178-ACB9-060CF5F6D4A5}" srcId="{FCAF597E-2891-4E5E-8CFE-D6F3FA7A77D5}" destId="{548040C9-93EE-42D8-81DD-172A7B913DE1}" srcOrd="0" destOrd="0" parTransId="{F957CCF1-0915-4324-A948-867866C98683}" sibTransId="{C8F0A35D-42F4-4CC1-B369-1CFC706C8B74}"/>
    <dgm:cxn modelId="{843A4E11-6D05-4D4B-B688-8A972B5F63C7}" srcId="{FCAF597E-2891-4E5E-8CFE-D6F3FA7A77D5}" destId="{0E74FDDD-A85F-4E2F-9160-944FA4273719}" srcOrd="1" destOrd="0" parTransId="{BCB5529A-8FF0-4E50-BCBC-8B8636299AC9}" sibTransId="{DA949E45-5128-44A7-AC66-5C6A0B49E485}"/>
    <dgm:cxn modelId="{D5FECE11-95B2-4132-A8B9-5F804462E360}" type="presOf" srcId="{132D7947-048C-40BA-BB82-A510F4F5B4EB}" destId="{FB918D22-A515-4779-8C9E-CA57FC004C6A}" srcOrd="0" destOrd="2" presId="urn:microsoft.com/office/officeart/2018/2/layout/IconVerticalSolidList"/>
    <dgm:cxn modelId="{2E3E4A21-918C-4481-99D0-F2540E2B88AD}" type="presOf" srcId="{229AFF50-6BBC-427E-9AA8-61BFE3D463DC}" destId="{AD7E1EB6-FE8E-4D02-A741-975393A89890}" srcOrd="0" destOrd="0" presId="urn:microsoft.com/office/officeart/2018/2/layout/IconVerticalSolidList"/>
    <dgm:cxn modelId="{05B3D522-1AA8-4011-B7F7-0498FB64C67F}" type="presOf" srcId="{22B8D4EF-BA1D-4BBC-B1BB-B32070F33DE8}" destId="{FB918D22-A515-4779-8C9E-CA57FC004C6A}" srcOrd="0" destOrd="1" presId="urn:microsoft.com/office/officeart/2018/2/layout/IconVerticalSolidList"/>
    <dgm:cxn modelId="{0B59F337-ABFA-40C1-9C13-B4F980562C5E}" srcId="{CC116AFC-A3AA-45A3-81BC-4625C8C012AA}" destId="{EACB10DF-2E0B-4EDE-BBEE-B8FE139AF7FB}" srcOrd="3" destOrd="0" parTransId="{45566A18-73E0-48E7-8ADB-BF8805CD5E41}" sibTransId="{3CC8B58D-4C07-405C-8676-CFB00B0CA460}"/>
    <dgm:cxn modelId="{00FFD947-6BE8-4E05-87E3-4589ED3FD3C9}" type="presOf" srcId="{FCAF597E-2891-4E5E-8CFE-D6F3FA7A77D5}" destId="{4B47D819-7BC3-4801-83B2-BF8F19C11BFB}" srcOrd="0" destOrd="0" presId="urn:microsoft.com/office/officeart/2018/2/layout/IconVerticalSolidList"/>
    <dgm:cxn modelId="{E6F5264A-1EA7-4E5F-A53C-151EDC74127F}" type="presOf" srcId="{0E74FDDD-A85F-4E2F-9160-944FA4273719}" destId="{00AB8702-C62C-49D5-AD99-BD3D34B8D40B}" srcOrd="0" destOrd="0" presId="urn:microsoft.com/office/officeart/2018/2/layout/IconVerticalSolidList"/>
    <dgm:cxn modelId="{9E2BB36A-ABEA-4C88-928D-3B1A5AB10778}" type="presOf" srcId="{EACB10DF-2E0B-4EDE-BBEE-B8FE139AF7FB}" destId="{FB918D22-A515-4779-8C9E-CA57FC004C6A}" srcOrd="0" destOrd="3" presId="urn:microsoft.com/office/officeart/2018/2/layout/IconVerticalSolidList"/>
    <dgm:cxn modelId="{52303F6B-AAE1-47F7-B7C7-EFFE4076ADFB}" type="presOf" srcId="{548040C9-93EE-42D8-81DD-172A7B913DE1}" destId="{2F83F077-C12D-4E7C-8512-9D3791E620FD}" srcOrd="0" destOrd="0" presId="urn:microsoft.com/office/officeart/2018/2/layout/IconVerticalSolidList"/>
    <dgm:cxn modelId="{A7F12286-1CDF-47D6-82E4-745B7AB3FBA8}" srcId="{CC116AFC-A3AA-45A3-81BC-4625C8C012AA}" destId="{1362E5B4-1B8B-4036-939A-7FC235F4D3CC}" srcOrd="0" destOrd="0" parTransId="{B38FCD36-5544-499C-B665-C600FB1C8E00}" sibTransId="{90AD5E80-71F4-4CFC-AF67-FEE6093663D4}"/>
    <dgm:cxn modelId="{04AF94AF-EB81-48B4-8B5F-40BE65CF1506}" srcId="{CC116AFC-A3AA-45A3-81BC-4625C8C012AA}" destId="{22B8D4EF-BA1D-4BBC-B1BB-B32070F33DE8}" srcOrd="1" destOrd="0" parTransId="{7F9F4627-E95A-4069-8431-2A26E030995B}" sibTransId="{7431737B-7D05-49D9-8442-96BE2A1EC455}"/>
    <dgm:cxn modelId="{B3E62BB4-1FAE-4673-B536-CCA30081B132}" type="presOf" srcId="{CC116AFC-A3AA-45A3-81BC-4625C8C012AA}" destId="{089517A6-EF60-4158-8D5E-00DA80B17FCB}" srcOrd="0" destOrd="0" presId="urn:microsoft.com/office/officeart/2018/2/layout/IconVerticalSolidList"/>
    <dgm:cxn modelId="{F4ACF1CD-6691-4DBE-BD40-CC5DD2090BF4}" type="presOf" srcId="{1362E5B4-1B8B-4036-939A-7FC235F4D3CC}" destId="{FB918D22-A515-4779-8C9E-CA57FC004C6A}" srcOrd="0" destOrd="0" presId="urn:microsoft.com/office/officeart/2018/2/layout/IconVerticalSolidList"/>
    <dgm:cxn modelId="{2ABECED3-E2C5-4001-A5C7-EDD23C6FC9BB}" srcId="{FCAF597E-2891-4E5E-8CFE-D6F3FA7A77D5}" destId="{229AFF50-6BBC-427E-9AA8-61BFE3D463DC}" srcOrd="2" destOrd="0" parTransId="{040BD520-AB35-4E2A-980D-0F134CFB91BA}" sibTransId="{FFB7A6E4-E8E3-42B6-9D66-CEFB5CCB74B6}"/>
    <dgm:cxn modelId="{F22A1AD4-321E-4F90-948A-8D00C28CB604}" srcId="{FCAF597E-2891-4E5E-8CFE-D6F3FA7A77D5}" destId="{CC116AFC-A3AA-45A3-81BC-4625C8C012AA}" srcOrd="3" destOrd="0" parTransId="{AFDC1C63-0766-42E5-8DB9-F1EE581AD35E}" sibTransId="{FABD06C2-0DDB-4476-B399-0B8049B9E371}"/>
    <dgm:cxn modelId="{BD20F2FD-B7DA-4366-94BE-08722C5F2648}" srcId="{CC116AFC-A3AA-45A3-81BC-4625C8C012AA}" destId="{132D7947-048C-40BA-BB82-A510F4F5B4EB}" srcOrd="2" destOrd="0" parTransId="{116F9CD7-E7E2-4F37-82BB-A415F39AE4FB}" sibTransId="{0A902604-35B5-40BA-8D26-44F8D27C938A}"/>
    <dgm:cxn modelId="{66C7D1F9-A458-4333-B15F-700B25A27186}" type="presParOf" srcId="{4B47D819-7BC3-4801-83B2-BF8F19C11BFB}" destId="{10B71713-701D-4569-A102-61428C951A09}" srcOrd="0" destOrd="0" presId="urn:microsoft.com/office/officeart/2018/2/layout/IconVerticalSolidList"/>
    <dgm:cxn modelId="{B16B0527-AF7C-4079-A322-E8AA47C8D6FD}" type="presParOf" srcId="{10B71713-701D-4569-A102-61428C951A09}" destId="{D7F3FBC9-9C93-4AAF-BF11-9E8036C29CB0}" srcOrd="0" destOrd="0" presId="urn:microsoft.com/office/officeart/2018/2/layout/IconVerticalSolidList"/>
    <dgm:cxn modelId="{52CFF8B7-BC0C-43CE-B730-9C4248765993}" type="presParOf" srcId="{10B71713-701D-4569-A102-61428C951A09}" destId="{C7F81BD5-96D1-4070-98BA-A905716C9E20}" srcOrd="1" destOrd="0" presId="urn:microsoft.com/office/officeart/2018/2/layout/IconVerticalSolidList"/>
    <dgm:cxn modelId="{43607F07-D53B-4E88-A5C8-F2D1010F96B0}" type="presParOf" srcId="{10B71713-701D-4569-A102-61428C951A09}" destId="{F683FAD3-E255-4864-9D38-31354C801F04}" srcOrd="2" destOrd="0" presId="urn:microsoft.com/office/officeart/2018/2/layout/IconVerticalSolidList"/>
    <dgm:cxn modelId="{931D0AC6-603D-4729-9189-5DF254DD13B2}" type="presParOf" srcId="{10B71713-701D-4569-A102-61428C951A09}" destId="{2F83F077-C12D-4E7C-8512-9D3791E620FD}" srcOrd="3" destOrd="0" presId="urn:microsoft.com/office/officeart/2018/2/layout/IconVerticalSolidList"/>
    <dgm:cxn modelId="{4A2AD5EB-9706-46E8-B9B4-21A388B85BD2}" type="presParOf" srcId="{4B47D819-7BC3-4801-83B2-BF8F19C11BFB}" destId="{AB776D44-40B2-44B1-AACD-42C511D3FC31}" srcOrd="1" destOrd="0" presId="urn:microsoft.com/office/officeart/2018/2/layout/IconVerticalSolidList"/>
    <dgm:cxn modelId="{070F83D9-59F0-484B-A629-0DB69AC19A5A}" type="presParOf" srcId="{4B47D819-7BC3-4801-83B2-BF8F19C11BFB}" destId="{32D265B0-DDF8-4BC3-BA0F-1DCFEA7A620C}" srcOrd="2" destOrd="0" presId="urn:microsoft.com/office/officeart/2018/2/layout/IconVerticalSolidList"/>
    <dgm:cxn modelId="{7F837236-6C05-4B4C-8862-935EFF2F2AA9}" type="presParOf" srcId="{32D265B0-DDF8-4BC3-BA0F-1DCFEA7A620C}" destId="{EA136AAC-AFFA-4AE2-97FB-F3A2302DE6A3}" srcOrd="0" destOrd="0" presId="urn:microsoft.com/office/officeart/2018/2/layout/IconVerticalSolidList"/>
    <dgm:cxn modelId="{AE7F5E5E-8524-410F-BC1A-58F7E6B39EFD}" type="presParOf" srcId="{32D265B0-DDF8-4BC3-BA0F-1DCFEA7A620C}" destId="{4EC2689C-0FA7-4942-AD62-C14618088AC4}" srcOrd="1" destOrd="0" presId="urn:microsoft.com/office/officeart/2018/2/layout/IconVerticalSolidList"/>
    <dgm:cxn modelId="{7B487E78-CCCC-4F9A-990B-85B9411F2E1C}" type="presParOf" srcId="{32D265B0-DDF8-4BC3-BA0F-1DCFEA7A620C}" destId="{B449B7E7-3838-44DD-8FFB-709B51A25672}" srcOrd="2" destOrd="0" presId="urn:microsoft.com/office/officeart/2018/2/layout/IconVerticalSolidList"/>
    <dgm:cxn modelId="{68A99EC5-5934-4022-8035-4B646388BE1C}" type="presParOf" srcId="{32D265B0-DDF8-4BC3-BA0F-1DCFEA7A620C}" destId="{00AB8702-C62C-49D5-AD99-BD3D34B8D40B}" srcOrd="3" destOrd="0" presId="urn:microsoft.com/office/officeart/2018/2/layout/IconVerticalSolidList"/>
    <dgm:cxn modelId="{9681EBB2-5B5A-4DE7-895C-6AD8DFFED594}" type="presParOf" srcId="{4B47D819-7BC3-4801-83B2-BF8F19C11BFB}" destId="{45B9A8FD-4548-4161-8287-8D2B07B652DB}" srcOrd="3" destOrd="0" presId="urn:microsoft.com/office/officeart/2018/2/layout/IconVerticalSolidList"/>
    <dgm:cxn modelId="{9B50CE87-013D-403E-B9E6-8BE949BB6FE0}" type="presParOf" srcId="{4B47D819-7BC3-4801-83B2-BF8F19C11BFB}" destId="{29C03736-A2DD-4663-967D-900647610928}" srcOrd="4" destOrd="0" presId="urn:microsoft.com/office/officeart/2018/2/layout/IconVerticalSolidList"/>
    <dgm:cxn modelId="{1FE2A4B5-534A-489F-AEA1-A15F73E2AADD}" type="presParOf" srcId="{29C03736-A2DD-4663-967D-900647610928}" destId="{D581DAD6-BCF3-4FA7-B87B-FE6B9C883A5A}" srcOrd="0" destOrd="0" presId="urn:microsoft.com/office/officeart/2018/2/layout/IconVerticalSolidList"/>
    <dgm:cxn modelId="{489CE8FE-E02C-40A2-B5FF-89B62AC93103}" type="presParOf" srcId="{29C03736-A2DD-4663-967D-900647610928}" destId="{F9E853E2-09A9-4929-8B7A-CAD63418E532}" srcOrd="1" destOrd="0" presId="urn:microsoft.com/office/officeart/2018/2/layout/IconVerticalSolidList"/>
    <dgm:cxn modelId="{CA0A630A-DD87-4B90-9F1E-785EF163877F}" type="presParOf" srcId="{29C03736-A2DD-4663-967D-900647610928}" destId="{4B9AA30E-02FF-45F8-809B-F73A957EAEC7}" srcOrd="2" destOrd="0" presId="urn:microsoft.com/office/officeart/2018/2/layout/IconVerticalSolidList"/>
    <dgm:cxn modelId="{6820080B-9704-470A-8060-AE00308F8578}" type="presParOf" srcId="{29C03736-A2DD-4663-967D-900647610928}" destId="{AD7E1EB6-FE8E-4D02-A741-975393A89890}" srcOrd="3" destOrd="0" presId="urn:microsoft.com/office/officeart/2018/2/layout/IconVerticalSolidList"/>
    <dgm:cxn modelId="{3E3022B4-7AE4-4D79-B200-6C09DDD5133B}" type="presParOf" srcId="{4B47D819-7BC3-4801-83B2-BF8F19C11BFB}" destId="{EA398A00-D056-4A8A-9957-388BB4ACD8B6}" srcOrd="5" destOrd="0" presId="urn:microsoft.com/office/officeart/2018/2/layout/IconVerticalSolidList"/>
    <dgm:cxn modelId="{E6529044-0A71-4C9A-BA67-9782544F30AB}" type="presParOf" srcId="{4B47D819-7BC3-4801-83B2-BF8F19C11BFB}" destId="{E70B4B22-57BC-4F36-858A-1F2682209EA4}" srcOrd="6" destOrd="0" presId="urn:microsoft.com/office/officeart/2018/2/layout/IconVerticalSolidList"/>
    <dgm:cxn modelId="{16ABC725-9391-4553-8BAC-F629E05F778B}" type="presParOf" srcId="{E70B4B22-57BC-4F36-858A-1F2682209EA4}" destId="{5A946729-D69C-4877-BF24-3770AB432763}" srcOrd="0" destOrd="0" presId="urn:microsoft.com/office/officeart/2018/2/layout/IconVerticalSolidList"/>
    <dgm:cxn modelId="{5402FF60-9B0F-4479-86BF-BDD263F32E1D}" type="presParOf" srcId="{E70B4B22-57BC-4F36-858A-1F2682209EA4}" destId="{6E4FF484-FA04-4943-8965-4733303BC184}" srcOrd="1" destOrd="0" presId="urn:microsoft.com/office/officeart/2018/2/layout/IconVerticalSolidList"/>
    <dgm:cxn modelId="{5CFC2919-25B4-47E2-973B-2307F01246F8}" type="presParOf" srcId="{E70B4B22-57BC-4F36-858A-1F2682209EA4}" destId="{F4794E97-F566-47C0-B518-8DA59EC30D42}" srcOrd="2" destOrd="0" presId="urn:microsoft.com/office/officeart/2018/2/layout/IconVerticalSolidList"/>
    <dgm:cxn modelId="{C5BBB431-688D-4BEE-BC83-CEC11518EB14}" type="presParOf" srcId="{E70B4B22-57BC-4F36-858A-1F2682209EA4}" destId="{089517A6-EF60-4158-8D5E-00DA80B17FCB}" srcOrd="3" destOrd="0" presId="urn:microsoft.com/office/officeart/2018/2/layout/IconVerticalSolidList"/>
    <dgm:cxn modelId="{3439D0EF-D197-4E9A-B2EB-5162CD7E039B}" type="presParOf" srcId="{E70B4B22-57BC-4F36-858A-1F2682209EA4}" destId="{FB918D22-A515-4779-8C9E-CA57FC004C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A511E3-F10D-4D50-8F81-6C2887E1A3CC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17051A-1F47-4B55-98C3-B246F108C2FD}">
      <dgm:prSet custT="0"/>
      <dgm:spPr/>
      <dgm:t>
        <a:bodyPr/>
        <a:lstStyle/>
        <a:p>
          <a:r>
            <a:rPr lang="en-US"/>
            <a:t>Design elements </a:t>
          </a:r>
        </a:p>
      </dgm:t>
    </dgm:pt>
    <dgm:pt modelId="{E8A4A8A6-3C3D-4F35-81FC-CB489CBB2BB3}" type="parTrans" cxnId="{F895F171-8C5F-4635-A81F-A96E275BBE18}">
      <dgm:prSet/>
      <dgm:spPr/>
      <dgm:t>
        <a:bodyPr/>
        <a:lstStyle/>
        <a:p>
          <a:endParaRPr lang="en-US"/>
        </a:p>
      </dgm:t>
    </dgm:pt>
    <dgm:pt modelId="{F638B35D-A587-4AA7-95E6-15DFC0BD2824}" type="sibTrans" cxnId="{F895F171-8C5F-4635-A81F-A96E275BBE18}">
      <dgm:prSet/>
      <dgm:spPr/>
      <dgm:t>
        <a:bodyPr/>
        <a:lstStyle/>
        <a:p>
          <a:endParaRPr lang="en-US"/>
        </a:p>
      </dgm:t>
    </dgm:pt>
    <dgm:pt modelId="{66427B67-99A7-4EF2-A0D7-EDB5F3B6FBCE}">
      <dgm:prSet custT="0"/>
      <dgm:spPr/>
      <dgm:t>
        <a:bodyPr/>
        <a:lstStyle/>
        <a:p>
          <a:r>
            <a:rPr lang="en-US" sz="1300" i="0"/>
            <a:t>Emphasize library services over general university elements/links </a:t>
          </a:r>
          <a:endParaRPr lang="en-US" sz="1300"/>
        </a:p>
      </dgm:t>
    </dgm:pt>
    <dgm:pt modelId="{370FDA56-64BA-43E1-963E-BB4FDEBC6C74}" type="parTrans" cxnId="{0B750788-86E1-4E63-AA81-30BDB8608991}">
      <dgm:prSet/>
      <dgm:spPr/>
      <dgm:t>
        <a:bodyPr/>
        <a:lstStyle/>
        <a:p>
          <a:endParaRPr lang="en-US"/>
        </a:p>
      </dgm:t>
    </dgm:pt>
    <dgm:pt modelId="{8BDF345F-6646-4E89-BAE7-A145255DB98B}" type="sibTrans" cxnId="{0B750788-86E1-4E63-AA81-30BDB8608991}">
      <dgm:prSet/>
      <dgm:spPr/>
      <dgm:t>
        <a:bodyPr/>
        <a:lstStyle/>
        <a:p>
          <a:endParaRPr lang="en-US"/>
        </a:p>
      </dgm:t>
    </dgm:pt>
    <dgm:pt modelId="{455FAEC5-FB6E-4866-99D8-52408B43237A}">
      <dgm:prSet/>
      <dgm:spPr/>
      <dgm:t>
        <a:bodyPr/>
        <a:lstStyle/>
        <a:p>
          <a:r>
            <a:rPr lang="en-US" sz="1300" i="0"/>
            <a:t>Avoid unnecessarily large features that may cause visual clutter  </a:t>
          </a:r>
          <a:endParaRPr lang="en-US" sz="1300"/>
        </a:p>
      </dgm:t>
    </dgm:pt>
    <dgm:pt modelId="{7DDB9805-44D0-4031-87C2-C141511ABEDE}" type="parTrans" cxnId="{90526941-EFB0-4BD5-8C6E-857CE74AE1EE}">
      <dgm:prSet/>
      <dgm:spPr/>
      <dgm:t>
        <a:bodyPr/>
        <a:lstStyle/>
        <a:p>
          <a:endParaRPr lang="en-US"/>
        </a:p>
      </dgm:t>
    </dgm:pt>
    <dgm:pt modelId="{8DB694F2-6A9F-45FA-B939-B32E2A32B7AA}" type="sibTrans" cxnId="{90526941-EFB0-4BD5-8C6E-857CE74AE1EE}">
      <dgm:prSet/>
      <dgm:spPr/>
      <dgm:t>
        <a:bodyPr/>
        <a:lstStyle/>
        <a:p>
          <a:endParaRPr lang="en-US"/>
        </a:p>
      </dgm:t>
    </dgm:pt>
    <dgm:pt modelId="{37762DFD-1BA8-4740-86F5-61D627FE3E93}">
      <dgm:prSet/>
      <dgm:spPr/>
      <dgm:t>
        <a:bodyPr/>
        <a:lstStyle/>
        <a:p>
          <a:r>
            <a:rPr lang="en-US" sz="1300" i="0"/>
            <a:t>Research resources over help services</a:t>
          </a:r>
          <a:endParaRPr lang="en-US" sz="1300"/>
        </a:p>
      </dgm:t>
    </dgm:pt>
    <dgm:pt modelId="{F88C7E54-9C0B-476A-B61F-B238E4EC6BEB}" type="parTrans" cxnId="{4CA140C1-A8D7-4588-9F6D-6E10E9124768}">
      <dgm:prSet/>
      <dgm:spPr/>
      <dgm:t>
        <a:bodyPr/>
        <a:lstStyle/>
        <a:p>
          <a:endParaRPr lang="en-US"/>
        </a:p>
      </dgm:t>
    </dgm:pt>
    <dgm:pt modelId="{B3621575-C9A0-45D8-BD25-ADCF3D78DAEA}" type="sibTrans" cxnId="{4CA140C1-A8D7-4588-9F6D-6E10E9124768}">
      <dgm:prSet/>
      <dgm:spPr/>
      <dgm:t>
        <a:bodyPr/>
        <a:lstStyle/>
        <a:p>
          <a:endParaRPr lang="en-US"/>
        </a:p>
      </dgm:t>
    </dgm:pt>
    <dgm:pt modelId="{7F3011EE-9FBE-4D6F-A839-43DA5232B83B}">
      <dgm:prSet/>
      <dgm:spPr/>
      <dgm:t>
        <a:bodyPr/>
        <a:lstStyle/>
        <a:p>
          <a:r>
            <a:rPr lang="en-US"/>
            <a:t>Minimalism</a:t>
          </a:r>
        </a:p>
      </dgm:t>
    </dgm:pt>
    <dgm:pt modelId="{1FAA11F2-64D4-4953-9075-857423E30ADB}" type="parTrans" cxnId="{43804452-25B7-4C50-97F0-1CDB7A09C1C5}">
      <dgm:prSet/>
      <dgm:spPr/>
      <dgm:t>
        <a:bodyPr/>
        <a:lstStyle/>
        <a:p>
          <a:endParaRPr lang="en-US"/>
        </a:p>
      </dgm:t>
    </dgm:pt>
    <dgm:pt modelId="{76B9A66C-4748-41F3-8B5E-B2E088AFBA13}" type="sibTrans" cxnId="{43804452-25B7-4C50-97F0-1CDB7A09C1C5}">
      <dgm:prSet/>
      <dgm:spPr/>
      <dgm:t>
        <a:bodyPr/>
        <a:lstStyle/>
        <a:p>
          <a:endParaRPr lang="en-US"/>
        </a:p>
      </dgm:t>
    </dgm:pt>
    <dgm:pt modelId="{6BE65FB4-1094-449E-BC7F-7B2466E6D65A}">
      <dgm:prSet/>
      <dgm:spPr/>
      <dgm:t>
        <a:bodyPr/>
        <a:lstStyle/>
        <a:p>
          <a:pPr rtl="0"/>
          <a:r>
            <a:rPr lang="en-US" i="0">
              <a:latin typeface="Fugaz One"/>
            </a:rPr>
            <a:t>Condensed</a:t>
          </a:r>
          <a:r>
            <a:rPr lang="en-US">
              <a:latin typeface="Fugaz One"/>
            </a:rPr>
            <a:t> menu options</a:t>
          </a:r>
          <a:endParaRPr lang="en-US"/>
        </a:p>
      </dgm:t>
    </dgm:pt>
    <dgm:pt modelId="{E25753DF-796B-4DFE-B1B6-918A170E1033}" type="parTrans" cxnId="{00E02C3C-65FE-44F1-987E-FF012DC3E743}">
      <dgm:prSet/>
      <dgm:spPr/>
      <dgm:t>
        <a:bodyPr/>
        <a:lstStyle/>
        <a:p>
          <a:endParaRPr lang="en-US"/>
        </a:p>
      </dgm:t>
    </dgm:pt>
    <dgm:pt modelId="{C7C7115D-6CE1-4CC7-8007-C435E0CF8065}" type="sibTrans" cxnId="{00E02C3C-65FE-44F1-987E-FF012DC3E743}">
      <dgm:prSet/>
      <dgm:spPr/>
      <dgm:t>
        <a:bodyPr/>
        <a:lstStyle/>
        <a:p>
          <a:endParaRPr lang="en-US"/>
        </a:p>
      </dgm:t>
    </dgm:pt>
    <dgm:pt modelId="{1624BE9A-D98D-4AD2-AC97-2C2A7C70A679}">
      <dgm:prSet phldr="0"/>
      <dgm:spPr/>
      <dgm:t>
        <a:bodyPr/>
        <a:lstStyle/>
        <a:p>
          <a:pPr rtl="0"/>
          <a:r>
            <a:rPr lang="en-US">
              <a:latin typeface="Fugaz One"/>
            </a:rPr>
            <a:t>Less information is better</a:t>
          </a:r>
          <a:endParaRPr lang="en-US"/>
        </a:p>
      </dgm:t>
    </dgm:pt>
    <dgm:pt modelId="{AC1B334B-7125-413D-8F78-EF5A37E7AC99}" type="parTrans" cxnId="{C49C821D-93F5-4E77-8986-2CD5F4F49118}">
      <dgm:prSet/>
      <dgm:spPr/>
      <dgm:t>
        <a:bodyPr/>
        <a:lstStyle/>
        <a:p>
          <a:endParaRPr lang="en-US"/>
        </a:p>
      </dgm:t>
    </dgm:pt>
    <dgm:pt modelId="{864B4C3D-F34C-4BBE-8392-A28550A3A5E8}" type="sibTrans" cxnId="{C49C821D-93F5-4E77-8986-2CD5F4F49118}">
      <dgm:prSet/>
      <dgm:spPr/>
      <dgm:t>
        <a:bodyPr/>
        <a:lstStyle/>
        <a:p>
          <a:endParaRPr lang="en-US"/>
        </a:p>
      </dgm:t>
    </dgm:pt>
    <dgm:pt modelId="{E7CF0B83-3E28-4A3A-956F-BC6B2457E5B5}">
      <dgm:prSet/>
      <dgm:spPr/>
      <dgm:t>
        <a:bodyPr/>
        <a:lstStyle/>
        <a:p>
          <a:r>
            <a:rPr lang="en-US"/>
            <a:t>Search our Site versus Search Catalog/</a:t>
          </a:r>
          <a:r>
            <a:rPr lang="en-US" err="1"/>
            <a:t>OneSearch</a:t>
          </a:r>
          <a:r>
            <a:rPr lang="en-US"/>
            <a:t> differentiation </a:t>
          </a:r>
          <a:r>
            <a:rPr lang="en-US">
              <a:latin typeface="Fugaz One"/>
            </a:rPr>
            <a:t>issues</a:t>
          </a:r>
          <a:endParaRPr lang="en-US"/>
        </a:p>
      </dgm:t>
    </dgm:pt>
    <dgm:pt modelId="{06C8016A-F1BD-4B72-B172-E13EFCF1AF53}" type="parTrans" cxnId="{7A3D1D27-B5EF-4B99-86CA-1FACA1438CBF}">
      <dgm:prSet/>
      <dgm:spPr/>
      <dgm:t>
        <a:bodyPr/>
        <a:lstStyle/>
        <a:p>
          <a:endParaRPr lang="en-US"/>
        </a:p>
      </dgm:t>
    </dgm:pt>
    <dgm:pt modelId="{56CC6083-FC31-4F6D-80A1-36AE582E457A}" type="sibTrans" cxnId="{7A3D1D27-B5EF-4B99-86CA-1FACA1438CBF}">
      <dgm:prSet/>
      <dgm:spPr/>
      <dgm:t>
        <a:bodyPr/>
        <a:lstStyle/>
        <a:p>
          <a:endParaRPr lang="en-US"/>
        </a:p>
      </dgm:t>
    </dgm:pt>
    <dgm:pt modelId="{FA4BAC5A-5540-455B-9E96-E39FB6E180F6}">
      <dgm:prSet/>
      <dgm:spPr/>
      <dgm:t>
        <a:bodyPr/>
        <a:lstStyle/>
        <a:p>
          <a:pPr rtl="0"/>
          <a:r>
            <a:rPr lang="en-US"/>
            <a:t>Top tabs with drop-downs</a:t>
          </a:r>
          <a:r>
            <a:rPr lang="en-US">
              <a:latin typeface="Fugaz One"/>
            </a:rPr>
            <a:t> </a:t>
          </a:r>
          <a:r>
            <a:rPr lang="en-US"/>
            <a:t>versus side bar navigation, due to sidebar display issues on mobile or small devices  </a:t>
          </a:r>
        </a:p>
      </dgm:t>
    </dgm:pt>
    <dgm:pt modelId="{15449703-CA46-41DA-A944-624D10C73AD2}" type="parTrans" cxnId="{66F39862-D439-4A0F-A8D2-D30FD9A1B189}">
      <dgm:prSet/>
      <dgm:spPr/>
      <dgm:t>
        <a:bodyPr/>
        <a:lstStyle/>
        <a:p>
          <a:endParaRPr lang="en-US"/>
        </a:p>
      </dgm:t>
    </dgm:pt>
    <dgm:pt modelId="{ADAC1DB9-69B7-4148-9330-1BCC3553B68B}" type="sibTrans" cxnId="{66F39862-D439-4A0F-A8D2-D30FD9A1B189}">
      <dgm:prSet/>
      <dgm:spPr/>
      <dgm:t>
        <a:bodyPr/>
        <a:lstStyle/>
        <a:p>
          <a:endParaRPr lang="en-US"/>
        </a:p>
      </dgm:t>
    </dgm:pt>
    <dgm:pt modelId="{6BAB5078-E769-47CB-BCCE-95B33C230CD7}" type="pres">
      <dgm:prSet presAssocID="{16A511E3-F10D-4D50-8F81-6C2887E1A3CC}" presName="diagram" presStyleCnt="0">
        <dgm:presLayoutVars>
          <dgm:dir/>
          <dgm:resizeHandles val="exact"/>
        </dgm:presLayoutVars>
      </dgm:prSet>
      <dgm:spPr/>
    </dgm:pt>
    <dgm:pt modelId="{4E5BAAD7-7103-4626-8D63-88E692782CC3}" type="pres">
      <dgm:prSet presAssocID="{0E17051A-1F47-4B55-98C3-B246F108C2FD}" presName="node" presStyleLbl="node1" presStyleIdx="0" presStyleCnt="4">
        <dgm:presLayoutVars>
          <dgm:bulletEnabled val="1"/>
        </dgm:presLayoutVars>
      </dgm:prSet>
      <dgm:spPr/>
    </dgm:pt>
    <dgm:pt modelId="{498E1242-A187-4A4E-BF36-430A3C9B88A9}" type="pres">
      <dgm:prSet presAssocID="{F638B35D-A587-4AA7-95E6-15DFC0BD2824}" presName="sibTrans" presStyleCnt="0"/>
      <dgm:spPr/>
    </dgm:pt>
    <dgm:pt modelId="{36D9E5B9-3D05-44F0-9DEC-0D6E7D7332DC}" type="pres">
      <dgm:prSet presAssocID="{7F3011EE-9FBE-4D6F-A839-43DA5232B83B}" presName="node" presStyleLbl="node1" presStyleIdx="1" presStyleCnt="4">
        <dgm:presLayoutVars>
          <dgm:bulletEnabled val="1"/>
        </dgm:presLayoutVars>
      </dgm:prSet>
      <dgm:spPr/>
    </dgm:pt>
    <dgm:pt modelId="{DC3B30C6-23A2-4B52-A150-F1F4BC776B20}" type="pres">
      <dgm:prSet presAssocID="{76B9A66C-4748-41F3-8B5E-B2E088AFBA13}" presName="sibTrans" presStyleCnt="0"/>
      <dgm:spPr/>
    </dgm:pt>
    <dgm:pt modelId="{FF284517-E861-41DC-A191-95FABAA938F4}" type="pres">
      <dgm:prSet presAssocID="{E7CF0B83-3E28-4A3A-956F-BC6B2457E5B5}" presName="node" presStyleLbl="node1" presStyleIdx="2" presStyleCnt="4">
        <dgm:presLayoutVars>
          <dgm:bulletEnabled val="1"/>
        </dgm:presLayoutVars>
      </dgm:prSet>
      <dgm:spPr/>
    </dgm:pt>
    <dgm:pt modelId="{E8C1FEF3-0FCA-439F-92BE-7A70D1D19AA7}" type="pres">
      <dgm:prSet presAssocID="{56CC6083-FC31-4F6D-80A1-36AE582E457A}" presName="sibTrans" presStyleCnt="0"/>
      <dgm:spPr/>
    </dgm:pt>
    <dgm:pt modelId="{93445C61-EF32-49ED-8B68-4A90CA729670}" type="pres">
      <dgm:prSet presAssocID="{FA4BAC5A-5540-455B-9E96-E39FB6E180F6}" presName="node" presStyleLbl="node1" presStyleIdx="3" presStyleCnt="4">
        <dgm:presLayoutVars>
          <dgm:bulletEnabled val="1"/>
        </dgm:presLayoutVars>
      </dgm:prSet>
      <dgm:spPr/>
    </dgm:pt>
  </dgm:ptLst>
  <dgm:cxnLst>
    <dgm:cxn modelId="{CFB17C05-134E-462E-983C-E3E0500C9CAA}" type="presOf" srcId="{66427B67-99A7-4EF2-A0D7-EDB5F3B6FBCE}" destId="{4E5BAAD7-7103-4626-8D63-88E692782CC3}" srcOrd="0" destOrd="1" presId="urn:microsoft.com/office/officeart/2005/8/layout/default"/>
    <dgm:cxn modelId="{C49C821D-93F5-4E77-8986-2CD5F4F49118}" srcId="{7F3011EE-9FBE-4D6F-A839-43DA5232B83B}" destId="{1624BE9A-D98D-4AD2-AC97-2C2A7C70A679}" srcOrd="1" destOrd="0" parTransId="{AC1B334B-7125-413D-8F78-EF5A37E7AC99}" sibTransId="{864B4C3D-F34C-4BBE-8392-A28550A3A5E8}"/>
    <dgm:cxn modelId="{7A3D1D27-B5EF-4B99-86CA-1FACA1438CBF}" srcId="{16A511E3-F10D-4D50-8F81-6C2887E1A3CC}" destId="{E7CF0B83-3E28-4A3A-956F-BC6B2457E5B5}" srcOrd="2" destOrd="0" parTransId="{06C8016A-F1BD-4B72-B172-E13EFCF1AF53}" sibTransId="{56CC6083-FC31-4F6D-80A1-36AE582E457A}"/>
    <dgm:cxn modelId="{00E02C3C-65FE-44F1-987E-FF012DC3E743}" srcId="{7F3011EE-9FBE-4D6F-A839-43DA5232B83B}" destId="{6BE65FB4-1094-449E-BC7F-7B2466E6D65A}" srcOrd="0" destOrd="0" parTransId="{E25753DF-796B-4DFE-B1B6-918A170E1033}" sibTransId="{C7C7115D-6CE1-4CC7-8007-C435E0CF8065}"/>
    <dgm:cxn modelId="{90526941-EFB0-4BD5-8C6E-857CE74AE1EE}" srcId="{0E17051A-1F47-4B55-98C3-B246F108C2FD}" destId="{455FAEC5-FB6E-4866-99D8-52408B43237A}" srcOrd="1" destOrd="0" parTransId="{7DDB9805-44D0-4031-87C2-C141511ABEDE}" sibTransId="{8DB694F2-6A9F-45FA-B939-B32E2A32B7AA}"/>
    <dgm:cxn modelId="{66F39862-D439-4A0F-A8D2-D30FD9A1B189}" srcId="{16A511E3-F10D-4D50-8F81-6C2887E1A3CC}" destId="{FA4BAC5A-5540-455B-9E96-E39FB6E180F6}" srcOrd="3" destOrd="0" parTransId="{15449703-CA46-41DA-A944-624D10C73AD2}" sibTransId="{ADAC1DB9-69B7-4148-9330-1BCC3553B68B}"/>
    <dgm:cxn modelId="{78E16D4C-2CCF-4260-BF0A-308E3866237D}" type="presOf" srcId="{455FAEC5-FB6E-4866-99D8-52408B43237A}" destId="{4E5BAAD7-7103-4626-8D63-88E692782CC3}" srcOrd="0" destOrd="2" presId="urn:microsoft.com/office/officeart/2005/8/layout/default"/>
    <dgm:cxn modelId="{F895F171-8C5F-4635-A81F-A96E275BBE18}" srcId="{16A511E3-F10D-4D50-8F81-6C2887E1A3CC}" destId="{0E17051A-1F47-4B55-98C3-B246F108C2FD}" srcOrd="0" destOrd="0" parTransId="{E8A4A8A6-3C3D-4F35-81FC-CB489CBB2BB3}" sibTransId="{F638B35D-A587-4AA7-95E6-15DFC0BD2824}"/>
    <dgm:cxn modelId="{E4A50952-9013-4F6D-98C4-4D6E32FBCCAE}" type="presOf" srcId="{7F3011EE-9FBE-4D6F-A839-43DA5232B83B}" destId="{36D9E5B9-3D05-44F0-9DEC-0D6E7D7332DC}" srcOrd="0" destOrd="0" presId="urn:microsoft.com/office/officeart/2005/8/layout/default"/>
    <dgm:cxn modelId="{43804452-25B7-4C50-97F0-1CDB7A09C1C5}" srcId="{16A511E3-F10D-4D50-8F81-6C2887E1A3CC}" destId="{7F3011EE-9FBE-4D6F-A839-43DA5232B83B}" srcOrd="1" destOrd="0" parTransId="{1FAA11F2-64D4-4953-9075-857423E30ADB}" sibTransId="{76B9A66C-4748-41F3-8B5E-B2E088AFBA13}"/>
    <dgm:cxn modelId="{DEA93980-DB3A-42BF-9B7C-16ABD837BBF8}" type="presOf" srcId="{16A511E3-F10D-4D50-8F81-6C2887E1A3CC}" destId="{6BAB5078-E769-47CB-BCCE-95B33C230CD7}" srcOrd="0" destOrd="0" presId="urn:microsoft.com/office/officeart/2005/8/layout/default"/>
    <dgm:cxn modelId="{0B750788-86E1-4E63-AA81-30BDB8608991}" srcId="{0E17051A-1F47-4B55-98C3-B246F108C2FD}" destId="{66427B67-99A7-4EF2-A0D7-EDB5F3B6FBCE}" srcOrd="0" destOrd="0" parTransId="{370FDA56-64BA-43E1-963E-BB4FDEBC6C74}" sibTransId="{8BDF345F-6646-4E89-BAE7-A145255DB98B}"/>
    <dgm:cxn modelId="{EFF2DAA1-74C6-459F-92E3-94BF18489F3F}" type="presOf" srcId="{37762DFD-1BA8-4740-86F5-61D627FE3E93}" destId="{4E5BAAD7-7103-4626-8D63-88E692782CC3}" srcOrd="0" destOrd="3" presId="urn:microsoft.com/office/officeart/2005/8/layout/default"/>
    <dgm:cxn modelId="{4CA140C1-A8D7-4588-9F6D-6E10E9124768}" srcId="{0E17051A-1F47-4B55-98C3-B246F108C2FD}" destId="{37762DFD-1BA8-4740-86F5-61D627FE3E93}" srcOrd="2" destOrd="0" parTransId="{F88C7E54-9C0B-476A-B61F-B238E4EC6BEB}" sibTransId="{B3621575-C9A0-45D8-BD25-ADCF3D78DAEA}"/>
    <dgm:cxn modelId="{737714C8-A2A3-4AA8-AE03-E19B492BD101}" type="presOf" srcId="{1624BE9A-D98D-4AD2-AC97-2C2A7C70A679}" destId="{36D9E5B9-3D05-44F0-9DEC-0D6E7D7332DC}" srcOrd="0" destOrd="2" presId="urn:microsoft.com/office/officeart/2005/8/layout/default"/>
    <dgm:cxn modelId="{A34FB8C9-2622-4353-A1D5-E3D2B21B1851}" type="presOf" srcId="{6BE65FB4-1094-449E-BC7F-7B2466E6D65A}" destId="{36D9E5B9-3D05-44F0-9DEC-0D6E7D7332DC}" srcOrd="0" destOrd="1" presId="urn:microsoft.com/office/officeart/2005/8/layout/default"/>
    <dgm:cxn modelId="{3DB288D9-7BE5-4BB4-A3A4-0540A5F55B78}" type="presOf" srcId="{0E17051A-1F47-4B55-98C3-B246F108C2FD}" destId="{4E5BAAD7-7103-4626-8D63-88E692782CC3}" srcOrd="0" destOrd="0" presId="urn:microsoft.com/office/officeart/2005/8/layout/default"/>
    <dgm:cxn modelId="{CD6C18F7-D596-4C84-A5F2-B3C875160FC3}" type="presOf" srcId="{E7CF0B83-3E28-4A3A-956F-BC6B2457E5B5}" destId="{FF284517-E861-41DC-A191-95FABAA938F4}" srcOrd="0" destOrd="0" presId="urn:microsoft.com/office/officeart/2005/8/layout/default"/>
    <dgm:cxn modelId="{A3839CFF-680E-40AC-A62F-E47B70325891}" type="presOf" srcId="{FA4BAC5A-5540-455B-9E96-E39FB6E180F6}" destId="{93445C61-EF32-49ED-8B68-4A90CA729670}" srcOrd="0" destOrd="0" presId="urn:microsoft.com/office/officeart/2005/8/layout/default"/>
    <dgm:cxn modelId="{FB0159E3-02AB-4E0E-950F-D39729525353}" type="presParOf" srcId="{6BAB5078-E769-47CB-BCCE-95B33C230CD7}" destId="{4E5BAAD7-7103-4626-8D63-88E692782CC3}" srcOrd="0" destOrd="0" presId="urn:microsoft.com/office/officeart/2005/8/layout/default"/>
    <dgm:cxn modelId="{61CF3A32-F8EA-429B-A429-EA8B0579C9E2}" type="presParOf" srcId="{6BAB5078-E769-47CB-BCCE-95B33C230CD7}" destId="{498E1242-A187-4A4E-BF36-430A3C9B88A9}" srcOrd="1" destOrd="0" presId="urn:microsoft.com/office/officeart/2005/8/layout/default"/>
    <dgm:cxn modelId="{396A0A18-EC08-4436-A1E4-62117DD638C8}" type="presParOf" srcId="{6BAB5078-E769-47CB-BCCE-95B33C230CD7}" destId="{36D9E5B9-3D05-44F0-9DEC-0D6E7D7332DC}" srcOrd="2" destOrd="0" presId="urn:microsoft.com/office/officeart/2005/8/layout/default"/>
    <dgm:cxn modelId="{CFDB1076-AC76-44CD-A0DC-79427C85E4B1}" type="presParOf" srcId="{6BAB5078-E769-47CB-BCCE-95B33C230CD7}" destId="{DC3B30C6-23A2-4B52-A150-F1F4BC776B20}" srcOrd="3" destOrd="0" presId="urn:microsoft.com/office/officeart/2005/8/layout/default"/>
    <dgm:cxn modelId="{529C6CEB-76D3-4D80-B366-6FC996720B50}" type="presParOf" srcId="{6BAB5078-E769-47CB-BCCE-95B33C230CD7}" destId="{FF284517-E861-41DC-A191-95FABAA938F4}" srcOrd="4" destOrd="0" presId="urn:microsoft.com/office/officeart/2005/8/layout/default"/>
    <dgm:cxn modelId="{7CFF8C24-8390-4200-9ABE-F9AC98F8FCB9}" type="presParOf" srcId="{6BAB5078-E769-47CB-BCCE-95B33C230CD7}" destId="{E8C1FEF3-0FCA-439F-92BE-7A70D1D19AA7}" srcOrd="5" destOrd="0" presId="urn:microsoft.com/office/officeart/2005/8/layout/default"/>
    <dgm:cxn modelId="{FC8AC00F-5568-4D1A-B510-922A6D508B2D}" type="presParOf" srcId="{6BAB5078-E769-47CB-BCCE-95B33C230CD7}" destId="{93445C61-EF32-49ED-8B68-4A90CA72967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A24A27-139D-4777-A2BC-3BE9762DFA00}" type="doc">
      <dgm:prSet loTypeId="urn:microsoft.com/office/officeart/2005/8/layout/matrix3" loCatId="matrix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65AAD1C-9EA1-4B91-B1B8-6033B903F224}">
      <dgm:prSet/>
      <dgm:spPr/>
      <dgm:t>
        <a:bodyPr/>
        <a:lstStyle/>
        <a:p>
          <a:r>
            <a:rPr lang="en-US">
              <a:latin typeface="Work Sans"/>
            </a:rPr>
            <a:t>Chat feature is helpful</a:t>
          </a:r>
        </a:p>
      </dgm:t>
    </dgm:pt>
    <dgm:pt modelId="{D9153E91-790E-497D-9694-833EC6909B70}" type="parTrans" cxnId="{EAE10F25-44F0-4EB1-8887-DD0F0FC7EA27}">
      <dgm:prSet/>
      <dgm:spPr/>
      <dgm:t>
        <a:bodyPr/>
        <a:lstStyle/>
        <a:p>
          <a:endParaRPr lang="en-US"/>
        </a:p>
      </dgm:t>
    </dgm:pt>
    <dgm:pt modelId="{46516D3E-FA6E-4DFD-9DAD-104A2CC7E73C}" type="sibTrans" cxnId="{EAE10F25-44F0-4EB1-8887-DD0F0FC7EA27}">
      <dgm:prSet/>
      <dgm:spPr/>
      <dgm:t>
        <a:bodyPr/>
        <a:lstStyle/>
        <a:p>
          <a:endParaRPr lang="en-US"/>
        </a:p>
      </dgm:t>
    </dgm:pt>
    <dgm:pt modelId="{E0277CD4-4B76-46CC-A669-D7FA128910ED}">
      <dgm:prSet/>
      <dgm:spPr/>
      <dgm:t>
        <a:bodyPr/>
        <a:lstStyle/>
        <a:p>
          <a:r>
            <a:rPr lang="en-US">
              <a:latin typeface="Work Sans"/>
            </a:rPr>
            <a:t>Renewal options are hard to find on the website</a:t>
          </a:r>
        </a:p>
      </dgm:t>
    </dgm:pt>
    <dgm:pt modelId="{B50AE7F6-1745-4558-AB8B-0ABFEAC7AD2C}" type="parTrans" cxnId="{2A5818A7-1DA2-4B43-98A8-A014AEE18C11}">
      <dgm:prSet/>
      <dgm:spPr/>
      <dgm:t>
        <a:bodyPr/>
        <a:lstStyle/>
        <a:p>
          <a:endParaRPr lang="en-US"/>
        </a:p>
      </dgm:t>
    </dgm:pt>
    <dgm:pt modelId="{5F610172-BE90-4F52-B28E-4A77B8EBAAB5}" type="sibTrans" cxnId="{2A5818A7-1DA2-4B43-98A8-A014AEE18C11}">
      <dgm:prSet/>
      <dgm:spPr/>
      <dgm:t>
        <a:bodyPr/>
        <a:lstStyle/>
        <a:p>
          <a:endParaRPr lang="en-US"/>
        </a:p>
      </dgm:t>
    </dgm:pt>
    <dgm:pt modelId="{67869420-0D2D-431B-87A4-0327F830334B}">
      <dgm:prSet/>
      <dgm:spPr/>
      <dgm:t>
        <a:bodyPr/>
        <a:lstStyle/>
        <a:p>
          <a:r>
            <a:rPr lang="en-US">
              <a:latin typeface="Work Sans"/>
            </a:rPr>
            <a:t>Renewal emails contain confusing instructions</a:t>
          </a:r>
        </a:p>
      </dgm:t>
    </dgm:pt>
    <dgm:pt modelId="{A8C7DDBF-B8AB-45AE-964E-164BEDAEBD64}" type="parTrans" cxnId="{70B0B666-EDE0-4B81-8473-4328C15718C3}">
      <dgm:prSet/>
      <dgm:spPr/>
      <dgm:t>
        <a:bodyPr/>
        <a:lstStyle/>
        <a:p>
          <a:endParaRPr lang="en-US"/>
        </a:p>
      </dgm:t>
    </dgm:pt>
    <dgm:pt modelId="{26A49848-47B2-4665-8F31-059ADC45183A}" type="sibTrans" cxnId="{70B0B666-EDE0-4B81-8473-4328C15718C3}">
      <dgm:prSet/>
      <dgm:spPr/>
      <dgm:t>
        <a:bodyPr/>
        <a:lstStyle/>
        <a:p>
          <a:endParaRPr lang="en-US"/>
        </a:p>
      </dgm:t>
    </dgm:pt>
    <dgm:pt modelId="{042EA868-E8D3-4511-9430-99AD3132B25A}">
      <dgm:prSet/>
      <dgm:spPr/>
      <dgm:t>
        <a:bodyPr/>
        <a:lstStyle/>
        <a:p>
          <a:r>
            <a:rPr lang="en-US">
              <a:latin typeface="Work Sans"/>
            </a:rPr>
            <a:t>Too much scrolling required to find items</a:t>
          </a:r>
        </a:p>
      </dgm:t>
    </dgm:pt>
    <dgm:pt modelId="{A4A31911-C9A9-422A-A51E-EA6AEC14419D}" type="parTrans" cxnId="{3D791C57-7BE2-4D4E-8D0C-7FC1E723E956}">
      <dgm:prSet/>
      <dgm:spPr/>
      <dgm:t>
        <a:bodyPr/>
        <a:lstStyle/>
        <a:p>
          <a:endParaRPr lang="en-US"/>
        </a:p>
      </dgm:t>
    </dgm:pt>
    <dgm:pt modelId="{AB91642A-7B67-4536-9027-C64CDE5D4514}" type="sibTrans" cxnId="{3D791C57-7BE2-4D4E-8D0C-7FC1E723E956}">
      <dgm:prSet/>
      <dgm:spPr/>
      <dgm:t>
        <a:bodyPr/>
        <a:lstStyle/>
        <a:p>
          <a:endParaRPr lang="en-US"/>
        </a:p>
      </dgm:t>
    </dgm:pt>
    <dgm:pt modelId="{11A51DC1-1F21-4C43-8622-4437A92D0A5D}" type="pres">
      <dgm:prSet presAssocID="{30A24A27-139D-4777-A2BC-3BE9762DFA00}" presName="matrix" presStyleCnt="0">
        <dgm:presLayoutVars>
          <dgm:chMax val="1"/>
          <dgm:dir/>
          <dgm:resizeHandles val="exact"/>
        </dgm:presLayoutVars>
      </dgm:prSet>
      <dgm:spPr/>
    </dgm:pt>
    <dgm:pt modelId="{D584AC57-9238-4F8C-A809-B72F78E0E92F}" type="pres">
      <dgm:prSet presAssocID="{30A24A27-139D-4777-A2BC-3BE9762DFA00}" presName="diamond" presStyleLbl="bgShp" presStyleIdx="0" presStyleCnt="1"/>
      <dgm:spPr/>
    </dgm:pt>
    <dgm:pt modelId="{A1E0620F-76FE-4562-A6EB-8DFCF67AEE0C}" type="pres">
      <dgm:prSet presAssocID="{30A24A27-139D-4777-A2BC-3BE9762DFA0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69F775-E910-4867-997A-1906C366F999}" type="pres">
      <dgm:prSet presAssocID="{30A24A27-139D-4777-A2BC-3BE9762DFA0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264CE08-55EF-4369-8F9B-ECBC17B71E28}" type="pres">
      <dgm:prSet presAssocID="{30A24A27-139D-4777-A2BC-3BE9762DFA0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D28873-7458-41F5-A4CE-05996D39BDE6}" type="pres">
      <dgm:prSet presAssocID="{30A24A27-139D-4777-A2BC-3BE9762DFA0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DB1011C-AF18-464C-AC92-ACE159B40043}" type="presOf" srcId="{30A24A27-139D-4777-A2BC-3BE9762DFA00}" destId="{11A51DC1-1F21-4C43-8622-4437A92D0A5D}" srcOrd="0" destOrd="0" presId="urn:microsoft.com/office/officeart/2005/8/layout/matrix3"/>
    <dgm:cxn modelId="{EAE10F25-44F0-4EB1-8887-DD0F0FC7EA27}" srcId="{30A24A27-139D-4777-A2BC-3BE9762DFA00}" destId="{165AAD1C-9EA1-4B91-B1B8-6033B903F224}" srcOrd="0" destOrd="0" parTransId="{D9153E91-790E-497D-9694-833EC6909B70}" sibTransId="{46516D3E-FA6E-4DFD-9DAD-104A2CC7E73C}"/>
    <dgm:cxn modelId="{5A34762D-B6E6-4CEC-BE17-CBFA8E19047C}" type="presOf" srcId="{E0277CD4-4B76-46CC-A669-D7FA128910ED}" destId="{6B69F775-E910-4867-997A-1906C366F999}" srcOrd="0" destOrd="0" presId="urn:microsoft.com/office/officeart/2005/8/layout/matrix3"/>
    <dgm:cxn modelId="{70B0B666-EDE0-4B81-8473-4328C15718C3}" srcId="{30A24A27-139D-4777-A2BC-3BE9762DFA00}" destId="{67869420-0D2D-431B-87A4-0327F830334B}" srcOrd="2" destOrd="0" parTransId="{A8C7DDBF-B8AB-45AE-964E-164BEDAEBD64}" sibTransId="{26A49848-47B2-4665-8F31-059ADC45183A}"/>
    <dgm:cxn modelId="{3D791C57-7BE2-4D4E-8D0C-7FC1E723E956}" srcId="{30A24A27-139D-4777-A2BC-3BE9762DFA00}" destId="{042EA868-E8D3-4511-9430-99AD3132B25A}" srcOrd="3" destOrd="0" parTransId="{A4A31911-C9A9-422A-A51E-EA6AEC14419D}" sibTransId="{AB91642A-7B67-4536-9027-C64CDE5D4514}"/>
    <dgm:cxn modelId="{AE54A679-7A9A-43FD-A379-200A39770D16}" type="presOf" srcId="{165AAD1C-9EA1-4B91-B1B8-6033B903F224}" destId="{A1E0620F-76FE-4562-A6EB-8DFCF67AEE0C}" srcOrd="0" destOrd="0" presId="urn:microsoft.com/office/officeart/2005/8/layout/matrix3"/>
    <dgm:cxn modelId="{0999737B-FB4A-4994-AF14-7F7C4F503F93}" type="presOf" srcId="{67869420-0D2D-431B-87A4-0327F830334B}" destId="{4264CE08-55EF-4369-8F9B-ECBC17B71E28}" srcOrd="0" destOrd="0" presId="urn:microsoft.com/office/officeart/2005/8/layout/matrix3"/>
    <dgm:cxn modelId="{2A5818A7-1DA2-4B43-98A8-A014AEE18C11}" srcId="{30A24A27-139D-4777-A2BC-3BE9762DFA00}" destId="{E0277CD4-4B76-46CC-A669-D7FA128910ED}" srcOrd="1" destOrd="0" parTransId="{B50AE7F6-1745-4558-AB8B-0ABFEAC7AD2C}" sibTransId="{5F610172-BE90-4F52-B28E-4A77B8EBAAB5}"/>
    <dgm:cxn modelId="{01C9E7B2-51C7-4860-955E-0B2003C82B29}" type="presOf" srcId="{042EA868-E8D3-4511-9430-99AD3132B25A}" destId="{98D28873-7458-41F5-A4CE-05996D39BDE6}" srcOrd="0" destOrd="0" presId="urn:microsoft.com/office/officeart/2005/8/layout/matrix3"/>
    <dgm:cxn modelId="{E8512641-BE9B-46DE-8052-3F66527B9F44}" type="presParOf" srcId="{11A51DC1-1F21-4C43-8622-4437A92D0A5D}" destId="{D584AC57-9238-4F8C-A809-B72F78E0E92F}" srcOrd="0" destOrd="0" presId="urn:microsoft.com/office/officeart/2005/8/layout/matrix3"/>
    <dgm:cxn modelId="{57F8C0CF-BA7D-4460-A6B2-2EB0933A750E}" type="presParOf" srcId="{11A51DC1-1F21-4C43-8622-4437A92D0A5D}" destId="{A1E0620F-76FE-4562-A6EB-8DFCF67AEE0C}" srcOrd="1" destOrd="0" presId="urn:microsoft.com/office/officeart/2005/8/layout/matrix3"/>
    <dgm:cxn modelId="{66FFF65D-ED73-4200-9432-DD81A318B5F5}" type="presParOf" srcId="{11A51DC1-1F21-4C43-8622-4437A92D0A5D}" destId="{6B69F775-E910-4867-997A-1906C366F999}" srcOrd="2" destOrd="0" presId="urn:microsoft.com/office/officeart/2005/8/layout/matrix3"/>
    <dgm:cxn modelId="{6924697B-F913-44C3-9D7B-E3E2F23124FC}" type="presParOf" srcId="{11A51DC1-1F21-4C43-8622-4437A92D0A5D}" destId="{4264CE08-55EF-4369-8F9B-ECBC17B71E28}" srcOrd="3" destOrd="0" presId="urn:microsoft.com/office/officeart/2005/8/layout/matrix3"/>
    <dgm:cxn modelId="{F7CED7D4-D50B-47EB-9D25-18CC6CE2316B}" type="presParOf" srcId="{11A51DC1-1F21-4C43-8622-4437A92D0A5D}" destId="{98D28873-7458-41F5-A4CE-05996D39BDE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1B3F5D-A9E0-4528-866F-FDC7A7AD23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EB87C5-6F0C-4A29-816B-5965181A8F5D}" type="pres">
      <dgm:prSet presAssocID="{641B3F5D-A9E0-4528-866F-FDC7A7AD23FA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A01021A-9EB9-468D-BFA7-072794977A08}" type="presOf" srcId="{641B3F5D-A9E0-4528-866F-FDC7A7AD23FA}" destId="{8DEB87C5-6F0C-4A29-816B-5965181A8F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1B3F5D-A9E0-4528-866F-FDC7A7AD23F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AB0039-32E6-44E3-A86D-07C5E09FE007}">
      <dgm:prSet/>
      <dgm:spPr/>
      <dgm:t>
        <a:bodyPr/>
        <a:lstStyle/>
        <a:p>
          <a:r>
            <a:rPr lang="en-US" dirty="0"/>
            <a:t>Average Task Duration: 1 Minute 27 Seconds</a:t>
          </a:r>
        </a:p>
      </dgm:t>
    </dgm:pt>
    <dgm:pt modelId="{45C40CA5-C177-4FDB-9288-C1DA18BA9B99}" type="parTrans" cxnId="{3964DB44-864A-402B-A863-4B6BA4B3FC3B}">
      <dgm:prSet/>
      <dgm:spPr/>
      <dgm:t>
        <a:bodyPr/>
        <a:lstStyle/>
        <a:p>
          <a:endParaRPr lang="en-US"/>
        </a:p>
      </dgm:t>
    </dgm:pt>
    <dgm:pt modelId="{761FC574-A7E9-4FFF-8CA8-80C0FDA56F7B}" type="sibTrans" cxnId="{3964DB44-864A-402B-A863-4B6BA4B3FC3B}">
      <dgm:prSet/>
      <dgm:spPr/>
      <dgm:t>
        <a:bodyPr/>
        <a:lstStyle/>
        <a:p>
          <a:endParaRPr lang="en-US"/>
        </a:p>
      </dgm:t>
    </dgm:pt>
    <dgm:pt modelId="{0FAB065C-6E5C-4222-9DA1-B8D246E25750}">
      <dgm:prSet/>
      <dgm:spPr/>
      <dgm:t>
        <a:bodyPr/>
        <a:lstStyle/>
        <a:p>
          <a:r>
            <a:rPr lang="en-US" dirty="0"/>
            <a:t>Average Page Views/Task: 6.15 Page Views</a:t>
          </a:r>
        </a:p>
      </dgm:t>
    </dgm:pt>
    <dgm:pt modelId="{CDE571F7-1DB7-47DA-9879-13FDCCFB3FB2}" type="parTrans" cxnId="{13A1BDB4-8C3D-4C1E-936B-4E3E953738D8}">
      <dgm:prSet/>
      <dgm:spPr/>
      <dgm:t>
        <a:bodyPr/>
        <a:lstStyle/>
        <a:p>
          <a:endParaRPr lang="en-US"/>
        </a:p>
      </dgm:t>
    </dgm:pt>
    <dgm:pt modelId="{FFB93839-F7BB-403E-A28F-A8E9CB9AE0BE}" type="sibTrans" cxnId="{13A1BDB4-8C3D-4C1E-936B-4E3E953738D8}">
      <dgm:prSet/>
      <dgm:spPr/>
      <dgm:t>
        <a:bodyPr/>
        <a:lstStyle/>
        <a:p>
          <a:endParaRPr lang="en-US"/>
        </a:p>
      </dgm:t>
    </dgm:pt>
    <dgm:pt modelId="{296AF8B1-9135-46E5-858F-AAA490A5B461}">
      <dgm:prSet/>
      <dgm:spPr/>
      <dgm:t>
        <a:bodyPr/>
        <a:lstStyle/>
        <a:p>
          <a:r>
            <a:rPr lang="en-US" dirty="0"/>
            <a:t>Book Search Task-100% Complete, 0% Abandoned</a:t>
          </a:r>
        </a:p>
      </dgm:t>
    </dgm:pt>
    <dgm:pt modelId="{D392EA1C-B8E2-4240-9EB5-3E897C359838}" type="parTrans" cxnId="{94E8E79E-1A72-4C26-9E73-DABDA93B715D}">
      <dgm:prSet/>
      <dgm:spPr/>
      <dgm:t>
        <a:bodyPr/>
        <a:lstStyle/>
        <a:p>
          <a:endParaRPr lang="en-US"/>
        </a:p>
      </dgm:t>
    </dgm:pt>
    <dgm:pt modelId="{1DCD2231-9972-447D-A424-2779DCCCF58C}" type="sibTrans" cxnId="{94E8E79E-1A72-4C26-9E73-DABDA93B715D}">
      <dgm:prSet/>
      <dgm:spPr/>
      <dgm:t>
        <a:bodyPr/>
        <a:lstStyle/>
        <a:p>
          <a:endParaRPr lang="en-US"/>
        </a:p>
      </dgm:t>
    </dgm:pt>
    <dgm:pt modelId="{8477DF3F-F817-4847-906C-E7F4BA6B2DD2}">
      <dgm:prSet/>
      <dgm:spPr/>
      <dgm:t>
        <a:bodyPr/>
        <a:lstStyle/>
        <a:p>
          <a:r>
            <a:rPr lang="en-US" dirty="0"/>
            <a:t>Research Guides Task-75% Complete, 20% Abandoned, 5% Blank</a:t>
          </a:r>
        </a:p>
      </dgm:t>
    </dgm:pt>
    <dgm:pt modelId="{5F474231-91D2-43C1-AE81-624892A4004A}" type="parTrans" cxnId="{33A3AA64-9A1B-43E9-B0DD-A7AF0C18B182}">
      <dgm:prSet/>
      <dgm:spPr/>
      <dgm:t>
        <a:bodyPr/>
        <a:lstStyle/>
        <a:p>
          <a:endParaRPr lang="en-US"/>
        </a:p>
      </dgm:t>
    </dgm:pt>
    <dgm:pt modelId="{DE6F2AF8-A9A9-4FF2-8DD8-80DC886DCF01}" type="sibTrans" cxnId="{33A3AA64-9A1B-43E9-B0DD-A7AF0C18B182}">
      <dgm:prSet/>
      <dgm:spPr/>
      <dgm:t>
        <a:bodyPr/>
        <a:lstStyle/>
        <a:p>
          <a:endParaRPr lang="en-US"/>
        </a:p>
      </dgm:t>
    </dgm:pt>
    <dgm:pt modelId="{85A37E6C-8F37-419B-8B14-6C7F797D7EA9}">
      <dgm:prSet/>
      <dgm:spPr/>
      <dgm:t>
        <a:bodyPr/>
        <a:lstStyle/>
        <a:p>
          <a:r>
            <a:rPr lang="en-US" dirty="0"/>
            <a:t>Writing Center Hours Task-60% Complete, 30% Abandoned, 10% Blank</a:t>
          </a:r>
        </a:p>
      </dgm:t>
    </dgm:pt>
    <dgm:pt modelId="{616CECB0-7678-489E-944F-3FAB9BFA41FF}" type="parTrans" cxnId="{AD2F8427-3660-4321-A4B5-76014B37A5E1}">
      <dgm:prSet/>
      <dgm:spPr/>
      <dgm:t>
        <a:bodyPr/>
        <a:lstStyle/>
        <a:p>
          <a:endParaRPr lang="en-US"/>
        </a:p>
      </dgm:t>
    </dgm:pt>
    <dgm:pt modelId="{AA069D3B-CB58-4AC5-89D1-141054E72E42}" type="sibTrans" cxnId="{AD2F8427-3660-4321-A4B5-76014B37A5E1}">
      <dgm:prSet/>
      <dgm:spPr/>
      <dgm:t>
        <a:bodyPr/>
        <a:lstStyle/>
        <a:p>
          <a:endParaRPr lang="en-US"/>
        </a:p>
      </dgm:t>
    </dgm:pt>
    <dgm:pt modelId="{B1AB2B30-95CC-4301-A317-977A473E7443}">
      <dgm:prSet/>
      <dgm:spPr/>
      <dgm:t>
        <a:bodyPr/>
        <a:lstStyle/>
        <a:p>
          <a:r>
            <a:rPr lang="en-US" dirty="0"/>
            <a:t>Printing Task-85% Complete, 15% Blank</a:t>
          </a:r>
        </a:p>
      </dgm:t>
    </dgm:pt>
    <dgm:pt modelId="{021CC00B-F6FD-4106-9776-ED0B7F446B4C}" type="parTrans" cxnId="{3EB6F6FA-0A22-4634-B7F5-D3795D36B584}">
      <dgm:prSet/>
      <dgm:spPr/>
      <dgm:t>
        <a:bodyPr/>
        <a:lstStyle/>
        <a:p>
          <a:endParaRPr lang="en-US"/>
        </a:p>
      </dgm:t>
    </dgm:pt>
    <dgm:pt modelId="{68E7A4F6-9439-4F66-9EC0-1CA9A0C05F6D}" type="sibTrans" cxnId="{3EB6F6FA-0A22-4634-B7F5-D3795D36B584}">
      <dgm:prSet/>
      <dgm:spPr/>
      <dgm:t>
        <a:bodyPr/>
        <a:lstStyle/>
        <a:p>
          <a:endParaRPr lang="en-US"/>
        </a:p>
      </dgm:t>
    </dgm:pt>
    <dgm:pt modelId="{341B1B8A-2651-4139-AF33-D0CA5FBA56B1}" type="pres">
      <dgm:prSet presAssocID="{641B3F5D-A9E0-4528-866F-FDC7A7AD23FA}" presName="linear" presStyleCnt="0">
        <dgm:presLayoutVars>
          <dgm:animLvl val="lvl"/>
          <dgm:resizeHandles val="exact"/>
        </dgm:presLayoutVars>
      </dgm:prSet>
      <dgm:spPr/>
    </dgm:pt>
    <dgm:pt modelId="{E89876CB-4D29-4206-90BE-F3D6578B1786}" type="pres">
      <dgm:prSet presAssocID="{C3AB0039-32E6-44E3-A86D-07C5E09FE00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9AF272A-ABEC-4AB4-9B62-B2A81366FD5B}" type="pres">
      <dgm:prSet presAssocID="{761FC574-A7E9-4FFF-8CA8-80C0FDA56F7B}" presName="spacer" presStyleCnt="0"/>
      <dgm:spPr/>
    </dgm:pt>
    <dgm:pt modelId="{B9C79FCB-B4B6-4E86-BA54-B3AB2503B8CD}" type="pres">
      <dgm:prSet presAssocID="{0FAB065C-6E5C-4222-9DA1-B8D246E2575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421985A-344A-42F8-8119-ACA8CFDC28C7}" type="pres">
      <dgm:prSet presAssocID="{FFB93839-F7BB-403E-A28F-A8E9CB9AE0BE}" presName="spacer" presStyleCnt="0"/>
      <dgm:spPr/>
    </dgm:pt>
    <dgm:pt modelId="{36E95F04-016E-4B93-894D-08EB9C52F083}" type="pres">
      <dgm:prSet presAssocID="{296AF8B1-9135-46E5-858F-AAA490A5B46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98F4B74-9F25-41F3-A0FA-A6C1C22965C1}" type="pres">
      <dgm:prSet presAssocID="{1DCD2231-9972-447D-A424-2779DCCCF58C}" presName="spacer" presStyleCnt="0"/>
      <dgm:spPr/>
    </dgm:pt>
    <dgm:pt modelId="{AEC8ACF8-D8D5-4923-95B7-DF810361AC9C}" type="pres">
      <dgm:prSet presAssocID="{8477DF3F-F817-4847-906C-E7F4BA6B2DD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96C91D0-DDF0-4591-9494-788801D8824E}" type="pres">
      <dgm:prSet presAssocID="{DE6F2AF8-A9A9-4FF2-8DD8-80DC886DCF01}" presName="spacer" presStyleCnt="0"/>
      <dgm:spPr/>
    </dgm:pt>
    <dgm:pt modelId="{63C937F7-948A-4BE4-9428-CA24FBE31E54}" type="pres">
      <dgm:prSet presAssocID="{85A37E6C-8F37-419B-8B14-6C7F797D7EA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69A29B0-5252-4123-84D9-383D2AB2CB2B}" type="pres">
      <dgm:prSet presAssocID="{AA069D3B-CB58-4AC5-89D1-141054E72E42}" presName="spacer" presStyleCnt="0"/>
      <dgm:spPr/>
    </dgm:pt>
    <dgm:pt modelId="{B5729EBD-3D70-480D-AED7-11735DDDECFC}" type="pres">
      <dgm:prSet presAssocID="{B1AB2B30-95CC-4301-A317-977A473E74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D2F8427-3660-4321-A4B5-76014B37A5E1}" srcId="{641B3F5D-A9E0-4528-866F-FDC7A7AD23FA}" destId="{85A37E6C-8F37-419B-8B14-6C7F797D7EA9}" srcOrd="4" destOrd="0" parTransId="{616CECB0-7678-489E-944F-3FAB9BFA41FF}" sibTransId="{AA069D3B-CB58-4AC5-89D1-141054E72E42}"/>
    <dgm:cxn modelId="{116C463B-7232-4648-9521-DB2C7BBB2126}" type="presOf" srcId="{85A37E6C-8F37-419B-8B14-6C7F797D7EA9}" destId="{63C937F7-948A-4BE4-9428-CA24FBE31E54}" srcOrd="0" destOrd="0" presId="urn:microsoft.com/office/officeart/2005/8/layout/vList2"/>
    <dgm:cxn modelId="{33A3AA64-9A1B-43E9-B0DD-A7AF0C18B182}" srcId="{641B3F5D-A9E0-4528-866F-FDC7A7AD23FA}" destId="{8477DF3F-F817-4847-906C-E7F4BA6B2DD2}" srcOrd="3" destOrd="0" parTransId="{5F474231-91D2-43C1-AE81-624892A4004A}" sibTransId="{DE6F2AF8-A9A9-4FF2-8DD8-80DC886DCF01}"/>
    <dgm:cxn modelId="{3964DB44-864A-402B-A863-4B6BA4B3FC3B}" srcId="{641B3F5D-A9E0-4528-866F-FDC7A7AD23FA}" destId="{C3AB0039-32E6-44E3-A86D-07C5E09FE007}" srcOrd="0" destOrd="0" parTransId="{45C40CA5-C177-4FDB-9288-C1DA18BA9B99}" sibTransId="{761FC574-A7E9-4FFF-8CA8-80C0FDA56F7B}"/>
    <dgm:cxn modelId="{03690D73-0425-429E-812C-99C2F0EE379B}" type="presOf" srcId="{296AF8B1-9135-46E5-858F-AAA490A5B461}" destId="{36E95F04-016E-4B93-894D-08EB9C52F083}" srcOrd="0" destOrd="0" presId="urn:microsoft.com/office/officeart/2005/8/layout/vList2"/>
    <dgm:cxn modelId="{94E8E79E-1A72-4C26-9E73-DABDA93B715D}" srcId="{641B3F5D-A9E0-4528-866F-FDC7A7AD23FA}" destId="{296AF8B1-9135-46E5-858F-AAA490A5B461}" srcOrd="2" destOrd="0" parTransId="{D392EA1C-B8E2-4240-9EB5-3E897C359838}" sibTransId="{1DCD2231-9972-447D-A424-2779DCCCF58C}"/>
    <dgm:cxn modelId="{E1A4A1AC-A833-4FC4-A2CA-31E8E205A68A}" type="presOf" srcId="{8477DF3F-F817-4847-906C-E7F4BA6B2DD2}" destId="{AEC8ACF8-D8D5-4923-95B7-DF810361AC9C}" srcOrd="0" destOrd="0" presId="urn:microsoft.com/office/officeart/2005/8/layout/vList2"/>
    <dgm:cxn modelId="{13A1BDB4-8C3D-4C1E-936B-4E3E953738D8}" srcId="{641B3F5D-A9E0-4528-866F-FDC7A7AD23FA}" destId="{0FAB065C-6E5C-4222-9DA1-B8D246E25750}" srcOrd="1" destOrd="0" parTransId="{CDE571F7-1DB7-47DA-9879-13FDCCFB3FB2}" sibTransId="{FFB93839-F7BB-403E-A28F-A8E9CB9AE0BE}"/>
    <dgm:cxn modelId="{8025D7BB-7392-4EAD-A965-A6D3F1FA1F17}" type="presOf" srcId="{0FAB065C-6E5C-4222-9DA1-B8D246E25750}" destId="{B9C79FCB-B4B6-4E86-BA54-B3AB2503B8CD}" srcOrd="0" destOrd="0" presId="urn:microsoft.com/office/officeart/2005/8/layout/vList2"/>
    <dgm:cxn modelId="{8AFA55BC-F739-4320-8088-A7519723222E}" type="presOf" srcId="{641B3F5D-A9E0-4528-866F-FDC7A7AD23FA}" destId="{341B1B8A-2651-4139-AF33-D0CA5FBA56B1}" srcOrd="0" destOrd="0" presId="urn:microsoft.com/office/officeart/2005/8/layout/vList2"/>
    <dgm:cxn modelId="{F67698C2-3AD1-4C32-804D-A526C1421D39}" type="presOf" srcId="{C3AB0039-32E6-44E3-A86D-07C5E09FE007}" destId="{E89876CB-4D29-4206-90BE-F3D6578B1786}" srcOrd="0" destOrd="0" presId="urn:microsoft.com/office/officeart/2005/8/layout/vList2"/>
    <dgm:cxn modelId="{149C01F7-27F8-4214-9494-8925A674D06E}" type="presOf" srcId="{B1AB2B30-95CC-4301-A317-977A473E7443}" destId="{B5729EBD-3D70-480D-AED7-11735DDDECFC}" srcOrd="0" destOrd="0" presId="urn:microsoft.com/office/officeart/2005/8/layout/vList2"/>
    <dgm:cxn modelId="{3EB6F6FA-0A22-4634-B7F5-D3795D36B584}" srcId="{641B3F5D-A9E0-4528-866F-FDC7A7AD23FA}" destId="{B1AB2B30-95CC-4301-A317-977A473E7443}" srcOrd="5" destOrd="0" parTransId="{021CC00B-F6FD-4106-9776-ED0B7F446B4C}" sibTransId="{68E7A4F6-9439-4F66-9EC0-1CA9A0C05F6D}"/>
    <dgm:cxn modelId="{89FD11A1-8217-4545-9D7B-1615E98A4AA0}" type="presParOf" srcId="{341B1B8A-2651-4139-AF33-D0CA5FBA56B1}" destId="{E89876CB-4D29-4206-90BE-F3D6578B1786}" srcOrd="0" destOrd="0" presId="urn:microsoft.com/office/officeart/2005/8/layout/vList2"/>
    <dgm:cxn modelId="{5280DA29-E56C-44D4-B38F-0BCA6AF1CB29}" type="presParOf" srcId="{341B1B8A-2651-4139-AF33-D0CA5FBA56B1}" destId="{D9AF272A-ABEC-4AB4-9B62-B2A81366FD5B}" srcOrd="1" destOrd="0" presId="urn:microsoft.com/office/officeart/2005/8/layout/vList2"/>
    <dgm:cxn modelId="{4CADCF6A-F8AF-448B-A4ED-7D7904F7A13F}" type="presParOf" srcId="{341B1B8A-2651-4139-AF33-D0CA5FBA56B1}" destId="{B9C79FCB-B4B6-4E86-BA54-B3AB2503B8CD}" srcOrd="2" destOrd="0" presId="urn:microsoft.com/office/officeart/2005/8/layout/vList2"/>
    <dgm:cxn modelId="{8A48222B-4C28-456D-8E3A-20C618A9BFC8}" type="presParOf" srcId="{341B1B8A-2651-4139-AF33-D0CA5FBA56B1}" destId="{8421985A-344A-42F8-8119-ACA8CFDC28C7}" srcOrd="3" destOrd="0" presId="urn:microsoft.com/office/officeart/2005/8/layout/vList2"/>
    <dgm:cxn modelId="{AF22A0BB-01D5-4C6E-976A-E5687ACEDB33}" type="presParOf" srcId="{341B1B8A-2651-4139-AF33-D0CA5FBA56B1}" destId="{36E95F04-016E-4B93-894D-08EB9C52F083}" srcOrd="4" destOrd="0" presId="urn:microsoft.com/office/officeart/2005/8/layout/vList2"/>
    <dgm:cxn modelId="{683A8E3A-7294-4811-B4BE-158AADAC0B4F}" type="presParOf" srcId="{341B1B8A-2651-4139-AF33-D0CA5FBA56B1}" destId="{F98F4B74-9F25-41F3-A0FA-A6C1C22965C1}" srcOrd="5" destOrd="0" presId="urn:microsoft.com/office/officeart/2005/8/layout/vList2"/>
    <dgm:cxn modelId="{2F81406A-4849-49F9-9F69-56BE819334C4}" type="presParOf" srcId="{341B1B8A-2651-4139-AF33-D0CA5FBA56B1}" destId="{AEC8ACF8-D8D5-4923-95B7-DF810361AC9C}" srcOrd="6" destOrd="0" presId="urn:microsoft.com/office/officeart/2005/8/layout/vList2"/>
    <dgm:cxn modelId="{3E816C0D-DA00-493C-8E6B-BA898A527AE2}" type="presParOf" srcId="{341B1B8A-2651-4139-AF33-D0CA5FBA56B1}" destId="{896C91D0-DDF0-4591-9494-788801D8824E}" srcOrd="7" destOrd="0" presId="urn:microsoft.com/office/officeart/2005/8/layout/vList2"/>
    <dgm:cxn modelId="{6CB88D21-D089-4A6F-8A57-E64A8601A9A4}" type="presParOf" srcId="{341B1B8A-2651-4139-AF33-D0CA5FBA56B1}" destId="{63C937F7-948A-4BE4-9428-CA24FBE31E54}" srcOrd="8" destOrd="0" presId="urn:microsoft.com/office/officeart/2005/8/layout/vList2"/>
    <dgm:cxn modelId="{35114AF3-590C-4EBE-A327-10014D57881C}" type="presParOf" srcId="{341B1B8A-2651-4139-AF33-D0CA5FBA56B1}" destId="{069A29B0-5252-4123-84D9-383D2AB2CB2B}" srcOrd="9" destOrd="0" presId="urn:microsoft.com/office/officeart/2005/8/layout/vList2"/>
    <dgm:cxn modelId="{565370D5-28AD-4ACF-8F17-C2D22D4A20A0}" type="presParOf" srcId="{341B1B8A-2651-4139-AF33-D0CA5FBA56B1}" destId="{B5729EBD-3D70-480D-AED7-11735DDDECF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1B3F5D-A9E0-4528-866F-FDC7A7AD23F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AB0039-32E6-44E3-A86D-07C5E09FE007}">
      <dgm:prSet/>
      <dgm:spPr/>
      <dgm:t>
        <a:bodyPr/>
        <a:lstStyle/>
        <a:p>
          <a:r>
            <a:rPr lang="en-US"/>
            <a:t>Average Task Duration: 2 Minutes</a:t>
          </a:r>
        </a:p>
      </dgm:t>
    </dgm:pt>
    <dgm:pt modelId="{45C40CA5-C177-4FDB-9288-C1DA18BA9B99}" type="parTrans" cxnId="{3964DB44-864A-402B-A863-4B6BA4B3FC3B}">
      <dgm:prSet/>
      <dgm:spPr/>
      <dgm:t>
        <a:bodyPr/>
        <a:lstStyle/>
        <a:p>
          <a:endParaRPr lang="en-US"/>
        </a:p>
      </dgm:t>
    </dgm:pt>
    <dgm:pt modelId="{761FC574-A7E9-4FFF-8CA8-80C0FDA56F7B}" type="sibTrans" cxnId="{3964DB44-864A-402B-A863-4B6BA4B3FC3B}">
      <dgm:prSet/>
      <dgm:spPr/>
      <dgm:t>
        <a:bodyPr/>
        <a:lstStyle/>
        <a:p>
          <a:endParaRPr lang="en-US"/>
        </a:p>
      </dgm:t>
    </dgm:pt>
    <dgm:pt modelId="{0FAB065C-6E5C-4222-9DA1-B8D246E25750}">
      <dgm:prSet/>
      <dgm:spPr/>
      <dgm:t>
        <a:bodyPr/>
        <a:lstStyle/>
        <a:p>
          <a:r>
            <a:rPr lang="en-US"/>
            <a:t>Average Page Views/Task: 5.725 Page Views</a:t>
          </a:r>
        </a:p>
      </dgm:t>
    </dgm:pt>
    <dgm:pt modelId="{CDE571F7-1DB7-47DA-9879-13FDCCFB3FB2}" type="parTrans" cxnId="{13A1BDB4-8C3D-4C1E-936B-4E3E953738D8}">
      <dgm:prSet/>
      <dgm:spPr/>
      <dgm:t>
        <a:bodyPr/>
        <a:lstStyle/>
        <a:p>
          <a:endParaRPr lang="en-US"/>
        </a:p>
      </dgm:t>
    </dgm:pt>
    <dgm:pt modelId="{FFB93839-F7BB-403E-A28F-A8E9CB9AE0BE}" type="sibTrans" cxnId="{13A1BDB4-8C3D-4C1E-936B-4E3E953738D8}">
      <dgm:prSet/>
      <dgm:spPr/>
      <dgm:t>
        <a:bodyPr/>
        <a:lstStyle/>
        <a:p>
          <a:endParaRPr lang="en-US"/>
        </a:p>
      </dgm:t>
    </dgm:pt>
    <dgm:pt modelId="{296AF8B1-9135-46E5-858F-AAA490A5B461}">
      <dgm:prSet/>
      <dgm:spPr/>
      <dgm:t>
        <a:bodyPr/>
        <a:lstStyle/>
        <a:p>
          <a:r>
            <a:rPr lang="en-US"/>
            <a:t>Book Search Task-75% Complete, 25% Abandoned</a:t>
          </a:r>
        </a:p>
      </dgm:t>
    </dgm:pt>
    <dgm:pt modelId="{D392EA1C-B8E2-4240-9EB5-3E897C359838}" type="parTrans" cxnId="{94E8E79E-1A72-4C26-9E73-DABDA93B715D}">
      <dgm:prSet/>
      <dgm:spPr/>
      <dgm:t>
        <a:bodyPr/>
        <a:lstStyle/>
        <a:p>
          <a:endParaRPr lang="en-US"/>
        </a:p>
      </dgm:t>
    </dgm:pt>
    <dgm:pt modelId="{1DCD2231-9972-447D-A424-2779DCCCF58C}" type="sibTrans" cxnId="{94E8E79E-1A72-4C26-9E73-DABDA93B715D}">
      <dgm:prSet/>
      <dgm:spPr/>
      <dgm:t>
        <a:bodyPr/>
        <a:lstStyle/>
        <a:p>
          <a:endParaRPr lang="en-US"/>
        </a:p>
      </dgm:t>
    </dgm:pt>
    <dgm:pt modelId="{8477DF3F-F817-4847-906C-E7F4BA6B2DD2}">
      <dgm:prSet/>
      <dgm:spPr/>
      <dgm:t>
        <a:bodyPr/>
        <a:lstStyle/>
        <a:p>
          <a:r>
            <a:rPr lang="en-US"/>
            <a:t>Research Guides Task-62.5% Complete, 25% Abandoned, 12.5% Blank</a:t>
          </a:r>
        </a:p>
      </dgm:t>
    </dgm:pt>
    <dgm:pt modelId="{5F474231-91D2-43C1-AE81-624892A4004A}" type="parTrans" cxnId="{33A3AA64-9A1B-43E9-B0DD-A7AF0C18B182}">
      <dgm:prSet/>
      <dgm:spPr/>
      <dgm:t>
        <a:bodyPr/>
        <a:lstStyle/>
        <a:p>
          <a:endParaRPr lang="en-US"/>
        </a:p>
      </dgm:t>
    </dgm:pt>
    <dgm:pt modelId="{DE6F2AF8-A9A9-4FF2-8DD8-80DC886DCF01}" type="sibTrans" cxnId="{33A3AA64-9A1B-43E9-B0DD-A7AF0C18B182}">
      <dgm:prSet/>
      <dgm:spPr/>
      <dgm:t>
        <a:bodyPr/>
        <a:lstStyle/>
        <a:p>
          <a:endParaRPr lang="en-US"/>
        </a:p>
      </dgm:t>
    </dgm:pt>
    <dgm:pt modelId="{85A37E6C-8F37-419B-8B14-6C7F797D7EA9}">
      <dgm:prSet/>
      <dgm:spPr/>
      <dgm:t>
        <a:bodyPr/>
        <a:lstStyle/>
        <a:p>
          <a:r>
            <a:rPr lang="en-US"/>
            <a:t>Writing Center Hours Task-62.5% Complete, 25% Abandoned, 12.5% Blank</a:t>
          </a:r>
        </a:p>
      </dgm:t>
    </dgm:pt>
    <dgm:pt modelId="{616CECB0-7678-489E-944F-3FAB9BFA41FF}" type="parTrans" cxnId="{AD2F8427-3660-4321-A4B5-76014B37A5E1}">
      <dgm:prSet/>
      <dgm:spPr/>
      <dgm:t>
        <a:bodyPr/>
        <a:lstStyle/>
        <a:p>
          <a:endParaRPr lang="en-US"/>
        </a:p>
      </dgm:t>
    </dgm:pt>
    <dgm:pt modelId="{AA069D3B-CB58-4AC5-89D1-141054E72E42}" type="sibTrans" cxnId="{AD2F8427-3660-4321-A4B5-76014B37A5E1}">
      <dgm:prSet/>
      <dgm:spPr/>
      <dgm:t>
        <a:bodyPr/>
        <a:lstStyle/>
        <a:p>
          <a:endParaRPr lang="en-US"/>
        </a:p>
      </dgm:t>
    </dgm:pt>
    <dgm:pt modelId="{B1AB2B30-95CC-4301-A317-977A473E7443}">
      <dgm:prSet/>
      <dgm:spPr/>
      <dgm:t>
        <a:bodyPr/>
        <a:lstStyle/>
        <a:p>
          <a:r>
            <a:rPr lang="en-US"/>
            <a:t>Printing Task-75% Complete, 12.5% Abandoned, 12.5% Blank</a:t>
          </a:r>
        </a:p>
      </dgm:t>
    </dgm:pt>
    <dgm:pt modelId="{021CC00B-F6FD-4106-9776-ED0B7F446B4C}" type="parTrans" cxnId="{3EB6F6FA-0A22-4634-B7F5-D3795D36B584}">
      <dgm:prSet/>
      <dgm:spPr/>
      <dgm:t>
        <a:bodyPr/>
        <a:lstStyle/>
        <a:p>
          <a:endParaRPr lang="en-US"/>
        </a:p>
      </dgm:t>
    </dgm:pt>
    <dgm:pt modelId="{68E7A4F6-9439-4F66-9EC0-1CA9A0C05F6D}" type="sibTrans" cxnId="{3EB6F6FA-0A22-4634-B7F5-D3795D36B584}">
      <dgm:prSet/>
      <dgm:spPr/>
      <dgm:t>
        <a:bodyPr/>
        <a:lstStyle/>
        <a:p>
          <a:endParaRPr lang="en-US"/>
        </a:p>
      </dgm:t>
    </dgm:pt>
    <dgm:pt modelId="{341B1B8A-2651-4139-AF33-D0CA5FBA56B1}" type="pres">
      <dgm:prSet presAssocID="{641B3F5D-A9E0-4528-866F-FDC7A7AD23FA}" presName="linear" presStyleCnt="0">
        <dgm:presLayoutVars>
          <dgm:animLvl val="lvl"/>
          <dgm:resizeHandles val="exact"/>
        </dgm:presLayoutVars>
      </dgm:prSet>
      <dgm:spPr/>
    </dgm:pt>
    <dgm:pt modelId="{E89876CB-4D29-4206-90BE-F3D6578B1786}" type="pres">
      <dgm:prSet presAssocID="{C3AB0039-32E6-44E3-A86D-07C5E09FE00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9AF272A-ABEC-4AB4-9B62-B2A81366FD5B}" type="pres">
      <dgm:prSet presAssocID="{761FC574-A7E9-4FFF-8CA8-80C0FDA56F7B}" presName="spacer" presStyleCnt="0"/>
      <dgm:spPr/>
    </dgm:pt>
    <dgm:pt modelId="{B9C79FCB-B4B6-4E86-BA54-B3AB2503B8CD}" type="pres">
      <dgm:prSet presAssocID="{0FAB065C-6E5C-4222-9DA1-B8D246E2575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421985A-344A-42F8-8119-ACA8CFDC28C7}" type="pres">
      <dgm:prSet presAssocID="{FFB93839-F7BB-403E-A28F-A8E9CB9AE0BE}" presName="spacer" presStyleCnt="0"/>
      <dgm:spPr/>
    </dgm:pt>
    <dgm:pt modelId="{36E95F04-016E-4B93-894D-08EB9C52F083}" type="pres">
      <dgm:prSet presAssocID="{296AF8B1-9135-46E5-858F-AAA490A5B46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98F4B74-9F25-41F3-A0FA-A6C1C22965C1}" type="pres">
      <dgm:prSet presAssocID="{1DCD2231-9972-447D-A424-2779DCCCF58C}" presName="spacer" presStyleCnt="0"/>
      <dgm:spPr/>
    </dgm:pt>
    <dgm:pt modelId="{AEC8ACF8-D8D5-4923-95B7-DF810361AC9C}" type="pres">
      <dgm:prSet presAssocID="{8477DF3F-F817-4847-906C-E7F4BA6B2DD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96C91D0-DDF0-4591-9494-788801D8824E}" type="pres">
      <dgm:prSet presAssocID="{DE6F2AF8-A9A9-4FF2-8DD8-80DC886DCF01}" presName="spacer" presStyleCnt="0"/>
      <dgm:spPr/>
    </dgm:pt>
    <dgm:pt modelId="{63C937F7-948A-4BE4-9428-CA24FBE31E54}" type="pres">
      <dgm:prSet presAssocID="{85A37E6C-8F37-419B-8B14-6C7F797D7EA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69A29B0-5252-4123-84D9-383D2AB2CB2B}" type="pres">
      <dgm:prSet presAssocID="{AA069D3B-CB58-4AC5-89D1-141054E72E42}" presName="spacer" presStyleCnt="0"/>
      <dgm:spPr/>
    </dgm:pt>
    <dgm:pt modelId="{B5729EBD-3D70-480D-AED7-11735DDDECFC}" type="pres">
      <dgm:prSet presAssocID="{B1AB2B30-95CC-4301-A317-977A473E74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D2F8427-3660-4321-A4B5-76014B37A5E1}" srcId="{641B3F5D-A9E0-4528-866F-FDC7A7AD23FA}" destId="{85A37E6C-8F37-419B-8B14-6C7F797D7EA9}" srcOrd="4" destOrd="0" parTransId="{616CECB0-7678-489E-944F-3FAB9BFA41FF}" sibTransId="{AA069D3B-CB58-4AC5-89D1-141054E72E42}"/>
    <dgm:cxn modelId="{116C463B-7232-4648-9521-DB2C7BBB2126}" type="presOf" srcId="{85A37E6C-8F37-419B-8B14-6C7F797D7EA9}" destId="{63C937F7-948A-4BE4-9428-CA24FBE31E54}" srcOrd="0" destOrd="0" presId="urn:microsoft.com/office/officeart/2005/8/layout/vList2"/>
    <dgm:cxn modelId="{33A3AA64-9A1B-43E9-B0DD-A7AF0C18B182}" srcId="{641B3F5D-A9E0-4528-866F-FDC7A7AD23FA}" destId="{8477DF3F-F817-4847-906C-E7F4BA6B2DD2}" srcOrd="3" destOrd="0" parTransId="{5F474231-91D2-43C1-AE81-624892A4004A}" sibTransId="{DE6F2AF8-A9A9-4FF2-8DD8-80DC886DCF01}"/>
    <dgm:cxn modelId="{3964DB44-864A-402B-A863-4B6BA4B3FC3B}" srcId="{641B3F5D-A9E0-4528-866F-FDC7A7AD23FA}" destId="{C3AB0039-32E6-44E3-A86D-07C5E09FE007}" srcOrd="0" destOrd="0" parTransId="{45C40CA5-C177-4FDB-9288-C1DA18BA9B99}" sibTransId="{761FC574-A7E9-4FFF-8CA8-80C0FDA56F7B}"/>
    <dgm:cxn modelId="{03690D73-0425-429E-812C-99C2F0EE379B}" type="presOf" srcId="{296AF8B1-9135-46E5-858F-AAA490A5B461}" destId="{36E95F04-016E-4B93-894D-08EB9C52F083}" srcOrd="0" destOrd="0" presId="urn:microsoft.com/office/officeart/2005/8/layout/vList2"/>
    <dgm:cxn modelId="{94E8E79E-1A72-4C26-9E73-DABDA93B715D}" srcId="{641B3F5D-A9E0-4528-866F-FDC7A7AD23FA}" destId="{296AF8B1-9135-46E5-858F-AAA490A5B461}" srcOrd="2" destOrd="0" parTransId="{D392EA1C-B8E2-4240-9EB5-3E897C359838}" sibTransId="{1DCD2231-9972-447D-A424-2779DCCCF58C}"/>
    <dgm:cxn modelId="{E1A4A1AC-A833-4FC4-A2CA-31E8E205A68A}" type="presOf" srcId="{8477DF3F-F817-4847-906C-E7F4BA6B2DD2}" destId="{AEC8ACF8-D8D5-4923-95B7-DF810361AC9C}" srcOrd="0" destOrd="0" presId="urn:microsoft.com/office/officeart/2005/8/layout/vList2"/>
    <dgm:cxn modelId="{13A1BDB4-8C3D-4C1E-936B-4E3E953738D8}" srcId="{641B3F5D-A9E0-4528-866F-FDC7A7AD23FA}" destId="{0FAB065C-6E5C-4222-9DA1-B8D246E25750}" srcOrd="1" destOrd="0" parTransId="{CDE571F7-1DB7-47DA-9879-13FDCCFB3FB2}" sibTransId="{FFB93839-F7BB-403E-A28F-A8E9CB9AE0BE}"/>
    <dgm:cxn modelId="{8025D7BB-7392-4EAD-A965-A6D3F1FA1F17}" type="presOf" srcId="{0FAB065C-6E5C-4222-9DA1-B8D246E25750}" destId="{B9C79FCB-B4B6-4E86-BA54-B3AB2503B8CD}" srcOrd="0" destOrd="0" presId="urn:microsoft.com/office/officeart/2005/8/layout/vList2"/>
    <dgm:cxn modelId="{8AFA55BC-F739-4320-8088-A7519723222E}" type="presOf" srcId="{641B3F5D-A9E0-4528-866F-FDC7A7AD23FA}" destId="{341B1B8A-2651-4139-AF33-D0CA5FBA56B1}" srcOrd="0" destOrd="0" presId="urn:microsoft.com/office/officeart/2005/8/layout/vList2"/>
    <dgm:cxn modelId="{F67698C2-3AD1-4C32-804D-A526C1421D39}" type="presOf" srcId="{C3AB0039-32E6-44E3-A86D-07C5E09FE007}" destId="{E89876CB-4D29-4206-90BE-F3D6578B1786}" srcOrd="0" destOrd="0" presId="urn:microsoft.com/office/officeart/2005/8/layout/vList2"/>
    <dgm:cxn modelId="{149C01F7-27F8-4214-9494-8925A674D06E}" type="presOf" srcId="{B1AB2B30-95CC-4301-A317-977A473E7443}" destId="{B5729EBD-3D70-480D-AED7-11735DDDECFC}" srcOrd="0" destOrd="0" presId="urn:microsoft.com/office/officeart/2005/8/layout/vList2"/>
    <dgm:cxn modelId="{3EB6F6FA-0A22-4634-B7F5-D3795D36B584}" srcId="{641B3F5D-A9E0-4528-866F-FDC7A7AD23FA}" destId="{B1AB2B30-95CC-4301-A317-977A473E7443}" srcOrd="5" destOrd="0" parTransId="{021CC00B-F6FD-4106-9776-ED0B7F446B4C}" sibTransId="{68E7A4F6-9439-4F66-9EC0-1CA9A0C05F6D}"/>
    <dgm:cxn modelId="{89FD11A1-8217-4545-9D7B-1615E98A4AA0}" type="presParOf" srcId="{341B1B8A-2651-4139-AF33-D0CA5FBA56B1}" destId="{E89876CB-4D29-4206-90BE-F3D6578B1786}" srcOrd="0" destOrd="0" presId="urn:microsoft.com/office/officeart/2005/8/layout/vList2"/>
    <dgm:cxn modelId="{5280DA29-E56C-44D4-B38F-0BCA6AF1CB29}" type="presParOf" srcId="{341B1B8A-2651-4139-AF33-D0CA5FBA56B1}" destId="{D9AF272A-ABEC-4AB4-9B62-B2A81366FD5B}" srcOrd="1" destOrd="0" presId="urn:microsoft.com/office/officeart/2005/8/layout/vList2"/>
    <dgm:cxn modelId="{4CADCF6A-F8AF-448B-A4ED-7D7904F7A13F}" type="presParOf" srcId="{341B1B8A-2651-4139-AF33-D0CA5FBA56B1}" destId="{B9C79FCB-B4B6-4E86-BA54-B3AB2503B8CD}" srcOrd="2" destOrd="0" presId="urn:microsoft.com/office/officeart/2005/8/layout/vList2"/>
    <dgm:cxn modelId="{8A48222B-4C28-456D-8E3A-20C618A9BFC8}" type="presParOf" srcId="{341B1B8A-2651-4139-AF33-D0CA5FBA56B1}" destId="{8421985A-344A-42F8-8119-ACA8CFDC28C7}" srcOrd="3" destOrd="0" presId="urn:microsoft.com/office/officeart/2005/8/layout/vList2"/>
    <dgm:cxn modelId="{AF22A0BB-01D5-4C6E-976A-E5687ACEDB33}" type="presParOf" srcId="{341B1B8A-2651-4139-AF33-D0CA5FBA56B1}" destId="{36E95F04-016E-4B93-894D-08EB9C52F083}" srcOrd="4" destOrd="0" presId="urn:microsoft.com/office/officeart/2005/8/layout/vList2"/>
    <dgm:cxn modelId="{683A8E3A-7294-4811-B4BE-158AADAC0B4F}" type="presParOf" srcId="{341B1B8A-2651-4139-AF33-D0CA5FBA56B1}" destId="{F98F4B74-9F25-41F3-A0FA-A6C1C22965C1}" srcOrd="5" destOrd="0" presId="urn:microsoft.com/office/officeart/2005/8/layout/vList2"/>
    <dgm:cxn modelId="{2F81406A-4849-49F9-9F69-56BE819334C4}" type="presParOf" srcId="{341B1B8A-2651-4139-AF33-D0CA5FBA56B1}" destId="{AEC8ACF8-D8D5-4923-95B7-DF810361AC9C}" srcOrd="6" destOrd="0" presId="urn:microsoft.com/office/officeart/2005/8/layout/vList2"/>
    <dgm:cxn modelId="{3E816C0D-DA00-493C-8E6B-BA898A527AE2}" type="presParOf" srcId="{341B1B8A-2651-4139-AF33-D0CA5FBA56B1}" destId="{896C91D0-DDF0-4591-9494-788801D8824E}" srcOrd="7" destOrd="0" presId="urn:microsoft.com/office/officeart/2005/8/layout/vList2"/>
    <dgm:cxn modelId="{6CB88D21-D089-4A6F-8A57-E64A8601A9A4}" type="presParOf" srcId="{341B1B8A-2651-4139-AF33-D0CA5FBA56B1}" destId="{63C937F7-948A-4BE4-9428-CA24FBE31E54}" srcOrd="8" destOrd="0" presId="urn:microsoft.com/office/officeart/2005/8/layout/vList2"/>
    <dgm:cxn modelId="{35114AF3-590C-4EBE-A327-10014D57881C}" type="presParOf" srcId="{341B1B8A-2651-4139-AF33-D0CA5FBA56B1}" destId="{069A29B0-5252-4123-84D9-383D2AB2CB2B}" srcOrd="9" destOrd="0" presId="urn:microsoft.com/office/officeart/2005/8/layout/vList2"/>
    <dgm:cxn modelId="{565370D5-28AD-4ACF-8F17-C2D22D4A20A0}" type="presParOf" srcId="{341B1B8A-2651-4139-AF33-D0CA5FBA56B1}" destId="{B5729EBD-3D70-480D-AED7-11735DDDECF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72CA4E-F5AB-4634-8294-91988F4E24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BDC953-B7C5-49BD-8E76-82D047954D44}">
      <dgm:prSet/>
      <dgm:spPr/>
      <dgm:t>
        <a:bodyPr/>
        <a:lstStyle/>
        <a:p>
          <a:pPr rtl="0">
            <a:defRPr b="1"/>
          </a:pPr>
          <a:r>
            <a:rPr lang="en-US">
              <a:latin typeface="Work Sans"/>
            </a:rPr>
            <a:t>Search Functions</a:t>
          </a:r>
        </a:p>
      </dgm:t>
    </dgm:pt>
    <dgm:pt modelId="{1CF58160-F923-46B7-9591-FC9308164D9F}" type="parTrans" cxnId="{9EF2F45C-2409-4795-A4E9-9865C1A2FFC7}">
      <dgm:prSet/>
      <dgm:spPr/>
      <dgm:t>
        <a:bodyPr/>
        <a:lstStyle/>
        <a:p>
          <a:endParaRPr lang="en-US"/>
        </a:p>
      </dgm:t>
    </dgm:pt>
    <dgm:pt modelId="{0167B18A-3D69-4A11-BE7C-B86903612247}" type="sibTrans" cxnId="{9EF2F45C-2409-4795-A4E9-9865C1A2FFC7}">
      <dgm:prSet/>
      <dgm:spPr/>
      <dgm:t>
        <a:bodyPr/>
        <a:lstStyle/>
        <a:p>
          <a:endParaRPr lang="en-US"/>
        </a:p>
      </dgm:t>
    </dgm:pt>
    <dgm:pt modelId="{C721E99D-6AA2-4761-89C9-BEA420848EB1}">
      <dgm:prSet/>
      <dgm:spPr/>
      <dgm:t>
        <a:bodyPr/>
        <a:lstStyle/>
        <a:p>
          <a:r>
            <a:rPr lang="en-US" i="0">
              <a:latin typeface="Work Sans"/>
            </a:rPr>
            <a:t>OneSearch is treated like a Google Search in terms of wording and scope</a:t>
          </a:r>
          <a:endParaRPr lang="en-US">
            <a:latin typeface="Work Sans"/>
          </a:endParaRPr>
        </a:p>
      </dgm:t>
    </dgm:pt>
    <dgm:pt modelId="{60188EE9-DEEE-499B-BB28-A84B25C73066}" type="parTrans" cxnId="{AF1B5585-A1D6-4B8D-8DC4-33AE1ED8DA40}">
      <dgm:prSet/>
      <dgm:spPr/>
      <dgm:t>
        <a:bodyPr/>
        <a:lstStyle/>
        <a:p>
          <a:endParaRPr lang="en-US"/>
        </a:p>
      </dgm:t>
    </dgm:pt>
    <dgm:pt modelId="{456678CD-2560-426F-8CF0-7EE74E24FA35}" type="sibTrans" cxnId="{AF1B5585-A1D6-4B8D-8DC4-33AE1ED8DA40}">
      <dgm:prSet/>
      <dgm:spPr/>
      <dgm:t>
        <a:bodyPr/>
        <a:lstStyle/>
        <a:p>
          <a:endParaRPr lang="en-US"/>
        </a:p>
      </dgm:t>
    </dgm:pt>
    <dgm:pt modelId="{F1EA0938-BA99-46E0-9CD9-5BCA7B5D2A3E}">
      <dgm:prSet/>
      <dgm:spPr/>
      <dgm:t>
        <a:bodyPr/>
        <a:lstStyle/>
        <a:p>
          <a:r>
            <a:rPr lang="en-US" i="0">
              <a:latin typeface="Work Sans"/>
            </a:rPr>
            <a:t>Finding a book with OneSearch is usually doable for users</a:t>
          </a:r>
          <a:endParaRPr lang="en-US">
            <a:latin typeface="Work Sans"/>
          </a:endParaRPr>
        </a:p>
      </dgm:t>
    </dgm:pt>
    <dgm:pt modelId="{5B0D306F-959D-45FF-9AA2-6EB1CFFB6F9E}" type="parTrans" cxnId="{0EBB5182-9890-42B5-BC2F-E44710B6EB72}">
      <dgm:prSet/>
      <dgm:spPr/>
      <dgm:t>
        <a:bodyPr/>
        <a:lstStyle/>
        <a:p>
          <a:endParaRPr lang="en-US"/>
        </a:p>
      </dgm:t>
    </dgm:pt>
    <dgm:pt modelId="{29CFE527-46C2-468C-9C75-E3C7FCDECEFD}" type="sibTrans" cxnId="{0EBB5182-9890-42B5-BC2F-E44710B6EB72}">
      <dgm:prSet/>
      <dgm:spPr/>
      <dgm:t>
        <a:bodyPr/>
        <a:lstStyle/>
        <a:p>
          <a:endParaRPr lang="en-US"/>
        </a:p>
      </dgm:t>
    </dgm:pt>
    <dgm:pt modelId="{D21EE314-9EEB-4F0C-81D4-F4BD67023DFD}">
      <dgm:prSet/>
      <dgm:spPr/>
      <dgm:t>
        <a:bodyPr/>
        <a:lstStyle/>
        <a:p>
          <a:r>
            <a:rPr lang="en-US" i="0">
              <a:latin typeface="Work Sans"/>
            </a:rPr>
            <a:t>SAU search bar is attractive to users to find items with varying success</a:t>
          </a:r>
          <a:endParaRPr lang="en-US">
            <a:latin typeface="Work Sans"/>
          </a:endParaRPr>
        </a:p>
      </dgm:t>
    </dgm:pt>
    <dgm:pt modelId="{20C3FA3F-748C-4902-8F79-43275BCE1CFB}" type="parTrans" cxnId="{14DFF736-C216-4052-A65E-BE35D3EDE5E9}">
      <dgm:prSet/>
      <dgm:spPr/>
      <dgm:t>
        <a:bodyPr/>
        <a:lstStyle/>
        <a:p>
          <a:endParaRPr lang="en-US"/>
        </a:p>
      </dgm:t>
    </dgm:pt>
    <dgm:pt modelId="{547BA7F6-0A7F-4FDD-80E6-817A05C2D297}" type="sibTrans" cxnId="{14DFF736-C216-4052-A65E-BE35D3EDE5E9}">
      <dgm:prSet/>
      <dgm:spPr/>
      <dgm:t>
        <a:bodyPr/>
        <a:lstStyle/>
        <a:p>
          <a:endParaRPr lang="en-US"/>
        </a:p>
      </dgm:t>
    </dgm:pt>
    <dgm:pt modelId="{6EF2BED7-CAAF-4E11-B51C-93E8B24DE4F9}">
      <dgm:prSet/>
      <dgm:spPr/>
      <dgm:t>
        <a:bodyPr/>
        <a:lstStyle/>
        <a:p>
          <a:r>
            <a:rPr lang="en-US" i="0">
              <a:latin typeface="Work Sans"/>
            </a:rPr>
            <a:t>SAU search bar suggests irrelevant staff members for library searches</a:t>
          </a:r>
          <a:endParaRPr lang="en-US">
            <a:latin typeface="Work Sans"/>
          </a:endParaRPr>
        </a:p>
      </dgm:t>
    </dgm:pt>
    <dgm:pt modelId="{1CE39B34-89E1-45EC-8270-2D3C57CD6F35}" type="parTrans" cxnId="{85D7E1F1-35BD-4355-B8BA-3307DCE8A8C6}">
      <dgm:prSet/>
      <dgm:spPr/>
      <dgm:t>
        <a:bodyPr/>
        <a:lstStyle/>
        <a:p>
          <a:endParaRPr lang="en-US"/>
        </a:p>
      </dgm:t>
    </dgm:pt>
    <dgm:pt modelId="{8A6C4144-6D9F-476E-9126-AE656445AB57}" type="sibTrans" cxnId="{85D7E1F1-35BD-4355-B8BA-3307DCE8A8C6}">
      <dgm:prSet/>
      <dgm:spPr/>
      <dgm:t>
        <a:bodyPr/>
        <a:lstStyle/>
        <a:p>
          <a:endParaRPr lang="en-US"/>
        </a:p>
      </dgm:t>
    </dgm:pt>
    <dgm:pt modelId="{5FA280AE-1638-4E06-8789-FD4858778492}">
      <dgm:prSet/>
      <dgm:spPr/>
      <dgm:t>
        <a:bodyPr/>
        <a:lstStyle/>
        <a:p>
          <a:r>
            <a:rPr lang="en-US" i="0">
              <a:latin typeface="Work Sans"/>
            </a:rPr>
            <a:t>Similar books/genre limiters are not being used</a:t>
          </a:r>
          <a:endParaRPr lang="en-US">
            <a:latin typeface="Work Sans"/>
          </a:endParaRPr>
        </a:p>
      </dgm:t>
    </dgm:pt>
    <dgm:pt modelId="{74E483DF-EC64-4F1D-BE49-6683CF5ACAA8}" type="parTrans" cxnId="{7F178635-F7DD-439B-91FE-A2C622897BCB}">
      <dgm:prSet/>
      <dgm:spPr/>
      <dgm:t>
        <a:bodyPr/>
        <a:lstStyle/>
        <a:p>
          <a:endParaRPr lang="en-US"/>
        </a:p>
      </dgm:t>
    </dgm:pt>
    <dgm:pt modelId="{7746AAF0-A69A-4F01-B048-4B0D410EAB84}" type="sibTrans" cxnId="{7F178635-F7DD-439B-91FE-A2C622897BCB}">
      <dgm:prSet/>
      <dgm:spPr/>
      <dgm:t>
        <a:bodyPr/>
        <a:lstStyle/>
        <a:p>
          <a:endParaRPr lang="en-US"/>
        </a:p>
      </dgm:t>
    </dgm:pt>
    <dgm:pt modelId="{9997A098-1096-4736-A61A-886B7AA7460F}">
      <dgm:prSet/>
      <dgm:spPr/>
      <dgm:t>
        <a:bodyPr/>
        <a:lstStyle/>
        <a:p>
          <a:r>
            <a:rPr lang="en-US" i="0">
              <a:latin typeface="Work Sans"/>
            </a:rPr>
            <a:t>Simple filtering for date or item type is being used</a:t>
          </a:r>
          <a:endParaRPr lang="en-US">
            <a:latin typeface="Work Sans"/>
          </a:endParaRPr>
        </a:p>
      </dgm:t>
    </dgm:pt>
    <dgm:pt modelId="{E3B9DB70-8AC7-46D3-B3D5-B0E1AB215F47}" type="parTrans" cxnId="{C91ABB33-7301-4025-9F30-5A067D55959F}">
      <dgm:prSet/>
      <dgm:spPr/>
      <dgm:t>
        <a:bodyPr/>
        <a:lstStyle/>
        <a:p>
          <a:endParaRPr lang="en-US"/>
        </a:p>
      </dgm:t>
    </dgm:pt>
    <dgm:pt modelId="{9A4445B7-FBF7-43F3-ACB5-77D7188B4457}" type="sibTrans" cxnId="{C91ABB33-7301-4025-9F30-5A067D55959F}">
      <dgm:prSet/>
      <dgm:spPr/>
      <dgm:t>
        <a:bodyPr/>
        <a:lstStyle/>
        <a:p>
          <a:endParaRPr lang="en-US"/>
        </a:p>
      </dgm:t>
    </dgm:pt>
    <dgm:pt modelId="{5FEA0A95-7A33-4589-A06B-B1D261935B77}">
      <dgm:prSet/>
      <dgm:spPr/>
      <dgm:t>
        <a:bodyPr/>
        <a:lstStyle/>
        <a:p>
          <a:pPr>
            <a:defRPr b="1"/>
          </a:pPr>
          <a:r>
            <a:rPr lang="en-US">
              <a:latin typeface="Work Sans"/>
            </a:rPr>
            <a:t>Familiarity </a:t>
          </a:r>
        </a:p>
      </dgm:t>
    </dgm:pt>
    <dgm:pt modelId="{070ED574-4E9E-43ED-8825-49F27CDDA853}" type="parTrans" cxnId="{2E41212C-F96D-4C94-AE3C-FEF1005A4D44}">
      <dgm:prSet/>
      <dgm:spPr/>
      <dgm:t>
        <a:bodyPr/>
        <a:lstStyle/>
        <a:p>
          <a:endParaRPr lang="en-US"/>
        </a:p>
      </dgm:t>
    </dgm:pt>
    <dgm:pt modelId="{5BD2C3D0-F423-4897-BAED-2113C2317EC8}" type="sibTrans" cxnId="{2E41212C-F96D-4C94-AE3C-FEF1005A4D44}">
      <dgm:prSet/>
      <dgm:spPr/>
      <dgm:t>
        <a:bodyPr/>
        <a:lstStyle/>
        <a:p>
          <a:endParaRPr lang="en-US"/>
        </a:p>
      </dgm:t>
    </dgm:pt>
    <dgm:pt modelId="{D84FCB5F-73D0-43A3-9580-879354589990}">
      <dgm:prSet/>
      <dgm:spPr/>
      <dgm:t>
        <a:bodyPr/>
        <a:lstStyle/>
        <a:p>
          <a:r>
            <a:rPr lang="en-US" i="0">
              <a:latin typeface="Work Sans"/>
            </a:rPr>
            <a:t>Lack of familiarity in understanding library records, especially location/call number</a:t>
          </a:r>
          <a:endParaRPr lang="en-US">
            <a:latin typeface="Work Sans"/>
          </a:endParaRPr>
        </a:p>
      </dgm:t>
    </dgm:pt>
    <dgm:pt modelId="{581EF143-8CA1-4D4B-BC8B-1F56592B8398}" type="parTrans" cxnId="{C09CD721-5538-4EFF-9EB9-BA0192793CFB}">
      <dgm:prSet/>
      <dgm:spPr/>
      <dgm:t>
        <a:bodyPr/>
        <a:lstStyle/>
        <a:p>
          <a:endParaRPr lang="en-US"/>
        </a:p>
      </dgm:t>
    </dgm:pt>
    <dgm:pt modelId="{4DA9EE04-15A3-49EB-BCD0-81312ED406A5}" type="sibTrans" cxnId="{C09CD721-5538-4EFF-9EB9-BA0192793CFB}">
      <dgm:prSet/>
      <dgm:spPr/>
      <dgm:t>
        <a:bodyPr/>
        <a:lstStyle/>
        <a:p>
          <a:endParaRPr lang="en-US"/>
        </a:p>
      </dgm:t>
    </dgm:pt>
    <dgm:pt modelId="{46636FBF-9581-4C0F-93BB-010ED18081B6}">
      <dgm:prSet/>
      <dgm:spPr/>
      <dgm:t>
        <a:bodyPr/>
        <a:lstStyle/>
        <a:p>
          <a:r>
            <a:rPr lang="en-US" i="0">
              <a:latin typeface="Work Sans"/>
            </a:rPr>
            <a:t>Lack of familiarity in what a research guide is or where to find it</a:t>
          </a:r>
          <a:endParaRPr lang="en-US">
            <a:latin typeface="Work Sans"/>
          </a:endParaRPr>
        </a:p>
      </dgm:t>
    </dgm:pt>
    <dgm:pt modelId="{99D93CAB-8942-48A6-9D41-250543103295}" type="parTrans" cxnId="{23ADBF06-C86A-497B-A982-888A96442DE9}">
      <dgm:prSet/>
      <dgm:spPr/>
      <dgm:t>
        <a:bodyPr/>
        <a:lstStyle/>
        <a:p>
          <a:endParaRPr lang="en-US"/>
        </a:p>
      </dgm:t>
    </dgm:pt>
    <dgm:pt modelId="{C5BC1640-C98A-4BF2-8F98-E5D97C226180}" type="sibTrans" cxnId="{23ADBF06-C86A-497B-A982-888A96442DE9}">
      <dgm:prSet/>
      <dgm:spPr/>
      <dgm:t>
        <a:bodyPr/>
        <a:lstStyle/>
        <a:p>
          <a:endParaRPr lang="en-US"/>
        </a:p>
      </dgm:t>
    </dgm:pt>
    <dgm:pt modelId="{799B7E90-41BA-47C6-8858-A06D7F6A5E21}">
      <dgm:prSet/>
      <dgm:spPr/>
      <dgm:t>
        <a:bodyPr/>
        <a:lstStyle/>
        <a:p>
          <a:r>
            <a:rPr lang="en-US" i="0">
              <a:latin typeface="Work Sans"/>
            </a:rPr>
            <a:t>Lack of ability to distinguish between a journal versus a journal article versus a database</a:t>
          </a:r>
          <a:endParaRPr lang="en-US">
            <a:latin typeface="Work Sans"/>
          </a:endParaRPr>
        </a:p>
      </dgm:t>
    </dgm:pt>
    <dgm:pt modelId="{1520751D-968F-46E5-B77E-E7C5302F4EC9}" type="parTrans" cxnId="{7778C88E-CD84-4064-A6E8-DA56A5D5F240}">
      <dgm:prSet/>
      <dgm:spPr/>
      <dgm:t>
        <a:bodyPr/>
        <a:lstStyle/>
        <a:p>
          <a:endParaRPr lang="en-US"/>
        </a:p>
      </dgm:t>
    </dgm:pt>
    <dgm:pt modelId="{1B88844A-E559-4513-A8FB-3AE2987EE995}" type="sibTrans" cxnId="{7778C88E-CD84-4064-A6E8-DA56A5D5F240}">
      <dgm:prSet/>
      <dgm:spPr/>
      <dgm:t>
        <a:bodyPr/>
        <a:lstStyle/>
        <a:p>
          <a:endParaRPr lang="en-US"/>
        </a:p>
      </dgm:t>
    </dgm:pt>
    <dgm:pt modelId="{92530B2B-6D62-4ACD-865F-C308DF9D433B}">
      <dgm:prSet/>
      <dgm:spPr/>
      <dgm:t>
        <a:bodyPr/>
        <a:lstStyle/>
        <a:p>
          <a:r>
            <a:rPr lang="en-US" i="0">
              <a:latin typeface="Work Sans"/>
            </a:rPr>
            <a:t>Marked lack of familiarity with the existence and usage of journal locator tool and A-Z Directory</a:t>
          </a:r>
          <a:endParaRPr lang="en-US">
            <a:latin typeface="Work Sans"/>
          </a:endParaRPr>
        </a:p>
      </dgm:t>
    </dgm:pt>
    <dgm:pt modelId="{738FFCCA-46ED-4493-9633-F16232BAE0E1}" type="parTrans" cxnId="{875FA7E9-E741-46F2-8E23-679D75393137}">
      <dgm:prSet/>
      <dgm:spPr/>
      <dgm:t>
        <a:bodyPr/>
        <a:lstStyle/>
        <a:p>
          <a:endParaRPr lang="en-US"/>
        </a:p>
      </dgm:t>
    </dgm:pt>
    <dgm:pt modelId="{D6301957-271D-4D69-BBA8-C3731708DF02}" type="sibTrans" cxnId="{875FA7E9-E741-46F2-8E23-679D75393137}">
      <dgm:prSet/>
      <dgm:spPr/>
      <dgm:t>
        <a:bodyPr/>
        <a:lstStyle/>
        <a:p>
          <a:endParaRPr lang="en-US"/>
        </a:p>
      </dgm:t>
    </dgm:pt>
    <dgm:pt modelId="{A4E176E8-B96F-4F0C-9550-BD1366048BAE}" type="pres">
      <dgm:prSet presAssocID="{F472CA4E-F5AB-4634-8294-91988F4E246C}" presName="theList" presStyleCnt="0">
        <dgm:presLayoutVars>
          <dgm:dir/>
          <dgm:animLvl val="lvl"/>
          <dgm:resizeHandles val="exact"/>
        </dgm:presLayoutVars>
      </dgm:prSet>
      <dgm:spPr/>
    </dgm:pt>
    <dgm:pt modelId="{A01B0228-14D5-4CED-AACF-24F08D683A25}" type="pres">
      <dgm:prSet presAssocID="{E8BDC953-B7C5-49BD-8E76-82D047954D44}" presName="compNode" presStyleCnt="0"/>
      <dgm:spPr/>
    </dgm:pt>
    <dgm:pt modelId="{A3E55010-FFE2-4378-AA8D-B0E6F2FC4E96}" type="pres">
      <dgm:prSet presAssocID="{E8BDC953-B7C5-49BD-8E76-82D047954D44}" presName="aNode" presStyleLbl="bgShp" presStyleIdx="0" presStyleCnt="2"/>
      <dgm:spPr/>
    </dgm:pt>
    <dgm:pt modelId="{3AC5A009-1D55-46D2-99CC-AF335AD0EEAC}" type="pres">
      <dgm:prSet presAssocID="{E8BDC953-B7C5-49BD-8E76-82D047954D44}" presName="textNode" presStyleLbl="bgShp" presStyleIdx="0" presStyleCnt="2"/>
      <dgm:spPr/>
    </dgm:pt>
    <dgm:pt modelId="{C385CC7B-EDB4-401D-9FD7-6F49FFA68908}" type="pres">
      <dgm:prSet presAssocID="{E8BDC953-B7C5-49BD-8E76-82D047954D44}" presName="compChildNode" presStyleCnt="0"/>
      <dgm:spPr/>
    </dgm:pt>
    <dgm:pt modelId="{23858526-81FE-4673-B937-FF3DE3AA9905}" type="pres">
      <dgm:prSet presAssocID="{E8BDC953-B7C5-49BD-8E76-82D047954D44}" presName="theInnerList" presStyleCnt="0"/>
      <dgm:spPr/>
    </dgm:pt>
    <dgm:pt modelId="{15520879-1C61-4302-818F-49EDDD5592FC}" type="pres">
      <dgm:prSet presAssocID="{C721E99D-6AA2-4761-89C9-BEA420848EB1}" presName="childNode" presStyleLbl="node1" presStyleIdx="0" presStyleCnt="10">
        <dgm:presLayoutVars>
          <dgm:bulletEnabled val="1"/>
        </dgm:presLayoutVars>
      </dgm:prSet>
      <dgm:spPr/>
    </dgm:pt>
    <dgm:pt modelId="{359CB875-D201-48BA-B327-632A28E7118A}" type="pres">
      <dgm:prSet presAssocID="{C721E99D-6AA2-4761-89C9-BEA420848EB1}" presName="aSpace2" presStyleCnt="0"/>
      <dgm:spPr/>
    </dgm:pt>
    <dgm:pt modelId="{EC55E531-952A-49E4-AE82-081F055866CF}" type="pres">
      <dgm:prSet presAssocID="{F1EA0938-BA99-46E0-9CD9-5BCA7B5D2A3E}" presName="childNode" presStyleLbl="node1" presStyleIdx="1" presStyleCnt="10">
        <dgm:presLayoutVars>
          <dgm:bulletEnabled val="1"/>
        </dgm:presLayoutVars>
      </dgm:prSet>
      <dgm:spPr/>
    </dgm:pt>
    <dgm:pt modelId="{0651107C-31A7-435A-A28D-1441AC942DA2}" type="pres">
      <dgm:prSet presAssocID="{F1EA0938-BA99-46E0-9CD9-5BCA7B5D2A3E}" presName="aSpace2" presStyleCnt="0"/>
      <dgm:spPr/>
    </dgm:pt>
    <dgm:pt modelId="{333C19B2-FF49-4C19-9D87-124F880F7B3F}" type="pres">
      <dgm:prSet presAssocID="{D21EE314-9EEB-4F0C-81D4-F4BD67023DFD}" presName="childNode" presStyleLbl="node1" presStyleIdx="2" presStyleCnt="10">
        <dgm:presLayoutVars>
          <dgm:bulletEnabled val="1"/>
        </dgm:presLayoutVars>
      </dgm:prSet>
      <dgm:spPr/>
    </dgm:pt>
    <dgm:pt modelId="{87A83B0B-4329-41CF-BE02-2D0527C5DBA3}" type="pres">
      <dgm:prSet presAssocID="{D21EE314-9EEB-4F0C-81D4-F4BD67023DFD}" presName="aSpace2" presStyleCnt="0"/>
      <dgm:spPr/>
    </dgm:pt>
    <dgm:pt modelId="{0395B710-ECA6-47AB-914C-9F6F72C20D24}" type="pres">
      <dgm:prSet presAssocID="{6EF2BED7-CAAF-4E11-B51C-93E8B24DE4F9}" presName="childNode" presStyleLbl="node1" presStyleIdx="3" presStyleCnt="10">
        <dgm:presLayoutVars>
          <dgm:bulletEnabled val="1"/>
        </dgm:presLayoutVars>
      </dgm:prSet>
      <dgm:spPr/>
    </dgm:pt>
    <dgm:pt modelId="{2955B797-36E0-4083-949A-B3BC74E141FB}" type="pres">
      <dgm:prSet presAssocID="{6EF2BED7-CAAF-4E11-B51C-93E8B24DE4F9}" presName="aSpace2" presStyleCnt="0"/>
      <dgm:spPr/>
    </dgm:pt>
    <dgm:pt modelId="{AEEB4686-5FF3-464B-A32E-3298C409D924}" type="pres">
      <dgm:prSet presAssocID="{5FA280AE-1638-4E06-8789-FD4858778492}" presName="childNode" presStyleLbl="node1" presStyleIdx="4" presStyleCnt="10">
        <dgm:presLayoutVars>
          <dgm:bulletEnabled val="1"/>
        </dgm:presLayoutVars>
      </dgm:prSet>
      <dgm:spPr/>
    </dgm:pt>
    <dgm:pt modelId="{A400BCEB-978C-41EF-BC69-6AF30665B438}" type="pres">
      <dgm:prSet presAssocID="{5FA280AE-1638-4E06-8789-FD4858778492}" presName="aSpace2" presStyleCnt="0"/>
      <dgm:spPr/>
    </dgm:pt>
    <dgm:pt modelId="{ECF2B88B-F76C-44E1-8839-6EF664851966}" type="pres">
      <dgm:prSet presAssocID="{9997A098-1096-4736-A61A-886B7AA7460F}" presName="childNode" presStyleLbl="node1" presStyleIdx="5" presStyleCnt="10">
        <dgm:presLayoutVars>
          <dgm:bulletEnabled val="1"/>
        </dgm:presLayoutVars>
      </dgm:prSet>
      <dgm:spPr/>
    </dgm:pt>
    <dgm:pt modelId="{051E59CA-0CFD-44E4-B480-72C63292E5A0}" type="pres">
      <dgm:prSet presAssocID="{E8BDC953-B7C5-49BD-8E76-82D047954D44}" presName="aSpace" presStyleCnt="0"/>
      <dgm:spPr/>
    </dgm:pt>
    <dgm:pt modelId="{178B452C-DDA3-46E2-AC02-6EAC1FF47EE1}" type="pres">
      <dgm:prSet presAssocID="{5FEA0A95-7A33-4589-A06B-B1D261935B77}" presName="compNode" presStyleCnt="0"/>
      <dgm:spPr/>
    </dgm:pt>
    <dgm:pt modelId="{DEBB0A00-75E7-4D47-81AC-6170DFB56E9C}" type="pres">
      <dgm:prSet presAssocID="{5FEA0A95-7A33-4589-A06B-B1D261935B77}" presName="aNode" presStyleLbl="bgShp" presStyleIdx="1" presStyleCnt="2"/>
      <dgm:spPr/>
    </dgm:pt>
    <dgm:pt modelId="{0913199E-08E2-430E-8349-B0B6EC8FD8C8}" type="pres">
      <dgm:prSet presAssocID="{5FEA0A95-7A33-4589-A06B-B1D261935B77}" presName="textNode" presStyleLbl="bgShp" presStyleIdx="1" presStyleCnt="2"/>
      <dgm:spPr/>
    </dgm:pt>
    <dgm:pt modelId="{51AB5447-3813-45EE-B4B2-5A2D57821DB3}" type="pres">
      <dgm:prSet presAssocID="{5FEA0A95-7A33-4589-A06B-B1D261935B77}" presName="compChildNode" presStyleCnt="0"/>
      <dgm:spPr/>
    </dgm:pt>
    <dgm:pt modelId="{8FE45BF0-5BB3-4CD8-A458-8389C1552C39}" type="pres">
      <dgm:prSet presAssocID="{5FEA0A95-7A33-4589-A06B-B1D261935B77}" presName="theInnerList" presStyleCnt="0"/>
      <dgm:spPr/>
    </dgm:pt>
    <dgm:pt modelId="{E38446DD-386E-484F-BEAE-032D8A4182F5}" type="pres">
      <dgm:prSet presAssocID="{D84FCB5F-73D0-43A3-9580-879354589990}" presName="childNode" presStyleLbl="node1" presStyleIdx="6" presStyleCnt="10">
        <dgm:presLayoutVars>
          <dgm:bulletEnabled val="1"/>
        </dgm:presLayoutVars>
      </dgm:prSet>
      <dgm:spPr/>
    </dgm:pt>
    <dgm:pt modelId="{2EF4C4A3-1738-452F-ABC4-0FF78FADBEB4}" type="pres">
      <dgm:prSet presAssocID="{D84FCB5F-73D0-43A3-9580-879354589990}" presName="aSpace2" presStyleCnt="0"/>
      <dgm:spPr/>
    </dgm:pt>
    <dgm:pt modelId="{BDBEF2E2-40BC-4776-9F43-DB7259AA15BC}" type="pres">
      <dgm:prSet presAssocID="{46636FBF-9581-4C0F-93BB-010ED18081B6}" presName="childNode" presStyleLbl="node1" presStyleIdx="7" presStyleCnt="10">
        <dgm:presLayoutVars>
          <dgm:bulletEnabled val="1"/>
        </dgm:presLayoutVars>
      </dgm:prSet>
      <dgm:spPr/>
    </dgm:pt>
    <dgm:pt modelId="{C5BCB9CB-262D-4DF1-BE65-87F1615A5BE2}" type="pres">
      <dgm:prSet presAssocID="{46636FBF-9581-4C0F-93BB-010ED18081B6}" presName="aSpace2" presStyleCnt="0"/>
      <dgm:spPr/>
    </dgm:pt>
    <dgm:pt modelId="{2C4CAF15-CD83-4DC1-BFEF-68173802E0CE}" type="pres">
      <dgm:prSet presAssocID="{799B7E90-41BA-47C6-8858-A06D7F6A5E21}" presName="childNode" presStyleLbl="node1" presStyleIdx="8" presStyleCnt="10">
        <dgm:presLayoutVars>
          <dgm:bulletEnabled val="1"/>
        </dgm:presLayoutVars>
      </dgm:prSet>
      <dgm:spPr/>
    </dgm:pt>
    <dgm:pt modelId="{D0B5B8E5-1D17-4057-AC54-26853C7DE39B}" type="pres">
      <dgm:prSet presAssocID="{799B7E90-41BA-47C6-8858-A06D7F6A5E21}" presName="aSpace2" presStyleCnt="0"/>
      <dgm:spPr/>
    </dgm:pt>
    <dgm:pt modelId="{93C3478D-2E07-476B-AC2C-2EF554DE3D07}" type="pres">
      <dgm:prSet presAssocID="{92530B2B-6D62-4ACD-865F-C308DF9D433B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23ADBF06-C86A-497B-A982-888A96442DE9}" srcId="{5FEA0A95-7A33-4589-A06B-B1D261935B77}" destId="{46636FBF-9581-4C0F-93BB-010ED18081B6}" srcOrd="1" destOrd="0" parTransId="{99D93CAB-8942-48A6-9D41-250543103295}" sibTransId="{C5BC1640-C98A-4BF2-8F98-E5D97C226180}"/>
    <dgm:cxn modelId="{FE87991A-14D2-4A90-96DF-519F2278EE19}" type="presOf" srcId="{E8BDC953-B7C5-49BD-8E76-82D047954D44}" destId="{A3E55010-FFE2-4378-AA8D-B0E6F2FC4E96}" srcOrd="0" destOrd="0" presId="urn:microsoft.com/office/officeart/2005/8/layout/lProcess2"/>
    <dgm:cxn modelId="{3656DC1E-B6A6-425A-ABC9-094AB02D9233}" type="presOf" srcId="{5FA280AE-1638-4E06-8789-FD4858778492}" destId="{AEEB4686-5FF3-464B-A32E-3298C409D924}" srcOrd="0" destOrd="0" presId="urn:microsoft.com/office/officeart/2005/8/layout/lProcess2"/>
    <dgm:cxn modelId="{6160771F-1FFB-4724-BB00-5E8D569BA555}" type="presOf" srcId="{D84FCB5F-73D0-43A3-9580-879354589990}" destId="{E38446DD-386E-484F-BEAE-032D8A4182F5}" srcOrd="0" destOrd="0" presId="urn:microsoft.com/office/officeart/2005/8/layout/lProcess2"/>
    <dgm:cxn modelId="{BE822220-197E-475A-B734-9C973D1F8B84}" type="presOf" srcId="{F472CA4E-F5AB-4634-8294-91988F4E246C}" destId="{A4E176E8-B96F-4F0C-9550-BD1366048BAE}" srcOrd="0" destOrd="0" presId="urn:microsoft.com/office/officeart/2005/8/layout/lProcess2"/>
    <dgm:cxn modelId="{C09CD721-5538-4EFF-9EB9-BA0192793CFB}" srcId="{5FEA0A95-7A33-4589-A06B-B1D261935B77}" destId="{D84FCB5F-73D0-43A3-9580-879354589990}" srcOrd="0" destOrd="0" parTransId="{581EF143-8CA1-4D4B-BC8B-1F56592B8398}" sibTransId="{4DA9EE04-15A3-49EB-BCD0-81312ED406A5}"/>
    <dgm:cxn modelId="{2E41212C-F96D-4C94-AE3C-FEF1005A4D44}" srcId="{F472CA4E-F5AB-4634-8294-91988F4E246C}" destId="{5FEA0A95-7A33-4589-A06B-B1D261935B77}" srcOrd="1" destOrd="0" parTransId="{070ED574-4E9E-43ED-8825-49F27CDDA853}" sibTransId="{5BD2C3D0-F423-4897-BAED-2113C2317EC8}"/>
    <dgm:cxn modelId="{C91ABB33-7301-4025-9F30-5A067D55959F}" srcId="{E8BDC953-B7C5-49BD-8E76-82D047954D44}" destId="{9997A098-1096-4736-A61A-886B7AA7460F}" srcOrd="5" destOrd="0" parTransId="{E3B9DB70-8AC7-46D3-B3D5-B0E1AB215F47}" sibTransId="{9A4445B7-FBF7-43F3-ACB5-77D7188B4457}"/>
    <dgm:cxn modelId="{7F178635-F7DD-439B-91FE-A2C622897BCB}" srcId="{E8BDC953-B7C5-49BD-8E76-82D047954D44}" destId="{5FA280AE-1638-4E06-8789-FD4858778492}" srcOrd="4" destOrd="0" parTransId="{74E483DF-EC64-4F1D-BE49-6683CF5ACAA8}" sibTransId="{7746AAF0-A69A-4F01-B048-4B0D410EAB84}"/>
    <dgm:cxn modelId="{14DFF736-C216-4052-A65E-BE35D3EDE5E9}" srcId="{E8BDC953-B7C5-49BD-8E76-82D047954D44}" destId="{D21EE314-9EEB-4F0C-81D4-F4BD67023DFD}" srcOrd="2" destOrd="0" parTransId="{20C3FA3F-748C-4902-8F79-43275BCE1CFB}" sibTransId="{547BA7F6-0A7F-4FDD-80E6-817A05C2D297}"/>
    <dgm:cxn modelId="{CF1E2C3D-B4C9-40D6-98D7-A373FD56031D}" type="presOf" srcId="{F1EA0938-BA99-46E0-9CD9-5BCA7B5D2A3E}" destId="{EC55E531-952A-49E4-AE82-081F055866CF}" srcOrd="0" destOrd="0" presId="urn:microsoft.com/office/officeart/2005/8/layout/lProcess2"/>
    <dgm:cxn modelId="{9EF2F45C-2409-4795-A4E9-9865C1A2FFC7}" srcId="{F472CA4E-F5AB-4634-8294-91988F4E246C}" destId="{E8BDC953-B7C5-49BD-8E76-82D047954D44}" srcOrd="0" destOrd="0" parTransId="{1CF58160-F923-46B7-9591-FC9308164D9F}" sibTransId="{0167B18A-3D69-4A11-BE7C-B86903612247}"/>
    <dgm:cxn modelId="{8EEE6A46-F7B6-4784-8924-CC6FFCFC1B4F}" type="presOf" srcId="{799B7E90-41BA-47C6-8858-A06D7F6A5E21}" destId="{2C4CAF15-CD83-4DC1-BFEF-68173802E0CE}" srcOrd="0" destOrd="0" presId="urn:microsoft.com/office/officeart/2005/8/layout/lProcess2"/>
    <dgm:cxn modelId="{6E298046-CBB9-4CDB-B64E-22AFBAD587BF}" type="presOf" srcId="{E8BDC953-B7C5-49BD-8E76-82D047954D44}" destId="{3AC5A009-1D55-46D2-99CC-AF335AD0EEAC}" srcOrd="1" destOrd="0" presId="urn:microsoft.com/office/officeart/2005/8/layout/lProcess2"/>
    <dgm:cxn modelId="{CC74A968-81DF-473F-82BD-D7651519D31A}" type="presOf" srcId="{6EF2BED7-CAAF-4E11-B51C-93E8B24DE4F9}" destId="{0395B710-ECA6-47AB-914C-9F6F72C20D24}" srcOrd="0" destOrd="0" presId="urn:microsoft.com/office/officeart/2005/8/layout/lProcess2"/>
    <dgm:cxn modelId="{4DC4B571-C3A0-4989-86FB-4B34F3CDFFD6}" type="presOf" srcId="{9997A098-1096-4736-A61A-886B7AA7460F}" destId="{ECF2B88B-F76C-44E1-8839-6EF664851966}" srcOrd="0" destOrd="0" presId="urn:microsoft.com/office/officeart/2005/8/layout/lProcess2"/>
    <dgm:cxn modelId="{85D44456-A534-44F5-A0B2-B7117129832D}" type="presOf" srcId="{5FEA0A95-7A33-4589-A06B-B1D261935B77}" destId="{DEBB0A00-75E7-4D47-81AC-6170DFB56E9C}" srcOrd="0" destOrd="0" presId="urn:microsoft.com/office/officeart/2005/8/layout/lProcess2"/>
    <dgm:cxn modelId="{C6C09279-A388-412D-9699-C7C8C4799C4D}" type="presOf" srcId="{92530B2B-6D62-4ACD-865F-C308DF9D433B}" destId="{93C3478D-2E07-476B-AC2C-2EF554DE3D07}" srcOrd="0" destOrd="0" presId="urn:microsoft.com/office/officeart/2005/8/layout/lProcess2"/>
    <dgm:cxn modelId="{0EBB5182-9890-42B5-BC2F-E44710B6EB72}" srcId="{E8BDC953-B7C5-49BD-8E76-82D047954D44}" destId="{F1EA0938-BA99-46E0-9CD9-5BCA7B5D2A3E}" srcOrd="1" destOrd="0" parTransId="{5B0D306F-959D-45FF-9AA2-6EB1CFFB6F9E}" sibTransId="{29CFE527-46C2-468C-9C75-E3C7FCDECEFD}"/>
    <dgm:cxn modelId="{5FADBE83-01A1-454C-B305-C60F2F472596}" type="presOf" srcId="{C721E99D-6AA2-4761-89C9-BEA420848EB1}" destId="{15520879-1C61-4302-818F-49EDDD5592FC}" srcOrd="0" destOrd="0" presId="urn:microsoft.com/office/officeart/2005/8/layout/lProcess2"/>
    <dgm:cxn modelId="{AF1B5585-A1D6-4B8D-8DC4-33AE1ED8DA40}" srcId="{E8BDC953-B7C5-49BD-8E76-82D047954D44}" destId="{C721E99D-6AA2-4761-89C9-BEA420848EB1}" srcOrd="0" destOrd="0" parTransId="{60188EE9-DEEE-499B-BB28-A84B25C73066}" sibTransId="{456678CD-2560-426F-8CF0-7EE74E24FA35}"/>
    <dgm:cxn modelId="{7778C88E-CD84-4064-A6E8-DA56A5D5F240}" srcId="{5FEA0A95-7A33-4589-A06B-B1D261935B77}" destId="{799B7E90-41BA-47C6-8858-A06D7F6A5E21}" srcOrd="2" destOrd="0" parTransId="{1520751D-968F-46E5-B77E-E7C5302F4EC9}" sibTransId="{1B88844A-E559-4513-A8FB-3AE2987EE995}"/>
    <dgm:cxn modelId="{F5D388CC-B92C-40D9-AB78-DD3CED85A718}" type="presOf" srcId="{46636FBF-9581-4C0F-93BB-010ED18081B6}" destId="{BDBEF2E2-40BC-4776-9F43-DB7259AA15BC}" srcOrd="0" destOrd="0" presId="urn:microsoft.com/office/officeart/2005/8/layout/lProcess2"/>
    <dgm:cxn modelId="{69FF56DF-E3B8-4CEE-8DB2-FC43024455E0}" type="presOf" srcId="{D21EE314-9EEB-4F0C-81D4-F4BD67023DFD}" destId="{333C19B2-FF49-4C19-9D87-124F880F7B3F}" srcOrd="0" destOrd="0" presId="urn:microsoft.com/office/officeart/2005/8/layout/lProcess2"/>
    <dgm:cxn modelId="{875FA7E9-E741-46F2-8E23-679D75393137}" srcId="{5FEA0A95-7A33-4589-A06B-B1D261935B77}" destId="{92530B2B-6D62-4ACD-865F-C308DF9D433B}" srcOrd="3" destOrd="0" parTransId="{738FFCCA-46ED-4493-9633-F16232BAE0E1}" sibTransId="{D6301957-271D-4D69-BBA8-C3731708DF02}"/>
    <dgm:cxn modelId="{85D7E1F1-35BD-4355-B8BA-3307DCE8A8C6}" srcId="{E8BDC953-B7C5-49BD-8E76-82D047954D44}" destId="{6EF2BED7-CAAF-4E11-B51C-93E8B24DE4F9}" srcOrd="3" destOrd="0" parTransId="{1CE39B34-89E1-45EC-8270-2D3C57CD6F35}" sibTransId="{8A6C4144-6D9F-476E-9126-AE656445AB57}"/>
    <dgm:cxn modelId="{B883ECFF-F93F-4A4A-97AE-E20F121D0C0C}" type="presOf" srcId="{5FEA0A95-7A33-4589-A06B-B1D261935B77}" destId="{0913199E-08E2-430E-8349-B0B6EC8FD8C8}" srcOrd="1" destOrd="0" presId="urn:microsoft.com/office/officeart/2005/8/layout/lProcess2"/>
    <dgm:cxn modelId="{E7751B43-3733-4BA8-A2A8-05542DCD34F0}" type="presParOf" srcId="{A4E176E8-B96F-4F0C-9550-BD1366048BAE}" destId="{A01B0228-14D5-4CED-AACF-24F08D683A25}" srcOrd="0" destOrd="0" presId="urn:microsoft.com/office/officeart/2005/8/layout/lProcess2"/>
    <dgm:cxn modelId="{B54D52E0-F942-4513-A34D-F4EDC9ABAED0}" type="presParOf" srcId="{A01B0228-14D5-4CED-AACF-24F08D683A25}" destId="{A3E55010-FFE2-4378-AA8D-B0E6F2FC4E96}" srcOrd="0" destOrd="0" presId="urn:microsoft.com/office/officeart/2005/8/layout/lProcess2"/>
    <dgm:cxn modelId="{04959401-CFB6-45A4-82FF-78BE94C9E5BE}" type="presParOf" srcId="{A01B0228-14D5-4CED-AACF-24F08D683A25}" destId="{3AC5A009-1D55-46D2-99CC-AF335AD0EEAC}" srcOrd="1" destOrd="0" presId="urn:microsoft.com/office/officeart/2005/8/layout/lProcess2"/>
    <dgm:cxn modelId="{E66C5993-CFB2-4E94-9BCF-D786059E2DA2}" type="presParOf" srcId="{A01B0228-14D5-4CED-AACF-24F08D683A25}" destId="{C385CC7B-EDB4-401D-9FD7-6F49FFA68908}" srcOrd="2" destOrd="0" presId="urn:microsoft.com/office/officeart/2005/8/layout/lProcess2"/>
    <dgm:cxn modelId="{80F74F5C-A8A0-4146-9F95-56FA4C7BEF40}" type="presParOf" srcId="{C385CC7B-EDB4-401D-9FD7-6F49FFA68908}" destId="{23858526-81FE-4673-B937-FF3DE3AA9905}" srcOrd="0" destOrd="0" presId="urn:microsoft.com/office/officeart/2005/8/layout/lProcess2"/>
    <dgm:cxn modelId="{C018384A-9F53-4F53-966F-8EA99F1E2FBC}" type="presParOf" srcId="{23858526-81FE-4673-B937-FF3DE3AA9905}" destId="{15520879-1C61-4302-818F-49EDDD5592FC}" srcOrd="0" destOrd="0" presId="urn:microsoft.com/office/officeart/2005/8/layout/lProcess2"/>
    <dgm:cxn modelId="{F925AA2A-5B6D-45D7-88BD-FD631D3A5A19}" type="presParOf" srcId="{23858526-81FE-4673-B937-FF3DE3AA9905}" destId="{359CB875-D201-48BA-B327-632A28E7118A}" srcOrd="1" destOrd="0" presId="urn:microsoft.com/office/officeart/2005/8/layout/lProcess2"/>
    <dgm:cxn modelId="{8226528D-CEBC-42DC-B0DB-02692811817D}" type="presParOf" srcId="{23858526-81FE-4673-B937-FF3DE3AA9905}" destId="{EC55E531-952A-49E4-AE82-081F055866CF}" srcOrd="2" destOrd="0" presId="urn:microsoft.com/office/officeart/2005/8/layout/lProcess2"/>
    <dgm:cxn modelId="{B0F9BD19-F86D-4E63-92EF-FF423E2295C7}" type="presParOf" srcId="{23858526-81FE-4673-B937-FF3DE3AA9905}" destId="{0651107C-31A7-435A-A28D-1441AC942DA2}" srcOrd="3" destOrd="0" presId="urn:microsoft.com/office/officeart/2005/8/layout/lProcess2"/>
    <dgm:cxn modelId="{38B9B8BD-D32E-4A74-BD68-B00F46634D83}" type="presParOf" srcId="{23858526-81FE-4673-B937-FF3DE3AA9905}" destId="{333C19B2-FF49-4C19-9D87-124F880F7B3F}" srcOrd="4" destOrd="0" presId="urn:microsoft.com/office/officeart/2005/8/layout/lProcess2"/>
    <dgm:cxn modelId="{8ED20AF6-7C49-4D5C-A1FE-7C653E80D23C}" type="presParOf" srcId="{23858526-81FE-4673-B937-FF3DE3AA9905}" destId="{87A83B0B-4329-41CF-BE02-2D0527C5DBA3}" srcOrd="5" destOrd="0" presId="urn:microsoft.com/office/officeart/2005/8/layout/lProcess2"/>
    <dgm:cxn modelId="{068A11A5-FD3C-4C8F-AA53-4AC47839742A}" type="presParOf" srcId="{23858526-81FE-4673-B937-FF3DE3AA9905}" destId="{0395B710-ECA6-47AB-914C-9F6F72C20D24}" srcOrd="6" destOrd="0" presId="urn:microsoft.com/office/officeart/2005/8/layout/lProcess2"/>
    <dgm:cxn modelId="{D4C39AA9-15E5-45CD-9DFD-AE562D11210F}" type="presParOf" srcId="{23858526-81FE-4673-B937-FF3DE3AA9905}" destId="{2955B797-36E0-4083-949A-B3BC74E141FB}" srcOrd="7" destOrd="0" presId="urn:microsoft.com/office/officeart/2005/8/layout/lProcess2"/>
    <dgm:cxn modelId="{C6A6B31A-B32C-439B-BAAA-6590100840D1}" type="presParOf" srcId="{23858526-81FE-4673-B937-FF3DE3AA9905}" destId="{AEEB4686-5FF3-464B-A32E-3298C409D924}" srcOrd="8" destOrd="0" presId="urn:microsoft.com/office/officeart/2005/8/layout/lProcess2"/>
    <dgm:cxn modelId="{0587AA81-15F4-447B-884A-9E36E61C95C8}" type="presParOf" srcId="{23858526-81FE-4673-B937-FF3DE3AA9905}" destId="{A400BCEB-978C-41EF-BC69-6AF30665B438}" srcOrd="9" destOrd="0" presId="urn:microsoft.com/office/officeart/2005/8/layout/lProcess2"/>
    <dgm:cxn modelId="{7488FAB7-C3D9-416A-A657-8BE0E4E5BA22}" type="presParOf" srcId="{23858526-81FE-4673-B937-FF3DE3AA9905}" destId="{ECF2B88B-F76C-44E1-8839-6EF664851966}" srcOrd="10" destOrd="0" presId="urn:microsoft.com/office/officeart/2005/8/layout/lProcess2"/>
    <dgm:cxn modelId="{1692DCD7-6B4D-49F6-9D45-32CC2CB16A6D}" type="presParOf" srcId="{A4E176E8-B96F-4F0C-9550-BD1366048BAE}" destId="{051E59CA-0CFD-44E4-B480-72C63292E5A0}" srcOrd="1" destOrd="0" presId="urn:microsoft.com/office/officeart/2005/8/layout/lProcess2"/>
    <dgm:cxn modelId="{AB9C2B19-1CEE-4400-892E-57C5EFA92215}" type="presParOf" srcId="{A4E176E8-B96F-4F0C-9550-BD1366048BAE}" destId="{178B452C-DDA3-46E2-AC02-6EAC1FF47EE1}" srcOrd="2" destOrd="0" presId="urn:microsoft.com/office/officeart/2005/8/layout/lProcess2"/>
    <dgm:cxn modelId="{57B2AA23-1721-4FA9-A6CA-88617E399CCB}" type="presParOf" srcId="{178B452C-DDA3-46E2-AC02-6EAC1FF47EE1}" destId="{DEBB0A00-75E7-4D47-81AC-6170DFB56E9C}" srcOrd="0" destOrd="0" presId="urn:microsoft.com/office/officeart/2005/8/layout/lProcess2"/>
    <dgm:cxn modelId="{D393BDAF-AA40-472F-9884-0508E28E65C0}" type="presParOf" srcId="{178B452C-DDA3-46E2-AC02-6EAC1FF47EE1}" destId="{0913199E-08E2-430E-8349-B0B6EC8FD8C8}" srcOrd="1" destOrd="0" presId="urn:microsoft.com/office/officeart/2005/8/layout/lProcess2"/>
    <dgm:cxn modelId="{F0253930-56B4-485E-9C2B-4C0DC818BED6}" type="presParOf" srcId="{178B452C-DDA3-46E2-AC02-6EAC1FF47EE1}" destId="{51AB5447-3813-45EE-B4B2-5A2D57821DB3}" srcOrd="2" destOrd="0" presId="urn:microsoft.com/office/officeart/2005/8/layout/lProcess2"/>
    <dgm:cxn modelId="{A830D6FE-3778-465D-AE84-5E73309941AF}" type="presParOf" srcId="{51AB5447-3813-45EE-B4B2-5A2D57821DB3}" destId="{8FE45BF0-5BB3-4CD8-A458-8389C1552C39}" srcOrd="0" destOrd="0" presId="urn:microsoft.com/office/officeart/2005/8/layout/lProcess2"/>
    <dgm:cxn modelId="{136CC57C-E9D2-49FE-AAEA-DC9F6EE93CF7}" type="presParOf" srcId="{8FE45BF0-5BB3-4CD8-A458-8389C1552C39}" destId="{E38446DD-386E-484F-BEAE-032D8A4182F5}" srcOrd="0" destOrd="0" presId="urn:microsoft.com/office/officeart/2005/8/layout/lProcess2"/>
    <dgm:cxn modelId="{91F3593B-9C1A-4A4F-A42E-7E834EFCA9B6}" type="presParOf" srcId="{8FE45BF0-5BB3-4CD8-A458-8389C1552C39}" destId="{2EF4C4A3-1738-452F-ABC4-0FF78FADBEB4}" srcOrd="1" destOrd="0" presId="urn:microsoft.com/office/officeart/2005/8/layout/lProcess2"/>
    <dgm:cxn modelId="{E99A529C-B6DD-43B2-B694-5F487A93DA1B}" type="presParOf" srcId="{8FE45BF0-5BB3-4CD8-A458-8389C1552C39}" destId="{BDBEF2E2-40BC-4776-9F43-DB7259AA15BC}" srcOrd="2" destOrd="0" presId="urn:microsoft.com/office/officeart/2005/8/layout/lProcess2"/>
    <dgm:cxn modelId="{A07D02A6-5972-4FCA-86AF-DDEC91207D88}" type="presParOf" srcId="{8FE45BF0-5BB3-4CD8-A458-8389C1552C39}" destId="{C5BCB9CB-262D-4DF1-BE65-87F1615A5BE2}" srcOrd="3" destOrd="0" presId="urn:microsoft.com/office/officeart/2005/8/layout/lProcess2"/>
    <dgm:cxn modelId="{3F94AF04-723E-4CB8-A8CD-A6711B3D75F1}" type="presParOf" srcId="{8FE45BF0-5BB3-4CD8-A458-8389C1552C39}" destId="{2C4CAF15-CD83-4DC1-BFEF-68173802E0CE}" srcOrd="4" destOrd="0" presId="urn:microsoft.com/office/officeart/2005/8/layout/lProcess2"/>
    <dgm:cxn modelId="{8411CAEA-A34F-47CF-9F95-9D9A32899769}" type="presParOf" srcId="{8FE45BF0-5BB3-4CD8-A458-8389C1552C39}" destId="{D0B5B8E5-1D17-4057-AC54-26853C7DE39B}" srcOrd="5" destOrd="0" presId="urn:microsoft.com/office/officeart/2005/8/layout/lProcess2"/>
    <dgm:cxn modelId="{D4C31066-37EF-4575-8D14-4ADD1F76CD19}" type="presParOf" srcId="{8FE45BF0-5BB3-4CD8-A458-8389C1552C39}" destId="{93C3478D-2E07-476B-AC2C-2EF554DE3D0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30167-54C2-4198-B96B-402FD1D298C7}">
      <dsp:nvSpPr>
        <dsp:cNvPr id="0" name=""/>
        <dsp:cNvSpPr/>
      </dsp:nvSpPr>
      <dsp:spPr>
        <a:xfrm>
          <a:off x="0" y="293914"/>
          <a:ext cx="566403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0D3922-988B-4D39-9DFC-0D8E4D754A3E}">
      <dsp:nvSpPr>
        <dsp:cNvPr id="0" name=""/>
        <dsp:cNvSpPr/>
      </dsp:nvSpPr>
      <dsp:spPr>
        <a:xfrm>
          <a:off x="283201" y="42994"/>
          <a:ext cx="3964826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861" tIns="0" rIns="14986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Work Sans"/>
              <a:ea typeface="Calibri"/>
              <a:cs typeface="Calibri"/>
            </a:rPr>
            <a:t>Literature Review</a:t>
          </a:r>
        </a:p>
      </dsp:txBody>
      <dsp:txXfrm>
        <a:off x="307699" y="67492"/>
        <a:ext cx="3915830" cy="452844"/>
      </dsp:txXfrm>
    </dsp:sp>
    <dsp:sp modelId="{F40B1EE2-395E-48E6-BFD0-80F7280DA30F}">
      <dsp:nvSpPr>
        <dsp:cNvPr id="0" name=""/>
        <dsp:cNvSpPr/>
      </dsp:nvSpPr>
      <dsp:spPr>
        <a:xfrm>
          <a:off x="0" y="1065034"/>
          <a:ext cx="5664038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2712364"/>
              <a:satOff val="18399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592" tIns="354076" rIns="439592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Work Sans"/>
              <a:ea typeface="Calibri"/>
              <a:cs typeface="Calibri"/>
            </a:rPr>
            <a:t>Consent Forms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Work Sans"/>
              <a:ea typeface="Calibri"/>
              <a:cs typeface="Calibri"/>
            </a:rPr>
            <a:t>Questionnaires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Work Sans"/>
              <a:ea typeface="Calibri"/>
              <a:cs typeface="Calibri"/>
            </a:rPr>
            <a:t>Surveys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Work Sans"/>
              <a:ea typeface="Calibri"/>
              <a:cs typeface="Calibri"/>
            </a:rPr>
            <a:t>Usability Software Selection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Work Sans"/>
              <a:ea typeface="Calibri"/>
              <a:cs typeface="Calibri"/>
            </a:rPr>
            <a:t>Recruitment Materials</a:t>
          </a:r>
        </a:p>
      </dsp:txBody>
      <dsp:txXfrm>
        <a:off x="0" y="1065034"/>
        <a:ext cx="5664038" cy="1767150"/>
      </dsp:txXfrm>
    </dsp:sp>
    <dsp:sp modelId="{B54F3C0A-81A9-4E10-97C7-8F7F8749B771}">
      <dsp:nvSpPr>
        <dsp:cNvPr id="0" name=""/>
        <dsp:cNvSpPr/>
      </dsp:nvSpPr>
      <dsp:spPr>
        <a:xfrm>
          <a:off x="283201" y="814114"/>
          <a:ext cx="3964826" cy="501840"/>
        </a:xfrm>
        <a:prstGeom prst="roundRect">
          <a:avLst/>
        </a:prstGeom>
        <a:gradFill rotWithShape="0">
          <a:gsLst>
            <a:gs pos="0">
              <a:schemeClr val="accent5">
                <a:hueOff val="2712364"/>
                <a:satOff val="18399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12364"/>
                <a:satOff val="18399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12364"/>
                <a:satOff val="18399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861" tIns="0" rIns="149861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Work Sans"/>
              <a:ea typeface="Calibri"/>
              <a:cs typeface="Calibri"/>
            </a:rPr>
            <a:t>Study Materials</a:t>
          </a:r>
        </a:p>
      </dsp:txBody>
      <dsp:txXfrm>
        <a:off x="307699" y="838612"/>
        <a:ext cx="3915830" cy="452844"/>
      </dsp:txXfrm>
    </dsp:sp>
    <dsp:sp modelId="{E6692058-D8AC-4937-9EB0-601FA4143B0E}">
      <dsp:nvSpPr>
        <dsp:cNvPr id="0" name=""/>
        <dsp:cNvSpPr/>
      </dsp:nvSpPr>
      <dsp:spPr>
        <a:xfrm>
          <a:off x="0" y="3174904"/>
          <a:ext cx="566403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424727"/>
              <a:satOff val="36798"/>
              <a:lumOff val="-5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DEEAAD-A5D6-480E-A97C-D2A3A2FF7B86}">
      <dsp:nvSpPr>
        <dsp:cNvPr id="0" name=""/>
        <dsp:cNvSpPr/>
      </dsp:nvSpPr>
      <dsp:spPr>
        <a:xfrm>
          <a:off x="283201" y="2923984"/>
          <a:ext cx="3964826" cy="501840"/>
        </a:xfrm>
        <a:prstGeom prst="roundRect">
          <a:avLst/>
        </a:prstGeom>
        <a:gradFill rotWithShape="0">
          <a:gsLst>
            <a:gs pos="0">
              <a:schemeClr val="accent5">
                <a:hueOff val="5424727"/>
                <a:satOff val="36798"/>
                <a:lumOff val="-5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424727"/>
                <a:satOff val="36798"/>
                <a:lumOff val="-5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424727"/>
                <a:satOff val="36798"/>
                <a:lumOff val="-5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861" tIns="0" rIns="14986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Work Sans"/>
              <a:ea typeface="Calibri"/>
              <a:cs typeface="Calibri"/>
            </a:rPr>
            <a:t>IRB Approval</a:t>
          </a:r>
        </a:p>
      </dsp:txBody>
      <dsp:txXfrm>
        <a:off x="307699" y="2948482"/>
        <a:ext cx="3915830" cy="452844"/>
      </dsp:txXfrm>
    </dsp:sp>
    <dsp:sp modelId="{C9949A51-77F4-45D4-AA05-0C0557AA1AAB}">
      <dsp:nvSpPr>
        <dsp:cNvPr id="0" name=""/>
        <dsp:cNvSpPr/>
      </dsp:nvSpPr>
      <dsp:spPr>
        <a:xfrm>
          <a:off x="0" y="3946024"/>
          <a:ext cx="5664038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8137091"/>
              <a:satOff val="55197"/>
              <a:lumOff val="-7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9592" tIns="354076" rIns="439592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Work Sans"/>
              <a:ea typeface="Calibri"/>
              <a:cs typeface="Calibri"/>
            </a:rPr>
            <a:t>Software Purchase-Loop 11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Work Sans"/>
              <a:ea typeface="Calibri"/>
              <a:cs typeface="Calibri"/>
            </a:rPr>
            <a:t>Gift Cards for Staff/Faculty Participants</a:t>
          </a:r>
        </a:p>
      </dsp:txBody>
      <dsp:txXfrm>
        <a:off x="0" y="3946024"/>
        <a:ext cx="5664038" cy="990675"/>
      </dsp:txXfrm>
    </dsp:sp>
    <dsp:sp modelId="{7ADA6A68-F302-441F-87BA-A7F7BE6EE355}">
      <dsp:nvSpPr>
        <dsp:cNvPr id="0" name=""/>
        <dsp:cNvSpPr/>
      </dsp:nvSpPr>
      <dsp:spPr>
        <a:xfrm>
          <a:off x="283201" y="3695104"/>
          <a:ext cx="3964826" cy="501840"/>
        </a:xfrm>
        <a:prstGeom prst="roundRect">
          <a:avLst/>
        </a:prstGeom>
        <a:gradFill rotWithShape="0">
          <a:gsLst>
            <a:gs pos="0">
              <a:schemeClr val="accent5">
                <a:hueOff val="8137091"/>
                <a:satOff val="55197"/>
                <a:lumOff val="-7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37091"/>
                <a:satOff val="55197"/>
                <a:lumOff val="-7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37091"/>
                <a:satOff val="55197"/>
                <a:lumOff val="-7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861" tIns="0" rIns="14986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Work Sans"/>
              <a:ea typeface="Calibri"/>
              <a:cs typeface="Calibri"/>
            </a:rPr>
            <a:t>ARC Funding</a:t>
          </a:r>
        </a:p>
      </dsp:txBody>
      <dsp:txXfrm>
        <a:off x="307699" y="3719602"/>
        <a:ext cx="3915830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8C3BE-0122-4514-905A-19236F62643F}">
      <dsp:nvSpPr>
        <dsp:cNvPr id="0" name=""/>
        <dsp:cNvSpPr/>
      </dsp:nvSpPr>
      <dsp:spPr>
        <a:xfrm>
          <a:off x="1029068" y="1832"/>
          <a:ext cx="1813244" cy="906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Hours</a:t>
          </a:r>
        </a:p>
      </dsp:txBody>
      <dsp:txXfrm>
        <a:off x="1055622" y="28386"/>
        <a:ext cx="1760136" cy="853514"/>
      </dsp:txXfrm>
    </dsp:sp>
    <dsp:sp modelId="{8230BE66-6884-431F-B5E5-B4F425ED9666}">
      <dsp:nvSpPr>
        <dsp:cNvPr id="0" name=""/>
        <dsp:cNvSpPr/>
      </dsp:nvSpPr>
      <dsp:spPr>
        <a:xfrm>
          <a:off x="1210392" y="908454"/>
          <a:ext cx="181324" cy="679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966"/>
              </a:lnTo>
              <a:lnTo>
                <a:pt x="181324" y="6799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F5F81-4440-4B2F-BF52-A06818B017DA}">
      <dsp:nvSpPr>
        <dsp:cNvPr id="0" name=""/>
        <dsp:cNvSpPr/>
      </dsp:nvSpPr>
      <dsp:spPr>
        <a:xfrm>
          <a:off x="1391717" y="1135109"/>
          <a:ext cx="1450595" cy="90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Writing Center Hours are difficult to find and should be on the WC page</a:t>
          </a:r>
        </a:p>
      </dsp:txBody>
      <dsp:txXfrm>
        <a:off x="1418271" y="1161663"/>
        <a:ext cx="1397487" cy="853514"/>
      </dsp:txXfrm>
    </dsp:sp>
    <dsp:sp modelId="{32753CF3-3074-49CC-A7F3-93D82E86CD35}">
      <dsp:nvSpPr>
        <dsp:cNvPr id="0" name=""/>
        <dsp:cNvSpPr/>
      </dsp:nvSpPr>
      <dsp:spPr>
        <a:xfrm>
          <a:off x="1210392" y="908454"/>
          <a:ext cx="181324" cy="181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244"/>
              </a:lnTo>
              <a:lnTo>
                <a:pt x="181324" y="18132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05B3D-DA51-45F4-A96C-B425166F730E}">
      <dsp:nvSpPr>
        <dsp:cNvPr id="0" name=""/>
        <dsp:cNvSpPr/>
      </dsp:nvSpPr>
      <dsp:spPr>
        <a:xfrm>
          <a:off x="1391717" y="2268387"/>
          <a:ext cx="1450595" cy="90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Users expect to find hours on the About page</a:t>
          </a:r>
        </a:p>
      </dsp:txBody>
      <dsp:txXfrm>
        <a:off x="1418271" y="2294941"/>
        <a:ext cx="1397487" cy="853514"/>
      </dsp:txXfrm>
    </dsp:sp>
    <dsp:sp modelId="{21E8DA60-3579-41AE-998E-AB3189C1B658}">
      <dsp:nvSpPr>
        <dsp:cNvPr id="0" name=""/>
        <dsp:cNvSpPr/>
      </dsp:nvSpPr>
      <dsp:spPr>
        <a:xfrm>
          <a:off x="3295623" y="1832"/>
          <a:ext cx="1813244" cy="906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Printing</a:t>
          </a:r>
        </a:p>
      </dsp:txBody>
      <dsp:txXfrm>
        <a:off x="3322177" y="28386"/>
        <a:ext cx="1760136" cy="853514"/>
      </dsp:txXfrm>
    </dsp:sp>
    <dsp:sp modelId="{7E834867-3A20-4407-A12B-BB93165B8171}">
      <dsp:nvSpPr>
        <dsp:cNvPr id="0" name=""/>
        <dsp:cNvSpPr/>
      </dsp:nvSpPr>
      <dsp:spPr>
        <a:xfrm>
          <a:off x="3476948" y="908454"/>
          <a:ext cx="181324" cy="679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966"/>
              </a:lnTo>
              <a:lnTo>
                <a:pt x="181324" y="6799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E12AF-EF43-48F0-80F7-666924758FE2}">
      <dsp:nvSpPr>
        <dsp:cNvPr id="0" name=""/>
        <dsp:cNvSpPr/>
      </dsp:nvSpPr>
      <dsp:spPr>
        <a:xfrm>
          <a:off x="3658272" y="1135109"/>
          <a:ext cx="1450595" cy="90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Wireless printing portal does not match library aesthetics but does work well for new users</a:t>
          </a:r>
        </a:p>
      </dsp:txBody>
      <dsp:txXfrm>
        <a:off x="3684826" y="1161663"/>
        <a:ext cx="1397487" cy="853514"/>
      </dsp:txXfrm>
    </dsp:sp>
    <dsp:sp modelId="{AA5B8EF8-9DAA-4549-8A96-ACAB72B9B89C}">
      <dsp:nvSpPr>
        <dsp:cNvPr id="0" name=""/>
        <dsp:cNvSpPr/>
      </dsp:nvSpPr>
      <dsp:spPr>
        <a:xfrm>
          <a:off x="3476948" y="908454"/>
          <a:ext cx="181324" cy="181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244"/>
              </a:lnTo>
              <a:lnTo>
                <a:pt x="181324" y="18132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B0B38-8D4D-4074-89ED-FAA301E99C6E}">
      <dsp:nvSpPr>
        <dsp:cNvPr id="0" name=""/>
        <dsp:cNvSpPr/>
      </dsp:nvSpPr>
      <dsp:spPr>
        <a:xfrm>
          <a:off x="3658272" y="2268387"/>
          <a:ext cx="1450595" cy="90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Printing not on Services for Faculty </a:t>
          </a:r>
        </a:p>
      </dsp:txBody>
      <dsp:txXfrm>
        <a:off x="3684826" y="2294941"/>
        <a:ext cx="1397487" cy="853514"/>
      </dsp:txXfrm>
    </dsp:sp>
    <dsp:sp modelId="{96DEEC9E-6396-4631-838B-3AD873374F2A}">
      <dsp:nvSpPr>
        <dsp:cNvPr id="0" name=""/>
        <dsp:cNvSpPr/>
      </dsp:nvSpPr>
      <dsp:spPr>
        <a:xfrm>
          <a:off x="5562179" y="1832"/>
          <a:ext cx="1813244" cy="906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Fugaz One"/>
            </a:rPr>
            <a:t>Side bar</a:t>
          </a:r>
          <a:r>
            <a:rPr lang="en-US" sz="1800" kern="1200"/>
            <a:t> </a:t>
          </a:r>
          <a:r>
            <a:rPr lang="en-US" sz="1800" kern="1200">
              <a:latin typeface="Fugaz One"/>
            </a:rPr>
            <a:t>menu</a:t>
          </a:r>
          <a:endParaRPr lang="en-US" sz="1800" kern="1200"/>
        </a:p>
      </dsp:txBody>
      <dsp:txXfrm>
        <a:off x="5588733" y="28386"/>
        <a:ext cx="1760136" cy="853514"/>
      </dsp:txXfrm>
    </dsp:sp>
    <dsp:sp modelId="{F829FA2A-0126-4860-9D54-26B24C2DEB22}">
      <dsp:nvSpPr>
        <dsp:cNvPr id="0" name=""/>
        <dsp:cNvSpPr/>
      </dsp:nvSpPr>
      <dsp:spPr>
        <a:xfrm>
          <a:off x="5743504" y="908454"/>
          <a:ext cx="181324" cy="679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966"/>
              </a:lnTo>
              <a:lnTo>
                <a:pt x="181324" y="6799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88B45-93A5-4386-939A-1BCB79704CC0}">
      <dsp:nvSpPr>
        <dsp:cNvPr id="0" name=""/>
        <dsp:cNvSpPr/>
      </dsp:nvSpPr>
      <dsp:spPr>
        <a:xfrm>
          <a:off x="5924828" y="1135109"/>
          <a:ext cx="1450595" cy="90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Side bar navigation not as successful due to lack of scrolling functionality </a:t>
          </a:r>
        </a:p>
      </dsp:txBody>
      <dsp:txXfrm>
        <a:off x="5951382" y="1161663"/>
        <a:ext cx="1397487" cy="853514"/>
      </dsp:txXfrm>
    </dsp:sp>
    <dsp:sp modelId="{D9FF205F-F340-4385-969F-F0D9E622D564}">
      <dsp:nvSpPr>
        <dsp:cNvPr id="0" name=""/>
        <dsp:cNvSpPr/>
      </dsp:nvSpPr>
      <dsp:spPr>
        <a:xfrm>
          <a:off x="5743504" y="908454"/>
          <a:ext cx="181324" cy="181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244"/>
              </a:lnTo>
              <a:lnTo>
                <a:pt x="181324" y="18132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C8110-DAE9-4DFC-87C1-8F9E2D423F86}">
      <dsp:nvSpPr>
        <dsp:cNvPr id="0" name=""/>
        <dsp:cNvSpPr/>
      </dsp:nvSpPr>
      <dsp:spPr>
        <a:xfrm>
          <a:off x="5924828" y="2268387"/>
          <a:ext cx="1450595" cy="90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Side bar navigation not heavily used as expected </a:t>
          </a:r>
        </a:p>
      </dsp:txBody>
      <dsp:txXfrm>
        <a:off x="5951382" y="2294941"/>
        <a:ext cx="1397487" cy="853514"/>
      </dsp:txXfrm>
    </dsp:sp>
    <dsp:sp modelId="{C1A31624-C649-46A0-AFE1-F8078DE36233}">
      <dsp:nvSpPr>
        <dsp:cNvPr id="0" name=""/>
        <dsp:cNvSpPr/>
      </dsp:nvSpPr>
      <dsp:spPr>
        <a:xfrm>
          <a:off x="7828735" y="1832"/>
          <a:ext cx="1813244" cy="906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Fugaz One"/>
            </a:rPr>
            <a:t>Many</a:t>
          </a:r>
          <a:r>
            <a:rPr lang="en-US" sz="1800" kern="1200"/>
            <a:t> steps to find items</a:t>
          </a:r>
        </a:p>
      </dsp:txBody>
      <dsp:txXfrm>
        <a:off x="7855289" y="28386"/>
        <a:ext cx="1760136" cy="8535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BEAAB-E419-401B-9894-3AA16CD8646D}">
      <dsp:nvSpPr>
        <dsp:cNvPr id="0" name=""/>
        <dsp:cNvSpPr/>
      </dsp:nvSpPr>
      <dsp:spPr>
        <a:xfrm>
          <a:off x="698520" y="567249"/>
          <a:ext cx="550243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FA8CC1-A583-48E8-8B2E-C93C87174F01}">
      <dsp:nvSpPr>
        <dsp:cNvPr id="0" name=""/>
        <dsp:cNvSpPr/>
      </dsp:nvSpPr>
      <dsp:spPr>
        <a:xfrm>
          <a:off x="1281778" y="521019"/>
          <a:ext cx="63277" cy="118965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EF8142-99B4-41B2-A9B1-9B353806FF22}">
      <dsp:nvSpPr>
        <dsp:cNvPr id="0" name=""/>
        <dsp:cNvSpPr/>
      </dsp:nvSpPr>
      <dsp:spPr>
        <a:xfrm>
          <a:off x="382070" y="319616"/>
          <a:ext cx="495337" cy="4953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22" tIns="19222" rIns="19222" bIns="1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</a:t>
          </a:r>
        </a:p>
      </dsp:txBody>
      <dsp:txXfrm>
        <a:off x="454610" y="392156"/>
        <a:ext cx="350257" cy="350257"/>
      </dsp:txXfrm>
    </dsp:sp>
    <dsp:sp modelId="{8F7139A8-23D8-42DA-8696-D44F99571FE2}">
      <dsp:nvSpPr>
        <dsp:cNvPr id="0" name=""/>
        <dsp:cNvSpPr/>
      </dsp:nvSpPr>
      <dsp:spPr>
        <a:xfrm>
          <a:off x="10715" y="980552"/>
          <a:ext cx="123804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659" tIns="165100" rIns="976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Post WC &amp; TC hours on the WC &amp; TC pages</a:t>
          </a:r>
        </a:p>
      </dsp:txBody>
      <dsp:txXfrm>
        <a:off x="10715" y="1228161"/>
        <a:ext cx="1238047" cy="1717991"/>
      </dsp:txXfrm>
    </dsp:sp>
    <dsp:sp modelId="{561EA2C5-52A9-4FF7-B69F-27F7E1E965A3}">
      <dsp:nvSpPr>
        <dsp:cNvPr id="0" name=""/>
        <dsp:cNvSpPr/>
      </dsp:nvSpPr>
      <dsp:spPr>
        <a:xfrm>
          <a:off x="1386324" y="567247"/>
          <a:ext cx="1238047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494308-87C3-4AEB-A3ED-DCD0DE91FE60}">
      <dsp:nvSpPr>
        <dsp:cNvPr id="0" name=""/>
        <dsp:cNvSpPr/>
      </dsp:nvSpPr>
      <dsp:spPr>
        <a:xfrm>
          <a:off x="2657386" y="521018"/>
          <a:ext cx="63277" cy="118968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4A1E0A-557D-481A-8B8B-9296D793F574}">
      <dsp:nvSpPr>
        <dsp:cNvPr id="0" name=""/>
        <dsp:cNvSpPr/>
      </dsp:nvSpPr>
      <dsp:spPr>
        <a:xfrm>
          <a:off x="1757679" y="319615"/>
          <a:ext cx="495337" cy="4953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22" tIns="19222" rIns="19222" bIns="1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</a:t>
          </a:r>
        </a:p>
      </dsp:txBody>
      <dsp:txXfrm>
        <a:off x="1830219" y="392155"/>
        <a:ext cx="350257" cy="350257"/>
      </dsp:txXfrm>
    </dsp:sp>
    <dsp:sp modelId="{D42E13FE-0783-4B8D-A1A8-C0834158D739}">
      <dsp:nvSpPr>
        <dsp:cNvPr id="0" name=""/>
        <dsp:cNvSpPr/>
      </dsp:nvSpPr>
      <dsp:spPr>
        <a:xfrm>
          <a:off x="1386324" y="980552"/>
          <a:ext cx="123804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659" tIns="165100" rIns="976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Add library, WC, &amp; TC hours to "About" page</a:t>
          </a:r>
        </a:p>
      </dsp:txBody>
      <dsp:txXfrm>
        <a:off x="1386324" y="1228161"/>
        <a:ext cx="1238047" cy="1717991"/>
      </dsp:txXfrm>
    </dsp:sp>
    <dsp:sp modelId="{9E6BD235-D4AE-49C1-B12B-8A5B25AF636A}">
      <dsp:nvSpPr>
        <dsp:cNvPr id="0" name=""/>
        <dsp:cNvSpPr/>
      </dsp:nvSpPr>
      <dsp:spPr>
        <a:xfrm>
          <a:off x="2761932" y="567247"/>
          <a:ext cx="1238047" cy="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6AF592-34B3-4953-9585-22CB1C995B13}">
      <dsp:nvSpPr>
        <dsp:cNvPr id="0" name=""/>
        <dsp:cNvSpPr/>
      </dsp:nvSpPr>
      <dsp:spPr>
        <a:xfrm>
          <a:off x="4032995" y="521017"/>
          <a:ext cx="63277" cy="118968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673C92-177E-476F-8E4C-719755A78051}">
      <dsp:nvSpPr>
        <dsp:cNvPr id="0" name=""/>
        <dsp:cNvSpPr/>
      </dsp:nvSpPr>
      <dsp:spPr>
        <a:xfrm>
          <a:off x="3133288" y="319614"/>
          <a:ext cx="495337" cy="4953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22" tIns="19222" rIns="19222" bIns="1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</a:t>
          </a:r>
        </a:p>
      </dsp:txBody>
      <dsp:txXfrm>
        <a:off x="3205828" y="392154"/>
        <a:ext cx="350257" cy="350257"/>
      </dsp:txXfrm>
    </dsp:sp>
    <dsp:sp modelId="{3F31DF09-30AA-4E36-9F6A-2E27CBD7F09E}">
      <dsp:nvSpPr>
        <dsp:cNvPr id="0" name=""/>
        <dsp:cNvSpPr/>
      </dsp:nvSpPr>
      <dsp:spPr>
        <a:xfrm>
          <a:off x="2761932" y="980552"/>
          <a:ext cx="123804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659" tIns="165100" rIns="97659" bIns="16510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Incorporate research guides into One Search: limiter, tab, search drop-down menu</a:t>
          </a:r>
        </a:p>
      </dsp:txBody>
      <dsp:txXfrm>
        <a:off x="2761932" y="1228161"/>
        <a:ext cx="1238047" cy="1717991"/>
      </dsp:txXfrm>
    </dsp:sp>
    <dsp:sp modelId="{0324E70F-AD97-4298-BCED-00A32F7D347A}">
      <dsp:nvSpPr>
        <dsp:cNvPr id="0" name=""/>
        <dsp:cNvSpPr/>
      </dsp:nvSpPr>
      <dsp:spPr>
        <a:xfrm>
          <a:off x="4137541" y="567247"/>
          <a:ext cx="1238047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5E7C3D-31A5-4ADD-B030-9EEA39336CBB}">
      <dsp:nvSpPr>
        <dsp:cNvPr id="0" name=""/>
        <dsp:cNvSpPr/>
      </dsp:nvSpPr>
      <dsp:spPr>
        <a:xfrm>
          <a:off x="5408603" y="521017"/>
          <a:ext cx="63277" cy="11896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BAFC44-4624-43D7-AEE9-D635DA2FF3D7}">
      <dsp:nvSpPr>
        <dsp:cNvPr id="0" name=""/>
        <dsp:cNvSpPr/>
      </dsp:nvSpPr>
      <dsp:spPr>
        <a:xfrm>
          <a:off x="4508896" y="319614"/>
          <a:ext cx="495337" cy="4953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22" tIns="19222" rIns="19222" bIns="1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4</a:t>
          </a:r>
        </a:p>
      </dsp:txBody>
      <dsp:txXfrm>
        <a:off x="4581436" y="392154"/>
        <a:ext cx="350257" cy="350257"/>
      </dsp:txXfrm>
    </dsp:sp>
    <dsp:sp modelId="{C0AF018F-E62B-42CA-A33C-46B32C27178D}">
      <dsp:nvSpPr>
        <dsp:cNvPr id="0" name=""/>
        <dsp:cNvSpPr/>
      </dsp:nvSpPr>
      <dsp:spPr>
        <a:xfrm>
          <a:off x="4137541" y="980552"/>
          <a:ext cx="123804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659" tIns="165100" rIns="976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Explore research guides display in OneSearch on search results and on the full text link options </a:t>
          </a:r>
        </a:p>
      </dsp:txBody>
      <dsp:txXfrm>
        <a:off x="4137541" y="1228161"/>
        <a:ext cx="1238047" cy="1717991"/>
      </dsp:txXfrm>
    </dsp:sp>
    <dsp:sp modelId="{8BA302E2-9B31-47A3-B147-060CCBE78305}">
      <dsp:nvSpPr>
        <dsp:cNvPr id="0" name=""/>
        <dsp:cNvSpPr/>
      </dsp:nvSpPr>
      <dsp:spPr>
        <a:xfrm>
          <a:off x="5513150" y="567247"/>
          <a:ext cx="1238047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370875-4EE1-434E-9E96-DF0A57DA6EF2}">
      <dsp:nvSpPr>
        <dsp:cNvPr id="0" name=""/>
        <dsp:cNvSpPr/>
      </dsp:nvSpPr>
      <dsp:spPr>
        <a:xfrm>
          <a:off x="6784212" y="521017"/>
          <a:ext cx="63277" cy="118968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747B65-6D33-4CB6-9ED1-7E965DD6AB6F}">
      <dsp:nvSpPr>
        <dsp:cNvPr id="0" name=""/>
        <dsp:cNvSpPr/>
      </dsp:nvSpPr>
      <dsp:spPr>
        <a:xfrm>
          <a:off x="5884505" y="319614"/>
          <a:ext cx="495337" cy="49533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22" tIns="19222" rIns="19222" bIns="1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5</a:t>
          </a:r>
        </a:p>
      </dsp:txBody>
      <dsp:txXfrm>
        <a:off x="5957045" y="392154"/>
        <a:ext cx="350257" cy="350257"/>
      </dsp:txXfrm>
    </dsp:sp>
    <dsp:sp modelId="{18B4018A-155F-4806-85F1-0431487A0BDE}">
      <dsp:nvSpPr>
        <dsp:cNvPr id="0" name=""/>
        <dsp:cNvSpPr/>
      </dsp:nvSpPr>
      <dsp:spPr>
        <a:xfrm>
          <a:off x="5513150" y="980552"/>
          <a:ext cx="123804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659" tIns="165100" rIns="976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Divide "Help, Research, and Resources" sidebar navigation into "Research" and "Services" options</a:t>
          </a:r>
        </a:p>
      </dsp:txBody>
      <dsp:txXfrm>
        <a:off x="5513150" y="1228161"/>
        <a:ext cx="1238047" cy="1717991"/>
      </dsp:txXfrm>
    </dsp:sp>
    <dsp:sp modelId="{43088A51-11D9-45AC-B02B-5843E14BE22E}">
      <dsp:nvSpPr>
        <dsp:cNvPr id="0" name=""/>
        <dsp:cNvSpPr/>
      </dsp:nvSpPr>
      <dsp:spPr>
        <a:xfrm>
          <a:off x="6888758" y="567247"/>
          <a:ext cx="1238047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BB45A-A013-4476-B63E-3A8D49089DF8}">
      <dsp:nvSpPr>
        <dsp:cNvPr id="0" name=""/>
        <dsp:cNvSpPr/>
      </dsp:nvSpPr>
      <dsp:spPr>
        <a:xfrm>
          <a:off x="8159821" y="521017"/>
          <a:ext cx="63277" cy="118968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BDBE19-EF93-47BF-8A4E-4B37DE380A2D}">
      <dsp:nvSpPr>
        <dsp:cNvPr id="0" name=""/>
        <dsp:cNvSpPr/>
      </dsp:nvSpPr>
      <dsp:spPr>
        <a:xfrm>
          <a:off x="7260113" y="319614"/>
          <a:ext cx="495337" cy="4953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22" tIns="19222" rIns="19222" bIns="1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6</a:t>
          </a:r>
        </a:p>
      </dsp:txBody>
      <dsp:txXfrm>
        <a:off x="7332653" y="392154"/>
        <a:ext cx="350257" cy="350257"/>
      </dsp:txXfrm>
    </dsp:sp>
    <dsp:sp modelId="{5A7C722B-3D8F-49B2-B8C6-BFF1779CB000}">
      <dsp:nvSpPr>
        <dsp:cNvPr id="0" name=""/>
        <dsp:cNvSpPr/>
      </dsp:nvSpPr>
      <dsp:spPr>
        <a:xfrm>
          <a:off x="6888758" y="980552"/>
          <a:ext cx="123804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659" tIns="165100" rIns="976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Reconsider "Collections" sidebar navigation</a:t>
          </a:r>
        </a:p>
      </dsp:txBody>
      <dsp:txXfrm>
        <a:off x="6888758" y="1228161"/>
        <a:ext cx="1238047" cy="1717991"/>
      </dsp:txXfrm>
    </dsp:sp>
    <dsp:sp modelId="{7E61E273-E9DE-4558-9BF9-418F7792AE76}">
      <dsp:nvSpPr>
        <dsp:cNvPr id="0" name=""/>
        <dsp:cNvSpPr/>
      </dsp:nvSpPr>
      <dsp:spPr>
        <a:xfrm>
          <a:off x="8264367" y="567247"/>
          <a:ext cx="1238132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0F4FDE-4730-469C-9DC0-FE70BBBA55A4}">
      <dsp:nvSpPr>
        <dsp:cNvPr id="0" name=""/>
        <dsp:cNvSpPr/>
      </dsp:nvSpPr>
      <dsp:spPr>
        <a:xfrm>
          <a:off x="9535516" y="521017"/>
          <a:ext cx="63282" cy="118968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9C1821-1E6B-426C-BB90-5CD21572F2A4}">
      <dsp:nvSpPr>
        <dsp:cNvPr id="0" name=""/>
        <dsp:cNvSpPr/>
      </dsp:nvSpPr>
      <dsp:spPr>
        <a:xfrm>
          <a:off x="8635764" y="319614"/>
          <a:ext cx="495337" cy="4953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22" tIns="19222" rIns="19222" bIns="1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7</a:t>
          </a:r>
        </a:p>
      </dsp:txBody>
      <dsp:txXfrm>
        <a:off x="8708304" y="392154"/>
        <a:ext cx="350257" cy="350257"/>
      </dsp:txXfrm>
    </dsp:sp>
    <dsp:sp modelId="{44AD8B69-A277-4BE1-9561-C37445216B19}">
      <dsp:nvSpPr>
        <dsp:cNvPr id="0" name=""/>
        <dsp:cNvSpPr/>
      </dsp:nvSpPr>
      <dsp:spPr>
        <a:xfrm>
          <a:off x="8264367" y="980552"/>
          <a:ext cx="123813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665" tIns="165100" rIns="97665" bIns="16510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Make renewal options more prominent</a:t>
          </a:r>
        </a:p>
      </dsp:txBody>
      <dsp:txXfrm>
        <a:off x="8264367" y="1228178"/>
        <a:ext cx="1238132" cy="1717974"/>
      </dsp:txXfrm>
    </dsp:sp>
    <dsp:sp modelId="{2DBFAFC0-F523-4F2A-BA62-4F28F2867869}">
      <dsp:nvSpPr>
        <dsp:cNvPr id="0" name=""/>
        <dsp:cNvSpPr/>
      </dsp:nvSpPr>
      <dsp:spPr>
        <a:xfrm>
          <a:off x="9640069" y="567247"/>
          <a:ext cx="619023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BD39AF-B515-45AD-A6C2-AAFB7F5C0384}">
      <dsp:nvSpPr>
        <dsp:cNvPr id="0" name=""/>
        <dsp:cNvSpPr/>
      </dsp:nvSpPr>
      <dsp:spPr>
        <a:xfrm>
          <a:off x="10011424" y="319614"/>
          <a:ext cx="495337" cy="4953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22" tIns="19222" rIns="19222" bIns="1922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8</a:t>
          </a:r>
        </a:p>
      </dsp:txBody>
      <dsp:txXfrm>
        <a:off x="10083964" y="392154"/>
        <a:ext cx="350257" cy="350257"/>
      </dsp:txXfrm>
    </dsp:sp>
    <dsp:sp modelId="{BBE99D71-1141-43C7-B629-C655DBE9AFF0}">
      <dsp:nvSpPr>
        <dsp:cNvPr id="0" name=""/>
        <dsp:cNvSpPr/>
      </dsp:nvSpPr>
      <dsp:spPr>
        <a:xfrm>
          <a:off x="9640069" y="980552"/>
          <a:ext cx="123804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7659" tIns="165100" rIns="976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Create a button to click in renewal email versus long instructions</a:t>
          </a:r>
        </a:p>
      </dsp:txBody>
      <dsp:txXfrm>
        <a:off x="9640069" y="1228161"/>
        <a:ext cx="1238047" cy="17179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C392D-C58D-4749-BDD3-C6AF3889E5E5}">
      <dsp:nvSpPr>
        <dsp:cNvPr id="0" name=""/>
        <dsp:cNvSpPr/>
      </dsp:nvSpPr>
      <dsp:spPr>
        <a:xfrm>
          <a:off x="5069" y="178331"/>
          <a:ext cx="1943271" cy="4265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About the Library</a:t>
          </a:r>
          <a:r>
            <a:rPr lang="en-US" sz="1200" b="0" i="0" kern="1200">
              <a:latin typeface="Work Sans"/>
            </a:rPr>
            <a:t> </a:t>
          </a:r>
          <a:endParaRPr lang="en-US" sz="1200" kern="1200">
            <a:latin typeface="Work Sans"/>
          </a:endParaRPr>
        </a:p>
      </dsp:txBody>
      <dsp:txXfrm>
        <a:off x="5069" y="178331"/>
        <a:ext cx="1943271" cy="426545"/>
      </dsp:txXfrm>
    </dsp:sp>
    <dsp:sp modelId="{77629BD7-18D5-4EB3-9C57-D72404562D26}">
      <dsp:nvSpPr>
        <dsp:cNvPr id="0" name=""/>
        <dsp:cNvSpPr/>
      </dsp:nvSpPr>
      <dsp:spPr>
        <a:xfrm>
          <a:off x="5069" y="604876"/>
          <a:ext cx="1943271" cy="31704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News, Events, and Exhibits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Campus Research Day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Digital Exhibits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Therapy Dog Visits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Give Now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Visitor Information </a:t>
          </a:r>
          <a:endParaRPr lang="en-US" sz="1200" kern="1200">
            <a:latin typeface="Work Sans"/>
          </a:endParaRPr>
        </a:p>
      </dsp:txBody>
      <dsp:txXfrm>
        <a:off x="5069" y="604876"/>
        <a:ext cx="1943271" cy="3170475"/>
      </dsp:txXfrm>
    </dsp:sp>
    <dsp:sp modelId="{21FD6AD9-42EF-4013-9824-440452E4AD20}">
      <dsp:nvSpPr>
        <dsp:cNvPr id="0" name=""/>
        <dsp:cNvSpPr/>
      </dsp:nvSpPr>
      <dsp:spPr>
        <a:xfrm>
          <a:off x="2220398" y="178331"/>
          <a:ext cx="1943271" cy="4265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Collections</a:t>
          </a:r>
          <a:endParaRPr lang="en-US" sz="1200" kern="1200">
            <a:latin typeface="Work Sans"/>
          </a:endParaRPr>
        </a:p>
      </dsp:txBody>
      <dsp:txXfrm>
        <a:off x="2220398" y="178331"/>
        <a:ext cx="1943271" cy="426545"/>
      </dsp:txXfrm>
    </dsp:sp>
    <dsp:sp modelId="{C07FFB05-98EE-4C88-8A18-3BF3E3A0B9B2}">
      <dsp:nvSpPr>
        <dsp:cNvPr id="0" name=""/>
        <dsp:cNvSpPr/>
      </dsp:nvSpPr>
      <dsp:spPr>
        <a:xfrm>
          <a:off x="2220398" y="604876"/>
          <a:ext cx="1943271" cy="31704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Course Specific </a:t>
          </a:r>
          <a:r>
            <a:rPr lang="en-US" sz="1200" kern="1200">
              <a:latin typeface="Work Sans"/>
            </a:rPr>
            <a:t>Lists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Featured Collections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Games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New Books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Special </a:t>
          </a:r>
          <a:r>
            <a:rPr lang="en-US" sz="1200" kern="1200">
              <a:latin typeface="Work Sans"/>
            </a:rPr>
            <a:t>Collections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Libby (Overdrive)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Southern Journals</a:t>
          </a:r>
        </a:p>
      </dsp:txBody>
      <dsp:txXfrm>
        <a:off x="2220398" y="604876"/>
        <a:ext cx="1943271" cy="3170475"/>
      </dsp:txXfrm>
    </dsp:sp>
    <dsp:sp modelId="{C44C8E96-0DE7-4E6A-8BA4-5D11FDF26B05}">
      <dsp:nvSpPr>
        <dsp:cNvPr id="0" name=""/>
        <dsp:cNvSpPr/>
      </dsp:nvSpPr>
      <dsp:spPr>
        <a:xfrm>
          <a:off x="4435727" y="178331"/>
          <a:ext cx="1943271" cy="4265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Help, Research, </a:t>
          </a:r>
          <a:r>
            <a:rPr lang="en-US" sz="1200" b="1" kern="1200">
              <a:latin typeface="Work Sans"/>
            </a:rPr>
            <a:t>&amp; Resources</a:t>
          </a:r>
          <a:endParaRPr lang="en-US" sz="1200" kern="1200">
            <a:latin typeface="Work Sans"/>
          </a:endParaRPr>
        </a:p>
      </dsp:txBody>
      <dsp:txXfrm>
        <a:off x="4435727" y="178331"/>
        <a:ext cx="1943271" cy="426545"/>
      </dsp:txXfrm>
    </dsp:sp>
    <dsp:sp modelId="{132E1FA5-7911-4526-A651-B08E1EAE5743}">
      <dsp:nvSpPr>
        <dsp:cNvPr id="0" name=""/>
        <dsp:cNvSpPr/>
      </dsp:nvSpPr>
      <dsp:spPr>
        <a:xfrm>
          <a:off x="4435727" y="604876"/>
          <a:ext cx="1943271" cy="31704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Databases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Directory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Interlibrary Loan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Knowledge</a:t>
          </a:r>
          <a:r>
            <a:rPr lang="en-US" sz="1200" b="0" kern="1200">
              <a:latin typeface="Work Sans"/>
            </a:rPr>
            <a:t> Exchange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Reading &amp; Viewing Lists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Renew Materials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Research Coaching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Research Guides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Physical Media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PowerNotes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Scientific Models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Streaming Media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Study Spaces and Technology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Work Sans"/>
            </a:rPr>
            <a:t>Wireless Printing</a:t>
          </a:r>
        </a:p>
      </dsp:txBody>
      <dsp:txXfrm>
        <a:off x="4435727" y="604876"/>
        <a:ext cx="1943271" cy="3170475"/>
      </dsp:txXfrm>
    </dsp:sp>
    <dsp:sp modelId="{E3680B84-F681-494B-B0B2-206210632BAF}">
      <dsp:nvSpPr>
        <dsp:cNvPr id="0" name=""/>
        <dsp:cNvSpPr/>
      </dsp:nvSpPr>
      <dsp:spPr>
        <a:xfrm>
          <a:off x="6651057" y="178331"/>
          <a:ext cx="1943271" cy="4265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Tutoring Center</a:t>
          </a:r>
          <a:endParaRPr lang="en-US" sz="1200" kern="1200">
            <a:latin typeface="Work Sans"/>
          </a:endParaRPr>
        </a:p>
      </dsp:txBody>
      <dsp:txXfrm>
        <a:off x="6651057" y="178331"/>
        <a:ext cx="1943271" cy="426545"/>
      </dsp:txXfrm>
    </dsp:sp>
    <dsp:sp modelId="{3C6B6AB6-E9CD-4B47-9819-38AE77E9BC93}">
      <dsp:nvSpPr>
        <dsp:cNvPr id="0" name=""/>
        <dsp:cNvSpPr/>
      </dsp:nvSpPr>
      <dsp:spPr>
        <a:xfrm>
          <a:off x="6651057" y="604876"/>
          <a:ext cx="1943271" cy="31704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Schedule Appointment</a:t>
          </a:r>
        </a:p>
      </dsp:txBody>
      <dsp:txXfrm>
        <a:off x="6651057" y="604876"/>
        <a:ext cx="1943271" cy="3170475"/>
      </dsp:txXfrm>
    </dsp:sp>
    <dsp:sp modelId="{4BAEC069-E2C7-4345-AFBB-3FA9F0491474}">
      <dsp:nvSpPr>
        <dsp:cNvPr id="0" name=""/>
        <dsp:cNvSpPr/>
      </dsp:nvSpPr>
      <dsp:spPr>
        <a:xfrm>
          <a:off x="8866386" y="178331"/>
          <a:ext cx="1943271" cy="4265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Writing Center</a:t>
          </a:r>
        </a:p>
      </dsp:txBody>
      <dsp:txXfrm>
        <a:off x="8866386" y="178331"/>
        <a:ext cx="1943271" cy="426545"/>
      </dsp:txXfrm>
    </dsp:sp>
    <dsp:sp modelId="{E1B0D414-9A2D-4D7B-A39A-D55EF14DC7C7}">
      <dsp:nvSpPr>
        <dsp:cNvPr id="0" name=""/>
        <dsp:cNvSpPr/>
      </dsp:nvSpPr>
      <dsp:spPr>
        <a:xfrm>
          <a:off x="8866386" y="604876"/>
          <a:ext cx="1943271" cy="317047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Schedule Appointment</a:t>
          </a:r>
        </a:p>
      </dsp:txBody>
      <dsp:txXfrm>
        <a:off x="8866386" y="604876"/>
        <a:ext cx="1943271" cy="31704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AA50F-AFAA-4C34-B93A-EF40D56A6DDB}">
      <dsp:nvSpPr>
        <dsp:cNvPr id="0" name=""/>
        <dsp:cNvSpPr/>
      </dsp:nvSpPr>
      <dsp:spPr>
        <a:xfrm>
          <a:off x="5069" y="160787"/>
          <a:ext cx="1943271" cy="7773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My Library Account</a:t>
          </a:r>
          <a:r>
            <a:rPr lang="en-US" sz="1200" b="0" i="0" kern="1200">
              <a:latin typeface="Work Sans"/>
            </a:rPr>
            <a:t> </a:t>
          </a:r>
          <a:endParaRPr lang="en-US" sz="1200" kern="1200">
            <a:latin typeface="Work Sans"/>
          </a:endParaRPr>
        </a:p>
      </dsp:txBody>
      <dsp:txXfrm>
        <a:off x="5069" y="160787"/>
        <a:ext cx="1943271" cy="777308"/>
      </dsp:txXfrm>
    </dsp:sp>
    <dsp:sp modelId="{5E1FF2C9-A586-43D8-BFAC-7F1BC40369C9}">
      <dsp:nvSpPr>
        <dsp:cNvPr id="0" name=""/>
        <dsp:cNvSpPr/>
      </dsp:nvSpPr>
      <dsp:spPr>
        <a:xfrm>
          <a:off x="5069" y="938095"/>
          <a:ext cx="1943271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EC392D-C58D-4749-BDD3-C6AF3889E5E5}">
      <dsp:nvSpPr>
        <dsp:cNvPr id="0" name=""/>
        <dsp:cNvSpPr/>
      </dsp:nvSpPr>
      <dsp:spPr>
        <a:xfrm>
          <a:off x="2220398" y="160787"/>
          <a:ext cx="1943271" cy="7773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About the Library</a:t>
          </a:r>
          <a:r>
            <a:rPr lang="en-US" sz="1200" b="0" i="0" kern="1200">
              <a:latin typeface="Work Sans"/>
            </a:rPr>
            <a:t> </a:t>
          </a:r>
          <a:endParaRPr lang="en-US" sz="1200" kern="1200">
            <a:latin typeface="Work Sans"/>
          </a:endParaRPr>
        </a:p>
      </dsp:txBody>
      <dsp:txXfrm>
        <a:off x="2220398" y="160787"/>
        <a:ext cx="1943271" cy="777308"/>
      </dsp:txXfrm>
    </dsp:sp>
    <dsp:sp modelId="{77629BD7-18D5-4EB3-9C57-D72404562D26}">
      <dsp:nvSpPr>
        <dsp:cNvPr id="0" name=""/>
        <dsp:cNvSpPr/>
      </dsp:nvSpPr>
      <dsp:spPr>
        <a:xfrm>
          <a:off x="2220398" y="938095"/>
          <a:ext cx="1943271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Contact Us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Directory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Give Now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Hours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Study Spaces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Visitor Information </a:t>
          </a:r>
          <a:endParaRPr lang="en-US" sz="1200" kern="1200">
            <a:latin typeface="Work Sans"/>
          </a:endParaRPr>
        </a:p>
      </dsp:txBody>
      <dsp:txXfrm>
        <a:off x="2220398" y="938095"/>
        <a:ext cx="1943271" cy="2854800"/>
      </dsp:txXfrm>
    </dsp:sp>
    <dsp:sp modelId="{21FD6AD9-42EF-4013-9824-440452E4AD20}">
      <dsp:nvSpPr>
        <dsp:cNvPr id="0" name=""/>
        <dsp:cNvSpPr/>
      </dsp:nvSpPr>
      <dsp:spPr>
        <a:xfrm>
          <a:off x="4435727" y="160787"/>
          <a:ext cx="1943271" cy="777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News, Events, and Exhibits</a:t>
          </a:r>
          <a:r>
            <a:rPr lang="en-US" sz="1200" b="0" i="0" kern="1200">
              <a:latin typeface="Work Sans"/>
            </a:rPr>
            <a:t> </a:t>
          </a:r>
          <a:endParaRPr lang="en-US" sz="1200" kern="1200">
            <a:latin typeface="Work Sans"/>
          </a:endParaRPr>
        </a:p>
      </dsp:txBody>
      <dsp:txXfrm>
        <a:off x="4435727" y="160787"/>
        <a:ext cx="1943271" cy="777308"/>
      </dsp:txXfrm>
    </dsp:sp>
    <dsp:sp modelId="{C07FFB05-98EE-4C88-8A18-3BF3E3A0B9B2}">
      <dsp:nvSpPr>
        <dsp:cNvPr id="0" name=""/>
        <dsp:cNvSpPr/>
      </dsp:nvSpPr>
      <dsp:spPr>
        <a:xfrm>
          <a:off x="4435727" y="938095"/>
          <a:ext cx="1943271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Art in the Library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Campus Research Day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Digital Exhibits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Library Calendar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Newsletters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Therapy Dog Visits </a:t>
          </a:r>
          <a:endParaRPr lang="en-US" sz="1200" kern="1200">
            <a:latin typeface="Work Sans"/>
          </a:endParaRPr>
        </a:p>
      </dsp:txBody>
      <dsp:txXfrm>
        <a:off x="4435727" y="938095"/>
        <a:ext cx="1943271" cy="2854800"/>
      </dsp:txXfrm>
    </dsp:sp>
    <dsp:sp modelId="{C44C8E96-0DE7-4E6A-8BA4-5D11FDF26B05}">
      <dsp:nvSpPr>
        <dsp:cNvPr id="0" name=""/>
        <dsp:cNvSpPr/>
      </dsp:nvSpPr>
      <dsp:spPr>
        <a:xfrm>
          <a:off x="6651057" y="160787"/>
          <a:ext cx="1943271" cy="7773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Services</a:t>
          </a:r>
          <a:r>
            <a:rPr lang="en-US" sz="2200" b="0" i="0" kern="1200">
              <a:latin typeface="Work Sans"/>
            </a:rPr>
            <a:t> </a:t>
          </a:r>
          <a:endParaRPr lang="en-US" sz="2200" kern="1200">
            <a:latin typeface="Work Sans"/>
          </a:endParaRPr>
        </a:p>
      </dsp:txBody>
      <dsp:txXfrm>
        <a:off x="6651057" y="160787"/>
        <a:ext cx="1943271" cy="777308"/>
      </dsp:txXfrm>
    </dsp:sp>
    <dsp:sp modelId="{132E1FA5-7911-4526-A651-B08E1EAE5743}">
      <dsp:nvSpPr>
        <dsp:cNvPr id="0" name=""/>
        <dsp:cNvSpPr/>
      </dsp:nvSpPr>
      <dsp:spPr>
        <a:xfrm>
          <a:off x="6651057" y="938095"/>
          <a:ext cx="1943271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Interlibrary loan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Knowledge Exchange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PowerNotes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Research Coaching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Study Spaces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Tutoring Center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Wireless Printing 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Work Sans"/>
            </a:rPr>
            <a:t>Writing Center </a:t>
          </a:r>
        </a:p>
      </dsp:txBody>
      <dsp:txXfrm>
        <a:off x="6651057" y="938095"/>
        <a:ext cx="1943271" cy="2854800"/>
      </dsp:txXfrm>
    </dsp:sp>
    <dsp:sp modelId="{E3680B84-F681-494B-B0B2-206210632BAF}">
      <dsp:nvSpPr>
        <dsp:cNvPr id="0" name=""/>
        <dsp:cNvSpPr/>
      </dsp:nvSpPr>
      <dsp:spPr>
        <a:xfrm>
          <a:off x="8866386" y="160787"/>
          <a:ext cx="1943271" cy="7773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Work Sans"/>
            </a:rPr>
            <a:t>Research Resources</a:t>
          </a:r>
          <a:r>
            <a:rPr lang="en-US" sz="1200" b="0" i="0" kern="1200">
              <a:latin typeface="Work Sans"/>
            </a:rPr>
            <a:t> </a:t>
          </a:r>
          <a:endParaRPr lang="en-US" sz="1200" kern="1200">
            <a:latin typeface="Work Sans"/>
          </a:endParaRPr>
        </a:p>
      </dsp:txBody>
      <dsp:txXfrm>
        <a:off x="8866386" y="160787"/>
        <a:ext cx="1943271" cy="777308"/>
      </dsp:txXfrm>
    </dsp:sp>
    <dsp:sp modelId="{3C6B6AB6-E9CD-4B47-9819-38AE77E9BC93}">
      <dsp:nvSpPr>
        <dsp:cNvPr id="0" name=""/>
        <dsp:cNvSpPr/>
      </dsp:nvSpPr>
      <dsp:spPr>
        <a:xfrm>
          <a:off x="8866386" y="938095"/>
          <a:ext cx="1943271" cy="285480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Collections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Course Specific Lists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Databases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Libby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Reading &amp; Viewing Lists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Research Coaching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Research Guides </a:t>
          </a:r>
          <a:endParaRPr lang="en-US" sz="1200" kern="1200">
            <a:latin typeface="Work San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>
              <a:latin typeface="Work Sans"/>
            </a:rPr>
            <a:t>Streaming Media </a:t>
          </a:r>
          <a:endParaRPr lang="en-US" sz="1200" kern="1200">
            <a:latin typeface="Work Sans"/>
          </a:endParaRPr>
        </a:p>
      </dsp:txBody>
      <dsp:txXfrm>
        <a:off x="8866386" y="938095"/>
        <a:ext cx="1943271" cy="2854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FC74-5651-4CC6-81A8-F232AF767E25}">
      <dsp:nvSpPr>
        <dsp:cNvPr id="0" name=""/>
        <dsp:cNvSpPr/>
      </dsp:nvSpPr>
      <dsp:spPr>
        <a:xfrm>
          <a:off x="0" y="614"/>
          <a:ext cx="8537980" cy="1438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FEF3E-8E97-40AF-9B29-7A93D493EDF8}">
      <dsp:nvSpPr>
        <dsp:cNvPr id="0" name=""/>
        <dsp:cNvSpPr/>
      </dsp:nvSpPr>
      <dsp:spPr>
        <a:xfrm>
          <a:off x="435058" y="324211"/>
          <a:ext cx="791015" cy="7910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9CD46-55D3-42FF-9C3A-EC3B6F183982}">
      <dsp:nvSpPr>
        <dsp:cNvPr id="0" name=""/>
        <dsp:cNvSpPr/>
      </dsp:nvSpPr>
      <dsp:spPr>
        <a:xfrm>
          <a:off x="1661133" y="614"/>
          <a:ext cx="3842091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Sample Size</a:t>
          </a:r>
        </a:p>
      </dsp:txBody>
      <dsp:txXfrm>
        <a:off x="1661133" y="614"/>
        <a:ext cx="3842091" cy="1438210"/>
      </dsp:txXfrm>
    </dsp:sp>
    <dsp:sp modelId="{B991211C-AF7A-4A9D-91B3-87F1DEE3052B}">
      <dsp:nvSpPr>
        <dsp:cNvPr id="0" name=""/>
        <dsp:cNvSpPr/>
      </dsp:nvSpPr>
      <dsp:spPr>
        <a:xfrm>
          <a:off x="5503224" y="614"/>
          <a:ext cx="3034755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Expert Librarian Survey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 Person Study</a:t>
          </a:r>
        </a:p>
      </dsp:txBody>
      <dsp:txXfrm>
        <a:off x="5503224" y="614"/>
        <a:ext cx="3034755" cy="1438210"/>
      </dsp:txXfrm>
    </dsp:sp>
    <dsp:sp modelId="{248FF174-D29B-4A52-8817-1091E7F0BEAC}">
      <dsp:nvSpPr>
        <dsp:cNvPr id="0" name=""/>
        <dsp:cNvSpPr/>
      </dsp:nvSpPr>
      <dsp:spPr>
        <a:xfrm>
          <a:off x="0" y="1778343"/>
          <a:ext cx="8537980" cy="14382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D625C-2C0E-425E-B5A7-12B4DFC1C4B8}">
      <dsp:nvSpPr>
        <dsp:cNvPr id="0" name=""/>
        <dsp:cNvSpPr/>
      </dsp:nvSpPr>
      <dsp:spPr>
        <a:xfrm>
          <a:off x="435058" y="2121975"/>
          <a:ext cx="791015" cy="7910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CCF9-9417-46B1-AC7E-9C9B99FCF49F}">
      <dsp:nvSpPr>
        <dsp:cNvPr id="0" name=""/>
        <dsp:cNvSpPr/>
      </dsp:nvSpPr>
      <dsp:spPr>
        <a:xfrm>
          <a:off x="1661133" y="1798377"/>
          <a:ext cx="3842091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Study Error</a:t>
          </a:r>
        </a:p>
      </dsp:txBody>
      <dsp:txXfrm>
        <a:off x="1661133" y="1798377"/>
        <a:ext cx="3842091" cy="1438210"/>
      </dsp:txXfrm>
    </dsp:sp>
    <dsp:sp modelId="{859EC091-83F1-45B3-8220-D9DF11EF9265}">
      <dsp:nvSpPr>
        <dsp:cNvPr id="0" name=""/>
        <dsp:cNvSpPr/>
      </dsp:nvSpPr>
      <dsp:spPr>
        <a:xfrm>
          <a:off x="5503224" y="1798377"/>
          <a:ext cx="3034755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 Guide Number</a:t>
          </a:r>
        </a:p>
      </dsp:txBody>
      <dsp:txXfrm>
        <a:off x="5503224" y="1798377"/>
        <a:ext cx="3034755" cy="1438210"/>
      </dsp:txXfrm>
    </dsp:sp>
    <dsp:sp modelId="{39F68309-AB48-460D-BDA6-94BEC3FBF1B3}">
      <dsp:nvSpPr>
        <dsp:cNvPr id="0" name=""/>
        <dsp:cNvSpPr/>
      </dsp:nvSpPr>
      <dsp:spPr>
        <a:xfrm>
          <a:off x="0" y="3596140"/>
          <a:ext cx="8537980" cy="1438210"/>
        </a:xfrm>
        <a:prstGeom prst="roundRect">
          <a:avLst>
            <a:gd name="adj" fmla="val 10000"/>
          </a:avLst>
        </a:prstGeom>
        <a:solidFill>
          <a:schemeClr val="accent2">
            <a:hueOff val="-18210601"/>
            <a:satOff val="2931"/>
            <a:lumOff val="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50F4C-6F5A-4A9A-87E5-6BD2F29228E7}">
      <dsp:nvSpPr>
        <dsp:cNvPr id="0" name=""/>
        <dsp:cNvSpPr/>
      </dsp:nvSpPr>
      <dsp:spPr>
        <a:xfrm>
          <a:off x="435058" y="3919738"/>
          <a:ext cx="791015" cy="7910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BA366-BCEA-4C3E-A373-5C90E11B0B51}">
      <dsp:nvSpPr>
        <dsp:cNvPr id="0" name=""/>
        <dsp:cNvSpPr/>
      </dsp:nvSpPr>
      <dsp:spPr>
        <a:xfrm>
          <a:off x="1661133" y="3596140"/>
          <a:ext cx="3842091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User Familiarity Differences </a:t>
          </a:r>
        </a:p>
      </dsp:txBody>
      <dsp:txXfrm>
        <a:off x="1661133" y="3596140"/>
        <a:ext cx="3842091" cy="1438210"/>
      </dsp:txXfrm>
    </dsp:sp>
    <dsp:sp modelId="{2E416F35-DD81-42B8-A077-061829D7ED80}">
      <dsp:nvSpPr>
        <dsp:cNvPr id="0" name=""/>
        <dsp:cNvSpPr/>
      </dsp:nvSpPr>
      <dsp:spPr>
        <a:xfrm>
          <a:off x="5503224" y="3596140"/>
          <a:ext cx="3034755" cy="143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11" tIns="152211" rIns="152211" bIns="1522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Loop11 Software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Library Website</a:t>
          </a:r>
        </a:p>
      </dsp:txBody>
      <dsp:txXfrm>
        <a:off x="5503224" y="3596140"/>
        <a:ext cx="3034755" cy="14382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59BE-5B88-4F1C-A85E-EC67014642A1}">
      <dsp:nvSpPr>
        <dsp:cNvPr id="0" name=""/>
        <dsp:cNvSpPr/>
      </dsp:nvSpPr>
      <dsp:spPr>
        <a:xfrm>
          <a:off x="840024" y="13420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01E2E-871C-4068-B0B1-5125560A3C46}">
      <dsp:nvSpPr>
        <dsp:cNvPr id="0" name=""/>
        <dsp:cNvSpPr/>
      </dsp:nvSpPr>
      <dsp:spPr>
        <a:xfrm>
          <a:off x="1234899" y="408295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E9E11-9363-47E9-840D-F74B64287707}">
      <dsp:nvSpPr>
        <dsp:cNvPr id="0" name=""/>
        <dsp:cNvSpPr/>
      </dsp:nvSpPr>
      <dsp:spPr>
        <a:xfrm>
          <a:off x="247711" y="2443421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 Depth Statistical Analysis</a:t>
          </a:r>
        </a:p>
      </dsp:txBody>
      <dsp:txXfrm>
        <a:off x="247711" y="2443421"/>
        <a:ext cx="3037500" cy="720000"/>
      </dsp:txXfrm>
    </dsp:sp>
    <dsp:sp modelId="{457DA59C-1DD2-414E-9A6F-01A2683AB15F}">
      <dsp:nvSpPr>
        <dsp:cNvPr id="0" name=""/>
        <dsp:cNvSpPr/>
      </dsp:nvSpPr>
      <dsp:spPr>
        <a:xfrm>
          <a:off x="4409086" y="13420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FC4DC-DB19-4D4D-9FEE-72F1CC350057}">
      <dsp:nvSpPr>
        <dsp:cNvPr id="0" name=""/>
        <dsp:cNvSpPr/>
      </dsp:nvSpPr>
      <dsp:spPr>
        <a:xfrm>
          <a:off x="4803961" y="408295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68085-0305-4916-B367-8E360AC2DF3A}">
      <dsp:nvSpPr>
        <dsp:cNvPr id="0" name=""/>
        <dsp:cNvSpPr/>
      </dsp:nvSpPr>
      <dsp:spPr>
        <a:xfrm>
          <a:off x="3816774" y="2443421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Long-term Click Count Analysis</a:t>
          </a:r>
        </a:p>
      </dsp:txBody>
      <dsp:txXfrm>
        <a:off x="3816774" y="2443421"/>
        <a:ext cx="3037500" cy="720000"/>
      </dsp:txXfrm>
    </dsp:sp>
    <dsp:sp modelId="{3FEDAFA9-7120-4B0A-9E54-2D320B995834}">
      <dsp:nvSpPr>
        <dsp:cNvPr id="0" name=""/>
        <dsp:cNvSpPr/>
      </dsp:nvSpPr>
      <dsp:spPr>
        <a:xfrm>
          <a:off x="7978149" y="13420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C9A10-58FE-48D1-BA46-0A8B6CF196B5}">
      <dsp:nvSpPr>
        <dsp:cNvPr id="0" name=""/>
        <dsp:cNvSpPr/>
      </dsp:nvSpPr>
      <dsp:spPr>
        <a:xfrm>
          <a:off x="8373024" y="408295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180D3-BD5B-4BD6-93D3-EACD05719E58}">
      <dsp:nvSpPr>
        <dsp:cNvPr id="0" name=""/>
        <dsp:cNvSpPr/>
      </dsp:nvSpPr>
      <dsp:spPr>
        <a:xfrm>
          <a:off x="7385836" y="2443421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Examining AI and OneSearch Integration</a:t>
          </a:r>
        </a:p>
      </dsp:txBody>
      <dsp:txXfrm>
        <a:off x="7385836" y="2443421"/>
        <a:ext cx="30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49252-063F-4ADE-9A7E-B9FBC18E241A}">
      <dsp:nvSpPr>
        <dsp:cNvPr id="0" name=""/>
        <dsp:cNvSpPr/>
      </dsp:nvSpPr>
      <dsp:spPr>
        <a:xfrm>
          <a:off x="658364" y="585947"/>
          <a:ext cx="1059669" cy="10596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D261ED-5459-4668-882B-BC89A36E7291}">
      <dsp:nvSpPr>
        <dsp:cNvPr id="0" name=""/>
        <dsp:cNvSpPr/>
      </dsp:nvSpPr>
      <dsp:spPr>
        <a:xfrm>
          <a:off x="10788" y="1959819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Work Sans"/>
            </a:rPr>
            <a:t>Library Team Survey</a:t>
          </a:r>
        </a:p>
      </dsp:txBody>
      <dsp:txXfrm>
        <a:off x="10788" y="1959819"/>
        <a:ext cx="2354821" cy="720000"/>
      </dsp:txXfrm>
    </dsp:sp>
    <dsp:sp modelId="{D0C74387-6D00-414F-AAFD-4BD1E581D48B}">
      <dsp:nvSpPr>
        <dsp:cNvPr id="0" name=""/>
        <dsp:cNvSpPr/>
      </dsp:nvSpPr>
      <dsp:spPr>
        <a:xfrm>
          <a:off x="3425279" y="585947"/>
          <a:ext cx="1059669" cy="10596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A4B6EB-AEEA-4C8D-B737-5B6F05D24C23}">
      <dsp:nvSpPr>
        <dsp:cNvPr id="0" name=""/>
        <dsp:cNvSpPr/>
      </dsp:nvSpPr>
      <dsp:spPr>
        <a:xfrm>
          <a:off x="2777703" y="1959819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Work Sans"/>
            </a:rPr>
            <a:t>Anonymous Survey</a:t>
          </a:r>
        </a:p>
      </dsp:txBody>
      <dsp:txXfrm>
        <a:off x="2777703" y="1959819"/>
        <a:ext cx="2354821" cy="720000"/>
      </dsp:txXfrm>
    </dsp:sp>
    <dsp:sp modelId="{CAD8BCB3-F1E0-4885-B24B-6BC6F5C227CC}">
      <dsp:nvSpPr>
        <dsp:cNvPr id="0" name=""/>
        <dsp:cNvSpPr/>
      </dsp:nvSpPr>
      <dsp:spPr>
        <a:xfrm>
          <a:off x="6192194" y="585947"/>
          <a:ext cx="1059669" cy="105966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1153B-B5EA-4057-A88C-D255DBDF65B5}">
      <dsp:nvSpPr>
        <dsp:cNvPr id="0" name=""/>
        <dsp:cNvSpPr/>
      </dsp:nvSpPr>
      <dsp:spPr>
        <a:xfrm>
          <a:off x="5544618" y="1959819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Work Sans"/>
            </a:rPr>
            <a:t>Website Usability and User Experience Testing</a:t>
          </a:r>
        </a:p>
      </dsp:txBody>
      <dsp:txXfrm>
        <a:off x="5544618" y="1959819"/>
        <a:ext cx="2354821" cy="720000"/>
      </dsp:txXfrm>
    </dsp:sp>
    <dsp:sp modelId="{E2AA2A1D-4FD7-4F9C-BF3A-61546B65B65D}">
      <dsp:nvSpPr>
        <dsp:cNvPr id="0" name=""/>
        <dsp:cNvSpPr/>
      </dsp:nvSpPr>
      <dsp:spPr>
        <a:xfrm>
          <a:off x="8959110" y="585947"/>
          <a:ext cx="1059669" cy="1059669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0E50F9-20A2-4064-BA75-C0A02B6DC7C2}">
      <dsp:nvSpPr>
        <dsp:cNvPr id="0" name=""/>
        <dsp:cNvSpPr/>
      </dsp:nvSpPr>
      <dsp:spPr>
        <a:xfrm>
          <a:off x="8311534" y="1959819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Work Sans"/>
            </a:rPr>
            <a:t>Card Sorting</a:t>
          </a:r>
        </a:p>
      </dsp:txBody>
      <dsp:txXfrm>
        <a:off x="8311534" y="1959819"/>
        <a:ext cx="2354821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3FBC9-9C93-4AAF-BF11-9E8036C29CB0}">
      <dsp:nvSpPr>
        <dsp:cNvPr id="0" name=""/>
        <dsp:cNvSpPr/>
      </dsp:nvSpPr>
      <dsp:spPr>
        <a:xfrm>
          <a:off x="0" y="3894"/>
          <a:ext cx="6197007" cy="9063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F81BD5-96D1-4070-98BA-A905716C9E20}">
      <dsp:nvSpPr>
        <dsp:cNvPr id="0" name=""/>
        <dsp:cNvSpPr/>
      </dsp:nvSpPr>
      <dsp:spPr>
        <a:xfrm>
          <a:off x="274163" y="207817"/>
          <a:ext cx="498478" cy="49847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83F077-C12D-4E7C-8512-9D3791E620FD}">
      <dsp:nvSpPr>
        <dsp:cNvPr id="0" name=""/>
        <dsp:cNvSpPr/>
      </dsp:nvSpPr>
      <dsp:spPr>
        <a:xfrm>
          <a:off x="1046804" y="3894"/>
          <a:ext cx="5149179" cy="90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9" tIns="95919" rIns="95919" bIns="959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Work Sans"/>
            </a:rPr>
            <a:t>2 Librarian participants </a:t>
          </a:r>
        </a:p>
      </dsp:txBody>
      <dsp:txXfrm>
        <a:off x="1046804" y="3894"/>
        <a:ext cx="5149179" cy="906324"/>
      </dsp:txXfrm>
    </dsp:sp>
    <dsp:sp modelId="{EA136AAC-AFFA-4AE2-97FB-F3A2302DE6A3}">
      <dsp:nvSpPr>
        <dsp:cNvPr id="0" name=""/>
        <dsp:cNvSpPr/>
      </dsp:nvSpPr>
      <dsp:spPr>
        <a:xfrm>
          <a:off x="0" y="1136799"/>
          <a:ext cx="6197007" cy="9063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C2689C-0FA7-4942-AD62-C14618088AC4}">
      <dsp:nvSpPr>
        <dsp:cNvPr id="0" name=""/>
        <dsp:cNvSpPr/>
      </dsp:nvSpPr>
      <dsp:spPr>
        <a:xfrm>
          <a:off x="274163" y="1340722"/>
          <a:ext cx="498478" cy="49847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AB8702-C62C-49D5-AD99-BD3D34B8D40B}">
      <dsp:nvSpPr>
        <dsp:cNvPr id="0" name=""/>
        <dsp:cNvSpPr/>
      </dsp:nvSpPr>
      <dsp:spPr>
        <a:xfrm>
          <a:off x="1046804" y="1136799"/>
          <a:ext cx="5149179" cy="90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9" tIns="95919" rIns="95919" bIns="959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Work Sans"/>
            </a:rPr>
            <a:t>Qualitative questionnaire</a:t>
          </a:r>
        </a:p>
      </dsp:txBody>
      <dsp:txXfrm>
        <a:off x="1046804" y="1136799"/>
        <a:ext cx="5149179" cy="906324"/>
      </dsp:txXfrm>
    </dsp:sp>
    <dsp:sp modelId="{D581DAD6-BCF3-4FA7-B87B-FE6B9C883A5A}">
      <dsp:nvSpPr>
        <dsp:cNvPr id="0" name=""/>
        <dsp:cNvSpPr/>
      </dsp:nvSpPr>
      <dsp:spPr>
        <a:xfrm>
          <a:off x="0" y="2269705"/>
          <a:ext cx="6197007" cy="9063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E853E2-09A9-4929-8B7A-CAD63418E532}">
      <dsp:nvSpPr>
        <dsp:cNvPr id="0" name=""/>
        <dsp:cNvSpPr/>
      </dsp:nvSpPr>
      <dsp:spPr>
        <a:xfrm>
          <a:off x="274163" y="2473628"/>
          <a:ext cx="498478" cy="49847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7E1EB6-FE8E-4D02-A741-975393A89890}">
      <dsp:nvSpPr>
        <dsp:cNvPr id="0" name=""/>
        <dsp:cNvSpPr/>
      </dsp:nvSpPr>
      <dsp:spPr>
        <a:xfrm>
          <a:off x="1046804" y="2269705"/>
          <a:ext cx="5149179" cy="90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9" tIns="95919" rIns="95919" bIns="959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Work Sans"/>
            </a:rPr>
            <a:t>"Expert" exploration of ideal library website features</a:t>
          </a:r>
        </a:p>
      </dsp:txBody>
      <dsp:txXfrm>
        <a:off x="1046804" y="2269705"/>
        <a:ext cx="5149179" cy="906324"/>
      </dsp:txXfrm>
    </dsp:sp>
    <dsp:sp modelId="{5A946729-D69C-4877-BF24-3770AB432763}">
      <dsp:nvSpPr>
        <dsp:cNvPr id="0" name=""/>
        <dsp:cNvSpPr/>
      </dsp:nvSpPr>
      <dsp:spPr>
        <a:xfrm>
          <a:off x="0" y="3402610"/>
          <a:ext cx="6197007" cy="9063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4FF484-FA04-4943-8965-4733303BC184}">
      <dsp:nvSpPr>
        <dsp:cNvPr id="0" name=""/>
        <dsp:cNvSpPr/>
      </dsp:nvSpPr>
      <dsp:spPr>
        <a:xfrm>
          <a:off x="274163" y="3606533"/>
          <a:ext cx="498478" cy="49847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9517A6-EF60-4158-8D5E-00DA80B17FCB}">
      <dsp:nvSpPr>
        <dsp:cNvPr id="0" name=""/>
        <dsp:cNvSpPr/>
      </dsp:nvSpPr>
      <dsp:spPr>
        <a:xfrm>
          <a:off x="1046804" y="3402610"/>
          <a:ext cx="2788653" cy="90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9" tIns="95919" rIns="95919" bIns="959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Work Sans"/>
            </a:rPr>
            <a:t>Comparison of library websites</a:t>
          </a:r>
        </a:p>
      </dsp:txBody>
      <dsp:txXfrm>
        <a:off x="1046804" y="3402610"/>
        <a:ext cx="2788653" cy="906324"/>
      </dsp:txXfrm>
    </dsp:sp>
    <dsp:sp modelId="{FB918D22-A515-4779-8C9E-CA57FC004C6A}">
      <dsp:nvSpPr>
        <dsp:cNvPr id="0" name=""/>
        <dsp:cNvSpPr/>
      </dsp:nvSpPr>
      <dsp:spPr>
        <a:xfrm>
          <a:off x="3835457" y="3402610"/>
          <a:ext cx="2360525" cy="90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9" tIns="95919" rIns="95919" bIns="9591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2 Local public universities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1 Local private university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1 SDA university library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Work Sans"/>
            </a:rPr>
            <a:t>McKee Library</a:t>
          </a:r>
        </a:p>
      </dsp:txBody>
      <dsp:txXfrm>
        <a:off x="3835457" y="3402610"/>
        <a:ext cx="2360525" cy="906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BAAD7-7103-4626-8D63-88E692782CC3}">
      <dsp:nvSpPr>
        <dsp:cNvPr id="0" name=""/>
        <dsp:cNvSpPr/>
      </dsp:nvSpPr>
      <dsp:spPr>
        <a:xfrm>
          <a:off x="920" y="693998"/>
          <a:ext cx="3589470" cy="21536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Design elements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/>
            <a:t>Emphasize library services over general university elements/links 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/>
            <a:t>Avoid unnecessarily large features that may cause visual clutter  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/>
            <a:t>Research resources over help services</a:t>
          </a:r>
          <a:endParaRPr lang="en-US" sz="1200" kern="1200"/>
        </a:p>
      </dsp:txBody>
      <dsp:txXfrm>
        <a:off x="920" y="693998"/>
        <a:ext cx="3589470" cy="2153682"/>
      </dsp:txXfrm>
    </dsp:sp>
    <dsp:sp modelId="{36D9E5B9-3D05-44F0-9DEC-0D6E7D7332DC}">
      <dsp:nvSpPr>
        <dsp:cNvPr id="0" name=""/>
        <dsp:cNvSpPr/>
      </dsp:nvSpPr>
      <dsp:spPr>
        <a:xfrm>
          <a:off x="3949338" y="693998"/>
          <a:ext cx="3589470" cy="21536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Minimalism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>
              <a:latin typeface="Fugaz One"/>
            </a:rPr>
            <a:t>Condensed</a:t>
          </a:r>
          <a:r>
            <a:rPr lang="en-US" sz="1200" kern="1200">
              <a:latin typeface="Fugaz One"/>
            </a:rPr>
            <a:t> menu options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Fugaz One"/>
            </a:rPr>
            <a:t>Less information is better</a:t>
          </a:r>
          <a:endParaRPr lang="en-US" sz="1200" kern="1200"/>
        </a:p>
      </dsp:txBody>
      <dsp:txXfrm>
        <a:off x="3949338" y="693998"/>
        <a:ext cx="3589470" cy="2153682"/>
      </dsp:txXfrm>
    </dsp:sp>
    <dsp:sp modelId="{FF284517-E861-41DC-A191-95FABAA938F4}">
      <dsp:nvSpPr>
        <dsp:cNvPr id="0" name=""/>
        <dsp:cNvSpPr/>
      </dsp:nvSpPr>
      <dsp:spPr>
        <a:xfrm>
          <a:off x="920" y="3206627"/>
          <a:ext cx="3589470" cy="21536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Search our Site versus Search Catalog/</a:t>
          </a:r>
          <a:r>
            <a:rPr lang="en-US" sz="1600" kern="1200" err="1"/>
            <a:t>OneSearch</a:t>
          </a:r>
          <a:r>
            <a:rPr lang="en-US" sz="1600" kern="1200"/>
            <a:t> differentiation </a:t>
          </a:r>
          <a:r>
            <a:rPr lang="en-US" sz="1600" kern="1200">
              <a:latin typeface="Fugaz One"/>
            </a:rPr>
            <a:t>issues</a:t>
          </a:r>
          <a:endParaRPr lang="en-US" sz="1600" kern="1200"/>
        </a:p>
      </dsp:txBody>
      <dsp:txXfrm>
        <a:off x="920" y="3206627"/>
        <a:ext cx="3589470" cy="2153682"/>
      </dsp:txXfrm>
    </dsp:sp>
    <dsp:sp modelId="{93445C61-EF32-49ED-8B68-4A90CA729670}">
      <dsp:nvSpPr>
        <dsp:cNvPr id="0" name=""/>
        <dsp:cNvSpPr/>
      </dsp:nvSpPr>
      <dsp:spPr>
        <a:xfrm>
          <a:off x="3949338" y="3206627"/>
          <a:ext cx="3589470" cy="21536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Top tabs with drop-downs</a:t>
          </a:r>
          <a:r>
            <a:rPr lang="en-US" sz="1600" kern="1200">
              <a:latin typeface="Fugaz One"/>
            </a:rPr>
            <a:t> </a:t>
          </a:r>
          <a:r>
            <a:rPr lang="en-US" sz="1600" kern="1200"/>
            <a:t>versus side bar navigation, due to sidebar display issues on mobile or small devices  </a:t>
          </a:r>
        </a:p>
      </dsp:txBody>
      <dsp:txXfrm>
        <a:off x="3949338" y="3206627"/>
        <a:ext cx="3589470" cy="2153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4AC57-9238-4F8C-A809-B72F78E0E92F}">
      <dsp:nvSpPr>
        <dsp:cNvPr id="0" name=""/>
        <dsp:cNvSpPr/>
      </dsp:nvSpPr>
      <dsp:spPr>
        <a:xfrm>
          <a:off x="792226" y="0"/>
          <a:ext cx="5697030" cy="569703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E0620F-76FE-4562-A6EB-8DFCF67AEE0C}">
      <dsp:nvSpPr>
        <dsp:cNvPr id="0" name=""/>
        <dsp:cNvSpPr/>
      </dsp:nvSpPr>
      <dsp:spPr>
        <a:xfrm>
          <a:off x="1333443" y="541217"/>
          <a:ext cx="2221841" cy="22218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Work Sans"/>
            </a:rPr>
            <a:t>Chat feature is helpful</a:t>
          </a:r>
        </a:p>
      </dsp:txBody>
      <dsp:txXfrm>
        <a:off x="1441904" y="649678"/>
        <a:ext cx="2004919" cy="2004919"/>
      </dsp:txXfrm>
    </dsp:sp>
    <dsp:sp modelId="{6B69F775-E910-4867-997A-1906C366F999}">
      <dsp:nvSpPr>
        <dsp:cNvPr id="0" name=""/>
        <dsp:cNvSpPr/>
      </dsp:nvSpPr>
      <dsp:spPr>
        <a:xfrm>
          <a:off x="3726196" y="541217"/>
          <a:ext cx="2221841" cy="2221841"/>
        </a:xfrm>
        <a:prstGeom prst="roundRect">
          <a:avLst/>
        </a:prstGeom>
        <a:gradFill rotWithShape="0">
          <a:gsLst>
            <a:gs pos="0">
              <a:schemeClr val="accent5">
                <a:hueOff val="2712364"/>
                <a:satOff val="18399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12364"/>
                <a:satOff val="18399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12364"/>
                <a:satOff val="18399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Work Sans"/>
            </a:rPr>
            <a:t>Renewal options are hard to find on the website</a:t>
          </a:r>
        </a:p>
      </dsp:txBody>
      <dsp:txXfrm>
        <a:off x="3834657" y="649678"/>
        <a:ext cx="2004919" cy="2004919"/>
      </dsp:txXfrm>
    </dsp:sp>
    <dsp:sp modelId="{4264CE08-55EF-4369-8F9B-ECBC17B71E28}">
      <dsp:nvSpPr>
        <dsp:cNvPr id="0" name=""/>
        <dsp:cNvSpPr/>
      </dsp:nvSpPr>
      <dsp:spPr>
        <a:xfrm>
          <a:off x="1333443" y="2933970"/>
          <a:ext cx="2221841" cy="2221841"/>
        </a:xfrm>
        <a:prstGeom prst="roundRect">
          <a:avLst/>
        </a:prstGeom>
        <a:gradFill rotWithShape="0">
          <a:gsLst>
            <a:gs pos="0">
              <a:schemeClr val="accent5">
                <a:hueOff val="5424727"/>
                <a:satOff val="36798"/>
                <a:lumOff val="-5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424727"/>
                <a:satOff val="36798"/>
                <a:lumOff val="-5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424727"/>
                <a:satOff val="36798"/>
                <a:lumOff val="-5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Work Sans"/>
            </a:rPr>
            <a:t>Renewal emails contain confusing instructions</a:t>
          </a:r>
        </a:p>
      </dsp:txBody>
      <dsp:txXfrm>
        <a:off x="1441904" y="3042431"/>
        <a:ext cx="2004919" cy="2004919"/>
      </dsp:txXfrm>
    </dsp:sp>
    <dsp:sp modelId="{98D28873-7458-41F5-A4CE-05996D39BDE6}">
      <dsp:nvSpPr>
        <dsp:cNvPr id="0" name=""/>
        <dsp:cNvSpPr/>
      </dsp:nvSpPr>
      <dsp:spPr>
        <a:xfrm>
          <a:off x="3726196" y="2933970"/>
          <a:ext cx="2221841" cy="2221841"/>
        </a:xfrm>
        <a:prstGeom prst="roundRect">
          <a:avLst/>
        </a:prstGeom>
        <a:gradFill rotWithShape="0">
          <a:gsLst>
            <a:gs pos="0">
              <a:schemeClr val="accent5">
                <a:hueOff val="8137091"/>
                <a:satOff val="55197"/>
                <a:lumOff val="-7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37091"/>
                <a:satOff val="55197"/>
                <a:lumOff val="-7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37091"/>
                <a:satOff val="55197"/>
                <a:lumOff val="-7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Work Sans"/>
            </a:rPr>
            <a:t>Too much scrolling required to find items</a:t>
          </a:r>
        </a:p>
      </dsp:txBody>
      <dsp:txXfrm>
        <a:off x="3834657" y="3042431"/>
        <a:ext cx="2004919" cy="20049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76CB-4D29-4206-90BE-F3D6578B1786}">
      <dsp:nvSpPr>
        <dsp:cNvPr id="0" name=""/>
        <dsp:cNvSpPr/>
      </dsp:nvSpPr>
      <dsp:spPr>
        <a:xfrm>
          <a:off x="0" y="119272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Average Task Duration: 1 Minute 27 Seconds</a:t>
          </a:r>
        </a:p>
      </dsp:txBody>
      <dsp:txXfrm>
        <a:off x="30271" y="149543"/>
        <a:ext cx="6935758" cy="559558"/>
      </dsp:txXfrm>
    </dsp:sp>
    <dsp:sp modelId="{B9C79FCB-B4B6-4E86-BA54-B3AB2503B8CD}">
      <dsp:nvSpPr>
        <dsp:cNvPr id="0" name=""/>
        <dsp:cNvSpPr/>
      </dsp:nvSpPr>
      <dsp:spPr>
        <a:xfrm>
          <a:off x="0" y="78545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1278589"/>
                <a:satOff val="-1392"/>
                <a:lumOff val="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78589"/>
                <a:satOff val="-1392"/>
                <a:lumOff val="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78589"/>
                <a:satOff val="-1392"/>
                <a:lumOff val="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Average Page Views/Task: 6.15 Page Views</a:t>
          </a:r>
        </a:p>
      </dsp:txBody>
      <dsp:txXfrm>
        <a:off x="30271" y="815724"/>
        <a:ext cx="6935758" cy="559558"/>
      </dsp:txXfrm>
    </dsp:sp>
    <dsp:sp modelId="{36E95F04-016E-4B93-894D-08EB9C52F083}">
      <dsp:nvSpPr>
        <dsp:cNvPr id="0" name=""/>
        <dsp:cNvSpPr/>
      </dsp:nvSpPr>
      <dsp:spPr>
        <a:xfrm>
          <a:off x="0" y="145163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2557179"/>
                <a:satOff val="-2785"/>
                <a:lumOff val="1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557179"/>
                <a:satOff val="-2785"/>
                <a:lumOff val="1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557179"/>
                <a:satOff val="-2785"/>
                <a:lumOff val="1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Book Search Task-100% Complete, 0% Abandoned</a:t>
          </a:r>
        </a:p>
      </dsp:txBody>
      <dsp:txXfrm>
        <a:off x="30271" y="1481904"/>
        <a:ext cx="6935758" cy="559558"/>
      </dsp:txXfrm>
    </dsp:sp>
    <dsp:sp modelId="{AEC8ACF8-D8D5-4923-95B7-DF810361AC9C}">
      <dsp:nvSpPr>
        <dsp:cNvPr id="0" name=""/>
        <dsp:cNvSpPr/>
      </dsp:nvSpPr>
      <dsp:spPr>
        <a:xfrm>
          <a:off x="0" y="211781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3835768"/>
                <a:satOff val="-4177"/>
                <a:lumOff val="2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835768"/>
                <a:satOff val="-4177"/>
                <a:lumOff val="2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835768"/>
                <a:satOff val="-4177"/>
                <a:lumOff val="2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Guides Task-75% Complete, 20% Abandoned, 5% Blank</a:t>
          </a:r>
        </a:p>
      </dsp:txBody>
      <dsp:txXfrm>
        <a:off x="30271" y="2148084"/>
        <a:ext cx="6935758" cy="559558"/>
      </dsp:txXfrm>
    </dsp:sp>
    <dsp:sp modelId="{63C937F7-948A-4BE4-9428-CA24FBE31E54}">
      <dsp:nvSpPr>
        <dsp:cNvPr id="0" name=""/>
        <dsp:cNvSpPr/>
      </dsp:nvSpPr>
      <dsp:spPr>
        <a:xfrm>
          <a:off x="0" y="278399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5114358"/>
                <a:satOff val="-5570"/>
                <a:lumOff val="2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114358"/>
                <a:satOff val="-5570"/>
                <a:lumOff val="2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114358"/>
                <a:satOff val="-5570"/>
                <a:lumOff val="2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Writing Center Hours Task-60% Complete, 30% Abandoned, 10% Blank</a:t>
          </a:r>
        </a:p>
      </dsp:txBody>
      <dsp:txXfrm>
        <a:off x="30271" y="2814264"/>
        <a:ext cx="6935758" cy="559558"/>
      </dsp:txXfrm>
    </dsp:sp>
    <dsp:sp modelId="{B5729EBD-3D70-480D-AED7-11735DDDECFC}">
      <dsp:nvSpPr>
        <dsp:cNvPr id="0" name=""/>
        <dsp:cNvSpPr/>
      </dsp:nvSpPr>
      <dsp:spPr>
        <a:xfrm>
          <a:off x="0" y="345017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6392947"/>
                <a:satOff val="-6962"/>
                <a:lumOff val="3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392947"/>
                <a:satOff val="-6962"/>
                <a:lumOff val="3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392947"/>
                <a:satOff val="-6962"/>
                <a:lumOff val="3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Printing Task-85% Complete, 15% Blank</a:t>
          </a:r>
        </a:p>
      </dsp:txBody>
      <dsp:txXfrm>
        <a:off x="30271" y="3480444"/>
        <a:ext cx="6935758" cy="5595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76CB-4D29-4206-90BE-F3D6578B1786}">
      <dsp:nvSpPr>
        <dsp:cNvPr id="0" name=""/>
        <dsp:cNvSpPr/>
      </dsp:nvSpPr>
      <dsp:spPr>
        <a:xfrm>
          <a:off x="0" y="119272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Average Task Duration: 2 Minutes</a:t>
          </a:r>
        </a:p>
      </dsp:txBody>
      <dsp:txXfrm>
        <a:off x="30271" y="149543"/>
        <a:ext cx="6935758" cy="559558"/>
      </dsp:txXfrm>
    </dsp:sp>
    <dsp:sp modelId="{B9C79FCB-B4B6-4E86-BA54-B3AB2503B8CD}">
      <dsp:nvSpPr>
        <dsp:cNvPr id="0" name=""/>
        <dsp:cNvSpPr/>
      </dsp:nvSpPr>
      <dsp:spPr>
        <a:xfrm>
          <a:off x="0" y="78545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1278589"/>
                <a:satOff val="-1392"/>
                <a:lumOff val="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78589"/>
                <a:satOff val="-1392"/>
                <a:lumOff val="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78589"/>
                <a:satOff val="-1392"/>
                <a:lumOff val="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Average Page Views/Task: 5.725 Page Views</a:t>
          </a:r>
        </a:p>
      </dsp:txBody>
      <dsp:txXfrm>
        <a:off x="30271" y="815724"/>
        <a:ext cx="6935758" cy="559558"/>
      </dsp:txXfrm>
    </dsp:sp>
    <dsp:sp modelId="{36E95F04-016E-4B93-894D-08EB9C52F083}">
      <dsp:nvSpPr>
        <dsp:cNvPr id="0" name=""/>
        <dsp:cNvSpPr/>
      </dsp:nvSpPr>
      <dsp:spPr>
        <a:xfrm>
          <a:off x="0" y="145163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2557179"/>
                <a:satOff val="-2785"/>
                <a:lumOff val="1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557179"/>
                <a:satOff val="-2785"/>
                <a:lumOff val="1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557179"/>
                <a:satOff val="-2785"/>
                <a:lumOff val="1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Book Search Task-75% Complete, 25% Abandoned</a:t>
          </a:r>
        </a:p>
      </dsp:txBody>
      <dsp:txXfrm>
        <a:off x="30271" y="1481904"/>
        <a:ext cx="6935758" cy="559558"/>
      </dsp:txXfrm>
    </dsp:sp>
    <dsp:sp modelId="{AEC8ACF8-D8D5-4923-95B7-DF810361AC9C}">
      <dsp:nvSpPr>
        <dsp:cNvPr id="0" name=""/>
        <dsp:cNvSpPr/>
      </dsp:nvSpPr>
      <dsp:spPr>
        <a:xfrm>
          <a:off x="0" y="211781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3835768"/>
                <a:satOff val="-4177"/>
                <a:lumOff val="2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835768"/>
                <a:satOff val="-4177"/>
                <a:lumOff val="2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835768"/>
                <a:satOff val="-4177"/>
                <a:lumOff val="2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Research Guides Task-62.5% Complete, 25% Abandoned, 12.5% Blank</a:t>
          </a:r>
        </a:p>
      </dsp:txBody>
      <dsp:txXfrm>
        <a:off x="30271" y="2148084"/>
        <a:ext cx="6935758" cy="559558"/>
      </dsp:txXfrm>
    </dsp:sp>
    <dsp:sp modelId="{63C937F7-948A-4BE4-9428-CA24FBE31E54}">
      <dsp:nvSpPr>
        <dsp:cNvPr id="0" name=""/>
        <dsp:cNvSpPr/>
      </dsp:nvSpPr>
      <dsp:spPr>
        <a:xfrm>
          <a:off x="0" y="278399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5114358"/>
                <a:satOff val="-5570"/>
                <a:lumOff val="2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114358"/>
                <a:satOff val="-5570"/>
                <a:lumOff val="2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114358"/>
                <a:satOff val="-5570"/>
                <a:lumOff val="2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Writing Center Hours Task-62.5% Complete, 25% Abandoned, 12.5% Blank</a:t>
          </a:r>
        </a:p>
      </dsp:txBody>
      <dsp:txXfrm>
        <a:off x="30271" y="2814264"/>
        <a:ext cx="6935758" cy="559558"/>
      </dsp:txXfrm>
    </dsp:sp>
    <dsp:sp modelId="{B5729EBD-3D70-480D-AED7-11735DDDECFC}">
      <dsp:nvSpPr>
        <dsp:cNvPr id="0" name=""/>
        <dsp:cNvSpPr/>
      </dsp:nvSpPr>
      <dsp:spPr>
        <a:xfrm>
          <a:off x="0" y="3450173"/>
          <a:ext cx="6996300" cy="620100"/>
        </a:xfrm>
        <a:prstGeom prst="roundRect">
          <a:avLst/>
        </a:prstGeom>
        <a:gradFill rotWithShape="0">
          <a:gsLst>
            <a:gs pos="0">
              <a:schemeClr val="accent4">
                <a:hueOff val="-6392947"/>
                <a:satOff val="-6962"/>
                <a:lumOff val="3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392947"/>
                <a:satOff val="-6962"/>
                <a:lumOff val="3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392947"/>
                <a:satOff val="-6962"/>
                <a:lumOff val="3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Printing Task-75% Complete, 12.5% Abandoned, 12.5% Blank</a:t>
          </a:r>
        </a:p>
      </dsp:txBody>
      <dsp:txXfrm>
        <a:off x="30271" y="3480444"/>
        <a:ext cx="6935758" cy="5595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55010-FFE2-4378-AA8D-B0E6F2FC4E96}">
      <dsp:nvSpPr>
        <dsp:cNvPr id="0" name=""/>
        <dsp:cNvSpPr/>
      </dsp:nvSpPr>
      <dsp:spPr>
        <a:xfrm>
          <a:off x="3426" y="0"/>
          <a:ext cx="3295680" cy="630496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100" kern="1200">
              <a:latin typeface="Work Sans"/>
            </a:rPr>
            <a:t>Search Functions</a:t>
          </a:r>
        </a:p>
      </dsp:txBody>
      <dsp:txXfrm>
        <a:off x="3426" y="0"/>
        <a:ext cx="3295680" cy="1891489"/>
      </dsp:txXfrm>
    </dsp:sp>
    <dsp:sp modelId="{15520879-1C61-4302-818F-49EDDD5592FC}">
      <dsp:nvSpPr>
        <dsp:cNvPr id="0" name=""/>
        <dsp:cNvSpPr/>
      </dsp:nvSpPr>
      <dsp:spPr>
        <a:xfrm>
          <a:off x="332994" y="1891797"/>
          <a:ext cx="2636544" cy="605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OneSearch is treated like a Google Search in terms of wording and scope</a:t>
          </a:r>
          <a:endParaRPr lang="en-US" sz="1200" kern="1200">
            <a:latin typeface="Work Sans"/>
          </a:endParaRPr>
        </a:p>
      </dsp:txBody>
      <dsp:txXfrm>
        <a:off x="350723" y="1909526"/>
        <a:ext cx="2601086" cy="569870"/>
      </dsp:txXfrm>
    </dsp:sp>
    <dsp:sp modelId="{EC55E531-952A-49E4-AE82-081F055866CF}">
      <dsp:nvSpPr>
        <dsp:cNvPr id="0" name=""/>
        <dsp:cNvSpPr/>
      </dsp:nvSpPr>
      <dsp:spPr>
        <a:xfrm>
          <a:off x="332994" y="2590253"/>
          <a:ext cx="2636544" cy="605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04121"/>
                <a:satOff val="6133"/>
                <a:lumOff val="-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04121"/>
                <a:satOff val="6133"/>
                <a:lumOff val="-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04121"/>
                <a:satOff val="6133"/>
                <a:lumOff val="-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Finding a book with OneSearch is usually doable for users</a:t>
          </a:r>
          <a:endParaRPr lang="en-US" sz="1200" kern="1200">
            <a:latin typeface="Work Sans"/>
          </a:endParaRPr>
        </a:p>
      </dsp:txBody>
      <dsp:txXfrm>
        <a:off x="350723" y="2607982"/>
        <a:ext cx="2601086" cy="569870"/>
      </dsp:txXfrm>
    </dsp:sp>
    <dsp:sp modelId="{333C19B2-FF49-4C19-9D87-124F880F7B3F}">
      <dsp:nvSpPr>
        <dsp:cNvPr id="0" name=""/>
        <dsp:cNvSpPr/>
      </dsp:nvSpPr>
      <dsp:spPr>
        <a:xfrm>
          <a:off x="332994" y="3288710"/>
          <a:ext cx="2636544" cy="605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08242"/>
                <a:satOff val="12266"/>
                <a:lumOff val="-1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08242"/>
                <a:satOff val="12266"/>
                <a:lumOff val="-1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08242"/>
                <a:satOff val="12266"/>
                <a:lumOff val="-1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SAU search bar is attractive to users to find items with varying success</a:t>
          </a:r>
          <a:endParaRPr lang="en-US" sz="1200" kern="1200">
            <a:latin typeface="Work Sans"/>
          </a:endParaRPr>
        </a:p>
      </dsp:txBody>
      <dsp:txXfrm>
        <a:off x="350723" y="3306439"/>
        <a:ext cx="2601086" cy="569870"/>
      </dsp:txXfrm>
    </dsp:sp>
    <dsp:sp modelId="{0395B710-ECA6-47AB-914C-9F6F72C20D24}">
      <dsp:nvSpPr>
        <dsp:cNvPr id="0" name=""/>
        <dsp:cNvSpPr/>
      </dsp:nvSpPr>
      <dsp:spPr>
        <a:xfrm>
          <a:off x="332994" y="3987166"/>
          <a:ext cx="2636544" cy="605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712364"/>
                <a:satOff val="18399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12364"/>
                <a:satOff val="18399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12364"/>
                <a:satOff val="18399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SAU search bar suggests irrelevant staff members for library searches</a:t>
          </a:r>
          <a:endParaRPr lang="en-US" sz="1200" kern="1200">
            <a:latin typeface="Work Sans"/>
          </a:endParaRPr>
        </a:p>
      </dsp:txBody>
      <dsp:txXfrm>
        <a:off x="350723" y="4004895"/>
        <a:ext cx="2601086" cy="569870"/>
      </dsp:txXfrm>
    </dsp:sp>
    <dsp:sp modelId="{AEEB4686-5FF3-464B-A32E-3298C409D924}">
      <dsp:nvSpPr>
        <dsp:cNvPr id="0" name=""/>
        <dsp:cNvSpPr/>
      </dsp:nvSpPr>
      <dsp:spPr>
        <a:xfrm>
          <a:off x="332994" y="4685623"/>
          <a:ext cx="2636544" cy="605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16485"/>
                <a:satOff val="24532"/>
                <a:lumOff val="-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16485"/>
                <a:satOff val="24532"/>
                <a:lumOff val="-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16485"/>
                <a:satOff val="24532"/>
                <a:lumOff val="-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Similar books/genre limiters are not being used</a:t>
          </a:r>
          <a:endParaRPr lang="en-US" sz="1200" kern="1200">
            <a:latin typeface="Work Sans"/>
          </a:endParaRPr>
        </a:p>
      </dsp:txBody>
      <dsp:txXfrm>
        <a:off x="350723" y="4703352"/>
        <a:ext cx="2601086" cy="569870"/>
      </dsp:txXfrm>
    </dsp:sp>
    <dsp:sp modelId="{ECF2B88B-F76C-44E1-8839-6EF664851966}">
      <dsp:nvSpPr>
        <dsp:cNvPr id="0" name=""/>
        <dsp:cNvSpPr/>
      </dsp:nvSpPr>
      <dsp:spPr>
        <a:xfrm>
          <a:off x="332994" y="5384079"/>
          <a:ext cx="2636544" cy="605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520606"/>
                <a:satOff val="30665"/>
                <a:lumOff val="-4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20606"/>
                <a:satOff val="30665"/>
                <a:lumOff val="-4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20606"/>
                <a:satOff val="30665"/>
                <a:lumOff val="-4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Simple filtering for date or item type is being used</a:t>
          </a:r>
          <a:endParaRPr lang="en-US" sz="1200" kern="1200">
            <a:latin typeface="Work Sans"/>
          </a:endParaRPr>
        </a:p>
      </dsp:txBody>
      <dsp:txXfrm>
        <a:off x="350723" y="5401808"/>
        <a:ext cx="2601086" cy="569870"/>
      </dsp:txXfrm>
    </dsp:sp>
    <dsp:sp modelId="{DEBB0A00-75E7-4D47-81AC-6170DFB56E9C}">
      <dsp:nvSpPr>
        <dsp:cNvPr id="0" name=""/>
        <dsp:cNvSpPr/>
      </dsp:nvSpPr>
      <dsp:spPr>
        <a:xfrm>
          <a:off x="3546283" y="0"/>
          <a:ext cx="3295680" cy="630496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100" kern="1200">
              <a:latin typeface="Work Sans"/>
            </a:rPr>
            <a:t>Familiarity </a:t>
          </a:r>
        </a:p>
      </dsp:txBody>
      <dsp:txXfrm>
        <a:off x="3546283" y="0"/>
        <a:ext cx="3295680" cy="1891489"/>
      </dsp:txXfrm>
    </dsp:sp>
    <dsp:sp modelId="{E38446DD-386E-484F-BEAE-032D8A4182F5}">
      <dsp:nvSpPr>
        <dsp:cNvPr id="0" name=""/>
        <dsp:cNvSpPr/>
      </dsp:nvSpPr>
      <dsp:spPr>
        <a:xfrm>
          <a:off x="3875851" y="1891643"/>
          <a:ext cx="2636544" cy="918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424727"/>
                <a:satOff val="36798"/>
                <a:lumOff val="-5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424727"/>
                <a:satOff val="36798"/>
                <a:lumOff val="-5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424727"/>
                <a:satOff val="36798"/>
                <a:lumOff val="-5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Lack of familiarity in understanding library records, especially location/call number</a:t>
          </a:r>
          <a:endParaRPr lang="en-US" sz="1200" kern="1200">
            <a:latin typeface="Work Sans"/>
          </a:endParaRPr>
        </a:p>
      </dsp:txBody>
      <dsp:txXfrm>
        <a:off x="3902753" y="1918545"/>
        <a:ext cx="2582740" cy="864695"/>
      </dsp:txXfrm>
    </dsp:sp>
    <dsp:sp modelId="{BDBEF2E2-40BC-4776-9F43-DB7259AA15BC}">
      <dsp:nvSpPr>
        <dsp:cNvPr id="0" name=""/>
        <dsp:cNvSpPr/>
      </dsp:nvSpPr>
      <dsp:spPr>
        <a:xfrm>
          <a:off x="3875851" y="2951450"/>
          <a:ext cx="2636544" cy="918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328848"/>
                <a:satOff val="42931"/>
                <a:lumOff val="-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328848"/>
                <a:satOff val="42931"/>
                <a:lumOff val="-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328848"/>
                <a:satOff val="42931"/>
                <a:lumOff val="-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Lack of familiarity in what a research guide is or where to find it</a:t>
          </a:r>
          <a:endParaRPr lang="en-US" sz="1200" kern="1200">
            <a:latin typeface="Work Sans"/>
          </a:endParaRPr>
        </a:p>
      </dsp:txBody>
      <dsp:txXfrm>
        <a:off x="3902753" y="2978352"/>
        <a:ext cx="2582740" cy="864695"/>
      </dsp:txXfrm>
    </dsp:sp>
    <dsp:sp modelId="{2C4CAF15-CD83-4DC1-BFEF-68173802E0CE}">
      <dsp:nvSpPr>
        <dsp:cNvPr id="0" name=""/>
        <dsp:cNvSpPr/>
      </dsp:nvSpPr>
      <dsp:spPr>
        <a:xfrm>
          <a:off x="3875851" y="4011256"/>
          <a:ext cx="2636544" cy="918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232970"/>
                <a:satOff val="49064"/>
                <a:lumOff val="-6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232970"/>
                <a:satOff val="49064"/>
                <a:lumOff val="-6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232970"/>
                <a:satOff val="49064"/>
                <a:lumOff val="-6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Lack of ability to distinguish between a journal versus a journal article versus a database</a:t>
          </a:r>
          <a:endParaRPr lang="en-US" sz="1200" kern="1200">
            <a:latin typeface="Work Sans"/>
          </a:endParaRPr>
        </a:p>
      </dsp:txBody>
      <dsp:txXfrm>
        <a:off x="3902753" y="4038158"/>
        <a:ext cx="2582740" cy="864695"/>
      </dsp:txXfrm>
    </dsp:sp>
    <dsp:sp modelId="{93C3478D-2E07-476B-AC2C-2EF554DE3D07}">
      <dsp:nvSpPr>
        <dsp:cNvPr id="0" name=""/>
        <dsp:cNvSpPr/>
      </dsp:nvSpPr>
      <dsp:spPr>
        <a:xfrm>
          <a:off x="3875851" y="5071063"/>
          <a:ext cx="2636544" cy="918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37091"/>
                <a:satOff val="55197"/>
                <a:lumOff val="-7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137091"/>
                <a:satOff val="55197"/>
                <a:lumOff val="-7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137091"/>
                <a:satOff val="55197"/>
                <a:lumOff val="-7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>
              <a:latin typeface="Work Sans"/>
            </a:rPr>
            <a:t>Marked lack of familiarity with the existence and usage of journal locator tool and A-Z Directory</a:t>
          </a:r>
          <a:endParaRPr lang="en-US" sz="1200" kern="1200">
            <a:latin typeface="Work Sans"/>
          </a:endParaRPr>
        </a:p>
      </dsp:txBody>
      <dsp:txXfrm>
        <a:off x="3902753" y="5097965"/>
        <a:ext cx="2582740" cy="864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CA46F-3EE2-483F-80F4-F6FD1FB824B8}" type="datetimeFigureOut"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838E8-5033-4FD3-8C6F-7B3F25385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7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3FBE5-76BB-B656-BE9E-285DA2DEE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626931-048E-25CB-5177-19D6EED9F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758F6-6998-570B-8602-4EBF9A71A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89ED5-5718-4E32-1FA8-AFAF63D7C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2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56FBD-733E-2DC9-A41C-671876E5B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B63B93-0ED6-FB2A-2244-4945F8A3A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4C127-308F-2713-72CA-87A4B06C3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20603-7AD6-F609-CFB6-25A6A6A39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47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89663-4876-8C1C-E0F2-4E1DB12FA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EEFFC8-5F74-19B2-5171-01DF25BF2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F0BF44-B89B-0AF9-849F-35C1BBB91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119BA-96EA-8390-A236-F68C24016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05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AF36B-7828-ED05-3D04-BFB710253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1184A-F042-761D-6CD0-1AA817C5F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30C7E-02CF-7011-7250-187E6635E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F157-08BD-F3CD-34B4-D79630420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6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4225A-CDC9-D9CE-4BE5-55519FAF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44053-C0F7-918F-D6BC-DBA35B7F6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AE040-C0CF-7D3F-6354-C0FC06D3C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48177-0CF4-D794-3B43-0141AD73E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4225A-CDC9-D9CE-4BE5-55519FAF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44053-C0F7-918F-D6BC-DBA35B7F6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AE040-C0CF-7D3F-6354-C0FC06D3C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48177-0CF4-D794-3B43-0141AD73E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03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21CA-D7A4-107B-A9C5-AA4ED61E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CDB4F-D30D-A9B1-EB72-5BED3B576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5FF8D-EC22-2BF6-9669-6BA8BEF52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E6D10-9E87-9352-8A93-57B8D3889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5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E17BC-3C24-6163-A441-E99CDE66D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06435-9DED-963B-1C06-969D2740D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3D126-1CAC-483D-959D-CC271AEAA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80BC0-73F1-6BF0-1E50-37CCA4012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0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AC970-A030-5027-6B93-982677160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5B743-95DE-280A-DEF9-5424287D0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81AC6-8EFF-08B2-1BB6-2EC895705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7C74E-0A35-2B3A-B6E9-885029168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2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74320-6B58-A54C-0E5C-7EABB2C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CC7CAB-BCF6-D123-93F4-FEEF1BD14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2BAF0-13C9-0AB1-0DDA-883CA7881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E86BE-16B3-7E60-B5C9-A203053A8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5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585D1-17BD-DB12-74B9-A7C72E989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E97CB-B03C-F358-DFA6-FBE6839E5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17981-E0D6-6818-3EB6-C62A5C3F2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16251-EE7A-CE74-7678-1176DAFCD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74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25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7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4225A-CDC9-D9CE-4BE5-55519FAF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744053-C0F7-918F-D6BC-DBA35B7F6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AE040-C0CF-7D3F-6354-C0FC06D3C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48177-0CF4-D794-3B43-0141AD73E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7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F2DBC-F100-96E7-BCD0-178A521A1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79D1F-F03D-68F9-D2FB-DE458CBA1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0923F-DBD2-0CEB-4018-A4E750ED7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0BA1B-DB37-F114-7DC6-C170E70A2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72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07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1F0E-EA33-2682-2979-C38E0714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ADAF7-4F35-06B6-F9B6-C64A10BA7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40175-AE07-A457-0D88-89BBEFAAB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D7B3D-2635-41DA-2B71-0D0EA5B7E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3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8406E-DEF9-52D5-CF93-C3DE250C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22881-F33D-B364-DF4A-019DB7A7D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0E0A1-8224-B50E-B000-CB082C97F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FCB30-5AA2-85DC-5DF9-CDF96FC6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0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17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83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70322-F4E6-30FB-5378-C5FA12D1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611672-168C-E738-0674-0EC6ECD35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58CFC-3919-651C-E032-D85CC359B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B89DD-E4BA-90D3-9412-6AC99E667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5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0D85A-5D19-A9AE-222C-F736D211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6B870-2FAC-F01E-A602-CB591200A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4AA25-0CC8-B156-AA24-031C540CE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0C142-952F-4D38-7CB6-B5F6AC5E9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9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AC6C8-6F55-AD97-D250-310039BD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6CBDD-6C4F-C3E5-63BB-D9E7D9C10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58A0B0-9357-4DBB-04CE-A3DA5D614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31A4F-06B5-4728-C1B3-81A072773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75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64139-35C0-6C6B-F321-855923021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511B7-A09F-6545-E3C7-E3B65AD5A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A6043-92EE-7F47-E8F1-60807B884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C0D79-5862-4B0B-6EDA-68C3A3EA4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EFB6C-544E-88F4-86AC-4A7DF654D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F2709-B36D-85E8-8D3E-1103CC0054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7554A-5DF2-243C-7BAC-F33916E32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D269A-CDD1-79B4-AA2E-2621DB749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4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0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98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54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F03E6-F801-A34B-9BCC-C330D7593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316CC-DAE8-38C1-8CB3-A64B74050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6D111-4408-3B33-E7A9-CACF6BE4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8FE45-B672-9A83-32AD-D9ECB74B9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4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618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1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780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2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9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838E8-5033-4FD3-8C6F-7B3F25385691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1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6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0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11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2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5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0" r:id="rId6"/>
    <p:sldLayoutId id="2147484256" r:id="rId7"/>
    <p:sldLayoutId id="2147484257" r:id="rId8"/>
    <p:sldLayoutId id="2147484258" r:id="rId9"/>
    <p:sldLayoutId id="2147484259" r:id="rId10"/>
    <p:sldLayoutId id="21474842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81948-C6C9-E768-B6B2-2F0D51665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710" y="808052"/>
            <a:ext cx="8176725" cy="1179575"/>
          </a:xfrm>
        </p:spPr>
        <p:txBody>
          <a:bodyPr anchor="ctr">
            <a:noAutofit/>
          </a:bodyPr>
          <a:lstStyle/>
          <a:p>
            <a:r>
              <a:rPr lang="en-US" sz="4800" i="0">
                <a:latin typeface="Fugaz One" pitchFamily="2" charset="0"/>
              </a:rPr>
              <a:t>Are </a:t>
            </a:r>
            <a:r>
              <a:rPr lang="en-US" sz="4800" i="0">
                <a:solidFill>
                  <a:schemeClr val="accent1"/>
                </a:solidFill>
                <a:latin typeface="Fugaz One" pitchFamily="2" charset="0"/>
              </a:rPr>
              <a:t>We</a:t>
            </a:r>
            <a:r>
              <a:rPr lang="en-US" sz="4800" i="0">
                <a:latin typeface="Fugaz One" pitchFamily="2" charset="0"/>
              </a:rPr>
              <a:t> the Problem?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FF642-CBC1-0AB8-A203-6C3C98C68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87" y="1880837"/>
            <a:ext cx="5935549" cy="909848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Work Sans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Usability &amp; User Experience Testing in the Academic Library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0408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A7C83FD-F9F8-39DC-15FF-E72FDD64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323" r="7859" b="5"/>
          <a:stretch>
            <a:fillRect/>
          </a:stretch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2A84358-A172-E81F-DC76-1C65EA584E6A}"/>
              </a:ext>
            </a:extLst>
          </p:cNvPr>
          <p:cNvSpPr txBox="1">
            <a:spLocks/>
          </p:cNvSpPr>
          <p:nvPr/>
        </p:nvSpPr>
        <p:spPr>
          <a:xfrm>
            <a:off x="348710" y="5585012"/>
            <a:ext cx="5343770" cy="4018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i="1" dirty="0">
                <a:solidFill>
                  <a:schemeClr val="accent3"/>
                </a:solidFill>
                <a:latin typeface="Work Sans" pitchFamily="2" charset="0"/>
              </a:rPr>
              <a:t>Bethany Howard &amp; Mica Myers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BE2E71-1CCF-4E64-895F-AD600C7A5117}"/>
              </a:ext>
            </a:extLst>
          </p:cNvPr>
          <p:cNvCxnSpPr/>
          <p:nvPr/>
        </p:nvCxnSpPr>
        <p:spPr>
          <a:xfrm>
            <a:off x="528917" y="1799368"/>
            <a:ext cx="60511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A0CA4E-CF12-4556-9BC8-B8835AE31789}"/>
              </a:ext>
            </a:extLst>
          </p:cNvPr>
          <p:cNvSpPr/>
          <p:nvPr/>
        </p:nvSpPr>
        <p:spPr>
          <a:xfrm>
            <a:off x="878541" y="4312024"/>
            <a:ext cx="5791200" cy="401849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24672-0145-03AB-B234-E7D825BCCAEF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41460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CDE98-624A-B102-14BA-B74492B00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803" name="Rectangle 802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Freeform: Shape 804">
            <a:extLst>
              <a:ext uri="{FF2B5EF4-FFF2-40B4-BE49-F238E27FC236}">
                <a16:creationId xmlns:a16="http://schemas.microsoft.com/office/drawing/2014/main" id="{454A98CF-5529-4F3E-A692-2CF1D51F3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825122" cy="6858000"/>
          </a:xfrm>
          <a:custGeom>
            <a:avLst/>
            <a:gdLst>
              <a:gd name="connsiteX0" fmla="*/ 0 w 10825122"/>
              <a:gd name="connsiteY0" fmla="*/ 0 h 6858000"/>
              <a:gd name="connsiteX1" fmla="*/ 9969784 w 10825122"/>
              <a:gd name="connsiteY1" fmla="*/ 0 h 6858000"/>
              <a:gd name="connsiteX2" fmla="*/ 10105415 w 10825122"/>
              <a:gd name="connsiteY2" fmla="*/ 264816 h 6858000"/>
              <a:gd name="connsiteX3" fmla="*/ 10825122 w 10825122"/>
              <a:gd name="connsiteY3" fmla="*/ 3429000 h 6858000"/>
              <a:gd name="connsiteX4" fmla="*/ 10105415 w 10825122"/>
              <a:gd name="connsiteY4" fmla="*/ 6593184 h 6858000"/>
              <a:gd name="connsiteX5" fmla="*/ 9969784 w 10825122"/>
              <a:gd name="connsiteY5" fmla="*/ 6858000 h 6858000"/>
              <a:gd name="connsiteX6" fmla="*/ 0 w 108251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5122" h="6858000">
                <a:moveTo>
                  <a:pt x="0" y="0"/>
                </a:moveTo>
                <a:lnTo>
                  <a:pt x="9969784" y="0"/>
                </a:lnTo>
                <a:lnTo>
                  <a:pt x="10105415" y="264816"/>
                </a:lnTo>
                <a:cubicBezTo>
                  <a:pt x="10566647" y="1222029"/>
                  <a:pt x="10825122" y="2295330"/>
                  <a:pt x="10825122" y="3429000"/>
                </a:cubicBezTo>
                <a:cubicBezTo>
                  <a:pt x="10825122" y="4562671"/>
                  <a:pt x="10566647" y="5635971"/>
                  <a:pt x="10105415" y="6593184"/>
                </a:cubicBezTo>
                <a:lnTo>
                  <a:pt x="99697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7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901-2FFB-A44D-5B21-C146AB68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" y="2513172"/>
            <a:ext cx="3122148" cy="2115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/>
              <a:t>Library Team Survey</a:t>
            </a:r>
          </a:p>
        </p:txBody>
      </p:sp>
      <p:graphicFrame>
        <p:nvGraphicFramePr>
          <p:cNvPr id="795" name="Text Placeholder 778">
            <a:extLst>
              <a:ext uri="{FF2B5EF4-FFF2-40B4-BE49-F238E27FC236}">
                <a16:creationId xmlns:a16="http://schemas.microsoft.com/office/drawing/2014/main" id="{8DED2BE2-8B72-1625-497A-D420C6FD5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280748"/>
              </p:ext>
            </p:extLst>
          </p:nvPr>
        </p:nvGraphicFramePr>
        <p:xfrm>
          <a:off x="4007501" y="542796"/>
          <a:ext cx="7539729" cy="605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CCE333-2F4C-8744-C022-D1529355DC68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33136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B5548-DA20-FA93-5975-D8BFD8B81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CB8C52A9-1F9B-C9B6-1B69-DCF54934D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136E6C-6236-AB81-D4E4-785CD82D7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850192-E7EB-14C0-14E0-721ACFC9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F3FB5-3CCC-BA0B-D41C-1118805B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27" y="2651762"/>
            <a:ext cx="10613898" cy="3553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>
                <a:solidFill>
                  <a:schemeClr val="accent5"/>
                </a:solidFill>
              </a:rPr>
              <a:t>Anonymous Website </a:t>
            </a:r>
            <a:r>
              <a:rPr lang="en-US" sz="6100">
                <a:solidFill>
                  <a:schemeClr val="accent1"/>
                </a:solidFill>
              </a:rPr>
              <a:t>Survey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173CFC-8A50-8799-EB27-296C8F49A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1028928"/>
            <a:ext cx="609440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>
            <a:extLst>
              <a:ext uri="{FF2B5EF4-FFF2-40B4-BE49-F238E27FC236}">
                <a16:creationId xmlns:a16="http://schemas.microsoft.com/office/drawing/2014/main" id="{41B15B03-B713-7885-2018-245EF8A51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301942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E14F25-1463-E0D5-77D9-E55B801BF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5840060"/>
            <a:ext cx="4657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4D212F-8F7A-FC91-13E2-370357DC75E4}"/>
              </a:ext>
            </a:extLst>
          </p:cNvPr>
          <p:cNvCxnSpPr/>
          <p:nvPr/>
        </p:nvCxnSpPr>
        <p:spPr>
          <a:xfrm>
            <a:off x="0" y="128016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5D561-48E8-3F8F-4486-0BCE02318BCF}"/>
              </a:ext>
            </a:extLst>
          </p:cNvPr>
          <p:cNvCxnSpPr/>
          <p:nvPr/>
        </p:nvCxnSpPr>
        <p:spPr>
          <a:xfrm>
            <a:off x="4819650" y="606171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0178C26-B742-EA9D-5D6B-A5581A3925FF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384229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6F23EE-C3B1-8C3D-3ACA-C9228C9CE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6A6AD-6338-6B90-0A95-32491920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/>
              <a:t>Anonymous Survey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Drawings on colorful paper">
            <a:extLst>
              <a:ext uri="{FF2B5EF4-FFF2-40B4-BE49-F238E27FC236}">
                <a16:creationId xmlns:a16="http://schemas.microsoft.com/office/drawing/2014/main" id="{20D79849-36FA-0C7E-8866-8E701D03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6987"/>
          <a:stretch>
            <a:fillRect/>
          </a:stretch>
        </p:blipFill>
        <p:spPr>
          <a:xfrm>
            <a:off x="20" y="2202302"/>
            <a:ext cx="7534635" cy="467098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718D3D-8A14-D84E-3732-C8E42953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202302"/>
            <a:ext cx="3541205" cy="357978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500"/>
              <a:t>19 anonymous participants from anywhere in the world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500"/>
              <a:t>Link to survey listed on the home page and in the sidebar navigation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500"/>
              <a:t>Website rating</a:t>
            </a:r>
          </a:p>
          <a:p>
            <a:pPr marL="525780" lvl="1" indent="-342900">
              <a:lnSpc>
                <a:spcPct val="100000"/>
              </a:lnSpc>
              <a:buAutoNum type="alphaLcPeriod"/>
            </a:pPr>
            <a:r>
              <a:rPr lang="en-US" sz="1500" i="0"/>
              <a:t>Overall experience</a:t>
            </a:r>
          </a:p>
          <a:p>
            <a:pPr marL="525780" lvl="1" indent="-342900">
              <a:lnSpc>
                <a:spcPct val="100000"/>
              </a:lnSpc>
              <a:buAutoNum type="alphaLcPeriod"/>
            </a:pPr>
            <a:r>
              <a:rPr lang="en-US" sz="1500" i="0"/>
              <a:t>Searching efficacy</a:t>
            </a:r>
          </a:p>
          <a:p>
            <a:pPr marL="525780" lvl="1" indent="-342900">
              <a:lnSpc>
                <a:spcPct val="100000"/>
              </a:lnSpc>
              <a:buAutoNum type="alphaLcPeriod"/>
            </a:pPr>
            <a:r>
              <a:rPr lang="en-US" sz="1500" i="0"/>
              <a:t>Website navigation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500"/>
              <a:t>Qualitative comments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34CBB-535B-8A9F-22EF-3307E313DB12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2367931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44C55-3307-BDBF-3E42-C2CEEB9D9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C1247B-8D5D-135A-447E-057EC0CD1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399903"/>
              </p:ext>
            </p:extLst>
          </p:nvPr>
        </p:nvGraphicFramePr>
        <p:xfrm>
          <a:off x="-3703" y="259292"/>
          <a:ext cx="12190941" cy="634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CCE5CB-74FE-7438-743F-E94E815200FA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366032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4E3348-E18E-9C24-4E47-16D29F5E9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4CF09-F0AE-1B12-4CCB-B89807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1" y="1280160"/>
            <a:ext cx="3997831" cy="4807541"/>
          </a:xfrm>
        </p:spPr>
        <p:txBody>
          <a:bodyPr>
            <a:normAutofit/>
          </a:bodyPr>
          <a:lstStyle/>
          <a:p>
            <a:r>
              <a:rPr lang="en-US" sz="4900"/>
              <a:t>Qualitative Anonymous Survey Results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3022EF-4E43-4298-8E3D-DA5EF0617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5AEBB3C9-9F43-5FA7-2687-0460B29B3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056277"/>
              </p:ext>
            </p:extLst>
          </p:nvPr>
        </p:nvGraphicFramePr>
        <p:xfrm>
          <a:off x="4498288" y="585397"/>
          <a:ext cx="7281482" cy="569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8D8891-F8C7-A6C2-DF1E-8059D444712B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136415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8F4E4-7E51-D02D-A0E3-D63049EA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3C90870-83BF-AFC4-D45E-F053E671C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C61588-7CAA-1F2A-3D7B-963942E0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E8AEF8-8B23-A074-D058-5009238E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35C0D-6755-D02A-FFB9-3A3720B1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27" y="2651762"/>
            <a:ext cx="10613898" cy="3553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 dirty="0">
                <a:solidFill>
                  <a:schemeClr val="accent5"/>
                </a:solidFill>
              </a:rPr>
              <a:t>Website Usability </a:t>
            </a:r>
            <a:r>
              <a:rPr lang="en-US" sz="6100" dirty="0"/>
              <a:t>&amp; </a:t>
            </a:r>
            <a:br>
              <a:rPr lang="en-US" sz="6100" dirty="0"/>
            </a:br>
            <a:r>
              <a:rPr lang="en-US" sz="6100" dirty="0">
                <a:solidFill>
                  <a:schemeClr val="accent1"/>
                </a:solidFill>
              </a:rPr>
              <a:t>User Experience Testing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489088-5C48-71B9-214C-D03CD1FAC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1028928"/>
            <a:ext cx="609440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>
            <a:extLst>
              <a:ext uri="{FF2B5EF4-FFF2-40B4-BE49-F238E27FC236}">
                <a16:creationId xmlns:a16="http://schemas.microsoft.com/office/drawing/2014/main" id="{38C020F0-BDB5-EB61-DB8C-5BB8B987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301942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50AB95-DDBB-2C3E-38B7-3AB977C54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5840060"/>
            <a:ext cx="4657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F0C31A-5789-66AD-4EB1-3A831433F878}"/>
              </a:ext>
            </a:extLst>
          </p:cNvPr>
          <p:cNvCxnSpPr/>
          <p:nvPr/>
        </p:nvCxnSpPr>
        <p:spPr>
          <a:xfrm>
            <a:off x="0" y="128016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C70D5C-4764-8780-4C56-014AD05AF938}"/>
              </a:ext>
            </a:extLst>
          </p:cNvPr>
          <p:cNvCxnSpPr/>
          <p:nvPr/>
        </p:nvCxnSpPr>
        <p:spPr>
          <a:xfrm>
            <a:off x="4819650" y="606171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C4B35CC-67F4-8327-451A-866411A3BCC7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177172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8F4E4-7E51-D02D-A0E3-D63049EA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5C0D-6755-D02A-FFB9-3A3720B1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27" y="2651762"/>
            <a:ext cx="10613898" cy="3553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 dirty="0">
                <a:solidFill>
                  <a:schemeClr val="accent5"/>
                </a:solidFill>
              </a:rPr>
              <a:t>Surveys:</a:t>
            </a:r>
            <a:br>
              <a:rPr lang="en-US" sz="6100" dirty="0">
                <a:solidFill>
                  <a:schemeClr val="accent5"/>
                </a:solidFill>
              </a:rPr>
            </a:br>
            <a:r>
              <a:rPr lang="en-US" sz="6100" dirty="0">
                <a:solidFill>
                  <a:schemeClr val="accent5"/>
                </a:solidFill>
              </a:rPr>
              <a:t>			</a:t>
            </a:r>
            <a:r>
              <a:rPr lang="en-US" sz="6100" dirty="0">
                <a:solidFill>
                  <a:schemeClr val="accent1"/>
                </a:solidFill>
              </a:rPr>
              <a:t>Demographics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F0C31A-5789-66AD-4EB1-3A831433F878}"/>
              </a:ext>
            </a:extLst>
          </p:cNvPr>
          <p:cNvCxnSpPr/>
          <p:nvPr/>
        </p:nvCxnSpPr>
        <p:spPr>
          <a:xfrm>
            <a:off x="0" y="128016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C70D5C-4764-8780-4C56-014AD05AF938}"/>
              </a:ext>
            </a:extLst>
          </p:cNvPr>
          <p:cNvCxnSpPr/>
          <p:nvPr/>
        </p:nvCxnSpPr>
        <p:spPr>
          <a:xfrm>
            <a:off x="4819650" y="606171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205BCB9-052D-B1A5-D0FE-4A8E849E4E9C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229288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46F22D-D8E9-DE7B-254A-AF2642DC9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diagram of a university status&#10;&#10;AI-generated content may be incorrect.">
            <a:extLst>
              <a:ext uri="{FF2B5EF4-FFF2-40B4-BE49-F238E27FC236}">
                <a16:creationId xmlns:a16="http://schemas.microsoft.com/office/drawing/2014/main" id="{54036EA6-69FA-AAA9-581B-4D3EAD8D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" r="102" b="349"/>
          <a:stretch>
            <a:fillRect/>
          </a:stretch>
        </p:blipFill>
        <p:spPr>
          <a:xfrm>
            <a:off x="1499667" y="772189"/>
            <a:ext cx="9187867" cy="5318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5385C-66E3-7A0E-0E6C-F1903D8924DC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/>
              <a:t>Mica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AF878-8DC7-CDD1-04F5-D2DD3604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Faculty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2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8963BE-6AA0-FDCC-CFF6-2780AE9C4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 2, Chart element">
            <a:extLst>
              <a:ext uri="{FF2B5EF4-FFF2-40B4-BE49-F238E27FC236}">
                <a16:creationId xmlns:a16="http://schemas.microsoft.com/office/drawing/2014/main" id="{F326D5B3-18B4-8546-FC79-6CEAA423B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662" y="754654"/>
            <a:ext cx="9145953" cy="534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2CF439-43E6-47F4-709C-80D9690F3EA6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80DB3-6029-8213-3E30-FE2E7510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Student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2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FEE8BD-2ADB-226A-B788-8C4E7F9C3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 3, Chart element">
            <a:extLst>
              <a:ext uri="{FF2B5EF4-FFF2-40B4-BE49-F238E27FC236}">
                <a16:creationId xmlns:a16="http://schemas.microsoft.com/office/drawing/2014/main" id="{FBCA833A-1790-2D46-CC7F-4D6D47F20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9893" y="754654"/>
            <a:ext cx="9145953" cy="534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5EC38-6593-31D2-4C88-6C7C55A39BAB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/>
              <a:t>Mica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3DF0-E17F-C3D8-1D31-38E40013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Student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15C4F-B716-F3A3-8AE5-4DDE5A22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3778823"/>
            <a:ext cx="5700793" cy="75905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About Us</a:t>
            </a:r>
          </a:p>
        </p:txBody>
      </p:sp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464EC3F-3573-49E8-8AB0-CDEAC408A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601"/>
          <a:stretch>
            <a:fillRect/>
          </a:stretch>
        </p:blipFill>
        <p:spPr>
          <a:xfrm>
            <a:off x="8741109" y="2640553"/>
            <a:ext cx="3498957" cy="421744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1FBECF-CD9D-4327-92CF-8706D574F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3474720"/>
            <a:ext cx="0" cy="338328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0236A4-59E4-28F6-560A-3CC39932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6" y="4537880"/>
            <a:ext cx="6162728" cy="1469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are librarians at McKee Library.</a:t>
            </a:r>
          </a:p>
          <a:p>
            <a:pPr marL="0" indent="0">
              <a:buNone/>
            </a:pPr>
            <a:r>
              <a:rPr lang="en-US" dirty="0"/>
              <a:t>McKee Library is an academic library on the campus of Southern Adventist University, located in Chattanooga, Tennessee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Content Placeholder 6" descr="A person with long curly red hair&#10;&#10;Description automatically generated">
            <a:extLst>
              <a:ext uri="{FF2B5EF4-FFF2-40B4-BE49-F238E27FC236}">
                <a16:creationId xmlns:a16="http://schemas.microsoft.com/office/drawing/2014/main" id="{778ED9AC-416C-4C80-8D24-E9E75F320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8" r="-1" b="29347"/>
          <a:stretch>
            <a:fillRect/>
          </a:stretch>
        </p:blipFill>
        <p:spPr>
          <a:xfrm>
            <a:off x="5869955" y="0"/>
            <a:ext cx="5164487" cy="3825499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825831-A48E-2F62-C605-2C96D337627C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358504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F3EE6-F190-FA09-136C-F3582CCF2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hart 6, Chart element">
            <a:extLst>
              <a:ext uri="{FF2B5EF4-FFF2-40B4-BE49-F238E27FC236}">
                <a16:creationId xmlns:a16="http://schemas.microsoft.com/office/drawing/2014/main" id="{2D093F88-D858-439C-8273-1744BA9EE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833" y="775448"/>
            <a:ext cx="9143483" cy="530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83965A-C22B-BCF4-F967-A05E66FD2E2D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/>
              <a:t>Mica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8133E-83FA-59D4-2277-DB2A0CF6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Faculty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5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A6C16-6B1B-644A-B2FD-9FAF1426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 4, Chart element">
            <a:extLst>
              <a:ext uri="{FF2B5EF4-FFF2-40B4-BE49-F238E27FC236}">
                <a16:creationId xmlns:a16="http://schemas.microsoft.com/office/drawing/2014/main" id="{83E22AC0-2CB2-A0BB-32A4-3847E201A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663" y="754654"/>
            <a:ext cx="9145953" cy="5349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05AB8-0F87-0C15-E445-E4C14307EFE6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/>
              <a:t>Mica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0BE47-EA0A-ECF2-857D-A68E609E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Student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5B15AC-E1A0-5DCE-D9A5-4A8CD390A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Chart 7, Chart element">
            <a:extLst>
              <a:ext uri="{FF2B5EF4-FFF2-40B4-BE49-F238E27FC236}">
                <a16:creationId xmlns:a16="http://schemas.microsoft.com/office/drawing/2014/main" id="{48184EA9-32A1-EC98-7798-8ECB1CE44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33" y="881282"/>
            <a:ext cx="9147716" cy="5099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ED41E-EF50-2A20-067E-30D3B594FBB9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/>
              <a:t>Mica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2D34B-B791-1EAF-AE58-F52DB7A9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Faculty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73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F1D46F-41DA-3C0B-6BCB-21E9AA94D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 1, Chart element">
            <a:extLst>
              <a:ext uri="{FF2B5EF4-FFF2-40B4-BE49-F238E27FC236}">
                <a16:creationId xmlns:a16="http://schemas.microsoft.com/office/drawing/2014/main" id="{9A18A045-0D40-31E8-E727-4CB390B62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9434" y="754654"/>
            <a:ext cx="9145953" cy="534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FA9EF-AB4F-4BFF-6AC5-19B63BF658A4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57285-57CA-100D-FEF2-E126EA32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Student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222A2-175A-7799-C657-15222C210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 4, Chart element">
            <a:extLst>
              <a:ext uri="{FF2B5EF4-FFF2-40B4-BE49-F238E27FC236}">
                <a16:creationId xmlns:a16="http://schemas.microsoft.com/office/drawing/2014/main" id="{CBEE502D-1302-E21A-8230-C4D4E971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3" r="265"/>
          <a:stretch>
            <a:fillRect/>
          </a:stretch>
        </p:blipFill>
        <p:spPr>
          <a:xfrm>
            <a:off x="1519457" y="768978"/>
            <a:ext cx="9153432" cy="5314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72783-2907-EEC9-B63B-7CCC0F1AE944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/>
              <a:t>Mica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B0CA6-8A26-2D94-AD45-56CAE904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Faculty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20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5F1551-1201-FA5A-7639-F67C4D607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42507-9455-24D9-E386-BB968EE6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Quantitative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Student Results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D79E00F-F38F-411F-A68A-B39432ED6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19532"/>
              </p:ext>
            </p:extLst>
          </p:nvPr>
        </p:nvGraphicFramePr>
        <p:xfrm>
          <a:off x="758952" y="2413169"/>
          <a:ext cx="6039340" cy="336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05F1E288-1900-4C94-BEDF-B6A96AD66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325541"/>
              </p:ext>
            </p:extLst>
          </p:nvPr>
        </p:nvGraphicFramePr>
        <p:xfrm>
          <a:off x="645513" y="2147696"/>
          <a:ext cx="6996300" cy="418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2129813-4EAA-15D1-3C6D-5BEE886D6510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13CC1-20F5-9E79-8A1F-E63B2231B439}"/>
              </a:ext>
            </a:extLst>
          </p:cNvPr>
          <p:cNvGrpSpPr/>
          <p:nvPr/>
        </p:nvGrpSpPr>
        <p:grpSpPr>
          <a:xfrm>
            <a:off x="7963104" y="2230395"/>
            <a:ext cx="3956180" cy="650372"/>
            <a:chOff x="0" y="119272"/>
            <a:chExt cx="6996300" cy="6201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6656A27-38D3-3152-F5A6-A26385728471}"/>
                </a:ext>
              </a:extLst>
            </p:cNvPr>
            <p:cNvSpPr/>
            <p:nvPr/>
          </p:nvSpPr>
          <p:spPr>
            <a:xfrm>
              <a:off x="0" y="119272"/>
              <a:ext cx="6996300" cy="6201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E0F5E156-1760-4EE6-B9E2-2A633647D4A0}"/>
                </a:ext>
              </a:extLst>
            </p:cNvPr>
            <p:cNvSpPr txBox="1"/>
            <p:nvPr/>
          </p:nvSpPr>
          <p:spPr>
            <a:xfrm>
              <a:off x="30271" y="149543"/>
              <a:ext cx="6935758" cy="559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Optimal Task Duration: 24 Seconds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61230-8B73-F96B-A368-7CFFB0D03895}"/>
              </a:ext>
            </a:extLst>
          </p:cNvPr>
          <p:cNvGrpSpPr/>
          <p:nvPr/>
        </p:nvGrpSpPr>
        <p:grpSpPr>
          <a:xfrm>
            <a:off x="7927333" y="2964183"/>
            <a:ext cx="3991951" cy="650372"/>
            <a:chOff x="6276617" y="821305"/>
            <a:chExt cx="6996300" cy="6201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2E36CA8-FB3C-D7AE-BCE2-7DF20C787B75}"/>
                </a:ext>
              </a:extLst>
            </p:cNvPr>
            <p:cNvSpPr/>
            <p:nvPr/>
          </p:nvSpPr>
          <p:spPr>
            <a:xfrm>
              <a:off x="6276617" y="821306"/>
              <a:ext cx="6996300" cy="6201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278589"/>
                <a:satOff val="-1392"/>
                <a:lumOff val="745"/>
                <a:alphaOff val="0"/>
              </a:schemeClr>
            </a:fillRef>
            <a:effectRef idx="3">
              <a:schemeClr val="accent4">
                <a:hueOff val="-1278589"/>
                <a:satOff val="-1392"/>
                <a:lumOff val="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E4FAB4C1-F2D9-347B-6FDE-379426F82ADD}"/>
                </a:ext>
              </a:extLst>
            </p:cNvPr>
            <p:cNvSpPr txBox="1"/>
            <p:nvPr/>
          </p:nvSpPr>
          <p:spPr>
            <a:xfrm>
              <a:off x="6306888" y="821305"/>
              <a:ext cx="6935757" cy="559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Optimal Page Views/Task: 2.75 Page Views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71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D509C-6324-DE0B-084F-DBABDF759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D7F1B-749A-A62B-7F0C-D0B091EB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43" y="300103"/>
            <a:ext cx="10667998" cy="1326814"/>
          </a:xfrm>
        </p:spPr>
        <p:txBody>
          <a:bodyPr anchor="ctr">
            <a:noAutofit/>
          </a:bodyPr>
          <a:lstStyle/>
          <a:p>
            <a:r>
              <a:rPr lang="en-US" sz="5600">
                <a:solidFill>
                  <a:schemeClr val="bg2"/>
                </a:solidFill>
              </a:rPr>
              <a:t>Quantitative Faculty/Staff Results</a:t>
            </a:r>
          </a:p>
        </p:txBody>
      </p:sp>
      <p:graphicFrame>
        <p:nvGraphicFramePr>
          <p:cNvPr id="42" name="Content Placeholder 4">
            <a:extLst>
              <a:ext uri="{FF2B5EF4-FFF2-40B4-BE49-F238E27FC236}">
                <a16:creationId xmlns:a16="http://schemas.microsoft.com/office/drawing/2014/main" id="{8168F77E-DEF6-CABF-6638-18593F32A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53338"/>
              </p:ext>
            </p:extLst>
          </p:nvPr>
        </p:nvGraphicFramePr>
        <p:xfrm>
          <a:off x="542643" y="2317480"/>
          <a:ext cx="6996300" cy="418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C7AF4-5DA7-9764-9F78-F7B44AFA513A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/>
              <a:t>Mica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E7E260-B38D-3C65-CAD9-8CB1D3B91C1C}"/>
              </a:ext>
            </a:extLst>
          </p:cNvPr>
          <p:cNvGrpSpPr/>
          <p:nvPr/>
        </p:nvGrpSpPr>
        <p:grpSpPr>
          <a:xfrm>
            <a:off x="7869496" y="2362828"/>
            <a:ext cx="3956180" cy="650372"/>
            <a:chOff x="0" y="119272"/>
            <a:chExt cx="6996300" cy="6201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B1A2ADB-1AC9-4EED-0D59-787097CBFE32}"/>
                </a:ext>
              </a:extLst>
            </p:cNvPr>
            <p:cNvSpPr/>
            <p:nvPr/>
          </p:nvSpPr>
          <p:spPr>
            <a:xfrm>
              <a:off x="0" y="119272"/>
              <a:ext cx="6996300" cy="6201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5E9C942-7BF8-DF12-04D0-1772341FD182}"/>
                </a:ext>
              </a:extLst>
            </p:cNvPr>
            <p:cNvSpPr txBox="1"/>
            <p:nvPr/>
          </p:nvSpPr>
          <p:spPr>
            <a:xfrm>
              <a:off x="30271" y="149543"/>
              <a:ext cx="6935758" cy="559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Optimal Task Duration: 24 Seconds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2B3D2B-8A38-0D02-47F4-E2ADBC911525}"/>
              </a:ext>
            </a:extLst>
          </p:cNvPr>
          <p:cNvGrpSpPr/>
          <p:nvPr/>
        </p:nvGrpSpPr>
        <p:grpSpPr>
          <a:xfrm>
            <a:off x="7921525" y="3177326"/>
            <a:ext cx="3856677" cy="651085"/>
            <a:chOff x="6276617" y="820625"/>
            <a:chExt cx="6996300" cy="62078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57DF224-4FD3-A2EC-09BA-86675387061C}"/>
                </a:ext>
              </a:extLst>
            </p:cNvPr>
            <p:cNvSpPr/>
            <p:nvPr/>
          </p:nvSpPr>
          <p:spPr>
            <a:xfrm>
              <a:off x="6276617" y="821306"/>
              <a:ext cx="6996300" cy="6201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278589"/>
                <a:satOff val="-1392"/>
                <a:lumOff val="745"/>
                <a:alphaOff val="0"/>
              </a:schemeClr>
            </a:fillRef>
            <a:effectRef idx="3">
              <a:schemeClr val="accent4">
                <a:hueOff val="-1278589"/>
                <a:satOff val="-1392"/>
                <a:lumOff val="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191430D9-A879-A40A-7B56-659FA09CB238}"/>
                </a:ext>
              </a:extLst>
            </p:cNvPr>
            <p:cNvSpPr txBox="1"/>
            <p:nvPr/>
          </p:nvSpPr>
          <p:spPr>
            <a:xfrm>
              <a:off x="6335203" y="820625"/>
              <a:ext cx="6935757" cy="559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Optimal Page Views/Task: 2.75 Page Views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38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8F4E4-7E51-D02D-A0E3-D63049EA2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5C0D-6755-D02A-FFB9-3A3720B1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87" y="2651762"/>
            <a:ext cx="9271237" cy="3553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 dirty="0">
                <a:solidFill>
                  <a:schemeClr val="accent5"/>
                </a:solidFill>
              </a:rPr>
              <a:t>Surveys:</a:t>
            </a:r>
            <a:br>
              <a:rPr lang="en-US" sz="6100" dirty="0">
                <a:solidFill>
                  <a:schemeClr val="accent5"/>
                </a:solidFill>
              </a:rPr>
            </a:br>
            <a:r>
              <a:rPr lang="en-US" sz="6100" dirty="0">
                <a:solidFill>
                  <a:schemeClr val="accent5"/>
                </a:solidFill>
              </a:rPr>
              <a:t>		   </a:t>
            </a:r>
            <a:r>
              <a:rPr lang="en-US" sz="6100" dirty="0">
                <a:solidFill>
                  <a:schemeClr val="accent1"/>
                </a:solidFill>
              </a:rPr>
              <a:t>Final Results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F0C31A-5789-66AD-4EB1-3A831433F878}"/>
              </a:ext>
            </a:extLst>
          </p:cNvPr>
          <p:cNvCxnSpPr/>
          <p:nvPr/>
        </p:nvCxnSpPr>
        <p:spPr>
          <a:xfrm>
            <a:off x="0" y="128016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C70D5C-4764-8780-4C56-014AD05AF938}"/>
              </a:ext>
            </a:extLst>
          </p:cNvPr>
          <p:cNvCxnSpPr/>
          <p:nvPr/>
        </p:nvCxnSpPr>
        <p:spPr>
          <a:xfrm>
            <a:off x="4819650" y="606171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D355B1-77CC-229F-2AD5-AB4B78E714D6}"/>
              </a:ext>
            </a:extLst>
          </p:cNvPr>
          <p:cNvSpPr txBox="1"/>
          <p:nvPr/>
        </p:nvSpPr>
        <p:spPr>
          <a:xfrm>
            <a:off x="84666" y="6519334"/>
            <a:ext cx="126646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3463876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AF1B6-B903-AD56-A187-C2665415A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26143A-6A1C-A4AB-1B0D-5F8C866B1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299791"/>
              </p:ext>
            </p:extLst>
          </p:nvPr>
        </p:nvGraphicFramePr>
        <p:xfrm>
          <a:off x="1059" y="587376"/>
          <a:ext cx="12191999" cy="543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97D743-AB77-C401-E1FC-F195DD0A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Student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68014C-72AF-3A6E-43A3-663818F08ED2}"/>
              </a:ext>
            </a:extLst>
          </p:cNvPr>
          <p:cNvSpPr txBox="1"/>
          <p:nvPr/>
        </p:nvSpPr>
        <p:spPr>
          <a:xfrm>
            <a:off x="84666" y="6519334"/>
            <a:ext cx="126646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176483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12B78-B422-7DFD-1DBA-12FF34FC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5BD566-3BBB-8E7F-27C1-227BC359E2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574197"/>
              </p:ext>
            </p:extLst>
          </p:nvPr>
        </p:nvGraphicFramePr>
        <p:xfrm>
          <a:off x="572677" y="477671"/>
          <a:ext cx="11046646" cy="542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3DDB83-BA8F-0E7B-8955-93AC8887BF95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31AFB-507C-B44A-B695-E370B785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Faculty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8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EF0C2-8461-F465-AD8C-991F595E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198A2-8C9F-5F98-99DA-0C8BFEDB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lang="en-US" sz="4800" dirty="0"/>
              <a:t>From the Literature</a:t>
            </a: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6CD9D512-779D-ED66-FBBB-9CDEA660CA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3832" y="2398411"/>
            <a:ext cx="3306200" cy="33062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8B92-A392-1E64-E523-2BAF15D3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8" y="1005840"/>
            <a:ext cx="7040869" cy="53606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Excellent searchability is highly prioritized. (Gupta et al., 2024)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Users expect to be able to search library resources from main search bar.</a:t>
            </a:r>
            <a:br>
              <a:rPr lang="en-US" sz="1400" dirty="0"/>
            </a:br>
            <a:r>
              <a:rPr lang="en-US" sz="1400" dirty="0"/>
              <a:t>(Crenshaw &amp; Johnson, 2024)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Single search bar model suggested. 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Dease</a:t>
            </a:r>
            <a:r>
              <a:rPr lang="en-US" sz="1400" dirty="0"/>
              <a:t> et al., 2020)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Users want the most popular items featured.</a:t>
            </a:r>
            <a:br>
              <a:rPr lang="en-US" sz="1400" dirty="0"/>
            </a:br>
            <a:r>
              <a:rPr lang="en-US" sz="1400" dirty="0"/>
              <a:t>(Citation Tool, Google Drive)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Dease</a:t>
            </a:r>
            <a:r>
              <a:rPr lang="en-US" sz="1400" dirty="0"/>
              <a:t> et al., 2020)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Users don’t often scroll to the bottom of a page.</a:t>
            </a:r>
            <a:br>
              <a:rPr lang="en-US" sz="1400" dirty="0"/>
            </a:br>
            <a:r>
              <a:rPr lang="en-US" sz="1400" dirty="0"/>
              <a:t>(Wells, 2024)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Users are attracted to a tab named “Services”. (</a:t>
            </a:r>
            <a:r>
              <a:rPr lang="en-US" sz="1400" dirty="0" err="1"/>
              <a:t>Rennick</a:t>
            </a:r>
            <a:r>
              <a:rPr lang="en-US" sz="1400" dirty="0"/>
              <a:t>, 2019)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Students want help: Chat or contact info should be featured.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Overduin</a:t>
            </a:r>
            <a:r>
              <a:rPr lang="en-US" sz="1400" dirty="0"/>
              <a:t>, 2019)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Users want to access their personal accounts from the main page.</a:t>
            </a:r>
            <a:br>
              <a:rPr lang="en-US" sz="1400" dirty="0"/>
            </a:br>
            <a:r>
              <a:rPr lang="en-US" sz="1400" dirty="0"/>
              <a:t>(Desmarais &amp; </a:t>
            </a:r>
            <a:r>
              <a:rPr lang="en-US" sz="1400" dirty="0" err="1"/>
              <a:t>Louderback</a:t>
            </a:r>
            <a:r>
              <a:rPr lang="en-US" sz="1400" dirty="0"/>
              <a:t>, 2020)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Database tab is heavily used. (Wells, 2024)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Library terms like “Research Guides” can be difficult for students to understand.</a:t>
            </a:r>
            <a:br>
              <a:rPr lang="en-US" sz="1400" dirty="0"/>
            </a:br>
            <a:r>
              <a:rPr lang="en-US" sz="1400" dirty="0"/>
              <a:t>(Vargas, 2020)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84CB0-8074-1704-0C96-0A35BAD15BA6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120264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9CBF8D-DD9C-8973-791E-5EE9F054F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 7, Chart element">
            <a:extLst>
              <a:ext uri="{FF2B5EF4-FFF2-40B4-BE49-F238E27FC236}">
                <a16:creationId xmlns:a16="http://schemas.microsoft.com/office/drawing/2014/main" id="{310F6E85-6DFB-EDCC-BDCA-E8D331FB1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3023" y="317926"/>
            <a:ext cx="9145953" cy="534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4576F-7F27-EDA1-52D8-38B59605210A}"/>
              </a:ext>
            </a:extLst>
          </p:cNvPr>
          <p:cNvSpPr txBox="1"/>
          <p:nvPr/>
        </p:nvSpPr>
        <p:spPr>
          <a:xfrm>
            <a:off x="84666" y="6482687"/>
            <a:ext cx="110268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/>
              <a:t>Bethany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96FBD-FEAF-03BC-8220-48BC5B09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Student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8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661A4-F0C2-A274-2F53-83E0F340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Chart 3, Chart element">
            <a:extLst>
              <a:ext uri="{FF2B5EF4-FFF2-40B4-BE49-F238E27FC236}">
                <a16:creationId xmlns:a16="http://schemas.microsoft.com/office/drawing/2014/main" id="{07ACA5FF-E466-514A-B61A-B385769ED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82" y="337103"/>
            <a:ext cx="9148635" cy="5311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2248E-632F-D422-8956-35D6EA8D7CDE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4D597-99D9-9EC4-E472-14CFF4FA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746" y="6149001"/>
            <a:ext cx="4765588" cy="777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Faculty Responses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30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CFC4B-D529-1E69-3747-D4D70C07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23022EF-4E43-4298-8E3D-DA5EF0617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F6D0CCCE-5333-D090-C008-53EAF7AB8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017958"/>
              </p:ext>
            </p:extLst>
          </p:nvPr>
        </p:nvGraphicFramePr>
        <p:xfrm>
          <a:off x="4623687" y="279028"/>
          <a:ext cx="6845390" cy="630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5" name="Rectangle 404">
            <a:extLst>
              <a:ext uri="{FF2B5EF4-FFF2-40B4-BE49-F238E27FC236}">
                <a16:creationId xmlns:a16="http://schemas.microsoft.com/office/drawing/2014/main" id="{5C8505B5-6B67-471B-F799-A522BF90624D}"/>
              </a:ext>
            </a:extLst>
          </p:cNvPr>
          <p:cNvSpPr/>
          <p:nvPr/>
        </p:nvSpPr>
        <p:spPr>
          <a:xfrm>
            <a:off x="2442" y="0"/>
            <a:ext cx="394269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95C76-D3A6-2001-AB3D-2ABB8247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90" y="2108563"/>
            <a:ext cx="3575304" cy="2638772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2F2F2"/>
                </a:solidFill>
              </a:rPr>
              <a:t>Qualitative</a:t>
            </a:r>
            <a:br>
              <a:rPr lang="en-US" sz="4400">
                <a:solidFill>
                  <a:srgbClr val="F2F2F2"/>
                </a:solidFill>
              </a:rPr>
            </a:br>
            <a:r>
              <a:rPr lang="en-US" sz="4400">
                <a:solidFill>
                  <a:srgbClr val="F2F2F2"/>
                </a:solidFill>
              </a:rPr>
              <a:t>&amp; Video  </a:t>
            </a:r>
            <a:br>
              <a:rPr lang="en-US" sz="4400">
                <a:solidFill>
                  <a:srgbClr val="F2F2F2"/>
                </a:solidFill>
              </a:rPr>
            </a:br>
            <a:r>
              <a:rPr lang="en-US" sz="4400">
                <a:solidFill>
                  <a:srgbClr val="F2F2F2"/>
                </a:solidFill>
              </a:rPr>
              <a:t>Feedback </a:t>
            </a:r>
            <a:br>
              <a:rPr lang="en-US" sz="4400">
                <a:solidFill>
                  <a:srgbClr val="F2F2F2"/>
                </a:solidFill>
              </a:rPr>
            </a:br>
            <a:endParaRPr lang="en-US" sz="4400">
              <a:solidFill>
                <a:srgbClr val="F2F2F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574508-A7C5-32E6-0B97-2094CC8D8E06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3189896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F293D-EE90-0120-4EB5-5915F652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1D7CA-428B-27E4-A56D-FCA749A3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Qualitative &amp; Video  Feedback </a:t>
            </a:r>
            <a:br>
              <a:rPr lang="en-US" sz="4200">
                <a:solidFill>
                  <a:schemeClr val="bg1"/>
                </a:solidFill>
              </a:rPr>
            </a:br>
            <a:endParaRPr lang="en-US" sz="4200">
              <a:solidFill>
                <a:schemeClr val="bg1"/>
              </a:solidFill>
            </a:endParaRP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3E6A7481-CD95-0A11-A555-B2677DDAD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645754"/>
              </p:ext>
            </p:extLst>
          </p:nvPr>
        </p:nvGraphicFramePr>
        <p:xfrm>
          <a:off x="758953" y="2606722"/>
          <a:ext cx="10671048" cy="31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CF129D-B07F-48BC-5326-1DFAEDFD0F35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854794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3A888-B53F-1336-4DBB-19701E91C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ABD6-D485-F211-FF9E-7027D92C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2069224"/>
            <a:ext cx="11013948" cy="1252728"/>
          </a:xfrm>
        </p:spPr>
        <p:txBody>
          <a:bodyPr/>
          <a:lstStyle/>
          <a:p>
            <a:r>
              <a:rPr lang="en-US"/>
              <a:t>Card Sorting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DDA5B-2B7F-42E6-8416-ACE8FAF262A8}"/>
              </a:ext>
            </a:extLst>
          </p:cNvPr>
          <p:cNvSpPr txBox="1"/>
          <p:nvPr/>
        </p:nvSpPr>
        <p:spPr>
          <a:xfrm>
            <a:off x="525780" y="2830462"/>
            <a:ext cx="1027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Focus: What did they </a:t>
            </a:r>
            <a:r>
              <a:rPr lang="en-US" sz="3200" b="1" i="1" dirty="0"/>
              <a:t>change</a:t>
            </a:r>
            <a:r>
              <a:rPr lang="en-US" sz="3200" dirty="0"/>
              <a:t>?</a:t>
            </a:r>
            <a:endParaRPr lang="en-US" sz="3200"/>
          </a:p>
          <a:p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4BD5A-CE21-5819-940D-132F003D3F43}"/>
              </a:ext>
            </a:extLst>
          </p:cNvPr>
          <p:cNvSpPr txBox="1"/>
          <p:nvPr/>
        </p:nvSpPr>
        <p:spPr>
          <a:xfrm>
            <a:off x="6902605" y="3529192"/>
            <a:ext cx="4515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3"/>
                </a:solidFill>
              </a:rPr>
              <a:t>14 submissions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5837D-E9B2-993E-DA85-DA8ABE7534FE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3440752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2A293E-8D62-54C3-E9FE-B85AF4BF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B49C8F-652D-3BB0-F709-09429287E1C6}"/>
              </a:ext>
            </a:extLst>
          </p:cNvPr>
          <p:cNvSpPr/>
          <p:nvPr/>
        </p:nvSpPr>
        <p:spPr>
          <a:xfrm>
            <a:off x="716687" y="3089071"/>
            <a:ext cx="4900341" cy="27239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AEAC7-7B18-B8DD-6942-57B5EEFA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530352"/>
            <a:ext cx="11013948" cy="1252728"/>
          </a:xfrm>
        </p:spPr>
        <p:txBody>
          <a:bodyPr/>
          <a:lstStyle/>
          <a:p>
            <a:r>
              <a:rPr lang="en-US"/>
              <a:t>Card Sorting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09FAA-167C-27D6-A354-A26DE2EF82EB}"/>
              </a:ext>
            </a:extLst>
          </p:cNvPr>
          <p:cNvSpPr txBox="1"/>
          <p:nvPr/>
        </p:nvSpPr>
        <p:spPr>
          <a:xfrm>
            <a:off x="525780" y="1291590"/>
            <a:ext cx="1027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Focus: What did they </a:t>
            </a:r>
            <a:r>
              <a:rPr lang="en-US" sz="3200" b="1" i="1"/>
              <a:t>change</a:t>
            </a:r>
            <a:r>
              <a:rPr lang="en-US" sz="3200"/>
              <a:t>?</a:t>
            </a:r>
          </a:p>
          <a:p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E5801-80EE-CA12-0809-4D0FDADD1ED6}"/>
              </a:ext>
            </a:extLst>
          </p:cNvPr>
          <p:cNvSpPr txBox="1"/>
          <p:nvPr/>
        </p:nvSpPr>
        <p:spPr>
          <a:xfrm>
            <a:off x="6414951" y="2387021"/>
            <a:ext cx="4612278" cy="416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CHANGES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Directory (5)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Games (2)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Wireless Printing (2)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Study Spaces and Technology (2)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Reading and Viewing Lists (2)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Renew Materials (2)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Featured Collections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New Books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ILL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solidFill>
                <a:schemeClr val="accent4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D72DC-8D35-8D4B-D401-59784D0887CB}"/>
              </a:ext>
            </a:extLst>
          </p:cNvPr>
          <p:cNvSpPr txBox="1"/>
          <p:nvPr/>
        </p:nvSpPr>
        <p:spPr>
          <a:xfrm>
            <a:off x="1017950" y="3308575"/>
            <a:ext cx="4034790" cy="29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Original List (9)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News, Events, and Exhibits (9)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Campus Research Day (5)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Digital Exhibits (5)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Therapy Dog Visits (5)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Give Now (8)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Visitor Information (9)</a:t>
            </a:r>
            <a:endParaRPr lang="en-US" sz="1800">
              <a:solidFill>
                <a:schemeClr val="bg1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08EC7-5EF9-C7CA-7521-D5C42035AAE9}"/>
              </a:ext>
            </a:extLst>
          </p:cNvPr>
          <p:cNvSpPr txBox="1"/>
          <p:nvPr/>
        </p:nvSpPr>
        <p:spPr>
          <a:xfrm>
            <a:off x="797651" y="2326702"/>
            <a:ext cx="411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About the Library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2C0D7-D86E-529E-49FE-4538D4814D6B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3049198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48F5F-6D5D-7182-F6A3-001818B4B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8637A7-402E-56C7-BC8F-85271B773EBF}"/>
              </a:ext>
            </a:extLst>
          </p:cNvPr>
          <p:cNvSpPr/>
          <p:nvPr/>
        </p:nvSpPr>
        <p:spPr>
          <a:xfrm>
            <a:off x="716687" y="3089071"/>
            <a:ext cx="4900341" cy="30287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89C0B-C3FE-A2D6-DC6B-96C1A38D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530352"/>
            <a:ext cx="11013948" cy="1252728"/>
          </a:xfrm>
        </p:spPr>
        <p:txBody>
          <a:bodyPr/>
          <a:lstStyle/>
          <a:p>
            <a:r>
              <a:rPr lang="en-US"/>
              <a:t>Card Sorting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12B82-7873-137B-691A-D4111FD3F378}"/>
              </a:ext>
            </a:extLst>
          </p:cNvPr>
          <p:cNvSpPr txBox="1"/>
          <p:nvPr/>
        </p:nvSpPr>
        <p:spPr>
          <a:xfrm>
            <a:off x="525780" y="1291590"/>
            <a:ext cx="1027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Focus: What did they </a:t>
            </a:r>
            <a:r>
              <a:rPr lang="en-US" sz="3200" b="1" i="1"/>
              <a:t>change</a:t>
            </a:r>
            <a:r>
              <a:rPr lang="en-US" sz="3200"/>
              <a:t>?</a:t>
            </a:r>
          </a:p>
          <a:p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C6B94-922D-5311-07C9-50C39FB2D02B}"/>
              </a:ext>
            </a:extLst>
          </p:cNvPr>
          <p:cNvSpPr txBox="1"/>
          <p:nvPr/>
        </p:nvSpPr>
        <p:spPr>
          <a:xfrm>
            <a:off x="1017950" y="3308575"/>
            <a:ext cx="4034790" cy="331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Original List (10)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Course Specific Lists (6)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Featured Collections (9)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Games (4)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New Books (8)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Special Collections (10)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Libby (Overdrive) (5)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Southern Journals (7)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042EF-65E1-57EA-9E1F-4D39F427486B}"/>
              </a:ext>
            </a:extLst>
          </p:cNvPr>
          <p:cNvSpPr txBox="1"/>
          <p:nvPr/>
        </p:nvSpPr>
        <p:spPr>
          <a:xfrm>
            <a:off x="797651" y="2326702"/>
            <a:ext cx="411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Collections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096B1-F0F9-3DFD-96F3-B985B673AA84}"/>
              </a:ext>
            </a:extLst>
          </p:cNvPr>
          <p:cNvSpPr txBox="1"/>
          <p:nvPr/>
        </p:nvSpPr>
        <p:spPr>
          <a:xfrm>
            <a:off x="7173140" y="2315173"/>
            <a:ext cx="4034790" cy="416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CHANGES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Physical Media (4)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3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Scientific Models (3)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3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Streaming Media (3)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Databases (2)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Directory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Reading and Viewing Lists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Knowledge Exchange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Study Spaces and Technology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Digital Exhibits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D6DB2-2DA2-682C-6A2F-E121F5292D72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1396473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5AD63-E5F8-2BBA-2990-32349EF76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9E0A7-F3F0-52A1-50AC-8CD3E6CBED54}"/>
              </a:ext>
            </a:extLst>
          </p:cNvPr>
          <p:cNvSpPr/>
          <p:nvPr/>
        </p:nvSpPr>
        <p:spPr>
          <a:xfrm>
            <a:off x="662256" y="2588326"/>
            <a:ext cx="6925087" cy="373932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F64C1-A5DC-D517-7D32-ABD0A8D5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530352"/>
            <a:ext cx="11013948" cy="1252728"/>
          </a:xfrm>
        </p:spPr>
        <p:txBody>
          <a:bodyPr/>
          <a:lstStyle/>
          <a:p>
            <a:r>
              <a:rPr lang="en-US"/>
              <a:t>Card Sorting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26539-4DA5-AFBF-1948-81DA5CB0F0DB}"/>
              </a:ext>
            </a:extLst>
          </p:cNvPr>
          <p:cNvSpPr txBox="1"/>
          <p:nvPr/>
        </p:nvSpPr>
        <p:spPr>
          <a:xfrm>
            <a:off x="525780" y="1291590"/>
            <a:ext cx="1027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Focus: What did they </a:t>
            </a:r>
            <a:r>
              <a:rPr lang="en-US" sz="3200" b="1" i="1"/>
              <a:t>change</a:t>
            </a:r>
            <a:r>
              <a:rPr lang="en-US" sz="3200"/>
              <a:t>?</a:t>
            </a:r>
          </a:p>
          <a:p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9CC99-F36F-8501-9369-94302D5E6550}"/>
              </a:ext>
            </a:extLst>
          </p:cNvPr>
          <p:cNvSpPr txBox="1"/>
          <p:nvPr/>
        </p:nvSpPr>
        <p:spPr>
          <a:xfrm>
            <a:off x="881743" y="2807831"/>
            <a:ext cx="3842657" cy="396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Original List (10)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Databases (6)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Directory (3)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Interlibrary Loan (7)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Knowledge Exchange (6)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Reading &amp; Viewing Lists (6)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Renew Materials (7)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Research Coaching (9)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Research Guides (9)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Physical Media (2)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0E586-A038-F743-2D4D-202AAC1F2983}"/>
              </a:ext>
            </a:extLst>
          </p:cNvPr>
          <p:cNvSpPr txBox="1"/>
          <p:nvPr/>
        </p:nvSpPr>
        <p:spPr>
          <a:xfrm>
            <a:off x="775878" y="1989242"/>
            <a:ext cx="577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Help, Research, &amp;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7506F-B4A2-C04E-8BD4-F6BD3D9BB32A}"/>
              </a:ext>
            </a:extLst>
          </p:cNvPr>
          <p:cNvSpPr txBox="1"/>
          <p:nvPr/>
        </p:nvSpPr>
        <p:spPr>
          <a:xfrm>
            <a:off x="7869828" y="2315173"/>
            <a:ext cx="4034790" cy="439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CHANGES</a:t>
            </a:r>
            <a:endParaRPr lang="en-US" sz="1800">
              <a:solidFill>
                <a:schemeClr val="accent5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Course Specific Lists (5)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Libby (Overdrive) (4)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Games (2)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accent4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Campus Research Day (2)</a:t>
            </a:r>
            <a:endParaRPr lang="en-US" sz="1800">
              <a:solidFill>
                <a:schemeClr val="accent4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Therapy Dog Visits (2)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Featured Collections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accent5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Writing Center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accent5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New Books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Tutoring Center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Collections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Special Collections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5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Visitor Information 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46812-9522-550E-5A0C-04F003D08F1E}"/>
              </a:ext>
            </a:extLst>
          </p:cNvPr>
          <p:cNvSpPr txBox="1"/>
          <p:nvPr/>
        </p:nvSpPr>
        <p:spPr>
          <a:xfrm>
            <a:off x="4452257" y="3084830"/>
            <a:ext cx="3135086" cy="27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PowerNotes (6)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Scientific Models (4)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Streaming Media (2)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Study Spaces and Technology (3)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Wireless Printing (6)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4F981-419D-308F-DE03-4BDB3827898E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948109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236FA-2989-13C0-8589-F1CF27D5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41FABC-A488-96EE-7949-B8648ED78DFB}"/>
              </a:ext>
            </a:extLst>
          </p:cNvPr>
          <p:cNvSpPr/>
          <p:nvPr/>
        </p:nvSpPr>
        <p:spPr>
          <a:xfrm>
            <a:off x="662257" y="2588326"/>
            <a:ext cx="4323812" cy="13915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833A8-DDA8-719B-3240-B1122F23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530352"/>
            <a:ext cx="11013948" cy="1252728"/>
          </a:xfrm>
        </p:spPr>
        <p:txBody>
          <a:bodyPr/>
          <a:lstStyle/>
          <a:p>
            <a:r>
              <a:rPr lang="en-US"/>
              <a:t>Card Sorting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B0342-C160-05A3-D2AB-BA45B36C1E0B}"/>
              </a:ext>
            </a:extLst>
          </p:cNvPr>
          <p:cNvSpPr txBox="1"/>
          <p:nvPr/>
        </p:nvSpPr>
        <p:spPr>
          <a:xfrm>
            <a:off x="525780" y="1291590"/>
            <a:ext cx="1027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Focus: What did they </a:t>
            </a:r>
            <a:r>
              <a:rPr lang="en-US" sz="3200" b="1" i="1"/>
              <a:t>change</a:t>
            </a:r>
            <a:r>
              <a:rPr lang="en-US" sz="3200"/>
              <a:t>?</a:t>
            </a:r>
          </a:p>
          <a:p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D429B-5486-6E77-0EC4-4DA40CDF2713}"/>
              </a:ext>
            </a:extLst>
          </p:cNvPr>
          <p:cNvSpPr txBox="1"/>
          <p:nvPr/>
        </p:nvSpPr>
        <p:spPr>
          <a:xfrm>
            <a:off x="963520" y="2807831"/>
            <a:ext cx="3867272" cy="139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Original List (8)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Schedule an Appointment (8)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F7ED6-6053-6B23-3226-1DFD530AE931}"/>
              </a:ext>
            </a:extLst>
          </p:cNvPr>
          <p:cNvSpPr txBox="1"/>
          <p:nvPr/>
        </p:nvSpPr>
        <p:spPr>
          <a:xfrm>
            <a:off x="775878" y="1989242"/>
            <a:ext cx="577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Tutoring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84937-7C85-461A-07D3-F638AEB6D011}"/>
              </a:ext>
            </a:extLst>
          </p:cNvPr>
          <p:cNvSpPr txBox="1"/>
          <p:nvPr/>
        </p:nvSpPr>
        <p:spPr>
          <a:xfrm>
            <a:off x="6096000" y="2368808"/>
            <a:ext cx="4034790" cy="134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CHANGES</a:t>
            </a:r>
            <a:endParaRPr lang="en-US" sz="1800">
              <a:solidFill>
                <a:schemeClr val="accent5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Hours (2)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8B915E-F7A5-66E2-417E-6175205721CE}"/>
              </a:ext>
            </a:extLst>
          </p:cNvPr>
          <p:cNvSpPr/>
          <p:nvPr/>
        </p:nvSpPr>
        <p:spPr>
          <a:xfrm>
            <a:off x="659792" y="4828655"/>
            <a:ext cx="4323812" cy="13915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469B0-44EF-30DA-7CD0-6A5477178C27}"/>
              </a:ext>
            </a:extLst>
          </p:cNvPr>
          <p:cNvSpPr txBox="1"/>
          <p:nvPr/>
        </p:nvSpPr>
        <p:spPr>
          <a:xfrm>
            <a:off x="961055" y="5048160"/>
            <a:ext cx="3867272" cy="139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Original List (8)</a:t>
            </a:r>
          </a:p>
          <a:p>
            <a:pPr marL="34290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bg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Schedule an Appointment (8)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B779A-88A9-6ED2-7170-3C175292FEC4}"/>
              </a:ext>
            </a:extLst>
          </p:cNvPr>
          <p:cNvSpPr txBox="1"/>
          <p:nvPr/>
        </p:nvSpPr>
        <p:spPr>
          <a:xfrm>
            <a:off x="773413" y="4229571"/>
            <a:ext cx="577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Writing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C3D037-D2CE-4DF4-86AE-4311C0545EED}"/>
              </a:ext>
            </a:extLst>
          </p:cNvPr>
          <p:cNvSpPr txBox="1"/>
          <p:nvPr/>
        </p:nvSpPr>
        <p:spPr>
          <a:xfrm>
            <a:off x="6093535" y="4609137"/>
            <a:ext cx="4034790" cy="162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CHANGES</a:t>
            </a:r>
            <a:endParaRPr lang="en-US" sz="1800">
              <a:solidFill>
                <a:schemeClr val="accent5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>
                <a:solidFill>
                  <a:schemeClr val="accent4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Hours (2)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accent5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Research Coaching</a:t>
            </a:r>
            <a:endParaRPr lang="en-US" sz="1800">
              <a:solidFill>
                <a:schemeClr val="accent5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C143E-2378-626D-E39B-1A461C40A6B8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4040073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469DCF-19E0-C553-4D7E-08D832E33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0F73-F1AE-B73E-C545-96450ADE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530352"/>
            <a:ext cx="11013948" cy="1252728"/>
          </a:xfrm>
        </p:spPr>
        <p:txBody>
          <a:bodyPr/>
          <a:lstStyle/>
          <a:p>
            <a:r>
              <a:rPr lang="en-US"/>
              <a:t>Card Sorting Patterns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3CD2D-432A-58DE-E8D6-CE2295098B13}"/>
              </a:ext>
            </a:extLst>
          </p:cNvPr>
          <p:cNvSpPr txBox="1"/>
          <p:nvPr/>
        </p:nvSpPr>
        <p:spPr>
          <a:xfrm>
            <a:off x="525780" y="1291590"/>
            <a:ext cx="1027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Focus: What did they </a:t>
            </a:r>
            <a:r>
              <a:rPr lang="en-US" sz="3200" b="1" i="1"/>
              <a:t>change</a:t>
            </a:r>
            <a:r>
              <a:rPr lang="en-US" sz="3200"/>
              <a:t>?</a:t>
            </a:r>
          </a:p>
          <a:p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96263-F966-99B8-81D1-99CE07492DE8}"/>
              </a:ext>
            </a:extLst>
          </p:cNvPr>
          <p:cNvSpPr txBox="1"/>
          <p:nvPr/>
        </p:nvSpPr>
        <p:spPr>
          <a:xfrm>
            <a:off x="1008859" y="2368808"/>
            <a:ext cx="4034790" cy="328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>
                <a:solidFill>
                  <a:schemeClr val="accent4"/>
                </a:solidFill>
              </a:rPr>
              <a:t>News, Events and Exhibits (3)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</a:rPr>
              <a:t>Digital Exhibits (3)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</a:rPr>
              <a:t>Campus Research Day (2)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</a:rPr>
              <a:t>Therapy Dog Visits (2)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Give Now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Streaming Media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Physical Media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SAU Journals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Visitor Information 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solidFill>
                <a:schemeClr val="accent4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38900-7B9C-B353-409F-53AAAA7A751E}"/>
              </a:ext>
            </a:extLst>
          </p:cNvPr>
          <p:cNvSpPr txBox="1"/>
          <p:nvPr/>
        </p:nvSpPr>
        <p:spPr>
          <a:xfrm>
            <a:off x="6268988" y="2313950"/>
            <a:ext cx="4034790" cy="398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>
                <a:solidFill>
                  <a:schemeClr val="accent4"/>
                </a:solidFill>
              </a:rPr>
              <a:t>Study Spaces and Technology (2)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</a:rPr>
              <a:t>Streaming Media(2)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</a:rPr>
              <a:t>Scientific Models (2)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</a:rPr>
              <a:t>Powernotes (2)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</a:rPr>
              <a:t>Libby(Overdrive)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4"/>
                </a:solidFill>
              </a:rPr>
              <a:t>Digital Exhibits (2)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ILL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Wireless Printing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Physical Media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/>
                </a:solidFill>
              </a:rPr>
              <a:t>Knowledge Exchange </a:t>
            </a: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solidFill>
                <a:schemeClr val="accent5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>
              <a:solidFill>
                <a:schemeClr val="accent4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14D70-3EE0-2F8D-2721-DD823E72A85E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228248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F2A504-9C5D-8ABC-E254-6FE86B0E9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071734-9ED0-4760-83DB-EB7DDD062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9" t="58336" r="-4042" b="-1814"/>
          <a:stretch/>
        </p:blipFill>
        <p:spPr>
          <a:xfrm>
            <a:off x="0" y="0"/>
            <a:ext cx="2457926" cy="3177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41C0B-665D-43E6-9465-EB988FF887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9" b="45835"/>
          <a:stretch/>
        </p:blipFill>
        <p:spPr>
          <a:xfrm>
            <a:off x="10174605" y="2899411"/>
            <a:ext cx="2017395" cy="39585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862EDA-3E00-4AB5-AB7B-60FD07DAB388}"/>
              </a:ext>
            </a:extLst>
          </p:cNvPr>
          <p:cNvSpPr txBox="1">
            <a:spLocks/>
          </p:cNvSpPr>
          <p:nvPr/>
        </p:nvSpPr>
        <p:spPr>
          <a:xfrm>
            <a:off x="4036314" y="3445001"/>
            <a:ext cx="7695438" cy="1081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Let’s take a look.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DD955-67D6-4F0B-08D6-F854D602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6" y="2504312"/>
            <a:ext cx="10396728" cy="1081278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Where did we start?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BE236-9777-814E-1318-00853C81254E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2322482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26A453-44B7-5E0F-C69E-B865C05C0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28B08735-2582-D0FD-4F07-277FA7A1C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40650-A3E1-361A-68DC-87981109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69" y="505291"/>
            <a:ext cx="10678581" cy="956398"/>
          </a:xfrm>
        </p:spPr>
        <p:txBody>
          <a:bodyPr anchor="b">
            <a:normAutofit/>
          </a:bodyPr>
          <a:lstStyle/>
          <a:p>
            <a:r>
              <a:rPr lang="en-US" sz="4900">
                <a:solidFill>
                  <a:schemeClr val="bg1">
                    <a:lumMod val="95000"/>
                  </a:schemeClr>
                </a:solidFill>
              </a:rPr>
              <a:t>Solutions</a:t>
            </a:r>
          </a:p>
        </p:txBody>
      </p:sp>
      <p:sp>
        <p:nvSpPr>
          <p:cNvPr id="119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06" name="Content Placeholder 2">
            <a:extLst>
              <a:ext uri="{FF2B5EF4-FFF2-40B4-BE49-F238E27FC236}">
                <a16:creationId xmlns:a16="http://schemas.microsoft.com/office/drawing/2014/main" id="{D34001B2-22CB-AEE0-A84D-3E465B3DF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312069"/>
              </p:ext>
            </p:extLst>
          </p:nvPr>
        </p:nvGraphicFramePr>
        <p:xfrm>
          <a:off x="583524" y="2510211"/>
          <a:ext cx="11026394" cy="326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7D66CBB-E404-21AD-64D8-AEE894775D6C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1769123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26A453-44B7-5E0F-C69E-B865C05C0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C32D287B-9D04-172D-41EA-98063FCB1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40650-A3E1-361A-68DC-87981109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83" y="396390"/>
            <a:ext cx="11715748" cy="1104564"/>
          </a:xfrm>
        </p:spPr>
        <p:txBody>
          <a:bodyPr anchor="b">
            <a:normAutofit fontScale="90000"/>
          </a:bodyPr>
          <a:lstStyle/>
          <a:p>
            <a:r>
              <a:rPr lang="en-US" sz="4900">
                <a:solidFill>
                  <a:schemeClr val="bg1">
                    <a:lumMod val="95000"/>
                  </a:schemeClr>
                </a:solidFill>
              </a:rPr>
              <a:t>Solutions</a:t>
            </a:r>
            <a:br>
              <a:rPr lang="en-US" sz="490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100" b="1" i="0">
                <a:solidFill>
                  <a:schemeClr val="bg1">
                    <a:lumMod val="95000"/>
                  </a:schemeClr>
                </a:solidFill>
                <a:latin typeface="+mn-lt"/>
              </a:rPr>
              <a:t>Original Drop-Down Menu</a:t>
            </a:r>
          </a:p>
        </p:txBody>
      </p:sp>
      <p:sp>
        <p:nvSpPr>
          <p:cNvPr id="19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8E5B015E-EE30-9929-0BFC-476F47B65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255495"/>
              </p:ext>
            </p:extLst>
          </p:nvPr>
        </p:nvGraphicFramePr>
        <p:xfrm>
          <a:off x="763440" y="2065712"/>
          <a:ext cx="10814727" cy="395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F8604A-9CB8-11D3-7B4A-8C2FFE9C797F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532947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C07A8-5D36-FC71-CB44-F20FB9A63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CB265EF6-FE0A-FCC0-8D8F-113F4A9F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BAA66958-0EF4-3105-0731-544A8D8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176D8-AFC4-A999-C3FD-60677D8C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65" y="569640"/>
            <a:ext cx="11683243" cy="935231"/>
          </a:xfrm>
        </p:spPr>
        <p:txBody>
          <a:bodyPr anchor="b">
            <a:noAutofit/>
          </a:bodyPr>
          <a:lstStyle/>
          <a:p>
            <a:r>
              <a:rPr lang="en-US" sz="4900">
                <a:solidFill>
                  <a:schemeClr val="bg1">
                    <a:lumMod val="95000"/>
                  </a:schemeClr>
                </a:solidFill>
              </a:rPr>
              <a:t>Solutions</a:t>
            </a:r>
            <a:br>
              <a:rPr lang="en-US" sz="490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b="1" i="0">
                <a:solidFill>
                  <a:schemeClr val="bg1">
                    <a:lumMod val="95000"/>
                  </a:schemeClr>
                </a:solidFill>
                <a:latin typeface="+mn-lt"/>
              </a:rPr>
              <a:t>Potential Drop-Down Menu</a:t>
            </a:r>
          </a:p>
        </p:txBody>
      </p:sp>
      <p:sp>
        <p:nvSpPr>
          <p:cNvPr id="196" name="Freeform 6">
            <a:extLst>
              <a:ext uri="{FF2B5EF4-FFF2-40B4-BE49-F238E27FC236}">
                <a16:creationId xmlns:a16="http://schemas.microsoft.com/office/drawing/2014/main" id="{D98009FE-F08E-5E62-CD0A-2CDC9AD1E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D41B582E-F172-0601-6FA7-5228F68421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586797"/>
              </p:ext>
            </p:extLst>
          </p:nvPr>
        </p:nvGraphicFramePr>
        <p:xfrm>
          <a:off x="763440" y="2065712"/>
          <a:ext cx="10814727" cy="395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2624185-2D54-7511-DC8F-DAA69FE9E377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2876505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AD72F-B0FA-EDBD-7232-A7BCD2C82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DBF70-DB71-4362-796B-949F819B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68642" y="1400939"/>
            <a:ext cx="6265258" cy="4138293"/>
          </a:xfrm>
        </p:spPr>
        <p:txBody>
          <a:bodyPr>
            <a:normAutofit/>
          </a:bodyPr>
          <a:lstStyle/>
          <a:p>
            <a:r>
              <a:rPr lang="en-US" sz="5600"/>
              <a:t>Limitations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3022EF-4E43-4298-8E3D-DA5EF0617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616BC3-ECD7-BE7F-1888-08F53D659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497691"/>
              </p:ext>
            </p:extLst>
          </p:nvPr>
        </p:nvGraphicFramePr>
        <p:xfrm>
          <a:off x="2652594" y="1048842"/>
          <a:ext cx="8537980" cy="503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0A17A10-1FCD-DED9-F2F6-0191AAA02ABF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1358003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B7936-F1CC-D8C2-35E6-A619C6C25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C6900-6E3C-D812-9D4D-94E676F5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Future Research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8BFD51-5581-466B-78D3-6CB2AC606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979444"/>
              </p:ext>
            </p:extLst>
          </p:nvPr>
        </p:nvGraphicFramePr>
        <p:xfrm>
          <a:off x="758953" y="2606722"/>
          <a:ext cx="10671048" cy="31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659C1D3-EBC5-7E4F-E5A1-BCE4F005D800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919862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7DF06-3C20-C483-F654-95C7EA6C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1A6F-800A-891D-5ECB-41211BCB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7482"/>
            <a:ext cx="5870448" cy="955548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69CE-3ECD-AF36-C18F-D8F13D0D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1531620"/>
            <a:ext cx="10671048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Crenshaw, C., &amp; Johnson, M. (2024). Improving the Student Search Experience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LibGuides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.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Information </a:t>
            </a:r>
            <a:b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Technology &amp; Libraries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43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(4), 1–23. https://doi.org/10.5860/ital.v43i4.16971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Dease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N.,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Villaespesa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E., &amp; MacDonald, C. M. (2020). Working together: Using student-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driven UX projects to improve library websites.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College &amp; Undergraduate </a:t>
            </a:r>
            <a:b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Libraries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27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(2–4), 397–419. https://doi.org/10.1080/10691316.2021.1888838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Desmarais, B., &amp;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Louderback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P. (2020). Planning and Assessing Patron Experience and Needs for an 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Academic Library Website.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Journal of Library Administration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60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(8), 966–977. 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https://doi.org/10.1080/01930826.2020.1820283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Gupta, S., N., M., Sharma, S., Raj, P., &amp; Gupta, S. (2024). Enhancing the User Experience 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with UX/UI Principles in Library Websites.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Library of Progress-Library Science, </a:t>
            </a:r>
            <a:b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Information Technology &amp; Computer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44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(3), 9457–9770.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Overduin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T. (2019). “Like a Robot”: Designing Library Websites for New and Returning 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Users.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Journal of Web Librarianship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13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(2), 112–126. 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https://doi.org/10.1080/19322909.2019.1593912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Rennick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B. (2019). Library Services Navigation: Improving the Online User Experience.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Information </a:t>
            </a:r>
            <a:b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Technology &amp; Libraries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38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(1), 14–26. https://doi.org/10.6017/ital.v38i1.10844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Vargas Ochoa, I. (2020). Navigation Design and Library Terminology: Findings from a User-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Centered Usability Study on a Library Website.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Information Technology &amp; </a:t>
            </a:r>
            <a:b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Libraries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39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(4), 1–15. https://doi.org/10.6017/ital.v39i4.12123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Wells, M. D. (2024). Enhancing User Experience in Small Academic Libraries: Leveraging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Matomo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b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	Analytics as a UX Design Tool.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Christian Librarian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 </a:t>
            </a:r>
            <a:r>
              <a:rPr lang="en-US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67</a:t>
            </a:r>
            <a:r>
              <a:rPr lang="en-US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18–29.</a:t>
            </a: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CA949-5DE4-1008-4217-839A08760359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645525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99FA79-854E-B0C8-4B30-44804EACC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888E8-CBCB-D1B0-BEC6-14AC58FB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916" y="2913196"/>
            <a:ext cx="5523145" cy="12250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>
                <a:solidFill>
                  <a:schemeClr val="tx1"/>
                </a:solidFill>
              </a:rPr>
              <a:t>Questions?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7A38ED5-17A7-47CB-B4E8-B34BDF35A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3295" y="2310292"/>
            <a:ext cx="0" cy="3057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40" name="Picture 39" descr="Sticky notes with question marks">
            <a:extLst>
              <a:ext uri="{FF2B5EF4-FFF2-40B4-BE49-F238E27FC236}">
                <a16:creationId xmlns:a16="http://schemas.microsoft.com/office/drawing/2014/main" id="{571CB36C-1BE8-2354-5130-EFE02CD95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68" b="71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D35BD0-AC26-A49C-376B-CFFC7F91CB33}"/>
              </a:ext>
            </a:extLst>
          </p:cNvPr>
          <p:cNvSpPr/>
          <p:nvPr/>
        </p:nvSpPr>
        <p:spPr>
          <a:xfrm>
            <a:off x="2444750" y="2730501"/>
            <a:ext cx="7302500" cy="1386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959325-BF07-844A-671F-E153EF4418DD}"/>
              </a:ext>
            </a:extLst>
          </p:cNvPr>
          <p:cNvSpPr txBox="1">
            <a:spLocks/>
          </p:cNvSpPr>
          <p:nvPr/>
        </p:nvSpPr>
        <p:spPr>
          <a:xfrm>
            <a:off x="2674536" y="2886202"/>
            <a:ext cx="6879335" cy="807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098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9BA6-D341-C47E-003C-0568EA29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2" y="279274"/>
            <a:ext cx="9002268" cy="635508"/>
          </a:xfrm>
        </p:spPr>
        <p:txBody>
          <a:bodyPr>
            <a:noAutofit/>
          </a:bodyPr>
          <a:lstStyle/>
          <a:p>
            <a:r>
              <a:rPr lang="en-US" sz="4800" dirty="0"/>
              <a:t>Preliminary Thoughts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6342-3099-9606-DB88-026641D4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756" y="1706880"/>
            <a:ext cx="10442448" cy="948690"/>
          </a:xfrm>
        </p:spPr>
        <p:txBody>
          <a:bodyPr/>
          <a:lstStyle/>
          <a:p>
            <a:r>
              <a:rPr lang="en-US" dirty="0"/>
              <a:t>Search Bar and Directory are separate.</a:t>
            </a:r>
          </a:p>
          <a:p>
            <a:r>
              <a:rPr lang="en-US" dirty="0"/>
              <a:t>Databases are not present on main page.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879EA7-23DB-4F26-9BA4-59A1963D823C}"/>
              </a:ext>
            </a:extLst>
          </p:cNvPr>
          <p:cNvSpPr txBox="1">
            <a:spLocks/>
          </p:cNvSpPr>
          <p:nvPr/>
        </p:nvSpPr>
        <p:spPr>
          <a:xfrm>
            <a:off x="1023366" y="993077"/>
            <a:ext cx="10145268" cy="635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3"/>
                </a:solidFill>
              </a:rPr>
              <a:t>Concerns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30C54A-0D43-4DBE-AFB8-45A0307B8191}"/>
              </a:ext>
            </a:extLst>
          </p:cNvPr>
          <p:cNvSpPr txBox="1">
            <a:spLocks/>
          </p:cNvSpPr>
          <p:nvPr/>
        </p:nvSpPr>
        <p:spPr>
          <a:xfrm>
            <a:off x="1857756" y="3429000"/>
            <a:ext cx="10442448" cy="94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extra departments to incorporate.</a:t>
            </a:r>
          </a:p>
          <a:p>
            <a:r>
              <a:rPr lang="en-US" dirty="0"/>
              <a:t>We don’t have full control or ability.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DB3347-317A-4410-BED0-AA5F02880D44}"/>
              </a:ext>
            </a:extLst>
          </p:cNvPr>
          <p:cNvSpPr txBox="1">
            <a:spLocks/>
          </p:cNvSpPr>
          <p:nvPr/>
        </p:nvSpPr>
        <p:spPr>
          <a:xfrm>
            <a:off x="1023366" y="2715197"/>
            <a:ext cx="10145268" cy="635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/>
                </a:solidFill>
              </a:rPr>
              <a:t>Excuses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AC040E-B86C-49C2-B71B-FB887C3A8546}"/>
              </a:ext>
            </a:extLst>
          </p:cNvPr>
          <p:cNvSpPr txBox="1">
            <a:spLocks/>
          </p:cNvSpPr>
          <p:nvPr/>
        </p:nvSpPr>
        <p:spPr>
          <a:xfrm>
            <a:off x="1857756" y="5092256"/>
            <a:ext cx="10442448" cy="94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a chat and contact information visible on our main page.</a:t>
            </a:r>
          </a:p>
          <a:p>
            <a:r>
              <a:rPr lang="en-US" dirty="0"/>
              <a:t>We have a services page featured on our main page.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843F9B-8AAA-4E6B-86F1-FAD4BAC47ECD}"/>
              </a:ext>
            </a:extLst>
          </p:cNvPr>
          <p:cNvSpPr txBox="1">
            <a:spLocks/>
          </p:cNvSpPr>
          <p:nvPr/>
        </p:nvSpPr>
        <p:spPr>
          <a:xfrm>
            <a:off x="1023366" y="4378453"/>
            <a:ext cx="10145268" cy="635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5"/>
                </a:solidFill>
              </a:rPr>
              <a:t>Positives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E62AF-DE8C-5AD0-48A3-82E5A8F8D708}"/>
              </a:ext>
            </a:extLst>
          </p:cNvPr>
          <p:cNvSpPr txBox="1"/>
          <p:nvPr/>
        </p:nvSpPr>
        <p:spPr>
          <a:xfrm>
            <a:off x="84666" y="6519333"/>
            <a:ext cx="5503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Mica</a:t>
            </a:r>
          </a:p>
        </p:txBody>
      </p:sp>
    </p:spTree>
    <p:extLst>
      <p:ext uri="{BB962C8B-B14F-4D97-AF65-F5344CB8AC3E}">
        <p14:creationId xmlns:p14="http://schemas.microsoft.com/office/powerpoint/2010/main" val="101418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8FDF0-75BD-FB9C-0B14-FA18E853D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D4F05-7231-BD04-9301-CBCD76AE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072" y="1143293"/>
            <a:ext cx="3274903" cy="1846985"/>
          </a:xfrm>
        </p:spPr>
        <p:txBody>
          <a:bodyPr>
            <a:normAutofit/>
          </a:bodyPr>
          <a:lstStyle/>
          <a:p>
            <a:r>
              <a:rPr lang="en-US" sz="4900"/>
              <a:t>Study Planning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B25A96-E96A-4D45-AA98-5275E81FA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956" y="0"/>
            <a:ext cx="7615044" cy="6858000"/>
          </a:xfrm>
          <a:custGeom>
            <a:avLst/>
            <a:gdLst>
              <a:gd name="connsiteX0" fmla="*/ 2017353 w 7615044"/>
              <a:gd name="connsiteY0" fmla="*/ 0 h 6858000"/>
              <a:gd name="connsiteX1" fmla="*/ 3903088 w 7615044"/>
              <a:gd name="connsiteY1" fmla="*/ 0 h 6858000"/>
              <a:gd name="connsiteX2" fmla="*/ 5215066 w 7615044"/>
              <a:gd name="connsiteY2" fmla="*/ 0 h 6858000"/>
              <a:gd name="connsiteX3" fmla="*/ 7615044 w 7615044"/>
              <a:gd name="connsiteY3" fmla="*/ 0 h 6858000"/>
              <a:gd name="connsiteX4" fmla="*/ 7615044 w 7615044"/>
              <a:gd name="connsiteY4" fmla="*/ 6858000 h 6858000"/>
              <a:gd name="connsiteX5" fmla="*/ 5215066 w 7615044"/>
              <a:gd name="connsiteY5" fmla="*/ 6858000 h 6858000"/>
              <a:gd name="connsiteX6" fmla="*/ 3903088 w 7615044"/>
              <a:gd name="connsiteY6" fmla="*/ 6858000 h 6858000"/>
              <a:gd name="connsiteX7" fmla="*/ 1292431 w 7615044"/>
              <a:gd name="connsiteY7" fmla="*/ 6858000 h 6858000"/>
              <a:gd name="connsiteX8" fmla="*/ 1012702 w 7615044"/>
              <a:gd name="connsiteY8" fmla="*/ 6549681 h 6858000"/>
              <a:gd name="connsiteX9" fmla="*/ 0 w 7615044"/>
              <a:gd name="connsiteY9" fmla="*/ 3723759 h 6858000"/>
              <a:gd name="connsiteX10" fmla="*/ 1955279 w 7615044"/>
              <a:gd name="connsiteY10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15044" h="6858000">
                <a:moveTo>
                  <a:pt x="2017353" y="0"/>
                </a:moveTo>
                <a:lnTo>
                  <a:pt x="3903088" y="0"/>
                </a:lnTo>
                <a:lnTo>
                  <a:pt x="5215066" y="0"/>
                </a:lnTo>
                <a:lnTo>
                  <a:pt x="7615044" y="0"/>
                </a:lnTo>
                <a:lnTo>
                  <a:pt x="7615044" y="6858000"/>
                </a:lnTo>
                <a:lnTo>
                  <a:pt x="5215066" y="6858000"/>
                </a:lnTo>
                <a:lnTo>
                  <a:pt x="3903088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3CD883-D085-BAF3-DB99-676C42905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94056"/>
              </p:ext>
            </p:extLst>
          </p:nvPr>
        </p:nvGraphicFramePr>
        <p:xfrm>
          <a:off x="5765962" y="972642"/>
          <a:ext cx="5664038" cy="4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B0ECE4B-C429-C595-02C8-209221D1EB01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59854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877C8C-02EE-48CA-6D1D-D9D70B301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C06E160-61A7-B162-64FE-78DA96D87D49}"/>
              </a:ext>
            </a:extLst>
          </p:cNvPr>
          <p:cNvSpPr/>
          <p:nvPr/>
        </p:nvSpPr>
        <p:spPr>
          <a:xfrm>
            <a:off x="0" y="0"/>
            <a:ext cx="12192000" cy="17113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5F5B8-AC87-0C2D-1235-0A885DA8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57" y="417133"/>
            <a:ext cx="7142863" cy="877110"/>
          </a:xfrm>
        </p:spPr>
        <p:txBody>
          <a:bodyPr anchor="b">
            <a:normAutofit/>
          </a:bodyPr>
          <a:lstStyle/>
          <a:p>
            <a:r>
              <a:rPr lang="en-US" sz="4900">
                <a:solidFill>
                  <a:schemeClr val="bg1">
                    <a:lumMod val="95000"/>
                  </a:schemeClr>
                </a:solidFill>
              </a:rPr>
              <a:t>Study Components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FFC76E-FEE3-A8CC-27EE-2AC9D0787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342119"/>
              </p:ext>
            </p:extLst>
          </p:nvPr>
        </p:nvGraphicFramePr>
        <p:xfrm>
          <a:off x="752857" y="2436128"/>
          <a:ext cx="10677144" cy="326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344144-80A0-3A65-C92A-E03861F6E02B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35231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3B9D64-0C7F-A319-61E0-364323682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1A034-48E7-03AF-F5BD-3ACC75E6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27" y="2651762"/>
            <a:ext cx="10613898" cy="3553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>
                <a:solidFill>
                  <a:schemeClr val="accent5"/>
                </a:solidFill>
              </a:rPr>
              <a:t>Library Team</a:t>
            </a:r>
            <a:br>
              <a:rPr lang="en-US" sz="6100">
                <a:solidFill>
                  <a:schemeClr val="accent5"/>
                </a:solidFill>
              </a:rPr>
            </a:br>
            <a:r>
              <a:rPr lang="en-US" sz="6100">
                <a:solidFill>
                  <a:schemeClr val="accent5"/>
                </a:solidFill>
              </a:rPr>
              <a:t>      </a:t>
            </a:r>
            <a:r>
              <a:rPr lang="en-US" sz="6100" dirty="0">
                <a:solidFill>
                  <a:schemeClr val="accent1"/>
                </a:solidFill>
              </a:rPr>
              <a:t>Survey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D019AA-952B-4B1F-936C-2012210E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1028928"/>
            <a:ext cx="609440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>
            <a:extLst>
              <a:ext uri="{FF2B5EF4-FFF2-40B4-BE49-F238E27FC236}">
                <a16:creationId xmlns:a16="http://schemas.microsoft.com/office/drawing/2014/main" id="{F8B3EA0B-3940-4613-830F-9A701BADF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301942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EF486B-08F9-49C8-BDCF-55EC6CC4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5840060"/>
            <a:ext cx="46573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6ED838-D790-4129-BA71-97D40C7C1CD2}"/>
              </a:ext>
            </a:extLst>
          </p:cNvPr>
          <p:cNvCxnSpPr/>
          <p:nvPr/>
        </p:nvCxnSpPr>
        <p:spPr>
          <a:xfrm>
            <a:off x="0" y="128016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C44F8E-0AA7-45A7-80E6-C1E3D00DA7F7}"/>
              </a:ext>
            </a:extLst>
          </p:cNvPr>
          <p:cNvCxnSpPr/>
          <p:nvPr/>
        </p:nvCxnSpPr>
        <p:spPr>
          <a:xfrm>
            <a:off x="4819650" y="6061710"/>
            <a:ext cx="73723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527F544-616D-3189-7367-9D41ABD8A87A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66559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2DBBC-29C7-C50C-7D74-35F48E892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6">
            <a:extLst>
              <a:ext uri="{FF2B5EF4-FFF2-40B4-BE49-F238E27FC236}">
                <a16:creationId xmlns:a16="http://schemas.microsoft.com/office/drawing/2014/main" id="{72411438-92A5-42B0-9C54-EA4FB32A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CC6E86-7C37-4FD2-AF0B-C9BDDBC2B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38C2FC07-A260-43C5-ABA2-A9DD5D5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C6DCDB-43B1-A837-F877-681562FF1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8946"/>
              </p:ext>
            </p:extLst>
          </p:nvPr>
        </p:nvGraphicFramePr>
        <p:xfrm>
          <a:off x="5508159" y="1201002"/>
          <a:ext cx="6197007" cy="431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1" name="Rectangle 120">
            <a:extLst>
              <a:ext uri="{FF2B5EF4-FFF2-40B4-BE49-F238E27FC236}">
                <a16:creationId xmlns:a16="http://schemas.microsoft.com/office/drawing/2014/main" id="{9E8F25D4-D935-2CA0-3A09-878E5C580B8C}"/>
              </a:ext>
            </a:extLst>
          </p:cNvPr>
          <p:cNvSpPr/>
          <p:nvPr/>
        </p:nvSpPr>
        <p:spPr>
          <a:xfrm>
            <a:off x="3968750" y="0"/>
            <a:ext cx="70908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BA6A5DCB-4F70-B98A-B1E9-0E4A9EFE57EB}"/>
              </a:ext>
            </a:extLst>
          </p:cNvPr>
          <p:cNvSpPr txBox="1">
            <a:spLocks/>
          </p:cNvSpPr>
          <p:nvPr/>
        </p:nvSpPr>
        <p:spPr>
          <a:xfrm>
            <a:off x="755068" y="2301505"/>
            <a:ext cx="3122148" cy="2115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Library Team Survey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50F474-6FBE-FF66-2F8A-16AD55441BC1}"/>
              </a:ext>
            </a:extLst>
          </p:cNvPr>
          <p:cNvSpPr txBox="1"/>
          <p:nvPr/>
        </p:nvSpPr>
        <p:spPr>
          <a:xfrm>
            <a:off x="105832" y="6487583"/>
            <a:ext cx="65616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/>
              <a:t>Bethany</a:t>
            </a:r>
          </a:p>
        </p:txBody>
      </p:sp>
    </p:spTree>
    <p:extLst>
      <p:ext uri="{BB962C8B-B14F-4D97-AF65-F5344CB8AC3E}">
        <p14:creationId xmlns:p14="http://schemas.microsoft.com/office/powerpoint/2010/main" val="36896174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- Techy Presentation">
      <a:majorFont>
        <a:latin typeface="Fugaz One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3338</TotalTime>
  <Words>2162</Words>
  <Application>Microsoft Office PowerPoint</Application>
  <PresentationFormat>Widescreen</PresentationFormat>
  <Paragraphs>447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MS Mincho</vt:lpstr>
      <vt:lpstr>Arial</vt:lpstr>
      <vt:lpstr>Calibri</vt:lpstr>
      <vt:lpstr>Fugaz One</vt:lpstr>
      <vt:lpstr>Noto Sans</vt:lpstr>
      <vt:lpstr>Symbol</vt:lpstr>
      <vt:lpstr>Work Sans</vt:lpstr>
      <vt:lpstr>HeadlinesVTI</vt:lpstr>
      <vt:lpstr>Are We the Problem?</vt:lpstr>
      <vt:lpstr>About Us</vt:lpstr>
      <vt:lpstr>From the Literature</vt:lpstr>
      <vt:lpstr>Where did we start?</vt:lpstr>
      <vt:lpstr>Preliminary Thoughts</vt:lpstr>
      <vt:lpstr>Study Planning</vt:lpstr>
      <vt:lpstr>Study Components</vt:lpstr>
      <vt:lpstr>Library Team       Survey</vt:lpstr>
      <vt:lpstr>PowerPoint Presentation</vt:lpstr>
      <vt:lpstr>Library Team Survey</vt:lpstr>
      <vt:lpstr>Anonymous Website Survey</vt:lpstr>
      <vt:lpstr>Anonymous Survey </vt:lpstr>
      <vt:lpstr>PowerPoint Presentation</vt:lpstr>
      <vt:lpstr>Qualitative Anonymous Survey Results</vt:lpstr>
      <vt:lpstr>Website Usability &amp;  User Experience Testing</vt:lpstr>
      <vt:lpstr>Surveys:    Demographics</vt:lpstr>
      <vt:lpstr>Faculty Responses</vt:lpstr>
      <vt:lpstr>Student Responses</vt:lpstr>
      <vt:lpstr>Student Responses</vt:lpstr>
      <vt:lpstr>Faculty Responses</vt:lpstr>
      <vt:lpstr>Student Responses</vt:lpstr>
      <vt:lpstr>Faculty Responses</vt:lpstr>
      <vt:lpstr>Student Responses</vt:lpstr>
      <vt:lpstr>Faculty Responses</vt:lpstr>
      <vt:lpstr>Quantitative  Student Results</vt:lpstr>
      <vt:lpstr>Quantitative Faculty/Staff Results</vt:lpstr>
      <vt:lpstr>Surveys:      Final Results</vt:lpstr>
      <vt:lpstr>Student Responses</vt:lpstr>
      <vt:lpstr>Faculty Responses</vt:lpstr>
      <vt:lpstr>Student Responses</vt:lpstr>
      <vt:lpstr>Faculty Responses</vt:lpstr>
      <vt:lpstr>Qualitative &amp; Video   Feedback  </vt:lpstr>
      <vt:lpstr>Qualitative &amp; Video  Feedback  </vt:lpstr>
      <vt:lpstr>Card Sorting Patterns</vt:lpstr>
      <vt:lpstr>Card Sorting Patterns</vt:lpstr>
      <vt:lpstr>Card Sorting Patterns</vt:lpstr>
      <vt:lpstr>Card Sorting Patterns</vt:lpstr>
      <vt:lpstr>Card Sorting Patterns</vt:lpstr>
      <vt:lpstr>Card Sorting Patterns</vt:lpstr>
      <vt:lpstr>Solutions</vt:lpstr>
      <vt:lpstr>Solutions Original Drop-Down Menu</vt:lpstr>
      <vt:lpstr>Solutions Potential Drop-Down Menu</vt:lpstr>
      <vt:lpstr>Limitations</vt:lpstr>
      <vt:lpstr>Future Research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Nearpod Activity</dc:title>
  <dc:creator/>
  <cp:lastModifiedBy>Mica Myers</cp:lastModifiedBy>
  <cp:revision>4</cp:revision>
  <dcterms:created xsi:type="dcterms:W3CDTF">2026-03-23T15:09:37Z</dcterms:created>
  <dcterms:modified xsi:type="dcterms:W3CDTF">2026-04-22T17:28:02Z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3188ad8-4875-42e6-925c-bd11f6824504_Enabled">
    <vt:lpwstr>true</vt:lpwstr>
  </property>
  <property fmtid="{D5CDD505-2E9C-101B-9397-08002B2CF9AE}" pid="3" name="MSIP_Label_33188ad8-4875-42e6-925c-bd11f6824504_SetDate">
    <vt:lpwstr>2026-03-23T15:09:43Z</vt:lpwstr>
  </property>
  <property fmtid="{D5CDD505-2E9C-101B-9397-08002B2CF9AE}" pid="4" name="MSIP_Label_33188ad8-4875-42e6-925c-bd11f6824504_Method">
    <vt:lpwstr>Standard</vt:lpwstr>
  </property>
  <property fmtid="{D5CDD505-2E9C-101B-9397-08002B2CF9AE}" pid="5" name="MSIP_Label_33188ad8-4875-42e6-925c-bd11f6824504_Name">
    <vt:lpwstr>defa4170-0d19-0005-0004-bc88714345d2</vt:lpwstr>
  </property>
  <property fmtid="{D5CDD505-2E9C-101B-9397-08002B2CF9AE}" pid="6" name="MSIP_Label_33188ad8-4875-42e6-925c-bd11f6824504_SiteId">
    <vt:lpwstr>8143a300-2c64-4dd4-bb14-bcd3f04c1963</vt:lpwstr>
  </property>
  <property fmtid="{D5CDD505-2E9C-101B-9397-08002B2CF9AE}" pid="7" name="MSIP_Label_33188ad8-4875-42e6-925c-bd11f6824504_ActionId">
    <vt:lpwstr>1b2ae734-4616-4dcc-845d-e71e29810b89</vt:lpwstr>
  </property>
  <property fmtid="{D5CDD505-2E9C-101B-9397-08002B2CF9AE}" pid="8" name="MSIP_Label_33188ad8-4875-42e6-925c-bd11f6824504_ContentBits">
    <vt:lpwstr>0</vt:lpwstr>
  </property>
  <property fmtid="{D5CDD505-2E9C-101B-9397-08002B2CF9AE}" pid="9" name="MSIP_Label_33188ad8-4875-42e6-925c-bd11f6824504_Tag">
    <vt:lpwstr>10, 3, 0, 2</vt:lpwstr>
  </property>
</Properties>
</file>