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85" r:id="rId19"/>
    <p:sldId id="274" r:id="rId20"/>
    <p:sldId id="275" r:id="rId21"/>
    <p:sldId id="276" r:id="rId22"/>
    <p:sldId id="277" r:id="rId23"/>
    <p:sldId id="286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Six Hands Marker" panose="020B0604020202020204" charset="0"/>
      <p:regular r:id="rId36"/>
    </p:embeddedFont>
    <p:embeddedFont>
      <p:font typeface="Slopes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72" y="-5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svg"/><Relationship Id="rId7" Type="http://schemas.openxmlformats.org/officeDocument/2006/relationships/image" Target="../media/image14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8.svg"/><Relationship Id="rId7" Type="http://schemas.openxmlformats.org/officeDocument/2006/relationships/image" Target="../media/image6.svg"/><Relationship Id="rId12" Type="http://schemas.openxmlformats.org/officeDocument/2006/relationships/image" Target="../media/image6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2.svg"/><Relationship Id="rId5" Type="http://schemas.openxmlformats.org/officeDocument/2006/relationships/image" Target="../media/image58.sv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svg"/><Relationship Id="rId7" Type="http://schemas.openxmlformats.org/officeDocument/2006/relationships/image" Target="../media/image6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7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8.svg"/><Relationship Id="rId7" Type="http://schemas.openxmlformats.org/officeDocument/2006/relationships/image" Target="../media/image7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7" Type="http://schemas.openxmlformats.org/officeDocument/2006/relationships/image" Target="../media/image78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6.svg"/><Relationship Id="rId7" Type="http://schemas.openxmlformats.org/officeDocument/2006/relationships/image" Target="../media/image83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8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svg"/><Relationship Id="rId10" Type="http://schemas.openxmlformats.org/officeDocument/2006/relationships/image" Target="../media/image92.png"/><Relationship Id="rId4" Type="http://schemas.openxmlformats.org/officeDocument/2006/relationships/image" Target="../media/image5.png"/><Relationship Id="rId9" Type="http://schemas.openxmlformats.org/officeDocument/2006/relationships/image" Target="../media/image9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4.png"/><Relationship Id="rId5" Type="http://schemas.openxmlformats.org/officeDocument/2006/relationships/image" Target="../media/image6.svg"/><Relationship Id="rId10" Type="http://schemas.openxmlformats.org/officeDocument/2006/relationships/image" Target="../media/image91.svg"/><Relationship Id="rId4" Type="http://schemas.openxmlformats.org/officeDocument/2006/relationships/image" Target="../media/image5.png"/><Relationship Id="rId9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6.jpeg"/><Relationship Id="rId5" Type="http://schemas.openxmlformats.org/officeDocument/2006/relationships/image" Target="../media/image6.svg"/><Relationship Id="rId10" Type="http://schemas.openxmlformats.org/officeDocument/2006/relationships/image" Target="../media/image95.png"/><Relationship Id="rId4" Type="http://schemas.openxmlformats.org/officeDocument/2006/relationships/image" Target="../media/image5.png"/><Relationship Id="rId9" Type="http://schemas.openxmlformats.org/officeDocument/2006/relationships/image" Target="../media/image91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9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svg"/><Relationship Id="rId7" Type="http://schemas.openxmlformats.org/officeDocument/2006/relationships/image" Target="../media/image105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4.svg"/><Relationship Id="rId10" Type="http://schemas.openxmlformats.org/officeDocument/2006/relationships/image" Target="../media/image108.png"/><Relationship Id="rId4" Type="http://schemas.openxmlformats.org/officeDocument/2006/relationships/image" Target="../media/image13.png"/><Relationship Id="rId9" Type="http://schemas.openxmlformats.org/officeDocument/2006/relationships/image" Target="../media/image10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sv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svg"/><Relationship Id="rId7" Type="http://schemas.openxmlformats.org/officeDocument/2006/relationships/image" Target="../media/image89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9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39.svg"/><Relationship Id="rId3" Type="http://schemas.openxmlformats.org/officeDocument/2006/relationships/image" Target="../media/image118.svg"/><Relationship Id="rId7" Type="http://schemas.openxmlformats.org/officeDocument/2006/relationships/image" Target="../media/image2.svg"/><Relationship Id="rId12" Type="http://schemas.openxmlformats.org/officeDocument/2006/relationships/image" Target="../media/image38.png"/><Relationship Id="rId17" Type="http://schemas.openxmlformats.org/officeDocument/2006/relationships/image" Target="../media/image6.svg"/><Relationship Id="rId2" Type="http://schemas.openxmlformats.org/officeDocument/2006/relationships/image" Target="../media/image117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8.svg"/><Relationship Id="rId5" Type="http://schemas.openxmlformats.org/officeDocument/2006/relationships/image" Target="../media/image120.svg"/><Relationship Id="rId15" Type="http://schemas.openxmlformats.org/officeDocument/2006/relationships/image" Target="../media/image4.svg"/><Relationship Id="rId10" Type="http://schemas.openxmlformats.org/officeDocument/2006/relationships/image" Target="../media/image67.png"/><Relationship Id="rId4" Type="http://schemas.openxmlformats.org/officeDocument/2006/relationships/image" Target="../media/image119.png"/><Relationship Id="rId9" Type="http://schemas.openxmlformats.org/officeDocument/2006/relationships/image" Target="../media/image70.sv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svg"/><Relationship Id="rId7" Type="http://schemas.openxmlformats.org/officeDocument/2006/relationships/image" Target="../media/image2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89315" y="2661454"/>
            <a:ext cx="10309370" cy="325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0"/>
              </a:lnSpc>
            </a:pPr>
            <a:r>
              <a:rPr lang="en-US" sz="125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BRIDGING STORIES AND COLLECTIONS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4240908" y="5708971"/>
            <a:ext cx="9806184" cy="1449705"/>
            <a:chOff x="0" y="0"/>
            <a:chExt cx="13074912" cy="193294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22972"/>
              <a:ext cx="13074912" cy="1395656"/>
              <a:chOff x="0" y="0"/>
              <a:chExt cx="3632134" cy="38770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215" y="1270"/>
                <a:ext cx="3633619" cy="385729"/>
              </a:xfrm>
              <a:custGeom>
                <a:avLst/>
                <a:gdLst/>
                <a:ahLst/>
                <a:cxnLst/>
                <a:rect l="l" t="t" r="r" b="b"/>
                <a:pathLst>
                  <a:path w="3633619" h="385729">
                    <a:moveTo>
                      <a:pt x="3629809" y="298142"/>
                    </a:moveTo>
                    <a:cubicBezTo>
                      <a:pt x="3629809" y="285866"/>
                      <a:pt x="3633619" y="273381"/>
                      <a:pt x="3627269" y="261105"/>
                    </a:cubicBezTo>
                    <a:cubicBezTo>
                      <a:pt x="3619649" y="252990"/>
                      <a:pt x="3608219" y="92982"/>
                      <a:pt x="3608219" y="84867"/>
                    </a:cubicBezTo>
                    <a:cubicBezTo>
                      <a:pt x="3605679" y="79249"/>
                      <a:pt x="3604409" y="73423"/>
                      <a:pt x="3601869" y="54610"/>
                    </a:cubicBezTo>
                    <a:cubicBezTo>
                      <a:pt x="3601869" y="44450"/>
                      <a:pt x="3600599" y="34290"/>
                      <a:pt x="3599329" y="21590"/>
                    </a:cubicBezTo>
                    <a:cubicBezTo>
                      <a:pt x="3589169" y="19050"/>
                      <a:pt x="3580279" y="17780"/>
                      <a:pt x="3570119" y="16510"/>
                    </a:cubicBezTo>
                    <a:cubicBezTo>
                      <a:pt x="3555859" y="15240"/>
                      <a:pt x="3539042" y="16510"/>
                      <a:pt x="3525027" y="16510"/>
                    </a:cubicBezTo>
                    <a:cubicBezTo>
                      <a:pt x="3454956" y="13970"/>
                      <a:pt x="3384886" y="8890"/>
                      <a:pt x="3314815" y="7620"/>
                    </a:cubicBezTo>
                    <a:cubicBezTo>
                      <a:pt x="3183082" y="5080"/>
                      <a:pt x="3048545" y="3810"/>
                      <a:pt x="2916812" y="2540"/>
                    </a:cubicBezTo>
                    <a:cubicBezTo>
                      <a:pt x="2869164" y="2540"/>
                      <a:pt x="2818713" y="0"/>
                      <a:pt x="2771065" y="0"/>
                    </a:cubicBezTo>
                    <a:cubicBezTo>
                      <a:pt x="2656148" y="0"/>
                      <a:pt x="2544035" y="1270"/>
                      <a:pt x="2429119" y="1270"/>
                    </a:cubicBezTo>
                    <a:cubicBezTo>
                      <a:pt x="2361851" y="1270"/>
                      <a:pt x="2294583" y="3810"/>
                      <a:pt x="2224512" y="3810"/>
                    </a:cubicBezTo>
                    <a:cubicBezTo>
                      <a:pt x="2154441" y="5080"/>
                      <a:pt x="884756" y="7620"/>
                      <a:pt x="814686" y="7620"/>
                    </a:cubicBezTo>
                    <a:cubicBezTo>
                      <a:pt x="758629" y="7620"/>
                      <a:pt x="702572" y="6350"/>
                      <a:pt x="646515" y="7620"/>
                    </a:cubicBezTo>
                    <a:cubicBezTo>
                      <a:pt x="596064" y="8890"/>
                      <a:pt x="542810" y="11430"/>
                      <a:pt x="492359" y="12700"/>
                    </a:cubicBezTo>
                    <a:cubicBezTo>
                      <a:pt x="439106" y="15240"/>
                      <a:pt x="385852" y="16510"/>
                      <a:pt x="335401" y="19050"/>
                    </a:cubicBezTo>
                    <a:cubicBezTo>
                      <a:pt x="259724" y="21590"/>
                      <a:pt x="181245" y="24130"/>
                      <a:pt x="105568" y="27940"/>
                    </a:cubicBezTo>
                    <a:cubicBezTo>
                      <a:pt x="60723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510"/>
                      <a:pt x="6565" y="75296"/>
                      <a:pt x="5295" y="79873"/>
                    </a:cubicBezTo>
                    <a:cubicBezTo>
                      <a:pt x="4025" y="82578"/>
                      <a:pt x="5295" y="85491"/>
                      <a:pt x="4025" y="88196"/>
                    </a:cubicBezTo>
                    <a:cubicBezTo>
                      <a:pt x="-3595" y="101929"/>
                      <a:pt x="1485" y="271925"/>
                      <a:pt x="4025" y="285866"/>
                    </a:cubicBezTo>
                    <a:cubicBezTo>
                      <a:pt x="2755" y="296893"/>
                      <a:pt x="7835" y="307713"/>
                      <a:pt x="7835" y="318741"/>
                    </a:cubicBezTo>
                    <a:cubicBezTo>
                      <a:pt x="7835" y="323943"/>
                      <a:pt x="11645" y="329353"/>
                      <a:pt x="4025" y="355955"/>
                    </a:cubicBezTo>
                    <a:cubicBezTo>
                      <a:pt x="1485" y="364845"/>
                      <a:pt x="6565" y="371195"/>
                      <a:pt x="15455" y="372465"/>
                    </a:cubicBezTo>
                    <a:cubicBezTo>
                      <a:pt x="25615" y="373735"/>
                      <a:pt x="34505" y="373735"/>
                      <a:pt x="44665" y="373735"/>
                    </a:cubicBezTo>
                    <a:cubicBezTo>
                      <a:pt x="127991" y="375005"/>
                      <a:pt x="217682" y="375005"/>
                      <a:pt x="310175" y="376275"/>
                    </a:cubicBezTo>
                    <a:cubicBezTo>
                      <a:pt x="360626" y="377545"/>
                      <a:pt x="411077" y="378815"/>
                      <a:pt x="458725" y="380085"/>
                    </a:cubicBezTo>
                    <a:cubicBezTo>
                      <a:pt x="542810" y="381355"/>
                      <a:pt x="624093" y="381355"/>
                      <a:pt x="708178" y="382625"/>
                    </a:cubicBezTo>
                    <a:cubicBezTo>
                      <a:pt x="741812" y="382625"/>
                      <a:pt x="772643" y="382625"/>
                      <a:pt x="806277" y="381355"/>
                    </a:cubicBezTo>
                    <a:cubicBezTo>
                      <a:pt x="820291" y="381355"/>
                      <a:pt x="837108" y="380085"/>
                      <a:pt x="851122" y="380085"/>
                    </a:cubicBezTo>
                    <a:cubicBezTo>
                      <a:pt x="907179" y="381355"/>
                      <a:pt x="2028313" y="372465"/>
                      <a:pt x="2084370" y="373735"/>
                    </a:cubicBezTo>
                    <a:cubicBezTo>
                      <a:pt x="2162849" y="375005"/>
                      <a:pt x="2378668" y="375005"/>
                      <a:pt x="2457147" y="375005"/>
                    </a:cubicBezTo>
                    <a:cubicBezTo>
                      <a:pt x="2487978" y="375005"/>
                      <a:pt x="2516007" y="373735"/>
                      <a:pt x="2546838" y="373735"/>
                    </a:cubicBezTo>
                    <a:cubicBezTo>
                      <a:pt x="2597289" y="375005"/>
                      <a:pt x="2647740" y="376275"/>
                      <a:pt x="2698191" y="377545"/>
                    </a:cubicBezTo>
                    <a:cubicBezTo>
                      <a:pt x="2807502" y="380085"/>
                      <a:pt x="2914009" y="377545"/>
                      <a:pt x="3023320" y="381355"/>
                    </a:cubicBezTo>
                    <a:cubicBezTo>
                      <a:pt x="3205504" y="386435"/>
                      <a:pt x="3390491" y="380085"/>
                      <a:pt x="3570119" y="385165"/>
                    </a:cubicBezTo>
                    <a:cubicBezTo>
                      <a:pt x="3590439" y="386435"/>
                      <a:pt x="3610759" y="385165"/>
                      <a:pt x="3633619" y="385165"/>
                    </a:cubicBezTo>
                    <a:cubicBezTo>
                      <a:pt x="3633619" y="361035"/>
                      <a:pt x="3633619" y="348335"/>
                      <a:pt x="3633619" y="329561"/>
                    </a:cubicBezTo>
                    <a:cubicBezTo>
                      <a:pt x="3632349" y="318949"/>
                      <a:pt x="3629809" y="308962"/>
                      <a:pt x="3629809" y="298142"/>
                    </a:cubicBezTo>
                    <a:close/>
                  </a:path>
                </a:pathLst>
              </a:custGeom>
              <a:solidFill>
                <a:srgbClr val="536B40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0" y="19050"/>
              <a:ext cx="12694675" cy="1913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95"/>
                </a:lnSpc>
              </a:pPr>
              <a:r>
                <a:rPr lang="en-US" sz="3300">
                  <a:solidFill>
                    <a:srgbClr val="F5E9DA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 •</a:t>
              </a:r>
            </a:p>
            <a:p>
              <a:pPr algn="ctr">
                <a:lnSpc>
                  <a:spcPts val="3795"/>
                </a:lnSpc>
              </a:pPr>
              <a:r>
                <a:rPr lang="en-US" sz="3300">
                  <a:solidFill>
                    <a:srgbClr val="F5E9DA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  • SAMANTHA FREEMAN  •  KEANI KING  •</a:t>
              </a:r>
            </a:p>
            <a:p>
              <a:pPr algn="ctr">
                <a:lnSpc>
                  <a:spcPts val="3795"/>
                </a:lnSpc>
              </a:pPr>
              <a:endParaRPr lang="en-US" sz="330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-684238">
            <a:off x="15230717" y="576597"/>
            <a:ext cx="2499310" cy="2258468"/>
          </a:xfrm>
          <a:custGeom>
            <a:avLst/>
            <a:gdLst/>
            <a:ahLst/>
            <a:cxnLst/>
            <a:rect l="l" t="t" r="r" b="b"/>
            <a:pathLst>
              <a:path w="2499310" h="2258468">
                <a:moveTo>
                  <a:pt x="0" y="0"/>
                </a:moveTo>
                <a:lnTo>
                  <a:pt x="2499310" y="0"/>
                </a:lnTo>
                <a:lnTo>
                  <a:pt x="2499310" y="2258467"/>
                </a:lnTo>
                <a:lnTo>
                  <a:pt x="0" y="22584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431748">
            <a:off x="7231511" y="8623349"/>
            <a:ext cx="3824978" cy="1247899"/>
          </a:xfrm>
          <a:custGeom>
            <a:avLst/>
            <a:gdLst/>
            <a:ahLst/>
            <a:cxnLst/>
            <a:rect l="l" t="t" r="r" b="b"/>
            <a:pathLst>
              <a:path w="3824978" h="1247899">
                <a:moveTo>
                  <a:pt x="0" y="0"/>
                </a:moveTo>
                <a:lnTo>
                  <a:pt x="3824978" y="0"/>
                </a:lnTo>
                <a:lnTo>
                  <a:pt x="3824978" y="1247899"/>
                </a:lnTo>
                <a:lnTo>
                  <a:pt x="0" y="12478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036831">
            <a:off x="15147375" y="6150132"/>
            <a:ext cx="607632" cy="654247"/>
          </a:xfrm>
          <a:custGeom>
            <a:avLst/>
            <a:gdLst/>
            <a:ahLst/>
            <a:cxnLst/>
            <a:rect l="l" t="t" r="r" b="b"/>
            <a:pathLst>
              <a:path w="607632" h="654247">
                <a:moveTo>
                  <a:pt x="0" y="0"/>
                </a:moveTo>
                <a:lnTo>
                  <a:pt x="607631" y="0"/>
                </a:lnTo>
                <a:lnTo>
                  <a:pt x="607631" y="654247"/>
                </a:lnTo>
                <a:lnTo>
                  <a:pt x="0" y="654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532519">
            <a:off x="13514113" y="1552844"/>
            <a:ext cx="780780" cy="840678"/>
          </a:xfrm>
          <a:custGeom>
            <a:avLst/>
            <a:gdLst/>
            <a:ahLst/>
            <a:cxnLst/>
            <a:rect l="l" t="t" r="r" b="b"/>
            <a:pathLst>
              <a:path w="780780" h="840678">
                <a:moveTo>
                  <a:pt x="0" y="0"/>
                </a:moveTo>
                <a:lnTo>
                  <a:pt x="780780" y="0"/>
                </a:lnTo>
                <a:lnTo>
                  <a:pt x="780780" y="840678"/>
                </a:lnTo>
                <a:lnTo>
                  <a:pt x="0" y="840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459108" flipH="1">
            <a:off x="14574954" y="7605213"/>
            <a:ext cx="3810836" cy="2438935"/>
          </a:xfrm>
          <a:custGeom>
            <a:avLst/>
            <a:gdLst/>
            <a:ahLst/>
            <a:cxnLst/>
            <a:rect l="l" t="t" r="r" b="b"/>
            <a:pathLst>
              <a:path w="3810836" h="2438935">
                <a:moveTo>
                  <a:pt x="3810836" y="0"/>
                </a:moveTo>
                <a:lnTo>
                  <a:pt x="0" y="0"/>
                </a:lnTo>
                <a:lnTo>
                  <a:pt x="0" y="2438935"/>
                </a:lnTo>
                <a:lnTo>
                  <a:pt x="3810836" y="2438935"/>
                </a:lnTo>
                <a:lnTo>
                  <a:pt x="381083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6292961">
            <a:off x="16811363" y="4050512"/>
            <a:ext cx="607632" cy="654247"/>
          </a:xfrm>
          <a:custGeom>
            <a:avLst/>
            <a:gdLst/>
            <a:ahLst/>
            <a:cxnLst/>
            <a:rect l="l" t="t" r="r" b="b"/>
            <a:pathLst>
              <a:path w="607632" h="654247">
                <a:moveTo>
                  <a:pt x="0" y="0"/>
                </a:moveTo>
                <a:lnTo>
                  <a:pt x="607632" y="0"/>
                </a:lnTo>
                <a:lnTo>
                  <a:pt x="607632" y="654247"/>
                </a:lnTo>
                <a:lnTo>
                  <a:pt x="0" y="654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253225">
            <a:off x="3597300" y="2537296"/>
            <a:ext cx="607632" cy="654247"/>
          </a:xfrm>
          <a:custGeom>
            <a:avLst/>
            <a:gdLst/>
            <a:ahLst/>
            <a:cxnLst/>
            <a:rect l="l" t="t" r="r" b="b"/>
            <a:pathLst>
              <a:path w="607632" h="654247">
                <a:moveTo>
                  <a:pt x="0" y="0"/>
                </a:moveTo>
                <a:lnTo>
                  <a:pt x="607631" y="0"/>
                </a:lnTo>
                <a:lnTo>
                  <a:pt x="607631" y="654247"/>
                </a:lnTo>
                <a:lnTo>
                  <a:pt x="0" y="654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54265">
            <a:off x="578957" y="913582"/>
            <a:ext cx="2944167" cy="1584497"/>
          </a:xfrm>
          <a:custGeom>
            <a:avLst/>
            <a:gdLst/>
            <a:ahLst/>
            <a:cxnLst/>
            <a:rect l="l" t="t" r="r" b="b"/>
            <a:pathLst>
              <a:path w="2944167" h="1584497">
                <a:moveTo>
                  <a:pt x="0" y="0"/>
                </a:moveTo>
                <a:lnTo>
                  <a:pt x="2944167" y="0"/>
                </a:lnTo>
                <a:lnTo>
                  <a:pt x="2944167" y="1584497"/>
                </a:lnTo>
                <a:lnTo>
                  <a:pt x="0" y="1584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202503" y="3443748"/>
            <a:ext cx="7828393" cy="7429856"/>
          </a:xfrm>
          <a:custGeom>
            <a:avLst/>
            <a:gdLst/>
            <a:ahLst/>
            <a:cxnLst/>
            <a:rect l="l" t="t" r="r" b="b"/>
            <a:pathLst>
              <a:path w="7828393" h="7429856">
                <a:moveTo>
                  <a:pt x="0" y="0"/>
                </a:moveTo>
                <a:lnTo>
                  <a:pt x="7828393" y="0"/>
                </a:lnTo>
                <a:lnTo>
                  <a:pt x="7828393" y="7429856"/>
                </a:lnTo>
                <a:lnTo>
                  <a:pt x="0" y="74298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036831">
            <a:off x="2809219" y="5336965"/>
            <a:ext cx="607632" cy="654247"/>
          </a:xfrm>
          <a:custGeom>
            <a:avLst/>
            <a:gdLst/>
            <a:ahLst/>
            <a:cxnLst/>
            <a:rect l="l" t="t" r="r" b="b"/>
            <a:pathLst>
              <a:path w="607632" h="654247">
                <a:moveTo>
                  <a:pt x="0" y="0"/>
                </a:moveTo>
                <a:lnTo>
                  <a:pt x="607631" y="0"/>
                </a:lnTo>
                <a:lnTo>
                  <a:pt x="607631" y="654247"/>
                </a:lnTo>
                <a:lnTo>
                  <a:pt x="0" y="654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383497" y="561022"/>
            <a:ext cx="9521006" cy="95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95"/>
              </a:lnSpc>
              <a:spcBef>
                <a:spcPct val="0"/>
              </a:spcBef>
            </a:pPr>
            <a:r>
              <a:rPr lang="en-US" sz="33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UNIVERSITY OF TENNESSEE AT CHATTANOOGA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240908" y="7686210"/>
            <a:ext cx="9806184" cy="478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95"/>
              </a:lnSpc>
              <a:spcBef>
                <a:spcPct val="0"/>
              </a:spcBef>
            </a:pPr>
            <a:r>
              <a:rPr lang="en-US" sz="33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TNLA 2026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6680" y="2522466"/>
            <a:ext cx="11014639" cy="5242069"/>
            <a:chOff x="0" y="0"/>
            <a:chExt cx="5092390" cy="2423561"/>
          </a:xfrm>
        </p:grpSpPr>
        <p:sp>
          <p:nvSpPr>
            <p:cNvPr id="3" name="Freeform 3"/>
            <p:cNvSpPr/>
            <p:nvPr/>
          </p:nvSpPr>
          <p:spPr>
            <a:xfrm>
              <a:off x="-215" y="1270"/>
              <a:ext cx="5093874" cy="2421586"/>
            </a:xfrm>
            <a:custGeom>
              <a:avLst/>
              <a:gdLst/>
              <a:ahLst/>
              <a:cxnLst/>
              <a:rect l="l" t="t" r="r" b="b"/>
              <a:pathLst>
                <a:path w="5093874" h="2421586">
                  <a:moveTo>
                    <a:pt x="5090065" y="2081684"/>
                  </a:moveTo>
                  <a:cubicBezTo>
                    <a:pt x="5090065" y="1973271"/>
                    <a:pt x="5093875" y="1863020"/>
                    <a:pt x="5087525" y="1754607"/>
                  </a:cubicBezTo>
                  <a:cubicBezTo>
                    <a:pt x="5079905" y="1682944"/>
                    <a:pt x="5068475" y="269897"/>
                    <a:pt x="5068475" y="198234"/>
                  </a:cubicBezTo>
                  <a:cubicBezTo>
                    <a:pt x="5065935" y="148622"/>
                    <a:pt x="5064665" y="97171"/>
                    <a:pt x="5062125" y="54610"/>
                  </a:cubicBezTo>
                  <a:cubicBezTo>
                    <a:pt x="5062125" y="44450"/>
                    <a:pt x="5060855" y="34290"/>
                    <a:pt x="5059585" y="21590"/>
                  </a:cubicBezTo>
                  <a:cubicBezTo>
                    <a:pt x="5049425" y="19050"/>
                    <a:pt x="5040535" y="17780"/>
                    <a:pt x="5030375" y="16510"/>
                  </a:cubicBezTo>
                  <a:cubicBezTo>
                    <a:pt x="5011074" y="15240"/>
                    <a:pt x="4987277" y="16510"/>
                    <a:pt x="4967446" y="16510"/>
                  </a:cubicBezTo>
                  <a:cubicBezTo>
                    <a:pt x="4868290" y="13970"/>
                    <a:pt x="4769135" y="8890"/>
                    <a:pt x="4669979" y="7620"/>
                  </a:cubicBezTo>
                  <a:cubicBezTo>
                    <a:pt x="4483567" y="5080"/>
                    <a:pt x="4293189" y="3810"/>
                    <a:pt x="4106776" y="2540"/>
                  </a:cubicBezTo>
                  <a:cubicBezTo>
                    <a:pt x="4039351" y="2540"/>
                    <a:pt x="3967959" y="0"/>
                    <a:pt x="3900533" y="0"/>
                  </a:cubicBezTo>
                  <a:cubicBezTo>
                    <a:pt x="3737918" y="0"/>
                    <a:pt x="3579269" y="1270"/>
                    <a:pt x="3416654" y="1270"/>
                  </a:cubicBezTo>
                  <a:cubicBezTo>
                    <a:pt x="3321465" y="1270"/>
                    <a:pt x="3226276" y="3810"/>
                    <a:pt x="3127120" y="3810"/>
                  </a:cubicBezTo>
                  <a:cubicBezTo>
                    <a:pt x="3027965" y="5080"/>
                    <a:pt x="1231267" y="7620"/>
                    <a:pt x="1132112" y="7620"/>
                  </a:cubicBezTo>
                  <a:cubicBezTo>
                    <a:pt x="1052788" y="7620"/>
                    <a:pt x="973463" y="6350"/>
                    <a:pt x="894139" y="7620"/>
                  </a:cubicBezTo>
                  <a:cubicBezTo>
                    <a:pt x="822747" y="8890"/>
                    <a:pt x="747389" y="11430"/>
                    <a:pt x="675997" y="12700"/>
                  </a:cubicBezTo>
                  <a:cubicBezTo>
                    <a:pt x="600639" y="15240"/>
                    <a:pt x="525280" y="16510"/>
                    <a:pt x="453889" y="19050"/>
                  </a:cubicBezTo>
                  <a:cubicBezTo>
                    <a:pt x="346801" y="21590"/>
                    <a:pt x="235746" y="24130"/>
                    <a:pt x="128658" y="27940"/>
                  </a:cubicBezTo>
                  <a:cubicBezTo>
                    <a:pt x="6519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1446"/>
                    <a:pt x="6565" y="113709"/>
                    <a:pt x="5295" y="154134"/>
                  </a:cubicBezTo>
                  <a:cubicBezTo>
                    <a:pt x="4025" y="178022"/>
                    <a:pt x="5295" y="203747"/>
                    <a:pt x="4025" y="227635"/>
                  </a:cubicBezTo>
                  <a:cubicBezTo>
                    <a:pt x="-3595" y="348910"/>
                    <a:pt x="1485" y="1850157"/>
                    <a:pt x="4025" y="1973271"/>
                  </a:cubicBezTo>
                  <a:cubicBezTo>
                    <a:pt x="2755" y="2070659"/>
                    <a:pt x="7835" y="2166209"/>
                    <a:pt x="7835" y="2263597"/>
                  </a:cubicBezTo>
                  <a:cubicBezTo>
                    <a:pt x="7835" y="2309535"/>
                    <a:pt x="11645" y="2357311"/>
                    <a:pt x="4025" y="2391812"/>
                  </a:cubicBezTo>
                  <a:cubicBezTo>
                    <a:pt x="1485" y="2400702"/>
                    <a:pt x="6565" y="2407052"/>
                    <a:pt x="15455" y="2408321"/>
                  </a:cubicBezTo>
                  <a:cubicBezTo>
                    <a:pt x="25615" y="2409592"/>
                    <a:pt x="34505" y="2409592"/>
                    <a:pt x="44665" y="2409592"/>
                  </a:cubicBezTo>
                  <a:cubicBezTo>
                    <a:pt x="160388" y="2410862"/>
                    <a:pt x="287307" y="2410862"/>
                    <a:pt x="418192" y="2412132"/>
                  </a:cubicBezTo>
                  <a:cubicBezTo>
                    <a:pt x="489584" y="2413402"/>
                    <a:pt x="560976" y="2414671"/>
                    <a:pt x="628402" y="2415942"/>
                  </a:cubicBezTo>
                  <a:cubicBezTo>
                    <a:pt x="747389" y="2417212"/>
                    <a:pt x="862409" y="2417212"/>
                    <a:pt x="981396" y="2418482"/>
                  </a:cubicBezTo>
                  <a:cubicBezTo>
                    <a:pt x="1028990" y="2418482"/>
                    <a:pt x="1072619" y="2418482"/>
                    <a:pt x="1120213" y="2417212"/>
                  </a:cubicBezTo>
                  <a:cubicBezTo>
                    <a:pt x="1140044" y="2417212"/>
                    <a:pt x="1163842" y="2415942"/>
                    <a:pt x="1183673" y="2415942"/>
                  </a:cubicBezTo>
                  <a:cubicBezTo>
                    <a:pt x="1262997" y="2417212"/>
                    <a:pt x="2849485" y="2408321"/>
                    <a:pt x="2928809" y="2409592"/>
                  </a:cubicBezTo>
                  <a:cubicBezTo>
                    <a:pt x="3039863" y="2410862"/>
                    <a:pt x="3345262" y="2410862"/>
                    <a:pt x="3456316" y="2410862"/>
                  </a:cubicBezTo>
                  <a:cubicBezTo>
                    <a:pt x="3499945" y="2410862"/>
                    <a:pt x="3539607" y="2409592"/>
                    <a:pt x="3583235" y="2409592"/>
                  </a:cubicBezTo>
                  <a:cubicBezTo>
                    <a:pt x="3654627" y="2410862"/>
                    <a:pt x="3726019" y="2412132"/>
                    <a:pt x="3797411" y="2413402"/>
                  </a:cubicBezTo>
                  <a:cubicBezTo>
                    <a:pt x="3952094" y="2415942"/>
                    <a:pt x="4102810" y="2413402"/>
                    <a:pt x="4257492" y="2417212"/>
                  </a:cubicBezTo>
                  <a:cubicBezTo>
                    <a:pt x="4515297" y="2422292"/>
                    <a:pt x="4777067" y="2415942"/>
                    <a:pt x="5030375" y="2421021"/>
                  </a:cubicBezTo>
                  <a:cubicBezTo>
                    <a:pt x="5050695" y="2422292"/>
                    <a:pt x="5071015" y="2421021"/>
                    <a:pt x="5093875" y="2421021"/>
                  </a:cubicBezTo>
                  <a:cubicBezTo>
                    <a:pt x="5093875" y="2396892"/>
                    <a:pt x="5093875" y="2384192"/>
                    <a:pt x="5093875" y="2359148"/>
                  </a:cubicBezTo>
                  <a:cubicBezTo>
                    <a:pt x="5092605" y="2265435"/>
                    <a:pt x="5090065" y="2177234"/>
                    <a:pt x="5090065" y="2081684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10" name="Freeform 10"/>
          <p:cNvSpPr/>
          <p:nvPr/>
        </p:nvSpPr>
        <p:spPr>
          <a:xfrm rot="-456314">
            <a:off x="1935762" y="1412066"/>
            <a:ext cx="3401836" cy="3401836"/>
          </a:xfrm>
          <a:custGeom>
            <a:avLst/>
            <a:gdLst/>
            <a:ahLst/>
            <a:cxnLst/>
            <a:rect l="l" t="t" r="r" b="b"/>
            <a:pathLst>
              <a:path w="3401836" h="3401836">
                <a:moveTo>
                  <a:pt x="0" y="0"/>
                </a:moveTo>
                <a:lnTo>
                  <a:pt x="3401836" y="0"/>
                </a:lnTo>
                <a:lnTo>
                  <a:pt x="3401836" y="3401836"/>
                </a:lnTo>
                <a:lnTo>
                  <a:pt x="0" y="34018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76265" y="3930653"/>
            <a:ext cx="9335471" cy="260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  <a:spcBef>
                <a:spcPct val="0"/>
              </a:spcBef>
            </a:pPr>
            <a:r>
              <a:rPr lang="en-US" sz="9999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PART 3: THE INVENTORY PROCESS</a:t>
            </a:r>
          </a:p>
        </p:txBody>
      </p:sp>
      <p:sp>
        <p:nvSpPr>
          <p:cNvPr id="5" name="Freeform 5"/>
          <p:cNvSpPr/>
          <p:nvPr/>
        </p:nvSpPr>
        <p:spPr>
          <a:xfrm rot="-6419837">
            <a:off x="1517672" y="7723863"/>
            <a:ext cx="1247946" cy="1343683"/>
          </a:xfrm>
          <a:custGeom>
            <a:avLst/>
            <a:gdLst/>
            <a:ahLst/>
            <a:cxnLst/>
            <a:rect l="l" t="t" r="r" b="b"/>
            <a:pathLst>
              <a:path w="1247946" h="1343683">
                <a:moveTo>
                  <a:pt x="0" y="0"/>
                </a:moveTo>
                <a:lnTo>
                  <a:pt x="1247946" y="0"/>
                </a:lnTo>
                <a:lnTo>
                  <a:pt x="1247946" y="1343683"/>
                </a:lnTo>
                <a:lnTo>
                  <a:pt x="0" y="13436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370802">
            <a:off x="15625816" y="1280491"/>
            <a:ext cx="800318" cy="861715"/>
          </a:xfrm>
          <a:custGeom>
            <a:avLst/>
            <a:gdLst/>
            <a:ahLst/>
            <a:cxnLst/>
            <a:rect l="l" t="t" r="r" b="b"/>
            <a:pathLst>
              <a:path w="800318" h="861715">
                <a:moveTo>
                  <a:pt x="0" y="0"/>
                </a:moveTo>
                <a:lnTo>
                  <a:pt x="800318" y="0"/>
                </a:lnTo>
                <a:lnTo>
                  <a:pt x="800318" y="861716"/>
                </a:lnTo>
                <a:lnTo>
                  <a:pt x="0" y="861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4013" y="8395705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874013" y="1028700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74862">
            <a:off x="13165455" y="4099345"/>
            <a:ext cx="3960029" cy="5364571"/>
          </a:xfrm>
          <a:custGeom>
            <a:avLst/>
            <a:gdLst/>
            <a:ahLst/>
            <a:cxnLst/>
            <a:rect l="l" t="t" r="r" b="b"/>
            <a:pathLst>
              <a:path w="3960029" h="5364571">
                <a:moveTo>
                  <a:pt x="0" y="0"/>
                </a:moveTo>
                <a:lnTo>
                  <a:pt x="3960029" y="0"/>
                </a:lnTo>
                <a:lnTo>
                  <a:pt x="3960029" y="5364571"/>
                </a:lnTo>
                <a:lnTo>
                  <a:pt x="0" y="53645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3648546"/>
            <a:chOff x="0" y="0"/>
            <a:chExt cx="1734364" cy="299683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297708"/>
            </a:xfrm>
            <a:custGeom>
              <a:avLst/>
              <a:gdLst/>
              <a:ahLst/>
              <a:cxnLst/>
              <a:rect l="l" t="t" r="r" b="b"/>
              <a:pathLst>
                <a:path w="1734688" h="297708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70786"/>
                    <a:pt x="16510" y="78544"/>
                    <a:pt x="17780" y="86166"/>
                  </a:cubicBezTo>
                  <a:cubicBezTo>
                    <a:pt x="19050" y="93924"/>
                    <a:pt x="17780" y="101682"/>
                    <a:pt x="16510" y="109576"/>
                  </a:cubicBezTo>
                  <a:cubicBezTo>
                    <a:pt x="15240" y="117606"/>
                    <a:pt x="2540" y="201854"/>
                    <a:pt x="2540" y="209884"/>
                  </a:cubicBezTo>
                  <a:cubicBezTo>
                    <a:pt x="2540" y="217778"/>
                    <a:pt x="1270" y="225672"/>
                    <a:pt x="0" y="233566"/>
                  </a:cubicBezTo>
                  <a:cubicBezTo>
                    <a:pt x="0" y="243097"/>
                    <a:pt x="3810" y="253257"/>
                    <a:pt x="15240" y="258337"/>
                  </a:cubicBezTo>
                  <a:cubicBezTo>
                    <a:pt x="22860" y="262147"/>
                    <a:pt x="31750" y="264687"/>
                    <a:pt x="40640" y="265957"/>
                  </a:cubicBezTo>
                  <a:cubicBezTo>
                    <a:pt x="89505" y="271037"/>
                    <a:pt x="138721" y="274847"/>
                    <a:pt x="187938" y="279927"/>
                  </a:cubicBezTo>
                  <a:cubicBezTo>
                    <a:pt x="215136" y="282467"/>
                    <a:pt x="242335" y="287547"/>
                    <a:pt x="269534" y="288817"/>
                  </a:cubicBezTo>
                  <a:cubicBezTo>
                    <a:pt x="314865" y="291357"/>
                    <a:pt x="819981" y="292627"/>
                    <a:pt x="865312" y="293897"/>
                  </a:cubicBezTo>
                  <a:cubicBezTo>
                    <a:pt x="871788" y="293897"/>
                    <a:pt x="878264" y="293897"/>
                    <a:pt x="884740" y="293897"/>
                  </a:cubicBezTo>
                  <a:cubicBezTo>
                    <a:pt x="915824" y="293897"/>
                    <a:pt x="948203" y="292627"/>
                    <a:pt x="979287" y="292627"/>
                  </a:cubicBezTo>
                  <a:cubicBezTo>
                    <a:pt x="1015552" y="292627"/>
                    <a:pt x="1050522" y="293897"/>
                    <a:pt x="1086787" y="293897"/>
                  </a:cubicBezTo>
                  <a:cubicBezTo>
                    <a:pt x="1139889" y="293897"/>
                    <a:pt x="1194286" y="293897"/>
                    <a:pt x="1247388" y="293897"/>
                  </a:cubicBezTo>
                  <a:cubicBezTo>
                    <a:pt x="1296604" y="293897"/>
                    <a:pt x="1345821" y="295167"/>
                    <a:pt x="1395037" y="296437"/>
                  </a:cubicBezTo>
                  <a:cubicBezTo>
                    <a:pt x="1417055" y="296437"/>
                    <a:pt x="1440368" y="297707"/>
                    <a:pt x="1462386" y="297707"/>
                  </a:cubicBezTo>
                  <a:cubicBezTo>
                    <a:pt x="1533621" y="296437"/>
                    <a:pt x="1603560" y="290087"/>
                    <a:pt x="1674674" y="290087"/>
                  </a:cubicBezTo>
                  <a:cubicBezTo>
                    <a:pt x="1678484" y="290087"/>
                    <a:pt x="1683564" y="287547"/>
                    <a:pt x="1687374" y="285007"/>
                  </a:cubicBezTo>
                  <a:cubicBezTo>
                    <a:pt x="1692454" y="281197"/>
                    <a:pt x="1694994" y="274847"/>
                    <a:pt x="1697534" y="272307"/>
                  </a:cubicBezTo>
                  <a:cubicBezTo>
                    <a:pt x="1698804" y="232613"/>
                    <a:pt x="1700074" y="226897"/>
                    <a:pt x="1701344" y="221180"/>
                  </a:cubicBezTo>
                  <a:cubicBezTo>
                    <a:pt x="1702614" y="212334"/>
                    <a:pt x="1712774" y="127405"/>
                    <a:pt x="1714044" y="118559"/>
                  </a:cubicBezTo>
                  <a:cubicBezTo>
                    <a:pt x="1714044" y="113251"/>
                    <a:pt x="1715314" y="107943"/>
                    <a:pt x="1716584" y="102634"/>
                  </a:cubicBezTo>
                  <a:cubicBezTo>
                    <a:pt x="1717854" y="96918"/>
                    <a:pt x="1719124" y="91202"/>
                    <a:pt x="1721664" y="85485"/>
                  </a:cubicBezTo>
                  <a:cubicBezTo>
                    <a:pt x="1722934" y="82083"/>
                    <a:pt x="1722934" y="78544"/>
                    <a:pt x="1728014" y="75142"/>
                  </a:cubicBezTo>
                  <a:cubicBezTo>
                    <a:pt x="1733094" y="71059"/>
                    <a:pt x="1735634" y="67112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63897" y="3913776"/>
            <a:ext cx="4317872" cy="1347851"/>
            <a:chOff x="0" y="0"/>
            <a:chExt cx="5757162" cy="179713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757162" cy="1797134"/>
              <a:chOff x="0" y="0"/>
              <a:chExt cx="1996278" cy="62315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15" y="1270"/>
                <a:ext cx="1997763" cy="621175"/>
              </a:xfrm>
              <a:custGeom>
                <a:avLst/>
                <a:gdLst/>
                <a:ahLst/>
                <a:cxnLst/>
                <a:rect l="l" t="t" r="r" b="b"/>
                <a:pathLst>
                  <a:path w="1997763" h="621175">
                    <a:moveTo>
                      <a:pt x="1993953" y="504408"/>
                    </a:moveTo>
                    <a:cubicBezTo>
                      <a:pt x="1993953" y="481013"/>
                      <a:pt x="1997763" y="457222"/>
                      <a:pt x="1991413" y="433828"/>
                    </a:cubicBezTo>
                    <a:cubicBezTo>
                      <a:pt x="1983793" y="418363"/>
                      <a:pt x="1972363" y="113442"/>
                      <a:pt x="1972363" y="97978"/>
                    </a:cubicBezTo>
                    <a:cubicBezTo>
                      <a:pt x="1969823" y="87272"/>
                      <a:pt x="1968553" y="76169"/>
                      <a:pt x="1966013" y="54610"/>
                    </a:cubicBezTo>
                    <a:cubicBezTo>
                      <a:pt x="1966013" y="44450"/>
                      <a:pt x="1964743" y="34290"/>
                      <a:pt x="1963473" y="21590"/>
                    </a:cubicBezTo>
                    <a:cubicBezTo>
                      <a:pt x="1953313" y="19050"/>
                      <a:pt x="1944423" y="17780"/>
                      <a:pt x="1934263" y="16510"/>
                    </a:cubicBezTo>
                    <a:cubicBezTo>
                      <a:pt x="1925649" y="15240"/>
                      <a:pt x="1916652" y="16510"/>
                      <a:pt x="1909154" y="16510"/>
                    </a:cubicBezTo>
                    <a:cubicBezTo>
                      <a:pt x="1871665" y="13970"/>
                      <a:pt x="1834176" y="8890"/>
                      <a:pt x="1796688" y="7620"/>
                    </a:cubicBezTo>
                    <a:cubicBezTo>
                      <a:pt x="1726209" y="5080"/>
                      <a:pt x="1654230" y="3810"/>
                      <a:pt x="1583751" y="2540"/>
                    </a:cubicBezTo>
                    <a:cubicBezTo>
                      <a:pt x="1558259" y="2540"/>
                      <a:pt x="1531267" y="0"/>
                      <a:pt x="1505775" y="0"/>
                    </a:cubicBezTo>
                    <a:cubicBezTo>
                      <a:pt x="1444293" y="0"/>
                      <a:pt x="1384311" y="1270"/>
                      <a:pt x="1322829" y="1270"/>
                    </a:cubicBezTo>
                    <a:cubicBezTo>
                      <a:pt x="1286840" y="1270"/>
                      <a:pt x="1250851" y="3810"/>
                      <a:pt x="1213362" y="3810"/>
                    </a:cubicBezTo>
                    <a:cubicBezTo>
                      <a:pt x="1175873" y="5080"/>
                      <a:pt x="496576" y="7620"/>
                      <a:pt x="459088" y="7620"/>
                    </a:cubicBezTo>
                    <a:cubicBezTo>
                      <a:pt x="429097" y="7620"/>
                      <a:pt x="399106" y="6350"/>
                      <a:pt x="369114" y="7620"/>
                    </a:cubicBezTo>
                    <a:cubicBezTo>
                      <a:pt x="342123" y="8890"/>
                      <a:pt x="313631" y="11430"/>
                      <a:pt x="286639" y="12700"/>
                    </a:cubicBezTo>
                    <a:cubicBezTo>
                      <a:pt x="258148" y="15240"/>
                      <a:pt x="229656" y="16510"/>
                      <a:pt x="202664" y="19050"/>
                    </a:cubicBezTo>
                    <a:cubicBezTo>
                      <a:pt x="162176" y="21590"/>
                      <a:pt x="120189" y="24130"/>
                      <a:pt x="79701" y="27940"/>
                    </a:cubicBezTo>
                    <a:cubicBezTo>
                      <a:pt x="55708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618"/>
                      <a:pt x="6565" y="79738"/>
                      <a:pt x="5295" y="88461"/>
                    </a:cubicBezTo>
                    <a:cubicBezTo>
                      <a:pt x="4025" y="93616"/>
                      <a:pt x="5295" y="99167"/>
                      <a:pt x="4025" y="104322"/>
                    </a:cubicBezTo>
                    <a:cubicBezTo>
                      <a:pt x="-3595" y="130492"/>
                      <a:pt x="1485" y="454446"/>
                      <a:pt x="4025" y="481013"/>
                    </a:cubicBezTo>
                    <a:cubicBezTo>
                      <a:pt x="2755" y="502028"/>
                      <a:pt x="7835" y="522647"/>
                      <a:pt x="7835" y="543663"/>
                    </a:cubicBezTo>
                    <a:cubicBezTo>
                      <a:pt x="7835" y="553576"/>
                      <a:pt x="11645" y="563885"/>
                      <a:pt x="4025" y="591401"/>
                    </a:cubicBezTo>
                    <a:cubicBezTo>
                      <a:pt x="1485" y="600291"/>
                      <a:pt x="6565" y="606641"/>
                      <a:pt x="15455" y="607911"/>
                    </a:cubicBezTo>
                    <a:cubicBezTo>
                      <a:pt x="25615" y="609181"/>
                      <a:pt x="34505" y="609181"/>
                      <a:pt x="44665" y="609181"/>
                    </a:cubicBezTo>
                    <a:cubicBezTo>
                      <a:pt x="91697" y="610451"/>
                      <a:pt x="139683" y="610451"/>
                      <a:pt x="189168" y="611721"/>
                    </a:cubicBezTo>
                    <a:cubicBezTo>
                      <a:pt x="216160" y="612991"/>
                      <a:pt x="243152" y="614261"/>
                      <a:pt x="268645" y="615531"/>
                    </a:cubicBezTo>
                    <a:cubicBezTo>
                      <a:pt x="313631" y="616801"/>
                      <a:pt x="357118" y="616801"/>
                      <a:pt x="402105" y="618071"/>
                    </a:cubicBezTo>
                    <a:cubicBezTo>
                      <a:pt x="420099" y="618071"/>
                      <a:pt x="436594" y="618071"/>
                      <a:pt x="454589" y="616801"/>
                    </a:cubicBezTo>
                    <a:cubicBezTo>
                      <a:pt x="462087" y="616801"/>
                      <a:pt x="471084" y="615531"/>
                      <a:pt x="478582" y="615531"/>
                    </a:cubicBezTo>
                    <a:cubicBezTo>
                      <a:pt x="508573" y="616801"/>
                      <a:pt x="1108393" y="607911"/>
                      <a:pt x="1138384" y="609181"/>
                    </a:cubicBezTo>
                    <a:cubicBezTo>
                      <a:pt x="1180372" y="610451"/>
                      <a:pt x="1295837" y="610451"/>
                      <a:pt x="1337825" y="610451"/>
                    </a:cubicBezTo>
                    <a:cubicBezTo>
                      <a:pt x="1354320" y="610451"/>
                      <a:pt x="1369315" y="609181"/>
                      <a:pt x="1385810" y="609181"/>
                    </a:cubicBezTo>
                    <a:cubicBezTo>
                      <a:pt x="1412802" y="610451"/>
                      <a:pt x="1439794" y="611721"/>
                      <a:pt x="1466786" y="612991"/>
                    </a:cubicBezTo>
                    <a:cubicBezTo>
                      <a:pt x="1525269" y="615531"/>
                      <a:pt x="1582252" y="612991"/>
                      <a:pt x="1640734" y="616801"/>
                    </a:cubicBezTo>
                    <a:cubicBezTo>
                      <a:pt x="1738205" y="621881"/>
                      <a:pt x="1837175" y="615531"/>
                      <a:pt x="1934263" y="620611"/>
                    </a:cubicBezTo>
                    <a:cubicBezTo>
                      <a:pt x="1954583" y="621881"/>
                      <a:pt x="1974903" y="620611"/>
                      <a:pt x="1997763" y="620611"/>
                    </a:cubicBezTo>
                    <a:cubicBezTo>
                      <a:pt x="1997763" y="596481"/>
                      <a:pt x="1997763" y="583781"/>
                      <a:pt x="1997763" y="564282"/>
                    </a:cubicBezTo>
                    <a:cubicBezTo>
                      <a:pt x="1996493" y="544059"/>
                      <a:pt x="1993953" y="525026"/>
                      <a:pt x="1993953" y="504408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98995" y="377655"/>
              <a:ext cx="5359173" cy="114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00"/>
                </a:lnSpc>
              </a:pPr>
              <a:r>
                <a:rPr lang="en-US" sz="6200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TITLES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001418" y="3913776"/>
            <a:ext cx="4715978" cy="1347851"/>
            <a:chOff x="0" y="0"/>
            <a:chExt cx="6287971" cy="179713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6287971" cy="1797134"/>
              <a:chOff x="0" y="0"/>
              <a:chExt cx="2180334" cy="62315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215" y="1270"/>
                <a:ext cx="2181819" cy="621175"/>
              </a:xfrm>
              <a:custGeom>
                <a:avLst/>
                <a:gdLst/>
                <a:ahLst/>
                <a:cxnLst/>
                <a:rect l="l" t="t" r="r" b="b"/>
                <a:pathLst>
                  <a:path w="2181819" h="621175">
                    <a:moveTo>
                      <a:pt x="2178009" y="504408"/>
                    </a:moveTo>
                    <a:cubicBezTo>
                      <a:pt x="2178009" y="481013"/>
                      <a:pt x="2181819" y="457222"/>
                      <a:pt x="2175469" y="433828"/>
                    </a:cubicBezTo>
                    <a:cubicBezTo>
                      <a:pt x="2167849" y="418363"/>
                      <a:pt x="2156419" y="113442"/>
                      <a:pt x="2156419" y="97978"/>
                    </a:cubicBezTo>
                    <a:cubicBezTo>
                      <a:pt x="2153879" y="87272"/>
                      <a:pt x="2152609" y="76169"/>
                      <a:pt x="2150069" y="54610"/>
                    </a:cubicBezTo>
                    <a:cubicBezTo>
                      <a:pt x="2150069" y="44450"/>
                      <a:pt x="2148799" y="34290"/>
                      <a:pt x="2147529" y="21590"/>
                    </a:cubicBezTo>
                    <a:cubicBezTo>
                      <a:pt x="2137369" y="19050"/>
                      <a:pt x="2128479" y="17780"/>
                      <a:pt x="2118319" y="16510"/>
                    </a:cubicBezTo>
                    <a:cubicBezTo>
                      <a:pt x="2109070" y="15240"/>
                      <a:pt x="2099193" y="16510"/>
                      <a:pt x="2090962" y="16510"/>
                    </a:cubicBezTo>
                    <a:cubicBezTo>
                      <a:pt x="2049807" y="13970"/>
                      <a:pt x="2008652" y="8890"/>
                      <a:pt x="1967497" y="7620"/>
                    </a:cubicBezTo>
                    <a:cubicBezTo>
                      <a:pt x="1890127" y="5080"/>
                      <a:pt x="1811110" y="3810"/>
                      <a:pt x="1733739" y="2540"/>
                    </a:cubicBezTo>
                    <a:cubicBezTo>
                      <a:pt x="1705754" y="2540"/>
                      <a:pt x="1676122" y="0"/>
                      <a:pt x="1648137" y="0"/>
                    </a:cubicBezTo>
                    <a:cubicBezTo>
                      <a:pt x="1580643" y="0"/>
                      <a:pt x="1514796" y="1270"/>
                      <a:pt x="1447302" y="1270"/>
                    </a:cubicBezTo>
                    <a:cubicBezTo>
                      <a:pt x="1407793" y="1270"/>
                      <a:pt x="1368285" y="3810"/>
                      <a:pt x="1327130" y="3810"/>
                    </a:cubicBezTo>
                    <a:cubicBezTo>
                      <a:pt x="1285975" y="5080"/>
                      <a:pt x="540252" y="7620"/>
                      <a:pt x="499097" y="7620"/>
                    </a:cubicBezTo>
                    <a:cubicBezTo>
                      <a:pt x="466173" y="7620"/>
                      <a:pt x="433250" y="6350"/>
                      <a:pt x="400326" y="7620"/>
                    </a:cubicBezTo>
                    <a:cubicBezTo>
                      <a:pt x="370694" y="8890"/>
                      <a:pt x="339417" y="11430"/>
                      <a:pt x="309785" y="12700"/>
                    </a:cubicBezTo>
                    <a:cubicBezTo>
                      <a:pt x="278508" y="15240"/>
                      <a:pt x="247230" y="16510"/>
                      <a:pt x="217599" y="19050"/>
                    </a:cubicBezTo>
                    <a:cubicBezTo>
                      <a:pt x="173152" y="21590"/>
                      <a:pt x="127059" y="24130"/>
                      <a:pt x="82611" y="27940"/>
                    </a:cubicBezTo>
                    <a:cubicBezTo>
                      <a:pt x="56272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618"/>
                      <a:pt x="6565" y="79738"/>
                      <a:pt x="5295" y="88461"/>
                    </a:cubicBezTo>
                    <a:cubicBezTo>
                      <a:pt x="4025" y="93616"/>
                      <a:pt x="5295" y="99167"/>
                      <a:pt x="4025" y="104322"/>
                    </a:cubicBezTo>
                    <a:cubicBezTo>
                      <a:pt x="-3595" y="130492"/>
                      <a:pt x="1485" y="454446"/>
                      <a:pt x="4025" y="481013"/>
                    </a:cubicBezTo>
                    <a:cubicBezTo>
                      <a:pt x="2755" y="502028"/>
                      <a:pt x="7835" y="522647"/>
                      <a:pt x="7835" y="543663"/>
                    </a:cubicBezTo>
                    <a:cubicBezTo>
                      <a:pt x="7835" y="553576"/>
                      <a:pt x="11645" y="563885"/>
                      <a:pt x="4025" y="591401"/>
                    </a:cubicBezTo>
                    <a:cubicBezTo>
                      <a:pt x="1485" y="600291"/>
                      <a:pt x="6565" y="606641"/>
                      <a:pt x="15455" y="607911"/>
                    </a:cubicBezTo>
                    <a:cubicBezTo>
                      <a:pt x="25615" y="609181"/>
                      <a:pt x="34505" y="609181"/>
                      <a:pt x="44665" y="609181"/>
                    </a:cubicBezTo>
                    <a:cubicBezTo>
                      <a:pt x="95781" y="610451"/>
                      <a:pt x="148459" y="610451"/>
                      <a:pt x="202783" y="611721"/>
                    </a:cubicBezTo>
                    <a:cubicBezTo>
                      <a:pt x="232415" y="612991"/>
                      <a:pt x="262046" y="614261"/>
                      <a:pt x="290031" y="615531"/>
                    </a:cubicBezTo>
                    <a:cubicBezTo>
                      <a:pt x="339417" y="616801"/>
                      <a:pt x="387156" y="616801"/>
                      <a:pt x="436542" y="618071"/>
                    </a:cubicBezTo>
                    <a:cubicBezTo>
                      <a:pt x="456296" y="618071"/>
                      <a:pt x="474404" y="618071"/>
                      <a:pt x="494159" y="616801"/>
                    </a:cubicBezTo>
                    <a:cubicBezTo>
                      <a:pt x="502390" y="616801"/>
                      <a:pt x="512267" y="615531"/>
                      <a:pt x="520498" y="615531"/>
                    </a:cubicBezTo>
                    <a:cubicBezTo>
                      <a:pt x="553421" y="616801"/>
                      <a:pt x="1211897" y="607911"/>
                      <a:pt x="1244821" y="609181"/>
                    </a:cubicBezTo>
                    <a:cubicBezTo>
                      <a:pt x="1290914" y="610451"/>
                      <a:pt x="1417670" y="610451"/>
                      <a:pt x="1463764" y="610451"/>
                    </a:cubicBezTo>
                    <a:cubicBezTo>
                      <a:pt x="1481872" y="610451"/>
                      <a:pt x="1498334" y="609181"/>
                      <a:pt x="1516442" y="609181"/>
                    </a:cubicBezTo>
                    <a:cubicBezTo>
                      <a:pt x="1546073" y="610451"/>
                      <a:pt x="1575705" y="611721"/>
                      <a:pt x="1605336" y="612991"/>
                    </a:cubicBezTo>
                    <a:cubicBezTo>
                      <a:pt x="1669537" y="615531"/>
                      <a:pt x="1732092" y="612991"/>
                      <a:pt x="1796294" y="616801"/>
                    </a:cubicBezTo>
                    <a:cubicBezTo>
                      <a:pt x="1903296" y="621881"/>
                      <a:pt x="2011945" y="615531"/>
                      <a:pt x="2118319" y="620611"/>
                    </a:cubicBezTo>
                    <a:cubicBezTo>
                      <a:pt x="2138639" y="621881"/>
                      <a:pt x="2158959" y="620611"/>
                      <a:pt x="2181819" y="620611"/>
                    </a:cubicBezTo>
                    <a:cubicBezTo>
                      <a:pt x="2181819" y="596481"/>
                      <a:pt x="2181819" y="583781"/>
                      <a:pt x="2181819" y="564282"/>
                    </a:cubicBezTo>
                    <a:cubicBezTo>
                      <a:pt x="2180549" y="544059"/>
                      <a:pt x="2178009" y="525026"/>
                      <a:pt x="2178009" y="504408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729803" y="377655"/>
              <a:ext cx="5359173" cy="114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0"/>
                </a:lnSpc>
              </a:pPr>
              <a:r>
                <a:rPr lang="en-US" sz="6200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ISBN MATCHING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433433" y="3913776"/>
            <a:ext cx="4317872" cy="1347851"/>
            <a:chOff x="0" y="0"/>
            <a:chExt cx="5757162" cy="179713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757162" cy="1797134"/>
              <a:chOff x="0" y="0"/>
              <a:chExt cx="1996278" cy="6231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215" y="1270"/>
                <a:ext cx="1997763" cy="621175"/>
              </a:xfrm>
              <a:custGeom>
                <a:avLst/>
                <a:gdLst/>
                <a:ahLst/>
                <a:cxnLst/>
                <a:rect l="l" t="t" r="r" b="b"/>
                <a:pathLst>
                  <a:path w="1997763" h="621175">
                    <a:moveTo>
                      <a:pt x="1993953" y="504408"/>
                    </a:moveTo>
                    <a:cubicBezTo>
                      <a:pt x="1993953" y="481013"/>
                      <a:pt x="1997763" y="457222"/>
                      <a:pt x="1991413" y="433828"/>
                    </a:cubicBezTo>
                    <a:cubicBezTo>
                      <a:pt x="1983793" y="418363"/>
                      <a:pt x="1972363" y="113442"/>
                      <a:pt x="1972363" y="97978"/>
                    </a:cubicBezTo>
                    <a:cubicBezTo>
                      <a:pt x="1969823" y="87272"/>
                      <a:pt x="1968553" y="76169"/>
                      <a:pt x="1966013" y="54610"/>
                    </a:cubicBezTo>
                    <a:cubicBezTo>
                      <a:pt x="1966013" y="44450"/>
                      <a:pt x="1964743" y="34290"/>
                      <a:pt x="1963473" y="21590"/>
                    </a:cubicBezTo>
                    <a:cubicBezTo>
                      <a:pt x="1953313" y="19050"/>
                      <a:pt x="1944423" y="17780"/>
                      <a:pt x="1934263" y="16510"/>
                    </a:cubicBezTo>
                    <a:cubicBezTo>
                      <a:pt x="1925649" y="15240"/>
                      <a:pt x="1916652" y="16510"/>
                      <a:pt x="1909154" y="16510"/>
                    </a:cubicBezTo>
                    <a:cubicBezTo>
                      <a:pt x="1871665" y="13970"/>
                      <a:pt x="1834176" y="8890"/>
                      <a:pt x="1796688" y="7620"/>
                    </a:cubicBezTo>
                    <a:cubicBezTo>
                      <a:pt x="1726209" y="5080"/>
                      <a:pt x="1654230" y="3810"/>
                      <a:pt x="1583751" y="2540"/>
                    </a:cubicBezTo>
                    <a:cubicBezTo>
                      <a:pt x="1558259" y="2540"/>
                      <a:pt x="1531267" y="0"/>
                      <a:pt x="1505775" y="0"/>
                    </a:cubicBezTo>
                    <a:cubicBezTo>
                      <a:pt x="1444293" y="0"/>
                      <a:pt x="1384311" y="1270"/>
                      <a:pt x="1322829" y="1270"/>
                    </a:cubicBezTo>
                    <a:cubicBezTo>
                      <a:pt x="1286840" y="1270"/>
                      <a:pt x="1250851" y="3810"/>
                      <a:pt x="1213362" y="3810"/>
                    </a:cubicBezTo>
                    <a:cubicBezTo>
                      <a:pt x="1175873" y="5080"/>
                      <a:pt x="496576" y="7620"/>
                      <a:pt x="459088" y="7620"/>
                    </a:cubicBezTo>
                    <a:cubicBezTo>
                      <a:pt x="429097" y="7620"/>
                      <a:pt x="399106" y="6350"/>
                      <a:pt x="369114" y="7620"/>
                    </a:cubicBezTo>
                    <a:cubicBezTo>
                      <a:pt x="342123" y="8890"/>
                      <a:pt x="313631" y="11430"/>
                      <a:pt x="286639" y="12700"/>
                    </a:cubicBezTo>
                    <a:cubicBezTo>
                      <a:pt x="258148" y="15240"/>
                      <a:pt x="229656" y="16510"/>
                      <a:pt x="202664" y="19050"/>
                    </a:cubicBezTo>
                    <a:cubicBezTo>
                      <a:pt x="162176" y="21590"/>
                      <a:pt x="120189" y="24130"/>
                      <a:pt x="79701" y="27940"/>
                    </a:cubicBezTo>
                    <a:cubicBezTo>
                      <a:pt x="55708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618"/>
                      <a:pt x="6565" y="79738"/>
                      <a:pt x="5295" y="88461"/>
                    </a:cubicBezTo>
                    <a:cubicBezTo>
                      <a:pt x="4025" y="93616"/>
                      <a:pt x="5295" y="99167"/>
                      <a:pt x="4025" y="104322"/>
                    </a:cubicBezTo>
                    <a:cubicBezTo>
                      <a:pt x="-3595" y="130492"/>
                      <a:pt x="1485" y="454446"/>
                      <a:pt x="4025" y="481013"/>
                    </a:cubicBezTo>
                    <a:cubicBezTo>
                      <a:pt x="2755" y="502028"/>
                      <a:pt x="7835" y="522647"/>
                      <a:pt x="7835" y="543663"/>
                    </a:cubicBezTo>
                    <a:cubicBezTo>
                      <a:pt x="7835" y="553576"/>
                      <a:pt x="11645" y="563885"/>
                      <a:pt x="4025" y="591401"/>
                    </a:cubicBezTo>
                    <a:cubicBezTo>
                      <a:pt x="1485" y="600291"/>
                      <a:pt x="6565" y="606641"/>
                      <a:pt x="15455" y="607911"/>
                    </a:cubicBezTo>
                    <a:cubicBezTo>
                      <a:pt x="25615" y="609181"/>
                      <a:pt x="34505" y="609181"/>
                      <a:pt x="44665" y="609181"/>
                    </a:cubicBezTo>
                    <a:cubicBezTo>
                      <a:pt x="91697" y="610451"/>
                      <a:pt x="139683" y="610451"/>
                      <a:pt x="189168" y="611721"/>
                    </a:cubicBezTo>
                    <a:cubicBezTo>
                      <a:pt x="216160" y="612991"/>
                      <a:pt x="243152" y="614261"/>
                      <a:pt x="268645" y="615531"/>
                    </a:cubicBezTo>
                    <a:cubicBezTo>
                      <a:pt x="313631" y="616801"/>
                      <a:pt x="357118" y="616801"/>
                      <a:pt x="402105" y="618071"/>
                    </a:cubicBezTo>
                    <a:cubicBezTo>
                      <a:pt x="420099" y="618071"/>
                      <a:pt x="436594" y="618071"/>
                      <a:pt x="454589" y="616801"/>
                    </a:cubicBezTo>
                    <a:cubicBezTo>
                      <a:pt x="462087" y="616801"/>
                      <a:pt x="471084" y="615531"/>
                      <a:pt x="478582" y="615531"/>
                    </a:cubicBezTo>
                    <a:cubicBezTo>
                      <a:pt x="508573" y="616801"/>
                      <a:pt x="1108393" y="607911"/>
                      <a:pt x="1138384" y="609181"/>
                    </a:cubicBezTo>
                    <a:cubicBezTo>
                      <a:pt x="1180372" y="610451"/>
                      <a:pt x="1295837" y="610451"/>
                      <a:pt x="1337825" y="610451"/>
                    </a:cubicBezTo>
                    <a:cubicBezTo>
                      <a:pt x="1354320" y="610451"/>
                      <a:pt x="1369315" y="609181"/>
                      <a:pt x="1385810" y="609181"/>
                    </a:cubicBezTo>
                    <a:cubicBezTo>
                      <a:pt x="1412802" y="610451"/>
                      <a:pt x="1439794" y="611721"/>
                      <a:pt x="1466786" y="612991"/>
                    </a:cubicBezTo>
                    <a:cubicBezTo>
                      <a:pt x="1525269" y="615531"/>
                      <a:pt x="1582252" y="612991"/>
                      <a:pt x="1640734" y="616801"/>
                    </a:cubicBezTo>
                    <a:cubicBezTo>
                      <a:pt x="1738205" y="621881"/>
                      <a:pt x="1837175" y="615531"/>
                      <a:pt x="1934263" y="620611"/>
                    </a:cubicBezTo>
                    <a:cubicBezTo>
                      <a:pt x="1954583" y="621881"/>
                      <a:pt x="1974903" y="620611"/>
                      <a:pt x="1997763" y="620611"/>
                    </a:cubicBezTo>
                    <a:cubicBezTo>
                      <a:pt x="1997763" y="596481"/>
                      <a:pt x="1997763" y="583781"/>
                      <a:pt x="1997763" y="564282"/>
                    </a:cubicBezTo>
                    <a:cubicBezTo>
                      <a:pt x="1996493" y="544059"/>
                      <a:pt x="1993953" y="525026"/>
                      <a:pt x="1993953" y="504408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98995" y="377655"/>
              <a:ext cx="5359173" cy="114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00"/>
                </a:lnSpc>
              </a:pPr>
              <a:r>
                <a:rPr lang="en-US" sz="6200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EDITIONS</a:t>
              </a:r>
              <a:r>
                <a:rPr lang="en-US" sz="6200" u="none" strike="noStrike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889666" y="4025726"/>
            <a:ext cx="1169259" cy="1123950"/>
          </a:xfrm>
          <a:custGeom>
            <a:avLst/>
            <a:gdLst/>
            <a:ahLst/>
            <a:cxnLst/>
            <a:rect l="l" t="t" r="r" b="b"/>
            <a:pathLst>
              <a:path w="1169259" h="1123950">
                <a:moveTo>
                  <a:pt x="0" y="0"/>
                </a:moveTo>
                <a:lnTo>
                  <a:pt x="1169258" y="0"/>
                </a:lnTo>
                <a:lnTo>
                  <a:pt x="1169258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10793200" y="-705957"/>
            <a:ext cx="7494800" cy="4292476"/>
          </a:xfrm>
          <a:custGeom>
            <a:avLst/>
            <a:gdLst/>
            <a:ahLst/>
            <a:cxnLst/>
            <a:rect l="l" t="t" r="r" b="b"/>
            <a:pathLst>
              <a:path w="7494800" h="4292476">
                <a:moveTo>
                  <a:pt x="0" y="0"/>
                </a:moveTo>
                <a:lnTo>
                  <a:pt x="7494800" y="0"/>
                </a:lnTo>
                <a:lnTo>
                  <a:pt x="7494800" y="4292476"/>
                </a:lnTo>
                <a:lnTo>
                  <a:pt x="0" y="42924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321243" y="4025726"/>
            <a:ext cx="1169259" cy="1123950"/>
          </a:xfrm>
          <a:custGeom>
            <a:avLst/>
            <a:gdLst/>
            <a:ahLst/>
            <a:cxnLst/>
            <a:rect l="l" t="t" r="r" b="b"/>
            <a:pathLst>
              <a:path w="1169259" h="1123950">
                <a:moveTo>
                  <a:pt x="0" y="0"/>
                </a:moveTo>
                <a:lnTo>
                  <a:pt x="1169259" y="0"/>
                </a:lnTo>
                <a:lnTo>
                  <a:pt x="1169259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12060296" y="4025726"/>
            <a:ext cx="1169259" cy="1123950"/>
          </a:xfrm>
          <a:custGeom>
            <a:avLst/>
            <a:gdLst/>
            <a:ahLst/>
            <a:cxnLst/>
            <a:rect l="l" t="t" r="r" b="b"/>
            <a:pathLst>
              <a:path w="1169259" h="1123950">
                <a:moveTo>
                  <a:pt x="0" y="0"/>
                </a:moveTo>
                <a:lnTo>
                  <a:pt x="1169259" y="0"/>
                </a:lnTo>
                <a:lnTo>
                  <a:pt x="1169259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282698" y="5478690"/>
            <a:ext cx="15722605" cy="7016212"/>
          </a:xfrm>
          <a:custGeom>
            <a:avLst/>
            <a:gdLst/>
            <a:ahLst/>
            <a:cxnLst/>
            <a:rect l="l" t="t" r="r" b="b"/>
            <a:pathLst>
              <a:path w="15722605" h="7016212">
                <a:moveTo>
                  <a:pt x="0" y="0"/>
                </a:moveTo>
                <a:lnTo>
                  <a:pt x="15722604" y="0"/>
                </a:lnTo>
                <a:lnTo>
                  <a:pt x="15722604" y="7016212"/>
                </a:lnTo>
                <a:lnTo>
                  <a:pt x="0" y="7016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028700" y="619125"/>
            <a:ext cx="12923604" cy="1259612"/>
            <a:chOff x="0" y="0"/>
            <a:chExt cx="17231473" cy="1679483"/>
          </a:xfrm>
        </p:grpSpPr>
        <p:sp>
          <p:nvSpPr>
            <p:cNvPr id="22" name="TextBox 22"/>
            <p:cNvSpPr txBox="1"/>
            <p:nvPr/>
          </p:nvSpPr>
          <p:spPr>
            <a:xfrm>
              <a:off x="0" y="161925"/>
              <a:ext cx="17231473" cy="166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F5E9DA"/>
                  </a:solidFill>
                  <a:latin typeface="Slopes"/>
                  <a:ea typeface="Slopes"/>
                  <a:cs typeface="Slopes"/>
                  <a:sym typeface="Slopes"/>
                </a:rPr>
                <a:t>PREPARING THE DATA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1849459"/>
              <a:ext cx="17231473" cy="666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>
                  <a:solidFill>
                    <a:srgbClr val="F5E9DA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Comparing the Complete 500 list to our inventory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4267201" y="-2107285"/>
            <a:ext cx="11992989" cy="14501569"/>
          </a:xfrm>
          <a:custGeom>
            <a:avLst/>
            <a:gdLst/>
            <a:ahLst/>
            <a:cxnLst/>
            <a:rect l="l" t="t" r="r" b="b"/>
            <a:pathLst>
              <a:path w="13394177" h="14501569">
                <a:moveTo>
                  <a:pt x="13394176" y="0"/>
                </a:moveTo>
                <a:lnTo>
                  <a:pt x="0" y="0"/>
                </a:lnTo>
                <a:lnTo>
                  <a:pt x="0" y="14501570"/>
                </a:lnTo>
                <a:lnTo>
                  <a:pt x="13394176" y="14501570"/>
                </a:lnTo>
                <a:lnTo>
                  <a:pt x="1339417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3309666"/>
            <a:ext cx="1169259" cy="1123950"/>
          </a:xfrm>
          <a:custGeom>
            <a:avLst/>
            <a:gdLst/>
            <a:ahLst/>
            <a:cxnLst/>
            <a:rect l="l" t="t" r="r" b="b"/>
            <a:pathLst>
              <a:path w="1169259" h="1123950">
                <a:moveTo>
                  <a:pt x="0" y="0"/>
                </a:moveTo>
                <a:lnTo>
                  <a:pt x="1169259" y="0"/>
                </a:lnTo>
                <a:lnTo>
                  <a:pt x="1169259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28700" y="6400067"/>
            <a:ext cx="1169259" cy="1123950"/>
          </a:xfrm>
          <a:custGeom>
            <a:avLst/>
            <a:gdLst/>
            <a:ahLst/>
            <a:cxnLst/>
            <a:rect l="l" t="t" r="r" b="b"/>
            <a:pathLst>
              <a:path w="1169259" h="1123950">
                <a:moveTo>
                  <a:pt x="0" y="0"/>
                </a:moveTo>
                <a:lnTo>
                  <a:pt x="1169259" y="0"/>
                </a:lnTo>
                <a:lnTo>
                  <a:pt x="1169259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5" name="Group 5"/>
          <p:cNvGrpSpPr/>
          <p:nvPr/>
        </p:nvGrpSpPr>
        <p:grpSpPr>
          <a:xfrm>
            <a:off x="1286838" y="850228"/>
            <a:ext cx="5466169" cy="1391567"/>
            <a:chOff x="0" y="0"/>
            <a:chExt cx="7288225" cy="185542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288225" cy="1855423"/>
              <a:chOff x="0" y="0"/>
              <a:chExt cx="2283101" cy="58122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215" y="1270"/>
                <a:ext cx="2284586" cy="579252"/>
              </a:xfrm>
              <a:custGeom>
                <a:avLst/>
                <a:gdLst/>
                <a:ahLst/>
                <a:cxnLst/>
                <a:rect l="l" t="t" r="r" b="b"/>
                <a:pathLst>
                  <a:path w="2284586" h="579252">
                    <a:moveTo>
                      <a:pt x="2280776" y="467680"/>
                    </a:moveTo>
                    <a:cubicBezTo>
                      <a:pt x="2280776" y="446266"/>
                      <a:pt x="2284586" y="424488"/>
                      <a:pt x="2278236" y="403073"/>
                    </a:cubicBezTo>
                    <a:cubicBezTo>
                      <a:pt x="2270616" y="388917"/>
                      <a:pt x="2259186" y="109799"/>
                      <a:pt x="2259186" y="95643"/>
                    </a:cubicBezTo>
                    <a:cubicBezTo>
                      <a:pt x="2256646" y="85843"/>
                      <a:pt x="2255376" y="75680"/>
                      <a:pt x="2252836" y="54610"/>
                    </a:cubicBezTo>
                    <a:cubicBezTo>
                      <a:pt x="2252836" y="44450"/>
                      <a:pt x="2251566" y="34290"/>
                      <a:pt x="2250296" y="21590"/>
                    </a:cubicBezTo>
                    <a:cubicBezTo>
                      <a:pt x="2240136" y="19050"/>
                      <a:pt x="2231246" y="17780"/>
                      <a:pt x="2221086" y="16510"/>
                    </a:cubicBezTo>
                    <a:cubicBezTo>
                      <a:pt x="2211482" y="15240"/>
                      <a:pt x="2201114" y="16510"/>
                      <a:pt x="2192473" y="16510"/>
                    </a:cubicBezTo>
                    <a:cubicBezTo>
                      <a:pt x="2149272" y="13970"/>
                      <a:pt x="2106070" y="8890"/>
                      <a:pt x="2062869" y="7620"/>
                    </a:cubicBezTo>
                    <a:cubicBezTo>
                      <a:pt x="1981650" y="5080"/>
                      <a:pt x="1898703" y="3810"/>
                      <a:pt x="1817484" y="2540"/>
                    </a:cubicBezTo>
                    <a:cubicBezTo>
                      <a:pt x="1788107" y="2540"/>
                      <a:pt x="1757001" y="0"/>
                      <a:pt x="1727624" y="0"/>
                    </a:cubicBezTo>
                    <a:cubicBezTo>
                      <a:pt x="1656774" y="0"/>
                      <a:pt x="1587651" y="1270"/>
                      <a:pt x="1516801" y="1270"/>
                    </a:cubicBezTo>
                    <a:cubicBezTo>
                      <a:pt x="1475327" y="1270"/>
                      <a:pt x="1433854" y="3810"/>
                      <a:pt x="1390652" y="3810"/>
                    </a:cubicBezTo>
                    <a:cubicBezTo>
                      <a:pt x="1347450" y="5080"/>
                      <a:pt x="564638" y="7620"/>
                      <a:pt x="521436" y="7620"/>
                    </a:cubicBezTo>
                    <a:cubicBezTo>
                      <a:pt x="486875" y="7620"/>
                      <a:pt x="452314" y="6350"/>
                      <a:pt x="417753" y="7620"/>
                    </a:cubicBezTo>
                    <a:cubicBezTo>
                      <a:pt x="386647" y="8890"/>
                      <a:pt x="353814" y="11430"/>
                      <a:pt x="322709" y="12700"/>
                    </a:cubicBezTo>
                    <a:cubicBezTo>
                      <a:pt x="289876" y="15240"/>
                      <a:pt x="257043" y="16510"/>
                      <a:pt x="225938" y="19050"/>
                    </a:cubicBezTo>
                    <a:cubicBezTo>
                      <a:pt x="179280" y="21590"/>
                      <a:pt x="130894" y="24130"/>
                      <a:pt x="84236" y="27940"/>
                    </a:cubicBezTo>
                    <a:cubicBezTo>
                      <a:pt x="56587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599"/>
                      <a:pt x="6565" y="78947"/>
                      <a:pt x="5295" y="86932"/>
                    </a:cubicBezTo>
                    <a:cubicBezTo>
                      <a:pt x="4025" y="91651"/>
                      <a:pt x="5295" y="96732"/>
                      <a:pt x="4025" y="101451"/>
                    </a:cubicBezTo>
                    <a:cubicBezTo>
                      <a:pt x="-3595" y="125406"/>
                      <a:pt x="1485" y="421947"/>
                      <a:pt x="4025" y="446266"/>
                    </a:cubicBezTo>
                    <a:cubicBezTo>
                      <a:pt x="2755" y="465503"/>
                      <a:pt x="7835" y="484377"/>
                      <a:pt x="7835" y="503614"/>
                    </a:cubicBezTo>
                    <a:cubicBezTo>
                      <a:pt x="7835" y="512688"/>
                      <a:pt x="11645" y="522125"/>
                      <a:pt x="4025" y="549478"/>
                    </a:cubicBezTo>
                    <a:cubicBezTo>
                      <a:pt x="1485" y="558368"/>
                      <a:pt x="6565" y="564718"/>
                      <a:pt x="15455" y="565988"/>
                    </a:cubicBezTo>
                    <a:cubicBezTo>
                      <a:pt x="25615" y="567258"/>
                      <a:pt x="34505" y="567258"/>
                      <a:pt x="44665" y="567258"/>
                    </a:cubicBezTo>
                    <a:cubicBezTo>
                      <a:pt x="98061" y="568528"/>
                      <a:pt x="153359" y="568528"/>
                      <a:pt x="210385" y="569798"/>
                    </a:cubicBezTo>
                    <a:cubicBezTo>
                      <a:pt x="241490" y="571068"/>
                      <a:pt x="272595" y="572338"/>
                      <a:pt x="301972" y="573608"/>
                    </a:cubicBezTo>
                    <a:cubicBezTo>
                      <a:pt x="353814" y="574878"/>
                      <a:pt x="403928" y="574878"/>
                      <a:pt x="455770" y="576148"/>
                    </a:cubicBezTo>
                    <a:cubicBezTo>
                      <a:pt x="476507" y="576148"/>
                      <a:pt x="495515" y="576148"/>
                      <a:pt x="516252" y="574878"/>
                    </a:cubicBezTo>
                    <a:cubicBezTo>
                      <a:pt x="524892" y="574878"/>
                      <a:pt x="535261" y="573608"/>
                      <a:pt x="543901" y="573608"/>
                    </a:cubicBezTo>
                    <a:cubicBezTo>
                      <a:pt x="578462" y="574878"/>
                      <a:pt x="1269688" y="565988"/>
                      <a:pt x="1304249" y="567258"/>
                    </a:cubicBezTo>
                    <a:cubicBezTo>
                      <a:pt x="1352635" y="568528"/>
                      <a:pt x="1485695" y="568528"/>
                      <a:pt x="1534081" y="568528"/>
                    </a:cubicBezTo>
                    <a:cubicBezTo>
                      <a:pt x="1553090" y="568528"/>
                      <a:pt x="1570371" y="567258"/>
                      <a:pt x="1589379" y="567258"/>
                    </a:cubicBezTo>
                    <a:cubicBezTo>
                      <a:pt x="1620484" y="568528"/>
                      <a:pt x="1651590" y="569798"/>
                      <a:pt x="1682695" y="571068"/>
                    </a:cubicBezTo>
                    <a:cubicBezTo>
                      <a:pt x="1750089" y="573608"/>
                      <a:pt x="1815756" y="571068"/>
                      <a:pt x="1883150" y="574878"/>
                    </a:cubicBezTo>
                    <a:cubicBezTo>
                      <a:pt x="1995474" y="579958"/>
                      <a:pt x="2109526" y="573608"/>
                      <a:pt x="2221086" y="578688"/>
                    </a:cubicBezTo>
                    <a:cubicBezTo>
                      <a:pt x="2241406" y="579958"/>
                      <a:pt x="2261726" y="578688"/>
                      <a:pt x="2284586" y="578688"/>
                    </a:cubicBezTo>
                    <a:cubicBezTo>
                      <a:pt x="2284586" y="554558"/>
                      <a:pt x="2284586" y="541858"/>
                      <a:pt x="2284586" y="522488"/>
                    </a:cubicBezTo>
                    <a:cubicBezTo>
                      <a:pt x="2283316" y="503977"/>
                      <a:pt x="2280776" y="486554"/>
                      <a:pt x="2280776" y="467680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251915" y="406800"/>
              <a:ext cx="6784394" cy="114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00"/>
                </a:lnSpc>
                <a:spcBef>
                  <a:spcPct val="0"/>
                </a:spcBef>
              </a:pPr>
              <a:r>
                <a:rPr lang="en-US" sz="6200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PROJECT SCOPE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754236">
            <a:off x="702320" y="2186775"/>
            <a:ext cx="528888" cy="569462"/>
          </a:xfrm>
          <a:custGeom>
            <a:avLst/>
            <a:gdLst/>
            <a:ahLst/>
            <a:cxnLst/>
            <a:rect l="l" t="t" r="r" b="b"/>
            <a:pathLst>
              <a:path w="528888" h="569462">
                <a:moveTo>
                  <a:pt x="0" y="0"/>
                </a:moveTo>
                <a:lnTo>
                  <a:pt x="528887" y="0"/>
                </a:lnTo>
                <a:lnTo>
                  <a:pt x="528887" y="569461"/>
                </a:lnTo>
                <a:lnTo>
                  <a:pt x="0" y="5694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64253">
            <a:off x="16839968" y="398726"/>
            <a:ext cx="838664" cy="903003"/>
          </a:xfrm>
          <a:custGeom>
            <a:avLst/>
            <a:gdLst/>
            <a:ahLst/>
            <a:cxnLst/>
            <a:rect l="l" t="t" r="r" b="b"/>
            <a:pathLst>
              <a:path w="838664" h="903003">
                <a:moveTo>
                  <a:pt x="0" y="0"/>
                </a:moveTo>
                <a:lnTo>
                  <a:pt x="838664" y="0"/>
                </a:lnTo>
                <a:lnTo>
                  <a:pt x="838664" y="903003"/>
                </a:lnTo>
                <a:lnTo>
                  <a:pt x="0" y="9030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38039" y="6752439"/>
            <a:ext cx="4829990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Limitations: </a:t>
            </a:r>
          </a:p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Time constraints</a:t>
            </a:r>
          </a:p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Formats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39597" y="3195624"/>
            <a:ext cx="4891011" cy="3212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Useful: </a:t>
            </a:r>
          </a:p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</a:t>
            </a:r>
            <a:r>
              <a:rPr lang="en-US" sz="3000" u="none" strike="noStrike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nalytic reports</a:t>
            </a:r>
          </a:p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 u="none" strike="noStrike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Excel spreadsheets </a:t>
            </a:r>
          </a:p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 u="none" strike="noStrike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Referencing OCLC list</a:t>
            </a:r>
          </a:p>
          <a:p>
            <a:pPr marL="647708" lvl="1" indent="-323854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Existing Weeding Policy</a:t>
            </a:r>
            <a:endParaRPr lang="en-US" sz="3000" u="none" strike="noStrike" dirty="0">
              <a:solidFill>
                <a:srgbClr val="263D2F"/>
              </a:solidFill>
              <a:latin typeface="Six Hands Marker"/>
              <a:ea typeface="Six Hands Marker"/>
              <a:cs typeface="Six Hands Marker"/>
              <a:sym typeface="Six Hands Marker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182511" y="1255640"/>
            <a:ext cx="8698397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  <a:spcBef>
                <a:spcPct val="0"/>
              </a:spcBef>
            </a:pPr>
            <a:r>
              <a:rPr lang="en-US" sz="62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INVENTORY WORKFLOW</a:t>
            </a:r>
          </a:p>
        </p:txBody>
      </p:sp>
      <p:sp>
        <p:nvSpPr>
          <p:cNvPr id="15" name="Freeform 15"/>
          <p:cNvSpPr/>
          <p:nvPr/>
        </p:nvSpPr>
        <p:spPr>
          <a:xfrm>
            <a:off x="-546052" y="8639992"/>
            <a:ext cx="9384946" cy="1675883"/>
          </a:xfrm>
          <a:custGeom>
            <a:avLst/>
            <a:gdLst/>
            <a:ahLst/>
            <a:cxnLst/>
            <a:rect l="l" t="t" r="r" b="b"/>
            <a:pathLst>
              <a:path w="9384946" h="1675883">
                <a:moveTo>
                  <a:pt x="0" y="0"/>
                </a:moveTo>
                <a:lnTo>
                  <a:pt x="9384946" y="0"/>
                </a:lnTo>
                <a:lnTo>
                  <a:pt x="9384946" y="1675884"/>
                </a:lnTo>
                <a:lnTo>
                  <a:pt x="0" y="167588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8D0CC0-E7B4-4849-9E64-58A8CDB315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5868" y="2804620"/>
            <a:ext cx="10095602" cy="5634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4201467"/>
            <a:chOff x="0" y="0"/>
            <a:chExt cx="1734364" cy="345099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343124"/>
            </a:xfrm>
            <a:custGeom>
              <a:avLst/>
              <a:gdLst/>
              <a:ahLst/>
              <a:cxnLst/>
              <a:rect l="l" t="t" r="r" b="b"/>
              <a:pathLst>
                <a:path w="1734688" h="343124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72288"/>
                    <a:pt x="16510" y="82128"/>
                    <a:pt x="17780" y="91796"/>
                  </a:cubicBezTo>
                  <a:cubicBezTo>
                    <a:pt x="19050" y="101636"/>
                    <a:pt x="17780" y="111476"/>
                    <a:pt x="16510" y="121488"/>
                  </a:cubicBezTo>
                  <a:cubicBezTo>
                    <a:pt x="15240" y="131674"/>
                    <a:pt x="2540" y="238533"/>
                    <a:pt x="2540" y="248719"/>
                  </a:cubicBezTo>
                  <a:cubicBezTo>
                    <a:pt x="2540" y="258731"/>
                    <a:pt x="1270" y="268744"/>
                    <a:pt x="0" y="278757"/>
                  </a:cubicBezTo>
                  <a:cubicBezTo>
                    <a:pt x="0" y="288513"/>
                    <a:pt x="3810" y="298673"/>
                    <a:pt x="15240" y="303753"/>
                  </a:cubicBezTo>
                  <a:cubicBezTo>
                    <a:pt x="22860" y="307563"/>
                    <a:pt x="31750" y="310103"/>
                    <a:pt x="40640" y="311373"/>
                  </a:cubicBezTo>
                  <a:cubicBezTo>
                    <a:pt x="89505" y="316453"/>
                    <a:pt x="138721" y="320263"/>
                    <a:pt x="187938" y="325343"/>
                  </a:cubicBezTo>
                  <a:cubicBezTo>
                    <a:pt x="215136" y="327883"/>
                    <a:pt x="242335" y="332963"/>
                    <a:pt x="269534" y="334233"/>
                  </a:cubicBezTo>
                  <a:cubicBezTo>
                    <a:pt x="314865" y="336773"/>
                    <a:pt x="819981" y="338043"/>
                    <a:pt x="865312" y="339313"/>
                  </a:cubicBezTo>
                  <a:cubicBezTo>
                    <a:pt x="871788" y="339313"/>
                    <a:pt x="878264" y="339313"/>
                    <a:pt x="884740" y="339313"/>
                  </a:cubicBezTo>
                  <a:cubicBezTo>
                    <a:pt x="915824" y="339313"/>
                    <a:pt x="948203" y="338043"/>
                    <a:pt x="979287" y="338043"/>
                  </a:cubicBezTo>
                  <a:cubicBezTo>
                    <a:pt x="1015552" y="338043"/>
                    <a:pt x="1050522" y="339313"/>
                    <a:pt x="1086787" y="339313"/>
                  </a:cubicBezTo>
                  <a:cubicBezTo>
                    <a:pt x="1139889" y="339313"/>
                    <a:pt x="1194286" y="339313"/>
                    <a:pt x="1247388" y="339313"/>
                  </a:cubicBezTo>
                  <a:cubicBezTo>
                    <a:pt x="1296604" y="339313"/>
                    <a:pt x="1345821" y="340583"/>
                    <a:pt x="1395037" y="341853"/>
                  </a:cubicBezTo>
                  <a:cubicBezTo>
                    <a:pt x="1417055" y="341853"/>
                    <a:pt x="1440368" y="343123"/>
                    <a:pt x="1462386" y="343123"/>
                  </a:cubicBezTo>
                  <a:cubicBezTo>
                    <a:pt x="1533621" y="341853"/>
                    <a:pt x="1603560" y="335503"/>
                    <a:pt x="1674674" y="335503"/>
                  </a:cubicBezTo>
                  <a:cubicBezTo>
                    <a:pt x="1678484" y="335503"/>
                    <a:pt x="1683564" y="332963"/>
                    <a:pt x="1687374" y="330423"/>
                  </a:cubicBezTo>
                  <a:cubicBezTo>
                    <a:pt x="1692454" y="326613"/>
                    <a:pt x="1694994" y="320263"/>
                    <a:pt x="1697534" y="317723"/>
                  </a:cubicBezTo>
                  <a:cubicBezTo>
                    <a:pt x="1698804" y="277548"/>
                    <a:pt x="1700074" y="270298"/>
                    <a:pt x="1701344" y="263047"/>
                  </a:cubicBezTo>
                  <a:cubicBezTo>
                    <a:pt x="1702614" y="251826"/>
                    <a:pt x="1712774" y="144103"/>
                    <a:pt x="1714044" y="132882"/>
                  </a:cubicBezTo>
                  <a:cubicBezTo>
                    <a:pt x="1714044" y="126150"/>
                    <a:pt x="1715314" y="119417"/>
                    <a:pt x="1716584" y="112684"/>
                  </a:cubicBezTo>
                  <a:cubicBezTo>
                    <a:pt x="1717854" y="105434"/>
                    <a:pt x="1719124" y="98183"/>
                    <a:pt x="1721664" y="90932"/>
                  </a:cubicBezTo>
                  <a:cubicBezTo>
                    <a:pt x="1722934" y="86617"/>
                    <a:pt x="1722934" y="82128"/>
                    <a:pt x="1728014" y="77812"/>
                  </a:cubicBezTo>
                  <a:cubicBezTo>
                    <a:pt x="1733094" y="72633"/>
                    <a:pt x="1735634" y="67627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4742599"/>
            <a:ext cx="5195560" cy="4547654"/>
            <a:chOff x="0" y="0"/>
            <a:chExt cx="2842774" cy="2488269"/>
          </a:xfrm>
        </p:grpSpPr>
        <p:sp>
          <p:nvSpPr>
            <p:cNvPr id="5" name="Freeform 5"/>
            <p:cNvSpPr/>
            <p:nvPr/>
          </p:nvSpPr>
          <p:spPr>
            <a:xfrm>
              <a:off x="16510" y="11430"/>
              <a:ext cx="2812294" cy="2464139"/>
            </a:xfrm>
            <a:custGeom>
              <a:avLst/>
              <a:gdLst/>
              <a:ahLst/>
              <a:cxnLst/>
              <a:rect l="l" t="t" r="r" b="b"/>
              <a:pathLst>
                <a:path w="2812294" h="2464139">
                  <a:moveTo>
                    <a:pt x="1270" y="0"/>
                  </a:moveTo>
                  <a:lnTo>
                    <a:pt x="2812294" y="15240"/>
                  </a:lnTo>
                  <a:lnTo>
                    <a:pt x="2780544" y="2464139"/>
                  </a:lnTo>
                  <a:lnTo>
                    <a:pt x="1015438" y="2464139"/>
                  </a:lnTo>
                  <a:lnTo>
                    <a:pt x="0" y="2437469"/>
                  </a:lnTo>
                  <a:lnTo>
                    <a:pt x="11430" y="790492"/>
                  </a:lnTo>
                  <a:close/>
                </a:path>
              </a:pathLst>
            </a:custGeom>
          </p:spPr>
        </p:sp>
        <p:sp>
          <p:nvSpPr>
            <p:cNvPr id="6" name="Freeform 6"/>
            <p:cNvSpPr/>
            <p:nvPr/>
          </p:nvSpPr>
          <p:spPr>
            <a:xfrm>
              <a:off x="1080" y="0"/>
              <a:ext cx="2839403" cy="2488269"/>
            </a:xfrm>
            <a:custGeom>
              <a:avLst/>
              <a:gdLst/>
              <a:ahLst/>
              <a:cxnLst/>
              <a:rect l="l" t="t" r="r" b="b"/>
              <a:pathLst>
                <a:path w="2839403" h="2488269">
                  <a:moveTo>
                    <a:pt x="2806134" y="2462869"/>
                  </a:moveTo>
                  <a:cubicBezTo>
                    <a:pt x="2803594" y="2466679"/>
                    <a:pt x="2799784" y="2471759"/>
                    <a:pt x="2795974" y="2475569"/>
                  </a:cubicBezTo>
                  <a:cubicBezTo>
                    <a:pt x="2792164" y="2478109"/>
                    <a:pt x="2787084" y="2480649"/>
                    <a:pt x="2783274" y="2480649"/>
                  </a:cubicBezTo>
                  <a:cubicBezTo>
                    <a:pt x="2683840" y="2479379"/>
                    <a:pt x="2565301" y="2485729"/>
                    <a:pt x="2444565" y="2488269"/>
                  </a:cubicBezTo>
                  <a:cubicBezTo>
                    <a:pt x="2407247" y="2488269"/>
                    <a:pt x="2367734" y="2486999"/>
                    <a:pt x="2330416" y="2486999"/>
                  </a:cubicBezTo>
                  <a:cubicBezTo>
                    <a:pt x="2246999" y="2485729"/>
                    <a:pt x="2163582" y="2484459"/>
                    <a:pt x="2080165" y="2484459"/>
                  </a:cubicBezTo>
                  <a:lnTo>
                    <a:pt x="1807962" y="2484459"/>
                  </a:lnTo>
                  <a:cubicBezTo>
                    <a:pt x="1746497" y="2484459"/>
                    <a:pt x="1687227" y="2483189"/>
                    <a:pt x="1625762" y="2483189"/>
                  </a:cubicBezTo>
                  <a:cubicBezTo>
                    <a:pt x="1573078" y="2483189"/>
                    <a:pt x="1518198" y="2483189"/>
                    <a:pt x="1465514" y="2484459"/>
                  </a:cubicBezTo>
                  <a:lnTo>
                    <a:pt x="1432586" y="2484459"/>
                  </a:lnTo>
                  <a:cubicBezTo>
                    <a:pt x="1355755" y="2483189"/>
                    <a:pt x="499633" y="2481919"/>
                    <a:pt x="422802" y="2479379"/>
                  </a:cubicBezTo>
                  <a:cubicBezTo>
                    <a:pt x="376703" y="2478109"/>
                    <a:pt x="330604" y="2473029"/>
                    <a:pt x="284506" y="2470489"/>
                  </a:cubicBezTo>
                  <a:cubicBezTo>
                    <a:pt x="201089" y="2465409"/>
                    <a:pt x="117672" y="2461599"/>
                    <a:pt x="40830" y="2456519"/>
                  </a:cubicBezTo>
                  <a:cubicBezTo>
                    <a:pt x="31940" y="2455249"/>
                    <a:pt x="23050" y="2452709"/>
                    <a:pt x="15430" y="2448899"/>
                  </a:cubicBezTo>
                  <a:cubicBezTo>
                    <a:pt x="4000" y="2443819"/>
                    <a:pt x="-1080" y="2432389"/>
                    <a:pt x="190" y="2414424"/>
                  </a:cubicBezTo>
                  <a:cubicBezTo>
                    <a:pt x="1460" y="2304265"/>
                    <a:pt x="2730" y="2192207"/>
                    <a:pt x="2730" y="2082048"/>
                  </a:cubicBezTo>
                  <a:cubicBezTo>
                    <a:pt x="4000" y="1969989"/>
                    <a:pt x="16700" y="794325"/>
                    <a:pt x="16700" y="682267"/>
                  </a:cubicBezTo>
                  <a:cubicBezTo>
                    <a:pt x="17970" y="574007"/>
                    <a:pt x="19240" y="465747"/>
                    <a:pt x="17970" y="355588"/>
                  </a:cubicBezTo>
                  <a:cubicBezTo>
                    <a:pt x="16700" y="247328"/>
                    <a:pt x="15430" y="140968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71573" y="3810"/>
                    <a:pt x="119867" y="2540"/>
                  </a:cubicBezTo>
                  <a:cubicBezTo>
                    <a:pt x="187918" y="0"/>
                    <a:pt x="258163" y="0"/>
                    <a:pt x="326214" y="0"/>
                  </a:cubicBezTo>
                  <a:cubicBezTo>
                    <a:pt x="411826" y="1270"/>
                    <a:pt x="1276728" y="3810"/>
                    <a:pt x="1362340" y="5080"/>
                  </a:cubicBezTo>
                  <a:cubicBezTo>
                    <a:pt x="1445757" y="6350"/>
                    <a:pt x="1529174" y="6350"/>
                    <a:pt x="1612591" y="6350"/>
                  </a:cubicBezTo>
                  <a:cubicBezTo>
                    <a:pt x="1658690" y="6350"/>
                    <a:pt x="1704789" y="6350"/>
                    <a:pt x="1750888" y="7620"/>
                  </a:cubicBezTo>
                  <a:cubicBezTo>
                    <a:pt x="1840890" y="10160"/>
                    <a:pt x="1933088" y="8890"/>
                    <a:pt x="2023090" y="1270"/>
                  </a:cubicBezTo>
                  <a:cubicBezTo>
                    <a:pt x="2060408" y="-1270"/>
                    <a:pt x="2097727" y="1270"/>
                    <a:pt x="2135045" y="1270"/>
                  </a:cubicBezTo>
                  <a:cubicBezTo>
                    <a:pt x="2218462" y="1270"/>
                    <a:pt x="2301878" y="0"/>
                    <a:pt x="2385295" y="2540"/>
                  </a:cubicBezTo>
                  <a:cubicBezTo>
                    <a:pt x="2490664" y="5080"/>
                    <a:pt x="2593838" y="12700"/>
                    <a:pt x="2699207" y="16510"/>
                  </a:cubicBezTo>
                  <a:cubicBezTo>
                    <a:pt x="2745305" y="19050"/>
                    <a:pt x="2774384" y="17780"/>
                    <a:pt x="2801054" y="20320"/>
                  </a:cubicBezTo>
                  <a:cubicBezTo>
                    <a:pt x="2809944" y="21590"/>
                    <a:pt x="2818834" y="24130"/>
                    <a:pt x="2827724" y="26670"/>
                  </a:cubicBezTo>
                  <a:cubicBezTo>
                    <a:pt x="2835344" y="29210"/>
                    <a:pt x="2839154" y="35560"/>
                    <a:pt x="2839154" y="45720"/>
                  </a:cubicBezTo>
                  <a:cubicBezTo>
                    <a:pt x="2840424" y="89687"/>
                    <a:pt x="2836614" y="146665"/>
                    <a:pt x="2832804" y="203644"/>
                  </a:cubicBezTo>
                  <a:cubicBezTo>
                    <a:pt x="2828994" y="251127"/>
                    <a:pt x="2827724" y="300508"/>
                    <a:pt x="2826454" y="347991"/>
                  </a:cubicBezTo>
                  <a:cubicBezTo>
                    <a:pt x="2823914" y="427761"/>
                    <a:pt x="2822644" y="507532"/>
                    <a:pt x="2821374" y="587302"/>
                  </a:cubicBezTo>
                  <a:cubicBezTo>
                    <a:pt x="2820104" y="661375"/>
                    <a:pt x="2818834" y="735447"/>
                    <a:pt x="2818834" y="809520"/>
                  </a:cubicBezTo>
                  <a:cubicBezTo>
                    <a:pt x="2818834" y="932974"/>
                    <a:pt x="2807404" y="2118134"/>
                    <a:pt x="2806134" y="2241589"/>
                  </a:cubicBezTo>
                  <a:cubicBezTo>
                    <a:pt x="2808674" y="2321359"/>
                    <a:pt x="2807404" y="2401129"/>
                    <a:pt x="2806134" y="2462869"/>
                  </a:cubicBezTo>
                  <a:close/>
                  <a:moveTo>
                    <a:pt x="16700" y="2432389"/>
                  </a:moveTo>
                  <a:cubicBezTo>
                    <a:pt x="21780" y="2433659"/>
                    <a:pt x="28130" y="2436199"/>
                    <a:pt x="35750" y="2436199"/>
                  </a:cubicBezTo>
                  <a:cubicBezTo>
                    <a:pt x="115477" y="2441279"/>
                    <a:pt x="205479" y="2446359"/>
                    <a:pt x="293286" y="2450169"/>
                  </a:cubicBezTo>
                  <a:cubicBezTo>
                    <a:pt x="334995" y="2452709"/>
                    <a:pt x="376703" y="2456519"/>
                    <a:pt x="420607" y="2457789"/>
                  </a:cubicBezTo>
                  <a:cubicBezTo>
                    <a:pt x="449144" y="2459059"/>
                    <a:pt x="1256972" y="2455249"/>
                    <a:pt x="1283314" y="2456519"/>
                  </a:cubicBezTo>
                  <a:cubicBezTo>
                    <a:pt x="1329413" y="2457789"/>
                    <a:pt x="1375511" y="2460329"/>
                    <a:pt x="1421610" y="2461599"/>
                  </a:cubicBezTo>
                  <a:cubicBezTo>
                    <a:pt x="1443562" y="2462869"/>
                    <a:pt x="1463319" y="2462869"/>
                    <a:pt x="1485271" y="2462869"/>
                  </a:cubicBezTo>
                  <a:cubicBezTo>
                    <a:pt x="1584054" y="2462869"/>
                    <a:pt x="1680642" y="2461599"/>
                    <a:pt x="1779425" y="2462869"/>
                  </a:cubicBezTo>
                  <a:cubicBezTo>
                    <a:pt x="1816743" y="2462869"/>
                    <a:pt x="1856256" y="2465409"/>
                    <a:pt x="1893575" y="2465409"/>
                  </a:cubicBezTo>
                  <a:cubicBezTo>
                    <a:pt x="1950649" y="2465409"/>
                    <a:pt x="2005529" y="2461599"/>
                    <a:pt x="2062604" y="2461599"/>
                  </a:cubicBezTo>
                  <a:cubicBezTo>
                    <a:pt x="2130654" y="2461599"/>
                    <a:pt x="2196510" y="2462869"/>
                    <a:pt x="2264560" y="2462869"/>
                  </a:cubicBezTo>
                  <a:cubicBezTo>
                    <a:pt x="2354563" y="2462869"/>
                    <a:pt x="2446761" y="2462869"/>
                    <a:pt x="2536763" y="2461599"/>
                  </a:cubicBezTo>
                  <a:cubicBezTo>
                    <a:pt x="2617985" y="2460329"/>
                    <a:pt x="2697011" y="2457789"/>
                    <a:pt x="2768034" y="2455249"/>
                  </a:cubicBezTo>
                  <a:cubicBezTo>
                    <a:pt x="2773114" y="2455249"/>
                    <a:pt x="2778194" y="2452709"/>
                    <a:pt x="2784544" y="2451439"/>
                  </a:cubicBezTo>
                  <a:cubicBezTo>
                    <a:pt x="2784544" y="2438739"/>
                    <a:pt x="2785814" y="2426039"/>
                    <a:pt x="2785814" y="2408726"/>
                  </a:cubicBezTo>
                  <a:lnTo>
                    <a:pt x="2785814" y="2349848"/>
                  </a:lnTo>
                  <a:cubicBezTo>
                    <a:pt x="2787084" y="2252984"/>
                    <a:pt x="2789624" y="2154221"/>
                    <a:pt x="2788354" y="2057357"/>
                  </a:cubicBezTo>
                  <a:cubicBezTo>
                    <a:pt x="2787084" y="1920608"/>
                    <a:pt x="2799784" y="724051"/>
                    <a:pt x="2803594" y="587302"/>
                  </a:cubicBezTo>
                  <a:cubicBezTo>
                    <a:pt x="2806134" y="507532"/>
                    <a:pt x="2808674" y="427761"/>
                    <a:pt x="2808674" y="347991"/>
                  </a:cubicBezTo>
                  <a:cubicBezTo>
                    <a:pt x="2808674" y="281515"/>
                    <a:pt x="2809944" y="216939"/>
                    <a:pt x="2817564" y="152363"/>
                  </a:cubicBezTo>
                  <a:cubicBezTo>
                    <a:pt x="2821374" y="114377"/>
                    <a:pt x="2823914" y="76391"/>
                    <a:pt x="2818834" y="48260"/>
                  </a:cubicBezTo>
                  <a:cubicBezTo>
                    <a:pt x="2811214" y="48260"/>
                    <a:pt x="2804864" y="46990"/>
                    <a:pt x="2797244" y="46990"/>
                  </a:cubicBezTo>
                  <a:cubicBezTo>
                    <a:pt x="2764224" y="44450"/>
                    <a:pt x="2714573" y="44450"/>
                    <a:pt x="2655303" y="39370"/>
                  </a:cubicBezTo>
                  <a:cubicBezTo>
                    <a:pt x="2545544" y="31750"/>
                    <a:pt x="2433589" y="26670"/>
                    <a:pt x="2323830" y="26670"/>
                  </a:cubicBezTo>
                  <a:cubicBezTo>
                    <a:pt x="2246999" y="26670"/>
                    <a:pt x="2167972" y="30480"/>
                    <a:pt x="2091141" y="22860"/>
                  </a:cubicBezTo>
                  <a:lnTo>
                    <a:pt x="2069189" y="22860"/>
                  </a:lnTo>
                  <a:cubicBezTo>
                    <a:pt x="2005529" y="26670"/>
                    <a:pt x="1937478" y="31750"/>
                    <a:pt x="1871623" y="33020"/>
                  </a:cubicBezTo>
                  <a:cubicBezTo>
                    <a:pt x="1799182" y="34290"/>
                    <a:pt x="1728936" y="30480"/>
                    <a:pt x="1656495" y="29210"/>
                  </a:cubicBezTo>
                  <a:cubicBezTo>
                    <a:pt x="1588444" y="27940"/>
                    <a:pt x="1520393" y="26670"/>
                    <a:pt x="1454538" y="26670"/>
                  </a:cubicBezTo>
                  <a:cubicBezTo>
                    <a:pt x="1430391" y="26670"/>
                    <a:pt x="1408439" y="27940"/>
                    <a:pt x="1384292" y="26670"/>
                  </a:cubicBezTo>
                  <a:cubicBezTo>
                    <a:pt x="1300875" y="25400"/>
                    <a:pt x="438168" y="22860"/>
                    <a:pt x="352556" y="22860"/>
                  </a:cubicBezTo>
                  <a:cubicBezTo>
                    <a:pt x="277920" y="21590"/>
                    <a:pt x="203284" y="22860"/>
                    <a:pt x="128648" y="22860"/>
                  </a:cubicBezTo>
                  <a:cubicBezTo>
                    <a:pt x="89134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3989"/>
                    <a:pt x="30670" y="144766"/>
                    <a:pt x="33210" y="203644"/>
                  </a:cubicBezTo>
                  <a:cubicBezTo>
                    <a:pt x="35750" y="310005"/>
                    <a:pt x="37020" y="416365"/>
                    <a:pt x="37020" y="522726"/>
                  </a:cubicBezTo>
                  <a:cubicBezTo>
                    <a:pt x="37020" y="591100"/>
                    <a:pt x="35750" y="657576"/>
                    <a:pt x="34480" y="725951"/>
                  </a:cubicBezTo>
                  <a:cubicBezTo>
                    <a:pt x="33210" y="792426"/>
                    <a:pt x="21780" y="1918708"/>
                    <a:pt x="20510" y="1983284"/>
                  </a:cubicBezTo>
                  <a:lnTo>
                    <a:pt x="20510" y="2108638"/>
                  </a:lnTo>
                  <a:cubicBezTo>
                    <a:pt x="20510" y="2203603"/>
                    <a:pt x="19240" y="2300467"/>
                    <a:pt x="19240" y="2395431"/>
                  </a:cubicBezTo>
                  <a:cubicBezTo>
                    <a:pt x="19240" y="2408726"/>
                    <a:pt x="17970" y="2420122"/>
                    <a:pt x="16700" y="2432389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546220" y="4742599"/>
            <a:ext cx="5195560" cy="4668559"/>
            <a:chOff x="0" y="0"/>
            <a:chExt cx="2842774" cy="2554423"/>
          </a:xfrm>
        </p:grpSpPr>
        <p:sp>
          <p:nvSpPr>
            <p:cNvPr id="8" name="Freeform 8"/>
            <p:cNvSpPr/>
            <p:nvPr/>
          </p:nvSpPr>
          <p:spPr>
            <a:xfrm>
              <a:off x="16510" y="11430"/>
              <a:ext cx="2812294" cy="2530293"/>
            </a:xfrm>
            <a:custGeom>
              <a:avLst/>
              <a:gdLst/>
              <a:ahLst/>
              <a:cxnLst/>
              <a:rect l="l" t="t" r="r" b="b"/>
              <a:pathLst>
                <a:path w="2812294" h="2530293">
                  <a:moveTo>
                    <a:pt x="1270" y="0"/>
                  </a:moveTo>
                  <a:lnTo>
                    <a:pt x="2812294" y="15240"/>
                  </a:lnTo>
                  <a:lnTo>
                    <a:pt x="2780544" y="2530293"/>
                  </a:lnTo>
                  <a:lnTo>
                    <a:pt x="1015438" y="2530293"/>
                  </a:lnTo>
                  <a:lnTo>
                    <a:pt x="0" y="2503623"/>
                  </a:lnTo>
                  <a:lnTo>
                    <a:pt x="11430" y="811035"/>
                  </a:lnTo>
                  <a:close/>
                </a:path>
              </a:pathLst>
            </a:custGeom>
          </p:spPr>
        </p:sp>
        <p:sp>
          <p:nvSpPr>
            <p:cNvPr id="9" name="Freeform 9"/>
            <p:cNvSpPr/>
            <p:nvPr/>
          </p:nvSpPr>
          <p:spPr>
            <a:xfrm>
              <a:off x="1080" y="0"/>
              <a:ext cx="2839403" cy="2554423"/>
            </a:xfrm>
            <a:custGeom>
              <a:avLst/>
              <a:gdLst/>
              <a:ahLst/>
              <a:cxnLst/>
              <a:rect l="l" t="t" r="r" b="b"/>
              <a:pathLst>
                <a:path w="2839403" h="2554423">
                  <a:moveTo>
                    <a:pt x="2806134" y="2529023"/>
                  </a:moveTo>
                  <a:cubicBezTo>
                    <a:pt x="2803594" y="2532833"/>
                    <a:pt x="2799784" y="2537913"/>
                    <a:pt x="2795974" y="2541723"/>
                  </a:cubicBezTo>
                  <a:cubicBezTo>
                    <a:pt x="2792164" y="2544263"/>
                    <a:pt x="2787084" y="2546803"/>
                    <a:pt x="2783274" y="2546803"/>
                  </a:cubicBezTo>
                  <a:cubicBezTo>
                    <a:pt x="2683840" y="2545533"/>
                    <a:pt x="2565301" y="2551883"/>
                    <a:pt x="2444565" y="2554423"/>
                  </a:cubicBezTo>
                  <a:cubicBezTo>
                    <a:pt x="2407247" y="2554423"/>
                    <a:pt x="2367734" y="2553153"/>
                    <a:pt x="2330416" y="2553153"/>
                  </a:cubicBezTo>
                  <a:cubicBezTo>
                    <a:pt x="2246999" y="2551883"/>
                    <a:pt x="2163582" y="2550613"/>
                    <a:pt x="2080165" y="2550613"/>
                  </a:cubicBezTo>
                  <a:lnTo>
                    <a:pt x="1807962" y="2550613"/>
                  </a:lnTo>
                  <a:cubicBezTo>
                    <a:pt x="1746497" y="2550613"/>
                    <a:pt x="1687227" y="2549343"/>
                    <a:pt x="1625762" y="2549343"/>
                  </a:cubicBezTo>
                  <a:cubicBezTo>
                    <a:pt x="1573078" y="2549343"/>
                    <a:pt x="1518198" y="2549343"/>
                    <a:pt x="1465514" y="2550613"/>
                  </a:cubicBezTo>
                  <a:lnTo>
                    <a:pt x="1432586" y="2550613"/>
                  </a:lnTo>
                  <a:cubicBezTo>
                    <a:pt x="1355755" y="2549343"/>
                    <a:pt x="499633" y="2548073"/>
                    <a:pt x="422802" y="2545533"/>
                  </a:cubicBezTo>
                  <a:cubicBezTo>
                    <a:pt x="376703" y="2544263"/>
                    <a:pt x="330604" y="2539183"/>
                    <a:pt x="284506" y="2536643"/>
                  </a:cubicBezTo>
                  <a:cubicBezTo>
                    <a:pt x="201089" y="2531563"/>
                    <a:pt x="117672" y="2527753"/>
                    <a:pt x="40830" y="2522673"/>
                  </a:cubicBezTo>
                  <a:cubicBezTo>
                    <a:pt x="31940" y="2521403"/>
                    <a:pt x="23050" y="2518863"/>
                    <a:pt x="15430" y="2515053"/>
                  </a:cubicBezTo>
                  <a:cubicBezTo>
                    <a:pt x="4000" y="2509973"/>
                    <a:pt x="-1080" y="2498543"/>
                    <a:pt x="190" y="2480346"/>
                  </a:cubicBezTo>
                  <a:cubicBezTo>
                    <a:pt x="1460" y="2367087"/>
                    <a:pt x="2730" y="2251875"/>
                    <a:pt x="2730" y="2138616"/>
                  </a:cubicBezTo>
                  <a:cubicBezTo>
                    <a:pt x="4000" y="2023404"/>
                    <a:pt x="16700" y="814654"/>
                    <a:pt x="16700" y="699442"/>
                  </a:cubicBezTo>
                  <a:cubicBezTo>
                    <a:pt x="17970" y="588135"/>
                    <a:pt x="19240" y="476829"/>
                    <a:pt x="17970" y="363570"/>
                  </a:cubicBezTo>
                  <a:cubicBezTo>
                    <a:pt x="16700" y="252263"/>
                    <a:pt x="15430" y="142909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71573" y="3810"/>
                    <a:pt x="119867" y="2540"/>
                  </a:cubicBezTo>
                  <a:cubicBezTo>
                    <a:pt x="187918" y="0"/>
                    <a:pt x="258163" y="0"/>
                    <a:pt x="326214" y="0"/>
                  </a:cubicBezTo>
                  <a:cubicBezTo>
                    <a:pt x="411826" y="1270"/>
                    <a:pt x="1276728" y="3810"/>
                    <a:pt x="1362340" y="5080"/>
                  </a:cubicBezTo>
                  <a:cubicBezTo>
                    <a:pt x="1445757" y="6350"/>
                    <a:pt x="1529174" y="6350"/>
                    <a:pt x="1612591" y="6350"/>
                  </a:cubicBezTo>
                  <a:cubicBezTo>
                    <a:pt x="1658690" y="6350"/>
                    <a:pt x="1704789" y="6350"/>
                    <a:pt x="1750888" y="7620"/>
                  </a:cubicBezTo>
                  <a:cubicBezTo>
                    <a:pt x="1840890" y="10160"/>
                    <a:pt x="1933088" y="8890"/>
                    <a:pt x="2023090" y="1270"/>
                  </a:cubicBezTo>
                  <a:cubicBezTo>
                    <a:pt x="2060408" y="-1270"/>
                    <a:pt x="2097727" y="1270"/>
                    <a:pt x="2135045" y="1270"/>
                  </a:cubicBezTo>
                  <a:cubicBezTo>
                    <a:pt x="2218462" y="1270"/>
                    <a:pt x="2301878" y="0"/>
                    <a:pt x="2385295" y="2540"/>
                  </a:cubicBezTo>
                  <a:cubicBezTo>
                    <a:pt x="2490664" y="5080"/>
                    <a:pt x="2593838" y="12700"/>
                    <a:pt x="2699207" y="16510"/>
                  </a:cubicBezTo>
                  <a:cubicBezTo>
                    <a:pt x="2745305" y="19050"/>
                    <a:pt x="2774384" y="17780"/>
                    <a:pt x="2801054" y="20320"/>
                  </a:cubicBezTo>
                  <a:cubicBezTo>
                    <a:pt x="2809944" y="21590"/>
                    <a:pt x="2818834" y="24130"/>
                    <a:pt x="2827724" y="26670"/>
                  </a:cubicBezTo>
                  <a:cubicBezTo>
                    <a:pt x="2835344" y="29210"/>
                    <a:pt x="2839154" y="35560"/>
                    <a:pt x="2839154" y="45720"/>
                  </a:cubicBezTo>
                  <a:cubicBezTo>
                    <a:pt x="2840424" y="90185"/>
                    <a:pt x="2836614" y="148767"/>
                    <a:pt x="2832804" y="207350"/>
                  </a:cubicBezTo>
                  <a:cubicBezTo>
                    <a:pt x="2828994" y="256168"/>
                    <a:pt x="2827724" y="306940"/>
                    <a:pt x="2826454" y="355758"/>
                  </a:cubicBezTo>
                  <a:cubicBezTo>
                    <a:pt x="2823914" y="437774"/>
                    <a:pt x="2822644" y="519789"/>
                    <a:pt x="2821374" y="601804"/>
                  </a:cubicBezTo>
                  <a:cubicBezTo>
                    <a:pt x="2820104" y="677962"/>
                    <a:pt x="2818834" y="754119"/>
                    <a:pt x="2818834" y="830276"/>
                  </a:cubicBezTo>
                  <a:cubicBezTo>
                    <a:pt x="2818834" y="957204"/>
                    <a:pt x="2807404" y="2175718"/>
                    <a:pt x="2806134" y="2302647"/>
                  </a:cubicBezTo>
                  <a:cubicBezTo>
                    <a:pt x="2808674" y="2384662"/>
                    <a:pt x="2807404" y="2466677"/>
                    <a:pt x="2806134" y="2529023"/>
                  </a:cubicBezTo>
                  <a:close/>
                  <a:moveTo>
                    <a:pt x="16700" y="2498543"/>
                  </a:moveTo>
                  <a:cubicBezTo>
                    <a:pt x="21780" y="2499813"/>
                    <a:pt x="28130" y="2502353"/>
                    <a:pt x="35750" y="2502353"/>
                  </a:cubicBezTo>
                  <a:cubicBezTo>
                    <a:pt x="115477" y="2507433"/>
                    <a:pt x="205479" y="2512513"/>
                    <a:pt x="293286" y="2516323"/>
                  </a:cubicBezTo>
                  <a:cubicBezTo>
                    <a:pt x="334995" y="2518863"/>
                    <a:pt x="376703" y="2522673"/>
                    <a:pt x="420607" y="2523943"/>
                  </a:cubicBezTo>
                  <a:cubicBezTo>
                    <a:pt x="449144" y="2525213"/>
                    <a:pt x="1256972" y="2521403"/>
                    <a:pt x="1283314" y="2522673"/>
                  </a:cubicBezTo>
                  <a:cubicBezTo>
                    <a:pt x="1329413" y="2523943"/>
                    <a:pt x="1375511" y="2526483"/>
                    <a:pt x="1421610" y="2527753"/>
                  </a:cubicBezTo>
                  <a:cubicBezTo>
                    <a:pt x="1443562" y="2529023"/>
                    <a:pt x="1463319" y="2529023"/>
                    <a:pt x="1485271" y="2529023"/>
                  </a:cubicBezTo>
                  <a:cubicBezTo>
                    <a:pt x="1584054" y="2529023"/>
                    <a:pt x="1680642" y="2527753"/>
                    <a:pt x="1779425" y="2529023"/>
                  </a:cubicBezTo>
                  <a:cubicBezTo>
                    <a:pt x="1816743" y="2529023"/>
                    <a:pt x="1856256" y="2531563"/>
                    <a:pt x="1893575" y="2531563"/>
                  </a:cubicBezTo>
                  <a:cubicBezTo>
                    <a:pt x="1950649" y="2531563"/>
                    <a:pt x="2005529" y="2527753"/>
                    <a:pt x="2062604" y="2527753"/>
                  </a:cubicBezTo>
                  <a:cubicBezTo>
                    <a:pt x="2130654" y="2527753"/>
                    <a:pt x="2196510" y="2529023"/>
                    <a:pt x="2264560" y="2529023"/>
                  </a:cubicBezTo>
                  <a:cubicBezTo>
                    <a:pt x="2354563" y="2529023"/>
                    <a:pt x="2446761" y="2529023"/>
                    <a:pt x="2536763" y="2527753"/>
                  </a:cubicBezTo>
                  <a:cubicBezTo>
                    <a:pt x="2617985" y="2526483"/>
                    <a:pt x="2697011" y="2523943"/>
                    <a:pt x="2768034" y="2521403"/>
                  </a:cubicBezTo>
                  <a:cubicBezTo>
                    <a:pt x="2773114" y="2521403"/>
                    <a:pt x="2778194" y="2518863"/>
                    <a:pt x="2784544" y="2517593"/>
                  </a:cubicBezTo>
                  <a:cubicBezTo>
                    <a:pt x="2784544" y="2504893"/>
                    <a:pt x="2785814" y="2492193"/>
                    <a:pt x="2785814" y="2474488"/>
                  </a:cubicBezTo>
                  <a:lnTo>
                    <a:pt x="2785814" y="2413953"/>
                  </a:lnTo>
                  <a:cubicBezTo>
                    <a:pt x="2787084" y="2314363"/>
                    <a:pt x="2789624" y="2212820"/>
                    <a:pt x="2788354" y="2113230"/>
                  </a:cubicBezTo>
                  <a:cubicBezTo>
                    <a:pt x="2787084" y="1972632"/>
                    <a:pt x="2799784" y="742402"/>
                    <a:pt x="2803594" y="601804"/>
                  </a:cubicBezTo>
                  <a:cubicBezTo>
                    <a:pt x="2806134" y="519789"/>
                    <a:pt x="2808674" y="437774"/>
                    <a:pt x="2808674" y="355758"/>
                  </a:cubicBezTo>
                  <a:cubicBezTo>
                    <a:pt x="2808674" y="287412"/>
                    <a:pt x="2809944" y="221019"/>
                    <a:pt x="2817564" y="154625"/>
                  </a:cubicBezTo>
                  <a:cubicBezTo>
                    <a:pt x="2821374" y="115570"/>
                    <a:pt x="2823914" y="76516"/>
                    <a:pt x="2818834" y="48260"/>
                  </a:cubicBezTo>
                  <a:cubicBezTo>
                    <a:pt x="2811214" y="48260"/>
                    <a:pt x="2804864" y="46990"/>
                    <a:pt x="2797244" y="46990"/>
                  </a:cubicBezTo>
                  <a:cubicBezTo>
                    <a:pt x="2764224" y="44450"/>
                    <a:pt x="2714573" y="44450"/>
                    <a:pt x="2655303" y="39370"/>
                  </a:cubicBezTo>
                  <a:cubicBezTo>
                    <a:pt x="2545544" y="31750"/>
                    <a:pt x="2433589" y="26670"/>
                    <a:pt x="2323830" y="26670"/>
                  </a:cubicBezTo>
                  <a:cubicBezTo>
                    <a:pt x="2246999" y="26670"/>
                    <a:pt x="2167972" y="30480"/>
                    <a:pt x="2091141" y="22860"/>
                  </a:cubicBezTo>
                  <a:lnTo>
                    <a:pt x="2069189" y="22860"/>
                  </a:lnTo>
                  <a:cubicBezTo>
                    <a:pt x="2005529" y="26670"/>
                    <a:pt x="1937478" y="31750"/>
                    <a:pt x="1871623" y="33020"/>
                  </a:cubicBezTo>
                  <a:cubicBezTo>
                    <a:pt x="1799182" y="34290"/>
                    <a:pt x="1728936" y="30480"/>
                    <a:pt x="1656495" y="29210"/>
                  </a:cubicBezTo>
                  <a:cubicBezTo>
                    <a:pt x="1588444" y="27940"/>
                    <a:pt x="1520393" y="26670"/>
                    <a:pt x="1454538" y="26670"/>
                  </a:cubicBezTo>
                  <a:cubicBezTo>
                    <a:pt x="1430391" y="26670"/>
                    <a:pt x="1408439" y="27940"/>
                    <a:pt x="1384292" y="26670"/>
                  </a:cubicBezTo>
                  <a:cubicBezTo>
                    <a:pt x="1300875" y="25400"/>
                    <a:pt x="438168" y="22860"/>
                    <a:pt x="352556" y="22860"/>
                  </a:cubicBezTo>
                  <a:cubicBezTo>
                    <a:pt x="277920" y="21590"/>
                    <a:pt x="203284" y="22860"/>
                    <a:pt x="128648" y="22860"/>
                  </a:cubicBezTo>
                  <a:cubicBezTo>
                    <a:pt x="89134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4327"/>
                    <a:pt x="30670" y="146814"/>
                    <a:pt x="33210" y="207350"/>
                  </a:cubicBezTo>
                  <a:cubicBezTo>
                    <a:pt x="35750" y="316703"/>
                    <a:pt x="37020" y="426057"/>
                    <a:pt x="37020" y="535411"/>
                  </a:cubicBezTo>
                  <a:cubicBezTo>
                    <a:pt x="37020" y="605710"/>
                    <a:pt x="35750" y="674056"/>
                    <a:pt x="34480" y="744355"/>
                  </a:cubicBezTo>
                  <a:cubicBezTo>
                    <a:pt x="33210" y="812701"/>
                    <a:pt x="21780" y="1970680"/>
                    <a:pt x="20510" y="2037073"/>
                  </a:cubicBezTo>
                  <a:lnTo>
                    <a:pt x="20510" y="2165954"/>
                  </a:lnTo>
                  <a:cubicBezTo>
                    <a:pt x="20510" y="2263591"/>
                    <a:pt x="19240" y="2363182"/>
                    <a:pt x="19240" y="2460819"/>
                  </a:cubicBezTo>
                  <a:cubicBezTo>
                    <a:pt x="19240" y="2474488"/>
                    <a:pt x="17970" y="2486204"/>
                    <a:pt x="16700" y="2498543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2063740" y="4742599"/>
            <a:ext cx="5195560" cy="4668559"/>
            <a:chOff x="0" y="0"/>
            <a:chExt cx="2842774" cy="2554423"/>
          </a:xfrm>
        </p:grpSpPr>
        <p:sp>
          <p:nvSpPr>
            <p:cNvPr id="11" name="Freeform 11"/>
            <p:cNvSpPr/>
            <p:nvPr/>
          </p:nvSpPr>
          <p:spPr>
            <a:xfrm>
              <a:off x="16510" y="11430"/>
              <a:ext cx="2812294" cy="2530293"/>
            </a:xfrm>
            <a:custGeom>
              <a:avLst/>
              <a:gdLst/>
              <a:ahLst/>
              <a:cxnLst/>
              <a:rect l="l" t="t" r="r" b="b"/>
              <a:pathLst>
                <a:path w="2812294" h="2530293">
                  <a:moveTo>
                    <a:pt x="1270" y="0"/>
                  </a:moveTo>
                  <a:lnTo>
                    <a:pt x="2812294" y="15240"/>
                  </a:lnTo>
                  <a:lnTo>
                    <a:pt x="2780544" y="2530293"/>
                  </a:lnTo>
                  <a:lnTo>
                    <a:pt x="1015438" y="2530293"/>
                  </a:lnTo>
                  <a:lnTo>
                    <a:pt x="0" y="2503623"/>
                  </a:lnTo>
                  <a:lnTo>
                    <a:pt x="11430" y="811035"/>
                  </a:lnTo>
                  <a:close/>
                </a:path>
              </a:pathLst>
            </a:custGeom>
          </p:spPr>
        </p:sp>
        <p:sp>
          <p:nvSpPr>
            <p:cNvPr id="12" name="Freeform 12"/>
            <p:cNvSpPr/>
            <p:nvPr/>
          </p:nvSpPr>
          <p:spPr>
            <a:xfrm>
              <a:off x="1080" y="0"/>
              <a:ext cx="2839403" cy="2554423"/>
            </a:xfrm>
            <a:custGeom>
              <a:avLst/>
              <a:gdLst/>
              <a:ahLst/>
              <a:cxnLst/>
              <a:rect l="l" t="t" r="r" b="b"/>
              <a:pathLst>
                <a:path w="2839403" h="2554423">
                  <a:moveTo>
                    <a:pt x="2806134" y="2529023"/>
                  </a:moveTo>
                  <a:cubicBezTo>
                    <a:pt x="2803594" y="2532833"/>
                    <a:pt x="2799784" y="2537913"/>
                    <a:pt x="2795974" y="2541723"/>
                  </a:cubicBezTo>
                  <a:cubicBezTo>
                    <a:pt x="2792164" y="2544263"/>
                    <a:pt x="2787084" y="2546803"/>
                    <a:pt x="2783274" y="2546803"/>
                  </a:cubicBezTo>
                  <a:cubicBezTo>
                    <a:pt x="2683840" y="2545533"/>
                    <a:pt x="2565301" y="2551883"/>
                    <a:pt x="2444565" y="2554423"/>
                  </a:cubicBezTo>
                  <a:cubicBezTo>
                    <a:pt x="2407247" y="2554423"/>
                    <a:pt x="2367734" y="2553153"/>
                    <a:pt x="2330416" y="2553153"/>
                  </a:cubicBezTo>
                  <a:cubicBezTo>
                    <a:pt x="2246999" y="2551883"/>
                    <a:pt x="2163582" y="2550613"/>
                    <a:pt x="2080165" y="2550613"/>
                  </a:cubicBezTo>
                  <a:lnTo>
                    <a:pt x="1807962" y="2550613"/>
                  </a:lnTo>
                  <a:cubicBezTo>
                    <a:pt x="1746497" y="2550613"/>
                    <a:pt x="1687227" y="2549343"/>
                    <a:pt x="1625762" y="2549343"/>
                  </a:cubicBezTo>
                  <a:cubicBezTo>
                    <a:pt x="1573078" y="2549343"/>
                    <a:pt x="1518198" y="2549343"/>
                    <a:pt x="1465514" y="2550613"/>
                  </a:cubicBezTo>
                  <a:lnTo>
                    <a:pt x="1432586" y="2550613"/>
                  </a:lnTo>
                  <a:cubicBezTo>
                    <a:pt x="1355755" y="2549343"/>
                    <a:pt x="499633" y="2548073"/>
                    <a:pt x="422802" y="2545533"/>
                  </a:cubicBezTo>
                  <a:cubicBezTo>
                    <a:pt x="376703" y="2544263"/>
                    <a:pt x="330604" y="2539183"/>
                    <a:pt x="284506" y="2536643"/>
                  </a:cubicBezTo>
                  <a:cubicBezTo>
                    <a:pt x="201089" y="2531563"/>
                    <a:pt x="117672" y="2527753"/>
                    <a:pt x="40830" y="2522673"/>
                  </a:cubicBezTo>
                  <a:cubicBezTo>
                    <a:pt x="31940" y="2521403"/>
                    <a:pt x="23050" y="2518863"/>
                    <a:pt x="15430" y="2515053"/>
                  </a:cubicBezTo>
                  <a:cubicBezTo>
                    <a:pt x="4000" y="2509973"/>
                    <a:pt x="-1080" y="2498543"/>
                    <a:pt x="190" y="2480346"/>
                  </a:cubicBezTo>
                  <a:cubicBezTo>
                    <a:pt x="1460" y="2367087"/>
                    <a:pt x="2730" y="2251875"/>
                    <a:pt x="2730" y="2138616"/>
                  </a:cubicBezTo>
                  <a:cubicBezTo>
                    <a:pt x="4000" y="2023404"/>
                    <a:pt x="16700" y="814654"/>
                    <a:pt x="16700" y="699442"/>
                  </a:cubicBezTo>
                  <a:cubicBezTo>
                    <a:pt x="17970" y="588135"/>
                    <a:pt x="19240" y="476829"/>
                    <a:pt x="17970" y="363570"/>
                  </a:cubicBezTo>
                  <a:cubicBezTo>
                    <a:pt x="16700" y="252263"/>
                    <a:pt x="15430" y="142909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71573" y="3810"/>
                    <a:pt x="119867" y="2540"/>
                  </a:cubicBezTo>
                  <a:cubicBezTo>
                    <a:pt x="187918" y="0"/>
                    <a:pt x="258163" y="0"/>
                    <a:pt x="326214" y="0"/>
                  </a:cubicBezTo>
                  <a:cubicBezTo>
                    <a:pt x="411826" y="1270"/>
                    <a:pt x="1276728" y="3810"/>
                    <a:pt x="1362340" y="5080"/>
                  </a:cubicBezTo>
                  <a:cubicBezTo>
                    <a:pt x="1445757" y="6350"/>
                    <a:pt x="1529174" y="6350"/>
                    <a:pt x="1612591" y="6350"/>
                  </a:cubicBezTo>
                  <a:cubicBezTo>
                    <a:pt x="1658690" y="6350"/>
                    <a:pt x="1704789" y="6350"/>
                    <a:pt x="1750888" y="7620"/>
                  </a:cubicBezTo>
                  <a:cubicBezTo>
                    <a:pt x="1840890" y="10160"/>
                    <a:pt x="1933088" y="8890"/>
                    <a:pt x="2023090" y="1270"/>
                  </a:cubicBezTo>
                  <a:cubicBezTo>
                    <a:pt x="2060408" y="-1270"/>
                    <a:pt x="2097727" y="1270"/>
                    <a:pt x="2135045" y="1270"/>
                  </a:cubicBezTo>
                  <a:cubicBezTo>
                    <a:pt x="2218462" y="1270"/>
                    <a:pt x="2301878" y="0"/>
                    <a:pt x="2385295" y="2540"/>
                  </a:cubicBezTo>
                  <a:cubicBezTo>
                    <a:pt x="2490664" y="5080"/>
                    <a:pt x="2593838" y="12700"/>
                    <a:pt x="2699207" y="16510"/>
                  </a:cubicBezTo>
                  <a:cubicBezTo>
                    <a:pt x="2745305" y="19050"/>
                    <a:pt x="2774384" y="17780"/>
                    <a:pt x="2801054" y="20320"/>
                  </a:cubicBezTo>
                  <a:cubicBezTo>
                    <a:pt x="2809944" y="21590"/>
                    <a:pt x="2818834" y="24130"/>
                    <a:pt x="2827724" y="26670"/>
                  </a:cubicBezTo>
                  <a:cubicBezTo>
                    <a:pt x="2835344" y="29210"/>
                    <a:pt x="2839154" y="35560"/>
                    <a:pt x="2839154" y="45720"/>
                  </a:cubicBezTo>
                  <a:cubicBezTo>
                    <a:pt x="2840424" y="90185"/>
                    <a:pt x="2836614" y="148767"/>
                    <a:pt x="2832804" y="207350"/>
                  </a:cubicBezTo>
                  <a:cubicBezTo>
                    <a:pt x="2828994" y="256168"/>
                    <a:pt x="2827724" y="306940"/>
                    <a:pt x="2826454" y="355758"/>
                  </a:cubicBezTo>
                  <a:cubicBezTo>
                    <a:pt x="2823914" y="437774"/>
                    <a:pt x="2822644" y="519789"/>
                    <a:pt x="2821374" y="601804"/>
                  </a:cubicBezTo>
                  <a:cubicBezTo>
                    <a:pt x="2820104" y="677962"/>
                    <a:pt x="2818834" y="754119"/>
                    <a:pt x="2818834" y="830276"/>
                  </a:cubicBezTo>
                  <a:cubicBezTo>
                    <a:pt x="2818834" y="957204"/>
                    <a:pt x="2807404" y="2175718"/>
                    <a:pt x="2806134" y="2302647"/>
                  </a:cubicBezTo>
                  <a:cubicBezTo>
                    <a:pt x="2808674" y="2384662"/>
                    <a:pt x="2807404" y="2466677"/>
                    <a:pt x="2806134" y="2529023"/>
                  </a:cubicBezTo>
                  <a:close/>
                  <a:moveTo>
                    <a:pt x="16700" y="2498543"/>
                  </a:moveTo>
                  <a:cubicBezTo>
                    <a:pt x="21780" y="2499813"/>
                    <a:pt x="28130" y="2502353"/>
                    <a:pt x="35750" y="2502353"/>
                  </a:cubicBezTo>
                  <a:cubicBezTo>
                    <a:pt x="115477" y="2507433"/>
                    <a:pt x="205479" y="2512513"/>
                    <a:pt x="293286" y="2516323"/>
                  </a:cubicBezTo>
                  <a:cubicBezTo>
                    <a:pt x="334995" y="2518863"/>
                    <a:pt x="376703" y="2522673"/>
                    <a:pt x="420607" y="2523943"/>
                  </a:cubicBezTo>
                  <a:cubicBezTo>
                    <a:pt x="449144" y="2525213"/>
                    <a:pt x="1256972" y="2521403"/>
                    <a:pt x="1283314" y="2522673"/>
                  </a:cubicBezTo>
                  <a:cubicBezTo>
                    <a:pt x="1329413" y="2523943"/>
                    <a:pt x="1375511" y="2526483"/>
                    <a:pt x="1421610" y="2527753"/>
                  </a:cubicBezTo>
                  <a:cubicBezTo>
                    <a:pt x="1443562" y="2529023"/>
                    <a:pt x="1463319" y="2529023"/>
                    <a:pt x="1485271" y="2529023"/>
                  </a:cubicBezTo>
                  <a:cubicBezTo>
                    <a:pt x="1584054" y="2529023"/>
                    <a:pt x="1680642" y="2527753"/>
                    <a:pt x="1779425" y="2529023"/>
                  </a:cubicBezTo>
                  <a:cubicBezTo>
                    <a:pt x="1816743" y="2529023"/>
                    <a:pt x="1856256" y="2531563"/>
                    <a:pt x="1893575" y="2531563"/>
                  </a:cubicBezTo>
                  <a:cubicBezTo>
                    <a:pt x="1950649" y="2531563"/>
                    <a:pt x="2005529" y="2527753"/>
                    <a:pt x="2062604" y="2527753"/>
                  </a:cubicBezTo>
                  <a:cubicBezTo>
                    <a:pt x="2130654" y="2527753"/>
                    <a:pt x="2196510" y="2529023"/>
                    <a:pt x="2264560" y="2529023"/>
                  </a:cubicBezTo>
                  <a:cubicBezTo>
                    <a:pt x="2354563" y="2529023"/>
                    <a:pt x="2446761" y="2529023"/>
                    <a:pt x="2536763" y="2527753"/>
                  </a:cubicBezTo>
                  <a:cubicBezTo>
                    <a:pt x="2617985" y="2526483"/>
                    <a:pt x="2697011" y="2523943"/>
                    <a:pt x="2768034" y="2521403"/>
                  </a:cubicBezTo>
                  <a:cubicBezTo>
                    <a:pt x="2773114" y="2521403"/>
                    <a:pt x="2778194" y="2518863"/>
                    <a:pt x="2784544" y="2517593"/>
                  </a:cubicBezTo>
                  <a:cubicBezTo>
                    <a:pt x="2784544" y="2504893"/>
                    <a:pt x="2785814" y="2492193"/>
                    <a:pt x="2785814" y="2474488"/>
                  </a:cubicBezTo>
                  <a:lnTo>
                    <a:pt x="2785814" y="2413953"/>
                  </a:lnTo>
                  <a:cubicBezTo>
                    <a:pt x="2787084" y="2314363"/>
                    <a:pt x="2789624" y="2212820"/>
                    <a:pt x="2788354" y="2113230"/>
                  </a:cubicBezTo>
                  <a:cubicBezTo>
                    <a:pt x="2787084" y="1972632"/>
                    <a:pt x="2799784" y="742402"/>
                    <a:pt x="2803594" y="601804"/>
                  </a:cubicBezTo>
                  <a:cubicBezTo>
                    <a:pt x="2806134" y="519789"/>
                    <a:pt x="2808674" y="437774"/>
                    <a:pt x="2808674" y="355758"/>
                  </a:cubicBezTo>
                  <a:cubicBezTo>
                    <a:pt x="2808674" y="287412"/>
                    <a:pt x="2809944" y="221019"/>
                    <a:pt x="2817564" y="154625"/>
                  </a:cubicBezTo>
                  <a:cubicBezTo>
                    <a:pt x="2821374" y="115570"/>
                    <a:pt x="2823914" y="76516"/>
                    <a:pt x="2818834" y="48260"/>
                  </a:cubicBezTo>
                  <a:cubicBezTo>
                    <a:pt x="2811214" y="48260"/>
                    <a:pt x="2804864" y="46990"/>
                    <a:pt x="2797244" y="46990"/>
                  </a:cubicBezTo>
                  <a:cubicBezTo>
                    <a:pt x="2764224" y="44450"/>
                    <a:pt x="2714573" y="44450"/>
                    <a:pt x="2655303" y="39370"/>
                  </a:cubicBezTo>
                  <a:cubicBezTo>
                    <a:pt x="2545544" y="31750"/>
                    <a:pt x="2433589" y="26670"/>
                    <a:pt x="2323830" y="26670"/>
                  </a:cubicBezTo>
                  <a:cubicBezTo>
                    <a:pt x="2246999" y="26670"/>
                    <a:pt x="2167972" y="30480"/>
                    <a:pt x="2091141" y="22860"/>
                  </a:cubicBezTo>
                  <a:lnTo>
                    <a:pt x="2069189" y="22860"/>
                  </a:lnTo>
                  <a:cubicBezTo>
                    <a:pt x="2005529" y="26670"/>
                    <a:pt x="1937478" y="31750"/>
                    <a:pt x="1871623" y="33020"/>
                  </a:cubicBezTo>
                  <a:cubicBezTo>
                    <a:pt x="1799182" y="34290"/>
                    <a:pt x="1728936" y="30480"/>
                    <a:pt x="1656495" y="29210"/>
                  </a:cubicBezTo>
                  <a:cubicBezTo>
                    <a:pt x="1588444" y="27940"/>
                    <a:pt x="1520393" y="26670"/>
                    <a:pt x="1454538" y="26670"/>
                  </a:cubicBezTo>
                  <a:cubicBezTo>
                    <a:pt x="1430391" y="26670"/>
                    <a:pt x="1408439" y="27940"/>
                    <a:pt x="1384292" y="26670"/>
                  </a:cubicBezTo>
                  <a:cubicBezTo>
                    <a:pt x="1300875" y="25400"/>
                    <a:pt x="438168" y="22860"/>
                    <a:pt x="352556" y="22860"/>
                  </a:cubicBezTo>
                  <a:cubicBezTo>
                    <a:pt x="277920" y="21590"/>
                    <a:pt x="203284" y="22860"/>
                    <a:pt x="128648" y="22860"/>
                  </a:cubicBezTo>
                  <a:cubicBezTo>
                    <a:pt x="89134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4327"/>
                    <a:pt x="30670" y="146814"/>
                    <a:pt x="33210" y="207350"/>
                  </a:cubicBezTo>
                  <a:cubicBezTo>
                    <a:pt x="35750" y="316703"/>
                    <a:pt x="37020" y="426057"/>
                    <a:pt x="37020" y="535411"/>
                  </a:cubicBezTo>
                  <a:cubicBezTo>
                    <a:pt x="37020" y="605710"/>
                    <a:pt x="35750" y="674056"/>
                    <a:pt x="34480" y="744355"/>
                  </a:cubicBezTo>
                  <a:cubicBezTo>
                    <a:pt x="33210" y="812701"/>
                    <a:pt x="21780" y="1970680"/>
                    <a:pt x="20510" y="2037073"/>
                  </a:cubicBezTo>
                  <a:lnTo>
                    <a:pt x="20510" y="2165954"/>
                  </a:lnTo>
                  <a:cubicBezTo>
                    <a:pt x="20510" y="2263591"/>
                    <a:pt x="19240" y="2363182"/>
                    <a:pt x="19240" y="2460819"/>
                  </a:cubicBezTo>
                  <a:cubicBezTo>
                    <a:pt x="19240" y="2474488"/>
                    <a:pt x="17970" y="2486204"/>
                    <a:pt x="16700" y="2498543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439463" y="4308754"/>
            <a:ext cx="495768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STUDENT ASSISTANT ROLE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925710" y="4347388"/>
            <a:ext cx="4436579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CHALLENGES AND LIMITATIONS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610551" y="4308754"/>
            <a:ext cx="4182116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0"/>
              </a:lnSpc>
              <a:spcBef>
                <a:spcPct val="0"/>
              </a:spcBef>
            </a:pPr>
            <a:r>
              <a:rPr lang="en-US" sz="37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CATALOG </a:t>
            </a:r>
          </a:p>
          <a:p>
            <a:pPr marL="0" lvl="0" indent="0" algn="l">
              <a:lnSpc>
                <a:spcPts val="4440"/>
              </a:lnSpc>
              <a:spcBef>
                <a:spcPct val="0"/>
              </a:spcBef>
            </a:pPr>
            <a:r>
              <a:rPr lang="en-US" sz="37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ISSUES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3000368" y="-443384"/>
            <a:ext cx="5622767" cy="4569776"/>
          </a:xfrm>
          <a:custGeom>
            <a:avLst/>
            <a:gdLst/>
            <a:ahLst/>
            <a:cxnLst/>
            <a:rect l="l" t="t" r="r" b="b"/>
            <a:pathLst>
              <a:path w="5622767" h="4569776">
                <a:moveTo>
                  <a:pt x="0" y="0"/>
                </a:moveTo>
                <a:lnTo>
                  <a:pt x="5622768" y="0"/>
                </a:lnTo>
                <a:lnTo>
                  <a:pt x="5622768" y="4569777"/>
                </a:lnTo>
                <a:lnTo>
                  <a:pt x="0" y="45697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1028700" y="1208357"/>
            <a:ext cx="12923604" cy="1828799"/>
            <a:chOff x="0" y="0"/>
            <a:chExt cx="17231473" cy="2438399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61925"/>
              <a:ext cx="17231473" cy="166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F5E9DA"/>
                  </a:solidFill>
                  <a:latin typeface="Slopes"/>
                  <a:ea typeface="Slopes"/>
                  <a:cs typeface="Slopes"/>
                  <a:sym typeface="Slopes"/>
                </a:rPr>
                <a:t>PHYSICAL SHELF INVENTORY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" y="1771650"/>
              <a:ext cx="16552038" cy="666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39463" y="5804974"/>
            <a:ext cx="4374034" cy="1076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Pulling books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Condition assessment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Displays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56983" y="5804974"/>
            <a:ext cx="4374034" cy="252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W</a:t>
            </a:r>
            <a:r>
              <a:rPr lang="en-US" sz="22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hen providing list of titles to pull, place call # in order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Communicating with the public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Prioritize replacement copies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75205" y="5800183"/>
            <a:ext cx="4588035" cy="324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Multi-volume inconsistencies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Limited access points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Call number discrepancies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More titles in catalog than on shelf and vice versa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Workflow guidance document for ease of use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Facilitate access!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2874256"/>
            <a:chOff x="0" y="0"/>
            <a:chExt cx="1734364" cy="236085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234109"/>
            </a:xfrm>
            <a:custGeom>
              <a:avLst/>
              <a:gdLst/>
              <a:ahLst/>
              <a:cxnLst/>
              <a:rect l="l" t="t" r="r" b="b"/>
              <a:pathLst>
                <a:path w="1734688" h="234109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68683"/>
                    <a:pt x="16510" y="73525"/>
                    <a:pt x="17780" y="78282"/>
                  </a:cubicBezTo>
                  <a:cubicBezTo>
                    <a:pt x="19050" y="83125"/>
                    <a:pt x="17780" y="87967"/>
                    <a:pt x="16510" y="92894"/>
                  </a:cubicBezTo>
                  <a:cubicBezTo>
                    <a:pt x="15240" y="97906"/>
                    <a:pt x="2540" y="150489"/>
                    <a:pt x="2540" y="155501"/>
                  </a:cubicBezTo>
                  <a:cubicBezTo>
                    <a:pt x="2540" y="160428"/>
                    <a:pt x="1270" y="165355"/>
                    <a:pt x="0" y="170282"/>
                  </a:cubicBezTo>
                  <a:cubicBezTo>
                    <a:pt x="0" y="179499"/>
                    <a:pt x="3810" y="189659"/>
                    <a:pt x="15240" y="194739"/>
                  </a:cubicBezTo>
                  <a:cubicBezTo>
                    <a:pt x="22860" y="198549"/>
                    <a:pt x="31750" y="201089"/>
                    <a:pt x="40640" y="202359"/>
                  </a:cubicBezTo>
                  <a:cubicBezTo>
                    <a:pt x="89505" y="207439"/>
                    <a:pt x="138721" y="211249"/>
                    <a:pt x="187938" y="216329"/>
                  </a:cubicBezTo>
                  <a:cubicBezTo>
                    <a:pt x="215136" y="218869"/>
                    <a:pt x="242335" y="223949"/>
                    <a:pt x="269534" y="225219"/>
                  </a:cubicBezTo>
                  <a:cubicBezTo>
                    <a:pt x="314865" y="227759"/>
                    <a:pt x="819981" y="229029"/>
                    <a:pt x="865312" y="230299"/>
                  </a:cubicBezTo>
                  <a:cubicBezTo>
                    <a:pt x="871788" y="230299"/>
                    <a:pt x="878264" y="230299"/>
                    <a:pt x="884740" y="230299"/>
                  </a:cubicBezTo>
                  <a:cubicBezTo>
                    <a:pt x="915824" y="230299"/>
                    <a:pt x="948203" y="229029"/>
                    <a:pt x="979287" y="229029"/>
                  </a:cubicBezTo>
                  <a:cubicBezTo>
                    <a:pt x="1015552" y="229029"/>
                    <a:pt x="1050522" y="230299"/>
                    <a:pt x="1086787" y="230299"/>
                  </a:cubicBezTo>
                  <a:cubicBezTo>
                    <a:pt x="1139889" y="230299"/>
                    <a:pt x="1194286" y="230299"/>
                    <a:pt x="1247388" y="230299"/>
                  </a:cubicBezTo>
                  <a:cubicBezTo>
                    <a:pt x="1296604" y="230299"/>
                    <a:pt x="1345821" y="231569"/>
                    <a:pt x="1395037" y="232839"/>
                  </a:cubicBezTo>
                  <a:cubicBezTo>
                    <a:pt x="1417055" y="232839"/>
                    <a:pt x="1440368" y="234109"/>
                    <a:pt x="1462386" y="234109"/>
                  </a:cubicBezTo>
                  <a:cubicBezTo>
                    <a:pt x="1533621" y="232839"/>
                    <a:pt x="1603560" y="226489"/>
                    <a:pt x="1674674" y="226489"/>
                  </a:cubicBezTo>
                  <a:cubicBezTo>
                    <a:pt x="1678484" y="226489"/>
                    <a:pt x="1683564" y="223949"/>
                    <a:pt x="1687374" y="221409"/>
                  </a:cubicBezTo>
                  <a:cubicBezTo>
                    <a:pt x="1692454" y="217599"/>
                    <a:pt x="1694994" y="211249"/>
                    <a:pt x="1697534" y="208709"/>
                  </a:cubicBezTo>
                  <a:cubicBezTo>
                    <a:pt x="1698804" y="169688"/>
                    <a:pt x="1700074" y="166120"/>
                    <a:pt x="1701344" y="162552"/>
                  </a:cubicBezTo>
                  <a:cubicBezTo>
                    <a:pt x="1702614" y="157030"/>
                    <a:pt x="1712774" y="104022"/>
                    <a:pt x="1714044" y="98500"/>
                  </a:cubicBezTo>
                  <a:cubicBezTo>
                    <a:pt x="1714044" y="95187"/>
                    <a:pt x="1715314" y="91874"/>
                    <a:pt x="1716584" y="88561"/>
                  </a:cubicBezTo>
                  <a:cubicBezTo>
                    <a:pt x="1717854" y="84993"/>
                    <a:pt x="1719124" y="81426"/>
                    <a:pt x="1721664" y="77858"/>
                  </a:cubicBezTo>
                  <a:cubicBezTo>
                    <a:pt x="1722934" y="75734"/>
                    <a:pt x="1722934" y="73525"/>
                    <a:pt x="1728014" y="71402"/>
                  </a:cubicBezTo>
                  <a:cubicBezTo>
                    <a:pt x="1733094" y="68853"/>
                    <a:pt x="1735634" y="66390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62085" y="2536213"/>
            <a:ext cx="12776365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0"/>
              </a:lnSpc>
              <a:spcBef>
                <a:spcPct val="0"/>
              </a:spcBef>
            </a:pPr>
            <a:r>
              <a:rPr lang="en-US" sz="37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CATALOG SURPRISES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81050"/>
            <a:ext cx="12923604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CROSS CHECKING THE CATALOG</a:t>
            </a:r>
          </a:p>
        </p:txBody>
      </p:sp>
      <p:sp>
        <p:nvSpPr>
          <p:cNvPr id="6" name="Freeform 6"/>
          <p:cNvSpPr/>
          <p:nvPr/>
        </p:nvSpPr>
        <p:spPr>
          <a:xfrm>
            <a:off x="14402305" y="229071"/>
            <a:ext cx="3691143" cy="3335451"/>
          </a:xfrm>
          <a:custGeom>
            <a:avLst/>
            <a:gdLst/>
            <a:ahLst/>
            <a:cxnLst/>
            <a:rect l="l" t="t" r="r" b="b"/>
            <a:pathLst>
              <a:path w="3691143" h="3335451">
                <a:moveTo>
                  <a:pt x="0" y="0"/>
                </a:moveTo>
                <a:lnTo>
                  <a:pt x="3691143" y="0"/>
                </a:lnTo>
                <a:lnTo>
                  <a:pt x="3691143" y="3335452"/>
                </a:lnTo>
                <a:lnTo>
                  <a:pt x="0" y="3335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3671" y="3130462"/>
            <a:ext cx="13168634" cy="6814768"/>
          </a:xfrm>
          <a:custGeom>
            <a:avLst/>
            <a:gdLst/>
            <a:ahLst/>
            <a:cxnLst/>
            <a:rect l="l" t="t" r="r" b="b"/>
            <a:pathLst>
              <a:path w="13168634" h="6814768">
                <a:moveTo>
                  <a:pt x="0" y="0"/>
                </a:moveTo>
                <a:lnTo>
                  <a:pt x="13168634" y="0"/>
                </a:lnTo>
                <a:lnTo>
                  <a:pt x="13168634" y="6814768"/>
                </a:lnTo>
                <a:lnTo>
                  <a:pt x="0" y="6814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869995" y="7430727"/>
            <a:ext cx="2856995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red= in catalog, but not found on shelf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yellow=found on shelf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4800540" y="7277100"/>
            <a:ext cx="2998120" cy="2171421"/>
            <a:chOff x="0" y="0"/>
            <a:chExt cx="1640435" cy="588958"/>
          </a:xfrm>
        </p:grpSpPr>
        <p:sp>
          <p:nvSpPr>
            <p:cNvPr id="10" name="Freeform 10"/>
            <p:cNvSpPr/>
            <p:nvPr/>
          </p:nvSpPr>
          <p:spPr>
            <a:xfrm>
              <a:off x="16510" y="11430"/>
              <a:ext cx="1609955" cy="564828"/>
            </a:xfrm>
            <a:custGeom>
              <a:avLst/>
              <a:gdLst/>
              <a:ahLst/>
              <a:cxnLst/>
              <a:rect l="l" t="t" r="r" b="b"/>
              <a:pathLst>
                <a:path w="1609955" h="564828">
                  <a:moveTo>
                    <a:pt x="1270" y="0"/>
                  </a:moveTo>
                  <a:lnTo>
                    <a:pt x="1609955" y="15240"/>
                  </a:lnTo>
                  <a:lnTo>
                    <a:pt x="1578205" y="564828"/>
                  </a:lnTo>
                  <a:lnTo>
                    <a:pt x="579258" y="564828"/>
                  </a:lnTo>
                  <a:lnTo>
                    <a:pt x="0" y="538158"/>
                  </a:lnTo>
                  <a:lnTo>
                    <a:pt x="11430" y="200708"/>
                  </a:lnTo>
                  <a:close/>
                </a:path>
              </a:pathLst>
            </a:custGeom>
          </p:spPr>
        </p:sp>
        <p:sp>
          <p:nvSpPr>
            <p:cNvPr id="11" name="Freeform 11"/>
            <p:cNvSpPr/>
            <p:nvPr/>
          </p:nvSpPr>
          <p:spPr>
            <a:xfrm>
              <a:off x="1080" y="0"/>
              <a:ext cx="1637064" cy="588958"/>
            </a:xfrm>
            <a:custGeom>
              <a:avLst/>
              <a:gdLst/>
              <a:ahLst/>
              <a:cxnLst/>
              <a:rect l="l" t="t" r="r" b="b"/>
              <a:pathLst>
                <a:path w="1637064" h="588958">
                  <a:moveTo>
                    <a:pt x="1603795" y="563558"/>
                  </a:moveTo>
                  <a:cubicBezTo>
                    <a:pt x="1601255" y="567368"/>
                    <a:pt x="1597445" y="572448"/>
                    <a:pt x="1593635" y="576258"/>
                  </a:cubicBezTo>
                  <a:cubicBezTo>
                    <a:pt x="1589825" y="578798"/>
                    <a:pt x="1584745" y="581338"/>
                    <a:pt x="1580935" y="581338"/>
                  </a:cubicBezTo>
                  <a:cubicBezTo>
                    <a:pt x="1512711" y="580068"/>
                    <a:pt x="1446876" y="586418"/>
                    <a:pt x="1379823" y="588958"/>
                  </a:cubicBezTo>
                  <a:cubicBezTo>
                    <a:pt x="1359097" y="588958"/>
                    <a:pt x="1337153" y="587688"/>
                    <a:pt x="1316427" y="587688"/>
                  </a:cubicBezTo>
                  <a:cubicBezTo>
                    <a:pt x="1270099" y="586418"/>
                    <a:pt x="1223771" y="585148"/>
                    <a:pt x="1177443" y="585148"/>
                  </a:cubicBezTo>
                  <a:lnTo>
                    <a:pt x="1026268" y="585148"/>
                  </a:lnTo>
                  <a:cubicBezTo>
                    <a:pt x="992132" y="585148"/>
                    <a:pt x="959215" y="583878"/>
                    <a:pt x="925078" y="583878"/>
                  </a:cubicBezTo>
                  <a:cubicBezTo>
                    <a:pt x="895819" y="583878"/>
                    <a:pt x="865340" y="583878"/>
                    <a:pt x="836080" y="585148"/>
                  </a:cubicBezTo>
                  <a:lnTo>
                    <a:pt x="817793" y="585148"/>
                  </a:lnTo>
                  <a:cubicBezTo>
                    <a:pt x="775122" y="583878"/>
                    <a:pt x="299652" y="582608"/>
                    <a:pt x="256982" y="580068"/>
                  </a:cubicBezTo>
                  <a:cubicBezTo>
                    <a:pt x="231379" y="578798"/>
                    <a:pt x="205777" y="573718"/>
                    <a:pt x="180175" y="571178"/>
                  </a:cubicBezTo>
                  <a:cubicBezTo>
                    <a:pt x="133847" y="566098"/>
                    <a:pt x="87519" y="562288"/>
                    <a:pt x="40830" y="557208"/>
                  </a:cubicBezTo>
                  <a:cubicBezTo>
                    <a:pt x="31940" y="555938"/>
                    <a:pt x="23050" y="553398"/>
                    <a:pt x="15430" y="549588"/>
                  </a:cubicBezTo>
                  <a:cubicBezTo>
                    <a:pt x="4000" y="544508"/>
                    <a:pt x="-1080" y="533078"/>
                    <a:pt x="190" y="521757"/>
                  </a:cubicBezTo>
                  <a:cubicBezTo>
                    <a:pt x="1460" y="500606"/>
                    <a:pt x="2730" y="479089"/>
                    <a:pt x="2730" y="457937"/>
                  </a:cubicBezTo>
                  <a:cubicBezTo>
                    <a:pt x="4000" y="436421"/>
                    <a:pt x="16700" y="210679"/>
                    <a:pt x="16700" y="189163"/>
                  </a:cubicBezTo>
                  <a:cubicBezTo>
                    <a:pt x="17970" y="168376"/>
                    <a:pt x="19240" y="147588"/>
                    <a:pt x="17970" y="126437"/>
                  </a:cubicBezTo>
                  <a:cubicBezTo>
                    <a:pt x="16700" y="105649"/>
                    <a:pt x="15430" y="85227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61917" y="3810"/>
                    <a:pt x="88738" y="2540"/>
                  </a:cubicBezTo>
                  <a:cubicBezTo>
                    <a:pt x="126532" y="0"/>
                    <a:pt x="165545" y="0"/>
                    <a:pt x="203339" y="0"/>
                  </a:cubicBezTo>
                  <a:cubicBezTo>
                    <a:pt x="250886" y="1270"/>
                    <a:pt x="731233" y="3810"/>
                    <a:pt x="778780" y="5080"/>
                  </a:cubicBezTo>
                  <a:cubicBezTo>
                    <a:pt x="825108" y="6350"/>
                    <a:pt x="871436" y="6350"/>
                    <a:pt x="917763" y="6350"/>
                  </a:cubicBezTo>
                  <a:cubicBezTo>
                    <a:pt x="943366" y="6350"/>
                    <a:pt x="968968" y="6350"/>
                    <a:pt x="994570" y="7620"/>
                  </a:cubicBezTo>
                  <a:cubicBezTo>
                    <a:pt x="1044555" y="10160"/>
                    <a:pt x="1095760" y="8890"/>
                    <a:pt x="1145745" y="1270"/>
                  </a:cubicBezTo>
                  <a:cubicBezTo>
                    <a:pt x="1166471" y="-1270"/>
                    <a:pt x="1187197" y="1270"/>
                    <a:pt x="1207922" y="1270"/>
                  </a:cubicBezTo>
                  <a:cubicBezTo>
                    <a:pt x="1254250" y="1270"/>
                    <a:pt x="1300578" y="0"/>
                    <a:pt x="1346906" y="2540"/>
                  </a:cubicBezTo>
                  <a:cubicBezTo>
                    <a:pt x="1405425" y="5080"/>
                    <a:pt x="1462726" y="12700"/>
                    <a:pt x="1521245" y="16510"/>
                  </a:cubicBezTo>
                  <a:cubicBezTo>
                    <a:pt x="1546847" y="19050"/>
                    <a:pt x="1572045" y="17780"/>
                    <a:pt x="1598715" y="20320"/>
                  </a:cubicBezTo>
                  <a:cubicBezTo>
                    <a:pt x="1607605" y="21590"/>
                    <a:pt x="1616495" y="24130"/>
                    <a:pt x="1625385" y="26670"/>
                  </a:cubicBezTo>
                  <a:cubicBezTo>
                    <a:pt x="1633005" y="29210"/>
                    <a:pt x="1636815" y="35560"/>
                    <a:pt x="1636815" y="45720"/>
                  </a:cubicBezTo>
                  <a:cubicBezTo>
                    <a:pt x="1638085" y="75380"/>
                    <a:pt x="1634275" y="86321"/>
                    <a:pt x="1630465" y="97261"/>
                  </a:cubicBezTo>
                  <a:cubicBezTo>
                    <a:pt x="1626655" y="106379"/>
                    <a:pt x="1625385" y="115861"/>
                    <a:pt x="1624115" y="124978"/>
                  </a:cubicBezTo>
                  <a:cubicBezTo>
                    <a:pt x="1621575" y="140295"/>
                    <a:pt x="1620305" y="155611"/>
                    <a:pt x="1619035" y="170928"/>
                  </a:cubicBezTo>
                  <a:cubicBezTo>
                    <a:pt x="1617765" y="185151"/>
                    <a:pt x="1616495" y="199374"/>
                    <a:pt x="1616495" y="213597"/>
                  </a:cubicBezTo>
                  <a:cubicBezTo>
                    <a:pt x="1616495" y="237301"/>
                    <a:pt x="1605065" y="464866"/>
                    <a:pt x="1603795" y="488571"/>
                  </a:cubicBezTo>
                  <a:cubicBezTo>
                    <a:pt x="1606335" y="503888"/>
                    <a:pt x="1605065" y="519205"/>
                    <a:pt x="1603795" y="563558"/>
                  </a:cubicBezTo>
                  <a:close/>
                  <a:moveTo>
                    <a:pt x="16700" y="533078"/>
                  </a:moveTo>
                  <a:cubicBezTo>
                    <a:pt x="21780" y="534348"/>
                    <a:pt x="28130" y="536888"/>
                    <a:pt x="35750" y="536888"/>
                  </a:cubicBezTo>
                  <a:cubicBezTo>
                    <a:pt x="86300" y="541968"/>
                    <a:pt x="136285" y="547048"/>
                    <a:pt x="185052" y="550857"/>
                  </a:cubicBezTo>
                  <a:cubicBezTo>
                    <a:pt x="208216" y="553398"/>
                    <a:pt x="231379" y="557207"/>
                    <a:pt x="255763" y="558478"/>
                  </a:cubicBezTo>
                  <a:cubicBezTo>
                    <a:pt x="271612" y="559748"/>
                    <a:pt x="720260" y="555938"/>
                    <a:pt x="734890" y="557207"/>
                  </a:cubicBezTo>
                  <a:cubicBezTo>
                    <a:pt x="760492" y="558478"/>
                    <a:pt x="786095" y="561018"/>
                    <a:pt x="811697" y="562288"/>
                  </a:cubicBezTo>
                  <a:cubicBezTo>
                    <a:pt x="823889" y="563557"/>
                    <a:pt x="834861" y="563557"/>
                    <a:pt x="847052" y="563557"/>
                  </a:cubicBezTo>
                  <a:cubicBezTo>
                    <a:pt x="901914" y="563557"/>
                    <a:pt x="955557" y="562288"/>
                    <a:pt x="1010419" y="563557"/>
                  </a:cubicBezTo>
                  <a:cubicBezTo>
                    <a:pt x="1031145" y="563557"/>
                    <a:pt x="1053089" y="566098"/>
                    <a:pt x="1073815" y="566098"/>
                  </a:cubicBezTo>
                  <a:cubicBezTo>
                    <a:pt x="1105513" y="566098"/>
                    <a:pt x="1135992" y="562288"/>
                    <a:pt x="1167690" y="562288"/>
                  </a:cubicBezTo>
                  <a:cubicBezTo>
                    <a:pt x="1205484" y="562288"/>
                    <a:pt x="1242058" y="563557"/>
                    <a:pt x="1279852" y="563557"/>
                  </a:cubicBezTo>
                  <a:cubicBezTo>
                    <a:pt x="1329838" y="563557"/>
                    <a:pt x="1381042" y="563557"/>
                    <a:pt x="1431027" y="562288"/>
                  </a:cubicBezTo>
                  <a:cubicBezTo>
                    <a:pt x="1476136" y="561018"/>
                    <a:pt x="1520026" y="558478"/>
                    <a:pt x="1565695" y="555938"/>
                  </a:cubicBezTo>
                  <a:cubicBezTo>
                    <a:pt x="1570775" y="555938"/>
                    <a:pt x="1575855" y="553398"/>
                    <a:pt x="1582205" y="552128"/>
                  </a:cubicBezTo>
                  <a:cubicBezTo>
                    <a:pt x="1582205" y="539428"/>
                    <a:pt x="1583475" y="526728"/>
                    <a:pt x="1583475" y="520663"/>
                  </a:cubicBezTo>
                  <a:lnTo>
                    <a:pt x="1583475" y="509358"/>
                  </a:lnTo>
                  <a:cubicBezTo>
                    <a:pt x="1584745" y="490759"/>
                    <a:pt x="1587285" y="471795"/>
                    <a:pt x="1586015" y="453196"/>
                  </a:cubicBezTo>
                  <a:cubicBezTo>
                    <a:pt x="1584745" y="426939"/>
                    <a:pt x="1597445" y="197186"/>
                    <a:pt x="1601255" y="170928"/>
                  </a:cubicBezTo>
                  <a:cubicBezTo>
                    <a:pt x="1603795" y="155611"/>
                    <a:pt x="1606335" y="140295"/>
                    <a:pt x="1606335" y="124978"/>
                  </a:cubicBezTo>
                  <a:cubicBezTo>
                    <a:pt x="1606335" y="112214"/>
                    <a:pt x="1607605" y="99814"/>
                    <a:pt x="1615225" y="87415"/>
                  </a:cubicBezTo>
                  <a:cubicBezTo>
                    <a:pt x="1619035" y="80121"/>
                    <a:pt x="1621575" y="72827"/>
                    <a:pt x="1616495" y="48260"/>
                  </a:cubicBezTo>
                  <a:cubicBezTo>
                    <a:pt x="1608875" y="48260"/>
                    <a:pt x="1602525" y="46990"/>
                    <a:pt x="1594905" y="46990"/>
                  </a:cubicBezTo>
                  <a:cubicBezTo>
                    <a:pt x="1561885" y="44450"/>
                    <a:pt x="1529779" y="44450"/>
                    <a:pt x="1496862" y="39370"/>
                  </a:cubicBezTo>
                  <a:cubicBezTo>
                    <a:pt x="1435904" y="31750"/>
                    <a:pt x="1373727" y="26670"/>
                    <a:pt x="1312769" y="26670"/>
                  </a:cubicBezTo>
                  <a:cubicBezTo>
                    <a:pt x="1270099" y="26670"/>
                    <a:pt x="1226210" y="30480"/>
                    <a:pt x="1183539" y="22860"/>
                  </a:cubicBezTo>
                  <a:lnTo>
                    <a:pt x="1171348" y="22860"/>
                  </a:lnTo>
                  <a:cubicBezTo>
                    <a:pt x="1135992" y="26670"/>
                    <a:pt x="1098198" y="31750"/>
                    <a:pt x="1061624" y="33020"/>
                  </a:cubicBezTo>
                  <a:cubicBezTo>
                    <a:pt x="1021392" y="34290"/>
                    <a:pt x="982379" y="30480"/>
                    <a:pt x="942146" y="29210"/>
                  </a:cubicBezTo>
                  <a:cubicBezTo>
                    <a:pt x="904353" y="27940"/>
                    <a:pt x="866559" y="26670"/>
                    <a:pt x="829984" y="26670"/>
                  </a:cubicBezTo>
                  <a:cubicBezTo>
                    <a:pt x="816573" y="26670"/>
                    <a:pt x="804382" y="27940"/>
                    <a:pt x="790971" y="26670"/>
                  </a:cubicBezTo>
                  <a:cubicBezTo>
                    <a:pt x="744643" y="25400"/>
                    <a:pt x="265516" y="22860"/>
                    <a:pt x="217969" y="22860"/>
                  </a:cubicBezTo>
                  <a:cubicBezTo>
                    <a:pt x="176517" y="21590"/>
                    <a:pt x="135066" y="22860"/>
                    <a:pt x="93615" y="22860"/>
                  </a:cubicBezTo>
                  <a:cubicBezTo>
                    <a:pt x="71670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74286"/>
                    <a:pt x="30670" y="85956"/>
                    <a:pt x="33210" y="97261"/>
                  </a:cubicBezTo>
                  <a:cubicBezTo>
                    <a:pt x="35750" y="117684"/>
                    <a:pt x="37020" y="138106"/>
                    <a:pt x="37020" y="158529"/>
                  </a:cubicBezTo>
                  <a:cubicBezTo>
                    <a:pt x="37020" y="171658"/>
                    <a:pt x="35750" y="184422"/>
                    <a:pt x="34480" y="197550"/>
                  </a:cubicBezTo>
                  <a:cubicBezTo>
                    <a:pt x="33210" y="210315"/>
                    <a:pt x="21780" y="426574"/>
                    <a:pt x="20510" y="438973"/>
                  </a:cubicBezTo>
                  <a:lnTo>
                    <a:pt x="20510" y="463043"/>
                  </a:lnTo>
                  <a:cubicBezTo>
                    <a:pt x="20510" y="481277"/>
                    <a:pt x="19240" y="499876"/>
                    <a:pt x="19240" y="518111"/>
                  </a:cubicBezTo>
                  <a:cubicBezTo>
                    <a:pt x="19240" y="520663"/>
                    <a:pt x="17970" y="522852"/>
                    <a:pt x="16700" y="533078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6680" y="2789017"/>
            <a:ext cx="11014639" cy="4708966"/>
            <a:chOff x="0" y="0"/>
            <a:chExt cx="5092390" cy="2177093"/>
          </a:xfrm>
        </p:grpSpPr>
        <p:sp>
          <p:nvSpPr>
            <p:cNvPr id="3" name="Freeform 3"/>
            <p:cNvSpPr/>
            <p:nvPr/>
          </p:nvSpPr>
          <p:spPr>
            <a:xfrm>
              <a:off x="-215" y="1270"/>
              <a:ext cx="5093874" cy="2175117"/>
            </a:xfrm>
            <a:custGeom>
              <a:avLst/>
              <a:gdLst/>
              <a:ahLst/>
              <a:cxnLst/>
              <a:rect l="l" t="t" r="r" b="b"/>
              <a:pathLst>
                <a:path w="5093874" h="2175117">
                  <a:moveTo>
                    <a:pt x="5090065" y="1865761"/>
                  </a:moveTo>
                  <a:cubicBezTo>
                    <a:pt x="5090065" y="1768986"/>
                    <a:pt x="5093875" y="1670572"/>
                    <a:pt x="5087525" y="1573797"/>
                  </a:cubicBezTo>
                  <a:cubicBezTo>
                    <a:pt x="5079905" y="1509828"/>
                    <a:pt x="5068475" y="248479"/>
                    <a:pt x="5068475" y="184510"/>
                  </a:cubicBezTo>
                  <a:cubicBezTo>
                    <a:pt x="5065935" y="140223"/>
                    <a:pt x="5064665" y="94296"/>
                    <a:pt x="5062125" y="54610"/>
                  </a:cubicBezTo>
                  <a:cubicBezTo>
                    <a:pt x="5062125" y="44450"/>
                    <a:pt x="5060855" y="34290"/>
                    <a:pt x="5059585" y="21590"/>
                  </a:cubicBezTo>
                  <a:cubicBezTo>
                    <a:pt x="5049425" y="19050"/>
                    <a:pt x="5040535" y="17780"/>
                    <a:pt x="5030375" y="16510"/>
                  </a:cubicBezTo>
                  <a:cubicBezTo>
                    <a:pt x="5011074" y="15240"/>
                    <a:pt x="4987277" y="16510"/>
                    <a:pt x="4967446" y="16510"/>
                  </a:cubicBezTo>
                  <a:cubicBezTo>
                    <a:pt x="4868290" y="13970"/>
                    <a:pt x="4769135" y="8890"/>
                    <a:pt x="4669979" y="7620"/>
                  </a:cubicBezTo>
                  <a:cubicBezTo>
                    <a:pt x="4483567" y="5080"/>
                    <a:pt x="4293189" y="3810"/>
                    <a:pt x="4106776" y="2540"/>
                  </a:cubicBezTo>
                  <a:cubicBezTo>
                    <a:pt x="4039351" y="2540"/>
                    <a:pt x="3967959" y="0"/>
                    <a:pt x="3900533" y="0"/>
                  </a:cubicBezTo>
                  <a:cubicBezTo>
                    <a:pt x="3737918" y="0"/>
                    <a:pt x="3579269" y="1270"/>
                    <a:pt x="3416654" y="1270"/>
                  </a:cubicBezTo>
                  <a:cubicBezTo>
                    <a:pt x="3321465" y="1270"/>
                    <a:pt x="3226276" y="3810"/>
                    <a:pt x="3127120" y="3810"/>
                  </a:cubicBezTo>
                  <a:cubicBezTo>
                    <a:pt x="3027965" y="5080"/>
                    <a:pt x="1231267" y="7620"/>
                    <a:pt x="1132112" y="7620"/>
                  </a:cubicBezTo>
                  <a:cubicBezTo>
                    <a:pt x="1052788" y="7620"/>
                    <a:pt x="973463" y="6350"/>
                    <a:pt x="894139" y="7620"/>
                  </a:cubicBezTo>
                  <a:cubicBezTo>
                    <a:pt x="822747" y="8890"/>
                    <a:pt x="747389" y="11430"/>
                    <a:pt x="675997" y="12700"/>
                  </a:cubicBezTo>
                  <a:cubicBezTo>
                    <a:pt x="600639" y="15240"/>
                    <a:pt x="525280" y="16510"/>
                    <a:pt x="453889" y="19050"/>
                  </a:cubicBezTo>
                  <a:cubicBezTo>
                    <a:pt x="346801" y="21590"/>
                    <a:pt x="235746" y="24130"/>
                    <a:pt x="128658" y="27940"/>
                  </a:cubicBezTo>
                  <a:cubicBezTo>
                    <a:pt x="6519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1333"/>
                    <a:pt x="6565" y="109058"/>
                    <a:pt x="5295" y="145144"/>
                  </a:cubicBezTo>
                  <a:cubicBezTo>
                    <a:pt x="4025" y="166467"/>
                    <a:pt x="5295" y="189430"/>
                    <a:pt x="4025" y="210754"/>
                  </a:cubicBezTo>
                  <a:cubicBezTo>
                    <a:pt x="-3595" y="319010"/>
                    <a:pt x="1485" y="1659090"/>
                    <a:pt x="4025" y="1768986"/>
                  </a:cubicBezTo>
                  <a:cubicBezTo>
                    <a:pt x="2755" y="1855920"/>
                    <a:pt x="7835" y="1941212"/>
                    <a:pt x="7835" y="2028145"/>
                  </a:cubicBezTo>
                  <a:cubicBezTo>
                    <a:pt x="7835" y="2069151"/>
                    <a:pt x="11645" y="2111798"/>
                    <a:pt x="4025" y="2145343"/>
                  </a:cubicBezTo>
                  <a:cubicBezTo>
                    <a:pt x="1485" y="2154233"/>
                    <a:pt x="6565" y="2160583"/>
                    <a:pt x="15455" y="2161853"/>
                  </a:cubicBezTo>
                  <a:cubicBezTo>
                    <a:pt x="25615" y="2163123"/>
                    <a:pt x="34505" y="2163123"/>
                    <a:pt x="44665" y="2163123"/>
                  </a:cubicBezTo>
                  <a:cubicBezTo>
                    <a:pt x="160388" y="2164393"/>
                    <a:pt x="287307" y="2164393"/>
                    <a:pt x="418192" y="2165663"/>
                  </a:cubicBezTo>
                  <a:cubicBezTo>
                    <a:pt x="489584" y="2166933"/>
                    <a:pt x="560976" y="2168203"/>
                    <a:pt x="628402" y="2169473"/>
                  </a:cubicBezTo>
                  <a:cubicBezTo>
                    <a:pt x="747389" y="2170743"/>
                    <a:pt x="862409" y="2170743"/>
                    <a:pt x="981396" y="2172013"/>
                  </a:cubicBezTo>
                  <a:cubicBezTo>
                    <a:pt x="1028990" y="2172013"/>
                    <a:pt x="1072619" y="2172013"/>
                    <a:pt x="1120213" y="2170743"/>
                  </a:cubicBezTo>
                  <a:cubicBezTo>
                    <a:pt x="1140044" y="2170743"/>
                    <a:pt x="1163842" y="2169473"/>
                    <a:pt x="1183673" y="2169473"/>
                  </a:cubicBezTo>
                  <a:cubicBezTo>
                    <a:pt x="1262997" y="2170743"/>
                    <a:pt x="2849485" y="2161853"/>
                    <a:pt x="2928809" y="2163123"/>
                  </a:cubicBezTo>
                  <a:cubicBezTo>
                    <a:pt x="3039863" y="2164393"/>
                    <a:pt x="3345262" y="2164393"/>
                    <a:pt x="3456316" y="2164393"/>
                  </a:cubicBezTo>
                  <a:cubicBezTo>
                    <a:pt x="3499945" y="2164393"/>
                    <a:pt x="3539607" y="2163123"/>
                    <a:pt x="3583235" y="2163123"/>
                  </a:cubicBezTo>
                  <a:cubicBezTo>
                    <a:pt x="3654627" y="2164393"/>
                    <a:pt x="3726019" y="2165663"/>
                    <a:pt x="3797411" y="2166933"/>
                  </a:cubicBezTo>
                  <a:cubicBezTo>
                    <a:pt x="3952094" y="2169473"/>
                    <a:pt x="4102810" y="2166933"/>
                    <a:pt x="4257492" y="2170743"/>
                  </a:cubicBezTo>
                  <a:cubicBezTo>
                    <a:pt x="4515297" y="2175823"/>
                    <a:pt x="4777067" y="2169473"/>
                    <a:pt x="5030375" y="2174553"/>
                  </a:cubicBezTo>
                  <a:cubicBezTo>
                    <a:pt x="5050695" y="2175823"/>
                    <a:pt x="5071015" y="2174553"/>
                    <a:pt x="5093875" y="2174553"/>
                  </a:cubicBezTo>
                  <a:cubicBezTo>
                    <a:pt x="5093875" y="2150423"/>
                    <a:pt x="5093875" y="2137723"/>
                    <a:pt x="5093875" y="2113438"/>
                  </a:cubicBezTo>
                  <a:cubicBezTo>
                    <a:pt x="5092605" y="2029785"/>
                    <a:pt x="5090065" y="1951054"/>
                    <a:pt x="5090065" y="1865761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222890" y="3930650"/>
            <a:ext cx="9842219" cy="260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  <a:spcBef>
                <a:spcPct val="0"/>
              </a:spcBef>
            </a:pPr>
            <a:r>
              <a:rPr lang="en-US" sz="9999" u="none" strike="noStrike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PART 4: WEEDING AND ACQUISITION STRATEGY</a:t>
            </a:r>
          </a:p>
        </p:txBody>
      </p:sp>
      <p:sp>
        <p:nvSpPr>
          <p:cNvPr id="5" name="Freeform 5"/>
          <p:cNvSpPr/>
          <p:nvPr/>
        </p:nvSpPr>
        <p:spPr>
          <a:xfrm rot="-6419837">
            <a:off x="1517672" y="7723863"/>
            <a:ext cx="1247946" cy="1343683"/>
          </a:xfrm>
          <a:custGeom>
            <a:avLst/>
            <a:gdLst/>
            <a:ahLst/>
            <a:cxnLst/>
            <a:rect l="l" t="t" r="r" b="b"/>
            <a:pathLst>
              <a:path w="1247946" h="1343683">
                <a:moveTo>
                  <a:pt x="0" y="0"/>
                </a:moveTo>
                <a:lnTo>
                  <a:pt x="1247946" y="0"/>
                </a:lnTo>
                <a:lnTo>
                  <a:pt x="1247946" y="1343683"/>
                </a:lnTo>
                <a:lnTo>
                  <a:pt x="0" y="1343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370802">
            <a:off x="15625816" y="1280491"/>
            <a:ext cx="800318" cy="861715"/>
          </a:xfrm>
          <a:custGeom>
            <a:avLst/>
            <a:gdLst/>
            <a:ahLst/>
            <a:cxnLst/>
            <a:rect l="l" t="t" r="r" b="b"/>
            <a:pathLst>
              <a:path w="800318" h="861715">
                <a:moveTo>
                  <a:pt x="0" y="0"/>
                </a:moveTo>
                <a:lnTo>
                  <a:pt x="800318" y="0"/>
                </a:lnTo>
                <a:lnTo>
                  <a:pt x="800318" y="861716"/>
                </a:lnTo>
                <a:lnTo>
                  <a:pt x="0" y="861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4013" y="8395705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874013" y="1028700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211222">
            <a:off x="1607540" y="425369"/>
            <a:ext cx="3162693" cy="3917751"/>
          </a:xfrm>
          <a:custGeom>
            <a:avLst/>
            <a:gdLst/>
            <a:ahLst/>
            <a:cxnLst/>
            <a:rect l="l" t="t" r="r" b="b"/>
            <a:pathLst>
              <a:path w="3162693" h="3917751">
                <a:moveTo>
                  <a:pt x="0" y="0"/>
                </a:moveTo>
                <a:lnTo>
                  <a:pt x="3162693" y="0"/>
                </a:lnTo>
                <a:lnTo>
                  <a:pt x="3162693" y="3917751"/>
                </a:lnTo>
                <a:lnTo>
                  <a:pt x="0" y="3917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428667" y="5143500"/>
            <a:ext cx="3127019" cy="4927967"/>
          </a:xfrm>
          <a:custGeom>
            <a:avLst/>
            <a:gdLst/>
            <a:ahLst/>
            <a:cxnLst/>
            <a:rect l="l" t="t" r="r" b="b"/>
            <a:pathLst>
              <a:path w="3127019" h="4927967">
                <a:moveTo>
                  <a:pt x="3127019" y="0"/>
                </a:moveTo>
                <a:lnTo>
                  <a:pt x="0" y="0"/>
                </a:lnTo>
                <a:lnTo>
                  <a:pt x="0" y="4927967"/>
                </a:lnTo>
                <a:lnTo>
                  <a:pt x="3127019" y="4927967"/>
                </a:lnTo>
                <a:lnTo>
                  <a:pt x="312701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3648546"/>
            <a:chOff x="0" y="0"/>
            <a:chExt cx="1734364" cy="299683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297708"/>
            </a:xfrm>
            <a:custGeom>
              <a:avLst/>
              <a:gdLst/>
              <a:ahLst/>
              <a:cxnLst/>
              <a:rect l="l" t="t" r="r" b="b"/>
              <a:pathLst>
                <a:path w="1734688" h="297708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70786"/>
                    <a:pt x="16510" y="78544"/>
                    <a:pt x="17780" y="86166"/>
                  </a:cubicBezTo>
                  <a:cubicBezTo>
                    <a:pt x="19050" y="93924"/>
                    <a:pt x="17780" y="101682"/>
                    <a:pt x="16510" y="109576"/>
                  </a:cubicBezTo>
                  <a:cubicBezTo>
                    <a:pt x="15240" y="117606"/>
                    <a:pt x="2540" y="201854"/>
                    <a:pt x="2540" y="209884"/>
                  </a:cubicBezTo>
                  <a:cubicBezTo>
                    <a:pt x="2540" y="217778"/>
                    <a:pt x="1270" y="225672"/>
                    <a:pt x="0" y="233566"/>
                  </a:cubicBezTo>
                  <a:cubicBezTo>
                    <a:pt x="0" y="243097"/>
                    <a:pt x="3810" y="253257"/>
                    <a:pt x="15240" y="258337"/>
                  </a:cubicBezTo>
                  <a:cubicBezTo>
                    <a:pt x="22860" y="262147"/>
                    <a:pt x="31750" y="264687"/>
                    <a:pt x="40640" y="265957"/>
                  </a:cubicBezTo>
                  <a:cubicBezTo>
                    <a:pt x="89505" y="271037"/>
                    <a:pt x="138721" y="274847"/>
                    <a:pt x="187938" y="279927"/>
                  </a:cubicBezTo>
                  <a:cubicBezTo>
                    <a:pt x="215136" y="282467"/>
                    <a:pt x="242335" y="287547"/>
                    <a:pt x="269534" y="288817"/>
                  </a:cubicBezTo>
                  <a:cubicBezTo>
                    <a:pt x="314865" y="291357"/>
                    <a:pt x="819981" y="292627"/>
                    <a:pt x="865312" y="293897"/>
                  </a:cubicBezTo>
                  <a:cubicBezTo>
                    <a:pt x="871788" y="293897"/>
                    <a:pt x="878264" y="293897"/>
                    <a:pt x="884740" y="293897"/>
                  </a:cubicBezTo>
                  <a:cubicBezTo>
                    <a:pt x="915824" y="293897"/>
                    <a:pt x="948203" y="292627"/>
                    <a:pt x="979287" y="292627"/>
                  </a:cubicBezTo>
                  <a:cubicBezTo>
                    <a:pt x="1015552" y="292627"/>
                    <a:pt x="1050522" y="293897"/>
                    <a:pt x="1086787" y="293897"/>
                  </a:cubicBezTo>
                  <a:cubicBezTo>
                    <a:pt x="1139889" y="293897"/>
                    <a:pt x="1194286" y="293897"/>
                    <a:pt x="1247388" y="293897"/>
                  </a:cubicBezTo>
                  <a:cubicBezTo>
                    <a:pt x="1296604" y="293897"/>
                    <a:pt x="1345821" y="295167"/>
                    <a:pt x="1395037" y="296437"/>
                  </a:cubicBezTo>
                  <a:cubicBezTo>
                    <a:pt x="1417055" y="296437"/>
                    <a:pt x="1440368" y="297707"/>
                    <a:pt x="1462386" y="297707"/>
                  </a:cubicBezTo>
                  <a:cubicBezTo>
                    <a:pt x="1533621" y="296437"/>
                    <a:pt x="1603560" y="290087"/>
                    <a:pt x="1674674" y="290087"/>
                  </a:cubicBezTo>
                  <a:cubicBezTo>
                    <a:pt x="1678484" y="290087"/>
                    <a:pt x="1683564" y="287547"/>
                    <a:pt x="1687374" y="285007"/>
                  </a:cubicBezTo>
                  <a:cubicBezTo>
                    <a:pt x="1692454" y="281197"/>
                    <a:pt x="1694994" y="274847"/>
                    <a:pt x="1697534" y="272307"/>
                  </a:cubicBezTo>
                  <a:cubicBezTo>
                    <a:pt x="1698804" y="232613"/>
                    <a:pt x="1700074" y="226897"/>
                    <a:pt x="1701344" y="221180"/>
                  </a:cubicBezTo>
                  <a:cubicBezTo>
                    <a:pt x="1702614" y="212334"/>
                    <a:pt x="1712774" y="127405"/>
                    <a:pt x="1714044" y="118559"/>
                  </a:cubicBezTo>
                  <a:cubicBezTo>
                    <a:pt x="1714044" y="113251"/>
                    <a:pt x="1715314" y="107943"/>
                    <a:pt x="1716584" y="102634"/>
                  </a:cubicBezTo>
                  <a:cubicBezTo>
                    <a:pt x="1717854" y="96918"/>
                    <a:pt x="1719124" y="91202"/>
                    <a:pt x="1721664" y="85485"/>
                  </a:cubicBezTo>
                  <a:cubicBezTo>
                    <a:pt x="1722934" y="82083"/>
                    <a:pt x="1722934" y="78544"/>
                    <a:pt x="1728014" y="75142"/>
                  </a:cubicBezTo>
                  <a:cubicBezTo>
                    <a:pt x="1733094" y="71059"/>
                    <a:pt x="1735634" y="67112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76399" y="4287134"/>
            <a:ext cx="4498951" cy="1251713"/>
            <a:chOff x="0" y="0"/>
            <a:chExt cx="1996278" cy="984253"/>
          </a:xfrm>
        </p:grpSpPr>
        <p:sp>
          <p:nvSpPr>
            <p:cNvPr id="5" name="Freeform 5"/>
            <p:cNvSpPr/>
            <p:nvPr/>
          </p:nvSpPr>
          <p:spPr>
            <a:xfrm>
              <a:off x="-215" y="1270"/>
              <a:ext cx="1997763" cy="982277"/>
            </a:xfrm>
            <a:custGeom>
              <a:avLst/>
              <a:gdLst/>
              <a:ahLst/>
              <a:cxnLst/>
              <a:rect l="l" t="t" r="r" b="b"/>
              <a:pathLst>
                <a:path w="1997763" h="982277">
                  <a:moveTo>
                    <a:pt x="1993953" y="820756"/>
                  </a:moveTo>
                  <a:cubicBezTo>
                    <a:pt x="1993953" y="780310"/>
                    <a:pt x="1997763" y="739178"/>
                    <a:pt x="1991413" y="698732"/>
                  </a:cubicBezTo>
                  <a:cubicBezTo>
                    <a:pt x="1983793" y="671996"/>
                    <a:pt x="1972363" y="144822"/>
                    <a:pt x="1972363" y="118086"/>
                  </a:cubicBezTo>
                  <a:cubicBezTo>
                    <a:pt x="1969823" y="99577"/>
                    <a:pt x="1968553" y="80382"/>
                    <a:pt x="1966013" y="54610"/>
                  </a:cubicBezTo>
                  <a:cubicBezTo>
                    <a:pt x="1966013" y="44450"/>
                    <a:pt x="1964743" y="34290"/>
                    <a:pt x="1963473" y="21590"/>
                  </a:cubicBezTo>
                  <a:cubicBezTo>
                    <a:pt x="1953313" y="19050"/>
                    <a:pt x="1944423" y="17780"/>
                    <a:pt x="1934263" y="16510"/>
                  </a:cubicBezTo>
                  <a:cubicBezTo>
                    <a:pt x="1925649" y="15240"/>
                    <a:pt x="1916652" y="16510"/>
                    <a:pt x="1909154" y="16510"/>
                  </a:cubicBezTo>
                  <a:cubicBezTo>
                    <a:pt x="1871665" y="13970"/>
                    <a:pt x="1834176" y="8890"/>
                    <a:pt x="1796688" y="7620"/>
                  </a:cubicBezTo>
                  <a:cubicBezTo>
                    <a:pt x="1726209" y="5080"/>
                    <a:pt x="1654230" y="3810"/>
                    <a:pt x="1583751" y="2540"/>
                  </a:cubicBezTo>
                  <a:cubicBezTo>
                    <a:pt x="1558259" y="2540"/>
                    <a:pt x="1531267" y="0"/>
                    <a:pt x="1505775" y="0"/>
                  </a:cubicBezTo>
                  <a:cubicBezTo>
                    <a:pt x="1444293" y="0"/>
                    <a:pt x="1384311" y="1270"/>
                    <a:pt x="1322829" y="1270"/>
                  </a:cubicBezTo>
                  <a:cubicBezTo>
                    <a:pt x="1286840" y="1270"/>
                    <a:pt x="1250851" y="3810"/>
                    <a:pt x="1213362" y="3810"/>
                  </a:cubicBezTo>
                  <a:cubicBezTo>
                    <a:pt x="1175873" y="5080"/>
                    <a:pt x="496576" y="7620"/>
                    <a:pt x="459088" y="7620"/>
                  </a:cubicBezTo>
                  <a:cubicBezTo>
                    <a:pt x="429097" y="7620"/>
                    <a:pt x="399106" y="6350"/>
                    <a:pt x="369114" y="7620"/>
                  </a:cubicBezTo>
                  <a:cubicBezTo>
                    <a:pt x="342123" y="8890"/>
                    <a:pt x="313631" y="11430"/>
                    <a:pt x="286639" y="12700"/>
                  </a:cubicBezTo>
                  <a:cubicBezTo>
                    <a:pt x="258148" y="15240"/>
                    <a:pt x="229656" y="16510"/>
                    <a:pt x="202664" y="19050"/>
                  </a:cubicBezTo>
                  <a:cubicBezTo>
                    <a:pt x="162176" y="21590"/>
                    <a:pt x="120189" y="24130"/>
                    <a:pt x="79701" y="27940"/>
                  </a:cubicBezTo>
                  <a:cubicBezTo>
                    <a:pt x="55708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784"/>
                    <a:pt x="6565" y="86551"/>
                    <a:pt x="5295" y="101633"/>
                  </a:cubicBezTo>
                  <a:cubicBezTo>
                    <a:pt x="4025" y="110545"/>
                    <a:pt x="5295" y="120143"/>
                    <a:pt x="4025" y="129054"/>
                  </a:cubicBezTo>
                  <a:cubicBezTo>
                    <a:pt x="-3595" y="174300"/>
                    <a:pt x="1485" y="734379"/>
                    <a:pt x="4025" y="780310"/>
                  </a:cubicBezTo>
                  <a:cubicBezTo>
                    <a:pt x="2755" y="816643"/>
                    <a:pt x="7835" y="852291"/>
                    <a:pt x="7835" y="888624"/>
                  </a:cubicBezTo>
                  <a:cubicBezTo>
                    <a:pt x="7835" y="905763"/>
                    <a:pt x="11645" y="923586"/>
                    <a:pt x="4025" y="952503"/>
                  </a:cubicBezTo>
                  <a:cubicBezTo>
                    <a:pt x="1485" y="961393"/>
                    <a:pt x="6565" y="967743"/>
                    <a:pt x="15455" y="969013"/>
                  </a:cubicBezTo>
                  <a:cubicBezTo>
                    <a:pt x="25615" y="970283"/>
                    <a:pt x="34505" y="970283"/>
                    <a:pt x="44665" y="970283"/>
                  </a:cubicBezTo>
                  <a:cubicBezTo>
                    <a:pt x="91697" y="971553"/>
                    <a:pt x="139683" y="971553"/>
                    <a:pt x="189168" y="972823"/>
                  </a:cubicBezTo>
                  <a:cubicBezTo>
                    <a:pt x="216160" y="974093"/>
                    <a:pt x="243152" y="975363"/>
                    <a:pt x="268645" y="976633"/>
                  </a:cubicBezTo>
                  <a:cubicBezTo>
                    <a:pt x="313631" y="977903"/>
                    <a:pt x="357118" y="977903"/>
                    <a:pt x="402105" y="979173"/>
                  </a:cubicBezTo>
                  <a:cubicBezTo>
                    <a:pt x="420099" y="979173"/>
                    <a:pt x="436594" y="979173"/>
                    <a:pt x="454589" y="977903"/>
                  </a:cubicBezTo>
                  <a:cubicBezTo>
                    <a:pt x="462087" y="977903"/>
                    <a:pt x="471084" y="976633"/>
                    <a:pt x="478582" y="976633"/>
                  </a:cubicBezTo>
                  <a:cubicBezTo>
                    <a:pt x="508573" y="977903"/>
                    <a:pt x="1108393" y="969013"/>
                    <a:pt x="1138384" y="970283"/>
                  </a:cubicBezTo>
                  <a:cubicBezTo>
                    <a:pt x="1180372" y="971553"/>
                    <a:pt x="1295837" y="971553"/>
                    <a:pt x="1337825" y="971553"/>
                  </a:cubicBezTo>
                  <a:cubicBezTo>
                    <a:pt x="1354320" y="971553"/>
                    <a:pt x="1369315" y="970283"/>
                    <a:pt x="1385810" y="970283"/>
                  </a:cubicBezTo>
                  <a:cubicBezTo>
                    <a:pt x="1412802" y="971553"/>
                    <a:pt x="1439794" y="972823"/>
                    <a:pt x="1466786" y="974093"/>
                  </a:cubicBezTo>
                  <a:cubicBezTo>
                    <a:pt x="1525269" y="976633"/>
                    <a:pt x="1582252" y="974093"/>
                    <a:pt x="1640734" y="977903"/>
                  </a:cubicBezTo>
                  <a:cubicBezTo>
                    <a:pt x="1738205" y="982983"/>
                    <a:pt x="1837175" y="976633"/>
                    <a:pt x="1934263" y="981713"/>
                  </a:cubicBezTo>
                  <a:cubicBezTo>
                    <a:pt x="1954583" y="982983"/>
                    <a:pt x="1974903" y="981713"/>
                    <a:pt x="1997763" y="981713"/>
                  </a:cubicBezTo>
                  <a:cubicBezTo>
                    <a:pt x="1997763" y="957583"/>
                    <a:pt x="1997763" y="944883"/>
                    <a:pt x="1997763" y="924272"/>
                  </a:cubicBezTo>
                  <a:cubicBezTo>
                    <a:pt x="1996493" y="889310"/>
                    <a:pt x="1993953" y="856404"/>
                    <a:pt x="1993953" y="820756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701207" y="4582301"/>
            <a:ext cx="4019380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  <a:spcBef>
                <a:spcPct val="0"/>
              </a:spcBef>
            </a:pPr>
            <a:r>
              <a:rPr lang="en-US" sz="6200" dirty="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CONDITION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701689" y="5879276"/>
            <a:ext cx="4473661" cy="1158233"/>
            <a:chOff x="0" y="0"/>
            <a:chExt cx="1996278" cy="984253"/>
          </a:xfrm>
        </p:grpSpPr>
        <p:sp>
          <p:nvSpPr>
            <p:cNvPr id="8" name="Freeform 8"/>
            <p:cNvSpPr/>
            <p:nvPr/>
          </p:nvSpPr>
          <p:spPr>
            <a:xfrm>
              <a:off x="-215" y="1270"/>
              <a:ext cx="1997763" cy="982277"/>
            </a:xfrm>
            <a:custGeom>
              <a:avLst/>
              <a:gdLst/>
              <a:ahLst/>
              <a:cxnLst/>
              <a:rect l="l" t="t" r="r" b="b"/>
              <a:pathLst>
                <a:path w="1997763" h="982277">
                  <a:moveTo>
                    <a:pt x="1993953" y="820756"/>
                  </a:moveTo>
                  <a:cubicBezTo>
                    <a:pt x="1993953" y="780310"/>
                    <a:pt x="1997763" y="739178"/>
                    <a:pt x="1991413" y="698732"/>
                  </a:cubicBezTo>
                  <a:cubicBezTo>
                    <a:pt x="1983793" y="671996"/>
                    <a:pt x="1972363" y="144822"/>
                    <a:pt x="1972363" y="118086"/>
                  </a:cubicBezTo>
                  <a:cubicBezTo>
                    <a:pt x="1969823" y="99577"/>
                    <a:pt x="1968553" y="80382"/>
                    <a:pt x="1966013" y="54610"/>
                  </a:cubicBezTo>
                  <a:cubicBezTo>
                    <a:pt x="1966013" y="44450"/>
                    <a:pt x="1964743" y="34290"/>
                    <a:pt x="1963473" y="21590"/>
                  </a:cubicBezTo>
                  <a:cubicBezTo>
                    <a:pt x="1953313" y="19050"/>
                    <a:pt x="1944423" y="17780"/>
                    <a:pt x="1934263" y="16510"/>
                  </a:cubicBezTo>
                  <a:cubicBezTo>
                    <a:pt x="1925649" y="15240"/>
                    <a:pt x="1916652" y="16510"/>
                    <a:pt x="1909154" y="16510"/>
                  </a:cubicBezTo>
                  <a:cubicBezTo>
                    <a:pt x="1871665" y="13970"/>
                    <a:pt x="1834176" y="8890"/>
                    <a:pt x="1796688" y="7620"/>
                  </a:cubicBezTo>
                  <a:cubicBezTo>
                    <a:pt x="1726209" y="5080"/>
                    <a:pt x="1654230" y="3810"/>
                    <a:pt x="1583751" y="2540"/>
                  </a:cubicBezTo>
                  <a:cubicBezTo>
                    <a:pt x="1558259" y="2540"/>
                    <a:pt x="1531267" y="0"/>
                    <a:pt x="1505775" y="0"/>
                  </a:cubicBezTo>
                  <a:cubicBezTo>
                    <a:pt x="1444293" y="0"/>
                    <a:pt x="1384311" y="1270"/>
                    <a:pt x="1322829" y="1270"/>
                  </a:cubicBezTo>
                  <a:cubicBezTo>
                    <a:pt x="1286840" y="1270"/>
                    <a:pt x="1250851" y="3810"/>
                    <a:pt x="1213362" y="3810"/>
                  </a:cubicBezTo>
                  <a:cubicBezTo>
                    <a:pt x="1175873" y="5080"/>
                    <a:pt x="496576" y="7620"/>
                    <a:pt x="459088" y="7620"/>
                  </a:cubicBezTo>
                  <a:cubicBezTo>
                    <a:pt x="429097" y="7620"/>
                    <a:pt x="399106" y="6350"/>
                    <a:pt x="369114" y="7620"/>
                  </a:cubicBezTo>
                  <a:cubicBezTo>
                    <a:pt x="342123" y="8890"/>
                    <a:pt x="313631" y="11430"/>
                    <a:pt x="286639" y="12700"/>
                  </a:cubicBezTo>
                  <a:cubicBezTo>
                    <a:pt x="258148" y="15240"/>
                    <a:pt x="229656" y="16510"/>
                    <a:pt x="202664" y="19050"/>
                  </a:cubicBezTo>
                  <a:cubicBezTo>
                    <a:pt x="162176" y="21590"/>
                    <a:pt x="120189" y="24130"/>
                    <a:pt x="79701" y="27940"/>
                  </a:cubicBezTo>
                  <a:cubicBezTo>
                    <a:pt x="55708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784"/>
                    <a:pt x="6565" y="86551"/>
                    <a:pt x="5295" y="101633"/>
                  </a:cubicBezTo>
                  <a:cubicBezTo>
                    <a:pt x="4025" y="110545"/>
                    <a:pt x="5295" y="120143"/>
                    <a:pt x="4025" y="129054"/>
                  </a:cubicBezTo>
                  <a:cubicBezTo>
                    <a:pt x="-3595" y="174300"/>
                    <a:pt x="1485" y="734379"/>
                    <a:pt x="4025" y="780310"/>
                  </a:cubicBezTo>
                  <a:cubicBezTo>
                    <a:pt x="2755" y="816643"/>
                    <a:pt x="7835" y="852291"/>
                    <a:pt x="7835" y="888624"/>
                  </a:cubicBezTo>
                  <a:cubicBezTo>
                    <a:pt x="7835" y="905763"/>
                    <a:pt x="11645" y="923586"/>
                    <a:pt x="4025" y="952503"/>
                  </a:cubicBezTo>
                  <a:cubicBezTo>
                    <a:pt x="1485" y="961393"/>
                    <a:pt x="6565" y="967743"/>
                    <a:pt x="15455" y="969013"/>
                  </a:cubicBezTo>
                  <a:cubicBezTo>
                    <a:pt x="25615" y="970283"/>
                    <a:pt x="34505" y="970283"/>
                    <a:pt x="44665" y="970283"/>
                  </a:cubicBezTo>
                  <a:cubicBezTo>
                    <a:pt x="91697" y="971553"/>
                    <a:pt x="139683" y="971553"/>
                    <a:pt x="189168" y="972823"/>
                  </a:cubicBezTo>
                  <a:cubicBezTo>
                    <a:pt x="216160" y="974093"/>
                    <a:pt x="243152" y="975363"/>
                    <a:pt x="268645" y="976633"/>
                  </a:cubicBezTo>
                  <a:cubicBezTo>
                    <a:pt x="313631" y="977903"/>
                    <a:pt x="357118" y="977903"/>
                    <a:pt x="402105" y="979173"/>
                  </a:cubicBezTo>
                  <a:cubicBezTo>
                    <a:pt x="420099" y="979173"/>
                    <a:pt x="436594" y="979173"/>
                    <a:pt x="454589" y="977903"/>
                  </a:cubicBezTo>
                  <a:cubicBezTo>
                    <a:pt x="462087" y="977903"/>
                    <a:pt x="471084" y="976633"/>
                    <a:pt x="478582" y="976633"/>
                  </a:cubicBezTo>
                  <a:cubicBezTo>
                    <a:pt x="508573" y="977903"/>
                    <a:pt x="1108393" y="969013"/>
                    <a:pt x="1138384" y="970283"/>
                  </a:cubicBezTo>
                  <a:cubicBezTo>
                    <a:pt x="1180372" y="971553"/>
                    <a:pt x="1295837" y="971553"/>
                    <a:pt x="1337825" y="971553"/>
                  </a:cubicBezTo>
                  <a:cubicBezTo>
                    <a:pt x="1354320" y="971553"/>
                    <a:pt x="1369315" y="970283"/>
                    <a:pt x="1385810" y="970283"/>
                  </a:cubicBezTo>
                  <a:cubicBezTo>
                    <a:pt x="1412802" y="971553"/>
                    <a:pt x="1439794" y="972823"/>
                    <a:pt x="1466786" y="974093"/>
                  </a:cubicBezTo>
                  <a:cubicBezTo>
                    <a:pt x="1525269" y="976633"/>
                    <a:pt x="1582252" y="974093"/>
                    <a:pt x="1640734" y="977903"/>
                  </a:cubicBezTo>
                  <a:cubicBezTo>
                    <a:pt x="1738205" y="982983"/>
                    <a:pt x="1837175" y="976633"/>
                    <a:pt x="1934263" y="981713"/>
                  </a:cubicBezTo>
                  <a:cubicBezTo>
                    <a:pt x="1954583" y="982983"/>
                    <a:pt x="1974903" y="981713"/>
                    <a:pt x="1997763" y="981713"/>
                  </a:cubicBezTo>
                  <a:cubicBezTo>
                    <a:pt x="1997763" y="957583"/>
                    <a:pt x="1997763" y="944883"/>
                    <a:pt x="1997763" y="924272"/>
                  </a:cubicBezTo>
                  <a:cubicBezTo>
                    <a:pt x="1996493" y="889310"/>
                    <a:pt x="1993953" y="856404"/>
                    <a:pt x="1993953" y="820756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218667" y="6165000"/>
            <a:ext cx="6021814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  <a:spcBef>
                <a:spcPct val="0"/>
              </a:spcBef>
            </a:pPr>
            <a:r>
              <a:rPr lang="en-US" sz="6200" dirty="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SUPERSEDED ED.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19200" y="7388839"/>
            <a:ext cx="4958996" cy="1103621"/>
            <a:chOff x="0" y="0"/>
            <a:chExt cx="1996278" cy="984253"/>
          </a:xfrm>
        </p:grpSpPr>
        <p:sp>
          <p:nvSpPr>
            <p:cNvPr id="11" name="Freeform 11"/>
            <p:cNvSpPr/>
            <p:nvPr/>
          </p:nvSpPr>
          <p:spPr>
            <a:xfrm>
              <a:off x="-215" y="1270"/>
              <a:ext cx="1997763" cy="982277"/>
            </a:xfrm>
            <a:custGeom>
              <a:avLst/>
              <a:gdLst/>
              <a:ahLst/>
              <a:cxnLst/>
              <a:rect l="l" t="t" r="r" b="b"/>
              <a:pathLst>
                <a:path w="1997763" h="982277">
                  <a:moveTo>
                    <a:pt x="1993953" y="820756"/>
                  </a:moveTo>
                  <a:cubicBezTo>
                    <a:pt x="1993953" y="780310"/>
                    <a:pt x="1997763" y="739178"/>
                    <a:pt x="1991413" y="698732"/>
                  </a:cubicBezTo>
                  <a:cubicBezTo>
                    <a:pt x="1983793" y="671996"/>
                    <a:pt x="1972363" y="144822"/>
                    <a:pt x="1972363" y="118086"/>
                  </a:cubicBezTo>
                  <a:cubicBezTo>
                    <a:pt x="1969823" y="99577"/>
                    <a:pt x="1968553" y="80382"/>
                    <a:pt x="1966013" y="54610"/>
                  </a:cubicBezTo>
                  <a:cubicBezTo>
                    <a:pt x="1966013" y="44450"/>
                    <a:pt x="1964743" y="34290"/>
                    <a:pt x="1963473" y="21590"/>
                  </a:cubicBezTo>
                  <a:cubicBezTo>
                    <a:pt x="1953313" y="19050"/>
                    <a:pt x="1944423" y="17780"/>
                    <a:pt x="1934263" y="16510"/>
                  </a:cubicBezTo>
                  <a:cubicBezTo>
                    <a:pt x="1925649" y="15240"/>
                    <a:pt x="1916652" y="16510"/>
                    <a:pt x="1909154" y="16510"/>
                  </a:cubicBezTo>
                  <a:cubicBezTo>
                    <a:pt x="1871665" y="13970"/>
                    <a:pt x="1834176" y="8890"/>
                    <a:pt x="1796688" y="7620"/>
                  </a:cubicBezTo>
                  <a:cubicBezTo>
                    <a:pt x="1726209" y="5080"/>
                    <a:pt x="1654230" y="3810"/>
                    <a:pt x="1583751" y="2540"/>
                  </a:cubicBezTo>
                  <a:cubicBezTo>
                    <a:pt x="1558259" y="2540"/>
                    <a:pt x="1531267" y="0"/>
                    <a:pt x="1505775" y="0"/>
                  </a:cubicBezTo>
                  <a:cubicBezTo>
                    <a:pt x="1444293" y="0"/>
                    <a:pt x="1384311" y="1270"/>
                    <a:pt x="1322829" y="1270"/>
                  </a:cubicBezTo>
                  <a:cubicBezTo>
                    <a:pt x="1286840" y="1270"/>
                    <a:pt x="1250851" y="3810"/>
                    <a:pt x="1213362" y="3810"/>
                  </a:cubicBezTo>
                  <a:cubicBezTo>
                    <a:pt x="1175873" y="5080"/>
                    <a:pt x="496576" y="7620"/>
                    <a:pt x="459088" y="7620"/>
                  </a:cubicBezTo>
                  <a:cubicBezTo>
                    <a:pt x="429097" y="7620"/>
                    <a:pt x="399106" y="6350"/>
                    <a:pt x="369114" y="7620"/>
                  </a:cubicBezTo>
                  <a:cubicBezTo>
                    <a:pt x="342123" y="8890"/>
                    <a:pt x="313631" y="11430"/>
                    <a:pt x="286639" y="12700"/>
                  </a:cubicBezTo>
                  <a:cubicBezTo>
                    <a:pt x="258148" y="15240"/>
                    <a:pt x="229656" y="16510"/>
                    <a:pt x="202664" y="19050"/>
                  </a:cubicBezTo>
                  <a:cubicBezTo>
                    <a:pt x="162176" y="21590"/>
                    <a:pt x="120189" y="24130"/>
                    <a:pt x="79701" y="27940"/>
                  </a:cubicBezTo>
                  <a:cubicBezTo>
                    <a:pt x="55708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784"/>
                    <a:pt x="6565" y="86551"/>
                    <a:pt x="5295" y="101633"/>
                  </a:cubicBezTo>
                  <a:cubicBezTo>
                    <a:pt x="4025" y="110545"/>
                    <a:pt x="5295" y="120143"/>
                    <a:pt x="4025" y="129054"/>
                  </a:cubicBezTo>
                  <a:cubicBezTo>
                    <a:pt x="-3595" y="174300"/>
                    <a:pt x="1485" y="734379"/>
                    <a:pt x="4025" y="780310"/>
                  </a:cubicBezTo>
                  <a:cubicBezTo>
                    <a:pt x="2755" y="816643"/>
                    <a:pt x="7835" y="852291"/>
                    <a:pt x="7835" y="888624"/>
                  </a:cubicBezTo>
                  <a:cubicBezTo>
                    <a:pt x="7835" y="905763"/>
                    <a:pt x="11645" y="923586"/>
                    <a:pt x="4025" y="952503"/>
                  </a:cubicBezTo>
                  <a:cubicBezTo>
                    <a:pt x="1485" y="961393"/>
                    <a:pt x="6565" y="967743"/>
                    <a:pt x="15455" y="969013"/>
                  </a:cubicBezTo>
                  <a:cubicBezTo>
                    <a:pt x="25615" y="970283"/>
                    <a:pt x="34505" y="970283"/>
                    <a:pt x="44665" y="970283"/>
                  </a:cubicBezTo>
                  <a:cubicBezTo>
                    <a:pt x="91697" y="971553"/>
                    <a:pt x="139683" y="971553"/>
                    <a:pt x="189168" y="972823"/>
                  </a:cubicBezTo>
                  <a:cubicBezTo>
                    <a:pt x="216160" y="974093"/>
                    <a:pt x="243152" y="975363"/>
                    <a:pt x="268645" y="976633"/>
                  </a:cubicBezTo>
                  <a:cubicBezTo>
                    <a:pt x="313631" y="977903"/>
                    <a:pt x="357118" y="977903"/>
                    <a:pt x="402105" y="979173"/>
                  </a:cubicBezTo>
                  <a:cubicBezTo>
                    <a:pt x="420099" y="979173"/>
                    <a:pt x="436594" y="979173"/>
                    <a:pt x="454589" y="977903"/>
                  </a:cubicBezTo>
                  <a:cubicBezTo>
                    <a:pt x="462087" y="977903"/>
                    <a:pt x="471084" y="976633"/>
                    <a:pt x="478582" y="976633"/>
                  </a:cubicBezTo>
                  <a:cubicBezTo>
                    <a:pt x="508573" y="977903"/>
                    <a:pt x="1108393" y="969013"/>
                    <a:pt x="1138384" y="970283"/>
                  </a:cubicBezTo>
                  <a:cubicBezTo>
                    <a:pt x="1180372" y="971553"/>
                    <a:pt x="1295837" y="971553"/>
                    <a:pt x="1337825" y="971553"/>
                  </a:cubicBezTo>
                  <a:cubicBezTo>
                    <a:pt x="1354320" y="971553"/>
                    <a:pt x="1369315" y="970283"/>
                    <a:pt x="1385810" y="970283"/>
                  </a:cubicBezTo>
                  <a:cubicBezTo>
                    <a:pt x="1412802" y="971553"/>
                    <a:pt x="1439794" y="972823"/>
                    <a:pt x="1466786" y="974093"/>
                  </a:cubicBezTo>
                  <a:cubicBezTo>
                    <a:pt x="1525269" y="976633"/>
                    <a:pt x="1582252" y="974093"/>
                    <a:pt x="1640734" y="977903"/>
                  </a:cubicBezTo>
                  <a:cubicBezTo>
                    <a:pt x="1738205" y="982983"/>
                    <a:pt x="1837175" y="976633"/>
                    <a:pt x="1934263" y="981713"/>
                  </a:cubicBezTo>
                  <a:cubicBezTo>
                    <a:pt x="1954583" y="982983"/>
                    <a:pt x="1974903" y="981713"/>
                    <a:pt x="1997763" y="981713"/>
                  </a:cubicBezTo>
                  <a:cubicBezTo>
                    <a:pt x="1997763" y="957583"/>
                    <a:pt x="1997763" y="944883"/>
                    <a:pt x="1997763" y="924272"/>
                  </a:cubicBezTo>
                  <a:cubicBezTo>
                    <a:pt x="1996493" y="889310"/>
                    <a:pt x="1993953" y="856404"/>
                    <a:pt x="1993953" y="820756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609600" y="7639713"/>
            <a:ext cx="57912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  <a:spcBef>
                <a:spcPct val="0"/>
              </a:spcBef>
            </a:pPr>
            <a:r>
              <a:rPr lang="en-US" sz="6200" dirty="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LOW</a:t>
            </a:r>
            <a:r>
              <a:rPr lang="en-US" sz="6200" u="none" strike="noStrike" dirty="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 CIRC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740569"/>
            <a:ext cx="12933129" cy="1726666"/>
            <a:chOff x="0" y="161925"/>
            <a:chExt cx="17244173" cy="2302222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61925"/>
              <a:ext cx="17231473" cy="166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  <a:spcBef>
                  <a:spcPct val="0"/>
                </a:spcBef>
              </a:pPr>
              <a:r>
                <a:rPr lang="en-US" sz="9000" dirty="0">
                  <a:solidFill>
                    <a:srgbClr val="F5E9DA"/>
                  </a:solidFill>
                  <a:latin typeface="Slopes"/>
                  <a:ea typeface="Slopes"/>
                  <a:cs typeface="Slopes"/>
                  <a:sym typeface="Slopes"/>
                </a:rPr>
                <a:t>DEVELOPING WEEDING CRITERIA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" y="1771650"/>
              <a:ext cx="17231473" cy="6924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dirty="0">
                  <a:solidFill>
                    <a:srgbClr val="F5E9DA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and Replacement Policy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-2114469" y="3487881"/>
            <a:ext cx="11901891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40"/>
              </a:lnSpc>
              <a:spcBef>
                <a:spcPct val="0"/>
              </a:spcBef>
            </a:pPr>
            <a:r>
              <a:rPr lang="en-US" sz="37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We looked at...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88808" y="4351374"/>
            <a:ext cx="1169259" cy="1123950"/>
          </a:xfrm>
          <a:custGeom>
            <a:avLst/>
            <a:gdLst/>
            <a:ahLst/>
            <a:cxnLst/>
            <a:rect l="l" t="t" r="r" b="b"/>
            <a:pathLst>
              <a:path w="1169259" h="1123950">
                <a:moveTo>
                  <a:pt x="0" y="0"/>
                </a:moveTo>
                <a:lnTo>
                  <a:pt x="1169259" y="0"/>
                </a:lnTo>
                <a:lnTo>
                  <a:pt x="1169259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19" name="Freeform 19"/>
          <p:cNvSpPr/>
          <p:nvPr/>
        </p:nvSpPr>
        <p:spPr>
          <a:xfrm>
            <a:off x="1038225" y="5913559"/>
            <a:ext cx="1169259" cy="1123950"/>
          </a:xfrm>
          <a:custGeom>
            <a:avLst/>
            <a:gdLst/>
            <a:ahLst/>
            <a:cxnLst/>
            <a:rect l="l" t="t" r="r" b="b"/>
            <a:pathLst>
              <a:path w="1169259" h="1123950">
                <a:moveTo>
                  <a:pt x="0" y="0"/>
                </a:moveTo>
                <a:lnTo>
                  <a:pt x="1169259" y="0"/>
                </a:lnTo>
                <a:lnTo>
                  <a:pt x="1169259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914400" y="7368510"/>
            <a:ext cx="1169259" cy="1123950"/>
          </a:xfrm>
          <a:custGeom>
            <a:avLst/>
            <a:gdLst/>
            <a:ahLst/>
            <a:cxnLst/>
            <a:rect l="l" t="t" r="r" b="b"/>
            <a:pathLst>
              <a:path w="1169259" h="1123950">
                <a:moveTo>
                  <a:pt x="0" y="0"/>
                </a:moveTo>
                <a:lnTo>
                  <a:pt x="1169259" y="0"/>
                </a:lnTo>
                <a:lnTo>
                  <a:pt x="1169259" y="1123950"/>
                </a:lnTo>
                <a:lnTo>
                  <a:pt x="0" y="11239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-546052" y="8639992"/>
            <a:ext cx="9384946" cy="1675883"/>
          </a:xfrm>
          <a:custGeom>
            <a:avLst/>
            <a:gdLst/>
            <a:ahLst/>
            <a:cxnLst/>
            <a:rect l="l" t="t" r="r" b="b"/>
            <a:pathLst>
              <a:path w="9384946" h="1675883">
                <a:moveTo>
                  <a:pt x="0" y="0"/>
                </a:moveTo>
                <a:lnTo>
                  <a:pt x="9384946" y="0"/>
                </a:lnTo>
                <a:lnTo>
                  <a:pt x="9384946" y="1675884"/>
                </a:lnTo>
                <a:lnTo>
                  <a:pt x="0" y="16758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931629" y="8639992"/>
            <a:ext cx="9384946" cy="1675883"/>
          </a:xfrm>
          <a:custGeom>
            <a:avLst/>
            <a:gdLst/>
            <a:ahLst/>
            <a:cxnLst/>
            <a:rect l="l" t="t" r="r" b="b"/>
            <a:pathLst>
              <a:path w="9384946" h="1675883">
                <a:moveTo>
                  <a:pt x="9384946" y="0"/>
                </a:moveTo>
                <a:lnTo>
                  <a:pt x="0" y="0"/>
                </a:lnTo>
                <a:lnTo>
                  <a:pt x="0" y="1675884"/>
                </a:lnTo>
                <a:lnTo>
                  <a:pt x="9384946" y="1675884"/>
                </a:lnTo>
                <a:lnTo>
                  <a:pt x="93849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8274B251-1ED4-47B6-8128-72D7A6A2168F}"/>
              </a:ext>
            </a:extLst>
          </p:cNvPr>
          <p:cNvSpPr/>
          <p:nvPr/>
        </p:nvSpPr>
        <p:spPr>
          <a:xfrm>
            <a:off x="12965577" y="-137603"/>
            <a:ext cx="4864583" cy="4170929"/>
          </a:xfrm>
          <a:custGeom>
            <a:avLst/>
            <a:gdLst/>
            <a:ahLst/>
            <a:cxnLst/>
            <a:rect l="l" t="t" r="r" b="b"/>
            <a:pathLst>
              <a:path w="11861816" h="9575720">
                <a:moveTo>
                  <a:pt x="0" y="0"/>
                </a:moveTo>
                <a:lnTo>
                  <a:pt x="11861816" y="0"/>
                </a:lnTo>
                <a:lnTo>
                  <a:pt x="11861816" y="9575721"/>
                </a:lnTo>
                <a:lnTo>
                  <a:pt x="0" y="95757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AF6B01-2827-45B5-B219-30F3F0FDB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0647" y="3428018"/>
            <a:ext cx="7390174" cy="5109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3107504"/>
            <a:chOff x="0" y="0"/>
            <a:chExt cx="1734364" cy="255243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253268"/>
            </a:xfrm>
            <a:custGeom>
              <a:avLst/>
              <a:gdLst/>
              <a:ahLst/>
              <a:cxnLst/>
              <a:rect l="l" t="t" r="r" b="b"/>
              <a:pathLst>
                <a:path w="1734688" h="253268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69317"/>
                    <a:pt x="16510" y="75037"/>
                    <a:pt x="17780" y="80657"/>
                  </a:cubicBezTo>
                  <a:cubicBezTo>
                    <a:pt x="19050" y="86378"/>
                    <a:pt x="17780" y="92098"/>
                    <a:pt x="16510" y="97919"/>
                  </a:cubicBezTo>
                  <a:cubicBezTo>
                    <a:pt x="15240" y="103840"/>
                    <a:pt x="2540" y="165962"/>
                    <a:pt x="2540" y="171883"/>
                  </a:cubicBezTo>
                  <a:cubicBezTo>
                    <a:pt x="2540" y="177704"/>
                    <a:pt x="1270" y="183525"/>
                    <a:pt x="0" y="189346"/>
                  </a:cubicBezTo>
                  <a:cubicBezTo>
                    <a:pt x="0" y="198657"/>
                    <a:pt x="3810" y="208817"/>
                    <a:pt x="15240" y="213897"/>
                  </a:cubicBezTo>
                  <a:cubicBezTo>
                    <a:pt x="22860" y="217707"/>
                    <a:pt x="31750" y="220247"/>
                    <a:pt x="40640" y="221517"/>
                  </a:cubicBezTo>
                  <a:cubicBezTo>
                    <a:pt x="89505" y="226597"/>
                    <a:pt x="138721" y="230407"/>
                    <a:pt x="187938" y="235487"/>
                  </a:cubicBezTo>
                  <a:cubicBezTo>
                    <a:pt x="215136" y="238027"/>
                    <a:pt x="242335" y="243107"/>
                    <a:pt x="269534" y="244377"/>
                  </a:cubicBezTo>
                  <a:cubicBezTo>
                    <a:pt x="314865" y="246917"/>
                    <a:pt x="819981" y="248187"/>
                    <a:pt x="865312" y="249457"/>
                  </a:cubicBezTo>
                  <a:cubicBezTo>
                    <a:pt x="871788" y="249457"/>
                    <a:pt x="878264" y="249457"/>
                    <a:pt x="884740" y="249457"/>
                  </a:cubicBezTo>
                  <a:cubicBezTo>
                    <a:pt x="915824" y="249457"/>
                    <a:pt x="948203" y="248187"/>
                    <a:pt x="979287" y="248187"/>
                  </a:cubicBezTo>
                  <a:cubicBezTo>
                    <a:pt x="1015552" y="248187"/>
                    <a:pt x="1050522" y="249457"/>
                    <a:pt x="1086787" y="249457"/>
                  </a:cubicBezTo>
                  <a:cubicBezTo>
                    <a:pt x="1139889" y="249457"/>
                    <a:pt x="1194286" y="249457"/>
                    <a:pt x="1247388" y="249457"/>
                  </a:cubicBezTo>
                  <a:cubicBezTo>
                    <a:pt x="1296604" y="249457"/>
                    <a:pt x="1345821" y="250727"/>
                    <a:pt x="1395037" y="251997"/>
                  </a:cubicBezTo>
                  <a:cubicBezTo>
                    <a:pt x="1417055" y="251997"/>
                    <a:pt x="1440368" y="253267"/>
                    <a:pt x="1462386" y="253267"/>
                  </a:cubicBezTo>
                  <a:cubicBezTo>
                    <a:pt x="1533621" y="251997"/>
                    <a:pt x="1603560" y="245647"/>
                    <a:pt x="1674674" y="245647"/>
                  </a:cubicBezTo>
                  <a:cubicBezTo>
                    <a:pt x="1678484" y="245647"/>
                    <a:pt x="1683564" y="243107"/>
                    <a:pt x="1687374" y="240567"/>
                  </a:cubicBezTo>
                  <a:cubicBezTo>
                    <a:pt x="1692454" y="236757"/>
                    <a:pt x="1694994" y="230407"/>
                    <a:pt x="1697534" y="227867"/>
                  </a:cubicBezTo>
                  <a:cubicBezTo>
                    <a:pt x="1698804" y="188643"/>
                    <a:pt x="1700074" y="184428"/>
                    <a:pt x="1701344" y="180213"/>
                  </a:cubicBezTo>
                  <a:cubicBezTo>
                    <a:pt x="1702614" y="173690"/>
                    <a:pt x="1712774" y="111066"/>
                    <a:pt x="1714044" y="104543"/>
                  </a:cubicBezTo>
                  <a:cubicBezTo>
                    <a:pt x="1714044" y="100629"/>
                    <a:pt x="1715314" y="96715"/>
                    <a:pt x="1716584" y="92801"/>
                  </a:cubicBezTo>
                  <a:cubicBezTo>
                    <a:pt x="1717854" y="88586"/>
                    <a:pt x="1719124" y="84371"/>
                    <a:pt x="1721664" y="80156"/>
                  </a:cubicBezTo>
                  <a:cubicBezTo>
                    <a:pt x="1722934" y="77647"/>
                    <a:pt x="1722934" y="75037"/>
                    <a:pt x="1728014" y="72528"/>
                  </a:cubicBezTo>
                  <a:cubicBezTo>
                    <a:pt x="1733094" y="69518"/>
                    <a:pt x="1735634" y="66607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19200" y="2903260"/>
            <a:ext cx="6940877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40"/>
              </a:lnSpc>
              <a:spcBef>
                <a:spcPct val="0"/>
              </a:spcBef>
            </a:pPr>
            <a:r>
              <a:rPr lang="en-US" sz="37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CONDITION ASSESSMENT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81050"/>
            <a:ext cx="12923604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CROSS CHECKING THE CATALOG</a:t>
            </a:r>
          </a:p>
        </p:txBody>
      </p:sp>
      <p:sp>
        <p:nvSpPr>
          <p:cNvPr id="6" name="Freeform 6"/>
          <p:cNvSpPr/>
          <p:nvPr/>
        </p:nvSpPr>
        <p:spPr>
          <a:xfrm>
            <a:off x="14326028" y="290092"/>
            <a:ext cx="3691143" cy="3335451"/>
          </a:xfrm>
          <a:custGeom>
            <a:avLst/>
            <a:gdLst/>
            <a:ahLst/>
            <a:cxnLst/>
            <a:rect l="l" t="t" r="r" b="b"/>
            <a:pathLst>
              <a:path w="3691143" h="3335451">
                <a:moveTo>
                  <a:pt x="0" y="0"/>
                </a:moveTo>
                <a:lnTo>
                  <a:pt x="3691144" y="0"/>
                </a:lnTo>
                <a:lnTo>
                  <a:pt x="3691144" y="3335452"/>
                </a:lnTo>
                <a:lnTo>
                  <a:pt x="0" y="33354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3816408"/>
            <a:ext cx="15629319" cy="6290801"/>
          </a:xfrm>
          <a:custGeom>
            <a:avLst/>
            <a:gdLst/>
            <a:ahLst/>
            <a:cxnLst/>
            <a:rect l="l" t="t" r="r" b="b"/>
            <a:pathLst>
              <a:path w="15629319" h="6290801">
                <a:moveTo>
                  <a:pt x="0" y="0"/>
                </a:moveTo>
                <a:lnTo>
                  <a:pt x="15629319" y="0"/>
                </a:lnTo>
                <a:lnTo>
                  <a:pt x="15629319" y="6290801"/>
                </a:lnTo>
                <a:lnTo>
                  <a:pt x="0" y="6290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3107504"/>
            <a:chOff x="0" y="0"/>
            <a:chExt cx="1734364" cy="255243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253268"/>
            </a:xfrm>
            <a:custGeom>
              <a:avLst/>
              <a:gdLst/>
              <a:ahLst/>
              <a:cxnLst/>
              <a:rect l="l" t="t" r="r" b="b"/>
              <a:pathLst>
                <a:path w="1734688" h="253268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69317"/>
                    <a:pt x="16510" y="75037"/>
                    <a:pt x="17780" y="80657"/>
                  </a:cubicBezTo>
                  <a:cubicBezTo>
                    <a:pt x="19050" y="86378"/>
                    <a:pt x="17780" y="92098"/>
                    <a:pt x="16510" y="97919"/>
                  </a:cubicBezTo>
                  <a:cubicBezTo>
                    <a:pt x="15240" y="103840"/>
                    <a:pt x="2540" y="165962"/>
                    <a:pt x="2540" y="171883"/>
                  </a:cubicBezTo>
                  <a:cubicBezTo>
                    <a:pt x="2540" y="177704"/>
                    <a:pt x="1270" y="183525"/>
                    <a:pt x="0" y="189346"/>
                  </a:cubicBezTo>
                  <a:cubicBezTo>
                    <a:pt x="0" y="198657"/>
                    <a:pt x="3810" y="208817"/>
                    <a:pt x="15240" y="213897"/>
                  </a:cubicBezTo>
                  <a:cubicBezTo>
                    <a:pt x="22860" y="217707"/>
                    <a:pt x="31750" y="220247"/>
                    <a:pt x="40640" y="221517"/>
                  </a:cubicBezTo>
                  <a:cubicBezTo>
                    <a:pt x="89505" y="226597"/>
                    <a:pt x="138721" y="230407"/>
                    <a:pt x="187938" y="235487"/>
                  </a:cubicBezTo>
                  <a:cubicBezTo>
                    <a:pt x="215136" y="238027"/>
                    <a:pt x="242335" y="243107"/>
                    <a:pt x="269534" y="244377"/>
                  </a:cubicBezTo>
                  <a:cubicBezTo>
                    <a:pt x="314865" y="246917"/>
                    <a:pt x="819981" y="248187"/>
                    <a:pt x="865312" y="249457"/>
                  </a:cubicBezTo>
                  <a:cubicBezTo>
                    <a:pt x="871788" y="249457"/>
                    <a:pt x="878264" y="249457"/>
                    <a:pt x="884740" y="249457"/>
                  </a:cubicBezTo>
                  <a:cubicBezTo>
                    <a:pt x="915824" y="249457"/>
                    <a:pt x="948203" y="248187"/>
                    <a:pt x="979287" y="248187"/>
                  </a:cubicBezTo>
                  <a:cubicBezTo>
                    <a:pt x="1015552" y="248187"/>
                    <a:pt x="1050522" y="249457"/>
                    <a:pt x="1086787" y="249457"/>
                  </a:cubicBezTo>
                  <a:cubicBezTo>
                    <a:pt x="1139889" y="249457"/>
                    <a:pt x="1194286" y="249457"/>
                    <a:pt x="1247388" y="249457"/>
                  </a:cubicBezTo>
                  <a:cubicBezTo>
                    <a:pt x="1296604" y="249457"/>
                    <a:pt x="1345821" y="250727"/>
                    <a:pt x="1395037" y="251997"/>
                  </a:cubicBezTo>
                  <a:cubicBezTo>
                    <a:pt x="1417055" y="251997"/>
                    <a:pt x="1440368" y="253267"/>
                    <a:pt x="1462386" y="253267"/>
                  </a:cubicBezTo>
                  <a:cubicBezTo>
                    <a:pt x="1533621" y="251997"/>
                    <a:pt x="1603560" y="245647"/>
                    <a:pt x="1674674" y="245647"/>
                  </a:cubicBezTo>
                  <a:cubicBezTo>
                    <a:pt x="1678484" y="245647"/>
                    <a:pt x="1683564" y="243107"/>
                    <a:pt x="1687374" y="240567"/>
                  </a:cubicBezTo>
                  <a:cubicBezTo>
                    <a:pt x="1692454" y="236757"/>
                    <a:pt x="1694994" y="230407"/>
                    <a:pt x="1697534" y="227867"/>
                  </a:cubicBezTo>
                  <a:cubicBezTo>
                    <a:pt x="1698804" y="188643"/>
                    <a:pt x="1700074" y="184428"/>
                    <a:pt x="1701344" y="180213"/>
                  </a:cubicBezTo>
                  <a:cubicBezTo>
                    <a:pt x="1702614" y="173690"/>
                    <a:pt x="1712774" y="111066"/>
                    <a:pt x="1714044" y="104543"/>
                  </a:cubicBezTo>
                  <a:cubicBezTo>
                    <a:pt x="1714044" y="100629"/>
                    <a:pt x="1715314" y="96715"/>
                    <a:pt x="1716584" y="92801"/>
                  </a:cubicBezTo>
                  <a:cubicBezTo>
                    <a:pt x="1717854" y="88586"/>
                    <a:pt x="1719124" y="84371"/>
                    <a:pt x="1721664" y="80156"/>
                  </a:cubicBezTo>
                  <a:cubicBezTo>
                    <a:pt x="1722934" y="77647"/>
                    <a:pt x="1722934" y="75037"/>
                    <a:pt x="1728014" y="72528"/>
                  </a:cubicBezTo>
                  <a:cubicBezTo>
                    <a:pt x="1733094" y="69518"/>
                    <a:pt x="1735634" y="66607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219200" y="2903260"/>
            <a:ext cx="11277600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40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Cataloging approach when working at scale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781050"/>
            <a:ext cx="1292360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 dirty="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BATCH WEEDING</a:t>
            </a: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47E5AD69-9529-4DD7-9324-EA8D01CC7850}"/>
              </a:ext>
            </a:extLst>
          </p:cNvPr>
          <p:cNvSpPr/>
          <p:nvPr/>
        </p:nvSpPr>
        <p:spPr>
          <a:xfrm>
            <a:off x="12801600" y="-152979"/>
            <a:ext cx="5672940" cy="2828925"/>
          </a:xfrm>
          <a:custGeom>
            <a:avLst/>
            <a:gdLst/>
            <a:ahLst/>
            <a:cxnLst/>
            <a:rect l="l" t="t" r="r" b="b"/>
            <a:pathLst>
              <a:path w="5672940" h="2828925">
                <a:moveTo>
                  <a:pt x="0" y="0"/>
                </a:moveTo>
                <a:lnTo>
                  <a:pt x="5672940" y="0"/>
                </a:lnTo>
                <a:lnTo>
                  <a:pt x="5672940" y="2828925"/>
                </a:lnTo>
                <a:lnTo>
                  <a:pt x="0" y="2828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48394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D759A0FF-9479-4210-BCEE-F650F137EB33}"/>
              </a:ext>
            </a:extLst>
          </p:cNvPr>
          <p:cNvSpPr/>
          <p:nvPr/>
        </p:nvSpPr>
        <p:spPr>
          <a:xfrm rot="280595">
            <a:off x="8097050" y="9549312"/>
            <a:ext cx="2833301" cy="602640"/>
          </a:xfrm>
          <a:custGeom>
            <a:avLst/>
            <a:gdLst/>
            <a:ahLst/>
            <a:cxnLst/>
            <a:rect l="l" t="t" r="r" b="b"/>
            <a:pathLst>
              <a:path w="3824978" h="1247899">
                <a:moveTo>
                  <a:pt x="0" y="0"/>
                </a:moveTo>
                <a:lnTo>
                  <a:pt x="3824978" y="0"/>
                </a:lnTo>
                <a:lnTo>
                  <a:pt x="3824978" y="1247900"/>
                </a:lnTo>
                <a:lnTo>
                  <a:pt x="0" y="12479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C1FFEC-CC87-4EBC-88D2-907D79FAE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3600" y="3679440"/>
            <a:ext cx="3862687" cy="56454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AB64C2-823C-46E9-8CBD-54FD060DB1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15" b="1720"/>
          <a:stretch/>
        </p:blipFill>
        <p:spPr>
          <a:xfrm>
            <a:off x="533400" y="3693377"/>
            <a:ext cx="11630588" cy="564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7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4201467"/>
            <a:chOff x="0" y="0"/>
            <a:chExt cx="1734364" cy="345099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343124"/>
            </a:xfrm>
            <a:custGeom>
              <a:avLst/>
              <a:gdLst/>
              <a:ahLst/>
              <a:cxnLst/>
              <a:rect l="l" t="t" r="r" b="b"/>
              <a:pathLst>
                <a:path w="1734688" h="343124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72288"/>
                    <a:pt x="16510" y="82128"/>
                    <a:pt x="17780" y="91796"/>
                  </a:cubicBezTo>
                  <a:cubicBezTo>
                    <a:pt x="19050" y="101636"/>
                    <a:pt x="17780" y="111476"/>
                    <a:pt x="16510" y="121488"/>
                  </a:cubicBezTo>
                  <a:cubicBezTo>
                    <a:pt x="15240" y="131674"/>
                    <a:pt x="2540" y="238533"/>
                    <a:pt x="2540" y="248719"/>
                  </a:cubicBezTo>
                  <a:cubicBezTo>
                    <a:pt x="2540" y="258731"/>
                    <a:pt x="1270" y="268744"/>
                    <a:pt x="0" y="278757"/>
                  </a:cubicBezTo>
                  <a:cubicBezTo>
                    <a:pt x="0" y="288513"/>
                    <a:pt x="3810" y="298673"/>
                    <a:pt x="15240" y="303753"/>
                  </a:cubicBezTo>
                  <a:cubicBezTo>
                    <a:pt x="22860" y="307563"/>
                    <a:pt x="31750" y="310103"/>
                    <a:pt x="40640" y="311373"/>
                  </a:cubicBezTo>
                  <a:cubicBezTo>
                    <a:pt x="89505" y="316453"/>
                    <a:pt x="138721" y="320263"/>
                    <a:pt x="187938" y="325343"/>
                  </a:cubicBezTo>
                  <a:cubicBezTo>
                    <a:pt x="215136" y="327883"/>
                    <a:pt x="242335" y="332963"/>
                    <a:pt x="269534" y="334233"/>
                  </a:cubicBezTo>
                  <a:cubicBezTo>
                    <a:pt x="314865" y="336773"/>
                    <a:pt x="819981" y="338043"/>
                    <a:pt x="865312" y="339313"/>
                  </a:cubicBezTo>
                  <a:cubicBezTo>
                    <a:pt x="871788" y="339313"/>
                    <a:pt x="878264" y="339313"/>
                    <a:pt x="884740" y="339313"/>
                  </a:cubicBezTo>
                  <a:cubicBezTo>
                    <a:pt x="915824" y="339313"/>
                    <a:pt x="948203" y="338043"/>
                    <a:pt x="979287" y="338043"/>
                  </a:cubicBezTo>
                  <a:cubicBezTo>
                    <a:pt x="1015552" y="338043"/>
                    <a:pt x="1050522" y="339313"/>
                    <a:pt x="1086787" y="339313"/>
                  </a:cubicBezTo>
                  <a:cubicBezTo>
                    <a:pt x="1139889" y="339313"/>
                    <a:pt x="1194286" y="339313"/>
                    <a:pt x="1247388" y="339313"/>
                  </a:cubicBezTo>
                  <a:cubicBezTo>
                    <a:pt x="1296604" y="339313"/>
                    <a:pt x="1345821" y="340583"/>
                    <a:pt x="1395037" y="341853"/>
                  </a:cubicBezTo>
                  <a:cubicBezTo>
                    <a:pt x="1417055" y="341853"/>
                    <a:pt x="1440368" y="343123"/>
                    <a:pt x="1462386" y="343123"/>
                  </a:cubicBezTo>
                  <a:cubicBezTo>
                    <a:pt x="1533621" y="341853"/>
                    <a:pt x="1603560" y="335503"/>
                    <a:pt x="1674674" y="335503"/>
                  </a:cubicBezTo>
                  <a:cubicBezTo>
                    <a:pt x="1678484" y="335503"/>
                    <a:pt x="1683564" y="332963"/>
                    <a:pt x="1687374" y="330423"/>
                  </a:cubicBezTo>
                  <a:cubicBezTo>
                    <a:pt x="1692454" y="326613"/>
                    <a:pt x="1694994" y="320263"/>
                    <a:pt x="1697534" y="317723"/>
                  </a:cubicBezTo>
                  <a:cubicBezTo>
                    <a:pt x="1698804" y="277548"/>
                    <a:pt x="1700074" y="270298"/>
                    <a:pt x="1701344" y="263047"/>
                  </a:cubicBezTo>
                  <a:cubicBezTo>
                    <a:pt x="1702614" y="251826"/>
                    <a:pt x="1712774" y="144103"/>
                    <a:pt x="1714044" y="132882"/>
                  </a:cubicBezTo>
                  <a:cubicBezTo>
                    <a:pt x="1714044" y="126150"/>
                    <a:pt x="1715314" y="119417"/>
                    <a:pt x="1716584" y="112684"/>
                  </a:cubicBezTo>
                  <a:cubicBezTo>
                    <a:pt x="1717854" y="105434"/>
                    <a:pt x="1719124" y="98183"/>
                    <a:pt x="1721664" y="90932"/>
                  </a:cubicBezTo>
                  <a:cubicBezTo>
                    <a:pt x="1722934" y="86617"/>
                    <a:pt x="1722934" y="82128"/>
                    <a:pt x="1728014" y="77812"/>
                  </a:cubicBezTo>
                  <a:cubicBezTo>
                    <a:pt x="1733094" y="72633"/>
                    <a:pt x="1735634" y="67627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4742599"/>
            <a:ext cx="7998227" cy="4515701"/>
            <a:chOff x="0" y="0"/>
            <a:chExt cx="4376266" cy="2470786"/>
          </a:xfrm>
        </p:grpSpPr>
        <p:sp>
          <p:nvSpPr>
            <p:cNvPr id="5" name="Freeform 5"/>
            <p:cNvSpPr/>
            <p:nvPr/>
          </p:nvSpPr>
          <p:spPr>
            <a:xfrm>
              <a:off x="16510" y="11430"/>
              <a:ext cx="4345786" cy="2446656"/>
            </a:xfrm>
            <a:custGeom>
              <a:avLst/>
              <a:gdLst/>
              <a:ahLst/>
              <a:cxnLst/>
              <a:rect l="l" t="t" r="r" b="b"/>
              <a:pathLst>
                <a:path w="4345786" h="2446656">
                  <a:moveTo>
                    <a:pt x="1270" y="0"/>
                  </a:moveTo>
                  <a:lnTo>
                    <a:pt x="4345786" y="15240"/>
                  </a:lnTo>
                  <a:lnTo>
                    <a:pt x="4314036" y="2446656"/>
                  </a:lnTo>
                  <a:lnTo>
                    <a:pt x="1571752" y="2446656"/>
                  </a:lnTo>
                  <a:lnTo>
                    <a:pt x="0" y="2419986"/>
                  </a:lnTo>
                  <a:lnTo>
                    <a:pt x="11430" y="785063"/>
                  </a:lnTo>
                  <a:close/>
                </a:path>
              </a:pathLst>
            </a:custGeom>
          </p:spPr>
        </p:sp>
        <p:sp>
          <p:nvSpPr>
            <p:cNvPr id="6" name="Freeform 6"/>
            <p:cNvSpPr/>
            <p:nvPr/>
          </p:nvSpPr>
          <p:spPr>
            <a:xfrm>
              <a:off x="1080" y="0"/>
              <a:ext cx="4372895" cy="2470786"/>
            </a:xfrm>
            <a:custGeom>
              <a:avLst/>
              <a:gdLst/>
              <a:ahLst/>
              <a:cxnLst/>
              <a:rect l="l" t="t" r="r" b="b"/>
              <a:pathLst>
                <a:path w="4372895" h="2470786">
                  <a:moveTo>
                    <a:pt x="4339626" y="2445386"/>
                  </a:moveTo>
                  <a:cubicBezTo>
                    <a:pt x="4337086" y="2449196"/>
                    <a:pt x="4333276" y="2454276"/>
                    <a:pt x="4329466" y="2458086"/>
                  </a:cubicBezTo>
                  <a:cubicBezTo>
                    <a:pt x="4325656" y="2460626"/>
                    <a:pt x="4320576" y="2463166"/>
                    <a:pt x="4316766" y="2463166"/>
                  </a:cubicBezTo>
                  <a:cubicBezTo>
                    <a:pt x="4177527" y="2461896"/>
                    <a:pt x="3991765" y="2468246"/>
                    <a:pt x="3802563" y="2470786"/>
                  </a:cubicBezTo>
                  <a:cubicBezTo>
                    <a:pt x="3744083" y="2470786"/>
                    <a:pt x="3682162" y="2469516"/>
                    <a:pt x="3623682" y="2469516"/>
                  </a:cubicBezTo>
                  <a:cubicBezTo>
                    <a:pt x="3492961" y="2468246"/>
                    <a:pt x="3362239" y="2466976"/>
                    <a:pt x="3231518" y="2466976"/>
                  </a:cubicBezTo>
                  <a:lnTo>
                    <a:pt x="2804954" y="2466976"/>
                  </a:lnTo>
                  <a:cubicBezTo>
                    <a:pt x="2708633" y="2466976"/>
                    <a:pt x="2615752" y="2465706"/>
                    <a:pt x="2519431" y="2465706"/>
                  </a:cubicBezTo>
                  <a:cubicBezTo>
                    <a:pt x="2436870" y="2465706"/>
                    <a:pt x="2350870" y="2465706"/>
                    <a:pt x="2268309" y="2466976"/>
                  </a:cubicBezTo>
                  <a:lnTo>
                    <a:pt x="2216708" y="2466976"/>
                  </a:lnTo>
                  <a:cubicBezTo>
                    <a:pt x="2096307" y="2465706"/>
                    <a:pt x="754695" y="2464436"/>
                    <a:pt x="634293" y="2461896"/>
                  </a:cubicBezTo>
                  <a:cubicBezTo>
                    <a:pt x="562053" y="2460626"/>
                    <a:pt x="489812" y="2455546"/>
                    <a:pt x="417571" y="2453006"/>
                  </a:cubicBezTo>
                  <a:cubicBezTo>
                    <a:pt x="286850" y="2447926"/>
                    <a:pt x="156129" y="2444116"/>
                    <a:pt x="40830" y="2439036"/>
                  </a:cubicBezTo>
                  <a:cubicBezTo>
                    <a:pt x="31940" y="2437766"/>
                    <a:pt x="23050" y="2435226"/>
                    <a:pt x="15430" y="2431416"/>
                  </a:cubicBezTo>
                  <a:cubicBezTo>
                    <a:pt x="4000" y="2426336"/>
                    <a:pt x="-1080" y="2414906"/>
                    <a:pt x="190" y="2397002"/>
                  </a:cubicBezTo>
                  <a:cubicBezTo>
                    <a:pt x="1460" y="2287662"/>
                    <a:pt x="2730" y="2176438"/>
                    <a:pt x="2730" y="2067098"/>
                  </a:cubicBezTo>
                  <a:cubicBezTo>
                    <a:pt x="4000" y="1955873"/>
                    <a:pt x="16700" y="788953"/>
                    <a:pt x="16700" y="677728"/>
                  </a:cubicBezTo>
                  <a:cubicBezTo>
                    <a:pt x="17970" y="570273"/>
                    <a:pt x="19240" y="462819"/>
                    <a:pt x="17970" y="353479"/>
                  </a:cubicBezTo>
                  <a:cubicBezTo>
                    <a:pt x="16700" y="246024"/>
                    <a:pt x="15430" y="140455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83888" y="3810"/>
                    <a:pt x="159569" y="2540"/>
                  </a:cubicBezTo>
                  <a:cubicBezTo>
                    <a:pt x="266210" y="0"/>
                    <a:pt x="376291" y="0"/>
                    <a:pt x="482932" y="0"/>
                  </a:cubicBezTo>
                  <a:cubicBezTo>
                    <a:pt x="617093" y="1270"/>
                    <a:pt x="1972466" y="3810"/>
                    <a:pt x="2106627" y="5080"/>
                  </a:cubicBezTo>
                  <a:cubicBezTo>
                    <a:pt x="2237348" y="6350"/>
                    <a:pt x="2368070" y="6350"/>
                    <a:pt x="2498791" y="6350"/>
                  </a:cubicBezTo>
                  <a:cubicBezTo>
                    <a:pt x="2571032" y="6350"/>
                    <a:pt x="2643272" y="6350"/>
                    <a:pt x="2715513" y="7620"/>
                  </a:cubicBezTo>
                  <a:cubicBezTo>
                    <a:pt x="2856554" y="10160"/>
                    <a:pt x="3001036" y="8890"/>
                    <a:pt x="3142077" y="1270"/>
                  </a:cubicBezTo>
                  <a:cubicBezTo>
                    <a:pt x="3200558" y="-1270"/>
                    <a:pt x="3259038" y="1270"/>
                    <a:pt x="3317519" y="1270"/>
                  </a:cubicBezTo>
                  <a:cubicBezTo>
                    <a:pt x="3448240" y="1270"/>
                    <a:pt x="3578961" y="0"/>
                    <a:pt x="3709683" y="2540"/>
                  </a:cubicBezTo>
                  <a:cubicBezTo>
                    <a:pt x="3874804" y="5080"/>
                    <a:pt x="4036486" y="12700"/>
                    <a:pt x="4201607" y="16510"/>
                  </a:cubicBezTo>
                  <a:cubicBezTo>
                    <a:pt x="4273848" y="19050"/>
                    <a:pt x="4307876" y="17780"/>
                    <a:pt x="4334546" y="20320"/>
                  </a:cubicBezTo>
                  <a:cubicBezTo>
                    <a:pt x="4343436" y="21590"/>
                    <a:pt x="4352326" y="24130"/>
                    <a:pt x="4361216" y="26670"/>
                  </a:cubicBezTo>
                  <a:cubicBezTo>
                    <a:pt x="4368836" y="29210"/>
                    <a:pt x="4372646" y="35560"/>
                    <a:pt x="4372646" y="45720"/>
                  </a:cubicBezTo>
                  <a:cubicBezTo>
                    <a:pt x="4373916" y="89555"/>
                    <a:pt x="4370106" y="146110"/>
                    <a:pt x="4366296" y="202665"/>
                  </a:cubicBezTo>
                  <a:cubicBezTo>
                    <a:pt x="4362486" y="249794"/>
                    <a:pt x="4361216" y="298809"/>
                    <a:pt x="4359946" y="345938"/>
                  </a:cubicBezTo>
                  <a:cubicBezTo>
                    <a:pt x="4357406" y="425115"/>
                    <a:pt x="4356136" y="504292"/>
                    <a:pt x="4354866" y="583469"/>
                  </a:cubicBezTo>
                  <a:cubicBezTo>
                    <a:pt x="4353596" y="656991"/>
                    <a:pt x="4352326" y="730513"/>
                    <a:pt x="4352326" y="804034"/>
                  </a:cubicBezTo>
                  <a:cubicBezTo>
                    <a:pt x="4352326" y="926570"/>
                    <a:pt x="4340896" y="2102916"/>
                    <a:pt x="4339626" y="2225452"/>
                  </a:cubicBezTo>
                  <a:cubicBezTo>
                    <a:pt x="4342166" y="2304629"/>
                    <a:pt x="4340896" y="2383806"/>
                    <a:pt x="4339626" y="2445386"/>
                  </a:cubicBezTo>
                  <a:close/>
                  <a:moveTo>
                    <a:pt x="16700" y="2414906"/>
                  </a:moveTo>
                  <a:cubicBezTo>
                    <a:pt x="21780" y="2416176"/>
                    <a:pt x="28130" y="2418716"/>
                    <a:pt x="35750" y="2418716"/>
                  </a:cubicBezTo>
                  <a:cubicBezTo>
                    <a:pt x="152689" y="2423796"/>
                    <a:pt x="293730" y="2428876"/>
                    <a:pt x="431331" y="2432686"/>
                  </a:cubicBezTo>
                  <a:cubicBezTo>
                    <a:pt x="496692" y="2435226"/>
                    <a:pt x="562053" y="2439036"/>
                    <a:pt x="630853" y="2440306"/>
                  </a:cubicBezTo>
                  <a:cubicBezTo>
                    <a:pt x="675574" y="2441576"/>
                    <a:pt x="1941506" y="2437766"/>
                    <a:pt x="1982786" y="2439036"/>
                  </a:cubicBezTo>
                  <a:cubicBezTo>
                    <a:pt x="2055027" y="2440306"/>
                    <a:pt x="2127268" y="2442846"/>
                    <a:pt x="2199508" y="2444116"/>
                  </a:cubicBezTo>
                  <a:cubicBezTo>
                    <a:pt x="2233909" y="2445386"/>
                    <a:pt x="2264869" y="2445386"/>
                    <a:pt x="2299269" y="2445386"/>
                  </a:cubicBezTo>
                  <a:cubicBezTo>
                    <a:pt x="2454071" y="2445386"/>
                    <a:pt x="2605432" y="2444116"/>
                    <a:pt x="2760233" y="2445386"/>
                  </a:cubicBezTo>
                  <a:cubicBezTo>
                    <a:pt x="2818714" y="2445386"/>
                    <a:pt x="2880634" y="2447926"/>
                    <a:pt x="2939115" y="2447926"/>
                  </a:cubicBezTo>
                  <a:cubicBezTo>
                    <a:pt x="3028556" y="2447926"/>
                    <a:pt x="3114557" y="2444116"/>
                    <a:pt x="3203998" y="2444116"/>
                  </a:cubicBezTo>
                  <a:cubicBezTo>
                    <a:pt x="3310638" y="2444116"/>
                    <a:pt x="3413839" y="2445386"/>
                    <a:pt x="3520481" y="2445386"/>
                  </a:cubicBezTo>
                  <a:cubicBezTo>
                    <a:pt x="3661522" y="2445386"/>
                    <a:pt x="3806003" y="2445386"/>
                    <a:pt x="3947045" y="2444116"/>
                  </a:cubicBezTo>
                  <a:cubicBezTo>
                    <a:pt x="4074326" y="2442846"/>
                    <a:pt x="4198167" y="2440306"/>
                    <a:pt x="4301526" y="2437766"/>
                  </a:cubicBezTo>
                  <a:cubicBezTo>
                    <a:pt x="4306606" y="2437766"/>
                    <a:pt x="4311686" y="2435226"/>
                    <a:pt x="4318036" y="2433956"/>
                  </a:cubicBezTo>
                  <a:cubicBezTo>
                    <a:pt x="4318036" y="2421256"/>
                    <a:pt x="4319306" y="2408556"/>
                    <a:pt x="4319306" y="2391347"/>
                  </a:cubicBezTo>
                  <a:lnTo>
                    <a:pt x="4319306" y="2332906"/>
                  </a:lnTo>
                  <a:cubicBezTo>
                    <a:pt x="4320576" y="2236763"/>
                    <a:pt x="4323116" y="2138734"/>
                    <a:pt x="4321846" y="2042590"/>
                  </a:cubicBezTo>
                  <a:cubicBezTo>
                    <a:pt x="4320576" y="1906858"/>
                    <a:pt x="4333276" y="719201"/>
                    <a:pt x="4337086" y="583469"/>
                  </a:cubicBezTo>
                  <a:cubicBezTo>
                    <a:pt x="4339626" y="504292"/>
                    <a:pt x="4342166" y="425115"/>
                    <a:pt x="4342166" y="345938"/>
                  </a:cubicBezTo>
                  <a:cubicBezTo>
                    <a:pt x="4342166" y="279957"/>
                    <a:pt x="4343436" y="215861"/>
                    <a:pt x="4351056" y="151765"/>
                  </a:cubicBezTo>
                  <a:cubicBezTo>
                    <a:pt x="4354866" y="114062"/>
                    <a:pt x="4357406" y="76359"/>
                    <a:pt x="4352326" y="48260"/>
                  </a:cubicBezTo>
                  <a:cubicBezTo>
                    <a:pt x="4344706" y="48260"/>
                    <a:pt x="4338356" y="46990"/>
                    <a:pt x="4330736" y="46990"/>
                  </a:cubicBezTo>
                  <a:cubicBezTo>
                    <a:pt x="4297716" y="44450"/>
                    <a:pt x="4225687" y="44450"/>
                    <a:pt x="4132806" y="39370"/>
                  </a:cubicBezTo>
                  <a:cubicBezTo>
                    <a:pt x="3960805" y="31750"/>
                    <a:pt x="3785363" y="26670"/>
                    <a:pt x="3613361" y="26670"/>
                  </a:cubicBezTo>
                  <a:cubicBezTo>
                    <a:pt x="3492960" y="26670"/>
                    <a:pt x="3369119" y="30480"/>
                    <a:pt x="3248718" y="22860"/>
                  </a:cubicBezTo>
                  <a:lnTo>
                    <a:pt x="3214318" y="22860"/>
                  </a:lnTo>
                  <a:cubicBezTo>
                    <a:pt x="3114557" y="26670"/>
                    <a:pt x="3007916" y="31750"/>
                    <a:pt x="2904715" y="33020"/>
                  </a:cubicBezTo>
                  <a:cubicBezTo>
                    <a:pt x="2791194" y="34290"/>
                    <a:pt x="2681113" y="30480"/>
                    <a:pt x="2567592" y="29210"/>
                  </a:cubicBezTo>
                  <a:cubicBezTo>
                    <a:pt x="2460951" y="27940"/>
                    <a:pt x="2354310" y="26670"/>
                    <a:pt x="2251109" y="26670"/>
                  </a:cubicBezTo>
                  <a:cubicBezTo>
                    <a:pt x="2213268" y="26670"/>
                    <a:pt x="2178868" y="27940"/>
                    <a:pt x="2141027" y="26670"/>
                  </a:cubicBezTo>
                  <a:cubicBezTo>
                    <a:pt x="2010306" y="25400"/>
                    <a:pt x="658374" y="22860"/>
                    <a:pt x="524212" y="22860"/>
                  </a:cubicBezTo>
                  <a:cubicBezTo>
                    <a:pt x="407251" y="21590"/>
                    <a:pt x="290290" y="22860"/>
                    <a:pt x="173329" y="22860"/>
                  </a:cubicBezTo>
                  <a:cubicBezTo>
                    <a:pt x="111408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3899"/>
                    <a:pt x="30670" y="144225"/>
                    <a:pt x="33210" y="202665"/>
                  </a:cubicBezTo>
                  <a:cubicBezTo>
                    <a:pt x="35750" y="308234"/>
                    <a:pt x="37020" y="413804"/>
                    <a:pt x="37020" y="519373"/>
                  </a:cubicBezTo>
                  <a:cubicBezTo>
                    <a:pt x="37020" y="587239"/>
                    <a:pt x="35750" y="653220"/>
                    <a:pt x="34480" y="721087"/>
                  </a:cubicBezTo>
                  <a:cubicBezTo>
                    <a:pt x="33210" y="787068"/>
                    <a:pt x="21780" y="1904973"/>
                    <a:pt x="20510" y="1969069"/>
                  </a:cubicBezTo>
                  <a:lnTo>
                    <a:pt x="20510" y="2093490"/>
                  </a:lnTo>
                  <a:cubicBezTo>
                    <a:pt x="20510" y="2187748"/>
                    <a:pt x="19240" y="2283892"/>
                    <a:pt x="19240" y="2378150"/>
                  </a:cubicBezTo>
                  <a:cubicBezTo>
                    <a:pt x="19240" y="2391347"/>
                    <a:pt x="17970" y="2402658"/>
                    <a:pt x="16700" y="2414906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261073" y="4742599"/>
            <a:ext cx="7998227" cy="4515701"/>
            <a:chOff x="0" y="0"/>
            <a:chExt cx="4376266" cy="2470786"/>
          </a:xfrm>
        </p:grpSpPr>
        <p:sp>
          <p:nvSpPr>
            <p:cNvPr id="8" name="Freeform 8"/>
            <p:cNvSpPr/>
            <p:nvPr/>
          </p:nvSpPr>
          <p:spPr>
            <a:xfrm>
              <a:off x="16510" y="11430"/>
              <a:ext cx="4345786" cy="2446656"/>
            </a:xfrm>
            <a:custGeom>
              <a:avLst/>
              <a:gdLst/>
              <a:ahLst/>
              <a:cxnLst/>
              <a:rect l="l" t="t" r="r" b="b"/>
              <a:pathLst>
                <a:path w="4345786" h="2446656">
                  <a:moveTo>
                    <a:pt x="1270" y="0"/>
                  </a:moveTo>
                  <a:lnTo>
                    <a:pt x="4345786" y="15240"/>
                  </a:lnTo>
                  <a:lnTo>
                    <a:pt x="4314036" y="2446656"/>
                  </a:lnTo>
                  <a:lnTo>
                    <a:pt x="1571752" y="2446656"/>
                  </a:lnTo>
                  <a:lnTo>
                    <a:pt x="0" y="2419986"/>
                  </a:lnTo>
                  <a:lnTo>
                    <a:pt x="11430" y="785063"/>
                  </a:lnTo>
                  <a:close/>
                </a:path>
              </a:pathLst>
            </a:custGeom>
          </p:spPr>
        </p:sp>
        <p:sp>
          <p:nvSpPr>
            <p:cNvPr id="9" name="Freeform 9"/>
            <p:cNvSpPr/>
            <p:nvPr/>
          </p:nvSpPr>
          <p:spPr>
            <a:xfrm>
              <a:off x="1080" y="0"/>
              <a:ext cx="4372895" cy="2470786"/>
            </a:xfrm>
            <a:custGeom>
              <a:avLst/>
              <a:gdLst/>
              <a:ahLst/>
              <a:cxnLst/>
              <a:rect l="l" t="t" r="r" b="b"/>
              <a:pathLst>
                <a:path w="4372895" h="2470786">
                  <a:moveTo>
                    <a:pt x="4339626" y="2445386"/>
                  </a:moveTo>
                  <a:cubicBezTo>
                    <a:pt x="4337086" y="2449196"/>
                    <a:pt x="4333276" y="2454276"/>
                    <a:pt x="4329466" y="2458086"/>
                  </a:cubicBezTo>
                  <a:cubicBezTo>
                    <a:pt x="4325656" y="2460626"/>
                    <a:pt x="4320576" y="2463166"/>
                    <a:pt x="4316766" y="2463166"/>
                  </a:cubicBezTo>
                  <a:cubicBezTo>
                    <a:pt x="4177527" y="2461896"/>
                    <a:pt x="3991765" y="2468246"/>
                    <a:pt x="3802563" y="2470786"/>
                  </a:cubicBezTo>
                  <a:cubicBezTo>
                    <a:pt x="3744083" y="2470786"/>
                    <a:pt x="3682162" y="2469516"/>
                    <a:pt x="3623682" y="2469516"/>
                  </a:cubicBezTo>
                  <a:cubicBezTo>
                    <a:pt x="3492961" y="2468246"/>
                    <a:pt x="3362239" y="2466976"/>
                    <a:pt x="3231518" y="2466976"/>
                  </a:cubicBezTo>
                  <a:lnTo>
                    <a:pt x="2804954" y="2466976"/>
                  </a:lnTo>
                  <a:cubicBezTo>
                    <a:pt x="2708633" y="2466976"/>
                    <a:pt x="2615752" y="2465706"/>
                    <a:pt x="2519431" y="2465706"/>
                  </a:cubicBezTo>
                  <a:cubicBezTo>
                    <a:pt x="2436870" y="2465706"/>
                    <a:pt x="2350870" y="2465706"/>
                    <a:pt x="2268309" y="2466976"/>
                  </a:cubicBezTo>
                  <a:lnTo>
                    <a:pt x="2216708" y="2466976"/>
                  </a:lnTo>
                  <a:cubicBezTo>
                    <a:pt x="2096307" y="2465706"/>
                    <a:pt x="754695" y="2464436"/>
                    <a:pt x="634293" y="2461896"/>
                  </a:cubicBezTo>
                  <a:cubicBezTo>
                    <a:pt x="562053" y="2460626"/>
                    <a:pt x="489812" y="2455546"/>
                    <a:pt x="417571" y="2453006"/>
                  </a:cubicBezTo>
                  <a:cubicBezTo>
                    <a:pt x="286850" y="2447926"/>
                    <a:pt x="156129" y="2444116"/>
                    <a:pt x="40830" y="2439036"/>
                  </a:cubicBezTo>
                  <a:cubicBezTo>
                    <a:pt x="31940" y="2437766"/>
                    <a:pt x="23050" y="2435226"/>
                    <a:pt x="15430" y="2431416"/>
                  </a:cubicBezTo>
                  <a:cubicBezTo>
                    <a:pt x="4000" y="2426336"/>
                    <a:pt x="-1080" y="2414906"/>
                    <a:pt x="190" y="2397002"/>
                  </a:cubicBezTo>
                  <a:cubicBezTo>
                    <a:pt x="1460" y="2287662"/>
                    <a:pt x="2730" y="2176438"/>
                    <a:pt x="2730" y="2067098"/>
                  </a:cubicBezTo>
                  <a:cubicBezTo>
                    <a:pt x="4000" y="1955873"/>
                    <a:pt x="16700" y="788953"/>
                    <a:pt x="16700" y="677728"/>
                  </a:cubicBezTo>
                  <a:cubicBezTo>
                    <a:pt x="17970" y="570273"/>
                    <a:pt x="19240" y="462819"/>
                    <a:pt x="17970" y="353479"/>
                  </a:cubicBezTo>
                  <a:cubicBezTo>
                    <a:pt x="16700" y="246024"/>
                    <a:pt x="15430" y="140455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83888" y="3810"/>
                    <a:pt x="159569" y="2540"/>
                  </a:cubicBezTo>
                  <a:cubicBezTo>
                    <a:pt x="266210" y="0"/>
                    <a:pt x="376291" y="0"/>
                    <a:pt x="482932" y="0"/>
                  </a:cubicBezTo>
                  <a:cubicBezTo>
                    <a:pt x="617093" y="1270"/>
                    <a:pt x="1972466" y="3810"/>
                    <a:pt x="2106627" y="5080"/>
                  </a:cubicBezTo>
                  <a:cubicBezTo>
                    <a:pt x="2237348" y="6350"/>
                    <a:pt x="2368070" y="6350"/>
                    <a:pt x="2498791" y="6350"/>
                  </a:cubicBezTo>
                  <a:cubicBezTo>
                    <a:pt x="2571032" y="6350"/>
                    <a:pt x="2643272" y="6350"/>
                    <a:pt x="2715513" y="7620"/>
                  </a:cubicBezTo>
                  <a:cubicBezTo>
                    <a:pt x="2856554" y="10160"/>
                    <a:pt x="3001036" y="8890"/>
                    <a:pt x="3142077" y="1270"/>
                  </a:cubicBezTo>
                  <a:cubicBezTo>
                    <a:pt x="3200558" y="-1270"/>
                    <a:pt x="3259038" y="1270"/>
                    <a:pt x="3317519" y="1270"/>
                  </a:cubicBezTo>
                  <a:cubicBezTo>
                    <a:pt x="3448240" y="1270"/>
                    <a:pt x="3578961" y="0"/>
                    <a:pt x="3709683" y="2540"/>
                  </a:cubicBezTo>
                  <a:cubicBezTo>
                    <a:pt x="3874804" y="5080"/>
                    <a:pt x="4036486" y="12700"/>
                    <a:pt x="4201607" y="16510"/>
                  </a:cubicBezTo>
                  <a:cubicBezTo>
                    <a:pt x="4273848" y="19050"/>
                    <a:pt x="4307876" y="17780"/>
                    <a:pt x="4334546" y="20320"/>
                  </a:cubicBezTo>
                  <a:cubicBezTo>
                    <a:pt x="4343436" y="21590"/>
                    <a:pt x="4352326" y="24130"/>
                    <a:pt x="4361216" y="26670"/>
                  </a:cubicBezTo>
                  <a:cubicBezTo>
                    <a:pt x="4368836" y="29210"/>
                    <a:pt x="4372646" y="35560"/>
                    <a:pt x="4372646" y="45720"/>
                  </a:cubicBezTo>
                  <a:cubicBezTo>
                    <a:pt x="4373916" y="89555"/>
                    <a:pt x="4370106" y="146110"/>
                    <a:pt x="4366296" y="202665"/>
                  </a:cubicBezTo>
                  <a:cubicBezTo>
                    <a:pt x="4362486" y="249794"/>
                    <a:pt x="4361216" y="298809"/>
                    <a:pt x="4359946" y="345938"/>
                  </a:cubicBezTo>
                  <a:cubicBezTo>
                    <a:pt x="4357406" y="425115"/>
                    <a:pt x="4356136" y="504292"/>
                    <a:pt x="4354866" y="583469"/>
                  </a:cubicBezTo>
                  <a:cubicBezTo>
                    <a:pt x="4353596" y="656991"/>
                    <a:pt x="4352326" y="730513"/>
                    <a:pt x="4352326" y="804034"/>
                  </a:cubicBezTo>
                  <a:cubicBezTo>
                    <a:pt x="4352326" y="926570"/>
                    <a:pt x="4340896" y="2102916"/>
                    <a:pt x="4339626" y="2225452"/>
                  </a:cubicBezTo>
                  <a:cubicBezTo>
                    <a:pt x="4342166" y="2304629"/>
                    <a:pt x="4340896" y="2383806"/>
                    <a:pt x="4339626" y="2445386"/>
                  </a:cubicBezTo>
                  <a:close/>
                  <a:moveTo>
                    <a:pt x="16700" y="2414906"/>
                  </a:moveTo>
                  <a:cubicBezTo>
                    <a:pt x="21780" y="2416176"/>
                    <a:pt x="28130" y="2418716"/>
                    <a:pt x="35750" y="2418716"/>
                  </a:cubicBezTo>
                  <a:cubicBezTo>
                    <a:pt x="152689" y="2423796"/>
                    <a:pt x="293730" y="2428876"/>
                    <a:pt x="431331" y="2432686"/>
                  </a:cubicBezTo>
                  <a:cubicBezTo>
                    <a:pt x="496692" y="2435226"/>
                    <a:pt x="562053" y="2439036"/>
                    <a:pt x="630853" y="2440306"/>
                  </a:cubicBezTo>
                  <a:cubicBezTo>
                    <a:pt x="675574" y="2441576"/>
                    <a:pt x="1941506" y="2437766"/>
                    <a:pt x="1982786" y="2439036"/>
                  </a:cubicBezTo>
                  <a:cubicBezTo>
                    <a:pt x="2055027" y="2440306"/>
                    <a:pt x="2127268" y="2442846"/>
                    <a:pt x="2199508" y="2444116"/>
                  </a:cubicBezTo>
                  <a:cubicBezTo>
                    <a:pt x="2233909" y="2445386"/>
                    <a:pt x="2264869" y="2445386"/>
                    <a:pt x="2299269" y="2445386"/>
                  </a:cubicBezTo>
                  <a:cubicBezTo>
                    <a:pt x="2454071" y="2445386"/>
                    <a:pt x="2605432" y="2444116"/>
                    <a:pt x="2760233" y="2445386"/>
                  </a:cubicBezTo>
                  <a:cubicBezTo>
                    <a:pt x="2818714" y="2445386"/>
                    <a:pt x="2880634" y="2447926"/>
                    <a:pt x="2939115" y="2447926"/>
                  </a:cubicBezTo>
                  <a:cubicBezTo>
                    <a:pt x="3028556" y="2447926"/>
                    <a:pt x="3114557" y="2444116"/>
                    <a:pt x="3203998" y="2444116"/>
                  </a:cubicBezTo>
                  <a:cubicBezTo>
                    <a:pt x="3310638" y="2444116"/>
                    <a:pt x="3413839" y="2445386"/>
                    <a:pt x="3520481" y="2445386"/>
                  </a:cubicBezTo>
                  <a:cubicBezTo>
                    <a:pt x="3661522" y="2445386"/>
                    <a:pt x="3806003" y="2445386"/>
                    <a:pt x="3947045" y="2444116"/>
                  </a:cubicBezTo>
                  <a:cubicBezTo>
                    <a:pt x="4074326" y="2442846"/>
                    <a:pt x="4198167" y="2440306"/>
                    <a:pt x="4301526" y="2437766"/>
                  </a:cubicBezTo>
                  <a:cubicBezTo>
                    <a:pt x="4306606" y="2437766"/>
                    <a:pt x="4311686" y="2435226"/>
                    <a:pt x="4318036" y="2433956"/>
                  </a:cubicBezTo>
                  <a:cubicBezTo>
                    <a:pt x="4318036" y="2421256"/>
                    <a:pt x="4319306" y="2408556"/>
                    <a:pt x="4319306" y="2391347"/>
                  </a:cubicBezTo>
                  <a:lnTo>
                    <a:pt x="4319306" y="2332906"/>
                  </a:lnTo>
                  <a:cubicBezTo>
                    <a:pt x="4320576" y="2236763"/>
                    <a:pt x="4323116" y="2138734"/>
                    <a:pt x="4321846" y="2042590"/>
                  </a:cubicBezTo>
                  <a:cubicBezTo>
                    <a:pt x="4320576" y="1906858"/>
                    <a:pt x="4333276" y="719201"/>
                    <a:pt x="4337086" y="583469"/>
                  </a:cubicBezTo>
                  <a:cubicBezTo>
                    <a:pt x="4339626" y="504292"/>
                    <a:pt x="4342166" y="425115"/>
                    <a:pt x="4342166" y="345938"/>
                  </a:cubicBezTo>
                  <a:cubicBezTo>
                    <a:pt x="4342166" y="279957"/>
                    <a:pt x="4343436" y="215861"/>
                    <a:pt x="4351056" y="151765"/>
                  </a:cubicBezTo>
                  <a:cubicBezTo>
                    <a:pt x="4354866" y="114062"/>
                    <a:pt x="4357406" y="76359"/>
                    <a:pt x="4352326" y="48260"/>
                  </a:cubicBezTo>
                  <a:cubicBezTo>
                    <a:pt x="4344706" y="48260"/>
                    <a:pt x="4338356" y="46990"/>
                    <a:pt x="4330736" y="46990"/>
                  </a:cubicBezTo>
                  <a:cubicBezTo>
                    <a:pt x="4297716" y="44450"/>
                    <a:pt x="4225687" y="44450"/>
                    <a:pt x="4132806" y="39370"/>
                  </a:cubicBezTo>
                  <a:cubicBezTo>
                    <a:pt x="3960805" y="31750"/>
                    <a:pt x="3785363" y="26670"/>
                    <a:pt x="3613361" y="26670"/>
                  </a:cubicBezTo>
                  <a:cubicBezTo>
                    <a:pt x="3492960" y="26670"/>
                    <a:pt x="3369119" y="30480"/>
                    <a:pt x="3248718" y="22860"/>
                  </a:cubicBezTo>
                  <a:lnTo>
                    <a:pt x="3214318" y="22860"/>
                  </a:lnTo>
                  <a:cubicBezTo>
                    <a:pt x="3114557" y="26670"/>
                    <a:pt x="3007916" y="31750"/>
                    <a:pt x="2904715" y="33020"/>
                  </a:cubicBezTo>
                  <a:cubicBezTo>
                    <a:pt x="2791194" y="34290"/>
                    <a:pt x="2681113" y="30480"/>
                    <a:pt x="2567592" y="29210"/>
                  </a:cubicBezTo>
                  <a:cubicBezTo>
                    <a:pt x="2460951" y="27940"/>
                    <a:pt x="2354310" y="26670"/>
                    <a:pt x="2251109" y="26670"/>
                  </a:cubicBezTo>
                  <a:cubicBezTo>
                    <a:pt x="2213268" y="26670"/>
                    <a:pt x="2178868" y="27940"/>
                    <a:pt x="2141027" y="26670"/>
                  </a:cubicBezTo>
                  <a:cubicBezTo>
                    <a:pt x="2010306" y="25400"/>
                    <a:pt x="658374" y="22860"/>
                    <a:pt x="524212" y="22860"/>
                  </a:cubicBezTo>
                  <a:cubicBezTo>
                    <a:pt x="407251" y="21590"/>
                    <a:pt x="290290" y="22860"/>
                    <a:pt x="173329" y="22860"/>
                  </a:cubicBezTo>
                  <a:cubicBezTo>
                    <a:pt x="111408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3899"/>
                    <a:pt x="30670" y="144225"/>
                    <a:pt x="33210" y="202665"/>
                  </a:cubicBezTo>
                  <a:cubicBezTo>
                    <a:pt x="35750" y="308234"/>
                    <a:pt x="37020" y="413804"/>
                    <a:pt x="37020" y="519373"/>
                  </a:cubicBezTo>
                  <a:cubicBezTo>
                    <a:pt x="37020" y="587239"/>
                    <a:pt x="35750" y="653220"/>
                    <a:pt x="34480" y="721087"/>
                  </a:cubicBezTo>
                  <a:cubicBezTo>
                    <a:pt x="33210" y="787068"/>
                    <a:pt x="21780" y="1904973"/>
                    <a:pt x="20510" y="1969069"/>
                  </a:cubicBezTo>
                  <a:lnTo>
                    <a:pt x="20510" y="2093490"/>
                  </a:lnTo>
                  <a:cubicBezTo>
                    <a:pt x="20510" y="2187748"/>
                    <a:pt x="19240" y="2283892"/>
                    <a:pt x="19240" y="2378150"/>
                  </a:cubicBezTo>
                  <a:cubicBezTo>
                    <a:pt x="19240" y="2391347"/>
                    <a:pt x="17970" y="2402658"/>
                    <a:pt x="16700" y="2414906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028700" y="4305300"/>
            <a:ext cx="5113811" cy="867927"/>
            <a:chOff x="0" y="0"/>
            <a:chExt cx="6818414" cy="11572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818414" cy="1157236"/>
              <a:chOff x="0" y="0"/>
              <a:chExt cx="2364264" cy="401268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215" y="1270"/>
                <a:ext cx="2365749" cy="399292"/>
              </a:xfrm>
              <a:custGeom>
                <a:avLst/>
                <a:gdLst/>
                <a:ahLst/>
                <a:cxnLst/>
                <a:rect l="l" t="t" r="r" b="b"/>
                <a:pathLst>
                  <a:path w="2365749" h="399292">
                    <a:moveTo>
                      <a:pt x="2361939" y="310024"/>
                    </a:moveTo>
                    <a:cubicBezTo>
                      <a:pt x="2361939" y="297107"/>
                      <a:pt x="2365749" y="283971"/>
                      <a:pt x="2359399" y="271055"/>
                    </a:cubicBezTo>
                    <a:cubicBezTo>
                      <a:pt x="2351779" y="262516"/>
                      <a:pt x="2340349" y="94160"/>
                      <a:pt x="2340349" y="85622"/>
                    </a:cubicBezTo>
                    <a:cubicBezTo>
                      <a:pt x="2337809" y="79711"/>
                      <a:pt x="2336539" y="73581"/>
                      <a:pt x="2333999" y="54610"/>
                    </a:cubicBezTo>
                    <a:cubicBezTo>
                      <a:pt x="2333999" y="44450"/>
                      <a:pt x="2332729" y="34290"/>
                      <a:pt x="2331459" y="21590"/>
                    </a:cubicBezTo>
                    <a:cubicBezTo>
                      <a:pt x="2321299" y="19050"/>
                      <a:pt x="2312409" y="17780"/>
                      <a:pt x="2302249" y="16510"/>
                    </a:cubicBezTo>
                    <a:cubicBezTo>
                      <a:pt x="2292365" y="15240"/>
                      <a:pt x="2281608" y="16510"/>
                      <a:pt x="2272645" y="16510"/>
                    </a:cubicBezTo>
                    <a:cubicBezTo>
                      <a:pt x="2227827" y="13970"/>
                      <a:pt x="2183008" y="8890"/>
                      <a:pt x="2138190" y="7620"/>
                    </a:cubicBezTo>
                    <a:cubicBezTo>
                      <a:pt x="2053932" y="5080"/>
                      <a:pt x="1967881" y="3810"/>
                      <a:pt x="1883623" y="2540"/>
                    </a:cubicBezTo>
                    <a:cubicBezTo>
                      <a:pt x="1853147" y="2540"/>
                      <a:pt x="1820878" y="0"/>
                      <a:pt x="1790402" y="0"/>
                    </a:cubicBezTo>
                    <a:cubicBezTo>
                      <a:pt x="1716900" y="0"/>
                      <a:pt x="1645191" y="1270"/>
                      <a:pt x="1571689" y="1270"/>
                    </a:cubicBezTo>
                    <a:cubicBezTo>
                      <a:pt x="1528664" y="1270"/>
                      <a:pt x="1485638" y="3810"/>
                      <a:pt x="1440820" y="3810"/>
                    </a:cubicBezTo>
                    <a:cubicBezTo>
                      <a:pt x="1396002" y="5080"/>
                      <a:pt x="583897" y="7620"/>
                      <a:pt x="539079" y="7620"/>
                    </a:cubicBezTo>
                    <a:cubicBezTo>
                      <a:pt x="503225" y="7620"/>
                      <a:pt x="467370" y="6350"/>
                      <a:pt x="431516" y="7620"/>
                    </a:cubicBezTo>
                    <a:cubicBezTo>
                      <a:pt x="399247" y="8890"/>
                      <a:pt x="365185" y="11430"/>
                      <a:pt x="332916" y="12700"/>
                    </a:cubicBezTo>
                    <a:cubicBezTo>
                      <a:pt x="298854" y="15240"/>
                      <a:pt x="264792" y="16510"/>
                      <a:pt x="232523" y="19050"/>
                    </a:cubicBezTo>
                    <a:cubicBezTo>
                      <a:pt x="184120" y="21590"/>
                      <a:pt x="133923" y="24130"/>
                      <a:pt x="85520" y="27940"/>
                    </a:cubicBezTo>
                    <a:cubicBezTo>
                      <a:pt x="56836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516"/>
                      <a:pt x="6565" y="75552"/>
                      <a:pt x="5295" y="80368"/>
                    </a:cubicBezTo>
                    <a:cubicBezTo>
                      <a:pt x="4025" y="83214"/>
                      <a:pt x="5295" y="86279"/>
                      <a:pt x="4025" y="89125"/>
                    </a:cubicBezTo>
                    <a:cubicBezTo>
                      <a:pt x="-3595" y="103574"/>
                      <a:pt x="1485" y="282439"/>
                      <a:pt x="4025" y="297107"/>
                    </a:cubicBezTo>
                    <a:cubicBezTo>
                      <a:pt x="2755" y="308710"/>
                      <a:pt x="7835" y="320095"/>
                      <a:pt x="7835" y="331698"/>
                    </a:cubicBezTo>
                    <a:cubicBezTo>
                      <a:pt x="7835" y="337171"/>
                      <a:pt x="11645" y="342863"/>
                      <a:pt x="4025" y="369518"/>
                    </a:cubicBezTo>
                    <a:cubicBezTo>
                      <a:pt x="1485" y="378408"/>
                      <a:pt x="6565" y="384758"/>
                      <a:pt x="15455" y="386028"/>
                    </a:cubicBezTo>
                    <a:cubicBezTo>
                      <a:pt x="25615" y="387298"/>
                      <a:pt x="34505" y="387298"/>
                      <a:pt x="44665" y="387298"/>
                    </a:cubicBezTo>
                    <a:cubicBezTo>
                      <a:pt x="99862" y="388568"/>
                      <a:pt x="157229" y="388568"/>
                      <a:pt x="216389" y="389838"/>
                    </a:cubicBezTo>
                    <a:cubicBezTo>
                      <a:pt x="248658" y="391108"/>
                      <a:pt x="280927" y="392378"/>
                      <a:pt x="311403" y="393648"/>
                    </a:cubicBezTo>
                    <a:cubicBezTo>
                      <a:pt x="365185" y="394918"/>
                      <a:pt x="417174" y="394918"/>
                      <a:pt x="470956" y="396188"/>
                    </a:cubicBezTo>
                    <a:cubicBezTo>
                      <a:pt x="492468" y="396188"/>
                      <a:pt x="512188" y="396188"/>
                      <a:pt x="533701" y="394918"/>
                    </a:cubicBezTo>
                    <a:cubicBezTo>
                      <a:pt x="542665" y="394918"/>
                      <a:pt x="553421" y="393648"/>
                      <a:pt x="562385" y="393648"/>
                    </a:cubicBezTo>
                    <a:cubicBezTo>
                      <a:pt x="598239" y="394918"/>
                      <a:pt x="1315329" y="386028"/>
                      <a:pt x="1351184" y="387298"/>
                    </a:cubicBezTo>
                    <a:cubicBezTo>
                      <a:pt x="1401380" y="388568"/>
                      <a:pt x="1539420" y="388568"/>
                      <a:pt x="1589616" y="388568"/>
                    </a:cubicBezTo>
                    <a:cubicBezTo>
                      <a:pt x="1609336" y="388568"/>
                      <a:pt x="1627264" y="387298"/>
                      <a:pt x="1646983" y="387298"/>
                    </a:cubicBezTo>
                    <a:cubicBezTo>
                      <a:pt x="1679253" y="388568"/>
                      <a:pt x="1711522" y="389838"/>
                      <a:pt x="1743791" y="391108"/>
                    </a:cubicBezTo>
                    <a:cubicBezTo>
                      <a:pt x="1813707" y="393648"/>
                      <a:pt x="1881830" y="391108"/>
                      <a:pt x="1951747" y="394918"/>
                    </a:cubicBezTo>
                    <a:cubicBezTo>
                      <a:pt x="2068274" y="399998"/>
                      <a:pt x="2186594" y="393648"/>
                      <a:pt x="2302249" y="398728"/>
                    </a:cubicBezTo>
                    <a:cubicBezTo>
                      <a:pt x="2322569" y="399998"/>
                      <a:pt x="2342889" y="398728"/>
                      <a:pt x="2365749" y="398728"/>
                    </a:cubicBezTo>
                    <a:cubicBezTo>
                      <a:pt x="2365749" y="374598"/>
                      <a:pt x="2365749" y="361898"/>
                      <a:pt x="2365749" y="343082"/>
                    </a:cubicBezTo>
                    <a:cubicBezTo>
                      <a:pt x="2364479" y="331917"/>
                      <a:pt x="2361939" y="321408"/>
                      <a:pt x="2361939" y="310024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13" name="TextBox 13"/>
            <p:cNvSpPr txBox="1"/>
            <p:nvPr/>
          </p:nvSpPr>
          <p:spPr>
            <a:xfrm>
              <a:off x="203363" y="208415"/>
              <a:ext cx="6454152" cy="749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40"/>
                </a:lnSpc>
                <a:spcBef>
                  <a:spcPct val="0"/>
                </a:spcBef>
              </a:pPr>
              <a:r>
                <a:rPr lang="en-US" sz="3700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ALLOCATED BUDGET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93039" y="4305300"/>
            <a:ext cx="7534296" cy="877529"/>
            <a:chOff x="0" y="0"/>
            <a:chExt cx="10045728" cy="1170039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0045728" cy="1170039"/>
              <a:chOff x="0" y="0"/>
              <a:chExt cx="3483325" cy="405707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15" y="1270"/>
                <a:ext cx="3484810" cy="403732"/>
              </a:xfrm>
              <a:custGeom>
                <a:avLst/>
                <a:gdLst/>
                <a:ahLst/>
                <a:cxnLst/>
                <a:rect l="l" t="t" r="r" b="b"/>
                <a:pathLst>
                  <a:path w="3484810" h="403732">
                    <a:moveTo>
                      <a:pt x="3481000" y="313913"/>
                    </a:moveTo>
                    <a:cubicBezTo>
                      <a:pt x="3481000" y="300787"/>
                      <a:pt x="3484810" y="287438"/>
                      <a:pt x="3478460" y="274311"/>
                    </a:cubicBezTo>
                    <a:cubicBezTo>
                      <a:pt x="3470840" y="265635"/>
                      <a:pt x="3459410" y="94546"/>
                      <a:pt x="3459410" y="85869"/>
                    </a:cubicBezTo>
                    <a:cubicBezTo>
                      <a:pt x="3456870" y="79862"/>
                      <a:pt x="3455600" y="73633"/>
                      <a:pt x="3453060" y="54610"/>
                    </a:cubicBezTo>
                    <a:cubicBezTo>
                      <a:pt x="3453060" y="44450"/>
                      <a:pt x="3451790" y="34290"/>
                      <a:pt x="3450520" y="21590"/>
                    </a:cubicBezTo>
                    <a:cubicBezTo>
                      <a:pt x="3440360" y="19050"/>
                      <a:pt x="3431470" y="17780"/>
                      <a:pt x="3421310" y="16510"/>
                    </a:cubicBezTo>
                    <a:cubicBezTo>
                      <a:pt x="3407563" y="15240"/>
                      <a:pt x="3391458" y="16510"/>
                      <a:pt x="3378036" y="16510"/>
                    </a:cubicBezTo>
                    <a:cubicBezTo>
                      <a:pt x="3310929" y="13970"/>
                      <a:pt x="3243822" y="8890"/>
                      <a:pt x="3176715" y="7620"/>
                    </a:cubicBezTo>
                    <a:cubicBezTo>
                      <a:pt x="3050554" y="5080"/>
                      <a:pt x="2921709" y="3810"/>
                      <a:pt x="2795548" y="2540"/>
                    </a:cubicBezTo>
                    <a:cubicBezTo>
                      <a:pt x="2749915" y="2540"/>
                      <a:pt x="2701598" y="0"/>
                      <a:pt x="2655965" y="0"/>
                    </a:cubicBezTo>
                    <a:cubicBezTo>
                      <a:pt x="2545910" y="0"/>
                      <a:pt x="2438538" y="1270"/>
                      <a:pt x="2328483" y="1270"/>
                    </a:cubicBezTo>
                    <a:cubicBezTo>
                      <a:pt x="2264060" y="1270"/>
                      <a:pt x="2199638" y="3810"/>
                      <a:pt x="2132530" y="3810"/>
                    </a:cubicBezTo>
                    <a:cubicBezTo>
                      <a:pt x="2065423" y="5080"/>
                      <a:pt x="849445" y="7620"/>
                      <a:pt x="782338" y="7620"/>
                    </a:cubicBezTo>
                    <a:cubicBezTo>
                      <a:pt x="728652" y="7620"/>
                      <a:pt x="674967" y="6350"/>
                      <a:pt x="621281" y="7620"/>
                    </a:cubicBezTo>
                    <a:cubicBezTo>
                      <a:pt x="572964" y="8890"/>
                      <a:pt x="521963" y="11430"/>
                      <a:pt x="473646" y="12700"/>
                    </a:cubicBezTo>
                    <a:cubicBezTo>
                      <a:pt x="422644" y="15240"/>
                      <a:pt x="371643" y="16510"/>
                      <a:pt x="323326" y="19050"/>
                    </a:cubicBezTo>
                    <a:cubicBezTo>
                      <a:pt x="250850" y="21590"/>
                      <a:pt x="175691" y="24130"/>
                      <a:pt x="103215" y="27940"/>
                    </a:cubicBezTo>
                    <a:cubicBezTo>
                      <a:pt x="60267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518"/>
                      <a:pt x="6565" y="75635"/>
                      <a:pt x="5295" y="80530"/>
                    </a:cubicBezTo>
                    <a:cubicBezTo>
                      <a:pt x="4025" y="83422"/>
                      <a:pt x="5295" y="86537"/>
                      <a:pt x="4025" y="89429"/>
                    </a:cubicBezTo>
                    <a:cubicBezTo>
                      <a:pt x="-3595" y="104113"/>
                      <a:pt x="1485" y="285880"/>
                      <a:pt x="4025" y="300787"/>
                    </a:cubicBezTo>
                    <a:cubicBezTo>
                      <a:pt x="2755" y="312578"/>
                      <a:pt x="7835" y="324147"/>
                      <a:pt x="7835" y="335939"/>
                    </a:cubicBezTo>
                    <a:cubicBezTo>
                      <a:pt x="7835" y="341501"/>
                      <a:pt x="11645" y="347285"/>
                      <a:pt x="4025" y="373957"/>
                    </a:cubicBezTo>
                    <a:cubicBezTo>
                      <a:pt x="1485" y="382847"/>
                      <a:pt x="6565" y="389197"/>
                      <a:pt x="15455" y="390467"/>
                    </a:cubicBezTo>
                    <a:cubicBezTo>
                      <a:pt x="25615" y="391737"/>
                      <a:pt x="34505" y="391737"/>
                      <a:pt x="44665" y="391737"/>
                    </a:cubicBezTo>
                    <a:cubicBezTo>
                      <a:pt x="124689" y="393007"/>
                      <a:pt x="210586" y="393007"/>
                      <a:pt x="299167" y="394277"/>
                    </a:cubicBezTo>
                    <a:cubicBezTo>
                      <a:pt x="347485" y="395547"/>
                      <a:pt x="395802" y="396817"/>
                      <a:pt x="441434" y="398087"/>
                    </a:cubicBezTo>
                    <a:cubicBezTo>
                      <a:pt x="521963" y="399357"/>
                      <a:pt x="599807" y="399357"/>
                      <a:pt x="680335" y="400627"/>
                    </a:cubicBezTo>
                    <a:cubicBezTo>
                      <a:pt x="712547" y="400627"/>
                      <a:pt x="742074" y="400627"/>
                      <a:pt x="774285" y="399357"/>
                    </a:cubicBezTo>
                    <a:cubicBezTo>
                      <a:pt x="787706" y="399357"/>
                      <a:pt x="803812" y="398087"/>
                      <a:pt x="817233" y="398087"/>
                    </a:cubicBezTo>
                    <a:cubicBezTo>
                      <a:pt x="870919" y="399357"/>
                      <a:pt x="1944631" y="390467"/>
                      <a:pt x="1998316" y="391737"/>
                    </a:cubicBezTo>
                    <a:cubicBezTo>
                      <a:pt x="2073476" y="393007"/>
                      <a:pt x="2280166" y="393007"/>
                      <a:pt x="2355326" y="393007"/>
                    </a:cubicBezTo>
                    <a:cubicBezTo>
                      <a:pt x="2384853" y="393007"/>
                      <a:pt x="2411696" y="391737"/>
                      <a:pt x="2441223" y="391737"/>
                    </a:cubicBezTo>
                    <a:cubicBezTo>
                      <a:pt x="2489540" y="393007"/>
                      <a:pt x="2537857" y="394277"/>
                      <a:pt x="2586174" y="395547"/>
                    </a:cubicBezTo>
                    <a:cubicBezTo>
                      <a:pt x="2690861" y="398087"/>
                      <a:pt x="2792863" y="395547"/>
                      <a:pt x="2897550" y="399357"/>
                    </a:cubicBezTo>
                    <a:cubicBezTo>
                      <a:pt x="3072028" y="404437"/>
                      <a:pt x="3249191" y="398087"/>
                      <a:pt x="3421310" y="403167"/>
                    </a:cubicBezTo>
                    <a:cubicBezTo>
                      <a:pt x="3441630" y="404437"/>
                      <a:pt x="3461950" y="403167"/>
                      <a:pt x="3484810" y="403167"/>
                    </a:cubicBezTo>
                    <a:cubicBezTo>
                      <a:pt x="3484810" y="379037"/>
                      <a:pt x="3484810" y="366337"/>
                      <a:pt x="3484810" y="347508"/>
                    </a:cubicBezTo>
                    <a:cubicBezTo>
                      <a:pt x="3483540" y="336161"/>
                      <a:pt x="3481000" y="325482"/>
                      <a:pt x="3481000" y="313913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337663" y="208415"/>
              <a:ext cx="9396630" cy="749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40"/>
                </a:lnSpc>
                <a:spcBef>
                  <a:spcPct val="0"/>
                </a:spcBef>
              </a:pPr>
              <a:r>
                <a:rPr lang="en-US" sz="3700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REPLACEMENT VS WEEDING 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961829" y="245210"/>
            <a:ext cx="5404736" cy="3512873"/>
          </a:xfrm>
          <a:custGeom>
            <a:avLst/>
            <a:gdLst/>
            <a:ahLst/>
            <a:cxnLst/>
            <a:rect l="l" t="t" r="r" b="b"/>
            <a:pathLst>
              <a:path w="5404736" h="3512873">
                <a:moveTo>
                  <a:pt x="0" y="0"/>
                </a:moveTo>
                <a:lnTo>
                  <a:pt x="5404736" y="0"/>
                </a:lnTo>
                <a:lnTo>
                  <a:pt x="5404736" y="3512874"/>
                </a:lnTo>
                <a:lnTo>
                  <a:pt x="0" y="35128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5846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376298" y="5437617"/>
            <a:ext cx="11301259" cy="4675896"/>
          </a:xfrm>
          <a:custGeom>
            <a:avLst/>
            <a:gdLst/>
            <a:ahLst/>
            <a:cxnLst/>
            <a:rect l="l" t="t" r="r" b="b"/>
            <a:pathLst>
              <a:path w="11301259" h="4675896">
                <a:moveTo>
                  <a:pt x="0" y="0"/>
                </a:moveTo>
                <a:lnTo>
                  <a:pt x="11301258" y="0"/>
                </a:lnTo>
                <a:lnTo>
                  <a:pt x="11301258" y="4675896"/>
                </a:lnTo>
                <a:lnTo>
                  <a:pt x="0" y="46758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028700" y="619125"/>
            <a:ext cx="12933129" cy="1676398"/>
            <a:chOff x="0" y="0"/>
            <a:chExt cx="17244173" cy="2235197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61925"/>
              <a:ext cx="17231473" cy="166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000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F5E9DA"/>
                  </a:solidFill>
                  <a:latin typeface="Slopes"/>
                  <a:ea typeface="Slopes"/>
                  <a:cs typeface="Slopes"/>
                  <a:sym typeface="Slopes"/>
                </a:rPr>
                <a:t>PURCHASING STRATEGY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" y="1771650"/>
              <a:ext cx="17231473" cy="666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</a:pPr>
              <a:r>
                <a:rPr lang="en-US" sz="3000">
                  <a:solidFill>
                    <a:srgbClr val="F5E9DA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Purchasing spreadsheet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6680" y="3651807"/>
            <a:ext cx="11014639" cy="4175467"/>
            <a:chOff x="0" y="0"/>
            <a:chExt cx="5092390" cy="1930440"/>
          </a:xfrm>
        </p:grpSpPr>
        <p:sp>
          <p:nvSpPr>
            <p:cNvPr id="3" name="Freeform 3"/>
            <p:cNvSpPr/>
            <p:nvPr/>
          </p:nvSpPr>
          <p:spPr>
            <a:xfrm>
              <a:off x="-215" y="1270"/>
              <a:ext cx="5093874" cy="1928465"/>
            </a:xfrm>
            <a:custGeom>
              <a:avLst/>
              <a:gdLst/>
              <a:ahLst/>
              <a:cxnLst/>
              <a:rect l="l" t="t" r="r" b="b"/>
              <a:pathLst>
                <a:path w="5093874" h="1928465">
                  <a:moveTo>
                    <a:pt x="5090065" y="1649678"/>
                  </a:moveTo>
                  <a:cubicBezTo>
                    <a:pt x="5090065" y="1564551"/>
                    <a:pt x="5093875" y="1477981"/>
                    <a:pt x="5087525" y="1392854"/>
                  </a:cubicBezTo>
                  <a:cubicBezTo>
                    <a:pt x="5079905" y="1336583"/>
                    <a:pt x="5068475" y="227045"/>
                    <a:pt x="5068475" y="170775"/>
                  </a:cubicBezTo>
                  <a:cubicBezTo>
                    <a:pt x="5065935" y="131818"/>
                    <a:pt x="5064665" y="91419"/>
                    <a:pt x="5062125" y="54610"/>
                  </a:cubicBezTo>
                  <a:cubicBezTo>
                    <a:pt x="5062125" y="44450"/>
                    <a:pt x="5060855" y="34290"/>
                    <a:pt x="5059585" y="21590"/>
                  </a:cubicBezTo>
                  <a:cubicBezTo>
                    <a:pt x="5049425" y="19050"/>
                    <a:pt x="5040535" y="17780"/>
                    <a:pt x="5030375" y="16510"/>
                  </a:cubicBezTo>
                  <a:cubicBezTo>
                    <a:pt x="5011074" y="15240"/>
                    <a:pt x="4987277" y="16510"/>
                    <a:pt x="4967446" y="16510"/>
                  </a:cubicBezTo>
                  <a:cubicBezTo>
                    <a:pt x="4868290" y="13970"/>
                    <a:pt x="4769135" y="8890"/>
                    <a:pt x="4669979" y="7620"/>
                  </a:cubicBezTo>
                  <a:cubicBezTo>
                    <a:pt x="4483567" y="5080"/>
                    <a:pt x="4293189" y="3810"/>
                    <a:pt x="4106776" y="2540"/>
                  </a:cubicBezTo>
                  <a:cubicBezTo>
                    <a:pt x="4039351" y="2540"/>
                    <a:pt x="3967959" y="0"/>
                    <a:pt x="3900533" y="0"/>
                  </a:cubicBezTo>
                  <a:cubicBezTo>
                    <a:pt x="3737918" y="0"/>
                    <a:pt x="3579269" y="1270"/>
                    <a:pt x="3416654" y="1270"/>
                  </a:cubicBezTo>
                  <a:cubicBezTo>
                    <a:pt x="3321465" y="1270"/>
                    <a:pt x="3226276" y="3810"/>
                    <a:pt x="3127120" y="3810"/>
                  </a:cubicBezTo>
                  <a:cubicBezTo>
                    <a:pt x="3027965" y="5080"/>
                    <a:pt x="1231267" y="7620"/>
                    <a:pt x="1132112" y="7620"/>
                  </a:cubicBezTo>
                  <a:cubicBezTo>
                    <a:pt x="1052788" y="7620"/>
                    <a:pt x="973463" y="6350"/>
                    <a:pt x="894139" y="7620"/>
                  </a:cubicBezTo>
                  <a:cubicBezTo>
                    <a:pt x="822747" y="8890"/>
                    <a:pt x="747389" y="11430"/>
                    <a:pt x="675997" y="12700"/>
                  </a:cubicBezTo>
                  <a:cubicBezTo>
                    <a:pt x="600639" y="15240"/>
                    <a:pt x="525280" y="16510"/>
                    <a:pt x="453889" y="19050"/>
                  </a:cubicBezTo>
                  <a:cubicBezTo>
                    <a:pt x="346801" y="21590"/>
                    <a:pt x="235746" y="24130"/>
                    <a:pt x="128658" y="27940"/>
                  </a:cubicBezTo>
                  <a:cubicBezTo>
                    <a:pt x="6519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1219"/>
                    <a:pt x="6565" y="104404"/>
                    <a:pt x="5295" y="136147"/>
                  </a:cubicBezTo>
                  <a:cubicBezTo>
                    <a:pt x="4025" y="154904"/>
                    <a:pt x="5295" y="175103"/>
                    <a:pt x="4025" y="193860"/>
                  </a:cubicBezTo>
                  <a:cubicBezTo>
                    <a:pt x="-3595" y="289087"/>
                    <a:pt x="1485" y="1467881"/>
                    <a:pt x="4025" y="1564551"/>
                  </a:cubicBezTo>
                  <a:cubicBezTo>
                    <a:pt x="2755" y="1641021"/>
                    <a:pt x="7835" y="1716048"/>
                    <a:pt x="7835" y="1792518"/>
                  </a:cubicBezTo>
                  <a:cubicBezTo>
                    <a:pt x="7835" y="1828589"/>
                    <a:pt x="11645" y="1866103"/>
                    <a:pt x="4025" y="1898691"/>
                  </a:cubicBezTo>
                  <a:cubicBezTo>
                    <a:pt x="1485" y="1907581"/>
                    <a:pt x="6565" y="1913931"/>
                    <a:pt x="15455" y="1915200"/>
                  </a:cubicBezTo>
                  <a:cubicBezTo>
                    <a:pt x="25615" y="1916471"/>
                    <a:pt x="34505" y="1916471"/>
                    <a:pt x="44665" y="1916471"/>
                  </a:cubicBezTo>
                  <a:cubicBezTo>
                    <a:pt x="160388" y="1917741"/>
                    <a:pt x="287307" y="1917741"/>
                    <a:pt x="418192" y="1919010"/>
                  </a:cubicBezTo>
                  <a:cubicBezTo>
                    <a:pt x="489584" y="1920281"/>
                    <a:pt x="560976" y="1921550"/>
                    <a:pt x="628402" y="1922821"/>
                  </a:cubicBezTo>
                  <a:cubicBezTo>
                    <a:pt x="747389" y="1924091"/>
                    <a:pt x="862409" y="1924091"/>
                    <a:pt x="981396" y="1925360"/>
                  </a:cubicBezTo>
                  <a:cubicBezTo>
                    <a:pt x="1028990" y="1925360"/>
                    <a:pt x="1072619" y="1925360"/>
                    <a:pt x="1120213" y="1924091"/>
                  </a:cubicBezTo>
                  <a:cubicBezTo>
                    <a:pt x="1140044" y="1924091"/>
                    <a:pt x="1163842" y="1922821"/>
                    <a:pt x="1183673" y="1922821"/>
                  </a:cubicBezTo>
                  <a:cubicBezTo>
                    <a:pt x="1262997" y="1924091"/>
                    <a:pt x="2849485" y="1915200"/>
                    <a:pt x="2928809" y="1916471"/>
                  </a:cubicBezTo>
                  <a:cubicBezTo>
                    <a:pt x="3039863" y="1917741"/>
                    <a:pt x="3345262" y="1917741"/>
                    <a:pt x="3456316" y="1917741"/>
                  </a:cubicBezTo>
                  <a:cubicBezTo>
                    <a:pt x="3499945" y="1917741"/>
                    <a:pt x="3539607" y="1916471"/>
                    <a:pt x="3583235" y="1916471"/>
                  </a:cubicBezTo>
                  <a:cubicBezTo>
                    <a:pt x="3654627" y="1917741"/>
                    <a:pt x="3726019" y="1919010"/>
                    <a:pt x="3797411" y="1920281"/>
                  </a:cubicBezTo>
                  <a:cubicBezTo>
                    <a:pt x="3952094" y="1922821"/>
                    <a:pt x="4102810" y="1920281"/>
                    <a:pt x="4257492" y="1924091"/>
                  </a:cubicBezTo>
                  <a:cubicBezTo>
                    <a:pt x="4515297" y="1929171"/>
                    <a:pt x="4777067" y="1922821"/>
                    <a:pt x="5030375" y="1927900"/>
                  </a:cubicBezTo>
                  <a:cubicBezTo>
                    <a:pt x="5050695" y="1929171"/>
                    <a:pt x="5071015" y="1927900"/>
                    <a:pt x="5093875" y="1927900"/>
                  </a:cubicBezTo>
                  <a:cubicBezTo>
                    <a:pt x="5093875" y="1903771"/>
                    <a:pt x="5093875" y="1891071"/>
                    <a:pt x="5093875" y="1867545"/>
                  </a:cubicBezTo>
                  <a:cubicBezTo>
                    <a:pt x="5092605" y="1793961"/>
                    <a:pt x="5090065" y="1724705"/>
                    <a:pt x="5090065" y="1649678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222890" y="1131915"/>
            <a:ext cx="9842219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  <a:spcBef>
                <a:spcPct val="0"/>
              </a:spcBef>
            </a:pPr>
            <a:r>
              <a:rPr lang="en-US" sz="9999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WHO WE ARE</a:t>
            </a:r>
          </a:p>
        </p:txBody>
      </p:sp>
      <p:sp>
        <p:nvSpPr>
          <p:cNvPr id="5" name="Freeform 5"/>
          <p:cNvSpPr/>
          <p:nvPr/>
        </p:nvSpPr>
        <p:spPr>
          <a:xfrm rot="-6419837">
            <a:off x="404727" y="356858"/>
            <a:ext cx="1247946" cy="1343683"/>
          </a:xfrm>
          <a:custGeom>
            <a:avLst/>
            <a:gdLst/>
            <a:ahLst/>
            <a:cxnLst/>
            <a:rect l="l" t="t" r="r" b="b"/>
            <a:pathLst>
              <a:path w="1247946" h="1343683">
                <a:moveTo>
                  <a:pt x="0" y="0"/>
                </a:moveTo>
                <a:lnTo>
                  <a:pt x="1247946" y="0"/>
                </a:lnTo>
                <a:lnTo>
                  <a:pt x="1247946" y="1343684"/>
                </a:lnTo>
                <a:lnTo>
                  <a:pt x="0" y="13436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370802">
            <a:off x="16518720" y="8749308"/>
            <a:ext cx="800318" cy="861715"/>
          </a:xfrm>
          <a:custGeom>
            <a:avLst/>
            <a:gdLst/>
            <a:ahLst/>
            <a:cxnLst/>
            <a:rect l="l" t="t" r="r" b="b"/>
            <a:pathLst>
              <a:path w="800318" h="861715">
                <a:moveTo>
                  <a:pt x="0" y="0"/>
                </a:moveTo>
                <a:lnTo>
                  <a:pt x="800319" y="0"/>
                </a:lnTo>
                <a:lnTo>
                  <a:pt x="800319" y="861715"/>
                </a:lnTo>
                <a:lnTo>
                  <a:pt x="0" y="861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4013" y="8827002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6"/>
                </a:lnTo>
                <a:lnTo>
                  <a:pt x="0" y="8625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874013" y="2220781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1320796" y="2848574"/>
            <a:ext cx="4175467" cy="417546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9868" b="-4013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2698546" y="2848574"/>
            <a:ext cx="4175467" cy="4175467"/>
            <a:chOff x="0" y="0"/>
            <a:chExt cx="13716000" cy="13716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7"/>
              <a:stretch>
                <a:fillRect l="-8487" t="-38258" r="-10657" b="-40571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2095858" y="7180744"/>
            <a:ext cx="6401186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sz="34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Cataloging and Metadata Librarian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13987" y="7180744"/>
            <a:ext cx="5504892" cy="112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sz="34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Collections Management Librarian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6680" y="2789017"/>
            <a:ext cx="11014639" cy="4708966"/>
            <a:chOff x="0" y="0"/>
            <a:chExt cx="5092390" cy="2177093"/>
          </a:xfrm>
        </p:grpSpPr>
        <p:sp>
          <p:nvSpPr>
            <p:cNvPr id="3" name="Freeform 3"/>
            <p:cNvSpPr/>
            <p:nvPr/>
          </p:nvSpPr>
          <p:spPr>
            <a:xfrm>
              <a:off x="-215" y="1270"/>
              <a:ext cx="5093874" cy="2175117"/>
            </a:xfrm>
            <a:custGeom>
              <a:avLst/>
              <a:gdLst/>
              <a:ahLst/>
              <a:cxnLst/>
              <a:rect l="l" t="t" r="r" b="b"/>
              <a:pathLst>
                <a:path w="5093874" h="2175117">
                  <a:moveTo>
                    <a:pt x="5090065" y="1865761"/>
                  </a:moveTo>
                  <a:cubicBezTo>
                    <a:pt x="5090065" y="1768986"/>
                    <a:pt x="5093875" y="1670572"/>
                    <a:pt x="5087525" y="1573797"/>
                  </a:cubicBezTo>
                  <a:cubicBezTo>
                    <a:pt x="5079905" y="1509828"/>
                    <a:pt x="5068475" y="248479"/>
                    <a:pt x="5068475" y="184510"/>
                  </a:cubicBezTo>
                  <a:cubicBezTo>
                    <a:pt x="5065935" y="140223"/>
                    <a:pt x="5064665" y="94296"/>
                    <a:pt x="5062125" y="54610"/>
                  </a:cubicBezTo>
                  <a:cubicBezTo>
                    <a:pt x="5062125" y="44450"/>
                    <a:pt x="5060855" y="34290"/>
                    <a:pt x="5059585" y="21590"/>
                  </a:cubicBezTo>
                  <a:cubicBezTo>
                    <a:pt x="5049425" y="19050"/>
                    <a:pt x="5040535" y="17780"/>
                    <a:pt x="5030375" y="16510"/>
                  </a:cubicBezTo>
                  <a:cubicBezTo>
                    <a:pt x="5011074" y="15240"/>
                    <a:pt x="4987277" y="16510"/>
                    <a:pt x="4967446" y="16510"/>
                  </a:cubicBezTo>
                  <a:cubicBezTo>
                    <a:pt x="4868290" y="13970"/>
                    <a:pt x="4769135" y="8890"/>
                    <a:pt x="4669979" y="7620"/>
                  </a:cubicBezTo>
                  <a:cubicBezTo>
                    <a:pt x="4483567" y="5080"/>
                    <a:pt x="4293189" y="3810"/>
                    <a:pt x="4106776" y="2540"/>
                  </a:cubicBezTo>
                  <a:cubicBezTo>
                    <a:pt x="4039351" y="2540"/>
                    <a:pt x="3967959" y="0"/>
                    <a:pt x="3900533" y="0"/>
                  </a:cubicBezTo>
                  <a:cubicBezTo>
                    <a:pt x="3737918" y="0"/>
                    <a:pt x="3579269" y="1270"/>
                    <a:pt x="3416654" y="1270"/>
                  </a:cubicBezTo>
                  <a:cubicBezTo>
                    <a:pt x="3321465" y="1270"/>
                    <a:pt x="3226276" y="3810"/>
                    <a:pt x="3127120" y="3810"/>
                  </a:cubicBezTo>
                  <a:cubicBezTo>
                    <a:pt x="3027965" y="5080"/>
                    <a:pt x="1231267" y="7620"/>
                    <a:pt x="1132112" y="7620"/>
                  </a:cubicBezTo>
                  <a:cubicBezTo>
                    <a:pt x="1052788" y="7620"/>
                    <a:pt x="973463" y="6350"/>
                    <a:pt x="894139" y="7620"/>
                  </a:cubicBezTo>
                  <a:cubicBezTo>
                    <a:pt x="822747" y="8890"/>
                    <a:pt x="747389" y="11430"/>
                    <a:pt x="675997" y="12700"/>
                  </a:cubicBezTo>
                  <a:cubicBezTo>
                    <a:pt x="600639" y="15240"/>
                    <a:pt x="525280" y="16510"/>
                    <a:pt x="453889" y="19050"/>
                  </a:cubicBezTo>
                  <a:cubicBezTo>
                    <a:pt x="346801" y="21590"/>
                    <a:pt x="235746" y="24130"/>
                    <a:pt x="128658" y="27940"/>
                  </a:cubicBezTo>
                  <a:cubicBezTo>
                    <a:pt x="6519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1333"/>
                    <a:pt x="6565" y="109058"/>
                    <a:pt x="5295" y="145144"/>
                  </a:cubicBezTo>
                  <a:cubicBezTo>
                    <a:pt x="4025" y="166467"/>
                    <a:pt x="5295" y="189430"/>
                    <a:pt x="4025" y="210754"/>
                  </a:cubicBezTo>
                  <a:cubicBezTo>
                    <a:pt x="-3595" y="319010"/>
                    <a:pt x="1485" y="1659090"/>
                    <a:pt x="4025" y="1768986"/>
                  </a:cubicBezTo>
                  <a:cubicBezTo>
                    <a:pt x="2755" y="1855920"/>
                    <a:pt x="7835" y="1941212"/>
                    <a:pt x="7835" y="2028145"/>
                  </a:cubicBezTo>
                  <a:cubicBezTo>
                    <a:pt x="7835" y="2069151"/>
                    <a:pt x="11645" y="2111798"/>
                    <a:pt x="4025" y="2145343"/>
                  </a:cubicBezTo>
                  <a:cubicBezTo>
                    <a:pt x="1485" y="2154233"/>
                    <a:pt x="6565" y="2160583"/>
                    <a:pt x="15455" y="2161853"/>
                  </a:cubicBezTo>
                  <a:cubicBezTo>
                    <a:pt x="25615" y="2163123"/>
                    <a:pt x="34505" y="2163123"/>
                    <a:pt x="44665" y="2163123"/>
                  </a:cubicBezTo>
                  <a:cubicBezTo>
                    <a:pt x="160388" y="2164393"/>
                    <a:pt x="287307" y="2164393"/>
                    <a:pt x="418192" y="2165663"/>
                  </a:cubicBezTo>
                  <a:cubicBezTo>
                    <a:pt x="489584" y="2166933"/>
                    <a:pt x="560976" y="2168203"/>
                    <a:pt x="628402" y="2169473"/>
                  </a:cubicBezTo>
                  <a:cubicBezTo>
                    <a:pt x="747389" y="2170743"/>
                    <a:pt x="862409" y="2170743"/>
                    <a:pt x="981396" y="2172013"/>
                  </a:cubicBezTo>
                  <a:cubicBezTo>
                    <a:pt x="1028990" y="2172013"/>
                    <a:pt x="1072619" y="2172013"/>
                    <a:pt x="1120213" y="2170743"/>
                  </a:cubicBezTo>
                  <a:cubicBezTo>
                    <a:pt x="1140044" y="2170743"/>
                    <a:pt x="1163842" y="2169473"/>
                    <a:pt x="1183673" y="2169473"/>
                  </a:cubicBezTo>
                  <a:cubicBezTo>
                    <a:pt x="1262997" y="2170743"/>
                    <a:pt x="2849485" y="2161853"/>
                    <a:pt x="2928809" y="2163123"/>
                  </a:cubicBezTo>
                  <a:cubicBezTo>
                    <a:pt x="3039863" y="2164393"/>
                    <a:pt x="3345262" y="2164393"/>
                    <a:pt x="3456316" y="2164393"/>
                  </a:cubicBezTo>
                  <a:cubicBezTo>
                    <a:pt x="3499945" y="2164393"/>
                    <a:pt x="3539607" y="2163123"/>
                    <a:pt x="3583235" y="2163123"/>
                  </a:cubicBezTo>
                  <a:cubicBezTo>
                    <a:pt x="3654627" y="2164393"/>
                    <a:pt x="3726019" y="2165663"/>
                    <a:pt x="3797411" y="2166933"/>
                  </a:cubicBezTo>
                  <a:cubicBezTo>
                    <a:pt x="3952094" y="2169473"/>
                    <a:pt x="4102810" y="2166933"/>
                    <a:pt x="4257492" y="2170743"/>
                  </a:cubicBezTo>
                  <a:cubicBezTo>
                    <a:pt x="4515297" y="2175823"/>
                    <a:pt x="4777067" y="2169473"/>
                    <a:pt x="5030375" y="2174553"/>
                  </a:cubicBezTo>
                  <a:cubicBezTo>
                    <a:pt x="5050695" y="2175823"/>
                    <a:pt x="5071015" y="2174553"/>
                    <a:pt x="5093875" y="2174553"/>
                  </a:cubicBezTo>
                  <a:cubicBezTo>
                    <a:pt x="5093875" y="2150423"/>
                    <a:pt x="5093875" y="2137723"/>
                    <a:pt x="5093875" y="2113438"/>
                  </a:cubicBezTo>
                  <a:cubicBezTo>
                    <a:pt x="5092605" y="2029785"/>
                    <a:pt x="5090065" y="1951054"/>
                    <a:pt x="5090065" y="1865761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222890" y="3297238"/>
            <a:ext cx="9842219" cy="387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  <a:spcBef>
                <a:spcPct val="0"/>
              </a:spcBef>
            </a:pPr>
            <a:r>
              <a:rPr lang="en-US" sz="9999" u="none" strike="noStrike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PART 5:  IMPACT, ENGAGEMENT, OUTREACH, OH MY!</a:t>
            </a:r>
          </a:p>
        </p:txBody>
      </p:sp>
      <p:sp>
        <p:nvSpPr>
          <p:cNvPr id="5" name="Freeform 5"/>
          <p:cNvSpPr/>
          <p:nvPr/>
        </p:nvSpPr>
        <p:spPr>
          <a:xfrm rot="-6419837">
            <a:off x="1517672" y="7723863"/>
            <a:ext cx="1247946" cy="1343683"/>
          </a:xfrm>
          <a:custGeom>
            <a:avLst/>
            <a:gdLst/>
            <a:ahLst/>
            <a:cxnLst/>
            <a:rect l="l" t="t" r="r" b="b"/>
            <a:pathLst>
              <a:path w="1247946" h="1343683">
                <a:moveTo>
                  <a:pt x="0" y="0"/>
                </a:moveTo>
                <a:lnTo>
                  <a:pt x="1247946" y="0"/>
                </a:lnTo>
                <a:lnTo>
                  <a:pt x="1247946" y="1343683"/>
                </a:lnTo>
                <a:lnTo>
                  <a:pt x="0" y="1343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370802">
            <a:off x="15625816" y="1280491"/>
            <a:ext cx="800318" cy="861715"/>
          </a:xfrm>
          <a:custGeom>
            <a:avLst/>
            <a:gdLst/>
            <a:ahLst/>
            <a:cxnLst/>
            <a:rect l="l" t="t" r="r" b="b"/>
            <a:pathLst>
              <a:path w="800318" h="861715">
                <a:moveTo>
                  <a:pt x="0" y="0"/>
                </a:moveTo>
                <a:lnTo>
                  <a:pt x="800318" y="0"/>
                </a:lnTo>
                <a:lnTo>
                  <a:pt x="800318" y="861716"/>
                </a:lnTo>
                <a:lnTo>
                  <a:pt x="0" y="861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4013" y="8395705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874013" y="1028700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10084" y="5545191"/>
            <a:ext cx="3000063" cy="4114800"/>
          </a:xfrm>
          <a:custGeom>
            <a:avLst/>
            <a:gdLst/>
            <a:ahLst/>
            <a:cxnLst/>
            <a:rect l="l" t="t" r="r" b="b"/>
            <a:pathLst>
              <a:path w="3000063" h="4114800">
                <a:moveTo>
                  <a:pt x="0" y="0"/>
                </a:moveTo>
                <a:lnTo>
                  <a:pt x="3000063" y="0"/>
                </a:lnTo>
                <a:lnTo>
                  <a:pt x="3000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10885" y="2121906"/>
            <a:ext cx="3089802" cy="1881970"/>
          </a:xfrm>
          <a:custGeom>
            <a:avLst/>
            <a:gdLst/>
            <a:ahLst/>
            <a:cxnLst/>
            <a:rect l="l" t="t" r="r" b="b"/>
            <a:pathLst>
              <a:path w="3089802" h="1881970">
                <a:moveTo>
                  <a:pt x="0" y="0"/>
                </a:moveTo>
                <a:lnTo>
                  <a:pt x="3089802" y="0"/>
                </a:lnTo>
                <a:lnTo>
                  <a:pt x="3089802" y="1881970"/>
                </a:lnTo>
                <a:lnTo>
                  <a:pt x="0" y="188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150274" y="-1579774"/>
            <a:ext cx="6120946" cy="14757544"/>
          </a:xfrm>
          <a:custGeom>
            <a:avLst/>
            <a:gdLst/>
            <a:ahLst/>
            <a:cxnLst/>
            <a:rect l="l" t="t" r="r" b="b"/>
            <a:pathLst>
              <a:path w="6120946" h="14757544">
                <a:moveTo>
                  <a:pt x="0" y="0"/>
                </a:moveTo>
                <a:lnTo>
                  <a:pt x="6120945" y="0"/>
                </a:lnTo>
                <a:lnTo>
                  <a:pt x="6120945" y="14757545"/>
                </a:lnTo>
                <a:lnTo>
                  <a:pt x="0" y="1475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5974"/>
            </a:stretch>
          </a:blipFill>
        </p:spPr>
      </p:sp>
      <p:sp>
        <p:nvSpPr>
          <p:cNvPr id="3" name="Freeform 3"/>
          <p:cNvSpPr/>
          <p:nvPr/>
        </p:nvSpPr>
        <p:spPr>
          <a:xfrm rot="-1435229">
            <a:off x="1209978" y="1463565"/>
            <a:ext cx="1033855" cy="1113169"/>
          </a:xfrm>
          <a:custGeom>
            <a:avLst/>
            <a:gdLst/>
            <a:ahLst/>
            <a:cxnLst/>
            <a:rect l="l" t="t" r="r" b="b"/>
            <a:pathLst>
              <a:path w="1033855" h="1113169">
                <a:moveTo>
                  <a:pt x="0" y="0"/>
                </a:moveTo>
                <a:lnTo>
                  <a:pt x="1033855" y="0"/>
                </a:lnTo>
                <a:lnTo>
                  <a:pt x="1033855" y="1113168"/>
                </a:lnTo>
                <a:lnTo>
                  <a:pt x="0" y="111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52399">
            <a:off x="16328324" y="673667"/>
            <a:ext cx="522389" cy="562464"/>
          </a:xfrm>
          <a:custGeom>
            <a:avLst/>
            <a:gdLst/>
            <a:ahLst/>
            <a:cxnLst/>
            <a:rect l="l" t="t" r="r" b="b"/>
            <a:pathLst>
              <a:path w="522389" h="562464">
                <a:moveTo>
                  <a:pt x="0" y="0"/>
                </a:moveTo>
                <a:lnTo>
                  <a:pt x="522389" y="0"/>
                </a:lnTo>
                <a:lnTo>
                  <a:pt x="522389" y="562464"/>
                </a:lnTo>
                <a:lnTo>
                  <a:pt x="0" y="56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92605">
            <a:off x="16798191" y="8998058"/>
            <a:ext cx="402932" cy="433844"/>
          </a:xfrm>
          <a:custGeom>
            <a:avLst/>
            <a:gdLst/>
            <a:ahLst/>
            <a:cxnLst/>
            <a:rect l="l" t="t" r="r" b="b"/>
            <a:pathLst>
              <a:path w="402932" h="433844">
                <a:moveTo>
                  <a:pt x="0" y="0"/>
                </a:moveTo>
                <a:lnTo>
                  <a:pt x="402932" y="0"/>
                </a:lnTo>
                <a:lnTo>
                  <a:pt x="402932" y="433844"/>
                </a:lnTo>
                <a:lnTo>
                  <a:pt x="0" y="433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6952">
            <a:off x="-1109806" y="4917310"/>
            <a:ext cx="4277012" cy="6374950"/>
          </a:xfrm>
          <a:custGeom>
            <a:avLst/>
            <a:gdLst/>
            <a:ahLst/>
            <a:cxnLst/>
            <a:rect l="l" t="t" r="r" b="b"/>
            <a:pathLst>
              <a:path w="4277012" h="6374950">
                <a:moveTo>
                  <a:pt x="0" y="0"/>
                </a:moveTo>
                <a:lnTo>
                  <a:pt x="4277012" y="0"/>
                </a:lnTo>
                <a:lnTo>
                  <a:pt x="4277012" y="6374951"/>
                </a:lnTo>
                <a:lnTo>
                  <a:pt x="0" y="6374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7037" flipH="1">
            <a:off x="15432634" y="1358935"/>
            <a:ext cx="4902893" cy="4688948"/>
          </a:xfrm>
          <a:custGeom>
            <a:avLst/>
            <a:gdLst/>
            <a:ahLst/>
            <a:cxnLst/>
            <a:rect l="l" t="t" r="r" b="b"/>
            <a:pathLst>
              <a:path w="4902893" h="4688948">
                <a:moveTo>
                  <a:pt x="4902893" y="0"/>
                </a:moveTo>
                <a:lnTo>
                  <a:pt x="0" y="0"/>
                </a:lnTo>
                <a:lnTo>
                  <a:pt x="0" y="4688948"/>
                </a:lnTo>
                <a:lnTo>
                  <a:pt x="4902893" y="4688948"/>
                </a:lnTo>
                <a:lnTo>
                  <a:pt x="49028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33908" y="810474"/>
            <a:ext cx="10192032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PHYSICAL EXHIBIT PULL LIST</a:t>
            </a:r>
          </a:p>
        </p:txBody>
      </p:sp>
      <p:sp>
        <p:nvSpPr>
          <p:cNvPr id="9" name="Freeform 9"/>
          <p:cNvSpPr/>
          <p:nvPr/>
        </p:nvSpPr>
        <p:spPr>
          <a:xfrm>
            <a:off x="2998478" y="2357850"/>
            <a:ext cx="12424538" cy="4969815"/>
          </a:xfrm>
          <a:custGeom>
            <a:avLst/>
            <a:gdLst/>
            <a:ahLst/>
            <a:cxnLst/>
            <a:rect l="l" t="t" r="r" b="b"/>
            <a:pathLst>
              <a:path w="12424538" h="4969815">
                <a:moveTo>
                  <a:pt x="0" y="0"/>
                </a:moveTo>
                <a:lnTo>
                  <a:pt x="12424538" y="0"/>
                </a:lnTo>
                <a:lnTo>
                  <a:pt x="12424538" y="4969815"/>
                </a:lnTo>
                <a:lnTo>
                  <a:pt x="0" y="4969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031246" y="7636790"/>
            <a:ext cx="12674774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Pull list (pictured): 57 total physical books</a:t>
            </a:r>
          </a:p>
          <a:p>
            <a:pPr marL="604521" lvl="1" indent="-302261" algn="l">
              <a:lnSpc>
                <a:spcPts val="3640"/>
              </a:lnSpc>
              <a:buFont typeface="Arial"/>
              <a:buChar char="•"/>
            </a:pPr>
            <a:r>
              <a:rPr lang="en-US" sz="280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Circulation stats are a useful metric for collection assessment!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150274" y="-1579774"/>
            <a:ext cx="6120946" cy="14757544"/>
          </a:xfrm>
          <a:custGeom>
            <a:avLst/>
            <a:gdLst/>
            <a:ahLst/>
            <a:cxnLst/>
            <a:rect l="l" t="t" r="r" b="b"/>
            <a:pathLst>
              <a:path w="6120946" h="14757544">
                <a:moveTo>
                  <a:pt x="0" y="0"/>
                </a:moveTo>
                <a:lnTo>
                  <a:pt x="6120945" y="0"/>
                </a:lnTo>
                <a:lnTo>
                  <a:pt x="6120945" y="14757545"/>
                </a:lnTo>
                <a:lnTo>
                  <a:pt x="0" y="1475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5974"/>
            </a:stretch>
          </a:blipFill>
        </p:spPr>
      </p:sp>
      <p:sp>
        <p:nvSpPr>
          <p:cNvPr id="3" name="Freeform 3"/>
          <p:cNvSpPr/>
          <p:nvPr/>
        </p:nvSpPr>
        <p:spPr>
          <a:xfrm rot="-1435229">
            <a:off x="1209978" y="1463565"/>
            <a:ext cx="1033855" cy="1113169"/>
          </a:xfrm>
          <a:custGeom>
            <a:avLst/>
            <a:gdLst/>
            <a:ahLst/>
            <a:cxnLst/>
            <a:rect l="l" t="t" r="r" b="b"/>
            <a:pathLst>
              <a:path w="1033855" h="1113169">
                <a:moveTo>
                  <a:pt x="0" y="0"/>
                </a:moveTo>
                <a:lnTo>
                  <a:pt x="1033855" y="0"/>
                </a:lnTo>
                <a:lnTo>
                  <a:pt x="1033855" y="1113168"/>
                </a:lnTo>
                <a:lnTo>
                  <a:pt x="0" y="111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52399">
            <a:off x="16328324" y="673667"/>
            <a:ext cx="522389" cy="562464"/>
          </a:xfrm>
          <a:custGeom>
            <a:avLst/>
            <a:gdLst/>
            <a:ahLst/>
            <a:cxnLst/>
            <a:rect l="l" t="t" r="r" b="b"/>
            <a:pathLst>
              <a:path w="522389" h="562464">
                <a:moveTo>
                  <a:pt x="0" y="0"/>
                </a:moveTo>
                <a:lnTo>
                  <a:pt x="522389" y="0"/>
                </a:lnTo>
                <a:lnTo>
                  <a:pt x="522389" y="562464"/>
                </a:lnTo>
                <a:lnTo>
                  <a:pt x="0" y="56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92605">
            <a:off x="16798191" y="8998058"/>
            <a:ext cx="402932" cy="433844"/>
          </a:xfrm>
          <a:custGeom>
            <a:avLst/>
            <a:gdLst/>
            <a:ahLst/>
            <a:cxnLst/>
            <a:rect l="l" t="t" r="r" b="b"/>
            <a:pathLst>
              <a:path w="402932" h="433844">
                <a:moveTo>
                  <a:pt x="0" y="0"/>
                </a:moveTo>
                <a:lnTo>
                  <a:pt x="402932" y="0"/>
                </a:lnTo>
                <a:lnTo>
                  <a:pt x="402932" y="433844"/>
                </a:lnTo>
                <a:lnTo>
                  <a:pt x="0" y="433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6952">
            <a:off x="-1109806" y="4917310"/>
            <a:ext cx="4277012" cy="6374950"/>
          </a:xfrm>
          <a:custGeom>
            <a:avLst/>
            <a:gdLst/>
            <a:ahLst/>
            <a:cxnLst/>
            <a:rect l="l" t="t" r="r" b="b"/>
            <a:pathLst>
              <a:path w="4277012" h="6374950">
                <a:moveTo>
                  <a:pt x="0" y="0"/>
                </a:moveTo>
                <a:lnTo>
                  <a:pt x="4277012" y="0"/>
                </a:lnTo>
                <a:lnTo>
                  <a:pt x="4277012" y="6374951"/>
                </a:lnTo>
                <a:lnTo>
                  <a:pt x="0" y="6374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779045" y="1924601"/>
            <a:ext cx="12521925" cy="1627850"/>
          </a:xfrm>
          <a:custGeom>
            <a:avLst/>
            <a:gdLst/>
            <a:ahLst/>
            <a:cxnLst/>
            <a:rect l="l" t="t" r="r" b="b"/>
            <a:pathLst>
              <a:path w="12521925" h="1627850">
                <a:moveTo>
                  <a:pt x="0" y="0"/>
                </a:moveTo>
                <a:lnTo>
                  <a:pt x="12521925" y="0"/>
                </a:lnTo>
                <a:lnTo>
                  <a:pt x="12521925" y="1627850"/>
                </a:lnTo>
                <a:lnTo>
                  <a:pt x="0" y="16278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27037" flipH="1">
            <a:off x="15432634" y="1358935"/>
            <a:ext cx="4902893" cy="4688948"/>
          </a:xfrm>
          <a:custGeom>
            <a:avLst/>
            <a:gdLst/>
            <a:ahLst/>
            <a:cxnLst/>
            <a:rect l="l" t="t" r="r" b="b"/>
            <a:pathLst>
              <a:path w="4902893" h="4688948">
                <a:moveTo>
                  <a:pt x="4902893" y="0"/>
                </a:moveTo>
                <a:lnTo>
                  <a:pt x="0" y="0"/>
                </a:lnTo>
                <a:lnTo>
                  <a:pt x="0" y="4688948"/>
                </a:lnTo>
                <a:lnTo>
                  <a:pt x="4902893" y="4688948"/>
                </a:lnTo>
                <a:lnTo>
                  <a:pt x="490289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779045" y="3942610"/>
            <a:ext cx="13130281" cy="3955497"/>
          </a:xfrm>
          <a:custGeom>
            <a:avLst/>
            <a:gdLst/>
            <a:ahLst/>
            <a:cxnLst/>
            <a:rect l="l" t="t" r="r" b="b"/>
            <a:pathLst>
              <a:path w="13130281" h="3955497">
                <a:moveTo>
                  <a:pt x="0" y="0"/>
                </a:moveTo>
                <a:lnTo>
                  <a:pt x="13130282" y="0"/>
                </a:lnTo>
                <a:lnTo>
                  <a:pt x="13130282" y="3955497"/>
                </a:lnTo>
                <a:lnTo>
                  <a:pt x="0" y="39554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02598" y="810474"/>
            <a:ext cx="9082804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CIRCULATION STATISTICS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68430" y="8259692"/>
            <a:ext cx="13830602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3640"/>
              </a:lnSpc>
              <a:buFont typeface="Arial"/>
              <a:buChar char="•"/>
            </a:pPr>
            <a:r>
              <a:rPr lang="en-US" sz="2800" dirty="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Physical item check outs from 11/24/25-1/12/25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150274" y="-1579774"/>
            <a:ext cx="6120946" cy="14757544"/>
          </a:xfrm>
          <a:custGeom>
            <a:avLst/>
            <a:gdLst/>
            <a:ahLst/>
            <a:cxnLst/>
            <a:rect l="l" t="t" r="r" b="b"/>
            <a:pathLst>
              <a:path w="6120946" h="14757544">
                <a:moveTo>
                  <a:pt x="0" y="0"/>
                </a:moveTo>
                <a:lnTo>
                  <a:pt x="6120945" y="0"/>
                </a:lnTo>
                <a:lnTo>
                  <a:pt x="6120945" y="14757545"/>
                </a:lnTo>
                <a:lnTo>
                  <a:pt x="0" y="147575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5974"/>
            </a:stretch>
          </a:blipFill>
        </p:spPr>
      </p:sp>
      <p:sp>
        <p:nvSpPr>
          <p:cNvPr id="3" name="Freeform 3"/>
          <p:cNvSpPr/>
          <p:nvPr/>
        </p:nvSpPr>
        <p:spPr>
          <a:xfrm rot="-1435229">
            <a:off x="1209978" y="1463565"/>
            <a:ext cx="1033855" cy="1113169"/>
          </a:xfrm>
          <a:custGeom>
            <a:avLst/>
            <a:gdLst/>
            <a:ahLst/>
            <a:cxnLst/>
            <a:rect l="l" t="t" r="r" b="b"/>
            <a:pathLst>
              <a:path w="1033855" h="1113169">
                <a:moveTo>
                  <a:pt x="0" y="0"/>
                </a:moveTo>
                <a:lnTo>
                  <a:pt x="1033855" y="0"/>
                </a:lnTo>
                <a:lnTo>
                  <a:pt x="1033855" y="1113168"/>
                </a:lnTo>
                <a:lnTo>
                  <a:pt x="0" y="111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52399">
            <a:off x="16328324" y="673667"/>
            <a:ext cx="522389" cy="562464"/>
          </a:xfrm>
          <a:custGeom>
            <a:avLst/>
            <a:gdLst/>
            <a:ahLst/>
            <a:cxnLst/>
            <a:rect l="l" t="t" r="r" b="b"/>
            <a:pathLst>
              <a:path w="522389" h="562464">
                <a:moveTo>
                  <a:pt x="0" y="0"/>
                </a:moveTo>
                <a:lnTo>
                  <a:pt x="522389" y="0"/>
                </a:lnTo>
                <a:lnTo>
                  <a:pt x="522389" y="562464"/>
                </a:lnTo>
                <a:lnTo>
                  <a:pt x="0" y="56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92605">
            <a:off x="16798191" y="8998058"/>
            <a:ext cx="402932" cy="433844"/>
          </a:xfrm>
          <a:custGeom>
            <a:avLst/>
            <a:gdLst/>
            <a:ahLst/>
            <a:cxnLst/>
            <a:rect l="l" t="t" r="r" b="b"/>
            <a:pathLst>
              <a:path w="402932" h="433844">
                <a:moveTo>
                  <a:pt x="0" y="0"/>
                </a:moveTo>
                <a:lnTo>
                  <a:pt x="402932" y="0"/>
                </a:lnTo>
                <a:lnTo>
                  <a:pt x="402932" y="433844"/>
                </a:lnTo>
                <a:lnTo>
                  <a:pt x="0" y="433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6952">
            <a:off x="-1109806" y="4917310"/>
            <a:ext cx="4277012" cy="6374950"/>
          </a:xfrm>
          <a:custGeom>
            <a:avLst/>
            <a:gdLst/>
            <a:ahLst/>
            <a:cxnLst/>
            <a:rect l="l" t="t" r="r" b="b"/>
            <a:pathLst>
              <a:path w="4277012" h="6374950">
                <a:moveTo>
                  <a:pt x="0" y="0"/>
                </a:moveTo>
                <a:lnTo>
                  <a:pt x="4277012" y="0"/>
                </a:lnTo>
                <a:lnTo>
                  <a:pt x="4277012" y="6374951"/>
                </a:lnTo>
                <a:lnTo>
                  <a:pt x="0" y="63749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27037" flipH="1">
            <a:off x="15432634" y="1358935"/>
            <a:ext cx="4902893" cy="4688948"/>
          </a:xfrm>
          <a:custGeom>
            <a:avLst/>
            <a:gdLst/>
            <a:ahLst/>
            <a:cxnLst/>
            <a:rect l="l" t="t" r="r" b="b"/>
            <a:pathLst>
              <a:path w="4902893" h="4688948">
                <a:moveTo>
                  <a:pt x="4902893" y="0"/>
                </a:moveTo>
                <a:lnTo>
                  <a:pt x="0" y="0"/>
                </a:lnTo>
                <a:lnTo>
                  <a:pt x="0" y="4688948"/>
                </a:lnTo>
                <a:lnTo>
                  <a:pt x="4902893" y="4688948"/>
                </a:lnTo>
                <a:lnTo>
                  <a:pt x="49028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02598" y="810474"/>
            <a:ext cx="9082804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dirty="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ONLINE EXHIBIT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B67DC6B4-4877-4862-9993-9F0D2FACF080}"/>
              </a:ext>
            </a:extLst>
          </p:cNvPr>
          <p:cNvSpPr/>
          <p:nvPr/>
        </p:nvSpPr>
        <p:spPr>
          <a:xfrm>
            <a:off x="9335029" y="2020149"/>
            <a:ext cx="5918076" cy="7648563"/>
          </a:xfrm>
          <a:custGeom>
            <a:avLst/>
            <a:gdLst/>
            <a:ahLst/>
            <a:cxnLst/>
            <a:rect l="l" t="t" r="r" b="b"/>
            <a:pathLst>
              <a:path w="5918076" h="7648563">
                <a:moveTo>
                  <a:pt x="0" y="0"/>
                </a:moveTo>
                <a:lnTo>
                  <a:pt x="5918076" y="0"/>
                </a:lnTo>
                <a:lnTo>
                  <a:pt x="5918076" y="7648563"/>
                </a:lnTo>
                <a:lnTo>
                  <a:pt x="0" y="76485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3" name="Group 7">
            <a:extLst>
              <a:ext uri="{FF2B5EF4-FFF2-40B4-BE49-F238E27FC236}">
                <a16:creationId xmlns:a16="http://schemas.microsoft.com/office/drawing/2014/main" id="{D1BFF64A-2419-4522-A81B-98D1B010C5FE}"/>
              </a:ext>
            </a:extLst>
          </p:cNvPr>
          <p:cNvGrpSpPr/>
          <p:nvPr/>
        </p:nvGrpSpPr>
        <p:grpSpPr>
          <a:xfrm>
            <a:off x="2968946" y="1990389"/>
            <a:ext cx="5984026" cy="7678323"/>
            <a:chOff x="0" y="0"/>
            <a:chExt cx="10363200" cy="13411200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89134E6-4D90-445D-BA51-C6347C79EA82}"/>
                </a:ext>
              </a:extLst>
            </p:cNvPr>
            <p:cNvSpPr/>
            <p:nvPr/>
          </p:nvSpPr>
          <p:spPr>
            <a:xfrm>
              <a:off x="0" y="0"/>
              <a:ext cx="10363200" cy="13411200"/>
            </a:xfrm>
            <a:custGeom>
              <a:avLst/>
              <a:gdLst/>
              <a:ahLst/>
              <a:cxnLst/>
              <a:rect l="l" t="t" r="r" b="b"/>
              <a:pathLst>
                <a:path w="10363200" h="13411200">
                  <a:moveTo>
                    <a:pt x="0" y="0"/>
                  </a:moveTo>
                  <a:lnTo>
                    <a:pt x="10363200" y="0"/>
                  </a:lnTo>
                  <a:lnTo>
                    <a:pt x="10363200" y="13411200"/>
                  </a:lnTo>
                  <a:lnTo>
                    <a:pt x="0" y="13411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145990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411737" y="-609819"/>
            <a:ext cx="5464527" cy="13174925"/>
          </a:xfrm>
          <a:custGeom>
            <a:avLst/>
            <a:gdLst/>
            <a:ahLst/>
            <a:cxnLst/>
            <a:rect l="l" t="t" r="r" b="b"/>
            <a:pathLst>
              <a:path w="5464527" h="13174925">
                <a:moveTo>
                  <a:pt x="0" y="0"/>
                </a:moveTo>
                <a:lnTo>
                  <a:pt x="5464526" y="0"/>
                </a:lnTo>
                <a:lnTo>
                  <a:pt x="5464526" y="13174925"/>
                </a:lnTo>
                <a:lnTo>
                  <a:pt x="0" y="1317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597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17566" y="4404748"/>
            <a:ext cx="1044464" cy="104446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17566" y="6214498"/>
            <a:ext cx="1044464" cy="1044464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2</a:t>
              </a:r>
            </a:p>
          </p:txBody>
        </p:sp>
      </p:grpSp>
      <p:sp>
        <p:nvSpPr>
          <p:cNvPr id="9" name="Freeform 9"/>
          <p:cNvSpPr/>
          <p:nvPr/>
        </p:nvSpPr>
        <p:spPr>
          <a:xfrm rot="-1435229">
            <a:off x="1209978" y="1463565"/>
            <a:ext cx="1033855" cy="1113169"/>
          </a:xfrm>
          <a:custGeom>
            <a:avLst/>
            <a:gdLst/>
            <a:ahLst/>
            <a:cxnLst/>
            <a:rect l="l" t="t" r="r" b="b"/>
            <a:pathLst>
              <a:path w="1033855" h="1113169">
                <a:moveTo>
                  <a:pt x="0" y="0"/>
                </a:moveTo>
                <a:lnTo>
                  <a:pt x="1033855" y="0"/>
                </a:lnTo>
                <a:lnTo>
                  <a:pt x="1033855" y="1113168"/>
                </a:lnTo>
                <a:lnTo>
                  <a:pt x="0" y="111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52399">
            <a:off x="16328324" y="673667"/>
            <a:ext cx="522389" cy="562464"/>
          </a:xfrm>
          <a:custGeom>
            <a:avLst/>
            <a:gdLst/>
            <a:ahLst/>
            <a:cxnLst/>
            <a:rect l="l" t="t" r="r" b="b"/>
            <a:pathLst>
              <a:path w="522389" h="562464">
                <a:moveTo>
                  <a:pt x="0" y="0"/>
                </a:moveTo>
                <a:lnTo>
                  <a:pt x="522389" y="0"/>
                </a:lnTo>
                <a:lnTo>
                  <a:pt x="522389" y="562464"/>
                </a:lnTo>
                <a:lnTo>
                  <a:pt x="0" y="56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292605">
            <a:off x="16798191" y="8998058"/>
            <a:ext cx="402932" cy="433844"/>
          </a:xfrm>
          <a:custGeom>
            <a:avLst/>
            <a:gdLst/>
            <a:ahLst/>
            <a:cxnLst/>
            <a:rect l="l" t="t" r="r" b="b"/>
            <a:pathLst>
              <a:path w="402932" h="433844">
                <a:moveTo>
                  <a:pt x="0" y="0"/>
                </a:moveTo>
                <a:lnTo>
                  <a:pt x="402932" y="0"/>
                </a:lnTo>
                <a:lnTo>
                  <a:pt x="402932" y="433844"/>
                </a:lnTo>
                <a:lnTo>
                  <a:pt x="0" y="433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86952">
            <a:off x="-377851" y="5381852"/>
            <a:ext cx="4277012" cy="6374950"/>
          </a:xfrm>
          <a:custGeom>
            <a:avLst/>
            <a:gdLst/>
            <a:ahLst/>
            <a:cxnLst/>
            <a:rect l="l" t="t" r="r" b="b"/>
            <a:pathLst>
              <a:path w="4277012" h="6374950">
                <a:moveTo>
                  <a:pt x="0" y="0"/>
                </a:moveTo>
                <a:lnTo>
                  <a:pt x="4277012" y="0"/>
                </a:lnTo>
                <a:lnTo>
                  <a:pt x="4277012" y="6374950"/>
                </a:lnTo>
                <a:lnTo>
                  <a:pt x="0" y="637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7037" flipH="1">
            <a:off x="14572725" y="1910241"/>
            <a:ext cx="4902893" cy="4688948"/>
          </a:xfrm>
          <a:custGeom>
            <a:avLst/>
            <a:gdLst/>
            <a:ahLst/>
            <a:cxnLst/>
            <a:rect l="l" t="t" r="r" b="b"/>
            <a:pathLst>
              <a:path w="4902893" h="4688948">
                <a:moveTo>
                  <a:pt x="4902893" y="0"/>
                </a:moveTo>
                <a:lnTo>
                  <a:pt x="0" y="0"/>
                </a:lnTo>
                <a:lnTo>
                  <a:pt x="0" y="4688948"/>
                </a:lnTo>
                <a:lnTo>
                  <a:pt x="4902893" y="4688948"/>
                </a:lnTo>
                <a:lnTo>
                  <a:pt x="49028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23537" y="1739018"/>
            <a:ext cx="12840926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IMMEDIATE OUTCOMES: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43030" y="4376173"/>
            <a:ext cx="902740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Cl</a:t>
            </a:r>
            <a:r>
              <a:rPr lang="en-US" sz="2800" u="none" strike="noStrike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eared up shelf space by getting rid of duplicates and purchasing digital copies.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343030" y="6185923"/>
            <a:ext cx="9027403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Cleaned up catalog by following metadata standards for new items and updating records of older collection items.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6144984" y="-3619500"/>
            <a:ext cx="13394177" cy="14501569"/>
          </a:xfrm>
          <a:custGeom>
            <a:avLst/>
            <a:gdLst/>
            <a:ahLst/>
            <a:cxnLst/>
            <a:rect l="l" t="t" r="r" b="b"/>
            <a:pathLst>
              <a:path w="13394177" h="14501569">
                <a:moveTo>
                  <a:pt x="0" y="14501570"/>
                </a:moveTo>
                <a:lnTo>
                  <a:pt x="13394177" y="14501570"/>
                </a:lnTo>
                <a:lnTo>
                  <a:pt x="13394177" y="0"/>
                </a:lnTo>
                <a:lnTo>
                  <a:pt x="0" y="0"/>
                </a:lnTo>
                <a:lnTo>
                  <a:pt x="0" y="1450157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477198" y="267703"/>
            <a:ext cx="5466169" cy="1164663"/>
            <a:chOff x="0" y="0"/>
            <a:chExt cx="2283101" cy="486455"/>
          </a:xfrm>
        </p:grpSpPr>
        <p:sp>
          <p:nvSpPr>
            <p:cNvPr id="4" name="Freeform 4"/>
            <p:cNvSpPr/>
            <p:nvPr/>
          </p:nvSpPr>
          <p:spPr>
            <a:xfrm>
              <a:off x="-215" y="1270"/>
              <a:ext cx="2284586" cy="484479"/>
            </a:xfrm>
            <a:custGeom>
              <a:avLst/>
              <a:gdLst/>
              <a:ahLst/>
              <a:cxnLst/>
              <a:rect l="l" t="t" r="r" b="b"/>
              <a:pathLst>
                <a:path w="2284586" h="484479">
                  <a:moveTo>
                    <a:pt x="2280776" y="384653"/>
                  </a:moveTo>
                  <a:cubicBezTo>
                    <a:pt x="2280776" y="367714"/>
                    <a:pt x="2284586" y="350487"/>
                    <a:pt x="2278236" y="333548"/>
                  </a:cubicBezTo>
                  <a:cubicBezTo>
                    <a:pt x="2270616" y="322350"/>
                    <a:pt x="2259186" y="101563"/>
                    <a:pt x="2259186" y="90366"/>
                  </a:cubicBezTo>
                  <a:cubicBezTo>
                    <a:pt x="2256646" y="82614"/>
                    <a:pt x="2255376" y="74575"/>
                    <a:pt x="2252836" y="54610"/>
                  </a:cubicBezTo>
                  <a:cubicBezTo>
                    <a:pt x="2252836" y="44450"/>
                    <a:pt x="2251566" y="34290"/>
                    <a:pt x="2250296" y="21590"/>
                  </a:cubicBezTo>
                  <a:cubicBezTo>
                    <a:pt x="2240136" y="19050"/>
                    <a:pt x="2231246" y="17780"/>
                    <a:pt x="2221086" y="16510"/>
                  </a:cubicBezTo>
                  <a:cubicBezTo>
                    <a:pt x="2211482" y="15240"/>
                    <a:pt x="2201114" y="16510"/>
                    <a:pt x="2192473" y="16510"/>
                  </a:cubicBezTo>
                  <a:cubicBezTo>
                    <a:pt x="2149272" y="13970"/>
                    <a:pt x="2106070" y="8890"/>
                    <a:pt x="2062869" y="7620"/>
                  </a:cubicBezTo>
                  <a:cubicBezTo>
                    <a:pt x="1981650" y="5080"/>
                    <a:pt x="1898703" y="3810"/>
                    <a:pt x="1817484" y="2540"/>
                  </a:cubicBezTo>
                  <a:cubicBezTo>
                    <a:pt x="1788107" y="2540"/>
                    <a:pt x="1757001" y="0"/>
                    <a:pt x="1727624" y="0"/>
                  </a:cubicBezTo>
                  <a:cubicBezTo>
                    <a:pt x="1656774" y="0"/>
                    <a:pt x="1587651" y="1270"/>
                    <a:pt x="1516801" y="1270"/>
                  </a:cubicBezTo>
                  <a:cubicBezTo>
                    <a:pt x="1475327" y="1270"/>
                    <a:pt x="1433854" y="3810"/>
                    <a:pt x="1390652" y="3810"/>
                  </a:cubicBezTo>
                  <a:cubicBezTo>
                    <a:pt x="1347450" y="5080"/>
                    <a:pt x="564638" y="7620"/>
                    <a:pt x="521436" y="7620"/>
                  </a:cubicBezTo>
                  <a:cubicBezTo>
                    <a:pt x="486875" y="7620"/>
                    <a:pt x="452314" y="6350"/>
                    <a:pt x="417753" y="7620"/>
                  </a:cubicBezTo>
                  <a:cubicBezTo>
                    <a:pt x="386647" y="8890"/>
                    <a:pt x="353814" y="11430"/>
                    <a:pt x="322709" y="12700"/>
                  </a:cubicBezTo>
                  <a:cubicBezTo>
                    <a:pt x="289876" y="15240"/>
                    <a:pt x="257043" y="16510"/>
                    <a:pt x="225938" y="19050"/>
                  </a:cubicBezTo>
                  <a:cubicBezTo>
                    <a:pt x="179280" y="21590"/>
                    <a:pt x="130894" y="24130"/>
                    <a:pt x="84236" y="27940"/>
                  </a:cubicBezTo>
                  <a:cubicBezTo>
                    <a:pt x="56587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555"/>
                    <a:pt x="6565" y="77159"/>
                    <a:pt x="5295" y="83475"/>
                  </a:cubicBezTo>
                  <a:cubicBezTo>
                    <a:pt x="4025" y="87208"/>
                    <a:pt x="5295" y="91227"/>
                    <a:pt x="4025" y="94960"/>
                  </a:cubicBezTo>
                  <a:cubicBezTo>
                    <a:pt x="-3595" y="113909"/>
                    <a:pt x="1485" y="348477"/>
                    <a:pt x="4025" y="367714"/>
                  </a:cubicBezTo>
                  <a:cubicBezTo>
                    <a:pt x="2755" y="382930"/>
                    <a:pt x="7835" y="397860"/>
                    <a:pt x="7835" y="413077"/>
                  </a:cubicBezTo>
                  <a:cubicBezTo>
                    <a:pt x="7835" y="420255"/>
                    <a:pt x="11645" y="427719"/>
                    <a:pt x="4025" y="454705"/>
                  </a:cubicBezTo>
                  <a:cubicBezTo>
                    <a:pt x="1485" y="463595"/>
                    <a:pt x="6565" y="469945"/>
                    <a:pt x="15455" y="471215"/>
                  </a:cubicBezTo>
                  <a:cubicBezTo>
                    <a:pt x="25615" y="472485"/>
                    <a:pt x="34505" y="472485"/>
                    <a:pt x="44665" y="472485"/>
                  </a:cubicBezTo>
                  <a:cubicBezTo>
                    <a:pt x="98061" y="473755"/>
                    <a:pt x="153359" y="473755"/>
                    <a:pt x="210385" y="475025"/>
                  </a:cubicBezTo>
                  <a:cubicBezTo>
                    <a:pt x="241490" y="476295"/>
                    <a:pt x="272595" y="477565"/>
                    <a:pt x="301972" y="478835"/>
                  </a:cubicBezTo>
                  <a:cubicBezTo>
                    <a:pt x="353814" y="480105"/>
                    <a:pt x="403928" y="480105"/>
                    <a:pt x="455770" y="481375"/>
                  </a:cubicBezTo>
                  <a:cubicBezTo>
                    <a:pt x="476507" y="481375"/>
                    <a:pt x="495515" y="481375"/>
                    <a:pt x="516252" y="480105"/>
                  </a:cubicBezTo>
                  <a:cubicBezTo>
                    <a:pt x="524892" y="480105"/>
                    <a:pt x="535261" y="478835"/>
                    <a:pt x="543901" y="478835"/>
                  </a:cubicBezTo>
                  <a:cubicBezTo>
                    <a:pt x="578462" y="480105"/>
                    <a:pt x="1269688" y="471215"/>
                    <a:pt x="1304249" y="472485"/>
                  </a:cubicBezTo>
                  <a:cubicBezTo>
                    <a:pt x="1352635" y="473755"/>
                    <a:pt x="1485695" y="473755"/>
                    <a:pt x="1534081" y="473755"/>
                  </a:cubicBezTo>
                  <a:cubicBezTo>
                    <a:pt x="1553090" y="473755"/>
                    <a:pt x="1570371" y="472485"/>
                    <a:pt x="1589379" y="472485"/>
                  </a:cubicBezTo>
                  <a:cubicBezTo>
                    <a:pt x="1620484" y="473755"/>
                    <a:pt x="1651590" y="475025"/>
                    <a:pt x="1682695" y="476295"/>
                  </a:cubicBezTo>
                  <a:cubicBezTo>
                    <a:pt x="1750089" y="478835"/>
                    <a:pt x="1815756" y="476295"/>
                    <a:pt x="1883150" y="480105"/>
                  </a:cubicBezTo>
                  <a:cubicBezTo>
                    <a:pt x="1995474" y="485185"/>
                    <a:pt x="2109526" y="478835"/>
                    <a:pt x="2221086" y="483915"/>
                  </a:cubicBezTo>
                  <a:cubicBezTo>
                    <a:pt x="2241406" y="485185"/>
                    <a:pt x="2261726" y="483915"/>
                    <a:pt x="2284586" y="483915"/>
                  </a:cubicBezTo>
                  <a:cubicBezTo>
                    <a:pt x="2284586" y="459785"/>
                    <a:pt x="2284586" y="447085"/>
                    <a:pt x="2284586" y="428006"/>
                  </a:cubicBezTo>
                  <a:cubicBezTo>
                    <a:pt x="2283316" y="413364"/>
                    <a:pt x="2280776" y="399583"/>
                    <a:pt x="2280776" y="384653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16356" y="267703"/>
            <a:ext cx="5466169" cy="1165049"/>
            <a:chOff x="0" y="0"/>
            <a:chExt cx="2283101" cy="486616"/>
          </a:xfrm>
        </p:grpSpPr>
        <p:sp>
          <p:nvSpPr>
            <p:cNvPr id="6" name="Freeform 6"/>
            <p:cNvSpPr/>
            <p:nvPr/>
          </p:nvSpPr>
          <p:spPr>
            <a:xfrm>
              <a:off x="-215" y="1270"/>
              <a:ext cx="2284586" cy="484640"/>
            </a:xfrm>
            <a:custGeom>
              <a:avLst/>
              <a:gdLst/>
              <a:ahLst/>
              <a:cxnLst/>
              <a:rect l="l" t="t" r="r" b="b"/>
              <a:pathLst>
                <a:path w="2284586" h="484640">
                  <a:moveTo>
                    <a:pt x="2280776" y="384794"/>
                  </a:moveTo>
                  <a:cubicBezTo>
                    <a:pt x="2280776" y="367847"/>
                    <a:pt x="2284586" y="350613"/>
                    <a:pt x="2278236" y="333666"/>
                  </a:cubicBezTo>
                  <a:cubicBezTo>
                    <a:pt x="2270616" y="322463"/>
                    <a:pt x="2259186" y="101577"/>
                    <a:pt x="2259186" y="90375"/>
                  </a:cubicBezTo>
                  <a:cubicBezTo>
                    <a:pt x="2256646" y="82619"/>
                    <a:pt x="2255376" y="74577"/>
                    <a:pt x="2252836" y="54610"/>
                  </a:cubicBezTo>
                  <a:cubicBezTo>
                    <a:pt x="2252836" y="44450"/>
                    <a:pt x="2251566" y="34290"/>
                    <a:pt x="2250296" y="21590"/>
                  </a:cubicBezTo>
                  <a:cubicBezTo>
                    <a:pt x="2240136" y="19050"/>
                    <a:pt x="2231246" y="17780"/>
                    <a:pt x="2221086" y="16510"/>
                  </a:cubicBezTo>
                  <a:cubicBezTo>
                    <a:pt x="2211482" y="15240"/>
                    <a:pt x="2201114" y="16510"/>
                    <a:pt x="2192473" y="16510"/>
                  </a:cubicBezTo>
                  <a:cubicBezTo>
                    <a:pt x="2149272" y="13970"/>
                    <a:pt x="2106070" y="8890"/>
                    <a:pt x="2062869" y="7620"/>
                  </a:cubicBezTo>
                  <a:cubicBezTo>
                    <a:pt x="1981650" y="5080"/>
                    <a:pt x="1898703" y="3810"/>
                    <a:pt x="1817484" y="2540"/>
                  </a:cubicBezTo>
                  <a:cubicBezTo>
                    <a:pt x="1788107" y="2540"/>
                    <a:pt x="1757001" y="0"/>
                    <a:pt x="1727624" y="0"/>
                  </a:cubicBezTo>
                  <a:cubicBezTo>
                    <a:pt x="1656774" y="0"/>
                    <a:pt x="1587651" y="1270"/>
                    <a:pt x="1516801" y="1270"/>
                  </a:cubicBezTo>
                  <a:cubicBezTo>
                    <a:pt x="1475327" y="1270"/>
                    <a:pt x="1433854" y="3810"/>
                    <a:pt x="1390652" y="3810"/>
                  </a:cubicBezTo>
                  <a:cubicBezTo>
                    <a:pt x="1347450" y="5080"/>
                    <a:pt x="564638" y="7620"/>
                    <a:pt x="521436" y="7620"/>
                  </a:cubicBezTo>
                  <a:cubicBezTo>
                    <a:pt x="486875" y="7620"/>
                    <a:pt x="452314" y="6350"/>
                    <a:pt x="417753" y="7620"/>
                  </a:cubicBezTo>
                  <a:cubicBezTo>
                    <a:pt x="386647" y="8890"/>
                    <a:pt x="353814" y="11430"/>
                    <a:pt x="322709" y="12700"/>
                  </a:cubicBezTo>
                  <a:cubicBezTo>
                    <a:pt x="289876" y="15240"/>
                    <a:pt x="257043" y="16510"/>
                    <a:pt x="225938" y="19050"/>
                  </a:cubicBezTo>
                  <a:cubicBezTo>
                    <a:pt x="179280" y="21590"/>
                    <a:pt x="130894" y="24130"/>
                    <a:pt x="84236" y="27940"/>
                  </a:cubicBezTo>
                  <a:cubicBezTo>
                    <a:pt x="56587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555"/>
                    <a:pt x="6565" y="77162"/>
                    <a:pt x="5295" y="83481"/>
                  </a:cubicBezTo>
                  <a:cubicBezTo>
                    <a:pt x="4025" y="87215"/>
                    <a:pt x="5295" y="91237"/>
                    <a:pt x="4025" y="94971"/>
                  </a:cubicBezTo>
                  <a:cubicBezTo>
                    <a:pt x="-3595" y="113928"/>
                    <a:pt x="1485" y="348602"/>
                    <a:pt x="4025" y="367847"/>
                  </a:cubicBezTo>
                  <a:cubicBezTo>
                    <a:pt x="2755" y="383071"/>
                    <a:pt x="7835" y="398007"/>
                    <a:pt x="7835" y="413231"/>
                  </a:cubicBezTo>
                  <a:cubicBezTo>
                    <a:pt x="7835" y="420412"/>
                    <a:pt x="11645" y="427880"/>
                    <a:pt x="4025" y="454866"/>
                  </a:cubicBezTo>
                  <a:cubicBezTo>
                    <a:pt x="1485" y="463756"/>
                    <a:pt x="6565" y="470106"/>
                    <a:pt x="15455" y="471376"/>
                  </a:cubicBezTo>
                  <a:cubicBezTo>
                    <a:pt x="25615" y="472646"/>
                    <a:pt x="34505" y="472646"/>
                    <a:pt x="44665" y="472646"/>
                  </a:cubicBezTo>
                  <a:cubicBezTo>
                    <a:pt x="98061" y="473916"/>
                    <a:pt x="153359" y="473916"/>
                    <a:pt x="210385" y="475186"/>
                  </a:cubicBezTo>
                  <a:cubicBezTo>
                    <a:pt x="241490" y="476456"/>
                    <a:pt x="272595" y="477726"/>
                    <a:pt x="301972" y="478996"/>
                  </a:cubicBezTo>
                  <a:cubicBezTo>
                    <a:pt x="353814" y="480266"/>
                    <a:pt x="403928" y="480266"/>
                    <a:pt x="455770" y="481536"/>
                  </a:cubicBezTo>
                  <a:cubicBezTo>
                    <a:pt x="476507" y="481536"/>
                    <a:pt x="495515" y="481536"/>
                    <a:pt x="516252" y="480266"/>
                  </a:cubicBezTo>
                  <a:cubicBezTo>
                    <a:pt x="524892" y="480266"/>
                    <a:pt x="535261" y="478996"/>
                    <a:pt x="543901" y="478996"/>
                  </a:cubicBezTo>
                  <a:cubicBezTo>
                    <a:pt x="578462" y="480266"/>
                    <a:pt x="1269688" y="471376"/>
                    <a:pt x="1304249" y="472646"/>
                  </a:cubicBezTo>
                  <a:cubicBezTo>
                    <a:pt x="1352635" y="473916"/>
                    <a:pt x="1485695" y="473916"/>
                    <a:pt x="1534081" y="473916"/>
                  </a:cubicBezTo>
                  <a:cubicBezTo>
                    <a:pt x="1553090" y="473916"/>
                    <a:pt x="1570371" y="472646"/>
                    <a:pt x="1589379" y="472646"/>
                  </a:cubicBezTo>
                  <a:cubicBezTo>
                    <a:pt x="1620484" y="473916"/>
                    <a:pt x="1651590" y="475186"/>
                    <a:pt x="1682695" y="476456"/>
                  </a:cubicBezTo>
                  <a:cubicBezTo>
                    <a:pt x="1750089" y="478996"/>
                    <a:pt x="1815756" y="476456"/>
                    <a:pt x="1883150" y="480266"/>
                  </a:cubicBezTo>
                  <a:cubicBezTo>
                    <a:pt x="1995474" y="485346"/>
                    <a:pt x="2109526" y="478996"/>
                    <a:pt x="2221086" y="484076"/>
                  </a:cubicBezTo>
                  <a:cubicBezTo>
                    <a:pt x="2241406" y="485346"/>
                    <a:pt x="2261726" y="484076"/>
                    <a:pt x="2284586" y="484076"/>
                  </a:cubicBezTo>
                  <a:cubicBezTo>
                    <a:pt x="2284586" y="459946"/>
                    <a:pt x="2284586" y="447246"/>
                    <a:pt x="2284586" y="428167"/>
                  </a:cubicBezTo>
                  <a:cubicBezTo>
                    <a:pt x="2283316" y="413518"/>
                    <a:pt x="2280776" y="399731"/>
                    <a:pt x="2280776" y="384794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381222" y="2203646"/>
            <a:ext cx="5343298" cy="3355128"/>
          </a:xfrm>
          <a:custGeom>
            <a:avLst/>
            <a:gdLst/>
            <a:ahLst/>
            <a:cxnLst/>
            <a:rect l="l" t="t" r="r" b="b"/>
            <a:pathLst>
              <a:path w="5343298" h="3355128">
                <a:moveTo>
                  <a:pt x="0" y="0"/>
                </a:moveTo>
                <a:lnTo>
                  <a:pt x="5343298" y="0"/>
                </a:lnTo>
                <a:lnTo>
                  <a:pt x="5343298" y="3355128"/>
                </a:lnTo>
                <a:lnTo>
                  <a:pt x="0" y="3355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64372" b="-73426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021215" y="6056876"/>
            <a:ext cx="6155435" cy="2410906"/>
          </a:xfrm>
          <a:custGeom>
            <a:avLst/>
            <a:gdLst/>
            <a:ahLst/>
            <a:cxnLst/>
            <a:rect l="l" t="t" r="r" b="b"/>
            <a:pathLst>
              <a:path w="6155435" h="2410906">
                <a:moveTo>
                  <a:pt x="0" y="0"/>
                </a:moveTo>
                <a:lnTo>
                  <a:pt x="6155435" y="0"/>
                </a:lnTo>
                <a:lnTo>
                  <a:pt x="6155435" y="2410906"/>
                </a:lnTo>
                <a:lnTo>
                  <a:pt x="0" y="2410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1348" r="-4268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861084" y="485738"/>
            <a:ext cx="8698397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  <a:spcBef>
                <a:spcPct val="0"/>
              </a:spcBef>
            </a:pPr>
            <a:r>
              <a:rPr lang="en-US" sz="6200" dirty="0">
                <a:solidFill>
                  <a:srgbClr val="536B40"/>
                </a:solidFill>
                <a:latin typeface="Slopes"/>
                <a:ea typeface="Slopes"/>
                <a:cs typeface="Slopes"/>
                <a:sym typeface="Slopes"/>
              </a:rPr>
              <a:t>METRICS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6356" y="598611"/>
            <a:ext cx="5088295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  <a:spcBef>
                <a:spcPct val="0"/>
              </a:spcBef>
            </a:pPr>
            <a:r>
              <a:rPr lang="en-US" sz="6200">
                <a:solidFill>
                  <a:srgbClr val="536B40"/>
                </a:solidFill>
                <a:latin typeface="Slopes"/>
                <a:ea typeface="Slopes"/>
                <a:cs typeface="Slopes"/>
                <a:sym typeface="Slopes"/>
              </a:rPr>
              <a:t>SOCIAL MEDIA POST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6682986" y="268185"/>
            <a:ext cx="5466169" cy="1165049"/>
            <a:chOff x="0" y="0"/>
            <a:chExt cx="2283101" cy="486616"/>
          </a:xfrm>
        </p:grpSpPr>
        <p:sp>
          <p:nvSpPr>
            <p:cNvPr id="15" name="Freeform 15"/>
            <p:cNvSpPr/>
            <p:nvPr/>
          </p:nvSpPr>
          <p:spPr>
            <a:xfrm>
              <a:off x="-215" y="1270"/>
              <a:ext cx="2284586" cy="484640"/>
            </a:xfrm>
            <a:custGeom>
              <a:avLst/>
              <a:gdLst/>
              <a:ahLst/>
              <a:cxnLst/>
              <a:rect l="l" t="t" r="r" b="b"/>
              <a:pathLst>
                <a:path w="2284586" h="484640">
                  <a:moveTo>
                    <a:pt x="2280776" y="384794"/>
                  </a:moveTo>
                  <a:cubicBezTo>
                    <a:pt x="2280776" y="367847"/>
                    <a:pt x="2284586" y="350613"/>
                    <a:pt x="2278236" y="333666"/>
                  </a:cubicBezTo>
                  <a:cubicBezTo>
                    <a:pt x="2270616" y="322463"/>
                    <a:pt x="2259186" y="101577"/>
                    <a:pt x="2259186" y="90375"/>
                  </a:cubicBezTo>
                  <a:cubicBezTo>
                    <a:pt x="2256646" y="82619"/>
                    <a:pt x="2255376" y="74577"/>
                    <a:pt x="2252836" y="54610"/>
                  </a:cubicBezTo>
                  <a:cubicBezTo>
                    <a:pt x="2252836" y="44450"/>
                    <a:pt x="2251566" y="34290"/>
                    <a:pt x="2250296" y="21590"/>
                  </a:cubicBezTo>
                  <a:cubicBezTo>
                    <a:pt x="2240136" y="19050"/>
                    <a:pt x="2231246" y="17780"/>
                    <a:pt x="2221086" y="16510"/>
                  </a:cubicBezTo>
                  <a:cubicBezTo>
                    <a:pt x="2211482" y="15240"/>
                    <a:pt x="2201114" y="16510"/>
                    <a:pt x="2192473" y="16510"/>
                  </a:cubicBezTo>
                  <a:cubicBezTo>
                    <a:pt x="2149272" y="13970"/>
                    <a:pt x="2106070" y="8890"/>
                    <a:pt x="2062869" y="7620"/>
                  </a:cubicBezTo>
                  <a:cubicBezTo>
                    <a:pt x="1981650" y="5080"/>
                    <a:pt x="1898703" y="3810"/>
                    <a:pt x="1817484" y="2540"/>
                  </a:cubicBezTo>
                  <a:cubicBezTo>
                    <a:pt x="1788107" y="2540"/>
                    <a:pt x="1757001" y="0"/>
                    <a:pt x="1727624" y="0"/>
                  </a:cubicBezTo>
                  <a:cubicBezTo>
                    <a:pt x="1656774" y="0"/>
                    <a:pt x="1587651" y="1270"/>
                    <a:pt x="1516801" y="1270"/>
                  </a:cubicBezTo>
                  <a:cubicBezTo>
                    <a:pt x="1475327" y="1270"/>
                    <a:pt x="1433854" y="3810"/>
                    <a:pt x="1390652" y="3810"/>
                  </a:cubicBezTo>
                  <a:cubicBezTo>
                    <a:pt x="1347450" y="5080"/>
                    <a:pt x="564638" y="7620"/>
                    <a:pt x="521436" y="7620"/>
                  </a:cubicBezTo>
                  <a:cubicBezTo>
                    <a:pt x="486875" y="7620"/>
                    <a:pt x="452314" y="6350"/>
                    <a:pt x="417753" y="7620"/>
                  </a:cubicBezTo>
                  <a:cubicBezTo>
                    <a:pt x="386647" y="8890"/>
                    <a:pt x="353814" y="11430"/>
                    <a:pt x="322709" y="12700"/>
                  </a:cubicBezTo>
                  <a:cubicBezTo>
                    <a:pt x="289876" y="15240"/>
                    <a:pt x="257043" y="16510"/>
                    <a:pt x="225938" y="19050"/>
                  </a:cubicBezTo>
                  <a:cubicBezTo>
                    <a:pt x="179280" y="21590"/>
                    <a:pt x="130894" y="24130"/>
                    <a:pt x="84236" y="27940"/>
                  </a:cubicBezTo>
                  <a:cubicBezTo>
                    <a:pt x="56587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555"/>
                    <a:pt x="6565" y="77162"/>
                    <a:pt x="5295" y="83481"/>
                  </a:cubicBezTo>
                  <a:cubicBezTo>
                    <a:pt x="4025" y="87215"/>
                    <a:pt x="5295" y="91237"/>
                    <a:pt x="4025" y="94971"/>
                  </a:cubicBezTo>
                  <a:cubicBezTo>
                    <a:pt x="-3595" y="113928"/>
                    <a:pt x="1485" y="348602"/>
                    <a:pt x="4025" y="367847"/>
                  </a:cubicBezTo>
                  <a:cubicBezTo>
                    <a:pt x="2755" y="383071"/>
                    <a:pt x="7835" y="398007"/>
                    <a:pt x="7835" y="413231"/>
                  </a:cubicBezTo>
                  <a:cubicBezTo>
                    <a:pt x="7835" y="420412"/>
                    <a:pt x="11645" y="427880"/>
                    <a:pt x="4025" y="454866"/>
                  </a:cubicBezTo>
                  <a:cubicBezTo>
                    <a:pt x="1485" y="463756"/>
                    <a:pt x="6565" y="470106"/>
                    <a:pt x="15455" y="471376"/>
                  </a:cubicBezTo>
                  <a:cubicBezTo>
                    <a:pt x="25615" y="472646"/>
                    <a:pt x="34505" y="472646"/>
                    <a:pt x="44665" y="472646"/>
                  </a:cubicBezTo>
                  <a:cubicBezTo>
                    <a:pt x="98061" y="473916"/>
                    <a:pt x="153359" y="473916"/>
                    <a:pt x="210385" y="475186"/>
                  </a:cubicBezTo>
                  <a:cubicBezTo>
                    <a:pt x="241490" y="476456"/>
                    <a:pt x="272595" y="477726"/>
                    <a:pt x="301972" y="478996"/>
                  </a:cubicBezTo>
                  <a:cubicBezTo>
                    <a:pt x="353814" y="480266"/>
                    <a:pt x="403928" y="480266"/>
                    <a:pt x="455770" y="481536"/>
                  </a:cubicBezTo>
                  <a:cubicBezTo>
                    <a:pt x="476507" y="481536"/>
                    <a:pt x="495515" y="481536"/>
                    <a:pt x="516252" y="480266"/>
                  </a:cubicBezTo>
                  <a:cubicBezTo>
                    <a:pt x="524892" y="480266"/>
                    <a:pt x="535261" y="478996"/>
                    <a:pt x="543901" y="478996"/>
                  </a:cubicBezTo>
                  <a:cubicBezTo>
                    <a:pt x="578462" y="480266"/>
                    <a:pt x="1269688" y="471376"/>
                    <a:pt x="1304249" y="472646"/>
                  </a:cubicBezTo>
                  <a:cubicBezTo>
                    <a:pt x="1352635" y="473916"/>
                    <a:pt x="1485695" y="473916"/>
                    <a:pt x="1534081" y="473916"/>
                  </a:cubicBezTo>
                  <a:cubicBezTo>
                    <a:pt x="1553090" y="473916"/>
                    <a:pt x="1570371" y="472646"/>
                    <a:pt x="1589379" y="472646"/>
                  </a:cubicBezTo>
                  <a:cubicBezTo>
                    <a:pt x="1620484" y="473916"/>
                    <a:pt x="1651590" y="475186"/>
                    <a:pt x="1682695" y="476456"/>
                  </a:cubicBezTo>
                  <a:cubicBezTo>
                    <a:pt x="1750089" y="478996"/>
                    <a:pt x="1815756" y="476456"/>
                    <a:pt x="1883150" y="480266"/>
                  </a:cubicBezTo>
                  <a:cubicBezTo>
                    <a:pt x="1995474" y="485346"/>
                    <a:pt x="2109526" y="478996"/>
                    <a:pt x="2221086" y="484076"/>
                  </a:cubicBezTo>
                  <a:cubicBezTo>
                    <a:pt x="2241406" y="485346"/>
                    <a:pt x="2261726" y="484076"/>
                    <a:pt x="2284586" y="484076"/>
                  </a:cubicBezTo>
                  <a:cubicBezTo>
                    <a:pt x="2284586" y="459946"/>
                    <a:pt x="2284586" y="447246"/>
                    <a:pt x="2284586" y="428167"/>
                  </a:cubicBezTo>
                  <a:cubicBezTo>
                    <a:pt x="2283316" y="413518"/>
                    <a:pt x="2280776" y="399731"/>
                    <a:pt x="2280776" y="384794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6849664" y="568957"/>
            <a:ext cx="5088295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  <a:spcBef>
                <a:spcPct val="0"/>
              </a:spcBef>
            </a:pPr>
            <a:r>
              <a:rPr lang="en-US" sz="6200" dirty="0">
                <a:solidFill>
                  <a:srgbClr val="536B40"/>
                </a:solidFill>
                <a:latin typeface="Slopes"/>
                <a:ea typeface="Slopes"/>
                <a:cs typeface="Slopes"/>
                <a:sym typeface="Slopes"/>
              </a:rPr>
              <a:t>EVENTS CALENDAR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B002E27-F227-470C-9BEF-5C584D4DEE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629"/>
          <a:stretch/>
        </p:blipFill>
        <p:spPr>
          <a:xfrm>
            <a:off x="167989" y="1559489"/>
            <a:ext cx="6498300" cy="82116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91A6B5-030E-4513-B29B-D99C2E0E25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1576" y="1683111"/>
            <a:ext cx="4309331" cy="7080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49570" y="2698599"/>
            <a:ext cx="8788860" cy="4889802"/>
          </a:xfrm>
          <a:custGeom>
            <a:avLst/>
            <a:gdLst/>
            <a:ahLst/>
            <a:cxnLst/>
            <a:rect l="l" t="t" r="r" b="b"/>
            <a:pathLst>
              <a:path w="8788860" h="4889802">
                <a:moveTo>
                  <a:pt x="0" y="0"/>
                </a:moveTo>
                <a:lnTo>
                  <a:pt x="8788860" y="0"/>
                </a:lnTo>
                <a:lnTo>
                  <a:pt x="8788860" y="4889802"/>
                </a:lnTo>
                <a:lnTo>
                  <a:pt x="0" y="48898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74013" y="8395705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6874013" y="1028700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275212" y="360354"/>
            <a:ext cx="4634132" cy="7940101"/>
          </a:xfrm>
          <a:custGeom>
            <a:avLst/>
            <a:gdLst/>
            <a:ahLst/>
            <a:cxnLst/>
            <a:rect l="l" t="t" r="r" b="b"/>
            <a:pathLst>
              <a:path w="4634132" h="7940101">
                <a:moveTo>
                  <a:pt x="0" y="0"/>
                </a:moveTo>
                <a:lnTo>
                  <a:pt x="4634132" y="0"/>
                </a:lnTo>
                <a:lnTo>
                  <a:pt x="4634132" y="7940101"/>
                </a:lnTo>
                <a:lnTo>
                  <a:pt x="0" y="79401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4942234" y="360354"/>
            <a:ext cx="4634132" cy="7940101"/>
          </a:xfrm>
          <a:custGeom>
            <a:avLst/>
            <a:gdLst/>
            <a:ahLst/>
            <a:cxnLst/>
            <a:rect l="l" t="t" r="r" b="b"/>
            <a:pathLst>
              <a:path w="4634132" h="7940101">
                <a:moveTo>
                  <a:pt x="4634132" y="0"/>
                </a:moveTo>
                <a:lnTo>
                  <a:pt x="0" y="0"/>
                </a:lnTo>
                <a:lnTo>
                  <a:pt x="0" y="7940101"/>
                </a:lnTo>
                <a:lnTo>
                  <a:pt x="4634132" y="7940101"/>
                </a:lnTo>
                <a:lnTo>
                  <a:pt x="463413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28211" y="5238750"/>
            <a:ext cx="6153102" cy="5526605"/>
          </a:xfrm>
          <a:custGeom>
            <a:avLst/>
            <a:gdLst/>
            <a:ahLst/>
            <a:cxnLst/>
            <a:rect l="l" t="t" r="r" b="b"/>
            <a:pathLst>
              <a:path w="6153102" h="5526605">
                <a:moveTo>
                  <a:pt x="0" y="0"/>
                </a:moveTo>
                <a:lnTo>
                  <a:pt x="6153103" y="0"/>
                </a:lnTo>
                <a:lnTo>
                  <a:pt x="6153103" y="5526605"/>
                </a:lnTo>
                <a:lnTo>
                  <a:pt x="0" y="5526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28930" y="5287942"/>
            <a:ext cx="4899795" cy="5477413"/>
          </a:xfrm>
          <a:custGeom>
            <a:avLst/>
            <a:gdLst/>
            <a:ahLst/>
            <a:cxnLst/>
            <a:rect l="l" t="t" r="r" b="b"/>
            <a:pathLst>
              <a:path w="4899795" h="5477413">
                <a:moveTo>
                  <a:pt x="0" y="0"/>
                </a:moveTo>
                <a:lnTo>
                  <a:pt x="4899795" y="0"/>
                </a:lnTo>
                <a:lnTo>
                  <a:pt x="4899795" y="5477413"/>
                </a:lnTo>
                <a:lnTo>
                  <a:pt x="0" y="54774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034646" y="3727450"/>
            <a:ext cx="6218709" cy="325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00"/>
              </a:lnSpc>
              <a:spcBef>
                <a:spcPct val="0"/>
              </a:spcBef>
            </a:pPr>
            <a:r>
              <a:rPr lang="en-US" sz="125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PART 6: KEY TAKEAWAYS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3648546"/>
            <a:chOff x="0" y="0"/>
            <a:chExt cx="1734364" cy="299683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297708"/>
            </a:xfrm>
            <a:custGeom>
              <a:avLst/>
              <a:gdLst/>
              <a:ahLst/>
              <a:cxnLst/>
              <a:rect l="l" t="t" r="r" b="b"/>
              <a:pathLst>
                <a:path w="1734688" h="297708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70786"/>
                    <a:pt x="16510" y="78544"/>
                    <a:pt x="17780" y="86166"/>
                  </a:cubicBezTo>
                  <a:cubicBezTo>
                    <a:pt x="19050" y="93924"/>
                    <a:pt x="17780" y="101682"/>
                    <a:pt x="16510" y="109576"/>
                  </a:cubicBezTo>
                  <a:cubicBezTo>
                    <a:pt x="15240" y="117606"/>
                    <a:pt x="2540" y="201854"/>
                    <a:pt x="2540" y="209884"/>
                  </a:cubicBezTo>
                  <a:cubicBezTo>
                    <a:pt x="2540" y="217778"/>
                    <a:pt x="1270" y="225672"/>
                    <a:pt x="0" y="233566"/>
                  </a:cubicBezTo>
                  <a:cubicBezTo>
                    <a:pt x="0" y="243097"/>
                    <a:pt x="3810" y="253257"/>
                    <a:pt x="15240" y="258337"/>
                  </a:cubicBezTo>
                  <a:cubicBezTo>
                    <a:pt x="22860" y="262147"/>
                    <a:pt x="31750" y="264687"/>
                    <a:pt x="40640" y="265957"/>
                  </a:cubicBezTo>
                  <a:cubicBezTo>
                    <a:pt x="89505" y="271037"/>
                    <a:pt x="138721" y="274847"/>
                    <a:pt x="187938" y="279927"/>
                  </a:cubicBezTo>
                  <a:cubicBezTo>
                    <a:pt x="215136" y="282467"/>
                    <a:pt x="242335" y="287547"/>
                    <a:pt x="269534" y="288817"/>
                  </a:cubicBezTo>
                  <a:cubicBezTo>
                    <a:pt x="314865" y="291357"/>
                    <a:pt x="819981" y="292627"/>
                    <a:pt x="865312" y="293897"/>
                  </a:cubicBezTo>
                  <a:cubicBezTo>
                    <a:pt x="871788" y="293897"/>
                    <a:pt x="878264" y="293897"/>
                    <a:pt x="884740" y="293897"/>
                  </a:cubicBezTo>
                  <a:cubicBezTo>
                    <a:pt x="915824" y="293897"/>
                    <a:pt x="948203" y="292627"/>
                    <a:pt x="979287" y="292627"/>
                  </a:cubicBezTo>
                  <a:cubicBezTo>
                    <a:pt x="1015552" y="292627"/>
                    <a:pt x="1050522" y="293897"/>
                    <a:pt x="1086787" y="293897"/>
                  </a:cubicBezTo>
                  <a:cubicBezTo>
                    <a:pt x="1139889" y="293897"/>
                    <a:pt x="1194286" y="293897"/>
                    <a:pt x="1247388" y="293897"/>
                  </a:cubicBezTo>
                  <a:cubicBezTo>
                    <a:pt x="1296604" y="293897"/>
                    <a:pt x="1345821" y="295167"/>
                    <a:pt x="1395037" y="296437"/>
                  </a:cubicBezTo>
                  <a:cubicBezTo>
                    <a:pt x="1417055" y="296437"/>
                    <a:pt x="1440368" y="297707"/>
                    <a:pt x="1462386" y="297707"/>
                  </a:cubicBezTo>
                  <a:cubicBezTo>
                    <a:pt x="1533621" y="296437"/>
                    <a:pt x="1603560" y="290087"/>
                    <a:pt x="1674674" y="290087"/>
                  </a:cubicBezTo>
                  <a:cubicBezTo>
                    <a:pt x="1678484" y="290087"/>
                    <a:pt x="1683564" y="287547"/>
                    <a:pt x="1687374" y="285007"/>
                  </a:cubicBezTo>
                  <a:cubicBezTo>
                    <a:pt x="1692454" y="281197"/>
                    <a:pt x="1694994" y="274847"/>
                    <a:pt x="1697534" y="272307"/>
                  </a:cubicBezTo>
                  <a:cubicBezTo>
                    <a:pt x="1698804" y="232613"/>
                    <a:pt x="1700074" y="226897"/>
                    <a:pt x="1701344" y="221180"/>
                  </a:cubicBezTo>
                  <a:cubicBezTo>
                    <a:pt x="1702614" y="212334"/>
                    <a:pt x="1712774" y="127405"/>
                    <a:pt x="1714044" y="118559"/>
                  </a:cubicBezTo>
                  <a:cubicBezTo>
                    <a:pt x="1714044" y="113251"/>
                    <a:pt x="1715314" y="107943"/>
                    <a:pt x="1716584" y="102634"/>
                  </a:cubicBezTo>
                  <a:cubicBezTo>
                    <a:pt x="1717854" y="96918"/>
                    <a:pt x="1719124" y="91202"/>
                    <a:pt x="1721664" y="85485"/>
                  </a:cubicBezTo>
                  <a:cubicBezTo>
                    <a:pt x="1722934" y="82083"/>
                    <a:pt x="1722934" y="78544"/>
                    <a:pt x="1728014" y="75142"/>
                  </a:cubicBezTo>
                  <a:cubicBezTo>
                    <a:pt x="1733094" y="71059"/>
                    <a:pt x="1735634" y="67112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600296" y="5696842"/>
            <a:ext cx="4317872" cy="1347851"/>
            <a:chOff x="0" y="0"/>
            <a:chExt cx="5757162" cy="179713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5757162" cy="1797134"/>
              <a:chOff x="0" y="0"/>
              <a:chExt cx="1996278" cy="623151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215" y="1270"/>
                <a:ext cx="1997763" cy="621175"/>
              </a:xfrm>
              <a:custGeom>
                <a:avLst/>
                <a:gdLst/>
                <a:ahLst/>
                <a:cxnLst/>
                <a:rect l="l" t="t" r="r" b="b"/>
                <a:pathLst>
                  <a:path w="1997763" h="621175">
                    <a:moveTo>
                      <a:pt x="1993953" y="504408"/>
                    </a:moveTo>
                    <a:cubicBezTo>
                      <a:pt x="1993953" y="481013"/>
                      <a:pt x="1997763" y="457222"/>
                      <a:pt x="1991413" y="433828"/>
                    </a:cubicBezTo>
                    <a:cubicBezTo>
                      <a:pt x="1983793" y="418363"/>
                      <a:pt x="1972363" y="113442"/>
                      <a:pt x="1972363" y="97978"/>
                    </a:cubicBezTo>
                    <a:cubicBezTo>
                      <a:pt x="1969823" y="87272"/>
                      <a:pt x="1968553" y="76169"/>
                      <a:pt x="1966013" y="54610"/>
                    </a:cubicBezTo>
                    <a:cubicBezTo>
                      <a:pt x="1966013" y="44450"/>
                      <a:pt x="1964743" y="34290"/>
                      <a:pt x="1963473" y="21590"/>
                    </a:cubicBezTo>
                    <a:cubicBezTo>
                      <a:pt x="1953313" y="19050"/>
                      <a:pt x="1944423" y="17780"/>
                      <a:pt x="1934263" y="16510"/>
                    </a:cubicBezTo>
                    <a:cubicBezTo>
                      <a:pt x="1925649" y="15240"/>
                      <a:pt x="1916652" y="16510"/>
                      <a:pt x="1909154" y="16510"/>
                    </a:cubicBezTo>
                    <a:cubicBezTo>
                      <a:pt x="1871665" y="13970"/>
                      <a:pt x="1834176" y="8890"/>
                      <a:pt x="1796688" y="7620"/>
                    </a:cubicBezTo>
                    <a:cubicBezTo>
                      <a:pt x="1726209" y="5080"/>
                      <a:pt x="1654230" y="3810"/>
                      <a:pt x="1583751" y="2540"/>
                    </a:cubicBezTo>
                    <a:cubicBezTo>
                      <a:pt x="1558259" y="2540"/>
                      <a:pt x="1531267" y="0"/>
                      <a:pt x="1505775" y="0"/>
                    </a:cubicBezTo>
                    <a:cubicBezTo>
                      <a:pt x="1444293" y="0"/>
                      <a:pt x="1384311" y="1270"/>
                      <a:pt x="1322829" y="1270"/>
                    </a:cubicBezTo>
                    <a:cubicBezTo>
                      <a:pt x="1286840" y="1270"/>
                      <a:pt x="1250851" y="3810"/>
                      <a:pt x="1213362" y="3810"/>
                    </a:cubicBezTo>
                    <a:cubicBezTo>
                      <a:pt x="1175873" y="5080"/>
                      <a:pt x="496576" y="7620"/>
                      <a:pt x="459088" y="7620"/>
                    </a:cubicBezTo>
                    <a:cubicBezTo>
                      <a:pt x="429097" y="7620"/>
                      <a:pt x="399106" y="6350"/>
                      <a:pt x="369114" y="7620"/>
                    </a:cubicBezTo>
                    <a:cubicBezTo>
                      <a:pt x="342123" y="8890"/>
                      <a:pt x="313631" y="11430"/>
                      <a:pt x="286639" y="12700"/>
                    </a:cubicBezTo>
                    <a:cubicBezTo>
                      <a:pt x="258148" y="15240"/>
                      <a:pt x="229656" y="16510"/>
                      <a:pt x="202664" y="19050"/>
                    </a:cubicBezTo>
                    <a:cubicBezTo>
                      <a:pt x="162176" y="21590"/>
                      <a:pt x="120189" y="24130"/>
                      <a:pt x="79701" y="27940"/>
                    </a:cubicBezTo>
                    <a:cubicBezTo>
                      <a:pt x="55708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618"/>
                      <a:pt x="6565" y="79738"/>
                      <a:pt x="5295" y="88461"/>
                    </a:cubicBezTo>
                    <a:cubicBezTo>
                      <a:pt x="4025" y="93616"/>
                      <a:pt x="5295" y="99167"/>
                      <a:pt x="4025" y="104322"/>
                    </a:cubicBezTo>
                    <a:cubicBezTo>
                      <a:pt x="-3595" y="130492"/>
                      <a:pt x="1485" y="454446"/>
                      <a:pt x="4025" y="481013"/>
                    </a:cubicBezTo>
                    <a:cubicBezTo>
                      <a:pt x="2755" y="502028"/>
                      <a:pt x="7835" y="522647"/>
                      <a:pt x="7835" y="543663"/>
                    </a:cubicBezTo>
                    <a:cubicBezTo>
                      <a:pt x="7835" y="553576"/>
                      <a:pt x="11645" y="563885"/>
                      <a:pt x="4025" y="591401"/>
                    </a:cubicBezTo>
                    <a:cubicBezTo>
                      <a:pt x="1485" y="600291"/>
                      <a:pt x="6565" y="606641"/>
                      <a:pt x="15455" y="607911"/>
                    </a:cubicBezTo>
                    <a:cubicBezTo>
                      <a:pt x="25615" y="609181"/>
                      <a:pt x="34505" y="609181"/>
                      <a:pt x="44665" y="609181"/>
                    </a:cubicBezTo>
                    <a:cubicBezTo>
                      <a:pt x="91697" y="610451"/>
                      <a:pt x="139683" y="610451"/>
                      <a:pt x="189168" y="611721"/>
                    </a:cubicBezTo>
                    <a:cubicBezTo>
                      <a:pt x="216160" y="612991"/>
                      <a:pt x="243152" y="614261"/>
                      <a:pt x="268645" y="615531"/>
                    </a:cubicBezTo>
                    <a:cubicBezTo>
                      <a:pt x="313631" y="616801"/>
                      <a:pt x="357118" y="616801"/>
                      <a:pt x="402105" y="618071"/>
                    </a:cubicBezTo>
                    <a:cubicBezTo>
                      <a:pt x="420099" y="618071"/>
                      <a:pt x="436594" y="618071"/>
                      <a:pt x="454589" y="616801"/>
                    </a:cubicBezTo>
                    <a:cubicBezTo>
                      <a:pt x="462087" y="616801"/>
                      <a:pt x="471084" y="615531"/>
                      <a:pt x="478582" y="615531"/>
                    </a:cubicBezTo>
                    <a:cubicBezTo>
                      <a:pt x="508573" y="616801"/>
                      <a:pt x="1108393" y="607911"/>
                      <a:pt x="1138384" y="609181"/>
                    </a:cubicBezTo>
                    <a:cubicBezTo>
                      <a:pt x="1180372" y="610451"/>
                      <a:pt x="1295837" y="610451"/>
                      <a:pt x="1337825" y="610451"/>
                    </a:cubicBezTo>
                    <a:cubicBezTo>
                      <a:pt x="1354320" y="610451"/>
                      <a:pt x="1369315" y="609181"/>
                      <a:pt x="1385810" y="609181"/>
                    </a:cubicBezTo>
                    <a:cubicBezTo>
                      <a:pt x="1412802" y="610451"/>
                      <a:pt x="1439794" y="611721"/>
                      <a:pt x="1466786" y="612991"/>
                    </a:cubicBezTo>
                    <a:cubicBezTo>
                      <a:pt x="1525269" y="615531"/>
                      <a:pt x="1582252" y="612991"/>
                      <a:pt x="1640734" y="616801"/>
                    </a:cubicBezTo>
                    <a:cubicBezTo>
                      <a:pt x="1738205" y="621881"/>
                      <a:pt x="1837175" y="615531"/>
                      <a:pt x="1934263" y="620611"/>
                    </a:cubicBezTo>
                    <a:cubicBezTo>
                      <a:pt x="1954583" y="621881"/>
                      <a:pt x="1974903" y="620611"/>
                      <a:pt x="1997763" y="620611"/>
                    </a:cubicBezTo>
                    <a:cubicBezTo>
                      <a:pt x="1997763" y="596481"/>
                      <a:pt x="1997763" y="583781"/>
                      <a:pt x="1997763" y="564282"/>
                    </a:cubicBezTo>
                    <a:cubicBezTo>
                      <a:pt x="1996493" y="544059"/>
                      <a:pt x="1993953" y="525026"/>
                      <a:pt x="1993953" y="504408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198995" y="377655"/>
              <a:ext cx="5359173" cy="114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00"/>
                </a:lnSpc>
                <a:spcBef>
                  <a:spcPct val="0"/>
                </a:spcBef>
              </a:pPr>
              <a:r>
                <a:rPr lang="en-US" sz="6200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SCALABLE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985160" y="5696842"/>
            <a:ext cx="4317872" cy="1347851"/>
            <a:chOff x="0" y="0"/>
            <a:chExt cx="5757162" cy="1797134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5757162" cy="1797134"/>
              <a:chOff x="0" y="0"/>
              <a:chExt cx="1996278" cy="62315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215" y="1270"/>
                <a:ext cx="1997763" cy="621175"/>
              </a:xfrm>
              <a:custGeom>
                <a:avLst/>
                <a:gdLst/>
                <a:ahLst/>
                <a:cxnLst/>
                <a:rect l="l" t="t" r="r" b="b"/>
                <a:pathLst>
                  <a:path w="1997763" h="621175">
                    <a:moveTo>
                      <a:pt x="1993953" y="504408"/>
                    </a:moveTo>
                    <a:cubicBezTo>
                      <a:pt x="1993953" y="481013"/>
                      <a:pt x="1997763" y="457222"/>
                      <a:pt x="1991413" y="433828"/>
                    </a:cubicBezTo>
                    <a:cubicBezTo>
                      <a:pt x="1983793" y="418363"/>
                      <a:pt x="1972363" y="113442"/>
                      <a:pt x="1972363" y="97978"/>
                    </a:cubicBezTo>
                    <a:cubicBezTo>
                      <a:pt x="1969823" y="87272"/>
                      <a:pt x="1968553" y="76169"/>
                      <a:pt x="1966013" y="54610"/>
                    </a:cubicBezTo>
                    <a:cubicBezTo>
                      <a:pt x="1966013" y="44450"/>
                      <a:pt x="1964743" y="34290"/>
                      <a:pt x="1963473" y="21590"/>
                    </a:cubicBezTo>
                    <a:cubicBezTo>
                      <a:pt x="1953313" y="19050"/>
                      <a:pt x="1944423" y="17780"/>
                      <a:pt x="1934263" y="16510"/>
                    </a:cubicBezTo>
                    <a:cubicBezTo>
                      <a:pt x="1925649" y="15240"/>
                      <a:pt x="1916652" y="16510"/>
                      <a:pt x="1909154" y="16510"/>
                    </a:cubicBezTo>
                    <a:cubicBezTo>
                      <a:pt x="1871665" y="13970"/>
                      <a:pt x="1834176" y="8890"/>
                      <a:pt x="1796688" y="7620"/>
                    </a:cubicBezTo>
                    <a:cubicBezTo>
                      <a:pt x="1726209" y="5080"/>
                      <a:pt x="1654230" y="3810"/>
                      <a:pt x="1583751" y="2540"/>
                    </a:cubicBezTo>
                    <a:cubicBezTo>
                      <a:pt x="1558259" y="2540"/>
                      <a:pt x="1531267" y="0"/>
                      <a:pt x="1505775" y="0"/>
                    </a:cubicBezTo>
                    <a:cubicBezTo>
                      <a:pt x="1444293" y="0"/>
                      <a:pt x="1384311" y="1270"/>
                      <a:pt x="1322829" y="1270"/>
                    </a:cubicBezTo>
                    <a:cubicBezTo>
                      <a:pt x="1286840" y="1270"/>
                      <a:pt x="1250851" y="3810"/>
                      <a:pt x="1213362" y="3810"/>
                    </a:cubicBezTo>
                    <a:cubicBezTo>
                      <a:pt x="1175873" y="5080"/>
                      <a:pt x="496576" y="7620"/>
                      <a:pt x="459088" y="7620"/>
                    </a:cubicBezTo>
                    <a:cubicBezTo>
                      <a:pt x="429097" y="7620"/>
                      <a:pt x="399106" y="6350"/>
                      <a:pt x="369114" y="7620"/>
                    </a:cubicBezTo>
                    <a:cubicBezTo>
                      <a:pt x="342123" y="8890"/>
                      <a:pt x="313631" y="11430"/>
                      <a:pt x="286639" y="12700"/>
                    </a:cubicBezTo>
                    <a:cubicBezTo>
                      <a:pt x="258148" y="15240"/>
                      <a:pt x="229656" y="16510"/>
                      <a:pt x="202664" y="19050"/>
                    </a:cubicBezTo>
                    <a:cubicBezTo>
                      <a:pt x="162176" y="21590"/>
                      <a:pt x="120189" y="24130"/>
                      <a:pt x="79701" y="27940"/>
                    </a:cubicBezTo>
                    <a:cubicBezTo>
                      <a:pt x="55708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618"/>
                      <a:pt x="6565" y="79738"/>
                      <a:pt x="5295" y="88461"/>
                    </a:cubicBezTo>
                    <a:cubicBezTo>
                      <a:pt x="4025" y="93616"/>
                      <a:pt x="5295" y="99167"/>
                      <a:pt x="4025" y="104322"/>
                    </a:cubicBezTo>
                    <a:cubicBezTo>
                      <a:pt x="-3595" y="130492"/>
                      <a:pt x="1485" y="454446"/>
                      <a:pt x="4025" y="481013"/>
                    </a:cubicBezTo>
                    <a:cubicBezTo>
                      <a:pt x="2755" y="502028"/>
                      <a:pt x="7835" y="522647"/>
                      <a:pt x="7835" y="543663"/>
                    </a:cubicBezTo>
                    <a:cubicBezTo>
                      <a:pt x="7835" y="553576"/>
                      <a:pt x="11645" y="563885"/>
                      <a:pt x="4025" y="591401"/>
                    </a:cubicBezTo>
                    <a:cubicBezTo>
                      <a:pt x="1485" y="600291"/>
                      <a:pt x="6565" y="606641"/>
                      <a:pt x="15455" y="607911"/>
                    </a:cubicBezTo>
                    <a:cubicBezTo>
                      <a:pt x="25615" y="609181"/>
                      <a:pt x="34505" y="609181"/>
                      <a:pt x="44665" y="609181"/>
                    </a:cubicBezTo>
                    <a:cubicBezTo>
                      <a:pt x="91697" y="610451"/>
                      <a:pt x="139683" y="610451"/>
                      <a:pt x="189168" y="611721"/>
                    </a:cubicBezTo>
                    <a:cubicBezTo>
                      <a:pt x="216160" y="612991"/>
                      <a:pt x="243152" y="614261"/>
                      <a:pt x="268645" y="615531"/>
                    </a:cubicBezTo>
                    <a:cubicBezTo>
                      <a:pt x="313631" y="616801"/>
                      <a:pt x="357118" y="616801"/>
                      <a:pt x="402105" y="618071"/>
                    </a:cubicBezTo>
                    <a:cubicBezTo>
                      <a:pt x="420099" y="618071"/>
                      <a:pt x="436594" y="618071"/>
                      <a:pt x="454589" y="616801"/>
                    </a:cubicBezTo>
                    <a:cubicBezTo>
                      <a:pt x="462087" y="616801"/>
                      <a:pt x="471084" y="615531"/>
                      <a:pt x="478582" y="615531"/>
                    </a:cubicBezTo>
                    <a:cubicBezTo>
                      <a:pt x="508573" y="616801"/>
                      <a:pt x="1108393" y="607911"/>
                      <a:pt x="1138384" y="609181"/>
                    </a:cubicBezTo>
                    <a:cubicBezTo>
                      <a:pt x="1180372" y="610451"/>
                      <a:pt x="1295837" y="610451"/>
                      <a:pt x="1337825" y="610451"/>
                    </a:cubicBezTo>
                    <a:cubicBezTo>
                      <a:pt x="1354320" y="610451"/>
                      <a:pt x="1369315" y="609181"/>
                      <a:pt x="1385810" y="609181"/>
                    </a:cubicBezTo>
                    <a:cubicBezTo>
                      <a:pt x="1412802" y="610451"/>
                      <a:pt x="1439794" y="611721"/>
                      <a:pt x="1466786" y="612991"/>
                    </a:cubicBezTo>
                    <a:cubicBezTo>
                      <a:pt x="1525269" y="615531"/>
                      <a:pt x="1582252" y="612991"/>
                      <a:pt x="1640734" y="616801"/>
                    </a:cubicBezTo>
                    <a:cubicBezTo>
                      <a:pt x="1738205" y="621881"/>
                      <a:pt x="1837175" y="615531"/>
                      <a:pt x="1934263" y="620611"/>
                    </a:cubicBezTo>
                    <a:cubicBezTo>
                      <a:pt x="1954583" y="621881"/>
                      <a:pt x="1974903" y="620611"/>
                      <a:pt x="1997763" y="620611"/>
                    </a:cubicBezTo>
                    <a:cubicBezTo>
                      <a:pt x="1997763" y="596481"/>
                      <a:pt x="1997763" y="583781"/>
                      <a:pt x="1997763" y="564282"/>
                    </a:cubicBezTo>
                    <a:cubicBezTo>
                      <a:pt x="1996493" y="544059"/>
                      <a:pt x="1993953" y="525026"/>
                      <a:pt x="1993953" y="504408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98995" y="377655"/>
              <a:ext cx="5359173" cy="114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00"/>
                </a:lnSpc>
                <a:spcBef>
                  <a:spcPct val="0"/>
                </a:spcBef>
              </a:pPr>
              <a:r>
                <a:rPr lang="en-US" sz="6200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ADAPTABLE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369832" y="5696842"/>
            <a:ext cx="4317872" cy="1347851"/>
            <a:chOff x="0" y="0"/>
            <a:chExt cx="5757162" cy="1797134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757162" cy="1797134"/>
              <a:chOff x="0" y="0"/>
              <a:chExt cx="1996278" cy="62315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215" y="1270"/>
                <a:ext cx="1997763" cy="621175"/>
              </a:xfrm>
              <a:custGeom>
                <a:avLst/>
                <a:gdLst/>
                <a:ahLst/>
                <a:cxnLst/>
                <a:rect l="l" t="t" r="r" b="b"/>
                <a:pathLst>
                  <a:path w="1997763" h="621175">
                    <a:moveTo>
                      <a:pt x="1993953" y="504408"/>
                    </a:moveTo>
                    <a:cubicBezTo>
                      <a:pt x="1993953" y="481013"/>
                      <a:pt x="1997763" y="457222"/>
                      <a:pt x="1991413" y="433828"/>
                    </a:cubicBezTo>
                    <a:cubicBezTo>
                      <a:pt x="1983793" y="418363"/>
                      <a:pt x="1972363" y="113442"/>
                      <a:pt x="1972363" y="97978"/>
                    </a:cubicBezTo>
                    <a:cubicBezTo>
                      <a:pt x="1969823" y="87272"/>
                      <a:pt x="1968553" y="76169"/>
                      <a:pt x="1966013" y="54610"/>
                    </a:cubicBezTo>
                    <a:cubicBezTo>
                      <a:pt x="1966013" y="44450"/>
                      <a:pt x="1964743" y="34290"/>
                      <a:pt x="1963473" y="21590"/>
                    </a:cubicBezTo>
                    <a:cubicBezTo>
                      <a:pt x="1953313" y="19050"/>
                      <a:pt x="1944423" y="17780"/>
                      <a:pt x="1934263" y="16510"/>
                    </a:cubicBezTo>
                    <a:cubicBezTo>
                      <a:pt x="1925649" y="15240"/>
                      <a:pt x="1916652" y="16510"/>
                      <a:pt x="1909154" y="16510"/>
                    </a:cubicBezTo>
                    <a:cubicBezTo>
                      <a:pt x="1871665" y="13970"/>
                      <a:pt x="1834176" y="8890"/>
                      <a:pt x="1796688" y="7620"/>
                    </a:cubicBezTo>
                    <a:cubicBezTo>
                      <a:pt x="1726209" y="5080"/>
                      <a:pt x="1654230" y="3810"/>
                      <a:pt x="1583751" y="2540"/>
                    </a:cubicBezTo>
                    <a:cubicBezTo>
                      <a:pt x="1558259" y="2540"/>
                      <a:pt x="1531267" y="0"/>
                      <a:pt x="1505775" y="0"/>
                    </a:cubicBezTo>
                    <a:cubicBezTo>
                      <a:pt x="1444293" y="0"/>
                      <a:pt x="1384311" y="1270"/>
                      <a:pt x="1322829" y="1270"/>
                    </a:cubicBezTo>
                    <a:cubicBezTo>
                      <a:pt x="1286840" y="1270"/>
                      <a:pt x="1250851" y="3810"/>
                      <a:pt x="1213362" y="3810"/>
                    </a:cubicBezTo>
                    <a:cubicBezTo>
                      <a:pt x="1175873" y="5080"/>
                      <a:pt x="496576" y="7620"/>
                      <a:pt x="459088" y="7620"/>
                    </a:cubicBezTo>
                    <a:cubicBezTo>
                      <a:pt x="429097" y="7620"/>
                      <a:pt x="399106" y="6350"/>
                      <a:pt x="369114" y="7620"/>
                    </a:cubicBezTo>
                    <a:cubicBezTo>
                      <a:pt x="342123" y="8890"/>
                      <a:pt x="313631" y="11430"/>
                      <a:pt x="286639" y="12700"/>
                    </a:cubicBezTo>
                    <a:cubicBezTo>
                      <a:pt x="258148" y="15240"/>
                      <a:pt x="229656" y="16510"/>
                      <a:pt x="202664" y="19050"/>
                    </a:cubicBezTo>
                    <a:cubicBezTo>
                      <a:pt x="162176" y="21590"/>
                      <a:pt x="120189" y="24130"/>
                      <a:pt x="79701" y="27940"/>
                    </a:cubicBezTo>
                    <a:cubicBezTo>
                      <a:pt x="55708" y="30480"/>
                      <a:pt x="34505" y="34290"/>
                      <a:pt x="12915" y="36830"/>
                    </a:cubicBezTo>
                    <a:cubicBezTo>
                      <a:pt x="12915" y="38100"/>
                      <a:pt x="10375" y="40640"/>
                      <a:pt x="10375" y="43180"/>
                    </a:cubicBezTo>
                    <a:cubicBezTo>
                      <a:pt x="9105" y="70618"/>
                      <a:pt x="6565" y="79738"/>
                      <a:pt x="5295" y="88461"/>
                    </a:cubicBezTo>
                    <a:cubicBezTo>
                      <a:pt x="4025" y="93616"/>
                      <a:pt x="5295" y="99167"/>
                      <a:pt x="4025" y="104322"/>
                    </a:cubicBezTo>
                    <a:cubicBezTo>
                      <a:pt x="-3595" y="130492"/>
                      <a:pt x="1485" y="454446"/>
                      <a:pt x="4025" y="481013"/>
                    </a:cubicBezTo>
                    <a:cubicBezTo>
                      <a:pt x="2755" y="502028"/>
                      <a:pt x="7835" y="522647"/>
                      <a:pt x="7835" y="543663"/>
                    </a:cubicBezTo>
                    <a:cubicBezTo>
                      <a:pt x="7835" y="553576"/>
                      <a:pt x="11645" y="563885"/>
                      <a:pt x="4025" y="591401"/>
                    </a:cubicBezTo>
                    <a:cubicBezTo>
                      <a:pt x="1485" y="600291"/>
                      <a:pt x="6565" y="606641"/>
                      <a:pt x="15455" y="607911"/>
                    </a:cubicBezTo>
                    <a:cubicBezTo>
                      <a:pt x="25615" y="609181"/>
                      <a:pt x="34505" y="609181"/>
                      <a:pt x="44665" y="609181"/>
                    </a:cubicBezTo>
                    <a:cubicBezTo>
                      <a:pt x="91697" y="610451"/>
                      <a:pt x="139683" y="610451"/>
                      <a:pt x="189168" y="611721"/>
                    </a:cubicBezTo>
                    <a:cubicBezTo>
                      <a:pt x="216160" y="612991"/>
                      <a:pt x="243152" y="614261"/>
                      <a:pt x="268645" y="615531"/>
                    </a:cubicBezTo>
                    <a:cubicBezTo>
                      <a:pt x="313631" y="616801"/>
                      <a:pt x="357118" y="616801"/>
                      <a:pt x="402105" y="618071"/>
                    </a:cubicBezTo>
                    <a:cubicBezTo>
                      <a:pt x="420099" y="618071"/>
                      <a:pt x="436594" y="618071"/>
                      <a:pt x="454589" y="616801"/>
                    </a:cubicBezTo>
                    <a:cubicBezTo>
                      <a:pt x="462087" y="616801"/>
                      <a:pt x="471084" y="615531"/>
                      <a:pt x="478582" y="615531"/>
                    </a:cubicBezTo>
                    <a:cubicBezTo>
                      <a:pt x="508573" y="616801"/>
                      <a:pt x="1108393" y="607911"/>
                      <a:pt x="1138384" y="609181"/>
                    </a:cubicBezTo>
                    <a:cubicBezTo>
                      <a:pt x="1180372" y="610451"/>
                      <a:pt x="1295837" y="610451"/>
                      <a:pt x="1337825" y="610451"/>
                    </a:cubicBezTo>
                    <a:cubicBezTo>
                      <a:pt x="1354320" y="610451"/>
                      <a:pt x="1369315" y="609181"/>
                      <a:pt x="1385810" y="609181"/>
                    </a:cubicBezTo>
                    <a:cubicBezTo>
                      <a:pt x="1412802" y="610451"/>
                      <a:pt x="1439794" y="611721"/>
                      <a:pt x="1466786" y="612991"/>
                    </a:cubicBezTo>
                    <a:cubicBezTo>
                      <a:pt x="1525269" y="615531"/>
                      <a:pt x="1582252" y="612991"/>
                      <a:pt x="1640734" y="616801"/>
                    </a:cubicBezTo>
                    <a:cubicBezTo>
                      <a:pt x="1738205" y="621881"/>
                      <a:pt x="1837175" y="615531"/>
                      <a:pt x="1934263" y="620611"/>
                    </a:cubicBezTo>
                    <a:cubicBezTo>
                      <a:pt x="1954583" y="621881"/>
                      <a:pt x="1974903" y="620611"/>
                      <a:pt x="1997763" y="620611"/>
                    </a:cubicBezTo>
                    <a:cubicBezTo>
                      <a:pt x="1997763" y="596481"/>
                      <a:pt x="1997763" y="583781"/>
                      <a:pt x="1997763" y="564282"/>
                    </a:cubicBezTo>
                    <a:cubicBezTo>
                      <a:pt x="1996493" y="544059"/>
                      <a:pt x="1993953" y="525026"/>
                      <a:pt x="1993953" y="504408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98995" y="377655"/>
              <a:ext cx="5359173" cy="1146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00"/>
                </a:lnSpc>
                <a:spcBef>
                  <a:spcPct val="0"/>
                </a:spcBef>
              </a:pPr>
              <a:r>
                <a:rPr lang="en-US" sz="6200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D</a:t>
              </a:r>
              <a:r>
                <a:rPr lang="en-US" sz="6200" u="none" strike="noStrike">
                  <a:solidFill>
                    <a:srgbClr val="263D2F"/>
                  </a:solidFill>
                  <a:latin typeface="Slopes"/>
                  <a:ea typeface="Slopes"/>
                  <a:cs typeface="Slopes"/>
                  <a:sym typeface="Slopes"/>
                </a:rPr>
                <a:t>ATA-DRIVEN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2719968" y="425912"/>
            <a:ext cx="5130954" cy="3031927"/>
          </a:xfrm>
          <a:custGeom>
            <a:avLst/>
            <a:gdLst/>
            <a:ahLst/>
            <a:cxnLst/>
            <a:rect l="l" t="t" r="r" b="b"/>
            <a:pathLst>
              <a:path w="5130954" h="3031927">
                <a:moveTo>
                  <a:pt x="0" y="0"/>
                </a:moveTo>
                <a:lnTo>
                  <a:pt x="5130954" y="0"/>
                </a:lnTo>
                <a:lnTo>
                  <a:pt x="5130954" y="3031928"/>
                </a:lnTo>
                <a:lnTo>
                  <a:pt x="0" y="30319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028700" y="781050"/>
            <a:ext cx="12923604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ADAPTING TO YOUR LIBRARY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22342" y="4010941"/>
            <a:ext cx="12251633" cy="56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40"/>
              </a:lnSpc>
              <a:spcBef>
                <a:spcPct val="0"/>
              </a:spcBef>
            </a:pPr>
            <a:r>
              <a:rPr lang="en-US" sz="37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Collection assessment follows an approach that is...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985160" y="7130418"/>
            <a:ext cx="4374034" cy="1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Assign roles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Create deliverables 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Patron feedback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Programming, promotion, and outreach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88272" y="7130418"/>
            <a:ext cx="3880991" cy="715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Track circulation data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Communicate outcomes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00296" y="7130418"/>
            <a:ext cx="4374034" cy="21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Choose benchmark list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Define scope</a:t>
            </a:r>
          </a:p>
          <a:p>
            <a:pPr marL="474984" lvl="1" indent="-237492" algn="l">
              <a:lnSpc>
                <a:spcPts val="2860"/>
              </a:lnSpc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Designated display area</a:t>
            </a:r>
          </a:p>
          <a:p>
            <a:pPr marL="474984" lvl="1" indent="-237492" algn="l">
              <a:lnSpc>
                <a:spcPts val="2860"/>
              </a:lnSpc>
              <a:spcBef>
                <a:spcPct val="0"/>
              </a:spcBef>
              <a:buFont typeface="Arial"/>
              <a:buChar char="•"/>
            </a:pPr>
            <a:r>
              <a:rPr lang="en-US" sz="22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Collaborative library-wide and interdepartmental approach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1413655" y="-443384"/>
            <a:ext cx="21115310" cy="2928317"/>
            <a:chOff x="0" y="0"/>
            <a:chExt cx="1734364" cy="240525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238550"/>
            </a:xfrm>
            <a:custGeom>
              <a:avLst/>
              <a:gdLst/>
              <a:ahLst/>
              <a:cxnLst/>
              <a:rect l="l" t="t" r="r" b="b"/>
              <a:pathLst>
                <a:path w="1734688" h="238550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68830"/>
                    <a:pt x="16510" y="73876"/>
                    <a:pt x="17780" y="78833"/>
                  </a:cubicBezTo>
                  <a:cubicBezTo>
                    <a:pt x="19050" y="83879"/>
                    <a:pt x="17780" y="88924"/>
                    <a:pt x="16510" y="94058"/>
                  </a:cubicBezTo>
                  <a:cubicBezTo>
                    <a:pt x="15240" y="99281"/>
                    <a:pt x="2540" y="154075"/>
                    <a:pt x="2540" y="159298"/>
                  </a:cubicBezTo>
                  <a:cubicBezTo>
                    <a:pt x="2540" y="164432"/>
                    <a:pt x="1270" y="169566"/>
                    <a:pt x="0" y="174701"/>
                  </a:cubicBezTo>
                  <a:cubicBezTo>
                    <a:pt x="0" y="183939"/>
                    <a:pt x="3810" y="194099"/>
                    <a:pt x="15240" y="199179"/>
                  </a:cubicBezTo>
                  <a:cubicBezTo>
                    <a:pt x="22860" y="202989"/>
                    <a:pt x="31750" y="205529"/>
                    <a:pt x="40640" y="206799"/>
                  </a:cubicBezTo>
                  <a:cubicBezTo>
                    <a:pt x="89505" y="211879"/>
                    <a:pt x="138721" y="215689"/>
                    <a:pt x="187938" y="220769"/>
                  </a:cubicBezTo>
                  <a:cubicBezTo>
                    <a:pt x="215136" y="223309"/>
                    <a:pt x="242335" y="228389"/>
                    <a:pt x="269534" y="229659"/>
                  </a:cubicBezTo>
                  <a:cubicBezTo>
                    <a:pt x="314865" y="232199"/>
                    <a:pt x="819981" y="233469"/>
                    <a:pt x="865312" y="234739"/>
                  </a:cubicBezTo>
                  <a:cubicBezTo>
                    <a:pt x="871788" y="234739"/>
                    <a:pt x="878264" y="234739"/>
                    <a:pt x="884740" y="234739"/>
                  </a:cubicBezTo>
                  <a:cubicBezTo>
                    <a:pt x="915824" y="234739"/>
                    <a:pt x="948203" y="233469"/>
                    <a:pt x="979287" y="233469"/>
                  </a:cubicBezTo>
                  <a:cubicBezTo>
                    <a:pt x="1015552" y="233469"/>
                    <a:pt x="1050522" y="234739"/>
                    <a:pt x="1086787" y="234739"/>
                  </a:cubicBezTo>
                  <a:cubicBezTo>
                    <a:pt x="1139889" y="234739"/>
                    <a:pt x="1194286" y="234739"/>
                    <a:pt x="1247388" y="234739"/>
                  </a:cubicBezTo>
                  <a:cubicBezTo>
                    <a:pt x="1296604" y="234739"/>
                    <a:pt x="1345821" y="236009"/>
                    <a:pt x="1395037" y="237279"/>
                  </a:cubicBezTo>
                  <a:cubicBezTo>
                    <a:pt x="1417055" y="237279"/>
                    <a:pt x="1440368" y="238549"/>
                    <a:pt x="1462386" y="238549"/>
                  </a:cubicBezTo>
                  <a:cubicBezTo>
                    <a:pt x="1533621" y="237279"/>
                    <a:pt x="1603560" y="230929"/>
                    <a:pt x="1674674" y="230929"/>
                  </a:cubicBezTo>
                  <a:cubicBezTo>
                    <a:pt x="1678484" y="230929"/>
                    <a:pt x="1683564" y="228389"/>
                    <a:pt x="1687374" y="225849"/>
                  </a:cubicBezTo>
                  <a:cubicBezTo>
                    <a:pt x="1692454" y="222039"/>
                    <a:pt x="1694994" y="215689"/>
                    <a:pt x="1697534" y="213149"/>
                  </a:cubicBezTo>
                  <a:cubicBezTo>
                    <a:pt x="1698804" y="174081"/>
                    <a:pt x="1700074" y="170363"/>
                    <a:pt x="1701344" y="166645"/>
                  </a:cubicBezTo>
                  <a:cubicBezTo>
                    <a:pt x="1702614" y="160891"/>
                    <a:pt x="1712774" y="105655"/>
                    <a:pt x="1714044" y="99901"/>
                  </a:cubicBezTo>
                  <a:cubicBezTo>
                    <a:pt x="1714044" y="96448"/>
                    <a:pt x="1715314" y="92996"/>
                    <a:pt x="1716584" y="89544"/>
                  </a:cubicBezTo>
                  <a:cubicBezTo>
                    <a:pt x="1717854" y="85826"/>
                    <a:pt x="1719124" y="82108"/>
                    <a:pt x="1721664" y="78390"/>
                  </a:cubicBezTo>
                  <a:cubicBezTo>
                    <a:pt x="1722934" y="76177"/>
                    <a:pt x="1722934" y="73876"/>
                    <a:pt x="1728014" y="71663"/>
                  </a:cubicBezTo>
                  <a:cubicBezTo>
                    <a:pt x="1733094" y="69007"/>
                    <a:pt x="1735634" y="66440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278608" y="8207541"/>
            <a:ext cx="4291066" cy="3676014"/>
          </a:xfrm>
          <a:custGeom>
            <a:avLst/>
            <a:gdLst/>
            <a:ahLst/>
            <a:cxnLst/>
            <a:rect l="l" t="t" r="r" b="b"/>
            <a:pathLst>
              <a:path w="4291066" h="3676014">
                <a:moveTo>
                  <a:pt x="0" y="0"/>
                </a:moveTo>
                <a:lnTo>
                  <a:pt x="4291067" y="0"/>
                </a:lnTo>
                <a:lnTo>
                  <a:pt x="4291067" y="3676013"/>
                </a:lnTo>
                <a:lnTo>
                  <a:pt x="0" y="36760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63991" y="2597104"/>
            <a:ext cx="6957230" cy="6454290"/>
          </a:xfrm>
          <a:custGeom>
            <a:avLst/>
            <a:gdLst/>
            <a:ahLst/>
            <a:cxnLst/>
            <a:rect l="l" t="t" r="r" b="b"/>
            <a:pathLst>
              <a:path w="6957230" h="6454290">
                <a:moveTo>
                  <a:pt x="0" y="0"/>
                </a:moveTo>
                <a:lnTo>
                  <a:pt x="6957230" y="0"/>
                </a:lnTo>
                <a:lnTo>
                  <a:pt x="6957230" y="6454290"/>
                </a:lnTo>
                <a:lnTo>
                  <a:pt x="0" y="64542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399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26257" y="8119034"/>
            <a:ext cx="3909066" cy="2278532"/>
          </a:xfrm>
          <a:custGeom>
            <a:avLst/>
            <a:gdLst/>
            <a:ahLst/>
            <a:cxnLst/>
            <a:rect l="l" t="t" r="r" b="b"/>
            <a:pathLst>
              <a:path w="3909066" h="2278532">
                <a:moveTo>
                  <a:pt x="0" y="0"/>
                </a:moveTo>
                <a:lnTo>
                  <a:pt x="3909065" y="0"/>
                </a:lnTo>
                <a:lnTo>
                  <a:pt x="3909065" y="2278532"/>
                </a:lnTo>
                <a:lnTo>
                  <a:pt x="0" y="22785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80297" y="733277"/>
            <a:ext cx="1492740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LESSONS LEARNED - COMMUNICATION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022033" y="2539954"/>
            <a:ext cx="6840117" cy="4695968"/>
            <a:chOff x="0" y="0"/>
            <a:chExt cx="9120156" cy="62612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20156" cy="3770743"/>
            </a:xfrm>
            <a:custGeom>
              <a:avLst/>
              <a:gdLst/>
              <a:ahLst/>
              <a:cxnLst/>
              <a:rect l="l" t="t" r="r" b="b"/>
              <a:pathLst>
                <a:path w="9120156" h="3770743">
                  <a:moveTo>
                    <a:pt x="0" y="0"/>
                  </a:moveTo>
                  <a:lnTo>
                    <a:pt x="9120156" y="0"/>
                  </a:lnTo>
                  <a:lnTo>
                    <a:pt x="9120156" y="3770743"/>
                  </a:lnTo>
                  <a:lnTo>
                    <a:pt x="0" y="3770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310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3568285"/>
              <a:ext cx="9120156" cy="2693005"/>
            </a:xfrm>
            <a:custGeom>
              <a:avLst/>
              <a:gdLst/>
              <a:ahLst/>
              <a:cxnLst/>
              <a:rect l="l" t="t" r="r" b="b"/>
              <a:pathLst>
                <a:path w="9120156" h="2693005">
                  <a:moveTo>
                    <a:pt x="0" y="0"/>
                  </a:moveTo>
                  <a:lnTo>
                    <a:pt x="9120156" y="0"/>
                  </a:lnTo>
                  <a:lnTo>
                    <a:pt x="9120156" y="2693006"/>
                  </a:lnTo>
                  <a:lnTo>
                    <a:pt x="0" y="269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6694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3900353" y="6822759"/>
            <a:ext cx="4527685" cy="3574808"/>
          </a:xfrm>
          <a:custGeom>
            <a:avLst/>
            <a:gdLst/>
            <a:ahLst/>
            <a:cxnLst/>
            <a:rect l="l" t="t" r="r" b="b"/>
            <a:pathLst>
              <a:path w="4527685" h="3574808">
                <a:moveTo>
                  <a:pt x="0" y="0"/>
                </a:moveTo>
                <a:lnTo>
                  <a:pt x="4527685" y="0"/>
                </a:lnTo>
                <a:lnTo>
                  <a:pt x="4527685" y="3574807"/>
                </a:lnTo>
                <a:lnTo>
                  <a:pt x="0" y="35748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6411737" y="-609819"/>
            <a:ext cx="5464527" cy="13174925"/>
          </a:xfrm>
          <a:custGeom>
            <a:avLst/>
            <a:gdLst/>
            <a:ahLst/>
            <a:cxnLst/>
            <a:rect l="l" t="t" r="r" b="b"/>
            <a:pathLst>
              <a:path w="5464527" h="13174925">
                <a:moveTo>
                  <a:pt x="0" y="0"/>
                </a:moveTo>
                <a:lnTo>
                  <a:pt x="5464526" y="0"/>
                </a:lnTo>
                <a:lnTo>
                  <a:pt x="5464526" y="13174925"/>
                </a:lnTo>
                <a:lnTo>
                  <a:pt x="0" y="1317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5974"/>
            </a:stretch>
          </a:blipFill>
        </p:spPr>
      </p:sp>
      <p:sp>
        <p:nvSpPr>
          <p:cNvPr id="3" name="Freeform 3"/>
          <p:cNvSpPr/>
          <p:nvPr/>
        </p:nvSpPr>
        <p:spPr>
          <a:xfrm rot="-1435229">
            <a:off x="1209978" y="1463565"/>
            <a:ext cx="1033855" cy="1113169"/>
          </a:xfrm>
          <a:custGeom>
            <a:avLst/>
            <a:gdLst/>
            <a:ahLst/>
            <a:cxnLst/>
            <a:rect l="l" t="t" r="r" b="b"/>
            <a:pathLst>
              <a:path w="1033855" h="1113169">
                <a:moveTo>
                  <a:pt x="0" y="0"/>
                </a:moveTo>
                <a:lnTo>
                  <a:pt x="1033855" y="0"/>
                </a:lnTo>
                <a:lnTo>
                  <a:pt x="1033855" y="1113168"/>
                </a:lnTo>
                <a:lnTo>
                  <a:pt x="0" y="111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052399">
            <a:off x="16328324" y="673667"/>
            <a:ext cx="522389" cy="562464"/>
          </a:xfrm>
          <a:custGeom>
            <a:avLst/>
            <a:gdLst/>
            <a:ahLst/>
            <a:cxnLst/>
            <a:rect l="l" t="t" r="r" b="b"/>
            <a:pathLst>
              <a:path w="522389" h="562464">
                <a:moveTo>
                  <a:pt x="0" y="0"/>
                </a:moveTo>
                <a:lnTo>
                  <a:pt x="522389" y="0"/>
                </a:lnTo>
                <a:lnTo>
                  <a:pt x="522389" y="562464"/>
                </a:lnTo>
                <a:lnTo>
                  <a:pt x="0" y="5624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292605">
            <a:off x="16798191" y="8998058"/>
            <a:ext cx="402932" cy="433844"/>
          </a:xfrm>
          <a:custGeom>
            <a:avLst/>
            <a:gdLst/>
            <a:ahLst/>
            <a:cxnLst/>
            <a:rect l="l" t="t" r="r" b="b"/>
            <a:pathLst>
              <a:path w="402932" h="433844">
                <a:moveTo>
                  <a:pt x="0" y="0"/>
                </a:moveTo>
                <a:lnTo>
                  <a:pt x="402932" y="0"/>
                </a:lnTo>
                <a:lnTo>
                  <a:pt x="402932" y="433844"/>
                </a:lnTo>
                <a:lnTo>
                  <a:pt x="0" y="4338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86952">
            <a:off x="-377851" y="5381852"/>
            <a:ext cx="4277012" cy="6374950"/>
          </a:xfrm>
          <a:custGeom>
            <a:avLst/>
            <a:gdLst/>
            <a:ahLst/>
            <a:cxnLst/>
            <a:rect l="l" t="t" r="r" b="b"/>
            <a:pathLst>
              <a:path w="4277012" h="6374950">
                <a:moveTo>
                  <a:pt x="0" y="0"/>
                </a:moveTo>
                <a:lnTo>
                  <a:pt x="4277012" y="0"/>
                </a:lnTo>
                <a:lnTo>
                  <a:pt x="4277012" y="6374950"/>
                </a:lnTo>
                <a:lnTo>
                  <a:pt x="0" y="63749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7037" flipH="1">
            <a:off x="14572725" y="1910241"/>
            <a:ext cx="4902893" cy="4688948"/>
          </a:xfrm>
          <a:custGeom>
            <a:avLst/>
            <a:gdLst/>
            <a:ahLst/>
            <a:cxnLst/>
            <a:rect l="l" t="t" r="r" b="b"/>
            <a:pathLst>
              <a:path w="4902893" h="4688948">
                <a:moveTo>
                  <a:pt x="4902893" y="0"/>
                </a:moveTo>
                <a:lnTo>
                  <a:pt x="0" y="0"/>
                </a:lnTo>
                <a:lnTo>
                  <a:pt x="0" y="4688948"/>
                </a:lnTo>
                <a:lnTo>
                  <a:pt x="4902893" y="4688948"/>
                </a:lnTo>
                <a:lnTo>
                  <a:pt x="49028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23537" y="1739018"/>
            <a:ext cx="12840926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REFLECTIONS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570055" y="4310520"/>
            <a:ext cx="11147889" cy="333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9" lvl="1" indent="-431800" algn="l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dirty="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</a:t>
            </a:r>
            <a:r>
              <a:rPr lang="en-US" sz="3999" u="none" strike="noStrike" dirty="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ssessment work is not just weeding</a:t>
            </a:r>
          </a:p>
          <a:p>
            <a:pPr marL="863599" lvl="1" indent="-431800" algn="l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u="none" strike="noStrike" dirty="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Project management workflows moving forward--documentation is key</a:t>
            </a:r>
          </a:p>
          <a:p>
            <a:pPr marL="863599" lvl="1" indent="-431800">
              <a:lnSpc>
                <a:spcPts val="5199"/>
              </a:lnSpc>
              <a:spcBef>
                <a:spcPct val="0"/>
              </a:spcBef>
              <a:buFont typeface="Arial"/>
              <a:buChar char="•"/>
            </a:pPr>
            <a:r>
              <a:rPr lang="en-US" sz="3999" u="none" strike="noStrike" dirty="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Stories connect collections to communities!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83969" y="-2107285"/>
            <a:ext cx="13546577" cy="14653969"/>
            <a:chOff x="0" y="0"/>
            <a:chExt cx="18062102" cy="19538626"/>
          </a:xfrm>
        </p:grpSpPr>
        <p:sp>
          <p:nvSpPr>
            <p:cNvPr id="3" name="Freeform 3"/>
            <p:cNvSpPr/>
            <p:nvPr/>
          </p:nvSpPr>
          <p:spPr>
            <a:xfrm flipH="1">
              <a:off x="203200" y="203200"/>
              <a:ext cx="17858902" cy="19335426"/>
            </a:xfrm>
            <a:custGeom>
              <a:avLst/>
              <a:gdLst/>
              <a:ahLst/>
              <a:cxnLst/>
              <a:rect l="l" t="t" r="r" b="b"/>
              <a:pathLst>
                <a:path w="17858902" h="19335426">
                  <a:moveTo>
                    <a:pt x="17858902" y="0"/>
                  </a:moveTo>
                  <a:lnTo>
                    <a:pt x="0" y="0"/>
                  </a:lnTo>
                  <a:lnTo>
                    <a:pt x="0" y="19335426"/>
                  </a:lnTo>
                  <a:lnTo>
                    <a:pt x="17858902" y="19335426"/>
                  </a:lnTo>
                  <a:lnTo>
                    <a:pt x="1785890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0" y="0"/>
              <a:ext cx="17858902" cy="19335426"/>
            </a:xfrm>
            <a:custGeom>
              <a:avLst/>
              <a:gdLst/>
              <a:ahLst/>
              <a:cxnLst/>
              <a:rect l="l" t="t" r="r" b="b"/>
              <a:pathLst>
                <a:path w="17858902" h="19335426">
                  <a:moveTo>
                    <a:pt x="17858902" y="0"/>
                  </a:moveTo>
                  <a:lnTo>
                    <a:pt x="0" y="0"/>
                  </a:lnTo>
                  <a:lnTo>
                    <a:pt x="0" y="19335426"/>
                  </a:lnTo>
                  <a:lnTo>
                    <a:pt x="17858902" y="19335426"/>
                  </a:lnTo>
                  <a:lnTo>
                    <a:pt x="17858902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12634" y="1265237"/>
            <a:ext cx="9581663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</a:pPr>
            <a:r>
              <a:rPr lang="en-US" sz="90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PRESENTATION OVERVIEW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83133" y="2287870"/>
            <a:ext cx="9219650" cy="160730"/>
            <a:chOff x="0" y="0"/>
            <a:chExt cx="10490200" cy="182880"/>
          </a:xfrm>
        </p:grpSpPr>
        <p:sp>
          <p:nvSpPr>
            <p:cNvPr id="7" name="Freeform 7"/>
            <p:cNvSpPr/>
            <p:nvPr/>
          </p:nvSpPr>
          <p:spPr>
            <a:xfrm>
              <a:off x="183716" y="61666"/>
              <a:ext cx="10123199" cy="85341"/>
            </a:xfrm>
            <a:custGeom>
              <a:avLst/>
              <a:gdLst/>
              <a:ahLst/>
              <a:cxnLst/>
              <a:rect l="l" t="t" r="r" b="b"/>
              <a:pathLst>
                <a:path w="10123199" h="85341">
                  <a:moveTo>
                    <a:pt x="91858" y="9454"/>
                  </a:moveTo>
                  <a:cubicBezTo>
                    <a:pt x="6848025" y="-9596"/>
                    <a:pt x="9277673" y="4374"/>
                    <a:pt x="9838007" y="14534"/>
                  </a:cubicBezTo>
                  <a:cubicBezTo>
                    <a:pt x="9966609" y="17074"/>
                    <a:pt x="10026317" y="13264"/>
                    <a:pt x="10072246" y="22154"/>
                  </a:cubicBezTo>
                  <a:cubicBezTo>
                    <a:pt x="10104396" y="28504"/>
                    <a:pt x="10122767" y="39934"/>
                    <a:pt x="10122767" y="47554"/>
                  </a:cubicBezTo>
                  <a:cubicBezTo>
                    <a:pt x="10122767" y="55174"/>
                    <a:pt x="10095210" y="64064"/>
                    <a:pt x="10072246" y="67874"/>
                  </a:cubicBezTo>
                  <a:cubicBezTo>
                    <a:pt x="10049281" y="71684"/>
                    <a:pt x="10012538" y="71684"/>
                    <a:pt x="9989573" y="67874"/>
                  </a:cubicBezTo>
                  <a:cubicBezTo>
                    <a:pt x="9966609" y="64064"/>
                    <a:pt x="9934459" y="47554"/>
                    <a:pt x="9939051" y="39934"/>
                  </a:cubicBezTo>
                  <a:cubicBezTo>
                    <a:pt x="9943644" y="33584"/>
                    <a:pt x="9971201" y="24694"/>
                    <a:pt x="9994166" y="22154"/>
                  </a:cubicBezTo>
                  <a:cubicBezTo>
                    <a:pt x="10017130" y="19614"/>
                    <a:pt x="10058467" y="19614"/>
                    <a:pt x="10081432" y="23424"/>
                  </a:cubicBezTo>
                  <a:cubicBezTo>
                    <a:pt x="10104396" y="27234"/>
                    <a:pt x="10122767" y="37394"/>
                    <a:pt x="10122767" y="43744"/>
                  </a:cubicBezTo>
                  <a:cubicBezTo>
                    <a:pt x="10122767" y="51364"/>
                    <a:pt x="10108988" y="61524"/>
                    <a:pt x="10086024" y="65334"/>
                  </a:cubicBezTo>
                  <a:cubicBezTo>
                    <a:pt x="10063059" y="69144"/>
                    <a:pt x="9998759" y="69144"/>
                    <a:pt x="9975795" y="65334"/>
                  </a:cubicBezTo>
                  <a:cubicBezTo>
                    <a:pt x="9952830" y="61524"/>
                    <a:pt x="9934459" y="50094"/>
                    <a:pt x="9939051" y="42474"/>
                  </a:cubicBezTo>
                  <a:cubicBezTo>
                    <a:pt x="9943644" y="34854"/>
                    <a:pt x="9984980" y="20884"/>
                    <a:pt x="10012538" y="19614"/>
                  </a:cubicBezTo>
                  <a:cubicBezTo>
                    <a:pt x="10044688" y="18344"/>
                    <a:pt x="10118175" y="33584"/>
                    <a:pt x="10122767" y="42474"/>
                  </a:cubicBezTo>
                  <a:cubicBezTo>
                    <a:pt x="10127361" y="51364"/>
                    <a:pt x="10095210" y="62794"/>
                    <a:pt x="10030909" y="70414"/>
                  </a:cubicBezTo>
                  <a:cubicBezTo>
                    <a:pt x="9645105" y="116134"/>
                    <a:pt x="6898547" y="42474"/>
                    <a:pt x="5277250" y="39934"/>
                  </a:cubicBezTo>
                  <a:cubicBezTo>
                    <a:pt x="3587061" y="37394"/>
                    <a:pt x="496034" y="102164"/>
                    <a:pt x="91858" y="60254"/>
                  </a:cubicBezTo>
                  <a:cubicBezTo>
                    <a:pt x="27558" y="53904"/>
                    <a:pt x="0" y="45014"/>
                    <a:pt x="0" y="37394"/>
                  </a:cubicBezTo>
                  <a:cubicBezTo>
                    <a:pt x="0" y="28504"/>
                    <a:pt x="91858" y="9454"/>
                    <a:pt x="91858" y="9454"/>
                  </a:cubicBezTo>
                </a:path>
              </a:pathLst>
            </a:custGeom>
            <a:solidFill>
              <a:srgbClr val="F6B470"/>
            </a:solid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3432789" y="5889946"/>
            <a:ext cx="3394451" cy="4049779"/>
          </a:xfrm>
          <a:custGeom>
            <a:avLst/>
            <a:gdLst/>
            <a:ahLst/>
            <a:cxnLst/>
            <a:rect l="l" t="t" r="r" b="b"/>
            <a:pathLst>
              <a:path w="3394451" h="4049779">
                <a:moveTo>
                  <a:pt x="0" y="0"/>
                </a:moveTo>
                <a:lnTo>
                  <a:pt x="3394451" y="0"/>
                </a:lnTo>
                <a:lnTo>
                  <a:pt x="3394451" y="4049779"/>
                </a:lnTo>
                <a:lnTo>
                  <a:pt x="0" y="404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28700" y="2799399"/>
            <a:ext cx="4790831" cy="940443"/>
            <a:chOff x="0" y="0"/>
            <a:chExt cx="2214941" cy="434794"/>
          </a:xfrm>
        </p:grpSpPr>
        <p:sp>
          <p:nvSpPr>
            <p:cNvPr id="10" name="Freeform 10"/>
            <p:cNvSpPr/>
            <p:nvPr/>
          </p:nvSpPr>
          <p:spPr>
            <a:xfrm>
              <a:off x="-215" y="1270"/>
              <a:ext cx="2216426" cy="432819"/>
            </a:xfrm>
            <a:custGeom>
              <a:avLst/>
              <a:gdLst/>
              <a:ahLst/>
              <a:cxnLst/>
              <a:rect l="l" t="t" r="r" b="b"/>
              <a:pathLst>
                <a:path w="2216426" h="432819">
                  <a:moveTo>
                    <a:pt x="2212616" y="339395"/>
                  </a:moveTo>
                  <a:cubicBezTo>
                    <a:pt x="2212616" y="324895"/>
                    <a:pt x="2216426" y="310149"/>
                    <a:pt x="2210076" y="295649"/>
                  </a:cubicBezTo>
                  <a:cubicBezTo>
                    <a:pt x="2202456" y="286065"/>
                    <a:pt x="2191026" y="97074"/>
                    <a:pt x="2191026" y="87489"/>
                  </a:cubicBezTo>
                  <a:cubicBezTo>
                    <a:pt x="2188486" y="80854"/>
                    <a:pt x="2187216" y="73972"/>
                    <a:pt x="2184676" y="54610"/>
                  </a:cubicBezTo>
                  <a:cubicBezTo>
                    <a:pt x="2184676" y="44450"/>
                    <a:pt x="2183406" y="34290"/>
                    <a:pt x="2182136" y="21590"/>
                  </a:cubicBezTo>
                  <a:cubicBezTo>
                    <a:pt x="2171976" y="19050"/>
                    <a:pt x="2163086" y="17780"/>
                    <a:pt x="2152926" y="16510"/>
                  </a:cubicBezTo>
                  <a:cubicBezTo>
                    <a:pt x="2143557" y="15240"/>
                    <a:pt x="2133515" y="16510"/>
                    <a:pt x="2125146" y="16510"/>
                  </a:cubicBezTo>
                  <a:cubicBezTo>
                    <a:pt x="2083302" y="13970"/>
                    <a:pt x="2041458" y="8890"/>
                    <a:pt x="1999614" y="7620"/>
                  </a:cubicBezTo>
                  <a:cubicBezTo>
                    <a:pt x="1920947" y="5080"/>
                    <a:pt x="1840607" y="3810"/>
                    <a:pt x="1761940" y="2540"/>
                  </a:cubicBezTo>
                  <a:cubicBezTo>
                    <a:pt x="1733486" y="2540"/>
                    <a:pt x="1703358" y="0"/>
                    <a:pt x="1674904" y="0"/>
                  </a:cubicBezTo>
                  <a:cubicBezTo>
                    <a:pt x="1606280" y="0"/>
                    <a:pt x="1539330" y="1270"/>
                    <a:pt x="1470706" y="1270"/>
                  </a:cubicBezTo>
                  <a:cubicBezTo>
                    <a:pt x="1430535" y="1270"/>
                    <a:pt x="1390365" y="3810"/>
                    <a:pt x="1348521" y="3810"/>
                  </a:cubicBezTo>
                  <a:cubicBezTo>
                    <a:pt x="1306677" y="5080"/>
                    <a:pt x="548464" y="7620"/>
                    <a:pt x="506620" y="7620"/>
                  </a:cubicBezTo>
                  <a:cubicBezTo>
                    <a:pt x="473145" y="7620"/>
                    <a:pt x="439670" y="6350"/>
                    <a:pt x="406194" y="7620"/>
                  </a:cubicBezTo>
                  <a:cubicBezTo>
                    <a:pt x="376067" y="8890"/>
                    <a:pt x="344265" y="11430"/>
                    <a:pt x="314138" y="12700"/>
                  </a:cubicBezTo>
                  <a:cubicBezTo>
                    <a:pt x="282336" y="15240"/>
                    <a:pt x="250535" y="16510"/>
                    <a:pt x="220407" y="19050"/>
                  </a:cubicBezTo>
                  <a:cubicBezTo>
                    <a:pt x="175215" y="21590"/>
                    <a:pt x="128350" y="24130"/>
                    <a:pt x="83159" y="27940"/>
                  </a:cubicBezTo>
                  <a:cubicBezTo>
                    <a:pt x="5637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532"/>
                    <a:pt x="6565" y="76184"/>
                    <a:pt x="5295" y="81591"/>
                  </a:cubicBezTo>
                  <a:cubicBezTo>
                    <a:pt x="4025" y="84786"/>
                    <a:pt x="5295" y="88226"/>
                    <a:pt x="4025" y="91421"/>
                  </a:cubicBezTo>
                  <a:cubicBezTo>
                    <a:pt x="-3595" y="107642"/>
                    <a:pt x="1485" y="308429"/>
                    <a:pt x="4025" y="324895"/>
                  </a:cubicBezTo>
                  <a:cubicBezTo>
                    <a:pt x="2755" y="337920"/>
                    <a:pt x="7835" y="350700"/>
                    <a:pt x="7835" y="363725"/>
                  </a:cubicBezTo>
                  <a:cubicBezTo>
                    <a:pt x="7835" y="369870"/>
                    <a:pt x="11645" y="376259"/>
                    <a:pt x="4025" y="403044"/>
                  </a:cubicBezTo>
                  <a:cubicBezTo>
                    <a:pt x="1485" y="411934"/>
                    <a:pt x="6565" y="418284"/>
                    <a:pt x="15455" y="419554"/>
                  </a:cubicBezTo>
                  <a:cubicBezTo>
                    <a:pt x="25615" y="420824"/>
                    <a:pt x="34505" y="420824"/>
                    <a:pt x="44665" y="420824"/>
                  </a:cubicBezTo>
                  <a:cubicBezTo>
                    <a:pt x="96549" y="422094"/>
                    <a:pt x="150109" y="422094"/>
                    <a:pt x="205343" y="423364"/>
                  </a:cubicBezTo>
                  <a:cubicBezTo>
                    <a:pt x="235471" y="424634"/>
                    <a:pt x="265598" y="425904"/>
                    <a:pt x="294052" y="427174"/>
                  </a:cubicBezTo>
                  <a:cubicBezTo>
                    <a:pt x="344265" y="428444"/>
                    <a:pt x="392804" y="428444"/>
                    <a:pt x="443017" y="429714"/>
                  </a:cubicBezTo>
                  <a:cubicBezTo>
                    <a:pt x="463102" y="429714"/>
                    <a:pt x="481514" y="429714"/>
                    <a:pt x="501599" y="428444"/>
                  </a:cubicBezTo>
                  <a:cubicBezTo>
                    <a:pt x="509967" y="428444"/>
                    <a:pt x="520010" y="427174"/>
                    <a:pt x="528379" y="427174"/>
                  </a:cubicBezTo>
                  <a:cubicBezTo>
                    <a:pt x="561854" y="428444"/>
                    <a:pt x="1231358" y="419554"/>
                    <a:pt x="1264833" y="420824"/>
                  </a:cubicBezTo>
                  <a:cubicBezTo>
                    <a:pt x="1311699" y="422094"/>
                    <a:pt x="1440578" y="422094"/>
                    <a:pt x="1487443" y="422094"/>
                  </a:cubicBezTo>
                  <a:cubicBezTo>
                    <a:pt x="1505855" y="422094"/>
                    <a:pt x="1522592" y="420824"/>
                    <a:pt x="1541004" y="420824"/>
                  </a:cubicBezTo>
                  <a:cubicBezTo>
                    <a:pt x="1571131" y="422094"/>
                    <a:pt x="1601259" y="423364"/>
                    <a:pt x="1631387" y="424634"/>
                  </a:cubicBezTo>
                  <a:cubicBezTo>
                    <a:pt x="1696663" y="427174"/>
                    <a:pt x="1760266" y="424634"/>
                    <a:pt x="1825543" y="428444"/>
                  </a:cubicBezTo>
                  <a:cubicBezTo>
                    <a:pt x="1934337" y="433524"/>
                    <a:pt x="2044805" y="427174"/>
                    <a:pt x="2152926" y="432254"/>
                  </a:cubicBezTo>
                  <a:cubicBezTo>
                    <a:pt x="2173246" y="433524"/>
                    <a:pt x="2193566" y="432254"/>
                    <a:pt x="2216426" y="432254"/>
                  </a:cubicBezTo>
                  <a:cubicBezTo>
                    <a:pt x="2216426" y="408124"/>
                    <a:pt x="2216426" y="395424"/>
                    <a:pt x="2216426" y="376505"/>
                  </a:cubicBezTo>
                  <a:cubicBezTo>
                    <a:pt x="2215156" y="363971"/>
                    <a:pt x="2212616" y="352175"/>
                    <a:pt x="2212616" y="339395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136298" y="4169102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0"/>
                </a:lnTo>
                <a:lnTo>
                  <a:pt x="0" y="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8065" y="9167822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1"/>
                </a:lnTo>
                <a:lnTo>
                  <a:pt x="0" y="50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909585" y="4131002"/>
            <a:ext cx="880837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Project Overview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09585" y="7476019"/>
            <a:ext cx="880837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Outreach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30510" y="2979108"/>
            <a:ext cx="4387212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spc="38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AGENDA: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2962605" y="806015"/>
            <a:ext cx="4334818" cy="4685034"/>
            <a:chOff x="0" y="0"/>
            <a:chExt cx="2371815" cy="2563437"/>
          </a:xfrm>
        </p:grpSpPr>
        <p:sp>
          <p:nvSpPr>
            <p:cNvPr id="17" name="Freeform 17"/>
            <p:cNvSpPr/>
            <p:nvPr/>
          </p:nvSpPr>
          <p:spPr>
            <a:xfrm>
              <a:off x="16510" y="11430"/>
              <a:ext cx="2341335" cy="2539307"/>
            </a:xfrm>
            <a:custGeom>
              <a:avLst/>
              <a:gdLst/>
              <a:ahLst/>
              <a:cxnLst/>
              <a:rect l="l" t="t" r="r" b="b"/>
              <a:pathLst>
                <a:path w="2341335" h="2539307">
                  <a:moveTo>
                    <a:pt x="1270" y="0"/>
                  </a:moveTo>
                  <a:lnTo>
                    <a:pt x="2341335" y="15240"/>
                  </a:lnTo>
                  <a:lnTo>
                    <a:pt x="2309585" y="2539307"/>
                  </a:lnTo>
                  <a:lnTo>
                    <a:pt x="844585" y="2539307"/>
                  </a:lnTo>
                  <a:lnTo>
                    <a:pt x="0" y="2512637"/>
                  </a:lnTo>
                  <a:lnTo>
                    <a:pt x="11430" y="813834"/>
                  </a:lnTo>
                  <a:close/>
                </a:path>
              </a:pathLst>
            </a:custGeom>
          </p:spPr>
        </p:sp>
        <p:sp>
          <p:nvSpPr>
            <p:cNvPr id="18" name="Freeform 18"/>
            <p:cNvSpPr/>
            <p:nvPr/>
          </p:nvSpPr>
          <p:spPr>
            <a:xfrm>
              <a:off x="1080" y="0"/>
              <a:ext cx="2368445" cy="2563437"/>
            </a:xfrm>
            <a:custGeom>
              <a:avLst/>
              <a:gdLst/>
              <a:ahLst/>
              <a:cxnLst/>
              <a:rect l="l" t="t" r="r" b="b"/>
              <a:pathLst>
                <a:path w="2368445" h="2563437">
                  <a:moveTo>
                    <a:pt x="2335175" y="2538037"/>
                  </a:moveTo>
                  <a:cubicBezTo>
                    <a:pt x="2332635" y="2541847"/>
                    <a:pt x="2328825" y="2546927"/>
                    <a:pt x="2325015" y="2550737"/>
                  </a:cubicBezTo>
                  <a:cubicBezTo>
                    <a:pt x="2321205" y="2553277"/>
                    <a:pt x="2316125" y="2555817"/>
                    <a:pt x="2312315" y="2555817"/>
                  </a:cubicBezTo>
                  <a:cubicBezTo>
                    <a:pt x="2225107" y="2554547"/>
                    <a:pt x="2127212" y="2560897"/>
                    <a:pt x="2027504" y="2563437"/>
                  </a:cubicBezTo>
                  <a:cubicBezTo>
                    <a:pt x="1996685" y="2563437"/>
                    <a:pt x="1964053" y="2562167"/>
                    <a:pt x="1933234" y="2562167"/>
                  </a:cubicBezTo>
                  <a:cubicBezTo>
                    <a:pt x="1864345" y="2560897"/>
                    <a:pt x="1795456" y="2559627"/>
                    <a:pt x="1726567" y="2559627"/>
                  </a:cubicBezTo>
                  <a:lnTo>
                    <a:pt x="1501771" y="2559627"/>
                  </a:lnTo>
                  <a:cubicBezTo>
                    <a:pt x="1451011" y="2559627"/>
                    <a:pt x="1402063" y="2558357"/>
                    <a:pt x="1351303" y="2558357"/>
                  </a:cubicBezTo>
                  <a:cubicBezTo>
                    <a:pt x="1307794" y="2558357"/>
                    <a:pt x="1262472" y="2558357"/>
                    <a:pt x="1218963" y="2559627"/>
                  </a:cubicBezTo>
                  <a:lnTo>
                    <a:pt x="1191770" y="2559627"/>
                  </a:lnTo>
                  <a:cubicBezTo>
                    <a:pt x="1128320" y="2558357"/>
                    <a:pt x="421300" y="2557087"/>
                    <a:pt x="357850" y="2554547"/>
                  </a:cubicBezTo>
                  <a:cubicBezTo>
                    <a:pt x="319780" y="2553277"/>
                    <a:pt x="281709" y="2548197"/>
                    <a:pt x="243639" y="2545657"/>
                  </a:cubicBezTo>
                  <a:cubicBezTo>
                    <a:pt x="174750" y="2540577"/>
                    <a:pt x="105861" y="2536767"/>
                    <a:pt x="40830" y="2531687"/>
                  </a:cubicBezTo>
                  <a:cubicBezTo>
                    <a:pt x="31940" y="2530417"/>
                    <a:pt x="23050" y="2527877"/>
                    <a:pt x="15430" y="2524067"/>
                  </a:cubicBezTo>
                  <a:cubicBezTo>
                    <a:pt x="4000" y="2518987"/>
                    <a:pt x="-1080" y="2507557"/>
                    <a:pt x="190" y="2489329"/>
                  </a:cubicBezTo>
                  <a:cubicBezTo>
                    <a:pt x="1460" y="2375648"/>
                    <a:pt x="2730" y="2260006"/>
                    <a:pt x="2730" y="2146324"/>
                  </a:cubicBezTo>
                  <a:cubicBezTo>
                    <a:pt x="4000" y="2030683"/>
                    <a:pt x="16700" y="817424"/>
                    <a:pt x="16700" y="701782"/>
                  </a:cubicBezTo>
                  <a:cubicBezTo>
                    <a:pt x="17970" y="590061"/>
                    <a:pt x="19240" y="478339"/>
                    <a:pt x="17970" y="364657"/>
                  </a:cubicBezTo>
                  <a:cubicBezTo>
                    <a:pt x="16700" y="252935"/>
                    <a:pt x="15430" y="143174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67791" y="3810"/>
                    <a:pt x="107674" y="2540"/>
                  </a:cubicBezTo>
                  <a:cubicBezTo>
                    <a:pt x="163873" y="0"/>
                    <a:pt x="221885" y="0"/>
                    <a:pt x="278084" y="0"/>
                  </a:cubicBezTo>
                  <a:cubicBezTo>
                    <a:pt x="348786" y="1270"/>
                    <a:pt x="1063056" y="3810"/>
                    <a:pt x="1133758" y="5080"/>
                  </a:cubicBezTo>
                  <a:cubicBezTo>
                    <a:pt x="1202647" y="6350"/>
                    <a:pt x="1271537" y="6350"/>
                    <a:pt x="1340426" y="6350"/>
                  </a:cubicBezTo>
                  <a:cubicBezTo>
                    <a:pt x="1378496" y="6350"/>
                    <a:pt x="1416566" y="6350"/>
                    <a:pt x="1454636" y="7620"/>
                  </a:cubicBezTo>
                  <a:cubicBezTo>
                    <a:pt x="1528964" y="10160"/>
                    <a:pt x="1605105" y="8890"/>
                    <a:pt x="1679433" y="1270"/>
                  </a:cubicBezTo>
                  <a:cubicBezTo>
                    <a:pt x="1710251" y="-1270"/>
                    <a:pt x="1741070" y="1270"/>
                    <a:pt x="1771889" y="1270"/>
                  </a:cubicBezTo>
                  <a:cubicBezTo>
                    <a:pt x="1840778" y="1270"/>
                    <a:pt x="1909667" y="0"/>
                    <a:pt x="1978556" y="2540"/>
                  </a:cubicBezTo>
                  <a:cubicBezTo>
                    <a:pt x="2065574" y="5080"/>
                    <a:pt x="2150779" y="12700"/>
                    <a:pt x="2237797" y="16510"/>
                  </a:cubicBezTo>
                  <a:cubicBezTo>
                    <a:pt x="2275867" y="19050"/>
                    <a:pt x="2303425" y="17780"/>
                    <a:pt x="2330095" y="20320"/>
                  </a:cubicBezTo>
                  <a:cubicBezTo>
                    <a:pt x="2338985" y="21590"/>
                    <a:pt x="2347875" y="24130"/>
                    <a:pt x="2356765" y="26670"/>
                  </a:cubicBezTo>
                  <a:cubicBezTo>
                    <a:pt x="2364385" y="29210"/>
                    <a:pt x="2368195" y="35560"/>
                    <a:pt x="2368195" y="45720"/>
                  </a:cubicBezTo>
                  <a:cubicBezTo>
                    <a:pt x="2369465" y="90253"/>
                    <a:pt x="2365655" y="149054"/>
                    <a:pt x="2361845" y="207855"/>
                  </a:cubicBezTo>
                  <a:cubicBezTo>
                    <a:pt x="2358035" y="256855"/>
                    <a:pt x="2356765" y="307816"/>
                    <a:pt x="2355495" y="356817"/>
                  </a:cubicBezTo>
                  <a:cubicBezTo>
                    <a:pt x="2352955" y="439138"/>
                    <a:pt x="2351685" y="521459"/>
                    <a:pt x="2350415" y="603781"/>
                  </a:cubicBezTo>
                  <a:cubicBezTo>
                    <a:pt x="2349145" y="680222"/>
                    <a:pt x="2347875" y="756663"/>
                    <a:pt x="2347875" y="833104"/>
                  </a:cubicBezTo>
                  <a:cubicBezTo>
                    <a:pt x="2347875" y="960506"/>
                    <a:pt x="2336445" y="2183565"/>
                    <a:pt x="2335175" y="2310967"/>
                  </a:cubicBezTo>
                  <a:cubicBezTo>
                    <a:pt x="2337715" y="2393288"/>
                    <a:pt x="2336445" y="2475609"/>
                    <a:pt x="2335175" y="2538037"/>
                  </a:cubicBezTo>
                  <a:close/>
                  <a:moveTo>
                    <a:pt x="16700" y="2507557"/>
                  </a:moveTo>
                  <a:cubicBezTo>
                    <a:pt x="21780" y="2508827"/>
                    <a:pt x="28130" y="2511367"/>
                    <a:pt x="35750" y="2511367"/>
                  </a:cubicBezTo>
                  <a:cubicBezTo>
                    <a:pt x="104048" y="2516447"/>
                    <a:pt x="178376" y="2521527"/>
                    <a:pt x="250891" y="2525337"/>
                  </a:cubicBezTo>
                  <a:cubicBezTo>
                    <a:pt x="285335" y="2527877"/>
                    <a:pt x="319780" y="2531687"/>
                    <a:pt x="356037" y="2532957"/>
                  </a:cubicBezTo>
                  <a:cubicBezTo>
                    <a:pt x="379604" y="2534227"/>
                    <a:pt x="1046741" y="2530417"/>
                    <a:pt x="1068495" y="2531687"/>
                  </a:cubicBezTo>
                  <a:cubicBezTo>
                    <a:pt x="1106565" y="2532957"/>
                    <a:pt x="1144636" y="2535497"/>
                    <a:pt x="1182706" y="2536767"/>
                  </a:cubicBezTo>
                  <a:cubicBezTo>
                    <a:pt x="1200835" y="2538037"/>
                    <a:pt x="1217150" y="2538037"/>
                    <a:pt x="1235279" y="2538037"/>
                  </a:cubicBezTo>
                  <a:cubicBezTo>
                    <a:pt x="1316858" y="2538037"/>
                    <a:pt x="1396625" y="2536767"/>
                    <a:pt x="1478204" y="2538037"/>
                  </a:cubicBezTo>
                  <a:cubicBezTo>
                    <a:pt x="1509023" y="2538037"/>
                    <a:pt x="1541654" y="2540577"/>
                    <a:pt x="1572473" y="2540577"/>
                  </a:cubicBezTo>
                  <a:cubicBezTo>
                    <a:pt x="1619608" y="2540577"/>
                    <a:pt x="1664929" y="2536767"/>
                    <a:pt x="1712064" y="2536767"/>
                  </a:cubicBezTo>
                  <a:cubicBezTo>
                    <a:pt x="1768263" y="2536767"/>
                    <a:pt x="1822649" y="2538037"/>
                    <a:pt x="1878848" y="2538037"/>
                  </a:cubicBezTo>
                  <a:cubicBezTo>
                    <a:pt x="1953176" y="2538037"/>
                    <a:pt x="2029316" y="2538037"/>
                    <a:pt x="2103644" y="2536767"/>
                  </a:cubicBezTo>
                  <a:cubicBezTo>
                    <a:pt x="2170720" y="2535497"/>
                    <a:pt x="2235984" y="2532957"/>
                    <a:pt x="2297075" y="2530417"/>
                  </a:cubicBezTo>
                  <a:cubicBezTo>
                    <a:pt x="2302155" y="2530417"/>
                    <a:pt x="2307235" y="2527877"/>
                    <a:pt x="2313585" y="2526607"/>
                  </a:cubicBezTo>
                  <a:cubicBezTo>
                    <a:pt x="2313585" y="2513907"/>
                    <a:pt x="2314855" y="2501207"/>
                    <a:pt x="2314855" y="2483449"/>
                  </a:cubicBezTo>
                  <a:lnTo>
                    <a:pt x="2314855" y="2422688"/>
                  </a:lnTo>
                  <a:cubicBezTo>
                    <a:pt x="2316125" y="2322727"/>
                    <a:pt x="2318665" y="2220805"/>
                    <a:pt x="2317395" y="2120844"/>
                  </a:cubicBezTo>
                  <a:cubicBezTo>
                    <a:pt x="2316125" y="1979722"/>
                    <a:pt x="2328825" y="744903"/>
                    <a:pt x="2332635" y="603781"/>
                  </a:cubicBezTo>
                  <a:cubicBezTo>
                    <a:pt x="2335175" y="521459"/>
                    <a:pt x="2337715" y="439138"/>
                    <a:pt x="2337715" y="356817"/>
                  </a:cubicBezTo>
                  <a:cubicBezTo>
                    <a:pt x="2337715" y="288216"/>
                    <a:pt x="2338985" y="221575"/>
                    <a:pt x="2346605" y="154934"/>
                  </a:cubicBezTo>
                  <a:cubicBezTo>
                    <a:pt x="2350415" y="115733"/>
                    <a:pt x="2352955" y="76532"/>
                    <a:pt x="2347875" y="48260"/>
                  </a:cubicBezTo>
                  <a:cubicBezTo>
                    <a:pt x="2340255" y="48260"/>
                    <a:pt x="2333905" y="46990"/>
                    <a:pt x="2326285" y="46990"/>
                  </a:cubicBezTo>
                  <a:cubicBezTo>
                    <a:pt x="2293265" y="44450"/>
                    <a:pt x="2250487" y="44450"/>
                    <a:pt x="2201539" y="39370"/>
                  </a:cubicBezTo>
                  <a:cubicBezTo>
                    <a:pt x="2110896" y="31750"/>
                    <a:pt x="2018439" y="26670"/>
                    <a:pt x="1927796" y="26670"/>
                  </a:cubicBezTo>
                  <a:cubicBezTo>
                    <a:pt x="1864345" y="26670"/>
                    <a:pt x="1799082" y="30480"/>
                    <a:pt x="1735631" y="22860"/>
                  </a:cubicBezTo>
                  <a:lnTo>
                    <a:pt x="1717503" y="22860"/>
                  </a:lnTo>
                  <a:cubicBezTo>
                    <a:pt x="1664929" y="26670"/>
                    <a:pt x="1608730" y="31750"/>
                    <a:pt x="1554344" y="33020"/>
                  </a:cubicBezTo>
                  <a:cubicBezTo>
                    <a:pt x="1494520" y="34290"/>
                    <a:pt x="1436508" y="30480"/>
                    <a:pt x="1376683" y="29210"/>
                  </a:cubicBezTo>
                  <a:cubicBezTo>
                    <a:pt x="1320484" y="27940"/>
                    <a:pt x="1264285" y="26670"/>
                    <a:pt x="1209899" y="26670"/>
                  </a:cubicBezTo>
                  <a:cubicBezTo>
                    <a:pt x="1189957" y="26670"/>
                    <a:pt x="1171829" y="27940"/>
                    <a:pt x="1151887" y="26670"/>
                  </a:cubicBezTo>
                  <a:cubicBezTo>
                    <a:pt x="1082998" y="25400"/>
                    <a:pt x="370540" y="22860"/>
                    <a:pt x="299838" y="22860"/>
                  </a:cubicBezTo>
                  <a:cubicBezTo>
                    <a:pt x="238200" y="21590"/>
                    <a:pt x="176563" y="22860"/>
                    <a:pt x="114925" y="22860"/>
                  </a:cubicBezTo>
                  <a:cubicBezTo>
                    <a:pt x="82294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4373"/>
                    <a:pt x="30670" y="147094"/>
                    <a:pt x="33210" y="207854"/>
                  </a:cubicBezTo>
                  <a:cubicBezTo>
                    <a:pt x="35750" y="317616"/>
                    <a:pt x="37020" y="427378"/>
                    <a:pt x="37020" y="537140"/>
                  </a:cubicBezTo>
                  <a:cubicBezTo>
                    <a:pt x="37020" y="607701"/>
                    <a:pt x="35750" y="676302"/>
                    <a:pt x="34480" y="746863"/>
                  </a:cubicBezTo>
                  <a:cubicBezTo>
                    <a:pt x="33210" y="815464"/>
                    <a:pt x="21780" y="1977762"/>
                    <a:pt x="20510" y="2044403"/>
                  </a:cubicBezTo>
                  <a:lnTo>
                    <a:pt x="20510" y="2173765"/>
                  </a:lnTo>
                  <a:cubicBezTo>
                    <a:pt x="20510" y="2271766"/>
                    <a:pt x="19240" y="2371728"/>
                    <a:pt x="19240" y="2469729"/>
                  </a:cubicBezTo>
                  <a:cubicBezTo>
                    <a:pt x="19240" y="2483449"/>
                    <a:pt x="17970" y="2495209"/>
                    <a:pt x="16700" y="2507557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13952719" y="2485913"/>
            <a:ext cx="3092227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00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Collection Assessment Framework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15083" y="915075"/>
            <a:ext cx="3829863" cy="152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50"/>
              </a:lnSpc>
            </a:pPr>
            <a:r>
              <a:rPr lang="en-US" sz="5000" spc="12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WHAT ATTENDEES WILL LEARN: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248177" y="2907550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0"/>
                </a:lnTo>
                <a:lnTo>
                  <a:pt x="0" y="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170616" y="4666180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0"/>
                </a:lnTo>
                <a:lnTo>
                  <a:pt x="0" y="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3952719" y="4314712"/>
            <a:ext cx="3092227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00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Metadata Cleanup</a:t>
            </a:r>
          </a:p>
        </p:txBody>
      </p:sp>
      <p:sp>
        <p:nvSpPr>
          <p:cNvPr id="24" name="Freeform 24"/>
          <p:cNvSpPr/>
          <p:nvPr/>
        </p:nvSpPr>
        <p:spPr>
          <a:xfrm>
            <a:off x="1128065" y="5002222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0"/>
                </a:lnTo>
                <a:lnTo>
                  <a:pt x="0" y="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28065" y="5835342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0"/>
                </a:lnTo>
                <a:lnTo>
                  <a:pt x="0" y="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909585" y="5756357"/>
            <a:ext cx="880837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Inventory Process</a:t>
            </a:r>
          </a:p>
        </p:txBody>
      </p:sp>
      <p:sp>
        <p:nvSpPr>
          <p:cNvPr id="27" name="Freeform 27"/>
          <p:cNvSpPr/>
          <p:nvPr/>
        </p:nvSpPr>
        <p:spPr>
          <a:xfrm>
            <a:off x="1128065" y="6668462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0"/>
                </a:lnTo>
                <a:lnTo>
                  <a:pt x="0" y="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909585" y="4943679"/>
            <a:ext cx="880837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Assessment and Planning</a:t>
            </a:r>
          </a:p>
        </p:txBody>
      </p:sp>
      <p:sp>
        <p:nvSpPr>
          <p:cNvPr id="29" name="Freeform 29"/>
          <p:cNvSpPr/>
          <p:nvPr/>
        </p:nvSpPr>
        <p:spPr>
          <a:xfrm>
            <a:off x="1136298" y="7501582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0"/>
                </a:lnTo>
                <a:lnTo>
                  <a:pt x="0" y="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909585" y="6661949"/>
            <a:ext cx="880837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Acquisitions and Weeding</a:t>
            </a:r>
          </a:p>
        </p:txBody>
      </p:sp>
      <p:sp>
        <p:nvSpPr>
          <p:cNvPr id="31" name="Freeform 31"/>
          <p:cNvSpPr/>
          <p:nvPr/>
        </p:nvSpPr>
        <p:spPr>
          <a:xfrm>
            <a:off x="1136298" y="8334702"/>
            <a:ext cx="524345" cy="509270"/>
          </a:xfrm>
          <a:custGeom>
            <a:avLst/>
            <a:gdLst/>
            <a:ahLst/>
            <a:cxnLst/>
            <a:rect l="l" t="t" r="r" b="b"/>
            <a:pathLst>
              <a:path w="524345" h="509270">
                <a:moveTo>
                  <a:pt x="0" y="0"/>
                </a:moveTo>
                <a:lnTo>
                  <a:pt x="524345" y="0"/>
                </a:lnTo>
                <a:lnTo>
                  <a:pt x="524345" y="509270"/>
                </a:lnTo>
                <a:lnTo>
                  <a:pt x="0" y="5092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909585" y="8285644"/>
            <a:ext cx="880837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Adapting to your library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09585" y="9129722"/>
            <a:ext cx="8808376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Lessons Learned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49580" y="2209807"/>
            <a:ext cx="6388839" cy="1593845"/>
            <a:chOff x="0" y="0"/>
            <a:chExt cx="8518452" cy="212512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8518452" cy="2125127"/>
            </a:xfrm>
            <a:prstGeom prst="rect">
              <a:avLst/>
            </a:prstGeom>
            <a:solidFill>
              <a:srgbClr val="F6B47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02366" y="452964"/>
              <a:ext cx="7113720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3600"/>
                </a:lnSpc>
              </a:pPr>
              <a:r>
                <a:rPr lang="en-US" sz="3000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Thanks for listening to our story!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-1370952" y="-223910"/>
            <a:ext cx="7072883" cy="4860999"/>
          </a:xfrm>
          <a:custGeom>
            <a:avLst/>
            <a:gdLst/>
            <a:ahLst/>
            <a:cxnLst/>
            <a:rect l="l" t="t" r="r" b="b"/>
            <a:pathLst>
              <a:path w="7072883" h="4860999">
                <a:moveTo>
                  <a:pt x="0" y="0"/>
                </a:moveTo>
                <a:lnTo>
                  <a:pt x="7072882" y="0"/>
                </a:lnTo>
                <a:lnTo>
                  <a:pt x="7072882" y="4861000"/>
                </a:lnTo>
                <a:lnTo>
                  <a:pt x="0" y="4861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36938" y="4152378"/>
            <a:ext cx="7452563" cy="6422754"/>
          </a:xfrm>
          <a:custGeom>
            <a:avLst/>
            <a:gdLst/>
            <a:ahLst/>
            <a:cxnLst/>
            <a:rect l="l" t="t" r="r" b="b"/>
            <a:pathLst>
              <a:path w="7452563" h="6422754">
                <a:moveTo>
                  <a:pt x="0" y="0"/>
                </a:moveTo>
                <a:lnTo>
                  <a:pt x="7452563" y="0"/>
                </a:lnTo>
                <a:lnTo>
                  <a:pt x="7452563" y="6422754"/>
                </a:lnTo>
                <a:lnTo>
                  <a:pt x="0" y="64227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596780">
            <a:off x="2363758" y="4947869"/>
            <a:ext cx="1764667" cy="1594617"/>
          </a:xfrm>
          <a:custGeom>
            <a:avLst/>
            <a:gdLst/>
            <a:ahLst/>
            <a:cxnLst/>
            <a:rect l="l" t="t" r="r" b="b"/>
            <a:pathLst>
              <a:path w="1764667" h="1594617">
                <a:moveTo>
                  <a:pt x="0" y="0"/>
                </a:moveTo>
                <a:lnTo>
                  <a:pt x="1764667" y="0"/>
                </a:lnTo>
                <a:lnTo>
                  <a:pt x="1764667" y="1594617"/>
                </a:lnTo>
                <a:lnTo>
                  <a:pt x="0" y="15946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156334" y="5649910"/>
            <a:ext cx="3628427" cy="5718152"/>
          </a:xfrm>
          <a:custGeom>
            <a:avLst/>
            <a:gdLst/>
            <a:ahLst/>
            <a:cxnLst/>
            <a:rect l="l" t="t" r="r" b="b"/>
            <a:pathLst>
              <a:path w="3628427" h="5718152">
                <a:moveTo>
                  <a:pt x="3628427" y="0"/>
                </a:moveTo>
                <a:lnTo>
                  <a:pt x="0" y="0"/>
                </a:lnTo>
                <a:lnTo>
                  <a:pt x="0" y="5718152"/>
                </a:lnTo>
                <a:lnTo>
                  <a:pt x="3628427" y="5718152"/>
                </a:lnTo>
                <a:lnTo>
                  <a:pt x="36284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17917">
            <a:off x="15607491" y="499076"/>
            <a:ext cx="1794075" cy="2222390"/>
          </a:xfrm>
          <a:custGeom>
            <a:avLst/>
            <a:gdLst/>
            <a:ahLst/>
            <a:cxnLst/>
            <a:rect l="l" t="t" r="r" b="b"/>
            <a:pathLst>
              <a:path w="1794075" h="2222390">
                <a:moveTo>
                  <a:pt x="0" y="0"/>
                </a:moveTo>
                <a:lnTo>
                  <a:pt x="1794075" y="0"/>
                </a:lnTo>
                <a:lnTo>
                  <a:pt x="1794075" y="2222390"/>
                </a:lnTo>
                <a:lnTo>
                  <a:pt x="0" y="2222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3937">
            <a:off x="12970735" y="1575796"/>
            <a:ext cx="2441755" cy="2577669"/>
          </a:xfrm>
          <a:custGeom>
            <a:avLst/>
            <a:gdLst/>
            <a:ahLst/>
            <a:cxnLst/>
            <a:rect l="l" t="t" r="r" b="b"/>
            <a:pathLst>
              <a:path w="2441755" h="2577669">
                <a:moveTo>
                  <a:pt x="0" y="0"/>
                </a:moveTo>
                <a:lnTo>
                  <a:pt x="2441755" y="0"/>
                </a:lnTo>
                <a:lnTo>
                  <a:pt x="2441755" y="2577669"/>
                </a:lnTo>
                <a:lnTo>
                  <a:pt x="0" y="25776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77724">
            <a:off x="3323513" y="8634350"/>
            <a:ext cx="3824978" cy="1247899"/>
          </a:xfrm>
          <a:custGeom>
            <a:avLst/>
            <a:gdLst/>
            <a:ahLst/>
            <a:cxnLst/>
            <a:rect l="l" t="t" r="r" b="b"/>
            <a:pathLst>
              <a:path w="3824978" h="1247899">
                <a:moveTo>
                  <a:pt x="0" y="0"/>
                </a:moveTo>
                <a:lnTo>
                  <a:pt x="3824978" y="0"/>
                </a:lnTo>
                <a:lnTo>
                  <a:pt x="3824978" y="1247900"/>
                </a:lnTo>
                <a:lnTo>
                  <a:pt x="0" y="12479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865418">
            <a:off x="11515528" y="512544"/>
            <a:ext cx="958760" cy="1032312"/>
          </a:xfrm>
          <a:custGeom>
            <a:avLst/>
            <a:gdLst/>
            <a:ahLst/>
            <a:cxnLst/>
            <a:rect l="l" t="t" r="r" b="b"/>
            <a:pathLst>
              <a:path w="958760" h="1032312">
                <a:moveTo>
                  <a:pt x="0" y="0"/>
                </a:moveTo>
                <a:lnTo>
                  <a:pt x="958760" y="0"/>
                </a:lnTo>
                <a:lnTo>
                  <a:pt x="958760" y="1032312"/>
                </a:lnTo>
                <a:lnTo>
                  <a:pt x="0" y="1032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5949580" y="6936461"/>
            <a:ext cx="6388839" cy="1593845"/>
            <a:chOff x="0" y="0"/>
            <a:chExt cx="8518452" cy="2125127"/>
          </a:xfrm>
        </p:grpSpPr>
        <p:sp>
          <p:nvSpPr>
            <p:cNvPr id="14" name="AutoShape 14"/>
            <p:cNvSpPr/>
            <p:nvPr/>
          </p:nvSpPr>
          <p:spPr>
            <a:xfrm>
              <a:off x="0" y="0"/>
              <a:ext cx="8518452" cy="2125127"/>
            </a:xfrm>
            <a:prstGeom prst="rect">
              <a:avLst/>
            </a:prstGeom>
            <a:solidFill>
              <a:srgbClr val="F6B47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02366" y="452964"/>
              <a:ext cx="7113720" cy="121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Keani King</a:t>
              </a:r>
            </a:p>
            <a:p>
              <a:pPr marL="0" lvl="1" indent="0" algn="ctr">
                <a:lnSpc>
                  <a:spcPts val="3600"/>
                </a:lnSpc>
              </a:pPr>
              <a:r>
                <a:rPr lang="en-US" sz="3000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email: keani-king@utc.edu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865418">
            <a:off x="11799510" y="8943924"/>
            <a:ext cx="583953" cy="628751"/>
          </a:xfrm>
          <a:custGeom>
            <a:avLst/>
            <a:gdLst/>
            <a:ahLst/>
            <a:cxnLst/>
            <a:rect l="l" t="t" r="r" b="b"/>
            <a:pathLst>
              <a:path w="583953" h="628751">
                <a:moveTo>
                  <a:pt x="0" y="0"/>
                </a:moveTo>
                <a:lnTo>
                  <a:pt x="583952" y="0"/>
                </a:lnTo>
                <a:lnTo>
                  <a:pt x="583952" y="628752"/>
                </a:lnTo>
                <a:lnTo>
                  <a:pt x="0" y="6287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883965">
            <a:off x="4582945" y="7049380"/>
            <a:ext cx="583953" cy="628751"/>
          </a:xfrm>
          <a:custGeom>
            <a:avLst/>
            <a:gdLst/>
            <a:ahLst/>
            <a:cxnLst/>
            <a:rect l="l" t="t" r="r" b="b"/>
            <a:pathLst>
              <a:path w="583953" h="628751">
                <a:moveTo>
                  <a:pt x="0" y="0"/>
                </a:moveTo>
                <a:lnTo>
                  <a:pt x="583952" y="0"/>
                </a:lnTo>
                <a:lnTo>
                  <a:pt x="583952" y="628751"/>
                </a:lnTo>
                <a:lnTo>
                  <a:pt x="0" y="6287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5949580" y="4344534"/>
            <a:ext cx="6388839" cy="2051045"/>
            <a:chOff x="0" y="0"/>
            <a:chExt cx="8518452" cy="27347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8518452" cy="2734727"/>
            </a:xfrm>
            <a:prstGeom prst="rect">
              <a:avLst/>
            </a:prstGeom>
            <a:solidFill>
              <a:srgbClr val="F6B47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02366" y="452964"/>
              <a:ext cx="7113720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en-US" sz="3000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Samantha Freeman</a:t>
              </a:r>
            </a:p>
            <a:p>
              <a:pPr algn="ctr">
                <a:lnSpc>
                  <a:spcPts val="3600"/>
                </a:lnSpc>
              </a:pPr>
              <a:endParaRPr lang="en-US" sz="30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endParaRPr>
            </a:p>
            <a:p>
              <a:pPr marL="0" lvl="1" indent="0" algn="ctr">
                <a:lnSpc>
                  <a:spcPts val="3600"/>
                </a:lnSpc>
              </a:pPr>
              <a:endParaRPr lang="en-US" sz="30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949580" y="5192710"/>
            <a:ext cx="6388839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00"/>
              </a:lnSpc>
            </a:pPr>
            <a:r>
              <a:rPr lang="en-US" sz="30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email: samantha-b-freeman@utc.edu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6680" y="3055766"/>
            <a:ext cx="11014639" cy="4175467"/>
            <a:chOff x="0" y="0"/>
            <a:chExt cx="5092390" cy="1930440"/>
          </a:xfrm>
        </p:grpSpPr>
        <p:sp>
          <p:nvSpPr>
            <p:cNvPr id="3" name="Freeform 3"/>
            <p:cNvSpPr/>
            <p:nvPr/>
          </p:nvSpPr>
          <p:spPr>
            <a:xfrm>
              <a:off x="-215" y="1270"/>
              <a:ext cx="5093874" cy="1928465"/>
            </a:xfrm>
            <a:custGeom>
              <a:avLst/>
              <a:gdLst/>
              <a:ahLst/>
              <a:cxnLst/>
              <a:rect l="l" t="t" r="r" b="b"/>
              <a:pathLst>
                <a:path w="5093874" h="1928465">
                  <a:moveTo>
                    <a:pt x="5090065" y="1649678"/>
                  </a:moveTo>
                  <a:cubicBezTo>
                    <a:pt x="5090065" y="1564551"/>
                    <a:pt x="5093875" y="1477981"/>
                    <a:pt x="5087525" y="1392854"/>
                  </a:cubicBezTo>
                  <a:cubicBezTo>
                    <a:pt x="5079905" y="1336583"/>
                    <a:pt x="5068475" y="227045"/>
                    <a:pt x="5068475" y="170775"/>
                  </a:cubicBezTo>
                  <a:cubicBezTo>
                    <a:pt x="5065935" y="131818"/>
                    <a:pt x="5064665" y="91419"/>
                    <a:pt x="5062125" y="54610"/>
                  </a:cubicBezTo>
                  <a:cubicBezTo>
                    <a:pt x="5062125" y="44450"/>
                    <a:pt x="5060855" y="34290"/>
                    <a:pt x="5059585" y="21590"/>
                  </a:cubicBezTo>
                  <a:cubicBezTo>
                    <a:pt x="5049425" y="19050"/>
                    <a:pt x="5040535" y="17780"/>
                    <a:pt x="5030375" y="16510"/>
                  </a:cubicBezTo>
                  <a:cubicBezTo>
                    <a:pt x="5011074" y="15240"/>
                    <a:pt x="4987277" y="16510"/>
                    <a:pt x="4967446" y="16510"/>
                  </a:cubicBezTo>
                  <a:cubicBezTo>
                    <a:pt x="4868290" y="13970"/>
                    <a:pt x="4769135" y="8890"/>
                    <a:pt x="4669979" y="7620"/>
                  </a:cubicBezTo>
                  <a:cubicBezTo>
                    <a:pt x="4483567" y="5080"/>
                    <a:pt x="4293189" y="3810"/>
                    <a:pt x="4106776" y="2540"/>
                  </a:cubicBezTo>
                  <a:cubicBezTo>
                    <a:pt x="4039351" y="2540"/>
                    <a:pt x="3967959" y="0"/>
                    <a:pt x="3900533" y="0"/>
                  </a:cubicBezTo>
                  <a:cubicBezTo>
                    <a:pt x="3737918" y="0"/>
                    <a:pt x="3579269" y="1270"/>
                    <a:pt x="3416654" y="1270"/>
                  </a:cubicBezTo>
                  <a:cubicBezTo>
                    <a:pt x="3321465" y="1270"/>
                    <a:pt x="3226276" y="3810"/>
                    <a:pt x="3127120" y="3810"/>
                  </a:cubicBezTo>
                  <a:cubicBezTo>
                    <a:pt x="3027965" y="5080"/>
                    <a:pt x="1231267" y="7620"/>
                    <a:pt x="1132112" y="7620"/>
                  </a:cubicBezTo>
                  <a:cubicBezTo>
                    <a:pt x="1052788" y="7620"/>
                    <a:pt x="973463" y="6350"/>
                    <a:pt x="894139" y="7620"/>
                  </a:cubicBezTo>
                  <a:cubicBezTo>
                    <a:pt x="822747" y="8890"/>
                    <a:pt x="747389" y="11430"/>
                    <a:pt x="675997" y="12700"/>
                  </a:cubicBezTo>
                  <a:cubicBezTo>
                    <a:pt x="600639" y="15240"/>
                    <a:pt x="525280" y="16510"/>
                    <a:pt x="453889" y="19050"/>
                  </a:cubicBezTo>
                  <a:cubicBezTo>
                    <a:pt x="346801" y="21590"/>
                    <a:pt x="235746" y="24130"/>
                    <a:pt x="128658" y="27940"/>
                  </a:cubicBezTo>
                  <a:cubicBezTo>
                    <a:pt x="6519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1219"/>
                    <a:pt x="6565" y="104404"/>
                    <a:pt x="5295" y="136147"/>
                  </a:cubicBezTo>
                  <a:cubicBezTo>
                    <a:pt x="4025" y="154904"/>
                    <a:pt x="5295" y="175103"/>
                    <a:pt x="4025" y="193860"/>
                  </a:cubicBezTo>
                  <a:cubicBezTo>
                    <a:pt x="-3595" y="289087"/>
                    <a:pt x="1485" y="1467881"/>
                    <a:pt x="4025" y="1564551"/>
                  </a:cubicBezTo>
                  <a:cubicBezTo>
                    <a:pt x="2755" y="1641021"/>
                    <a:pt x="7835" y="1716048"/>
                    <a:pt x="7835" y="1792518"/>
                  </a:cubicBezTo>
                  <a:cubicBezTo>
                    <a:pt x="7835" y="1828589"/>
                    <a:pt x="11645" y="1866103"/>
                    <a:pt x="4025" y="1898691"/>
                  </a:cubicBezTo>
                  <a:cubicBezTo>
                    <a:pt x="1485" y="1907581"/>
                    <a:pt x="6565" y="1913931"/>
                    <a:pt x="15455" y="1915200"/>
                  </a:cubicBezTo>
                  <a:cubicBezTo>
                    <a:pt x="25615" y="1916471"/>
                    <a:pt x="34505" y="1916471"/>
                    <a:pt x="44665" y="1916471"/>
                  </a:cubicBezTo>
                  <a:cubicBezTo>
                    <a:pt x="160388" y="1917741"/>
                    <a:pt x="287307" y="1917741"/>
                    <a:pt x="418192" y="1919010"/>
                  </a:cubicBezTo>
                  <a:cubicBezTo>
                    <a:pt x="489584" y="1920281"/>
                    <a:pt x="560976" y="1921550"/>
                    <a:pt x="628402" y="1922821"/>
                  </a:cubicBezTo>
                  <a:cubicBezTo>
                    <a:pt x="747389" y="1924091"/>
                    <a:pt x="862409" y="1924091"/>
                    <a:pt x="981396" y="1925360"/>
                  </a:cubicBezTo>
                  <a:cubicBezTo>
                    <a:pt x="1028990" y="1925360"/>
                    <a:pt x="1072619" y="1925360"/>
                    <a:pt x="1120213" y="1924091"/>
                  </a:cubicBezTo>
                  <a:cubicBezTo>
                    <a:pt x="1140044" y="1924091"/>
                    <a:pt x="1163842" y="1922821"/>
                    <a:pt x="1183673" y="1922821"/>
                  </a:cubicBezTo>
                  <a:cubicBezTo>
                    <a:pt x="1262997" y="1924091"/>
                    <a:pt x="2849485" y="1915200"/>
                    <a:pt x="2928809" y="1916471"/>
                  </a:cubicBezTo>
                  <a:cubicBezTo>
                    <a:pt x="3039863" y="1917741"/>
                    <a:pt x="3345262" y="1917741"/>
                    <a:pt x="3456316" y="1917741"/>
                  </a:cubicBezTo>
                  <a:cubicBezTo>
                    <a:pt x="3499945" y="1917741"/>
                    <a:pt x="3539607" y="1916471"/>
                    <a:pt x="3583235" y="1916471"/>
                  </a:cubicBezTo>
                  <a:cubicBezTo>
                    <a:pt x="3654627" y="1917741"/>
                    <a:pt x="3726019" y="1919010"/>
                    <a:pt x="3797411" y="1920281"/>
                  </a:cubicBezTo>
                  <a:cubicBezTo>
                    <a:pt x="3952094" y="1922821"/>
                    <a:pt x="4102810" y="1920281"/>
                    <a:pt x="4257492" y="1924091"/>
                  </a:cubicBezTo>
                  <a:cubicBezTo>
                    <a:pt x="4515297" y="1929171"/>
                    <a:pt x="4777067" y="1922821"/>
                    <a:pt x="5030375" y="1927900"/>
                  </a:cubicBezTo>
                  <a:cubicBezTo>
                    <a:pt x="5050695" y="1929171"/>
                    <a:pt x="5071015" y="1927900"/>
                    <a:pt x="5093875" y="1927900"/>
                  </a:cubicBezTo>
                  <a:cubicBezTo>
                    <a:pt x="5093875" y="1903771"/>
                    <a:pt x="5093875" y="1891071"/>
                    <a:pt x="5093875" y="1867545"/>
                  </a:cubicBezTo>
                  <a:cubicBezTo>
                    <a:pt x="5092605" y="1793961"/>
                    <a:pt x="5090065" y="1724705"/>
                    <a:pt x="5090065" y="1649678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222890" y="4122093"/>
            <a:ext cx="9842219" cy="260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  <a:spcBef>
                <a:spcPct val="0"/>
              </a:spcBef>
            </a:pPr>
            <a:r>
              <a:rPr lang="en-US" sz="9999" u="none" strike="noStrike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PART 1: PROJECT CONTEXT</a:t>
            </a:r>
          </a:p>
        </p:txBody>
      </p:sp>
      <p:sp>
        <p:nvSpPr>
          <p:cNvPr id="5" name="Freeform 5"/>
          <p:cNvSpPr/>
          <p:nvPr/>
        </p:nvSpPr>
        <p:spPr>
          <a:xfrm rot="-6419837">
            <a:off x="1517672" y="7723863"/>
            <a:ext cx="1247946" cy="1343683"/>
          </a:xfrm>
          <a:custGeom>
            <a:avLst/>
            <a:gdLst/>
            <a:ahLst/>
            <a:cxnLst/>
            <a:rect l="l" t="t" r="r" b="b"/>
            <a:pathLst>
              <a:path w="1247946" h="1343683">
                <a:moveTo>
                  <a:pt x="0" y="0"/>
                </a:moveTo>
                <a:lnTo>
                  <a:pt x="1247946" y="0"/>
                </a:lnTo>
                <a:lnTo>
                  <a:pt x="1247946" y="1343683"/>
                </a:lnTo>
                <a:lnTo>
                  <a:pt x="0" y="1343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370802">
            <a:off x="15625816" y="1280491"/>
            <a:ext cx="800318" cy="861715"/>
          </a:xfrm>
          <a:custGeom>
            <a:avLst/>
            <a:gdLst/>
            <a:ahLst/>
            <a:cxnLst/>
            <a:rect l="l" t="t" r="r" b="b"/>
            <a:pathLst>
              <a:path w="800318" h="861715">
                <a:moveTo>
                  <a:pt x="0" y="0"/>
                </a:moveTo>
                <a:lnTo>
                  <a:pt x="800318" y="0"/>
                </a:lnTo>
                <a:lnTo>
                  <a:pt x="800318" y="861716"/>
                </a:lnTo>
                <a:lnTo>
                  <a:pt x="0" y="861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4013" y="8395705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874013" y="1028700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50071" y="4446624"/>
            <a:ext cx="4737929" cy="6102719"/>
          </a:xfrm>
          <a:custGeom>
            <a:avLst/>
            <a:gdLst/>
            <a:ahLst/>
            <a:cxnLst/>
            <a:rect l="l" t="t" r="r" b="b"/>
            <a:pathLst>
              <a:path w="4737929" h="6102719">
                <a:moveTo>
                  <a:pt x="0" y="0"/>
                </a:moveTo>
                <a:lnTo>
                  <a:pt x="4737929" y="0"/>
                </a:lnTo>
                <a:lnTo>
                  <a:pt x="4737929" y="6102718"/>
                </a:lnTo>
                <a:lnTo>
                  <a:pt x="0" y="61027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58237" y="933450"/>
            <a:ext cx="3976880" cy="5740902"/>
          </a:xfrm>
          <a:custGeom>
            <a:avLst/>
            <a:gdLst/>
            <a:ahLst/>
            <a:cxnLst/>
            <a:rect l="l" t="t" r="r" b="b"/>
            <a:pathLst>
              <a:path w="3976880" h="5740902">
                <a:moveTo>
                  <a:pt x="0" y="0"/>
                </a:moveTo>
                <a:lnTo>
                  <a:pt x="3976880" y="0"/>
                </a:lnTo>
                <a:lnTo>
                  <a:pt x="3976880" y="5740902"/>
                </a:lnTo>
                <a:lnTo>
                  <a:pt x="0" y="57409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2011608" y="-1857778"/>
            <a:ext cx="12698658" cy="13748547"/>
          </a:xfrm>
          <a:custGeom>
            <a:avLst/>
            <a:gdLst/>
            <a:ahLst/>
            <a:cxnLst/>
            <a:rect l="l" t="t" r="r" b="b"/>
            <a:pathLst>
              <a:path w="12698658" h="13748547">
                <a:moveTo>
                  <a:pt x="12698658" y="0"/>
                </a:moveTo>
                <a:lnTo>
                  <a:pt x="0" y="0"/>
                </a:lnTo>
                <a:lnTo>
                  <a:pt x="0" y="13748547"/>
                </a:lnTo>
                <a:lnTo>
                  <a:pt x="12698658" y="13748547"/>
                </a:lnTo>
                <a:lnTo>
                  <a:pt x="126986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624369" y="2540000"/>
            <a:ext cx="5615881" cy="1590040"/>
            <a:chOff x="0" y="0"/>
            <a:chExt cx="2596386" cy="735122"/>
          </a:xfrm>
        </p:grpSpPr>
        <p:sp>
          <p:nvSpPr>
            <p:cNvPr id="4" name="Freeform 4"/>
            <p:cNvSpPr/>
            <p:nvPr/>
          </p:nvSpPr>
          <p:spPr>
            <a:xfrm>
              <a:off x="-215" y="1270"/>
              <a:ext cx="2597871" cy="733146"/>
            </a:xfrm>
            <a:custGeom>
              <a:avLst/>
              <a:gdLst/>
              <a:ahLst/>
              <a:cxnLst/>
              <a:rect l="l" t="t" r="r" b="b"/>
              <a:pathLst>
                <a:path w="2597871" h="733146">
                  <a:moveTo>
                    <a:pt x="2594061" y="602502"/>
                  </a:moveTo>
                  <a:cubicBezTo>
                    <a:pt x="2594061" y="573820"/>
                    <a:pt x="2597871" y="544652"/>
                    <a:pt x="2591521" y="515970"/>
                  </a:cubicBezTo>
                  <a:cubicBezTo>
                    <a:pt x="2583901" y="497010"/>
                    <a:pt x="2572471" y="123172"/>
                    <a:pt x="2572471" y="104213"/>
                  </a:cubicBezTo>
                  <a:cubicBezTo>
                    <a:pt x="2569931" y="91087"/>
                    <a:pt x="2568661" y="77476"/>
                    <a:pt x="2566121" y="54610"/>
                  </a:cubicBezTo>
                  <a:cubicBezTo>
                    <a:pt x="2566121" y="44450"/>
                    <a:pt x="2564851" y="34290"/>
                    <a:pt x="2563581" y="21590"/>
                  </a:cubicBezTo>
                  <a:cubicBezTo>
                    <a:pt x="2553421" y="19050"/>
                    <a:pt x="2544531" y="17780"/>
                    <a:pt x="2534371" y="16510"/>
                  </a:cubicBezTo>
                  <a:cubicBezTo>
                    <a:pt x="2523685" y="15240"/>
                    <a:pt x="2511819" y="16510"/>
                    <a:pt x="2501931" y="16510"/>
                  </a:cubicBezTo>
                  <a:cubicBezTo>
                    <a:pt x="2452490" y="13970"/>
                    <a:pt x="2403048" y="8890"/>
                    <a:pt x="2353607" y="7620"/>
                  </a:cubicBezTo>
                  <a:cubicBezTo>
                    <a:pt x="2260657" y="5080"/>
                    <a:pt x="2165730" y="3810"/>
                    <a:pt x="2072780" y="2540"/>
                  </a:cubicBezTo>
                  <a:cubicBezTo>
                    <a:pt x="2039160" y="2540"/>
                    <a:pt x="2003562" y="0"/>
                    <a:pt x="1969942" y="0"/>
                  </a:cubicBezTo>
                  <a:cubicBezTo>
                    <a:pt x="1888858" y="0"/>
                    <a:pt x="1809751" y="1270"/>
                    <a:pt x="1728667" y="1270"/>
                  </a:cubicBezTo>
                  <a:cubicBezTo>
                    <a:pt x="1681204" y="1270"/>
                    <a:pt x="1633740" y="3810"/>
                    <a:pt x="1584299" y="3810"/>
                  </a:cubicBezTo>
                  <a:cubicBezTo>
                    <a:pt x="1534857" y="5080"/>
                    <a:pt x="638979" y="7620"/>
                    <a:pt x="589537" y="7620"/>
                  </a:cubicBezTo>
                  <a:cubicBezTo>
                    <a:pt x="549984" y="7620"/>
                    <a:pt x="510431" y="6350"/>
                    <a:pt x="470878" y="7620"/>
                  </a:cubicBezTo>
                  <a:cubicBezTo>
                    <a:pt x="435280" y="8890"/>
                    <a:pt x="397705" y="11430"/>
                    <a:pt x="362107" y="12700"/>
                  </a:cubicBezTo>
                  <a:cubicBezTo>
                    <a:pt x="324531" y="15240"/>
                    <a:pt x="286956" y="16510"/>
                    <a:pt x="251358" y="19050"/>
                  </a:cubicBezTo>
                  <a:cubicBezTo>
                    <a:pt x="197961" y="21590"/>
                    <a:pt x="142587" y="24130"/>
                    <a:pt x="89190" y="27940"/>
                  </a:cubicBezTo>
                  <a:cubicBezTo>
                    <a:pt x="57548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670"/>
                    <a:pt x="6565" y="81851"/>
                    <a:pt x="5295" y="92546"/>
                  </a:cubicBezTo>
                  <a:cubicBezTo>
                    <a:pt x="4025" y="98866"/>
                    <a:pt x="5295" y="105671"/>
                    <a:pt x="4025" y="111991"/>
                  </a:cubicBezTo>
                  <a:cubicBezTo>
                    <a:pt x="-3595" y="144076"/>
                    <a:pt x="1485" y="541249"/>
                    <a:pt x="4025" y="573820"/>
                  </a:cubicBezTo>
                  <a:cubicBezTo>
                    <a:pt x="2755" y="599585"/>
                    <a:pt x="7835" y="624864"/>
                    <a:pt x="7835" y="650629"/>
                  </a:cubicBezTo>
                  <a:cubicBezTo>
                    <a:pt x="7835" y="662782"/>
                    <a:pt x="11645" y="675422"/>
                    <a:pt x="4025" y="703372"/>
                  </a:cubicBezTo>
                  <a:cubicBezTo>
                    <a:pt x="1485" y="712262"/>
                    <a:pt x="6565" y="718612"/>
                    <a:pt x="15455" y="719882"/>
                  </a:cubicBezTo>
                  <a:cubicBezTo>
                    <a:pt x="25615" y="721152"/>
                    <a:pt x="34505" y="721152"/>
                    <a:pt x="44665" y="721152"/>
                  </a:cubicBezTo>
                  <a:cubicBezTo>
                    <a:pt x="105012" y="722422"/>
                    <a:pt x="168297" y="722422"/>
                    <a:pt x="233559" y="723692"/>
                  </a:cubicBezTo>
                  <a:cubicBezTo>
                    <a:pt x="269157" y="724962"/>
                    <a:pt x="304755" y="726232"/>
                    <a:pt x="338375" y="727502"/>
                  </a:cubicBezTo>
                  <a:cubicBezTo>
                    <a:pt x="397705" y="728772"/>
                    <a:pt x="455057" y="728772"/>
                    <a:pt x="514386" y="730042"/>
                  </a:cubicBezTo>
                  <a:cubicBezTo>
                    <a:pt x="538118" y="730042"/>
                    <a:pt x="559872" y="730042"/>
                    <a:pt x="583604" y="728772"/>
                  </a:cubicBezTo>
                  <a:cubicBezTo>
                    <a:pt x="593493" y="728772"/>
                    <a:pt x="605359" y="727502"/>
                    <a:pt x="615247" y="727502"/>
                  </a:cubicBezTo>
                  <a:cubicBezTo>
                    <a:pt x="654800" y="728772"/>
                    <a:pt x="1445863" y="719882"/>
                    <a:pt x="1485416" y="721152"/>
                  </a:cubicBezTo>
                  <a:cubicBezTo>
                    <a:pt x="1540790" y="722422"/>
                    <a:pt x="1693070" y="722422"/>
                    <a:pt x="1748444" y="722422"/>
                  </a:cubicBezTo>
                  <a:cubicBezTo>
                    <a:pt x="1770198" y="722422"/>
                    <a:pt x="1789975" y="721152"/>
                    <a:pt x="1811729" y="721152"/>
                  </a:cubicBezTo>
                  <a:cubicBezTo>
                    <a:pt x="1847327" y="722422"/>
                    <a:pt x="1882925" y="723692"/>
                    <a:pt x="1918523" y="724962"/>
                  </a:cubicBezTo>
                  <a:cubicBezTo>
                    <a:pt x="1995651" y="727502"/>
                    <a:pt x="2070802" y="724962"/>
                    <a:pt x="2147931" y="728772"/>
                  </a:cubicBezTo>
                  <a:cubicBezTo>
                    <a:pt x="2276478" y="733852"/>
                    <a:pt x="2407004" y="727502"/>
                    <a:pt x="2534371" y="732582"/>
                  </a:cubicBezTo>
                  <a:cubicBezTo>
                    <a:pt x="2554691" y="733852"/>
                    <a:pt x="2575011" y="732582"/>
                    <a:pt x="2597871" y="732582"/>
                  </a:cubicBezTo>
                  <a:cubicBezTo>
                    <a:pt x="2597871" y="708452"/>
                    <a:pt x="2597871" y="695752"/>
                    <a:pt x="2597871" y="675908"/>
                  </a:cubicBezTo>
                  <a:cubicBezTo>
                    <a:pt x="2596601" y="651115"/>
                    <a:pt x="2594061" y="627781"/>
                    <a:pt x="2594061" y="602502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1624369" y="4411766"/>
            <a:ext cx="5615881" cy="1803614"/>
            <a:chOff x="0" y="0"/>
            <a:chExt cx="2596386" cy="833864"/>
          </a:xfrm>
        </p:grpSpPr>
        <p:sp>
          <p:nvSpPr>
            <p:cNvPr id="6" name="Freeform 6"/>
            <p:cNvSpPr/>
            <p:nvPr/>
          </p:nvSpPr>
          <p:spPr>
            <a:xfrm>
              <a:off x="-215" y="1270"/>
              <a:ext cx="2597871" cy="831888"/>
            </a:xfrm>
            <a:custGeom>
              <a:avLst/>
              <a:gdLst/>
              <a:ahLst/>
              <a:cxnLst/>
              <a:rect l="l" t="t" r="r" b="b"/>
              <a:pathLst>
                <a:path w="2597871" h="831888">
                  <a:moveTo>
                    <a:pt x="2594061" y="689006"/>
                  </a:moveTo>
                  <a:cubicBezTo>
                    <a:pt x="2594061" y="655661"/>
                    <a:pt x="2597871" y="621751"/>
                    <a:pt x="2591521" y="588406"/>
                  </a:cubicBezTo>
                  <a:cubicBezTo>
                    <a:pt x="2583901" y="566365"/>
                    <a:pt x="2572471" y="131753"/>
                    <a:pt x="2572471" y="109711"/>
                  </a:cubicBezTo>
                  <a:cubicBezTo>
                    <a:pt x="2569931" y="94452"/>
                    <a:pt x="2568661" y="78627"/>
                    <a:pt x="2566121" y="54610"/>
                  </a:cubicBezTo>
                  <a:cubicBezTo>
                    <a:pt x="2566121" y="44450"/>
                    <a:pt x="2564851" y="34290"/>
                    <a:pt x="2563581" y="21590"/>
                  </a:cubicBezTo>
                  <a:cubicBezTo>
                    <a:pt x="2553421" y="19050"/>
                    <a:pt x="2544531" y="17780"/>
                    <a:pt x="2534371" y="16510"/>
                  </a:cubicBezTo>
                  <a:cubicBezTo>
                    <a:pt x="2523685" y="15240"/>
                    <a:pt x="2511819" y="16510"/>
                    <a:pt x="2501931" y="16510"/>
                  </a:cubicBezTo>
                  <a:cubicBezTo>
                    <a:pt x="2452490" y="13970"/>
                    <a:pt x="2403048" y="8890"/>
                    <a:pt x="2353607" y="7620"/>
                  </a:cubicBezTo>
                  <a:cubicBezTo>
                    <a:pt x="2260657" y="5080"/>
                    <a:pt x="2165730" y="3810"/>
                    <a:pt x="2072780" y="2540"/>
                  </a:cubicBezTo>
                  <a:cubicBezTo>
                    <a:pt x="2039160" y="2540"/>
                    <a:pt x="2003562" y="0"/>
                    <a:pt x="1969942" y="0"/>
                  </a:cubicBezTo>
                  <a:cubicBezTo>
                    <a:pt x="1888858" y="0"/>
                    <a:pt x="1809751" y="1270"/>
                    <a:pt x="1728667" y="1270"/>
                  </a:cubicBezTo>
                  <a:cubicBezTo>
                    <a:pt x="1681204" y="1270"/>
                    <a:pt x="1633740" y="3810"/>
                    <a:pt x="1584299" y="3810"/>
                  </a:cubicBezTo>
                  <a:cubicBezTo>
                    <a:pt x="1534857" y="5080"/>
                    <a:pt x="638979" y="7620"/>
                    <a:pt x="589537" y="7620"/>
                  </a:cubicBezTo>
                  <a:cubicBezTo>
                    <a:pt x="549984" y="7620"/>
                    <a:pt x="510431" y="6350"/>
                    <a:pt x="470878" y="7620"/>
                  </a:cubicBezTo>
                  <a:cubicBezTo>
                    <a:pt x="435280" y="8890"/>
                    <a:pt x="397705" y="11430"/>
                    <a:pt x="362107" y="12700"/>
                  </a:cubicBezTo>
                  <a:cubicBezTo>
                    <a:pt x="324531" y="15240"/>
                    <a:pt x="286956" y="16510"/>
                    <a:pt x="251358" y="19050"/>
                  </a:cubicBezTo>
                  <a:cubicBezTo>
                    <a:pt x="197961" y="21590"/>
                    <a:pt x="142587" y="24130"/>
                    <a:pt x="89190" y="27940"/>
                  </a:cubicBezTo>
                  <a:cubicBezTo>
                    <a:pt x="57548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715"/>
                    <a:pt x="6565" y="83714"/>
                    <a:pt x="5295" y="96148"/>
                  </a:cubicBezTo>
                  <a:cubicBezTo>
                    <a:pt x="4025" y="103495"/>
                    <a:pt x="5295" y="111407"/>
                    <a:pt x="4025" y="118754"/>
                  </a:cubicBezTo>
                  <a:cubicBezTo>
                    <a:pt x="-3595" y="156055"/>
                    <a:pt x="1485" y="617795"/>
                    <a:pt x="4025" y="655661"/>
                  </a:cubicBezTo>
                  <a:cubicBezTo>
                    <a:pt x="2755" y="685615"/>
                    <a:pt x="7835" y="715003"/>
                    <a:pt x="7835" y="744957"/>
                  </a:cubicBezTo>
                  <a:cubicBezTo>
                    <a:pt x="7835" y="759086"/>
                    <a:pt x="11645" y="773780"/>
                    <a:pt x="4025" y="802114"/>
                  </a:cubicBezTo>
                  <a:cubicBezTo>
                    <a:pt x="1485" y="811004"/>
                    <a:pt x="6565" y="817354"/>
                    <a:pt x="15455" y="818624"/>
                  </a:cubicBezTo>
                  <a:cubicBezTo>
                    <a:pt x="25615" y="819894"/>
                    <a:pt x="34505" y="819894"/>
                    <a:pt x="44665" y="819894"/>
                  </a:cubicBezTo>
                  <a:cubicBezTo>
                    <a:pt x="105012" y="821164"/>
                    <a:pt x="168297" y="821164"/>
                    <a:pt x="233559" y="822434"/>
                  </a:cubicBezTo>
                  <a:cubicBezTo>
                    <a:pt x="269157" y="823704"/>
                    <a:pt x="304755" y="824974"/>
                    <a:pt x="338375" y="826244"/>
                  </a:cubicBezTo>
                  <a:cubicBezTo>
                    <a:pt x="397705" y="827514"/>
                    <a:pt x="455057" y="827514"/>
                    <a:pt x="514386" y="828784"/>
                  </a:cubicBezTo>
                  <a:cubicBezTo>
                    <a:pt x="538118" y="828784"/>
                    <a:pt x="559872" y="828784"/>
                    <a:pt x="583604" y="827514"/>
                  </a:cubicBezTo>
                  <a:cubicBezTo>
                    <a:pt x="593493" y="827514"/>
                    <a:pt x="605359" y="826244"/>
                    <a:pt x="615247" y="826244"/>
                  </a:cubicBezTo>
                  <a:cubicBezTo>
                    <a:pt x="654800" y="827514"/>
                    <a:pt x="1445863" y="818624"/>
                    <a:pt x="1485416" y="819894"/>
                  </a:cubicBezTo>
                  <a:cubicBezTo>
                    <a:pt x="1540790" y="821164"/>
                    <a:pt x="1693070" y="821164"/>
                    <a:pt x="1748444" y="821164"/>
                  </a:cubicBezTo>
                  <a:cubicBezTo>
                    <a:pt x="1770198" y="821164"/>
                    <a:pt x="1789975" y="819894"/>
                    <a:pt x="1811729" y="819894"/>
                  </a:cubicBezTo>
                  <a:cubicBezTo>
                    <a:pt x="1847327" y="821164"/>
                    <a:pt x="1882925" y="822434"/>
                    <a:pt x="1918523" y="823704"/>
                  </a:cubicBezTo>
                  <a:cubicBezTo>
                    <a:pt x="1995651" y="826244"/>
                    <a:pt x="2070802" y="823704"/>
                    <a:pt x="2147931" y="827514"/>
                  </a:cubicBezTo>
                  <a:cubicBezTo>
                    <a:pt x="2276478" y="832594"/>
                    <a:pt x="2407004" y="826244"/>
                    <a:pt x="2534371" y="831324"/>
                  </a:cubicBezTo>
                  <a:cubicBezTo>
                    <a:pt x="2554691" y="832594"/>
                    <a:pt x="2575011" y="831324"/>
                    <a:pt x="2597871" y="831324"/>
                  </a:cubicBezTo>
                  <a:cubicBezTo>
                    <a:pt x="2597871" y="807194"/>
                    <a:pt x="2597871" y="794494"/>
                    <a:pt x="2597871" y="774346"/>
                  </a:cubicBezTo>
                  <a:cubicBezTo>
                    <a:pt x="2596601" y="745522"/>
                    <a:pt x="2594061" y="718394"/>
                    <a:pt x="2594061" y="689006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1624369" y="6418581"/>
            <a:ext cx="5615881" cy="1590040"/>
            <a:chOff x="0" y="0"/>
            <a:chExt cx="2596386" cy="735122"/>
          </a:xfrm>
        </p:grpSpPr>
        <p:sp>
          <p:nvSpPr>
            <p:cNvPr id="8" name="Freeform 8"/>
            <p:cNvSpPr/>
            <p:nvPr/>
          </p:nvSpPr>
          <p:spPr>
            <a:xfrm>
              <a:off x="-215" y="1270"/>
              <a:ext cx="2597871" cy="733146"/>
            </a:xfrm>
            <a:custGeom>
              <a:avLst/>
              <a:gdLst/>
              <a:ahLst/>
              <a:cxnLst/>
              <a:rect l="l" t="t" r="r" b="b"/>
              <a:pathLst>
                <a:path w="2597871" h="733146">
                  <a:moveTo>
                    <a:pt x="2594061" y="602502"/>
                  </a:moveTo>
                  <a:cubicBezTo>
                    <a:pt x="2594061" y="573820"/>
                    <a:pt x="2597871" y="544652"/>
                    <a:pt x="2591521" y="515970"/>
                  </a:cubicBezTo>
                  <a:cubicBezTo>
                    <a:pt x="2583901" y="497010"/>
                    <a:pt x="2572471" y="123172"/>
                    <a:pt x="2572471" y="104213"/>
                  </a:cubicBezTo>
                  <a:cubicBezTo>
                    <a:pt x="2569931" y="91087"/>
                    <a:pt x="2568661" y="77476"/>
                    <a:pt x="2566121" y="54610"/>
                  </a:cubicBezTo>
                  <a:cubicBezTo>
                    <a:pt x="2566121" y="44450"/>
                    <a:pt x="2564851" y="34290"/>
                    <a:pt x="2563581" y="21590"/>
                  </a:cubicBezTo>
                  <a:cubicBezTo>
                    <a:pt x="2553421" y="19050"/>
                    <a:pt x="2544531" y="17780"/>
                    <a:pt x="2534371" y="16510"/>
                  </a:cubicBezTo>
                  <a:cubicBezTo>
                    <a:pt x="2523685" y="15240"/>
                    <a:pt x="2511819" y="16510"/>
                    <a:pt x="2501931" y="16510"/>
                  </a:cubicBezTo>
                  <a:cubicBezTo>
                    <a:pt x="2452490" y="13970"/>
                    <a:pt x="2403048" y="8890"/>
                    <a:pt x="2353607" y="7620"/>
                  </a:cubicBezTo>
                  <a:cubicBezTo>
                    <a:pt x="2260657" y="5080"/>
                    <a:pt x="2165730" y="3810"/>
                    <a:pt x="2072780" y="2540"/>
                  </a:cubicBezTo>
                  <a:cubicBezTo>
                    <a:pt x="2039160" y="2540"/>
                    <a:pt x="2003562" y="0"/>
                    <a:pt x="1969942" y="0"/>
                  </a:cubicBezTo>
                  <a:cubicBezTo>
                    <a:pt x="1888858" y="0"/>
                    <a:pt x="1809751" y="1270"/>
                    <a:pt x="1728667" y="1270"/>
                  </a:cubicBezTo>
                  <a:cubicBezTo>
                    <a:pt x="1681204" y="1270"/>
                    <a:pt x="1633740" y="3810"/>
                    <a:pt x="1584299" y="3810"/>
                  </a:cubicBezTo>
                  <a:cubicBezTo>
                    <a:pt x="1534857" y="5080"/>
                    <a:pt x="638979" y="7620"/>
                    <a:pt x="589537" y="7620"/>
                  </a:cubicBezTo>
                  <a:cubicBezTo>
                    <a:pt x="549984" y="7620"/>
                    <a:pt x="510431" y="6350"/>
                    <a:pt x="470878" y="7620"/>
                  </a:cubicBezTo>
                  <a:cubicBezTo>
                    <a:pt x="435280" y="8890"/>
                    <a:pt x="397705" y="11430"/>
                    <a:pt x="362107" y="12700"/>
                  </a:cubicBezTo>
                  <a:cubicBezTo>
                    <a:pt x="324531" y="15240"/>
                    <a:pt x="286956" y="16510"/>
                    <a:pt x="251358" y="19050"/>
                  </a:cubicBezTo>
                  <a:cubicBezTo>
                    <a:pt x="197961" y="21590"/>
                    <a:pt x="142587" y="24130"/>
                    <a:pt x="89190" y="27940"/>
                  </a:cubicBezTo>
                  <a:cubicBezTo>
                    <a:pt x="57548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670"/>
                    <a:pt x="6565" y="81851"/>
                    <a:pt x="5295" y="92546"/>
                  </a:cubicBezTo>
                  <a:cubicBezTo>
                    <a:pt x="4025" y="98866"/>
                    <a:pt x="5295" y="105671"/>
                    <a:pt x="4025" y="111991"/>
                  </a:cubicBezTo>
                  <a:cubicBezTo>
                    <a:pt x="-3595" y="144076"/>
                    <a:pt x="1485" y="541249"/>
                    <a:pt x="4025" y="573820"/>
                  </a:cubicBezTo>
                  <a:cubicBezTo>
                    <a:pt x="2755" y="599585"/>
                    <a:pt x="7835" y="624864"/>
                    <a:pt x="7835" y="650629"/>
                  </a:cubicBezTo>
                  <a:cubicBezTo>
                    <a:pt x="7835" y="662782"/>
                    <a:pt x="11645" y="675422"/>
                    <a:pt x="4025" y="703372"/>
                  </a:cubicBezTo>
                  <a:cubicBezTo>
                    <a:pt x="1485" y="712262"/>
                    <a:pt x="6565" y="718612"/>
                    <a:pt x="15455" y="719882"/>
                  </a:cubicBezTo>
                  <a:cubicBezTo>
                    <a:pt x="25615" y="721152"/>
                    <a:pt x="34505" y="721152"/>
                    <a:pt x="44665" y="721152"/>
                  </a:cubicBezTo>
                  <a:cubicBezTo>
                    <a:pt x="105012" y="722422"/>
                    <a:pt x="168297" y="722422"/>
                    <a:pt x="233559" y="723692"/>
                  </a:cubicBezTo>
                  <a:cubicBezTo>
                    <a:pt x="269157" y="724962"/>
                    <a:pt x="304755" y="726232"/>
                    <a:pt x="338375" y="727502"/>
                  </a:cubicBezTo>
                  <a:cubicBezTo>
                    <a:pt x="397705" y="728772"/>
                    <a:pt x="455057" y="728772"/>
                    <a:pt x="514386" y="730042"/>
                  </a:cubicBezTo>
                  <a:cubicBezTo>
                    <a:pt x="538118" y="730042"/>
                    <a:pt x="559872" y="730042"/>
                    <a:pt x="583604" y="728772"/>
                  </a:cubicBezTo>
                  <a:cubicBezTo>
                    <a:pt x="593493" y="728772"/>
                    <a:pt x="605359" y="727502"/>
                    <a:pt x="615247" y="727502"/>
                  </a:cubicBezTo>
                  <a:cubicBezTo>
                    <a:pt x="654800" y="728772"/>
                    <a:pt x="1445863" y="719882"/>
                    <a:pt x="1485416" y="721152"/>
                  </a:cubicBezTo>
                  <a:cubicBezTo>
                    <a:pt x="1540790" y="722422"/>
                    <a:pt x="1693070" y="722422"/>
                    <a:pt x="1748444" y="722422"/>
                  </a:cubicBezTo>
                  <a:cubicBezTo>
                    <a:pt x="1770198" y="722422"/>
                    <a:pt x="1789975" y="721152"/>
                    <a:pt x="1811729" y="721152"/>
                  </a:cubicBezTo>
                  <a:cubicBezTo>
                    <a:pt x="1847327" y="722422"/>
                    <a:pt x="1882925" y="723692"/>
                    <a:pt x="1918523" y="724962"/>
                  </a:cubicBezTo>
                  <a:cubicBezTo>
                    <a:pt x="1995651" y="727502"/>
                    <a:pt x="2070802" y="724962"/>
                    <a:pt x="2147931" y="728772"/>
                  </a:cubicBezTo>
                  <a:cubicBezTo>
                    <a:pt x="2276478" y="733852"/>
                    <a:pt x="2407004" y="727502"/>
                    <a:pt x="2534371" y="732582"/>
                  </a:cubicBezTo>
                  <a:cubicBezTo>
                    <a:pt x="2554691" y="733852"/>
                    <a:pt x="2575011" y="732582"/>
                    <a:pt x="2597871" y="732582"/>
                  </a:cubicBezTo>
                  <a:cubicBezTo>
                    <a:pt x="2597871" y="708452"/>
                    <a:pt x="2597871" y="695752"/>
                    <a:pt x="2597871" y="675908"/>
                  </a:cubicBezTo>
                  <a:cubicBezTo>
                    <a:pt x="2596601" y="651115"/>
                    <a:pt x="2594061" y="627781"/>
                    <a:pt x="2594061" y="602502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11148452" y="7654290"/>
            <a:ext cx="6186714" cy="3543300"/>
          </a:xfrm>
          <a:custGeom>
            <a:avLst/>
            <a:gdLst/>
            <a:ahLst/>
            <a:cxnLst/>
            <a:rect l="l" t="t" r="r" b="b"/>
            <a:pathLst>
              <a:path w="6186714" h="3543300">
                <a:moveTo>
                  <a:pt x="0" y="0"/>
                </a:moveTo>
                <a:lnTo>
                  <a:pt x="6186715" y="0"/>
                </a:lnTo>
                <a:lnTo>
                  <a:pt x="6186715" y="354330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80820" y="2326640"/>
            <a:ext cx="426720" cy="42672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80820" y="6123940"/>
            <a:ext cx="426720" cy="42672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85725"/>
              <a:ext cx="660400" cy="650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694180" y="944529"/>
            <a:ext cx="811530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WHAT WE DO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14451" y="2908935"/>
            <a:ext cx="7876546" cy="285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0"/>
              </a:lnSpc>
              <a:spcBef>
                <a:spcPct val="0"/>
              </a:spcBef>
            </a:pPr>
            <a:r>
              <a:rPr lang="en-US" sz="25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The UTC Library connects </a:t>
            </a:r>
            <a:r>
              <a:rPr lang="en-US" sz="25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our community with the information, skills, and resources needed to discover, create, and share knowledge. We provide access to high quality services and materials in a </a:t>
            </a:r>
            <a:r>
              <a:rPr lang="en-US" sz="2500" u="sng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welcoming</a:t>
            </a:r>
            <a:r>
              <a:rPr lang="en-US" sz="2500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</a:t>
            </a:r>
            <a:r>
              <a:rPr lang="en-US" sz="25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environment that supports the journey toward academic success and </a:t>
            </a:r>
            <a:r>
              <a:rPr lang="en-US" sz="2500" u="sng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lifelong learning</a:t>
            </a:r>
            <a:r>
              <a:rPr lang="en-US" sz="25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55409" y="2782571"/>
            <a:ext cx="4953801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12,060 students (as of Fall 2025)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55409" y="4501516"/>
            <a:ext cx="4953801" cy="158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Doctoral Universities: Moderate Research Activity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184555" y="6661151"/>
            <a:ext cx="4495509" cy="1047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$4.1 million Operating Budget for Library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480820" y="2035175"/>
            <a:ext cx="6827597" cy="119028"/>
            <a:chOff x="0" y="0"/>
            <a:chExt cx="10490200" cy="182880"/>
          </a:xfrm>
        </p:grpSpPr>
        <p:sp>
          <p:nvSpPr>
            <p:cNvPr id="22" name="Freeform 22"/>
            <p:cNvSpPr/>
            <p:nvPr/>
          </p:nvSpPr>
          <p:spPr>
            <a:xfrm>
              <a:off x="183716" y="61666"/>
              <a:ext cx="10123199" cy="85341"/>
            </a:xfrm>
            <a:custGeom>
              <a:avLst/>
              <a:gdLst/>
              <a:ahLst/>
              <a:cxnLst/>
              <a:rect l="l" t="t" r="r" b="b"/>
              <a:pathLst>
                <a:path w="10123199" h="85341">
                  <a:moveTo>
                    <a:pt x="91858" y="9454"/>
                  </a:moveTo>
                  <a:cubicBezTo>
                    <a:pt x="6848025" y="-9596"/>
                    <a:pt x="9277673" y="4374"/>
                    <a:pt x="9838007" y="14534"/>
                  </a:cubicBezTo>
                  <a:cubicBezTo>
                    <a:pt x="9966609" y="17074"/>
                    <a:pt x="10026317" y="13264"/>
                    <a:pt x="10072246" y="22154"/>
                  </a:cubicBezTo>
                  <a:cubicBezTo>
                    <a:pt x="10104396" y="28504"/>
                    <a:pt x="10122767" y="39934"/>
                    <a:pt x="10122767" y="47554"/>
                  </a:cubicBezTo>
                  <a:cubicBezTo>
                    <a:pt x="10122767" y="55174"/>
                    <a:pt x="10095210" y="64064"/>
                    <a:pt x="10072246" y="67874"/>
                  </a:cubicBezTo>
                  <a:cubicBezTo>
                    <a:pt x="10049281" y="71684"/>
                    <a:pt x="10012538" y="71684"/>
                    <a:pt x="9989573" y="67874"/>
                  </a:cubicBezTo>
                  <a:cubicBezTo>
                    <a:pt x="9966609" y="64064"/>
                    <a:pt x="9934459" y="47554"/>
                    <a:pt x="9939051" y="39934"/>
                  </a:cubicBezTo>
                  <a:cubicBezTo>
                    <a:pt x="9943644" y="33584"/>
                    <a:pt x="9971201" y="24694"/>
                    <a:pt x="9994166" y="22154"/>
                  </a:cubicBezTo>
                  <a:cubicBezTo>
                    <a:pt x="10017130" y="19614"/>
                    <a:pt x="10058467" y="19614"/>
                    <a:pt x="10081432" y="23424"/>
                  </a:cubicBezTo>
                  <a:cubicBezTo>
                    <a:pt x="10104396" y="27234"/>
                    <a:pt x="10122767" y="37394"/>
                    <a:pt x="10122767" y="43744"/>
                  </a:cubicBezTo>
                  <a:cubicBezTo>
                    <a:pt x="10122767" y="51364"/>
                    <a:pt x="10108988" y="61524"/>
                    <a:pt x="10086024" y="65334"/>
                  </a:cubicBezTo>
                  <a:cubicBezTo>
                    <a:pt x="10063059" y="69144"/>
                    <a:pt x="9998759" y="69144"/>
                    <a:pt x="9975795" y="65334"/>
                  </a:cubicBezTo>
                  <a:cubicBezTo>
                    <a:pt x="9952830" y="61524"/>
                    <a:pt x="9934459" y="50094"/>
                    <a:pt x="9939051" y="42474"/>
                  </a:cubicBezTo>
                  <a:cubicBezTo>
                    <a:pt x="9943644" y="34854"/>
                    <a:pt x="9984980" y="20884"/>
                    <a:pt x="10012538" y="19614"/>
                  </a:cubicBezTo>
                  <a:cubicBezTo>
                    <a:pt x="10044688" y="18344"/>
                    <a:pt x="10118175" y="33584"/>
                    <a:pt x="10122767" y="42474"/>
                  </a:cubicBezTo>
                  <a:cubicBezTo>
                    <a:pt x="10127361" y="51364"/>
                    <a:pt x="10095210" y="62794"/>
                    <a:pt x="10030909" y="70414"/>
                  </a:cubicBezTo>
                  <a:cubicBezTo>
                    <a:pt x="9645105" y="116134"/>
                    <a:pt x="6898547" y="42474"/>
                    <a:pt x="5277250" y="39934"/>
                  </a:cubicBezTo>
                  <a:cubicBezTo>
                    <a:pt x="3587061" y="37394"/>
                    <a:pt x="496034" y="102164"/>
                    <a:pt x="91858" y="60254"/>
                  </a:cubicBezTo>
                  <a:cubicBezTo>
                    <a:pt x="27558" y="53904"/>
                    <a:pt x="0" y="45014"/>
                    <a:pt x="0" y="37394"/>
                  </a:cubicBezTo>
                  <a:cubicBezTo>
                    <a:pt x="0" y="28504"/>
                    <a:pt x="91858" y="9454"/>
                    <a:pt x="91858" y="9454"/>
                  </a:cubicBezTo>
                </a:path>
              </a:pathLst>
            </a:custGeom>
            <a:solidFill>
              <a:srgbClr val="F6B470"/>
            </a:solidFill>
            <a:ln cap="sq">
              <a:noFill/>
              <a:prstDash val="solid"/>
              <a:miter/>
            </a:ln>
          </p:spPr>
        </p:sp>
      </p:grpSp>
      <p:sp>
        <p:nvSpPr>
          <p:cNvPr id="23" name="TextBox 23"/>
          <p:cNvSpPr txBox="1"/>
          <p:nvPr/>
        </p:nvSpPr>
        <p:spPr>
          <a:xfrm>
            <a:off x="2214451" y="6706235"/>
            <a:ext cx="7876546" cy="3415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0"/>
              </a:lnSpc>
              <a:spcBef>
                <a:spcPct val="0"/>
              </a:spcBef>
            </a:pPr>
            <a:r>
              <a:rPr lang="en-US" sz="26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The mission of the UTC Library Acquisitions and Content Management team is to be thoughtful stewards of quality information resources through the deliberate acquisition, description, organization, maintenance, and promotion of a holistic and </a:t>
            </a:r>
            <a:r>
              <a:rPr lang="en-US" sz="2600" u="sng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ever-evolving collection</a:t>
            </a:r>
            <a:r>
              <a:rPr lang="en-US" sz="2600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 to enhance profound learning opportunities for the UTC community.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214451" y="2247265"/>
            <a:ext cx="3287167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Library Mission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867535" y="6037005"/>
            <a:ext cx="517694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 dirty="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Department Mission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955409" y="1044575"/>
            <a:ext cx="4953801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SUPPORT...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36680" y="2789017"/>
            <a:ext cx="11014639" cy="4708966"/>
            <a:chOff x="0" y="0"/>
            <a:chExt cx="5092390" cy="2177093"/>
          </a:xfrm>
        </p:grpSpPr>
        <p:sp>
          <p:nvSpPr>
            <p:cNvPr id="3" name="Freeform 3"/>
            <p:cNvSpPr/>
            <p:nvPr/>
          </p:nvSpPr>
          <p:spPr>
            <a:xfrm>
              <a:off x="-215" y="1270"/>
              <a:ext cx="5093874" cy="2175117"/>
            </a:xfrm>
            <a:custGeom>
              <a:avLst/>
              <a:gdLst/>
              <a:ahLst/>
              <a:cxnLst/>
              <a:rect l="l" t="t" r="r" b="b"/>
              <a:pathLst>
                <a:path w="5093874" h="2175117">
                  <a:moveTo>
                    <a:pt x="5090065" y="1865761"/>
                  </a:moveTo>
                  <a:cubicBezTo>
                    <a:pt x="5090065" y="1768986"/>
                    <a:pt x="5093875" y="1670572"/>
                    <a:pt x="5087525" y="1573797"/>
                  </a:cubicBezTo>
                  <a:cubicBezTo>
                    <a:pt x="5079905" y="1509828"/>
                    <a:pt x="5068475" y="248479"/>
                    <a:pt x="5068475" y="184510"/>
                  </a:cubicBezTo>
                  <a:cubicBezTo>
                    <a:pt x="5065935" y="140223"/>
                    <a:pt x="5064665" y="94296"/>
                    <a:pt x="5062125" y="54610"/>
                  </a:cubicBezTo>
                  <a:cubicBezTo>
                    <a:pt x="5062125" y="44450"/>
                    <a:pt x="5060855" y="34290"/>
                    <a:pt x="5059585" y="21590"/>
                  </a:cubicBezTo>
                  <a:cubicBezTo>
                    <a:pt x="5049425" y="19050"/>
                    <a:pt x="5040535" y="17780"/>
                    <a:pt x="5030375" y="16510"/>
                  </a:cubicBezTo>
                  <a:cubicBezTo>
                    <a:pt x="5011074" y="15240"/>
                    <a:pt x="4987277" y="16510"/>
                    <a:pt x="4967446" y="16510"/>
                  </a:cubicBezTo>
                  <a:cubicBezTo>
                    <a:pt x="4868290" y="13970"/>
                    <a:pt x="4769135" y="8890"/>
                    <a:pt x="4669979" y="7620"/>
                  </a:cubicBezTo>
                  <a:cubicBezTo>
                    <a:pt x="4483567" y="5080"/>
                    <a:pt x="4293189" y="3810"/>
                    <a:pt x="4106776" y="2540"/>
                  </a:cubicBezTo>
                  <a:cubicBezTo>
                    <a:pt x="4039351" y="2540"/>
                    <a:pt x="3967959" y="0"/>
                    <a:pt x="3900533" y="0"/>
                  </a:cubicBezTo>
                  <a:cubicBezTo>
                    <a:pt x="3737918" y="0"/>
                    <a:pt x="3579269" y="1270"/>
                    <a:pt x="3416654" y="1270"/>
                  </a:cubicBezTo>
                  <a:cubicBezTo>
                    <a:pt x="3321465" y="1270"/>
                    <a:pt x="3226276" y="3810"/>
                    <a:pt x="3127120" y="3810"/>
                  </a:cubicBezTo>
                  <a:cubicBezTo>
                    <a:pt x="3027965" y="5080"/>
                    <a:pt x="1231267" y="7620"/>
                    <a:pt x="1132112" y="7620"/>
                  </a:cubicBezTo>
                  <a:cubicBezTo>
                    <a:pt x="1052788" y="7620"/>
                    <a:pt x="973463" y="6350"/>
                    <a:pt x="894139" y="7620"/>
                  </a:cubicBezTo>
                  <a:cubicBezTo>
                    <a:pt x="822747" y="8890"/>
                    <a:pt x="747389" y="11430"/>
                    <a:pt x="675997" y="12700"/>
                  </a:cubicBezTo>
                  <a:cubicBezTo>
                    <a:pt x="600639" y="15240"/>
                    <a:pt x="525280" y="16510"/>
                    <a:pt x="453889" y="19050"/>
                  </a:cubicBezTo>
                  <a:cubicBezTo>
                    <a:pt x="346801" y="21590"/>
                    <a:pt x="235746" y="24130"/>
                    <a:pt x="128658" y="27940"/>
                  </a:cubicBezTo>
                  <a:cubicBezTo>
                    <a:pt x="6519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1333"/>
                    <a:pt x="6565" y="109058"/>
                    <a:pt x="5295" y="145144"/>
                  </a:cubicBezTo>
                  <a:cubicBezTo>
                    <a:pt x="4025" y="166467"/>
                    <a:pt x="5295" y="189430"/>
                    <a:pt x="4025" y="210754"/>
                  </a:cubicBezTo>
                  <a:cubicBezTo>
                    <a:pt x="-3595" y="319010"/>
                    <a:pt x="1485" y="1659090"/>
                    <a:pt x="4025" y="1768986"/>
                  </a:cubicBezTo>
                  <a:cubicBezTo>
                    <a:pt x="2755" y="1855920"/>
                    <a:pt x="7835" y="1941212"/>
                    <a:pt x="7835" y="2028145"/>
                  </a:cubicBezTo>
                  <a:cubicBezTo>
                    <a:pt x="7835" y="2069151"/>
                    <a:pt x="11645" y="2111798"/>
                    <a:pt x="4025" y="2145343"/>
                  </a:cubicBezTo>
                  <a:cubicBezTo>
                    <a:pt x="1485" y="2154233"/>
                    <a:pt x="6565" y="2160583"/>
                    <a:pt x="15455" y="2161853"/>
                  </a:cubicBezTo>
                  <a:cubicBezTo>
                    <a:pt x="25615" y="2163123"/>
                    <a:pt x="34505" y="2163123"/>
                    <a:pt x="44665" y="2163123"/>
                  </a:cubicBezTo>
                  <a:cubicBezTo>
                    <a:pt x="160388" y="2164393"/>
                    <a:pt x="287307" y="2164393"/>
                    <a:pt x="418192" y="2165663"/>
                  </a:cubicBezTo>
                  <a:cubicBezTo>
                    <a:pt x="489584" y="2166933"/>
                    <a:pt x="560976" y="2168203"/>
                    <a:pt x="628402" y="2169473"/>
                  </a:cubicBezTo>
                  <a:cubicBezTo>
                    <a:pt x="747389" y="2170743"/>
                    <a:pt x="862409" y="2170743"/>
                    <a:pt x="981396" y="2172013"/>
                  </a:cubicBezTo>
                  <a:cubicBezTo>
                    <a:pt x="1028990" y="2172013"/>
                    <a:pt x="1072619" y="2172013"/>
                    <a:pt x="1120213" y="2170743"/>
                  </a:cubicBezTo>
                  <a:cubicBezTo>
                    <a:pt x="1140044" y="2170743"/>
                    <a:pt x="1163842" y="2169473"/>
                    <a:pt x="1183673" y="2169473"/>
                  </a:cubicBezTo>
                  <a:cubicBezTo>
                    <a:pt x="1262997" y="2170743"/>
                    <a:pt x="2849485" y="2161853"/>
                    <a:pt x="2928809" y="2163123"/>
                  </a:cubicBezTo>
                  <a:cubicBezTo>
                    <a:pt x="3039863" y="2164393"/>
                    <a:pt x="3345262" y="2164393"/>
                    <a:pt x="3456316" y="2164393"/>
                  </a:cubicBezTo>
                  <a:cubicBezTo>
                    <a:pt x="3499945" y="2164393"/>
                    <a:pt x="3539607" y="2163123"/>
                    <a:pt x="3583235" y="2163123"/>
                  </a:cubicBezTo>
                  <a:cubicBezTo>
                    <a:pt x="3654627" y="2164393"/>
                    <a:pt x="3726019" y="2165663"/>
                    <a:pt x="3797411" y="2166933"/>
                  </a:cubicBezTo>
                  <a:cubicBezTo>
                    <a:pt x="3952094" y="2169473"/>
                    <a:pt x="4102810" y="2166933"/>
                    <a:pt x="4257492" y="2170743"/>
                  </a:cubicBezTo>
                  <a:cubicBezTo>
                    <a:pt x="4515297" y="2175823"/>
                    <a:pt x="4777067" y="2169473"/>
                    <a:pt x="5030375" y="2174553"/>
                  </a:cubicBezTo>
                  <a:cubicBezTo>
                    <a:pt x="5050695" y="2175823"/>
                    <a:pt x="5071015" y="2174553"/>
                    <a:pt x="5093875" y="2174553"/>
                  </a:cubicBezTo>
                  <a:cubicBezTo>
                    <a:pt x="5093875" y="2150423"/>
                    <a:pt x="5093875" y="2137723"/>
                    <a:pt x="5093875" y="2113438"/>
                  </a:cubicBezTo>
                  <a:cubicBezTo>
                    <a:pt x="5092605" y="2029785"/>
                    <a:pt x="5090065" y="1951054"/>
                    <a:pt x="5090065" y="1865761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222890" y="3930650"/>
            <a:ext cx="9842219" cy="260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99"/>
              </a:lnSpc>
              <a:spcBef>
                <a:spcPct val="0"/>
              </a:spcBef>
            </a:pPr>
            <a:r>
              <a:rPr lang="en-US" sz="9999" u="none" strike="noStrike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PART 2: PROJECT DESIGN AND PLANNING </a:t>
            </a:r>
          </a:p>
        </p:txBody>
      </p:sp>
      <p:sp>
        <p:nvSpPr>
          <p:cNvPr id="5" name="Freeform 5"/>
          <p:cNvSpPr/>
          <p:nvPr/>
        </p:nvSpPr>
        <p:spPr>
          <a:xfrm rot="-6419837">
            <a:off x="1517672" y="7723863"/>
            <a:ext cx="1247946" cy="1343683"/>
          </a:xfrm>
          <a:custGeom>
            <a:avLst/>
            <a:gdLst/>
            <a:ahLst/>
            <a:cxnLst/>
            <a:rect l="l" t="t" r="r" b="b"/>
            <a:pathLst>
              <a:path w="1247946" h="1343683">
                <a:moveTo>
                  <a:pt x="0" y="0"/>
                </a:moveTo>
                <a:lnTo>
                  <a:pt x="1247946" y="0"/>
                </a:lnTo>
                <a:lnTo>
                  <a:pt x="1247946" y="1343683"/>
                </a:lnTo>
                <a:lnTo>
                  <a:pt x="0" y="1343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4370802">
            <a:off x="15625816" y="1280491"/>
            <a:ext cx="800318" cy="861715"/>
          </a:xfrm>
          <a:custGeom>
            <a:avLst/>
            <a:gdLst/>
            <a:ahLst/>
            <a:cxnLst/>
            <a:rect l="l" t="t" r="r" b="b"/>
            <a:pathLst>
              <a:path w="800318" h="861715">
                <a:moveTo>
                  <a:pt x="0" y="0"/>
                </a:moveTo>
                <a:lnTo>
                  <a:pt x="800318" y="0"/>
                </a:lnTo>
                <a:lnTo>
                  <a:pt x="800318" y="861716"/>
                </a:lnTo>
                <a:lnTo>
                  <a:pt x="0" y="861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74013" y="8395705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6874013" y="1028700"/>
            <a:ext cx="4539974" cy="862595"/>
          </a:xfrm>
          <a:custGeom>
            <a:avLst/>
            <a:gdLst/>
            <a:ahLst/>
            <a:cxnLst/>
            <a:rect l="l" t="t" r="r" b="b"/>
            <a:pathLst>
              <a:path w="4539974" h="862595">
                <a:moveTo>
                  <a:pt x="0" y="0"/>
                </a:moveTo>
                <a:lnTo>
                  <a:pt x="4539974" y="0"/>
                </a:lnTo>
                <a:lnTo>
                  <a:pt x="4539974" y="862595"/>
                </a:lnTo>
                <a:lnTo>
                  <a:pt x="0" y="8625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81501">
            <a:off x="610049" y="1402781"/>
            <a:ext cx="4331988" cy="2772473"/>
          </a:xfrm>
          <a:custGeom>
            <a:avLst/>
            <a:gdLst/>
            <a:ahLst/>
            <a:cxnLst/>
            <a:rect l="l" t="t" r="r" b="b"/>
            <a:pathLst>
              <a:path w="4331988" h="2772473">
                <a:moveTo>
                  <a:pt x="0" y="0"/>
                </a:moveTo>
                <a:lnTo>
                  <a:pt x="4331989" y="0"/>
                </a:lnTo>
                <a:lnTo>
                  <a:pt x="4331989" y="2772472"/>
                </a:lnTo>
                <a:lnTo>
                  <a:pt x="0" y="2772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902932">
            <a:off x="13427071" y="6305783"/>
            <a:ext cx="4138384" cy="3130124"/>
          </a:xfrm>
          <a:custGeom>
            <a:avLst/>
            <a:gdLst/>
            <a:ahLst/>
            <a:cxnLst/>
            <a:rect l="l" t="t" r="r" b="b"/>
            <a:pathLst>
              <a:path w="4138384" h="3130124">
                <a:moveTo>
                  <a:pt x="0" y="0"/>
                </a:moveTo>
                <a:lnTo>
                  <a:pt x="4138385" y="0"/>
                </a:lnTo>
                <a:lnTo>
                  <a:pt x="4138385" y="3130123"/>
                </a:lnTo>
                <a:lnTo>
                  <a:pt x="0" y="31301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13655" y="-443384"/>
            <a:ext cx="21115310" cy="3248967"/>
            <a:chOff x="0" y="0"/>
            <a:chExt cx="1734364" cy="266863"/>
          </a:xfrm>
        </p:grpSpPr>
        <p:sp>
          <p:nvSpPr>
            <p:cNvPr id="3" name="Freeform 3"/>
            <p:cNvSpPr/>
            <p:nvPr/>
          </p:nvSpPr>
          <p:spPr>
            <a:xfrm>
              <a:off x="0" y="-564"/>
              <a:ext cx="1734688" cy="264887"/>
            </a:xfrm>
            <a:custGeom>
              <a:avLst/>
              <a:gdLst/>
              <a:ahLst/>
              <a:cxnLst/>
              <a:rect l="l" t="t" r="r" b="b"/>
              <a:pathLst>
                <a:path w="1734688" h="264887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69701"/>
                    <a:pt x="16510" y="75954"/>
                    <a:pt x="17780" y="82098"/>
                  </a:cubicBezTo>
                  <a:cubicBezTo>
                    <a:pt x="19050" y="88351"/>
                    <a:pt x="17780" y="94604"/>
                    <a:pt x="16510" y="100967"/>
                  </a:cubicBezTo>
                  <a:cubicBezTo>
                    <a:pt x="15240" y="107439"/>
                    <a:pt x="2540" y="175347"/>
                    <a:pt x="2540" y="181819"/>
                  </a:cubicBezTo>
                  <a:cubicBezTo>
                    <a:pt x="2540" y="188182"/>
                    <a:pt x="1270" y="194545"/>
                    <a:pt x="0" y="200908"/>
                  </a:cubicBezTo>
                  <a:cubicBezTo>
                    <a:pt x="0" y="210277"/>
                    <a:pt x="3810" y="220437"/>
                    <a:pt x="15240" y="225517"/>
                  </a:cubicBezTo>
                  <a:cubicBezTo>
                    <a:pt x="22860" y="229327"/>
                    <a:pt x="31750" y="231867"/>
                    <a:pt x="40640" y="233137"/>
                  </a:cubicBezTo>
                  <a:cubicBezTo>
                    <a:pt x="89505" y="238217"/>
                    <a:pt x="138721" y="242027"/>
                    <a:pt x="187938" y="247107"/>
                  </a:cubicBezTo>
                  <a:cubicBezTo>
                    <a:pt x="215136" y="249647"/>
                    <a:pt x="242335" y="254727"/>
                    <a:pt x="269534" y="255997"/>
                  </a:cubicBezTo>
                  <a:cubicBezTo>
                    <a:pt x="314865" y="258537"/>
                    <a:pt x="819981" y="259807"/>
                    <a:pt x="865312" y="261077"/>
                  </a:cubicBezTo>
                  <a:cubicBezTo>
                    <a:pt x="871788" y="261077"/>
                    <a:pt x="878264" y="261077"/>
                    <a:pt x="884740" y="261077"/>
                  </a:cubicBezTo>
                  <a:cubicBezTo>
                    <a:pt x="915824" y="261077"/>
                    <a:pt x="948203" y="259807"/>
                    <a:pt x="979287" y="259807"/>
                  </a:cubicBezTo>
                  <a:cubicBezTo>
                    <a:pt x="1015552" y="259807"/>
                    <a:pt x="1050522" y="261077"/>
                    <a:pt x="1086787" y="261077"/>
                  </a:cubicBezTo>
                  <a:cubicBezTo>
                    <a:pt x="1139889" y="261077"/>
                    <a:pt x="1194286" y="261077"/>
                    <a:pt x="1247388" y="261077"/>
                  </a:cubicBezTo>
                  <a:cubicBezTo>
                    <a:pt x="1296604" y="261077"/>
                    <a:pt x="1345821" y="262347"/>
                    <a:pt x="1395037" y="263617"/>
                  </a:cubicBezTo>
                  <a:cubicBezTo>
                    <a:pt x="1417055" y="263617"/>
                    <a:pt x="1440368" y="264887"/>
                    <a:pt x="1462386" y="264887"/>
                  </a:cubicBezTo>
                  <a:cubicBezTo>
                    <a:pt x="1533621" y="263617"/>
                    <a:pt x="1603560" y="257267"/>
                    <a:pt x="1674674" y="257267"/>
                  </a:cubicBezTo>
                  <a:cubicBezTo>
                    <a:pt x="1678484" y="257267"/>
                    <a:pt x="1683564" y="254727"/>
                    <a:pt x="1687374" y="252187"/>
                  </a:cubicBezTo>
                  <a:cubicBezTo>
                    <a:pt x="1692454" y="248377"/>
                    <a:pt x="1694994" y="242027"/>
                    <a:pt x="1697534" y="239487"/>
                  </a:cubicBezTo>
                  <a:cubicBezTo>
                    <a:pt x="1698804" y="200140"/>
                    <a:pt x="1700074" y="195532"/>
                    <a:pt x="1701344" y="190925"/>
                  </a:cubicBezTo>
                  <a:cubicBezTo>
                    <a:pt x="1702614" y="183794"/>
                    <a:pt x="1712774" y="115338"/>
                    <a:pt x="1714044" y="108207"/>
                  </a:cubicBezTo>
                  <a:cubicBezTo>
                    <a:pt x="1714044" y="103929"/>
                    <a:pt x="1715314" y="99650"/>
                    <a:pt x="1716584" y="95372"/>
                  </a:cubicBezTo>
                  <a:cubicBezTo>
                    <a:pt x="1717854" y="90764"/>
                    <a:pt x="1719124" y="86157"/>
                    <a:pt x="1721664" y="81549"/>
                  </a:cubicBezTo>
                  <a:cubicBezTo>
                    <a:pt x="1722934" y="78806"/>
                    <a:pt x="1722934" y="75954"/>
                    <a:pt x="1728014" y="73212"/>
                  </a:cubicBezTo>
                  <a:cubicBezTo>
                    <a:pt x="1733094" y="69920"/>
                    <a:pt x="1735634" y="66739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639423" y="2228850"/>
            <a:ext cx="10729187" cy="7764030"/>
          </a:xfrm>
          <a:custGeom>
            <a:avLst/>
            <a:gdLst/>
            <a:ahLst/>
            <a:cxnLst/>
            <a:rect l="l" t="t" r="r" b="b"/>
            <a:pathLst>
              <a:path w="10729187" h="7764030">
                <a:moveTo>
                  <a:pt x="0" y="0"/>
                </a:moveTo>
                <a:lnTo>
                  <a:pt x="10729187" y="0"/>
                </a:lnTo>
                <a:lnTo>
                  <a:pt x="10729187" y="7764030"/>
                </a:lnTo>
                <a:lnTo>
                  <a:pt x="0" y="7764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86486">
            <a:off x="10315926" y="8632234"/>
            <a:ext cx="1033855" cy="1113169"/>
          </a:xfrm>
          <a:custGeom>
            <a:avLst/>
            <a:gdLst/>
            <a:ahLst/>
            <a:cxnLst/>
            <a:rect l="l" t="t" r="r" b="b"/>
            <a:pathLst>
              <a:path w="1033855" h="1113169">
                <a:moveTo>
                  <a:pt x="0" y="0"/>
                </a:moveTo>
                <a:lnTo>
                  <a:pt x="1033855" y="0"/>
                </a:lnTo>
                <a:lnTo>
                  <a:pt x="1033855" y="1113169"/>
                </a:lnTo>
                <a:lnTo>
                  <a:pt x="0" y="111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590133">
            <a:off x="15115844" y="3079573"/>
            <a:ext cx="595802" cy="641509"/>
          </a:xfrm>
          <a:custGeom>
            <a:avLst/>
            <a:gdLst/>
            <a:ahLst/>
            <a:cxnLst/>
            <a:rect l="l" t="t" r="r" b="b"/>
            <a:pathLst>
              <a:path w="595802" h="641509">
                <a:moveTo>
                  <a:pt x="0" y="0"/>
                </a:moveTo>
                <a:lnTo>
                  <a:pt x="595801" y="0"/>
                </a:lnTo>
                <a:lnTo>
                  <a:pt x="595801" y="641509"/>
                </a:lnTo>
                <a:lnTo>
                  <a:pt x="0" y="641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83126" y="2774852"/>
            <a:ext cx="8242565" cy="1250950"/>
            <a:chOff x="0" y="0"/>
            <a:chExt cx="10990087" cy="1667933"/>
          </a:xfrm>
        </p:grpSpPr>
        <p:sp>
          <p:nvSpPr>
            <p:cNvPr id="8" name="TextBox 8"/>
            <p:cNvSpPr txBox="1"/>
            <p:nvPr/>
          </p:nvSpPr>
          <p:spPr>
            <a:xfrm>
              <a:off x="757785" y="-38100"/>
              <a:ext cx="10232301" cy="17060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263D2F"/>
                  </a:solidFill>
                  <a:latin typeface="Six Hands Marker"/>
                  <a:ea typeface="Six Hands Marker"/>
                  <a:cs typeface="Six Hands Marker"/>
                  <a:sym typeface="Six Hands Marker"/>
                </a:rPr>
                <a:t>Creates a framework for collection assessment around shared cultural literacy, canon titles, and foundational curriculum support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>
              <a:off x="0" y="179302"/>
              <a:ext cx="422964" cy="422964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B47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85725"/>
                <a:ext cx="660400" cy="65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99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493275" y="4121844"/>
            <a:ext cx="9042326" cy="5775786"/>
          </a:xfrm>
          <a:custGeom>
            <a:avLst/>
            <a:gdLst/>
            <a:ahLst/>
            <a:cxnLst/>
            <a:rect l="l" t="t" r="r" b="b"/>
            <a:pathLst>
              <a:path w="9042326" h="5775786">
                <a:moveTo>
                  <a:pt x="0" y="0"/>
                </a:moveTo>
                <a:lnTo>
                  <a:pt x="9042326" y="0"/>
                </a:lnTo>
                <a:lnTo>
                  <a:pt x="9042326" y="5775786"/>
                </a:lnTo>
                <a:lnTo>
                  <a:pt x="0" y="5775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86254" y="1038225"/>
            <a:ext cx="11641035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OCLC “THE COMPLETE 500” LIST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331888" y="9964305"/>
            <a:ext cx="6203713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from: https://www.oclc.org/en/worldcat/library100/top500.html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6B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245031"/>
            <a:ext cx="4956874" cy="4013269"/>
            <a:chOff x="0" y="0"/>
            <a:chExt cx="1648038" cy="1334313"/>
          </a:xfrm>
        </p:grpSpPr>
        <p:sp>
          <p:nvSpPr>
            <p:cNvPr id="3" name="Freeform 3"/>
            <p:cNvSpPr/>
            <p:nvPr/>
          </p:nvSpPr>
          <p:spPr>
            <a:xfrm>
              <a:off x="0" y="-1297"/>
              <a:ext cx="1647889" cy="1334888"/>
            </a:xfrm>
            <a:custGeom>
              <a:avLst/>
              <a:gdLst/>
              <a:ahLst/>
              <a:cxnLst/>
              <a:rect l="l" t="t" r="r" b="b"/>
              <a:pathLst>
                <a:path w="1647889" h="1334888">
                  <a:moveTo>
                    <a:pt x="1639148" y="35587"/>
                  </a:moveTo>
                  <a:cubicBezTo>
                    <a:pt x="1637878" y="31777"/>
                    <a:pt x="1637878" y="27967"/>
                    <a:pt x="1637878" y="22887"/>
                  </a:cubicBezTo>
                  <a:cubicBezTo>
                    <a:pt x="1637878" y="8917"/>
                    <a:pt x="1634068" y="3837"/>
                    <a:pt x="1620098" y="2567"/>
                  </a:cubicBezTo>
                  <a:cubicBezTo>
                    <a:pt x="1591014" y="1297"/>
                    <a:pt x="1560865" y="-2513"/>
                    <a:pt x="1531972" y="2567"/>
                  </a:cubicBezTo>
                  <a:cubicBezTo>
                    <a:pt x="1477955" y="10187"/>
                    <a:pt x="1425195" y="11457"/>
                    <a:pt x="1371177" y="11457"/>
                  </a:cubicBezTo>
                  <a:cubicBezTo>
                    <a:pt x="1289524" y="11457"/>
                    <a:pt x="1209126" y="7647"/>
                    <a:pt x="1127473" y="6377"/>
                  </a:cubicBezTo>
                  <a:cubicBezTo>
                    <a:pt x="1087274" y="5107"/>
                    <a:pt x="1048332" y="5107"/>
                    <a:pt x="1008133" y="6377"/>
                  </a:cubicBezTo>
                  <a:cubicBezTo>
                    <a:pt x="964166" y="6377"/>
                    <a:pt x="921455" y="8917"/>
                    <a:pt x="877487" y="10187"/>
                  </a:cubicBezTo>
                  <a:cubicBezTo>
                    <a:pt x="844826" y="11457"/>
                    <a:pt x="813421" y="10187"/>
                    <a:pt x="780759" y="13997"/>
                  </a:cubicBezTo>
                  <a:cubicBezTo>
                    <a:pt x="748098" y="17807"/>
                    <a:pt x="606146" y="17807"/>
                    <a:pt x="573484" y="16537"/>
                  </a:cubicBezTo>
                  <a:cubicBezTo>
                    <a:pt x="553385" y="15267"/>
                    <a:pt x="488062" y="19077"/>
                    <a:pt x="467963" y="19077"/>
                  </a:cubicBezTo>
                  <a:cubicBezTo>
                    <a:pt x="441582" y="19077"/>
                    <a:pt x="413946" y="20347"/>
                    <a:pt x="387565" y="19077"/>
                  </a:cubicBezTo>
                  <a:cubicBezTo>
                    <a:pt x="356160" y="17807"/>
                    <a:pt x="324755" y="16537"/>
                    <a:pt x="293350" y="22887"/>
                  </a:cubicBezTo>
                  <a:cubicBezTo>
                    <a:pt x="261944" y="29237"/>
                    <a:pt x="230539" y="29237"/>
                    <a:pt x="199134" y="26697"/>
                  </a:cubicBezTo>
                  <a:cubicBezTo>
                    <a:pt x="166472" y="24157"/>
                    <a:pt x="135067" y="22887"/>
                    <a:pt x="102406" y="21617"/>
                  </a:cubicBezTo>
                  <a:cubicBezTo>
                    <a:pt x="82306" y="19077"/>
                    <a:pt x="60951" y="17807"/>
                    <a:pt x="39370" y="17807"/>
                  </a:cubicBezTo>
                  <a:cubicBezTo>
                    <a:pt x="26670" y="16537"/>
                    <a:pt x="13970" y="15267"/>
                    <a:pt x="0" y="13997"/>
                  </a:cubicBezTo>
                  <a:cubicBezTo>
                    <a:pt x="0" y="21617"/>
                    <a:pt x="0" y="26697"/>
                    <a:pt x="0" y="30507"/>
                  </a:cubicBezTo>
                  <a:cubicBezTo>
                    <a:pt x="7620" y="85517"/>
                    <a:pt x="3810" y="145293"/>
                    <a:pt x="2540" y="192330"/>
                  </a:cubicBezTo>
                  <a:cubicBezTo>
                    <a:pt x="1270" y="225647"/>
                    <a:pt x="2540" y="257985"/>
                    <a:pt x="2540" y="291303"/>
                  </a:cubicBezTo>
                  <a:cubicBezTo>
                    <a:pt x="3810" y="321680"/>
                    <a:pt x="5080" y="352058"/>
                    <a:pt x="6350" y="382436"/>
                  </a:cubicBezTo>
                  <a:cubicBezTo>
                    <a:pt x="7620" y="411834"/>
                    <a:pt x="6350" y="441232"/>
                    <a:pt x="7620" y="470630"/>
                  </a:cubicBezTo>
                  <a:cubicBezTo>
                    <a:pt x="8890" y="515707"/>
                    <a:pt x="10160" y="560784"/>
                    <a:pt x="11430" y="605860"/>
                  </a:cubicBezTo>
                  <a:cubicBezTo>
                    <a:pt x="11430" y="622519"/>
                    <a:pt x="11430" y="1267313"/>
                    <a:pt x="11430" y="1283972"/>
                  </a:cubicBezTo>
                  <a:cubicBezTo>
                    <a:pt x="11430" y="1301320"/>
                    <a:pt x="15240" y="1305130"/>
                    <a:pt x="31750" y="1308940"/>
                  </a:cubicBezTo>
                  <a:cubicBezTo>
                    <a:pt x="43180" y="1311480"/>
                    <a:pt x="54610" y="1314020"/>
                    <a:pt x="65976" y="1315290"/>
                  </a:cubicBezTo>
                  <a:cubicBezTo>
                    <a:pt x="117480" y="1316560"/>
                    <a:pt x="168985" y="1317830"/>
                    <a:pt x="220490" y="1317830"/>
                  </a:cubicBezTo>
                  <a:cubicBezTo>
                    <a:pt x="231795" y="1317830"/>
                    <a:pt x="243101" y="1317830"/>
                    <a:pt x="254407" y="1317830"/>
                  </a:cubicBezTo>
                  <a:cubicBezTo>
                    <a:pt x="290837" y="1319100"/>
                    <a:pt x="326011" y="1322910"/>
                    <a:pt x="362441" y="1320370"/>
                  </a:cubicBezTo>
                  <a:cubicBezTo>
                    <a:pt x="401384" y="1317830"/>
                    <a:pt x="441582" y="1319100"/>
                    <a:pt x="480525" y="1320370"/>
                  </a:cubicBezTo>
                  <a:cubicBezTo>
                    <a:pt x="527005" y="1321640"/>
                    <a:pt x="729254" y="1321640"/>
                    <a:pt x="775734" y="1321640"/>
                  </a:cubicBezTo>
                  <a:cubicBezTo>
                    <a:pt x="814677" y="1322910"/>
                    <a:pt x="853619" y="1321640"/>
                    <a:pt x="892562" y="1322910"/>
                  </a:cubicBezTo>
                  <a:cubicBezTo>
                    <a:pt x="921455" y="1322910"/>
                    <a:pt x="950347" y="1325450"/>
                    <a:pt x="979240" y="1324180"/>
                  </a:cubicBezTo>
                  <a:cubicBezTo>
                    <a:pt x="1039538" y="1324180"/>
                    <a:pt x="1099836" y="1321640"/>
                    <a:pt x="1160134" y="1322910"/>
                  </a:cubicBezTo>
                  <a:cubicBezTo>
                    <a:pt x="1251838" y="1324180"/>
                    <a:pt x="1343541" y="1327990"/>
                    <a:pt x="1435244" y="1330530"/>
                  </a:cubicBezTo>
                  <a:cubicBezTo>
                    <a:pt x="1465393" y="1331800"/>
                    <a:pt x="1495542" y="1330530"/>
                    <a:pt x="1525691" y="1329260"/>
                  </a:cubicBezTo>
                  <a:cubicBezTo>
                    <a:pt x="1552072" y="1327990"/>
                    <a:pt x="1578452" y="1327990"/>
                    <a:pt x="1603588" y="1334340"/>
                  </a:cubicBezTo>
                  <a:cubicBezTo>
                    <a:pt x="1616288" y="1336880"/>
                    <a:pt x="1625178" y="1330530"/>
                    <a:pt x="1626448" y="1316560"/>
                  </a:cubicBezTo>
                  <a:cubicBezTo>
                    <a:pt x="1627718" y="1301320"/>
                    <a:pt x="1628988" y="1286080"/>
                    <a:pt x="1628988" y="1273193"/>
                  </a:cubicBezTo>
                  <a:cubicBezTo>
                    <a:pt x="1631528" y="1239875"/>
                    <a:pt x="1634068" y="578422"/>
                    <a:pt x="1636608" y="545105"/>
                  </a:cubicBezTo>
                  <a:cubicBezTo>
                    <a:pt x="1637878" y="532365"/>
                    <a:pt x="1637878" y="519626"/>
                    <a:pt x="1637878" y="507867"/>
                  </a:cubicBezTo>
                  <a:cubicBezTo>
                    <a:pt x="1639148" y="474550"/>
                    <a:pt x="1640418" y="441232"/>
                    <a:pt x="1641688" y="406934"/>
                  </a:cubicBezTo>
                  <a:cubicBezTo>
                    <a:pt x="1642958" y="367737"/>
                    <a:pt x="1642958" y="329520"/>
                    <a:pt x="1642958" y="290323"/>
                  </a:cubicBezTo>
                  <a:cubicBezTo>
                    <a:pt x="1642958" y="277584"/>
                    <a:pt x="1644228" y="264844"/>
                    <a:pt x="1644228" y="253085"/>
                  </a:cubicBezTo>
                  <a:cubicBezTo>
                    <a:pt x="1644228" y="220748"/>
                    <a:pt x="1642958" y="189390"/>
                    <a:pt x="1644228" y="157052"/>
                  </a:cubicBezTo>
                  <a:cubicBezTo>
                    <a:pt x="1648038" y="123735"/>
                    <a:pt x="1651848" y="76698"/>
                    <a:pt x="1639148" y="35587"/>
                  </a:cubicBezTo>
                  <a:close/>
                </a:path>
              </a:pathLst>
            </a:custGeom>
            <a:solidFill>
              <a:srgbClr val="F5E9DA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665563" y="5245031"/>
            <a:ext cx="4956874" cy="4013269"/>
            <a:chOff x="0" y="0"/>
            <a:chExt cx="1648038" cy="1334313"/>
          </a:xfrm>
        </p:grpSpPr>
        <p:sp>
          <p:nvSpPr>
            <p:cNvPr id="5" name="Freeform 5"/>
            <p:cNvSpPr/>
            <p:nvPr/>
          </p:nvSpPr>
          <p:spPr>
            <a:xfrm>
              <a:off x="0" y="-1297"/>
              <a:ext cx="1647889" cy="1334888"/>
            </a:xfrm>
            <a:custGeom>
              <a:avLst/>
              <a:gdLst/>
              <a:ahLst/>
              <a:cxnLst/>
              <a:rect l="l" t="t" r="r" b="b"/>
              <a:pathLst>
                <a:path w="1647889" h="1334888">
                  <a:moveTo>
                    <a:pt x="1639148" y="35587"/>
                  </a:moveTo>
                  <a:cubicBezTo>
                    <a:pt x="1637878" y="31777"/>
                    <a:pt x="1637878" y="27967"/>
                    <a:pt x="1637878" y="22887"/>
                  </a:cubicBezTo>
                  <a:cubicBezTo>
                    <a:pt x="1637878" y="8917"/>
                    <a:pt x="1634068" y="3837"/>
                    <a:pt x="1620098" y="2567"/>
                  </a:cubicBezTo>
                  <a:cubicBezTo>
                    <a:pt x="1591014" y="1297"/>
                    <a:pt x="1560865" y="-2513"/>
                    <a:pt x="1531972" y="2567"/>
                  </a:cubicBezTo>
                  <a:cubicBezTo>
                    <a:pt x="1477955" y="10187"/>
                    <a:pt x="1425195" y="11457"/>
                    <a:pt x="1371177" y="11457"/>
                  </a:cubicBezTo>
                  <a:cubicBezTo>
                    <a:pt x="1289524" y="11457"/>
                    <a:pt x="1209126" y="7647"/>
                    <a:pt x="1127473" y="6377"/>
                  </a:cubicBezTo>
                  <a:cubicBezTo>
                    <a:pt x="1087274" y="5107"/>
                    <a:pt x="1048332" y="5107"/>
                    <a:pt x="1008133" y="6377"/>
                  </a:cubicBezTo>
                  <a:cubicBezTo>
                    <a:pt x="964166" y="6377"/>
                    <a:pt x="921455" y="8917"/>
                    <a:pt x="877487" y="10187"/>
                  </a:cubicBezTo>
                  <a:cubicBezTo>
                    <a:pt x="844826" y="11457"/>
                    <a:pt x="813421" y="10187"/>
                    <a:pt x="780759" y="13997"/>
                  </a:cubicBezTo>
                  <a:cubicBezTo>
                    <a:pt x="748098" y="17807"/>
                    <a:pt x="606146" y="17807"/>
                    <a:pt x="573484" y="16537"/>
                  </a:cubicBezTo>
                  <a:cubicBezTo>
                    <a:pt x="553385" y="15267"/>
                    <a:pt x="488062" y="19077"/>
                    <a:pt x="467963" y="19077"/>
                  </a:cubicBezTo>
                  <a:cubicBezTo>
                    <a:pt x="441582" y="19077"/>
                    <a:pt x="413946" y="20347"/>
                    <a:pt x="387565" y="19077"/>
                  </a:cubicBezTo>
                  <a:cubicBezTo>
                    <a:pt x="356160" y="17807"/>
                    <a:pt x="324755" y="16537"/>
                    <a:pt x="293350" y="22887"/>
                  </a:cubicBezTo>
                  <a:cubicBezTo>
                    <a:pt x="261944" y="29237"/>
                    <a:pt x="230539" y="29237"/>
                    <a:pt x="199134" y="26697"/>
                  </a:cubicBezTo>
                  <a:cubicBezTo>
                    <a:pt x="166472" y="24157"/>
                    <a:pt x="135067" y="22887"/>
                    <a:pt x="102406" y="21617"/>
                  </a:cubicBezTo>
                  <a:cubicBezTo>
                    <a:pt x="82306" y="19077"/>
                    <a:pt x="60951" y="17807"/>
                    <a:pt x="39370" y="17807"/>
                  </a:cubicBezTo>
                  <a:cubicBezTo>
                    <a:pt x="26670" y="16537"/>
                    <a:pt x="13970" y="15267"/>
                    <a:pt x="0" y="13997"/>
                  </a:cubicBezTo>
                  <a:cubicBezTo>
                    <a:pt x="0" y="21617"/>
                    <a:pt x="0" y="26697"/>
                    <a:pt x="0" y="30507"/>
                  </a:cubicBezTo>
                  <a:cubicBezTo>
                    <a:pt x="7620" y="85517"/>
                    <a:pt x="3810" y="145293"/>
                    <a:pt x="2540" y="192330"/>
                  </a:cubicBezTo>
                  <a:cubicBezTo>
                    <a:pt x="1270" y="225647"/>
                    <a:pt x="2540" y="257985"/>
                    <a:pt x="2540" y="291303"/>
                  </a:cubicBezTo>
                  <a:cubicBezTo>
                    <a:pt x="3810" y="321680"/>
                    <a:pt x="5080" y="352058"/>
                    <a:pt x="6350" y="382436"/>
                  </a:cubicBezTo>
                  <a:cubicBezTo>
                    <a:pt x="7620" y="411834"/>
                    <a:pt x="6350" y="441232"/>
                    <a:pt x="7620" y="470630"/>
                  </a:cubicBezTo>
                  <a:cubicBezTo>
                    <a:pt x="8890" y="515707"/>
                    <a:pt x="10160" y="560784"/>
                    <a:pt x="11430" y="605860"/>
                  </a:cubicBezTo>
                  <a:cubicBezTo>
                    <a:pt x="11430" y="622519"/>
                    <a:pt x="11430" y="1267313"/>
                    <a:pt x="11430" y="1283972"/>
                  </a:cubicBezTo>
                  <a:cubicBezTo>
                    <a:pt x="11430" y="1301320"/>
                    <a:pt x="15240" y="1305130"/>
                    <a:pt x="31750" y="1308940"/>
                  </a:cubicBezTo>
                  <a:cubicBezTo>
                    <a:pt x="43180" y="1311480"/>
                    <a:pt x="54610" y="1314020"/>
                    <a:pt x="65976" y="1315290"/>
                  </a:cubicBezTo>
                  <a:cubicBezTo>
                    <a:pt x="117480" y="1316560"/>
                    <a:pt x="168985" y="1317830"/>
                    <a:pt x="220490" y="1317830"/>
                  </a:cubicBezTo>
                  <a:cubicBezTo>
                    <a:pt x="231795" y="1317830"/>
                    <a:pt x="243101" y="1317830"/>
                    <a:pt x="254407" y="1317830"/>
                  </a:cubicBezTo>
                  <a:cubicBezTo>
                    <a:pt x="290837" y="1319100"/>
                    <a:pt x="326011" y="1322910"/>
                    <a:pt x="362441" y="1320370"/>
                  </a:cubicBezTo>
                  <a:cubicBezTo>
                    <a:pt x="401384" y="1317830"/>
                    <a:pt x="441582" y="1319100"/>
                    <a:pt x="480525" y="1320370"/>
                  </a:cubicBezTo>
                  <a:cubicBezTo>
                    <a:pt x="527005" y="1321640"/>
                    <a:pt x="729254" y="1321640"/>
                    <a:pt x="775734" y="1321640"/>
                  </a:cubicBezTo>
                  <a:cubicBezTo>
                    <a:pt x="814677" y="1322910"/>
                    <a:pt x="853619" y="1321640"/>
                    <a:pt x="892562" y="1322910"/>
                  </a:cubicBezTo>
                  <a:cubicBezTo>
                    <a:pt x="921455" y="1322910"/>
                    <a:pt x="950347" y="1325450"/>
                    <a:pt x="979240" y="1324180"/>
                  </a:cubicBezTo>
                  <a:cubicBezTo>
                    <a:pt x="1039538" y="1324180"/>
                    <a:pt x="1099836" y="1321640"/>
                    <a:pt x="1160134" y="1322910"/>
                  </a:cubicBezTo>
                  <a:cubicBezTo>
                    <a:pt x="1251838" y="1324180"/>
                    <a:pt x="1343541" y="1327990"/>
                    <a:pt x="1435244" y="1330530"/>
                  </a:cubicBezTo>
                  <a:cubicBezTo>
                    <a:pt x="1465393" y="1331800"/>
                    <a:pt x="1495542" y="1330530"/>
                    <a:pt x="1525691" y="1329260"/>
                  </a:cubicBezTo>
                  <a:cubicBezTo>
                    <a:pt x="1552072" y="1327990"/>
                    <a:pt x="1578452" y="1327990"/>
                    <a:pt x="1603588" y="1334340"/>
                  </a:cubicBezTo>
                  <a:cubicBezTo>
                    <a:pt x="1616288" y="1336880"/>
                    <a:pt x="1625178" y="1330530"/>
                    <a:pt x="1626448" y="1316560"/>
                  </a:cubicBezTo>
                  <a:cubicBezTo>
                    <a:pt x="1627718" y="1301320"/>
                    <a:pt x="1628988" y="1286080"/>
                    <a:pt x="1628988" y="1273193"/>
                  </a:cubicBezTo>
                  <a:cubicBezTo>
                    <a:pt x="1631528" y="1239875"/>
                    <a:pt x="1634068" y="578422"/>
                    <a:pt x="1636608" y="545105"/>
                  </a:cubicBezTo>
                  <a:cubicBezTo>
                    <a:pt x="1637878" y="532365"/>
                    <a:pt x="1637878" y="519626"/>
                    <a:pt x="1637878" y="507867"/>
                  </a:cubicBezTo>
                  <a:cubicBezTo>
                    <a:pt x="1639148" y="474550"/>
                    <a:pt x="1640418" y="441232"/>
                    <a:pt x="1641688" y="406934"/>
                  </a:cubicBezTo>
                  <a:cubicBezTo>
                    <a:pt x="1642958" y="367737"/>
                    <a:pt x="1642958" y="329520"/>
                    <a:pt x="1642958" y="290323"/>
                  </a:cubicBezTo>
                  <a:cubicBezTo>
                    <a:pt x="1642958" y="277584"/>
                    <a:pt x="1644228" y="264844"/>
                    <a:pt x="1644228" y="253085"/>
                  </a:cubicBezTo>
                  <a:cubicBezTo>
                    <a:pt x="1644228" y="220748"/>
                    <a:pt x="1642958" y="189390"/>
                    <a:pt x="1644228" y="157052"/>
                  </a:cubicBezTo>
                  <a:cubicBezTo>
                    <a:pt x="1648038" y="123735"/>
                    <a:pt x="1651848" y="76698"/>
                    <a:pt x="1639148" y="35587"/>
                  </a:cubicBezTo>
                  <a:close/>
                </a:path>
              </a:pathLst>
            </a:custGeom>
            <a:solidFill>
              <a:srgbClr val="F5E9D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02426" y="5245031"/>
            <a:ext cx="4956874" cy="4013269"/>
            <a:chOff x="0" y="0"/>
            <a:chExt cx="1648038" cy="1334313"/>
          </a:xfrm>
        </p:grpSpPr>
        <p:sp>
          <p:nvSpPr>
            <p:cNvPr id="7" name="Freeform 7"/>
            <p:cNvSpPr/>
            <p:nvPr/>
          </p:nvSpPr>
          <p:spPr>
            <a:xfrm>
              <a:off x="0" y="-1297"/>
              <a:ext cx="1647889" cy="1334888"/>
            </a:xfrm>
            <a:custGeom>
              <a:avLst/>
              <a:gdLst/>
              <a:ahLst/>
              <a:cxnLst/>
              <a:rect l="l" t="t" r="r" b="b"/>
              <a:pathLst>
                <a:path w="1647889" h="1334888">
                  <a:moveTo>
                    <a:pt x="1639148" y="35587"/>
                  </a:moveTo>
                  <a:cubicBezTo>
                    <a:pt x="1637878" y="31777"/>
                    <a:pt x="1637878" y="27967"/>
                    <a:pt x="1637878" y="22887"/>
                  </a:cubicBezTo>
                  <a:cubicBezTo>
                    <a:pt x="1637878" y="8917"/>
                    <a:pt x="1634068" y="3837"/>
                    <a:pt x="1620098" y="2567"/>
                  </a:cubicBezTo>
                  <a:cubicBezTo>
                    <a:pt x="1591014" y="1297"/>
                    <a:pt x="1560865" y="-2513"/>
                    <a:pt x="1531972" y="2567"/>
                  </a:cubicBezTo>
                  <a:cubicBezTo>
                    <a:pt x="1477955" y="10187"/>
                    <a:pt x="1425195" y="11457"/>
                    <a:pt x="1371177" y="11457"/>
                  </a:cubicBezTo>
                  <a:cubicBezTo>
                    <a:pt x="1289524" y="11457"/>
                    <a:pt x="1209126" y="7647"/>
                    <a:pt x="1127473" y="6377"/>
                  </a:cubicBezTo>
                  <a:cubicBezTo>
                    <a:pt x="1087274" y="5107"/>
                    <a:pt x="1048332" y="5107"/>
                    <a:pt x="1008133" y="6377"/>
                  </a:cubicBezTo>
                  <a:cubicBezTo>
                    <a:pt x="964166" y="6377"/>
                    <a:pt x="921455" y="8917"/>
                    <a:pt x="877487" y="10187"/>
                  </a:cubicBezTo>
                  <a:cubicBezTo>
                    <a:pt x="844826" y="11457"/>
                    <a:pt x="813421" y="10187"/>
                    <a:pt x="780759" y="13997"/>
                  </a:cubicBezTo>
                  <a:cubicBezTo>
                    <a:pt x="748098" y="17807"/>
                    <a:pt x="606146" y="17807"/>
                    <a:pt x="573484" y="16537"/>
                  </a:cubicBezTo>
                  <a:cubicBezTo>
                    <a:pt x="553385" y="15267"/>
                    <a:pt x="488062" y="19077"/>
                    <a:pt x="467963" y="19077"/>
                  </a:cubicBezTo>
                  <a:cubicBezTo>
                    <a:pt x="441582" y="19077"/>
                    <a:pt x="413946" y="20347"/>
                    <a:pt x="387565" y="19077"/>
                  </a:cubicBezTo>
                  <a:cubicBezTo>
                    <a:pt x="356160" y="17807"/>
                    <a:pt x="324755" y="16537"/>
                    <a:pt x="293350" y="22887"/>
                  </a:cubicBezTo>
                  <a:cubicBezTo>
                    <a:pt x="261944" y="29237"/>
                    <a:pt x="230539" y="29237"/>
                    <a:pt x="199134" y="26697"/>
                  </a:cubicBezTo>
                  <a:cubicBezTo>
                    <a:pt x="166472" y="24157"/>
                    <a:pt x="135067" y="22887"/>
                    <a:pt x="102406" y="21617"/>
                  </a:cubicBezTo>
                  <a:cubicBezTo>
                    <a:pt x="82306" y="19077"/>
                    <a:pt x="60951" y="17807"/>
                    <a:pt x="39370" y="17807"/>
                  </a:cubicBezTo>
                  <a:cubicBezTo>
                    <a:pt x="26670" y="16537"/>
                    <a:pt x="13970" y="15267"/>
                    <a:pt x="0" y="13997"/>
                  </a:cubicBezTo>
                  <a:cubicBezTo>
                    <a:pt x="0" y="21617"/>
                    <a:pt x="0" y="26697"/>
                    <a:pt x="0" y="30507"/>
                  </a:cubicBezTo>
                  <a:cubicBezTo>
                    <a:pt x="7620" y="85517"/>
                    <a:pt x="3810" y="145293"/>
                    <a:pt x="2540" y="192330"/>
                  </a:cubicBezTo>
                  <a:cubicBezTo>
                    <a:pt x="1270" y="225647"/>
                    <a:pt x="2540" y="257985"/>
                    <a:pt x="2540" y="291303"/>
                  </a:cubicBezTo>
                  <a:cubicBezTo>
                    <a:pt x="3810" y="321680"/>
                    <a:pt x="5080" y="352058"/>
                    <a:pt x="6350" y="382436"/>
                  </a:cubicBezTo>
                  <a:cubicBezTo>
                    <a:pt x="7620" y="411834"/>
                    <a:pt x="6350" y="441232"/>
                    <a:pt x="7620" y="470630"/>
                  </a:cubicBezTo>
                  <a:cubicBezTo>
                    <a:pt x="8890" y="515707"/>
                    <a:pt x="10160" y="560784"/>
                    <a:pt x="11430" y="605860"/>
                  </a:cubicBezTo>
                  <a:cubicBezTo>
                    <a:pt x="11430" y="622519"/>
                    <a:pt x="11430" y="1267313"/>
                    <a:pt x="11430" y="1283972"/>
                  </a:cubicBezTo>
                  <a:cubicBezTo>
                    <a:pt x="11430" y="1301320"/>
                    <a:pt x="15240" y="1305130"/>
                    <a:pt x="31750" y="1308940"/>
                  </a:cubicBezTo>
                  <a:cubicBezTo>
                    <a:pt x="43180" y="1311480"/>
                    <a:pt x="54610" y="1314020"/>
                    <a:pt x="65976" y="1315290"/>
                  </a:cubicBezTo>
                  <a:cubicBezTo>
                    <a:pt x="117480" y="1316560"/>
                    <a:pt x="168985" y="1317830"/>
                    <a:pt x="220490" y="1317830"/>
                  </a:cubicBezTo>
                  <a:cubicBezTo>
                    <a:pt x="231795" y="1317830"/>
                    <a:pt x="243101" y="1317830"/>
                    <a:pt x="254407" y="1317830"/>
                  </a:cubicBezTo>
                  <a:cubicBezTo>
                    <a:pt x="290837" y="1319100"/>
                    <a:pt x="326011" y="1322910"/>
                    <a:pt x="362441" y="1320370"/>
                  </a:cubicBezTo>
                  <a:cubicBezTo>
                    <a:pt x="401384" y="1317830"/>
                    <a:pt x="441582" y="1319100"/>
                    <a:pt x="480525" y="1320370"/>
                  </a:cubicBezTo>
                  <a:cubicBezTo>
                    <a:pt x="527005" y="1321640"/>
                    <a:pt x="729254" y="1321640"/>
                    <a:pt x="775734" y="1321640"/>
                  </a:cubicBezTo>
                  <a:cubicBezTo>
                    <a:pt x="814677" y="1322910"/>
                    <a:pt x="853619" y="1321640"/>
                    <a:pt x="892562" y="1322910"/>
                  </a:cubicBezTo>
                  <a:cubicBezTo>
                    <a:pt x="921455" y="1322910"/>
                    <a:pt x="950347" y="1325450"/>
                    <a:pt x="979240" y="1324180"/>
                  </a:cubicBezTo>
                  <a:cubicBezTo>
                    <a:pt x="1039538" y="1324180"/>
                    <a:pt x="1099836" y="1321640"/>
                    <a:pt x="1160134" y="1322910"/>
                  </a:cubicBezTo>
                  <a:cubicBezTo>
                    <a:pt x="1251838" y="1324180"/>
                    <a:pt x="1343541" y="1327990"/>
                    <a:pt x="1435244" y="1330530"/>
                  </a:cubicBezTo>
                  <a:cubicBezTo>
                    <a:pt x="1465393" y="1331800"/>
                    <a:pt x="1495542" y="1330530"/>
                    <a:pt x="1525691" y="1329260"/>
                  </a:cubicBezTo>
                  <a:cubicBezTo>
                    <a:pt x="1552072" y="1327990"/>
                    <a:pt x="1578452" y="1327990"/>
                    <a:pt x="1603588" y="1334340"/>
                  </a:cubicBezTo>
                  <a:cubicBezTo>
                    <a:pt x="1616288" y="1336880"/>
                    <a:pt x="1625178" y="1330530"/>
                    <a:pt x="1626448" y="1316560"/>
                  </a:cubicBezTo>
                  <a:cubicBezTo>
                    <a:pt x="1627718" y="1301320"/>
                    <a:pt x="1628988" y="1286080"/>
                    <a:pt x="1628988" y="1273193"/>
                  </a:cubicBezTo>
                  <a:cubicBezTo>
                    <a:pt x="1631528" y="1239875"/>
                    <a:pt x="1634068" y="578422"/>
                    <a:pt x="1636608" y="545105"/>
                  </a:cubicBezTo>
                  <a:cubicBezTo>
                    <a:pt x="1637878" y="532365"/>
                    <a:pt x="1637878" y="519626"/>
                    <a:pt x="1637878" y="507867"/>
                  </a:cubicBezTo>
                  <a:cubicBezTo>
                    <a:pt x="1639148" y="474550"/>
                    <a:pt x="1640418" y="441232"/>
                    <a:pt x="1641688" y="406934"/>
                  </a:cubicBezTo>
                  <a:cubicBezTo>
                    <a:pt x="1642958" y="367737"/>
                    <a:pt x="1642958" y="329520"/>
                    <a:pt x="1642958" y="290323"/>
                  </a:cubicBezTo>
                  <a:cubicBezTo>
                    <a:pt x="1642958" y="277584"/>
                    <a:pt x="1644228" y="264844"/>
                    <a:pt x="1644228" y="253085"/>
                  </a:cubicBezTo>
                  <a:cubicBezTo>
                    <a:pt x="1644228" y="220748"/>
                    <a:pt x="1642958" y="189390"/>
                    <a:pt x="1644228" y="157052"/>
                  </a:cubicBezTo>
                  <a:cubicBezTo>
                    <a:pt x="1648038" y="123735"/>
                    <a:pt x="1651848" y="76698"/>
                    <a:pt x="1639148" y="35587"/>
                  </a:cubicBezTo>
                  <a:close/>
                </a:path>
              </a:pathLst>
            </a:custGeom>
            <a:solidFill>
              <a:srgbClr val="F5E9D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404546" y="3987785"/>
            <a:ext cx="4205182" cy="1740672"/>
            <a:chOff x="0" y="0"/>
            <a:chExt cx="1944179" cy="804763"/>
          </a:xfrm>
        </p:grpSpPr>
        <p:sp>
          <p:nvSpPr>
            <p:cNvPr id="9" name="Freeform 9"/>
            <p:cNvSpPr/>
            <p:nvPr/>
          </p:nvSpPr>
          <p:spPr>
            <a:xfrm>
              <a:off x="-215" y="1270"/>
              <a:ext cx="1945663" cy="802788"/>
            </a:xfrm>
            <a:custGeom>
              <a:avLst/>
              <a:gdLst/>
              <a:ahLst/>
              <a:cxnLst/>
              <a:rect l="l" t="t" r="r" b="b"/>
              <a:pathLst>
                <a:path w="1945663" h="802788">
                  <a:moveTo>
                    <a:pt x="1941854" y="663512"/>
                  </a:moveTo>
                  <a:cubicBezTo>
                    <a:pt x="1941854" y="631541"/>
                    <a:pt x="1945664" y="599029"/>
                    <a:pt x="1939314" y="567058"/>
                  </a:cubicBezTo>
                  <a:cubicBezTo>
                    <a:pt x="1931694" y="545925"/>
                    <a:pt x="1920264" y="129224"/>
                    <a:pt x="1920264" y="108091"/>
                  </a:cubicBezTo>
                  <a:cubicBezTo>
                    <a:pt x="1917724" y="93460"/>
                    <a:pt x="1916454" y="78288"/>
                    <a:pt x="1913914" y="54610"/>
                  </a:cubicBezTo>
                  <a:cubicBezTo>
                    <a:pt x="1913914" y="44450"/>
                    <a:pt x="1912644" y="34290"/>
                    <a:pt x="1911374" y="21590"/>
                  </a:cubicBezTo>
                  <a:cubicBezTo>
                    <a:pt x="1901214" y="19050"/>
                    <a:pt x="1892324" y="17780"/>
                    <a:pt x="1882164" y="16510"/>
                  </a:cubicBezTo>
                  <a:cubicBezTo>
                    <a:pt x="1873729" y="15240"/>
                    <a:pt x="1864981" y="16510"/>
                    <a:pt x="1857691" y="16510"/>
                  </a:cubicBezTo>
                  <a:cubicBezTo>
                    <a:pt x="1821240" y="13970"/>
                    <a:pt x="1784788" y="8890"/>
                    <a:pt x="1748337" y="7620"/>
                  </a:cubicBezTo>
                  <a:cubicBezTo>
                    <a:pt x="1679809" y="5080"/>
                    <a:pt x="1609823" y="3810"/>
                    <a:pt x="1541295" y="2540"/>
                  </a:cubicBezTo>
                  <a:cubicBezTo>
                    <a:pt x="1516508" y="2540"/>
                    <a:pt x="1490264" y="0"/>
                    <a:pt x="1465477" y="0"/>
                  </a:cubicBezTo>
                  <a:cubicBezTo>
                    <a:pt x="1405697" y="0"/>
                    <a:pt x="1347375" y="1270"/>
                    <a:pt x="1287596" y="1270"/>
                  </a:cubicBezTo>
                  <a:cubicBezTo>
                    <a:pt x="1252603" y="1270"/>
                    <a:pt x="1217609" y="3810"/>
                    <a:pt x="1181158" y="3810"/>
                  </a:cubicBezTo>
                  <a:cubicBezTo>
                    <a:pt x="1144707" y="5080"/>
                    <a:pt x="484213" y="7620"/>
                    <a:pt x="447762" y="7620"/>
                  </a:cubicBezTo>
                  <a:cubicBezTo>
                    <a:pt x="418601" y="7620"/>
                    <a:pt x="389441" y="6350"/>
                    <a:pt x="360280" y="7620"/>
                  </a:cubicBezTo>
                  <a:cubicBezTo>
                    <a:pt x="334035" y="8890"/>
                    <a:pt x="306332" y="11430"/>
                    <a:pt x="280087" y="12700"/>
                  </a:cubicBezTo>
                  <a:cubicBezTo>
                    <a:pt x="252384" y="15240"/>
                    <a:pt x="224682" y="16510"/>
                    <a:pt x="198437" y="19050"/>
                  </a:cubicBezTo>
                  <a:cubicBezTo>
                    <a:pt x="159070" y="21590"/>
                    <a:pt x="118244" y="24130"/>
                    <a:pt x="78877" y="27940"/>
                  </a:cubicBezTo>
                  <a:cubicBezTo>
                    <a:pt x="5554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702"/>
                    <a:pt x="6565" y="83165"/>
                    <a:pt x="5295" y="95086"/>
                  </a:cubicBezTo>
                  <a:cubicBezTo>
                    <a:pt x="4025" y="102130"/>
                    <a:pt x="5295" y="109717"/>
                    <a:pt x="4025" y="116761"/>
                  </a:cubicBezTo>
                  <a:cubicBezTo>
                    <a:pt x="-3595" y="152525"/>
                    <a:pt x="1485" y="595236"/>
                    <a:pt x="4025" y="631541"/>
                  </a:cubicBezTo>
                  <a:cubicBezTo>
                    <a:pt x="2755" y="660261"/>
                    <a:pt x="7835" y="688438"/>
                    <a:pt x="7835" y="717158"/>
                  </a:cubicBezTo>
                  <a:cubicBezTo>
                    <a:pt x="7835" y="730704"/>
                    <a:pt x="11645" y="744793"/>
                    <a:pt x="4025" y="773014"/>
                  </a:cubicBezTo>
                  <a:cubicBezTo>
                    <a:pt x="1485" y="781903"/>
                    <a:pt x="6565" y="788253"/>
                    <a:pt x="15455" y="789523"/>
                  </a:cubicBezTo>
                  <a:cubicBezTo>
                    <a:pt x="25615" y="790793"/>
                    <a:pt x="34505" y="790793"/>
                    <a:pt x="44665" y="790793"/>
                  </a:cubicBezTo>
                  <a:cubicBezTo>
                    <a:pt x="90542" y="792064"/>
                    <a:pt x="137199" y="792064"/>
                    <a:pt x="185314" y="793333"/>
                  </a:cubicBezTo>
                  <a:cubicBezTo>
                    <a:pt x="211559" y="794603"/>
                    <a:pt x="237804" y="795873"/>
                    <a:pt x="262591" y="797143"/>
                  </a:cubicBezTo>
                  <a:cubicBezTo>
                    <a:pt x="306332" y="798414"/>
                    <a:pt x="348615" y="798414"/>
                    <a:pt x="392357" y="799683"/>
                  </a:cubicBezTo>
                  <a:cubicBezTo>
                    <a:pt x="409853" y="799683"/>
                    <a:pt x="425892" y="799683"/>
                    <a:pt x="443388" y="798414"/>
                  </a:cubicBezTo>
                  <a:cubicBezTo>
                    <a:pt x="450678" y="798414"/>
                    <a:pt x="459427" y="797143"/>
                    <a:pt x="466717" y="797143"/>
                  </a:cubicBezTo>
                  <a:cubicBezTo>
                    <a:pt x="495878" y="798414"/>
                    <a:pt x="1079095" y="789523"/>
                    <a:pt x="1108256" y="790793"/>
                  </a:cubicBezTo>
                  <a:cubicBezTo>
                    <a:pt x="1149081" y="792064"/>
                    <a:pt x="1261351" y="792064"/>
                    <a:pt x="1302176" y="792064"/>
                  </a:cubicBezTo>
                  <a:cubicBezTo>
                    <a:pt x="1318214" y="792064"/>
                    <a:pt x="1332795" y="790793"/>
                    <a:pt x="1348833" y="790793"/>
                  </a:cubicBezTo>
                  <a:cubicBezTo>
                    <a:pt x="1375078" y="792064"/>
                    <a:pt x="1401323" y="793333"/>
                    <a:pt x="1427568" y="794603"/>
                  </a:cubicBezTo>
                  <a:cubicBezTo>
                    <a:pt x="1484431" y="797143"/>
                    <a:pt x="1539837" y="794603"/>
                    <a:pt x="1596701" y="798414"/>
                  </a:cubicBezTo>
                  <a:cubicBezTo>
                    <a:pt x="1691474" y="803493"/>
                    <a:pt x="1787705" y="797143"/>
                    <a:pt x="1882164" y="802223"/>
                  </a:cubicBezTo>
                  <a:cubicBezTo>
                    <a:pt x="1902484" y="803493"/>
                    <a:pt x="1922804" y="802223"/>
                    <a:pt x="1945664" y="802223"/>
                  </a:cubicBezTo>
                  <a:cubicBezTo>
                    <a:pt x="1945664" y="778093"/>
                    <a:pt x="1945664" y="765393"/>
                    <a:pt x="1945664" y="745335"/>
                  </a:cubicBezTo>
                  <a:cubicBezTo>
                    <a:pt x="1944394" y="717699"/>
                    <a:pt x="1941854" y="691689"/>
                    <a:pt x="1941854" y="663512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041409" y="3987785"/>
            <a:ext cx="4205182" cy="1740672"/>
            <a:chOff x="0" y="0"/>
            <a:chExt cx="1944179" cy="804763"/>
          </a:xfrm>
        </p:grpSpPr>
        <p:sp>
          <p:nvSpPr>
            <p:cNvPr id="11" name="Freeform 11"/>
            <p:cNvSpPr/>
            <p:nvPr/>
          </p:nvSpPr>
          <p:spPr>
            <a:xfrm>
              <a:off x="-215" y="1270"/>
              <a:ext cx="1945663" cy="802788"/>
            </a:xfrm>
            <a:custGeom>
              <a:avLst/>
              <a:gdLst/>
              <a:ahLst/>
              <a:cxnLst/>
              <a:rect l="l" t="t" r="r" b="b"/>
              <a:pathLst>
                <a:path w="1945663" h="802788">
                  <a:moveTo>
                    <a:pt x="1941854" y="663512"/>
                  </a:moveTo>
                  <a:cubicBezTo>
                    <a:pt x="1941854" y="631541"/>
                    <a:pt x="1945664" y="599029"/>
                    <a:pt x="1939314" y="567058"/>
                  </a:cubicBezTo>
                  <a:cubicBezTo>
                    <a:pt x="1931694" y="545925"/>
                    <a:pt x="1920264" y="129224"/>
                    <a:pt x="1920264" y="108091"/>
                  </a:cubicBezTo>
                  <a:cubicBezTo>
                    <a:pt x="1917724" y="93460"/>
                    <a:pt x="1916454" y="78288"/>
                    <a:pt x="1913914" y="54610"/>
                  </a:cubicBezTo>
                  <a:cubicBezTo>
                    <a:pt x="1913914" y="44450"/>
                    <a:pt x="1912644" y="34290"/>
                    <a:pt x="1911374" y="21590"/>
                  </a:cubicBezTo>
                  <a:cubicBezTo>
                    <a:pt x="1901214" y="19050"/>
                    <a:pt x="1892324" y="17780"/>
                    <a:pt x="1882164" y="16510"/>
                  </a:cubicBezTo>
                  <a:cubicBezTo>
                    <a:pt x="1873729" y="15240"/>
                    <a:pt x="1864981" y="16510"/>
                    <a:pt x="1857691" y="16510"/>
                  </a:cubicBezTo>
                  <a:cubicBezTo>
                    <a:pt x="1821240" y="13970"/>
                    <a:pt x="1784788" y="8890"/>
                    <a:pt x="1748337" y="7620"/>
                  </a:cubicBezTo>
                  <a:cubicBezTo>
                    <a:pt x="1679809" y="5080"/>
                    <a:pt x="1609823" y="3810"/>
                    <a:pt x="1541295" y="2540"/>
                  </a:cubicBezTo>
                  <a:cubicBezTo>
                    <a:pt x="1516508" y="2540"/>
                    <a:pt x="1490264" y="0"/>
                    <a:pt x="1465477" y="0"/>
                  </a:cubicBezTo>
                  <a:cubicBezTo>
                    <a:pt x="1405697" y="0"/>
                    <a:pt x="1347375" y="1270"/>
                    <a:pt x="1287596" y="1270"/>
                  </a:cubicBezTo>
                  <a:cubicBezTo>
                    <a:pt x="1252603" y="1270"/>
                    <a:pt x="1217609" y="3810"/>
                    <a:pt x="1181158" y="3810"/>
                  </a:cubicBezTo>
                  <a:cubicBezTo>
                    <a:pt x="1144707" y="5080"/>
                    <a:pt x="484213" y="7620"/>
                    <a:pt x="447762" y="7620"/>
                  </a:cubicBezTo>
                  <a:cubicBezTo>
                    <a:pt x="418601" y="7620"/>
                    <a:pt x="389441" y="6350"/>
                    <a:pt x="360280" y="7620"/>
                  </a:cubicBezTo>
                  <a:cubicBezTo>
                    <a:pt x="334035" y="8890"/>
                    <a:pt x="306332" y="11430"/>
                    <a:pt x="280087" y="12700"/>
                  </a:cubicBezTo>
                  <a:cubicBezTo>
                    <a:pt x="252384" y="15240"/>
                    <a:pt x="224682" y="16510"/>
                    <a:pt x="198437" y="19050"/>
                  </a:cubicBezTo>
                  <a:cubicBezTo>
                    <a:pt x="159070" y="21590"/>
                    <a:pt x="118244" y="24130"/>
                    <a:pt x="78877" y="27940"/>
                  </a:cubicBezTo>
                  <a:cubicBezTo>
                    <a:pt x="5554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702"/>
                    <a:pt x="6565" y="83165"/>
                    <a:pt x="5295" y="95086"/>
                  </a:cubicBezTo>
                  <a:cubicBezTo>
                    <a:pt x="4025" y="102130"/>
                    <a:pt x="5295" y="109717"/>
                    <a:pt x="4025" y="116761"/>
                  </a:cubicBezTo>
                  <a:cubicBezTo>
                    <a:pt x="-3595" y="152525"/>
                    <a:pt x="1485" y="595236"/>
                    <a:pt x="4025" y="631541"/>
                  </a:cubicBezTo>
                  <a:cubicBezTo>
                    <a:pt x="2755" y="660261"/>
                    <a:pt x="7835" y="688438"/>
                    <a:pt x="7835" y="717158"/>
                  </a:cubicBezTo>
                  <a:cubicBezTo>
                    <a:pt x="7835" y="730704"/>
                    <a:pt x="11645" y="744793"/>
                    <a:pt x="4025" y="773014"/>
                  </a:cubicBezTo>
                  <a:cubicBezTo>
                    <a:pt x="1485" y="781903"/>
                    <a:pt x="6565" y="788253"/>
                    <a:pt x="15455" y="789523"/>
                  </a:cubicBezTo>
                  <a:cubicBezTo>
                    <a:pt x="25615" y="790793"/>
                    <a:pt x="34505" y="790793"/>
                    <a:pt x="44665" y="790793"/>
                  </a:cubicBezTo>
                  <a:cubicBezTo>
                    <a:pt x="90542" y="792064"/>
                    <a:pt x="137199" y="792064"/>
                    <a:pt x="185314" y="793333"/>
                  </a:cubicBezTo>
                  <a:cubicBezTo>
                    <a:pt x="211559" y="794603"/>
                    <a:pt x="237804" y="795873"/>
                    <a:pt x="262591" y="797143"/>
                  </a:cubicBezTo>
                  <a:cubicBezTo>
                    <a:pt x="306332" y="798414"/>
                    <a:pt x="348615" y="798414"/>
                    <a:pt x="392357" y="799683"/>
                  </a:cubicBezTo>
                  <a:cubicBezTo>
                    <a:pt x="409853" y="799683"/>
                    <a:pt x="425892" y="799683"/>
                    <a:pt x="443388" y="798414"/>
                  </a:cubicBezTo>
                  <a:cubicBezTo>
                    <a:pt x="450678" y="798414"/>
                    <a:pt x="459427" y="797143"/>
                    <a:pt x="466717" y="797143"/>
                  </a:cubicBezTo>
                  <a:cubicBezTo>
                    <a:pt x="495878" y="798414"/>
                    <a:pt x="1079095" y="789523"/>
                    <a:pt x="1108256" y="790793"/>
                  </a:cubicBezTo>
                  <a:cubicBezTo>
                    <a:pt x="1149081" y="792064"/>
                    <a:pt x="1261351" y="792064"/>
                    <a:pt x="1302176" y="792064"/>
                  </a:cubicBezTo>
                  <a:cubicBezTo>
                    <a:pt x="1318214" y="792064"/>
                    <a:pt x="1332795" y="790793"/>
                    <a:pt x="1348833" y="790793"/>
                  </a:cubicBezTo>
                  <a:cubicBezTo>
                    <a:pt x="1375078" y="792064"/>
                    <a:pt x="1401323" y="793333"/>
                    <a:pt x="1427568" y="794603"/>
                  </a:cubicBezTo>
                  <a:cubicBezTo>
                    <a:pt x="1484431" y="797143"/>
                    <a:pt x="1539837" y="794603"/>
                    <a:pt x="1596701" y="798414"/>
                  </a:cubicBezTo>
                  <a:cubicBezTo>
                    <a:pt x="1691474" y="803493"/>
                    <a:pt x="1787705" y="797143"/>
                    <a:pt x="1882164" y="802223"/>
                  </a:cubicBezTo>
                  <a:cubicBezTo>
                    <a:pt x="1902484" y="803493"/>
                    <a:pt x="1922804" y="802223"/>
                    <a:pt x="1945664" y="802223"/>
                  </a:cubicBezTo>
                  <a:cubicBezTo>
                    <a:pt x="1945664" y="778093"/>
                    <a:pt x="1945664" y="765393"/>
                    <a:pt x="1945664" y="745335"/>
                  </a:cubicBezTo>
                  <a:cubicBezTo>
                    <a:pt x="1944394" y="717699"/>
                    <a:pt x="1941854" y="691689"/>
                    <a:pt x="1941854" y="663512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2678272" y="3987785"/>
            <a:ext cx="4205182" cy="1740672"/>
            <a:chOff x="0" y="0"/>
            <a:chExt cx="1944179" cy="804763"/>
          </a:xfrm>
        </p:grpSpPr>
        <p:sp>
          <p:nvSpPr>
            <p:cNvPr id="13" name="Freeform 13"/>
            <p:cNvSpPr/>
            <p:nvPr/>
          </p:nvSpPr>
          <p:spPr>
            <a:xfrm>
              <a:off x="-215" y="1270"/>
              <a:ext cx="1945663" cy="802788"/>
            </a:xfrm>
            <a:custGeom>
              <a:avLst/>
              <a:gdLst/>
              <a:ahLst/>
              <a:cxnLst/>
              <a:rect l="l" t="t" r="r" b="b"/>
              <a:pathLst>
                <a:path w="1945663" h="802788">
                  <a:moveTo>
                    <a:pt x="1941854" y="663512"/>
                  </a:moveTo>
                  <a:cubicBezTo>
                    <a:pt x="1941854" y="631541"/>
                    <a:pt x="1945664" y="599029"/>
                    <a:pt x="1939314" y="567058"/>
                  </a:cubicBezTo>
                  <a:cubicBezTo>
                    <a:pt x="1931694" y="545925"/>
                    <a:pt x="1920264" y="129224"/>
                    <a:pt x="1920264" y="108091"/>
                  </a:cubicBezTo>
                  <a:cubicBezTo>
                    <a:pt x="1917724" y="93460"/>
                    <a:pt x="1916454" y="78288"/>
                    <a:pt x="1913914" y="54610"/>
                  </a:cubicBezTo>
                  <a:cubicBezTo>
                    <a:pt x="1913914" y="44450"/>
                    <a:pt x="1912644" y="34290"/>
                    <a:pt x="1911374" y="21590"/>
                  </a:cubicBezTo>
                  <a:cubicBezTo>
                    <a:pt x="1901214" y="19050"/>
                    <a:pt x="1892324" y="17780"/>
                    <a:pt x="1882164" y="16510"/>
                  </a:cubicBezTo>
                  <a:cubicBezTo>
                    <a:pt x="1873729" y="15240"/>
                    <a:pt x="1864981" y="16510"/>
                    <a:pt x="1857691" y="16510"/>
                  </a:cubicBezTo>
                  <a:cubicBezTo>
                    <a:pt x="1821240" y="13970"/>
                    <a:pt x="1784788" y="8890"/>
                    <a:pt x="1748337" y="7620"/>
                  </a:cubicBezTo>
                  <a:cubicBezTo>
                    <a:pt x="1679809" y="5080"/>
                    <a:pt x="1609823" y="3810"/>
                    <a:pt x="1541295" y="2540"/>
                  </a:cubicBezTo>
                  <a:cubicBezTo>
                    <a:pt x="1516508" y="2540"/>
                    <a:pt x="1490264" y="0"/>
                    <a:pt x="1465477" y="0"/>
                  </a:cubicBezTo>
                  <a:cubicBezTo>
                    <a:pt x="1405697" y="0"/>
                    <a:pt x="1347375" y="1270"/>
                    <a:pt x="1287596" y="1270"/>
                  </a:cubicBezTo>
                  <a:cubicBezTo>
                    <a:pt x="1252603" y="1270"/>
                    <a:pt x="1217609" y="3810"/>
                    <a:pt x="1181158" y="3810"/>
                  </a:cubicBezTo>
                  <a:cubicBezTo>
                    <a:pt x="1144707" y="5080"/>
                    <a:pt x="484213" y="7620"/>
                    <a:pt x="447762" y="7620"/>
                  </a:cubicBezTo>
                  <a:cubicBezTo>
                    <a:pt x="418601" y="7620"/>
                    <a:pt x="389441" y="6350"/>
                    <a:pt x="360280" y="7620"/>
                  </a:cubicBezTo>
                  <a:cubicBezTo>
                    <a:pt x="334035" y="8890"/>
                    <a:pt x="306332" y="11430"/>
                    <a:pt x="280087" y="12700"/>
                  </a:cubicBezTo>
                  <a:cubicBezTo>
                    <a:pt x="252384" y="15240"/>
                    <a:pt x="224682" y="16510"/>
                    <a:pt x="198437" y="19050"/>
                  </a:cubicBezTo>
                  <a:cubicBezTo>
                    <a:pt x="159070" y="21590"/>
                    <a:pt x="118244" y="24130"/>
                    <a:pt x="78877" y="27940"/>
                  </a:cubicBezTo>
                  <a:cubicBezTo>
                    <a:pt x="55549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702"/>
                    <a:pt x="6565" y="83165"/>
                    <a:pt x="5295" y="95086"/>
                  </a:cubicBezTo>
                  <a:cubicBezTo>
                    <a:pt x="4025" y="102130"/>
                    <a:pt x="5295" y="109717"/>
                    <a:pt x="4025" y="116761"/>
                  </a:cubicBezTo>
                  <a:cubicBezTo>
                    <a:pt x="-3595" y="152525"/>
                    <a:pt x="1485" y="595236"/>
                    <a:pt x="4025" y="631541"/>
                  </a:cubicBezTo>
                  <a:cubicBezTo>
                    <a:pt x="2755" y="660261"/>
                    <a:pt x="7835" y="688438"/>
                    <a:pt x="7835" y="717158"/>
                  </a:cubicBezTo>
                  <a:cubicBezTo>
                    <a:pt x="7835" y="730704"/>
                    <a:pt x="11645" y="744793"/>
                    <a:pt x="4025" y="773014"/>
                  </a:cubicBezTo>
                  <a:cubicBezTo>
                    <a:pt x="1485" y="781903"/>
                    <a:pt x="6565" y="788253"/>
                    <a:pt x="15455" y="789523"/>
                  </a:cubicBezTo>
                  <a:cubicBezTo>
                    <a:pt x="25615" y="790793"/>
                    <a:pt x="34505" y="790793"/>
                    <a:pt x="44665" y="790793"/>
                  </a:cubicBezTo>
                  <a:cubicBezTo>
                    <a:pt x="90542" y="792064"/>
                    <a:pt x="137199" y="792064"/>
                    <a:pt x="185314" y="793333"/>
                  </a:cubicBezTo>
                  <a:cubicBezTo>
                    <a:pt x="211559" y="794603"/>
                    <a:pt x="237804" y="795873"/>
                    <a:pt x="262591" y="797143"/>
                  </a:cubicBezTo>
                  <a:cubicBezTo>
                    <a:pt x="306332" y="798414"/>
                    <a:pt x="348615" y="798414"/>
                    <a:pt x="392357" y="799683"/>
                  </a:cubicBezTo>
                  <a:cubicBezTo>
                    <a:pt x="409853" y="799683"/>
                    <a:pt x="425892" y="799683"/>
                    <a:pt x="443388" y="798414"/>
                  </a:cubicBezTo>
                  <a:cubicBezTo>
                    <a:pt x="450678" y="798414"/>
                    <a:pt x="459427" y="797143"/>
                    <a:pt x="466717" y="797143"/>
                  </a:cubicBezTo>
                  <a:cubicBezTo>
                    <a:pt x="495878" y="798414"/>
                    <a:pt x="1079095" y="789523"/>
                    <a:pt x="1108256" y="790793"/>
                  </a:cubicBezTo>
                  <a:cubicBezTo>
                    <a:pt x="1149081" y="792064"/>
                    <a:pt x="1261351" y="792064"/>
                    <a:pt x="1302176" y="792064"/>
                  </a:cubicBezTo>
                  <a:cubicBezTo>
                    <a:pt x="1318214" y="792064"/>
                    <a:pt x="1332795" y="790793"/>
                    <a:pt x="1348833" y="790793"/>
                  </a:cubicBezTo>
                  <a:cubicBezTo>
                    <a:pt x="1375078" y="792064"/>
                    <a:pt x="1401323" y="793333"/>
                    <a:pt x="1427568" y="794603"/>
                  </a:cubicBezTo>
                  <a:cubicBezTo>
                    <a:pt x="1484431" y="797143"/>
                    <a:pt x="1539837" y="794603"/>
                    <a:pt x="1596701" y="798414"/>
                  </a:cubicBezTo>
                  <a:cubicBezTo>
                    <a:pt x="1691474" y="803493"/>
                    <a:pt x="1787705" y="797143"/>
                    <a:pt x="1882164" y="802223"/>
                  </a:cubicBezTo>
                  <a:cubicBezTo>
                    <a:pt x="1902484" y="803493"/>
                    <a:pt x="1922804" y="802223"/>
                    <a:pt x="1945664" y="802223"/>
                  </a:cubicBezTo>
                  <a:cubicBezTo>
                    <a:pt x="1945664" y="778093"/>
                    <a:pt x="1945664" y="765393"/>
                    <a:pt x="1945664" y="745335"/>
                  </a:cubicBezTo>
                  <a:cubicBezTo>
                    <a:pt x="1944394" y="717699"/>
                    <a:pt x="1941854" y="691689"/>
                    <a:pt x="1941854" y="663512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14" name="Freeform 14"/>
          <p:cNvSpPr/>
          <p:nvPr/>
        </p:nvSpPr>
        <p:spPr>
          <a:xfrm rot="-8100000">
            <a:off x="850069" y="2529399"/>
            <a:ext cx="918454" cy="988914"/>
          </a:xfrm>
          <a:custGeom>
            <a:avLst/>
            <a:gdLst/>
            <a:ahLst/>
            <a:cxnLst/>
            <a:rect l="l" t="t" r="r" b="b"/>
            <a:pathLst>
              <a:path w="918454" h="988914">
                <a:moveTo>
                  <a:pt x="0" y="0"/>
                </a:moveTo>
                <a:lnTo>
                  <a:pt x="918454" y="0"/>
                </a:lnTo>
                <a:lnTo>
                  <a:pt x="918454" y="988914"/>
                </a:lnTo>
                <a:lnTo>
                  <a:pt x="0" y="98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4275998">
            <a:off x="16833094" y="665789"/>
            <a:ext cx="674107" cy="725822"/>
          </a:xfrm>
          <a:custGeom>
            <a:avLst/>
            <a:gdLst/>
            <a:ahLst/>
            <a:cxnLst/>
            <a:rect l="l" t="t" r="r" b="b"/>
            <a:pathLst>
              <a:path w="674107" h="725822">
                <a:moveTo>
                  <a:pt x="0" y="0"/>
                </a:moveTo>
                <a:lnTo>
                  <a:pt x="674107" y="0"/>
                </a:lnTo>
                <a:lnTo>
                  <a:pt x="674107" y="725822"/>
                </a:lnTo>
                <a:lnTo>
                  <a:pt x="0" y="7258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346883">
            <a:off x="-708793" y="7417359"/>
            <a:ext cx="3474986" cy="3668411"/>
          </a:xfrm>
          <a:custGeom>
            <a:avLst/>
            <a:gdLst/>
            <a:ahLst/>
            <a:cxnLst/>
            <a:rect l="l" t="t" r="r" b="b"/>
            <a:pathLst>
              <a:path w="3474986" h="3668411">
                <a:moveTo>
                  <a:pt x="0" y="0"/>
                </a:moveTo>
                <a:lnTo>
                  <a:pt x="3474986" y="0"/>
                </a:lnTo>
                <a:lnTo>
                  <a:pt x="3474986" y="3668411"/>
                </a:lnTo>
                <a:lnTo>
                  <a:pt x="0" y="3668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16860" flipH="1">
            <a:off x="15228908" y="7717596"/>
            <a:ext cx="4060783" cy="2598901"/>
          </a:xfrm>
          <a:custGeom>
            <a:avLst/>
            <a:gdLst/>
            <a:ahLst/>
            <a:cxnLst/>
            <a:rect l="l" t="t" r="r" b="b"/>
            <a:pathLst>
              <a:path w="4060783" h="2598901">
                <a:moveTo>
                  <a:pt x="4060784" y="0"/>
                </a:moveTo>
                <a:lnTo>
                  <a:pt x="0" y="0"/>
                </a:lnTo>
                <a:lnTo>
                  <a:pt x="0" y="2598901"/>
                </a:lnTo>
                <a:lnTo>
                  <a:pt x="4060784" y="2598901"/>
                </a:lnTo>
                <a:lnTo>
                  <a:pt x="40607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630191" y="4166839"/>
            <a:ext cx="3814296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</a:pPr>
            <a:r>
              <a:rPr lang="en-US" sz="62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AGING P</a:t>
            </a:r>
            <a:r>
              <a:rPr lang="en-US" sz="6200" u="none" strike="noStrike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RINT COLLECTION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67054" y="4175186"/>
            <a:ext cx="3814296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</a:pPr>
            <a:r>
              <a:rPr lang="en-US" sz="62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CIRCULATION TRENDS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908312" y="4175186"/>
            <a:ext cx="3814296" cy="161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00"/>
              </a:lnSpc>
            </a:pPr>
            <a:r>
              <a:rPr lang="en-US" sz="62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MISSING TITLES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2218234" y="882777"/>
            <a:ext cx="13851532" cy="2301809"/>
            <a:chOff x="0" y="0"/>
            <a:chExt cx="18468709" cy="3069078"/>
          </a:xfrm>
        </p:grpSpPr>
        <p:sp>
          <p:nvSpPr>
            <p:cNvPr id="22" name="TextBox 22"/>
            <p:cNvSpPr txBox="1"/>
            <p:nvPr/>
          </p:nvSpPr>
          <p:spPr>
            <a:xfrm>
              <a:off x="0" y="161925"/>
              <a:ext cx="18468709" cy="1666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000"/>
                </a:lnSpc>
                <a:spcBef>
                  <a:spcPct val="0"/>
                </a:spcBef>
              </a:pPr>
              <a:r>
                <a:rPr lang="en-US" sz="9000">
                  <a:solidFill>
                    <a:srgbClr val="F5E9DA"/>
                  </a:solidFill>
                  <a:latin typeface="Slopes"/>
                  <a:ea typeface="Slopes"/>
                  <a:cs typeface="Slopes"/>
                  <a:sym typeface="Slopes"/>
                </a:rPr>
                <a:t>COLLECTION REALITY CHECK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2060487"/>
              <a:ext cx="18468709" cy="10085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4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680403" y="2349500"/>
            <a:ext cx="9219650" cy="160730"/>
            <a:chOff x="0" y="0"/>
            <a:chExt cx="10490200" cy="182880"/>
          </a:xfrm>
        </p:grpSpPr>
        <p:sp>
          <p:nvSpPr>
            <p:cNvPr id="25" name="Freeform 25"/>
            <p:cNvSpPr/>
            <p:nvPr/>
          </p:nvSpPr>
          <p:spPr>
            <a:xfrm>
              <a:off x="183716" y="61666"/>
              <a:ext cx="10123199" cy="85341"/>
            </a:xfrm>
            <a:custGeom>
              <a:avLst/>
              <a:gdLst/>
              <a:ahLst/>
              <a:cxnLst/>
              <a:rect l="l" t="t" r="r" b="b"/>
              <a:pathLst>
                <a:path w="10123199" h="85341">
                  <a:moveTo>
                    <a:pt x="91858" y="9454"/>
                  </a:moveTo>
                  <a:cubicBezTo>
                    <a:pt x="6848025" y="-9596"/>
                    <a:pt x="9277673" y="4374"/>
                    <a:pt x="9838007" y="14534"/>
                  </a:cubicBezTo>
                  <a:cubicBezTo>
                    <a:pt x="9966609" y="17074"/>
                    <a:pt x="10026317" y="13264"/>
                    <a:pt x="10072246" y="22154"/>
                  </a:cubicBezTo>
                  <a:cubicBezTo>
                    <a:pt x="10104396" y="28504"/>
                    <a:pt x="10122767" y="39934"/>
                    <a:pt x="10122767" y="47554"/>
                  </a:cubicBezTo>
                  <a:cubicBezTo>
                    <a:pt x="10122767" y="55174"/>
                    <a:pt x="10095210" y="64064"/>
                    <a:pt x="10072246" y="67874"/>
                  </a:cubicBezTo>
                  <a:cubicBezTo>
                    <a:pt x="10049281" y="71684"/>
                    <a:pt x="10012538" y="71684"/>
                    <a:pt x="9989573" y="67874"/>
                  </a:cubicBezTo>
                  <a:cubicBezTo>
                    <a:pt x="9966609" y="64064"/>
                    <a:pt x="9934459" y="47554"/>
                    <a:pt x="9939051" y="39934"/>
                  </a:cubicBezTo>
                  <a:cubicBezTo>
                    <a:pt x="9943644" y="33584"/>
                    <a:pt x="9971201" y="24694"/>
                    <a:pt x="9994166" y="22154"/>
                  </a:cubicBezTo>
                  <a:cubicBezTo>
                    <a:pt x="10017130" y="19614"/>
                    <a:pt x="10058467" y="19614"/>
                    <a:pt x="10081432" y="23424"/>
                  </a:cubicBezTo>
                  <a:cubicBezTo>
                    <a:pt x="10104396" y="27234"/>
                    <a:pt x="10122767" y="37394"/>
                    <a:pt x="10122767" y="43744"/>
                  </a:cubicBezTo>
                  <a:cubicBezTo>
                    <a:pt x="10122767" y="51364"/>
                    <a:pt x="10108988" y="61524"/>
                    <a:pt x="10086024" y="65334"/>
                  </a:cubicBezTo>
                  <a:cubicBezTo>
                    <a:pt x="10063059" y="69144"/>
                    <a:pt x="9998759" y="69144"/>
                    <a:pt x="9975795" y="65334"/>
                  </a:cubicBezTo>
                  <a:cubicBezTo>
                    <a:pt x="9952830" y="61524"/>
                    <a:pt x="9934459" y="50094"/>
                    <a:pt x="9939051" y="42474"/>
                  </a:cubicBezTo>
                  <a:cubicBezTo>
                    <a:pt x="9943644" y="34854"/>
                    <a:pt x="9984980" y="20884"/>
                    <a:pt x="10012538" y="19614"/>
                  </a:cubicBezTo>
                  <a:cubicBezTo>
                    <a:pt x="10044688" y="18344"/>
                    <a:pt x="10118175" y="33584"/>
                    <a:pt x="10122767" y="42474"/>
                  </a:cubicBezTo>
                  <a:cubicBezTo>
                    <a:pt x="10127361" y="51364"/>
                    <a:pt x="10095210" y="62794"/>
                    <a:pt x="10030909" y="70414"/>
                  </a:cubicBezTo>
                  <a:cubicBezTo>
                    <a:pt x="9645105" y="116134"/>
                    <a:pt x="6898547" y="42474"/>
                    <a:pt x="5277250" y="39934"/>
                  </a:cubicBezTo>
                  <a:cubicBezTo>
                    <a:pt x="3587061" y="37394"/>
                    <a:pt x="496034" y="102164"/>
                    <a:pt x="91858" y="60254"/>
                  </a:cubicBezTo>
                  <a:cubicBezTo>
                    <a:pt x="27558" y="53904"/>
                    <a:pt x="0" y="45014"/>
                    <a:pt x="0" y="37394"/>
                  </a:cubicBezTo>
                  <a:cubicBezTo>
                    <a:pt x="0" y="28504"/>
                    <a:pt x="91858" y="9454"/>
                    <a:pt x="91858" y="9454"/>
                  </a:cubicBezTo>
                </a:path>
              </a:pathLst>
            </a:custGeom>
            <a:solidFill>
              <a:srgbClr val="F6B470"/>
            </a:solidFill>
            <a:ln cap="sq">
              <a:noFill/>
              <a:prstDash val="solid"/>
              <a:miter/>
            </a:ln>
          </p:spPr>
        </p:sp>
      </p:grpSp>
      <p:sp>
        <p:nvSpPr>
          <p:cNvPr id="26" name="TextBox 26"/>
          <p:cNvSpPr txBox="1"/>
          <p:nvPr/>
        </p:nvSpPr>
        <p:spPr>
          <a:xfrm>
            <a:off x="7149205" y="6454729"/>
            <a:ext cx="3989590" cy="182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Wha</a:t>
            </a:r>
            <a:r>
              <a:rPr lang="en-US" sz="28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t should every academic library own in terms of “classic canon”?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62572" y="6226129"/>
            <a:ext cx="3749533" cy="2279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640"/>
              </a:lnSpc>
            </a:pPr>
            <a:r>
              <a:rPr lang="en-US" sz="28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How do we balance canon, our evolving curriculum, and what our community wants?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08312" y="6221696"/>
            <a:ext cx="4041557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How do we support search and retrieval from catalog that is consistent and accurate?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960720" y="2778111"/>
            <a:ext cx="8426963" cy="51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</a:pPr>
            <a:r>
              <a:rPr lang="en-US" sz="3000">
                <a:solidFill>
                  <a:srgbClr val="F5E9DA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Starting point: small scale, fun, engaging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316308"/>
            <a:ext cx="4960588" cy="4941992"/>
            <a:chOff x="0" y="0"/>
            <a:chExt cx="2714208" cy="2704033"/>
          </a:xfrm>
        </p:grpSpPr>
        <p:sp>
          <p:nvSpPr>
            <p:cNvPr id="3" name="Freeform 3"/>
            <p:cNvSpPr/>
            <p:nvPr/>
          </p:nvSpPr>
          <p:spPr>
            <a:xfrm>
              <a:off x="16510" y="11430"/>
              <a:ext cx="2683728" cy="2679903"/>
            </a:xfrm>
            <a:custGeom>
              <a:avLst/>
              <a:gdLst/>
              <a:ahLst/>
              <a:cxnLst/>
              <a:rect l="l" t="t" r="r" b="b"/>
              <a:pathLst>
                <a:path w="2683728" h="2679903">
                  <a:moveTo>
                    <a:pt x="1270" y="0"/>
                  </a:moveTo>
                  <a:lnTo>
                    <a:pt x="2683728" y="15240"/>
                  </a:lnTo>
                  <a:lnTo>
                    <a:pt x="2651978" y="2679903"/>
                  </a:lnTo>
                  <a:lnTo>
                    <a:pt x="968797" y="2679903"/>
                  </a:lnTo>
                  <a:lnTo>
                    <a:pt x="0" y="2653233"/>
                  </a:lnTo>
                  <a:lnTo>
                    <a:pt x="11430" y="857493"/>
                  </a:lnTo>
                  <a:close/>
                </a:path>
              </a:pathLst>
            </a:custGeom>
          </p:spPr>
        </p:sp>
        <p:sp>
          <p:nvSpPr>
            <p:cNvPr id="4" name="Freeform 4"/>
            <p:cNvSpPr/>
            <p:nvPr/>
          </p:nvSpPr>
          <p:spPr>
            <a:xfrm>
              <a:off x="1080" y="0"/>
              <a:ext cx="2710837" cy="2704033"/>
            </a:xfrm>
            <a:custGeom>
              <a:avLst/>
              <a:gdLst/>
              <a:ahLst/>
              <a:cxnLst/>
              <a:rect l="l" t="t" r="r" b="b"/>
              <a:pathLst>
                <a:path w="2710837" h="2704033">
                  <a:moveTo>
                    <a:pt x="2677568" y="2678633"/>
                  </a:moveTo>
                  <a:cubicBezTo>
                    <a:pt x="2675028" y="2682443"/>
                    <a:pt x="2671218" y="2687523"/>
                    <a:pt x="2667408" y="2691333"/>
                  </a:cubicBezTo>
                  <a:cubicBezTo>
                    <a:pt x="2663598" y="2693873"/>
                    <a:pt x="2658518" y="2696413"/>
                    <a:pt x="2654708" y="2696413"/>
                  </a:cubicBezTo>
                  <a:cubicBezTo>
                    <a:pt x="2558612" y="2695143"/>
                    <a:pt x="2445707" y="2701493"/>
                    <a:pt x="2330713" y="2704033"/>
                  </a:cubicBezTo>
                  <a:cubicBezTo>
                    <a:pt x="2295169" y="2704033"/>
                    <a:pt x="2257534" y="2702763"/>
                    <a:pt x="2221990" y="2702763"/>
                  </a:cubicBezTo>
                  <a:cubicBezTo>
                    <a:pt x="2142539" y="2701493"/>
                    <a:pt x="2063088" y="2700223"/>
                    <a:pt x="1983637" y="2700223"/>
                  </a:cubicBezTo>
                  <a:lnTo>
                    <a:pt x="1724376" y="2700223"/>
                  </a:lnTo>
                  <a:cubicBezTo>
                    <a:pt x="1665833" y="2700223"/>
                    <a:pt x="1609381" y="2698953"/>
                    <a:pt x="1550838" y="2698953"/>
                  </a:cubicBezTo>
                  <a:cubicBezTo>
                    <a:pt x="1500659" y="2698953"/>
                    <a:pt x="1448388" y="2698953"/>
                    <a:pt x="1398209" y="2700223"/>
                  </a:cubicBezTo>
                  <a:lnTo>
                    <a:pt x="1366846" y="2700223"/>
                  </a:lnTo>
                  <a:cubicBezTo>
                    <a:pt x="1293668" y="2698953"/>
                    <a:pt x="478250" y="2697683"/>
                    <a:pt x="405071" y="2695143"/>
                  </a:cubicBezTo>
                  <a:cubicBezTo>
                    <a:pt x="361164" y="2693873"/>
                    <a:pt x="317257" y="2688793"/>
                    <a:pt x="273350" y="2686253"/>
                  </a:cubicBezTo>
                  <a:cubicBezTo>
                    <a:pt x="193899" y="2681173"/>
                    <a:pt x="114448" y="2677363"/>
                    <a:pt x="40830" y="2672283"/>
                  </a:cubicBezTo>
                  <a:cubicBezTo>
                    <a:pt x="31940" y="2671013"/>
                    <a:pt x="23050" y="2668473"/>
                    <a:pt x="15430" y="2664663"/>
                  </a:cubicBezTo>
                  <a:cubicBezTo>
                    <a:pt x="4000" y="2659583"/>
                    <a:pt x="-1080" y="2648153"/>
                    <a:pt x="190" y="2629433"/>
                  </a:cubicBezTo>
                  <a:cubicBezTo>
                    <a:pt x="1460" y="2509163"/>
                    <a:pt x="2730" y="2386819"/>
                    <a:pt x="2730" y="2266548"/>
                  </a:cubicBezTo>
                  <a:cubicBezTo>
                    <a:pt x="4000" y="2144204"/>
                    <a:pt x="16700" y="860628"/>
                    <a:pt x="16700" y="738284"/>
                  </a:cubicBezTo>
                  <a:cubicBezTo>
                    <a:pt x="17970" y="620087"/>
                    <a:pt x="19240" y="501890"/>
                    <a:pt x="17970" y="381620"/>
                  </a:cubicBezTo>
                  <a:cubicBezTo>
                    <a:pt x="16700" y="263423"/>
                    <a:pt x="15430" y="147300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70540" y="3810"/>
                    <a:pt x="116538" y="2540"/>
                  </a:cubicBezTo>
                  <a:cubicBezTo>
                    <a:pt x="181354" y="0"/>
                    <a:pt x="248260" y="0"/>
                    <a:pt x="313075" y="0"/>
                  </a:cubicBezTo>
                  <a:cubicBezTo>
                    <a:pt x="394617" y="1270"/>
                    <a:pt x="1218398" y="3810"/>
                    <a:pt x="1299940" y="5080"/>
                  </a:cubicBezTo>
                  <a:cubicBezTo>
                    <a:pt x="1379391" y="6350"/>
                    <a:pt x="1458842" y="6350"/>
                    <a:pt x="1538293" y="6350"/>
                  </a:cubicBezTo>
                  <a:cubicBezTo>
                    <a:pt x="1582200" y="6350"/>
                    <a:pt x="1626108" y="6350"/>
                    <a:pt x="1670015" y="7620"/>
                  </a:cubicBezTo>
                  <a:cubicBezTo>
                    <a:pt x="1755738" y="10160"/>
                    <a:pt x="1843552" y="8890"/>
                    <a:pt x="1929276" y="1270"/>
                  </a:cubicBezTo>
                  <a:cubicBezTo>
                    <a:pt x="1964820" y="-1270"/>
                    <a:pt x="2000364" y="1270"/>
                    <a:pt x="2035907" y="1270"/>
                  </a:cubicBezTo>
                  <a:cubicBezTo>
                    <a:pt x="2115358" y="1270"/>
                    <a:pt x="2194809" y="0"/>
                    <a:pt x="2274261" y="2540"/>
                  </a:cubicBezTo>
                  <a:cubicBezTo>
                    <a:pt x="2374620" y="5080"/>
                    <a:pt x="2472888" y="12700"/>
                    <a:pt x="2573247" y="16510"/>
                  </a:cubicBezTo>
                  <a:cubicBezTo>
                    <a:pt x="2617154" y="19050"/>
                    <a:pt x="2645818" y="17780"/>
                    <a:pt x="2672488" y="20320"/>
                  </a:cubicBezTo>
                  <a:cubicBezTo>
                    <a:pt x="2681378" y="21590"/>
                    <a:pt x="2690268" y="24130"/>
                    <a:pt x="2699158" y="26670"/>
                  </a:cubicBezTo>
                  <a:cubicBezTo>
                    <a:pt x="2706778" y="29210"/>
                    <a:pt x="2710588" y="35560"/>
                    <a:pt x="2710588" y="45720"/>
                  </a:cubicBezTo>
                  <a:cubicBezTo>
                    <a:pt x="2711858" y="91312"/>
                    <a:pt x="2708048" y="153521"/>
                    <a:pt x="2704238" y="215730"/>
                  </a:cubicBezTo>
                  <a:cubicBezTo>
                    <a:pt x="2700428" y="267570"/>
                    <a:pt x="2699158" y="321485"/>
                    <a:pt x="2697888" y="373325"/>
                  </a:cubicBezTo>
                  <a:cubicBezTo>
                    <a:pt x="2695348" y="460418"/>
                    <a:pt x="2694078" y="547510"/>
                    <a:pt x="2692808" y="634602"/>
                  </a:cubicBezTo>
                  <a:cubicBezTo>
                    <a:pt x="2691538" y="715474"/>
                    <a:pt x="2690268" y="796346"/>
                    <a:pt x="2690268" y="877217"/>
                  </a:cubicBezTo>
                  <a:cubicBezTo>
                    <a:pt x="2690268" y="1012003"/>
                    <a:pt x="2678838" y="2305947"/>
                    <a:pt x="2677568" y="2440733"/>
                  </a:cubicBezTo>
                  <a:cubicBezTo>
                    <a:pt x="2680108" y="2527825"/>
                    <a:pt x="2678838" y="2614918"/>
                    <a:pt x="2677568" y="2678633"/>
                  </a:cubicBezTo>
                  <a:close/>
                  <a:moveTo>
                    <a:pt x="16700" y="2648153"/>
                  </a:moveTo>
                  <a:cubicBezTo>
                    <a:pt x="21780" y="2649423"/>
                    <a:pt x="28130" y="2651963"/>
                    <a:pt x="35750" y="2651963"/>
                  </a:cubicBezTo>
                  <a:cubicBezTo>
                    <a:pt x="112357" y="2657043"/>
                    <a:pt x="198080" y="2662123"/>
                    <a:pt x="281713" y="2665933"/>
                  </a:cubicBezTo>
                  <a:cubicBezTo>
                    <a:pt x="321438" y="2668473"/>
                    <a:pt x="361164" y="2672283"/>
                    <a:pt x="402980" y="2673553"/>
                  </a:cubicBezTo>
                  <a:cubicBezTo>
                    <a:pt x="430161" y="2674823"/>
                    <a:pt x="1199581" y="2671013"/>
                    <a:pt x="1224671" y="2672283"/>
                  </a:cubicBezTo>
                  <a:cubicBezTo>
                    <a:pt x="1268578" y="2673553"/>
                    <a:pt x="1312485" y="2676093"/>
                    <a:pt x="1356392" y="2677363"/>
                  </a:cubicBezTo>
                  <a:cubicBezTo>
                    <a:pt x="1377300" y="2678633"/>
                    <a:pt x="1396118" y="2678633"/>
                    <a:pt x="1417026" y="2678633"/>
                  </a:cubicBezTo>
                  <a:cubicBezTo>
                    <a:pt x="1511113" y="2678633"/>
                    <a:pt x="1603108" y="2677363"/>
                    <a:pt x="1697195" y="2678633"/>
                  </a:cubicBezTo>
                  <a:cubicBezTo>
                    <a:pt x="1732739" y="2678633"/>
                    <a:pt x="1770374" y="2681173"/>
                    <a:pt x="1805918" y="2681173"/>
                  </a:cubicBezTo>
                  <a:cubicBezTo>
                    <a:pt x="1860279" y="2681173"/>
                    <a:pt x="1912549" y="2677363"/>
                    <a:pt x="1966911" y="2677363"/>
                  </a:cubicBezTo>
                  <a:cubicBezTo>
                    <a:pt x="2031726" y="2677363"/>
                    <a:pt x="2094450" y="2678633"/>
                    <a:pt x="2159266" y="2678633"/>
                  </a:cubicBezTo>
                  <a:cubicBezTo>
                    <a:pt x="2244989" y="2678633"/>
                    <a:pt x="2332803" y="2678633"/>
                    <a:pt x="2418527" y="2677363"/>
                  </a:cubicBezTo>
                  <a:cubicBezTo>
                    <a:pt x="2495887" y="2676093"/>
                    <a:pt x="2571156" y="2673553"/>
                    <a:pt x="2639468" y="2671013"/>
                  </a:cubicBezTo>
                  <a:cubicBezTo>
                    <a:pt x="2644548" y="2671013"/>
                    <a:pt x="2649628" y="2668473"/>
                    <a:pt x="2655978" y="2667203"/>
                  </a:cubicBezTo>
                  <a:cubicBezTo>
                    <a:pt x="2655978" y="2654503"/>
                    <a:pt x="2657248" y="2641803"/>
                    <a:pt x="2657248" y="2623212"/>
                  </a:cubicBezTo>
                  <a:lnTo>
                    <a:pt x="2657248" y="2558930"/>
                  </a:lnTo>
                  <a:cubicBezTo>
                    <a:pt x="2658518" y="2453175"/>
                    <a:pt x="2661058" y="2345346"/>
                    <a:pt x="2659788" y="2239591"/>
                  </a:cubicBezTo>
                  <a:cubicBezTo>
                    <a:pt x="2658518" y="2090290"/>
                    <a:pt x="2671218" y="783904"/>
                    <a:pt x="2675028" y="634602"/>
                  </a:cubicBezTo>
                  <a:cubicBezTo>
                    <a:pt x="2677568" y="547510"/>
                    <a:pt x="2680108" y="460418"/>
                    <a:pt x="2680108" y="373325"/>
                  </a:cubicBezTo>
                  <a:cubicBezTo>
                    <a:pt x="2680108" y="300748"/>
                    <a:pt x="2681378" y="230245"/>
                    <a:pt x="2688998" y="159741"/>
                  </a:cubicBezTo>
                  <a:cubicBezTo>
                    <a:pt x="2692808" y="118269"/>
                    <a:pt x="2695348" y="76796"/>
                    <a:pt x="2690268" y="48260"/>
                  </a:cubicBezTo>
                  <a:cubicBezTo>
                    <a:pt x="2682648" y="48260"/>
                    <a:pt x="2676298" y="46990"/>
                    <a:pt x="2668678" y="46990"/>
                  </a:cubicBezTo>
                  <a:cubicBezTo>
                    <a:pt x="2635658" y="44450"/>
                    <a:pt x="2587883" y="44450"/>
                    <a:pt x="2531431" y="39370"/>
                  </a:cubicBezTo>
                  <a:cubicBezTo>
                    <a:pt x="2426890" y="31750"/>
                    <a:pt x="2320258" y="26670"/>
                    <a:pt x="2215718" y="26670"/>
                  </a:cubicBezTo>
                  <a:cubicBezTo>
                    <a:pt x="2142539" y="26670"/>
                    <a:pt x="2067270" y="30480"/>
                    <a:pt x="1994091" y="22860"/>
                  </a:cubicBezTo>
                  <a:lnTo>
                    <a:pt x="1973183" y="22860"/>
                  </a:lnTo>
                  <a:cubicBezTo>
                    <a:pt x="1912549" y="26670"/>
                    <a:pt x="1847734" y="31750"/>
                    <a:pt x="1785010" y="33020"/>
                  </a:cubicBezTo>
                  <a:cubicBezTo>
                    <a:pt x="1716012" y="34290"/>
                    <a:pt x="1649106" y="30480"/>
                    <a:pt x="1580110" y="29210"/>
                  </a:cubicBezTo>
                  <a:cubicBezTo>
                    <a:pt x="1515294" y="27940"/>
                    <a:pt x="1450479" y="26670"/>
                    <a:pt x="1387755" y="26670"/>
                  </a:cubicBezTo>
                  <a:cubicBezTo>
                    <a:pt x="1364755" y="26670"/>
                    <a:pt x="1343847" y="27940"/>
                    <a:pt x="1320848" y="26670"/>
                  </a:cubicBezTo>
                  <a:cubicBezTo>
                    <a:pt x="1241397" y="25400"/>
                    <a:pt x="419707" y="22860"/>
                    <a:pt x="338165" y="22860"/>
                  </a:cubicBezTo>
                  <a:cubicBezTo>
                    <a:pt x="267077" y="21590"/>
                    <a:pt x="195989" y="22860"/>
                    <a:pt x="124902" y="22860"/>
                  </a:cubicBezTo>
                  <a:cubicBezTo>
                    <a:pt x="87267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5091"/>
                    <a:pt x="30670" y="151447"/>
                    <a:pt x="33210" y="215729"/>
                  </a:cubicBezTo>
                  <a:cubicBezTo>
                    <a:pt x="35750" y="331853"/>
                    <a:pt x="37020" y="447976"/>
                    <a:pt x="37020" y="564099"/>
                  </a:cubicBezTo>
                  <a:cubicBezTo>
                    <a:pt x="37020" y="638750"/>
                    <a:pt x="35750" y="711327"/>
                    <a:pt x="34480" y="785977"/>
                  </a:cubicBezTo>
                  <a:cubicBezTo>
                    <a:pt x="33210" y="858554"/>
                    <a:pt x="21780" y="2088216"/>
                    <a:pt x="20510" y="2158719"/>
                  </a:cubicBezTo>
                  <a:lnTo>
                    <a:pt x="20510" y="2295579"/>
                  </a:lnTo>
                  <a:cubicBezTo>
                    <a:pt x="20510" y="2399260"/>
                    <a:pt x="19240" y="2505015"/>
                    <a:pt x="19240" y="2608697"/>
                  </a:cubicBezTo>
                  <a:cubicBezTo>
                    <a:pt x="19240" y="2623212"/>
                    <a:pt x="17970" y="2635654"/>
                    <a:pt x="16700" y="2648153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63706" y="4316308"/>
            <a:ext cx="4960588" cy="4941992"/>
            <a:chOff x="0" y="0"/>
            <a:chExt cx="2714208" cy="2704033"/>
          </a:xfrm>
        </p:grpSpPr>
        <p:sp>
          <p:nvSpPr>
            <p:cNvPr id="6" name="Freeform 6"/>
            <p:cNvSpPr/>
            <p:nvPr/>
          </p:nvSpPr>
          <p:spPr>
            <a:xfrm>
              <a:off x="16510" y="11430"/>
              <a:ext cx="2683728" cy="2679903"/>
            </a:xfrm>
            <a:custGeom>
              <a:avLst/>
              <a:gdLst/>
              <a:ahLst/>
              <a:cxnLst/>
              <a:rect l="l" t="t" r="r" b="b"/>
              <a:pathLst>
                <a:path w="2683728" h="2679903">
                  <a:moveTo>
                    <a:pt x="1270" y="0"/>
                  </a:moveTo>
                  <a:lnTo>
                    <a:pt x="2683728" y="15240"/>
                  </a:lnTo>
                  <a:lnTo>
                    <a:pt x="2651978" y="2679903"/>
                  </a:lnTo>
                  <a:lnTo>
                    <a:pt x="968797" y="2679903"/>
                  </a:lnTo>
                  <a:lnTo>
                    <a:pt x="0" y="2653233"/>
                  </a:lnTo>
                  <a:lnTo>
                    <a:pt x="11430" y="857493"/>
                  </a:lnTo>
                  <a:close/>
                </a:path>
              </a:pathLst>
            </a:custGeom>
          </p:spPr>
        </p:sp>
        <p:sp>
          <p:nvSpPr>
            <p:cNvPr id="7" name="Freeform 7"/>
            <p:cNvSpPr/>
            <p:nvPr/>
          </p:nvSpPr>
          <p:spPr>
            <a:xfrm>
              <a:off x="1080" y="0"/>
              <a:ext cx="2710837" cy="2704033"/>
            </a:xfrm>
            <a:custGeom>
              <a:avLst/>
              <a:gdLst/>
              <a:ahLst/>
              <a:cxnLst/>
              <a:rect l="l" t="t" r="r" b="b"/>
              <a:pathLst>
                <a:path w="2710837" h="2704033">
                  <a:moveTo>
                    <a:pt x="2677568" y="2678633"/>
                  </a:moveTo>
                  <a:cubicBezTo>
                    <a:pt x="2675028" y="2682443"/>
                    <a:pt x="2671218" y="2687523"/>
                    <a:pt x="2667408" y="2691333"/>
                  </a:cubicBezTo>
                  <a:cubicBezTo>
                    <a:pt x="2663598" y="2693873"/>
                    <a:pt x="2658518" y="2696413"/>
                    <a:pt x="2654708" y="2696413"/>
                  </a:cubicBezTo>
                  <a:cubicBezTo>
                    <a:pt x="2558612" y="2695143"/>
                    <a:pt x="2445707" y="2701493"/>
                    <a:pt x="2330713" y="2704033"/>
                  </a:cubicBezTo>
                  <a:cubicBezTo>
                    <a:pt x="2295169" y="2704033"/>
                    <a:pt x="2257534" y="2702763"/>
                    <a:pt x="2221990" y="2702763"/>
                  </a:cubicBezTo>
                  <a:cubicBezTo>
                    <a:pt x="2142539" y="2701493"/>
                    <a:pt x="2063088" y="2700223"/>
                    <a:pt x="1983637" y="2700223"/>
                  </a:cubicBezTo>
                  <a:lnTo>
                    <a:pt x="1724376" y="2700223"/>
                  </a:lnTo>
                  <a:cubicBezTo>
                    <a:pt x="1665833" y="2700223"/>
                    <a:pt x="1609381" y="2698953"/>
                    <a:pt x="1550838" y="2698953"/>
                  </a:cubicBezTo>
                  <a:cubicBezTo>
                    <a:pt x="1500659" y="2698953"/>
                    <a:pt x="1448388" y="2698953"/>
                    <a:pt x="1398209" y="2700223"/>
                  </a:cubicBezTo>
                  <a:lnTo>
                    <a:pt x="1366846" y="2700223"/>
                  </a:lnTo>
                  <a:cubicBezTo>
                    <a:pt x="1293668" y="2698953"/>
                    <a:pt x="478250" y="2697683"/>
                    <a:pt x="405071" y="2695143"/>
                  </a:cubicBezTo>
                  <a:cubicBezTo>
                    <a:pt x="361164" y="2693873"/>
                    <a:pt x="317257" y="2688793"/>
                    <a:pt x="273350" y="2686253"/>
                  </a:cubicBezTo>
                  <a:cubicBezTo>
                    <a:pt x="193899" y="2681173"/>
                    <a:pt x="114448" y="2677363"/>
                    <a:pt x="40830" y="2672283"/>
                  </a:cubicBezTo>
                  <a:cubicBezTo>
                    <a:pt x="31940" y="2671013"/>
                    <a:pt x="23050" y="2668473"/>
                    <a:pt x="15430" y="2664663"/>
                  </a:cubicBezTo>
                  <a:cubicBezTo>
                    <a:pt x="4000" y="2659583"/>
                    <a:pt x="-1080" y="2648153"/>
                    <a:pt x="190" y="2629433"/>
                  </a:cubicBezTo>
                  <a:cubicBezTo>
                    <a:pt x="1460" y="2509163"/>
                    <a:pt x="2730" y="2386819"/>
                    <a:pt x="2730" y="2266548"/>
                  </a:cubicBezTo>
                  <a:cubicBezTo>
                    <a:pt x="4000" y="2144204"/>
                    <a:pt x="16700" y="860628"/>
                    <a:pt x="16700" y="738284"/>
                  </a:cubicBezTo>
                  <a:cubicBezTo>
                    <a:pt x="17970" y="620087"/>
                    <a:pt x="19240" y="501890"/>
                    <a:pt x="17970" y="381620"/>
                  </a:cubicBezTo>
                  <a:cubicBezTo>
                    <a:pt x="16700" y="263423"/>
                    <a:pt x="15430" y="147300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70540" y="3810"/>
                    <a:pt x="116538" y="2540"/>
                  </a:cubicBezTo>
                  <a:cubicBezTo>
                    <a:pt x="181354" y="0"/>
                    <a:pt x="248260" y="0"/>
                    <a:pt x="313075" y="0"/>
                  </a:cubicBezTo>
                  <a:cubicBezTo>
                    <a:pt x="394617" y="1270"/>
                    <a:pt x="1218398" y="3810"/>
                    <a:pt x="1299940" y="5080"/>
                  </a:cubicBezTo>
                  <a:cubicBezTo>
                    <a:pt x="1379391" y="6350"/>
                    <a:pt x="1458842" y="6350"/>
                    <a:pt x="1538293" y="6350"/>
                  </a:cubicBezTo>
                  <a:cubicBezTo>
                    <a:pt x="1582200" y="6350"/>
                    <a:pt x="1626108" y="6350"/>
                    <a:pt x="1670015" y="7620"/>
                  </a:cubicBezTo>
                  <a:cubicBezTo>
                    <a:pt x="1755738" y="10160"/>
                    <a:pt x="1843552" y="8890"/>
                    <a:pt x="1929276" y="1270"/>
                  </a:cubicBezTo>
                  <a:cubicBezTo>
                    <a:pt x="1964820" y="-1270"/>
                    <a:pt x="2000364" y="1270"/>
                    <a:pt x="2035907" y="1270"/>
                  </a:cubicBezTo>
                  <a:cubicBezTo>
                    <a:pt x="2115358" y="1270"/>
                    <a:pt x="2194809" y="0"/>
                    <a:pt x="2274261" y="2540"/>
                  </a:cubicBezTo>
                  <a:cubicBezTo>
                    <a:pt x="2374620" y="5080"/>
                    <a:pt x="2472888" y="12700"/>
                    <a:pt x="2573247" y="16510"/>
                  </a:cubicBezTo>
                  <a:cubicBezTo>
                    <a:pt x="2617154" y="19050"/>
                    <a:pt x="2645818" y="17780"/>
                    <a:pt x="2672488" y="20320"/>
                  </a:cubicBezTo>
                  <a:cubicBezTo>
                    <a:pt x="2681378" y="21590"/>
                    <a:pt x="2690268" y="24130"/>
                    <a:pt x="2699158" y="26670"/>
                  </a:cubicBezTo>
                  <a:cubicBezTo>
                    <a:pt x="2706778" y="29210"/>
                    <a:pt x="2710588" y="35560"/>
                    <a:pt x="2710588" y="45720"/>
                  </a:cubicBezTo>
                  <a:cubicBezTo>
                    <a:pt x="2711858" y="91312"/>
                    <a:pt x="2708048" y="153521"/>
                    <a:pt x="2704238" y="215730"/>
                  </a:cubicBezTo>
                  <a:cubicBezTo>
                    <a:pt x="2700428" y="267570"/>
                    <a:pt x="2699158" y="321485"/>
                    <a:pt x="2697888" y="373325"/>
                  </a:cubicBezTo>
                  <a:cubicBezTo>
                    <a:pt x="2695348" y="460418"/>
                    <a:pt x="2694078" y="547510"/>
                    <a:pt x="2692808" y="634602"/>
                  </a:cubicBezTo>
                  <a:cubicBezTo>
                    <a:pt x="2691538" y="715474"/>
                    <a:pt x="2690268" y="796346"/>
                    <a:pt x="2690268" y="877217"/>
                  </a:cubicBezTo>
                  <a:cubicBezTo>
                    <a:pt x="2690268" y="1012003"/>
                    <a:pt x="2678838" y="2305947"/>
                    <a:pt x="2677568" y="2440733"/>
                  </a:cubicBezTo>
                  <a:cubicBezTo>
                    <a:pt x="2680108" y="2527825"/>
                    <a:pt x="2678838" y="2614918"/>
                    <a:pt x="2677568" y="2678633"/>
                  </a:cubicBezTo>
                  <a:close/>
                  <a:moveTo>
                    <a:pt x="16700" y="2648153"/>
                  </a:moveTo>
                  <a:cubicBezTo>
                    <a:pt x="21780" y="2649423"/>
                    <a:pt x="28130" y="2651963"/>
                    <a:pt x="35750" y="2651963"/>
                  </a:cubicBezTo>
                  <a:cubicBezTo>
                    <a:pt x="112357" y="2657043"/>
                    <a:pt x="198080" y="2662123"/>
                    <a:pt x="281713" y="2665933"/>
                  </a:cubicBezTo>
                  <a:cubicBezTo>
                    <a:pt x="321438" y="2668473"/>
                    <a:pt x="361164" y="2672283"/>
                    <a:pt x="402980" y="2673553"/>
                  </a:cubicBezTo>
                  <a:cubicBezTo>
                    <a:pt x="430161" y="2674823"/>
                    <a:pt x="1199581" y="2671013"/>
                    <a:pt x="1224671" y="2672283"/>
                  </a:cubicBezTo>
                  <a:cubicBezTo>
                    <a:pt x="1268578" y="2673553"/>
                    <a:pt x="1312485" y="2676093"/>
                    <a:pt x="1356392" y="2677363"/>
                  </a:cubicBezTo>
                  <a:cubicBezTo>
                    <a:pt x="1377300" y="2678633"/>
                    <a:pt x="1396118" y="2678633"/>
                    <a:pt x="1417026" y="2678633"/>
                  </a:cubicBezTo>
                  <a:cubicBezTo>
                    <a:pt x="1511113" y="2678633"/>
                    <a:pt x="1603108" y="2677363"/>
                    <a:pt x="1697195" y="2678633"/>
                  </a:cubicBezTo>
                  <a:cubicBezTo>
                    <a:pt x="1732739" y="2678633"/>
                    <a:pt x="1770374" y="2681173"/>
                    <a:pt x="1805918" y="2681173"/>
                  </a:cubicBezTo>
                  <a:cubicBezTo>
                    <a:pt x="1860279" y="2681173"/>
                    <a:pt x="1912549" y="2677363"/>
                    <a:pt x="1966911" y="2677363"/>
                  </a:cubicBezTo>
                  <a:cubicBezTo>
                    <a:pt x="2031726" y="2677363"/>
                    <a:pt x="2094450" y="2678633"/>
                    <a:pt x="2159266" y="2678633"/>
                  </a:cubicBezTo>
                  <a:cubicBezTo>
                    <a:pt x="2244989" y="2678633"/>
                    <a:pt x="2332803" y="2678633"/>
                    <a:pt x="2418527" y="2677363"/>
                  </a:cubicBezTo>
                  <a:cubicBezTo>
                    <a:pt x="2495887" y="2676093"/>
                    <a:pt x="2571156" y="2673553"/>
                    <a:pt x="2639468" y="2671013"/>
                  </a:cubicBezTo>
                  <a:cubicBezTo>
                    <a:pt x="2644548" y="2671013"/>
                    <a:pt x="2649628" y="2668473"/>
                    <a:pt x="2655978" y="2667203"/>
                  </a:cubicBezTo>
                  <a:cubicBezTo>
                    <a:pt x="2655978" y="2654503"/>
                    <a:pt x="2657248" y="2641803"/>
                    <a:pt x="2657248" y="2623212"/>
                  </a:cubicBezTo>
                  <a:lnTo>
                    <a:pt x="2657248" y="2558930"/>
                  </a:lnTo>
                  <a:cubicBezTo>
                    <a:pt x="2658518" y="2453175"/>
                    <a:pt x="2661058" y="2345346"/>
                    <a:pt x="2659788" y="2239591"/>
                  </a:cubicBezTo>
                  <a:cubicBezTo>
                    <a:pt x="2658518" y="2090290"/>
                    <a:pt x="2671218" y="783904"/>
                    <a:pt x="2675028" y="634602"/>
                  </a:cubicBezTo>
                  <a:cubicBezTo>
                    <a:pt x="2677568" y="547510"/>
                    <a:pt x="2680108" y="460418"/>
                    <a:pt x="2680108" y="373325"/>
                  </a:cubicBezTo>
                  <a:cubicBezTo>
                    <a:pt x="2680108" y="300748"/>
                    <a:pt x="2681378" y="230245"/>
                    <a:pt x="2688998" y="159741"/>
                  </a:cubicBezTo>
                  <a:cubicBezTo>
                    <a:pt x="2692808" y="118269"/>
                    <a:pt x="2695348" y="76796"/>
                    <a:pt x="2690268" y="48260"/>
                  </a:cubicBezTo>
                  <a:cubicBezTo>
                    <a:pt x="2682648" y="48260"/>
                    <a:pt x="2676298" y="46990"/>
                    <a:pt x="2668678" y="46990"/>
                  </a:cubicBezTo>
                  <a:cubicBezTo>
                    <a:pt x="2635658" y="44450"/>
                    <a:pt x="2587883" y="44450"/>
                    <a:pt x="2531431" y="39370"/>
                  </a:cubicBezTo>
                  <a:cubicBezTo>
                    <a:pt x="2426890" y="31750"/>
                    <a:pt x="2320258" y="26670"/>
                    <a:pt x="2215718" y="26670"/>
                  </a:cubicBezTo>
                  <a:cubicBezTo>
                    <a:pt x="2142539" y="26670"/>
                    <a:pt x="2067270" y="30480"/>
                    <a:pt x="1994091" y="22860"/>
                  </a:cubicBezTo>
                  <a:lnTo>
                    <a:pt x="1973183" y="22860"/>
                  </a:lnTo>
                  <a:cubicBezTo>
                    <a:pt x="1912549" y="26670"/>
                    <a:pt x="1847734" y="31750"/>
                    <a:pt x="1785010" y="33020"/>
                  </a:cubicBezTo>
                  <a:cubicBezTo>
                    <a:pt x="1716012" y="34290"/>
                    <a:pt x="1649106" y="30480"/>
                    <a:pt x="1580110" y="29210"/>
                  </a:cubicBezTo>
                  <a:cubicBezTo>
                    <a:pt x="1515294" y="27940"/>
                    <a:pt x="1450479" y="26670"/>
                    <a:pt x="1387755" y="26670"/>
                  </a:cubicBezTo>
                  <a:cubicBezTo>
                    <a:pt x="1364755" y="26670"/>
                    <a:pt x="1343847" y="27940"/>
                    <a:pt x="1320848" y="26670"/>
                  </a:cubicBezTo>
                  <a:cubicBezTo>
                    <a:pt x="1241397" y="25400"/>
                    <a:pt x="419707" y="22860"/>
                    <a:pt x="338165" y="22860"/>
                  </a:cubicBezTo>
                  <a:cubicBezTo>
                    <a:pt x="267077" y="21590"/>
                    <a:pt x="195989" y="22860"/>
                    <a:pt x="124902" y="22860"/>
                  </a:cubicBezTo>
                  <a:cubicBezTo>
                    <a:pt x="87267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5091"/>
                    <a:pt x="30670" y="151447"/>
                    <a:pt x="33210" y="215729"/>
                  </a:cubicBezTo>
                  <a:cubicBezTo>
                    <a:pt x="35750" y="331853"/>
                    <a:pt x="37020" y="447976"/>
                    <a:pt x="37020" y="564099"/>
                  </a:cubicBezTo>
                  <a:cubicBezTo>
                    <a:pt x="37020" y="638750"/>
                    <a:pt x="35750" y="711327"/>
                    <a:pt x="34480" y="785977"/>
                  </a:cubicBezTo>
                  <a:cubicBezTo>
                    <a:pt x="33210" y="858554"/>
                    <a:pt x="21780" y="2088216"/>
                    <a:pt x="20510" y="2158719"/>
                  </a:cubicBezTo>
                  <a:lnTo>
                    <a:pt x="20510" y="2295579"/>
                  </a:lnTo>
                  <a:cubicBezTo>
                    <a:pt x="20510" y="2399260"/>
                    <a:pt x="19240" y="2505015"/>
                    <a:pt x="19240" y="2608697"/>
                  </a:cubicBezTo>
                  <a:cubicBezTo>
                    <a:pt x="19240" y="2623212"/>
                    <a:pt x="17970" y="2635654"/>
                    <a:pt x="16700" y="2648153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2300569" y="4316308"/>
            <a:ext cx="4960588" cy="4941992"/>
            <a:chOff x="0" y="0"/>
            <a:chExt cx="2714208" cy="2704033"/>
          </a:xfrm>
        </p:grpSpPr>
        <p:sp>
          <p:nvSpPr>
            <p:cNvPr id="9" name="Freeform 9"/>
            <p:cNvSpPr/>
            <p:nvPr/>
          </p:nvSpPr>
          <p:spPr>
            <a:xfrm>
              <a:off x="16510" y="11430"/>
              <a:ext cx="2683728" cy="2679903"/>
            </a:xfrm>
            <a:custGeom>
              <a:avLst/>
              <a:gdLst/>
              <a:ahLst/>
              <a:cxnLst/>
              <a:rect l="l" t="t" r="r" b="b"/>
              <a:pathLst>
                <a:path w="2683728" h="2679903">
                  <a:moveTo>
                    <a:pt x="1270" y="0"/>
                  </a:moveTo>
                  <a:lnTo>
                    <a:pt x="2683728" y="15240"/>
                  </a:lnTo>
                  <a:lnTo>
                    <a:pt x="2651978" y="2679903"/>
                  </a:lnTo>
                  <a:lnTo>
                    <a:pt x="968797" y="2679903"/>
                  </a:lnTo>
                  <a:lnTo>
                    <a:pt x="0" y="2653233"/>
                  </a:lnTo>
                  <a:lnTo>
                    <a:pt x="11430" y="857493"/>
                  </a:lnTo>
                  <a:close/>
                </a:path>
              </a:pathLst>
            </a:custGeom>
          </p:spPr>
        </p:sp>
        <p:sp>
          <p:nvSpPr>
            <p:cNvPr id="10" name="Freeform 10"/>
            <p:cNvSpPr/>
            <p:nvPr/>
          </p:nvSpPr>
          <p:spPr>
            <a:xfrm>
              <a:off x="1080" y="0"/>
              <a:ext cx="2710837" cy="2704033"/>
            </a:xfrm>
            <a:custGeom>
              <a:avLst/>
              <a:gdLst/>
              <a:ahLst/>
              <a:cxnLst/>
              <a:rect l="l" t="t" r="r" b="b"/>
              <a:pathLst>
                <a:path w="2710837" h="2704033">
                  <a:moveTo>
                    <a:pt x="2677568" y="2678633"/>
                  </a:moveTo>
                  <a:cubicBezTo>
                    <a:pt x="2675028" y="2682443"/>
                    <a:pt x="2671218" y="2687523"/>
                    <a:pt x="2667408" y="2691333"/>
                  </a:cubicBezTo>
                  <a:cubicBezTo>
                    <a:pt x="2663598" y="2693873"/>
                    <a:pt x="2658518" y="2696413"/>
                    <a:pt x="2654708" y="2696413"/>
                  </a:cubicBezTo>
                  <a:cubicBezTo>
                    <a:pt x="2558612" y="2695143"/>
                    <a:pt x="2445707" y="2701493"/>
                    <a:pt x="2330713" y="2704033"/>
                  </a:cubicBezTo>
                  <a:cubicBezTo>
                    <a:pt x="2295169" y="2704033"/>
                    <a:pt x="2257534" y="2702763"/>
                    <a:pt x="2221990" y="2702763"/>
                  </a:cubicBezTo>
                  <a:cubicBezTo>
                    <a:pt x="2142539" y="2701493"/>
                    <a:pt x="2063088" y="2700223"/>
                    <a:pt x="1983637" y="2700223"/>
                  </a:cubicBezTo>
                  <a:lnTo>
                    <a:pt x="1724376" y="2700223"/>
                  </a:lnTo>
                  <a:cubicBezTo>
                    <a:pt x="1665833" y="2700223"/>
                    <a:pt x="1609381" y="2698953"/>
                    <a:pt x="1550838" y="2698953"/>
                  </a:cubicBezTo>
                  <a:cubicBezTo>
                    <a:pt x="1500659" y="2698953"/>
                    <a:pt x="1448388" y="2698953"/>
                    <a:pt x="1398209" y="2700223"/>
                  </a:cubicBezTo>
                  <a:lnTo>
                    <a:pt x="1366846" y="2700223"/>
                  </a:lnTo>
                  <a:cubicBezTo>
                    <a:pt x="1293668" y="2698953"/>
                    <a:pt x="478250" y="2697683"/>
                    <a:pt x="405071" y="2695143"/>
                  </a:cubicBezTo>
                  <a:cubicBezTo>
                    <a:pt x="361164" y="2693873"/>
                    <a:pt x="317257" y="2688793"/>
                    <a:pt x="273350" y="2686253"/>
                  </a:cubicBezTo>
                  <a:cubicBezTo>
                    <a:pt x="193899" y="2681173"/>
                    <a:pt x="114448" y="2677363"/>
                    <a:pt x="40830" y="2672283"/>
                  </a:cubicBezTo>
                  <a:cubicBezTo>
                    <a:pt x="31940" y="2671013"/>
                    <a:pt x="23050" y="2668473"/>
                    <a:pt x="15430" y="2664663"/>
                  </a:cubicBezTo>
                  <a:cubicBezTo>
                    <a:pt x="4000" y="2659583"/>
                    <a:pt x="-1080" y="2648153"/>
                    <a:pt x="190" y="2629433"/>
                  </a:cubicBezTo>
                  <a:cubicBezTo>
                    <a:pt x="1460" y="2509163"/>
                    <a:pt x="2730" y="2386819"/>
                    <a:pt x="2730" y="2266548"/>
                  </a:cubicBezTo>
                  <a:cubicBezTo>
                    <a:pt x="4000" y="2144204"/>
                    <a:pt x="16700" y="860628"/>
                    <a:pt x="16700" y="738284"/>
                  </a:cubicBezTo>
                  <a:cubicBezTo>
                    <a:pt x="17970" y="620087"/>
                    <a:pt x="19240" y="501890"/>
                    <a:pt x="17970" y="381620"/>
                  </a:cubicBezTo>
                  <a:cubicBezTo>
                    <a:pt x="16700" y="263423"/>
                    <a:pt x="15430" y="147300"/>
                    <a:pt x="5270" y="46990"/>
                  </a:cubicBezTo>
                  <a:cubicBezTo>
                    <a:pt x="4000" y="34290"/>
                    <a:pt x="1460" y="21590"/>
                    <a:pt x="190" y="8890"/>
                  </a:cubicBezTo>
                  <a:cubicBezTo>
                    <a:pt x="2730" y="7620"/>
                    <a:pt x="4000" y="6350"/>
                    <a:pt x="5270" y="6350"/>
                  </a:cubicBezTo>
                  <a:cubicBezTo>
                    <a:pt x="33210" y="5080"/>
                    <a:pt x="70540" y="3810"/>
                    <a:pt x="116538" y="2540"/>
                  </a:cubicBezTo>
                  <a:cubicBezTo>
                    <a:pt x="181354" y="0"/>
                    <a:pt x="248260" y="0"/>
                    <a:pt x="313075" y="0"/>
                  </a:cubicBezTo>
                  <a:cubicBezTo>
                    <a:pt x="394617" y="1270"/>
                    <a:pt x="1218398" y="3810"/>
                    <a:pt x="1299940" y="5080"/>
                  </a:cubicBezTo>
                  <a:cubicBezTo>
                    <a:pt x="1379391" y="6350"/>
                    <a:pt x="1458842" y="6350"/>
                    <a:pt x="1538293" y="6350"/>
                  </a:cubicBezTo>
                  <a:cubicBezTo>
                    <a:pt x="1582200" y="6350"/>
                    <a:pt x="1626108" y="6350"/>
                    <a:pt x="1670015" y="7620"/>
                  </a:cubicBezTo>
                  <a:cubicBezTo>
                    <a:pt x="1755738" y="10160"/>
                    <a:pt x="1843552" y="8890"/>
                    <a:pt x="1929276" y="1270"/>
                  </a:cubicBezTo>
                  <a:cubicBezTo>
                    <a:pt x="1964820" y="-1270"/>
                    <a:pt x="2000364" y="1270"/>
                    <a:pt x="2035907" y="1270"/>
                  </a:cubicBezTo>
                  <a:cubicBezTo>
                    <a:pt x="2115358" y="1270"/>
                    <a:pt x="2194809" y="0"/>
                    <a:pt x="2274261" y="2540"/>
                  </a:cubicBezTo>
                  <a:cubicBezTo>
                    <a:pt x="2374620" y="5080"/>
                    <a:pt x="2472888" y="12700"/>
                    <a:pt x="2573247" y="16510"/>
                  </a:cubicBezTo>
                  <a:cubicBezTo>
                    <a:pt x="2617154" y="19050"/>
                    <a:pt x="2645818" y="17780"/>
                    <a:pt x="2672488" y="20320"/>
                  </a:cubicBezTo>
                  <a:cubicBezTo>
                    <a:pt x="2681378" y="21590"/>
                    <a:pt x="2690268" y="24130"/>
                    <a:pt x="2699158" y="26670"/>
                  </a:cubicBezTo>
                  <a:cubicBezTo>
                    <a:pt x="2706778" y="29210"/>
                    <a:pt x="2710588" y="35560"/>
                    <a:pt x="2710588" y="45720"/>
                  </a:cubicBezTo>
                  <a:cubicBezTo>
                    <a:pt x="2711858" y="91312"/>
                    <a:pt x="2708048" y="153521"/>
                    <a:pt x="2704238" y="215730"/>
                  </a:cubicBezTo>
                  <a:cubicBezTo>
                    <a:pt x="2700428" y="267570"/>
                    <a:pt x="2699158" y="321485"/>
                    <a:pt x="2697888" y="373325"/>
                  </a:cubicBezTo>
                  <a:cubicBezTo>
                    <a:pt x="2695348" y="460418"/>
                    <a:pt x="2694078" y="547510"/>
                    <a:pt x="2692808" y="634602"/>
                  </a:cubicBezTo>
                  <a:cubicBezTo>
                    <a:pt x="2691538" y="715474"/>
                    <a:pt x="2690268" y="796346"/>
                    <a:pt x="2690268" y="877217"/>
                  </a:cubicBezTo>
                  <a:cubicBezTo>
                    <a:pt x="2690268" y="1012003"/>
                    <a:pt x="2678838" y="2305947"/>
                    <a:pt x="2677568" y="2440733"/>
                  </a:cubicBezTo>
                  <a:cubicBezTo>
                    <a:pt x="2680108" y="2527825"/>
                    <a:pt x="2678838" y="2614918"/>
                    <a:pt x="2677568" y="2678633"/>
                  </a:cubicBezTo>
                  <a:close/>
                  <a:moveTo>
                    <a:pt x="16700" y="2648153"/>
                  </a:moveTo>
                  <a:cubicBezTo>
                    <a:pt x="21780" y="2649423"/>
                    <a:pt x="28130" y="2651963"/>
                    <a:pt x="35750" y="2651963"/>
                  </a:cubicBezTo>
                  <a:cubicBezTo>
                    <a:pt x="112357" y="2657043"/>
                    <a:pt x="198080" y="2662123"/>
                    <a:pt x="281713" y="2665933"/>
                  </a:cubicBezTo>
                  <a:cubicBezTo>
                    <a:pt x="321438" y="2668473"/>
                    <a:pt x="361164" y="2672283"/>
                    <a:pt x="402980" y="2673553"/>
                  </a:cubicBezTo>
                  <a:cubicBezTo>
                    <a:pt x="430161" y="2674823"/>
                    <a:pt x="1199581" y="2671013"/>
                    <a:pt x="1224671" y="2672283"/>
                  </a:cubicBezTo>
                  <a:cubicBezTo>
                    <a:pt x="1268578" y="2673553"/>
                    <a:pt x="1312485" y="2676093"/>
                    <a:pt x="1356392" y="2677363"/>
                  </a:cubicBezTo>
                  <a:cubicBezTo>
                    <a:pt x="1377300" y="2678633"/>
                    <a:pt x="1396118" y="2678633"/>
                    <a:pt x="1417026" y="2678633"/>
                  </a:cubicBezTo>
                  <a:cubicBezTo>
                    <a:pt x="1511113" y="2678633"/>
                    <a:pt x="1603108" y="2677363"/>
                    <a:pt x="1697195" y="2678633"/>
                  </a:cubicBezTo>
                  <a:cubicBezTo>
                    <a:pt x="1732739" y="2678633"/>
                    <a:pt x="1770374" y="2681173"/>
                    <a:pt x="1805918" y="2681173"/>
                  </a:cubicBezTo>
                  <a:cubicBezTo>
                    <a:pt x="1860279" y="2681173"/>
                    <a:pt x="1912549" y="2677363"/>
                    <a:pt x="1966911" y="2677363"/>
                  </a:cubicBezTo>
                  <a:cubicBezTo>
                    <a:pt x="2031726" y="2677363"/>
                    <a:pt x="2094450" y="2678633"/>
                    <a:pt x="2159266" y="2678633"/>
                  </a:cubicBezTo>
                  <a:cubicBezTo>
                    <a:pt x="2244989" y="2678633"/>
                    <a:pt x="2332803" y="2678633"/>
                    <a:pt x="2418527" y="2677363"/>
                  </a:cubicBezTo>
                  <a:cubicBezTo>
                    <a:pt x="2495887" y="2676093"/>
                    <a:pt x="2571156" y="2673553"/>
                    <a:pt x="2639468" y="2671013"/>
                  </a:cubicBezTo>
                  <a:cubicBezTo>
                    <a:pt x="2644548" y="2671013"/>
                    <a:pt x="2649628" y="2668473"/>
                    <a:pt x="2655978" y="2667203"/>
                  </a:cubicBezTo>
                  <a:cubicBezTo>
                    <a:pt x="2655978" y="2654503"/>
                    <a:pt x="2657248" y="2641803"/>
                    <a:pt x="2657248" y="2623212"/>
                  </a:cubicBezTo>
                  <a:lnTo>
                    <a:pt x="2657248" y="2558930"/>
                  </a:lnTo>
                  <a:cubicBezTo>
                    <a:pt x="2658518" y="2453175"/>
                    <a:pt x="2661058" y="2345346"/>
                    <a:pt x="2659788" y="2239591"/>
                  </a:cubicBezTo>
                  <a:cubicBezTo>
                    <a:pt x="2658518" y="2090290"/>
                    <a:pt x="2671218" y="783904"/>
                    <a:pt x="2675028" y="634602"/>
                  </a:cubicBezTo>
                  <a:cubicBezTo>
                    <a:pt x="2677568" y="547510"/>
                    <a:pt x="2680108" y="460418"/>
                    <a:pt x="2680108" y="373325"/>
                  </a:cubicBezTo>
                  <a:cubicBezTo>
                    <a:pt x="2680108" y="300748"/>
                    <a:pt x="2681378" y="230245"/>
                    <a:pt x="2688998" y="159741"/>
                  </a:cubicBezTo>
                  <a:cubicBezTo>
                    <a:pt x="2692808" y="118269"/>
                    <a:pt x="2695348" y="76796"/>
                    <a:pt x="2690268" y="48260"/>
                  </a:cubicBezTo>
                  <a:cubicBezTo>
                    <a:pt x="2682648" y="48260"/>
                    <a:pt x="2676298" y="46990"/>
                    <a:pt x="2668678" y="46990"/>
                  </a:cubicBezTo>
                  <a:cubicBezTo>
                    <a:pt x="2635658" y="44450"/>
                    <a:pt x="2587883" y="44450"/>
                    <a:pt x="2531431" y="39370"/>
                  </a:cubicBezTo>
                  <a:cubicBezTo>
                    <a:pt x="2426890" y="31750"/>
                    <a:pt x="2320258" y="26670"/>
                    <a:pt x="2215718" y="26670"/>
                  </a:cubicBezTo>
                  <a:cubicBezTo>
                    <a:pt x="2142539" y="26670"/>
                    <a:pt x="2067270" y="30480"/>
                    <a:pt x="1994091" y="22860"/>
                  </a:cubicBezTo>
                  <a:lnTo>
                    <a:pt x="1973183" y="22860"/>
                  </a:lnTo>
                  <a:cubicBezTo>
                    <a:pt x="1912549" y="26670"/>
                    <a:pt x="1847734" y="31750"/>
                    <a:pt x="1785010" y="33020"/>
                  </a:cubicBezTo>
                  <a:cubicBezTo>
                    <a:pt x="1716012" y="34290"/>
                    <a:pt x="1649106" y="30480"/>
                    <a:pt x="1580110" y="29210"/>
                  </a:cubicBezTo>
                  <a:cubicBezTo>
                    <a:pt x="1515294" y="27940"/>
                    <a:pt x="1450479" y="26670"/>
                    <a:pt x="1387755" y="26670"/>
                  </a:cubicBezTo>
                  <a:cubicBezTo>
                    <a:pt x="1364755" y="26670"/>
                    <a:pt x="1343847" y="27940"/>
                    <a:pt x="1320848" y="26670"/>
                  </a:cubicBezTo>
                  <a:cubicBezTo>
                    <a:pt x="1241397" y="25400"/>
                    <a:pt x="419707" y="22860"/>
                    <a:pt x="338165" y="22860"/>
                  </a:cubicBezTo>
                  <a:cubicBezTo>
                    <a:pt x="267077" y="21590"/>
                    <a:pt x="195989" y="22860"/>
                    <a:pt x="124902" y="22860"/>
                  </a:cubicBezTo>
                  <a:cubicBezTo>
                    <a:pt x="87267" y="22860"/>
                    <a:pt x="44640" y="22860"/>
                    <a:pt x="20510" y="24130"/>
                  </a:cubicBezTo>
                  <a:cubicBezTo>
                    <a:pt x="19240" y="24130"/>
                    <a:pt x="20510" y="35560"/>
                    <a:pt x="21780" y="40640"/>
                  </a:cubicBezTo>
                  <a:cubicBezTo>
                    <a:pt x="25590" y="85091"/>
                    <a:pt x="30670" y="151447"/>
                    <a:pt x="33210" y="215729"/>
                  </a:cubicBezTo>
                  <a:cubicBezTo>
                    <a:pt x="35750" y="331853"/>
                    <a:pt x="37020" y="447976"/>
                    <a:pt x="37020" y="564099"/>
                  </a:cubicBezTo>
                  <a:cubicBezTo>
                    <a:pt x="37020" y="638750"/>
                    <a:pt x="35750" y="711327"/>
                    <a:pt x="34480" y="785977"/>
                  </a:cubicBezTo>
                  <a:cubicBezTo>
                    <a:pt x="33210" y="858554"/>
                    <a:pt x="21780" y="2088216"/>
                    <a:pt x="20510" y="2158719"/>
                  </a:cubicBezTo>
                  <a:lnTo>
                    <a:pt x="20510" y="2295579"/>
                  </a:lnTo>
                  <a:cubicBezTo>
                    <a:pt x="20510" y="2399260"/>
                    <a:pt x="19240" y="2505015"/>
                    <a:pt x="19240" y="2608697"/>
                  </a:cubicBezTo>
                  <a:cubicBezTo>
                    <a:pt x="19240" y="2623212"/>
                    <a:pt x="17970" y="2635654"/>
                    <a:pt x="16700" y="2648153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-1413655" y="-443384"/>
            <a:ext cx="21115310" cy="3248967"/>
            <a:chOff x="0" y="0"/>
            <a:chExt cx="1734364" cy="266863"/>
          </a:xfrm>
        </p:grpSpPr>
        <p:sp>
          <p:nvSpPr>
            <p:cNvPr id="12" name="Freeform 12"/>
            <p:cNvSpPr/>
            <p:nvPr/>
          </p:nvSpPr>
          <p:spPr>
            <a:xfrm>
              <a:off x="0" y="-564"/>
              <a:ext cx="1734688" cy="264887"/>
            </a:xfrm>
            <a:custGeom>
              <a:avLst/>
              <a:gdLst/>
              <a:ahLst/>
              <a:cxnLst/>
              <a:rect l="l" t="t" r="r" b="b"/>
              <a:pathLst>
                <a:path w="1734688" h="264887">
                  <a:moveTo>
                    <a:pt x="1724204" y="27234"/>
                  </a:moveTo>
                  <a:cubicBezTo>
                    <a:pt x="1715314" y="23424"/>
                    <a:pt x="1706425" y="20884"/>
                    <a:pt x="1697534" y="20884"/>
                  </a:cubicBezTo>
                  <a:cubicBezTo>
                    <a:pt x="1670864" y="19614"/>
                    <a:pt x="1645005" y="19614"/>
                    <a:pt x="1617807" y="17074"/>
                  </a:cubicBezTo>
                  <a:cubicBezTo>
                    <a:pt x="1555639" y="11994"/>
                    <a:pt x="1494766" y="5644"/>
                    <a:pt x="1432597" y="3104"/>
                  </a:cubicBezTo>
                  <a:cubicBezTo>
                    <a:pt x="1382086" y="564"/>
                    <a:pt x="1332869" y="3104"/>
                    <a:pt x="1282357" y="1834"/>
                  </a:cubicBezTo>
                  <a:cubicBezTo>
                    <a:pt x="1260339" y="1834"/>
                    <a:pt x="1238322" y="-706"/>
                    <a:pt x="1216304" y="1834"/>
                  </a:cubicBezTo>
                  <a:cubicBezTo>
                    <a:pt x="1163202" y="9454"/>
                    <a:pt x="1110100" y="10724"/>
                    <a:pt x="1055703" y="8184"/>
                  </a:cubicBezTo>
                  <a:cubicBezTo>
                    <a:pt x="1028504" y="6914"/>
                    <a:pt x="1001305" y="6914"/>
                    <a:pt x="974107" y="6914"/>
                  </a:cubicBezTo>
                  <a:cubicBezTo>
                    <a:pt x="924890" y="6914"/>
                    <a:pt x="875674" y="6914"/>
                    <a:pt x="826457" y="5644"/>
                  </a:cubicBezTo>
                  <a:cubicBezTo>
                    <a:pt x="774650" y="4374"/>
                    <a:pt x="264353" y="1834"/>
                    <a:pt x="213841" y="564"/>
                  </a:cubicBezTo>
                  <a:cubicBezTo>
                    <a:pt x="172396" y="-706"/>
                    <a:pt x="132245" y="564"/>
                    <a:pt x="90800" y="564"/>
                  </a:cubicBezTo>
                  <a:cubicBezTo>
                    <a:pt x="62306" y="564"/>
                    <a:pt x="33020" y="3104"/>
                    <a:pt x="5080" y="4374"/>
                  </a:cubicBezTo>
                  <a:cubicBezTo>
                    <a:pt x="3810" y="4374"/>
                    <a:pt x="2540" y="6914"/>
                    <a:pt x="0" y="8184"/>
                  </a:cubicBezTo>
                  <a:cubicBezTo>
                    <a:pt x="1270" y="20884"/>
                    <a:pt x="3810" y="33584"/>
                    <a:pt x="5080" y="46284"/>
                  </a:cubicBezTo>
                  <a:cubicBezTo>
                    <a:pt x="15240" y="69701"/>
                    <a:pt x="16510" y="75954"/>
                    <a:pt x="17780" y="82098"/>
                  </a:cubicBezTo>
                  <a:cubicBezTo>
                    <a:pt x="19050" y="88351"/>
                    <a:pt x="17780" y="94604"/>
                    <a:pt x="16510" y="100967"/>
                  </a:cubicBezTo>
                  <a:cubicBezTo>
                    <a:pt x="15240" y="107439"/>
                    <a:pt x="2540" y="175347"/>
                    <a:pt x="2540" y="181819"/>
                  </a:cubicBezTo>
                  <a:cubicBezTo>
                    <a:pt x="2540" y="188182"/>
                    <a:pt x="1270" y="194545"/>
                    <a:pt x="0" y="200908"/>
                  </a:cubicBezTo>
                  <a:cubicBezTo>
                    <a:pt x="0" y="210277"/>
                    <a:pt x="3810" y="220437"/>
                    <a:pt x="15240" y="225517"/>
                  </a:cubicBezTo>
                  <a:cubicBezTo>
                    <a:pt x="22860" y="229327"/>
                    <a:pt x="31750" y="231867"/>
                    <a:pt x="40640" y="233137"/>
                  </a:cubicBezTo>
                  <a:cubicBezTo>
                    <a:pt x="89505" y="238217"/>
                    <a:pt x="138721" y="242027"/>
                    <a:pt x="187938" y="247107"/>
                  </a:cubicBezTo>
                  <a:cubicBezTo>
                    <a:pt x="215136" y="249647"/>
                    <a:pt x="242335" y="254727"/>
                    <a:pt x="269534" y="255997"/>
                  </a:cubicBezTo>
                  <a:cubicBezTo>
                    <a:pt x="314865" y="258537"/>
                    <a:pt x="819981" y="259807"/>
                    <a:pt x="865312" y="261077"/>
                  </a:cubicBezTo>
                  <a:cubicBezTo>
                    <a:pt x="871788" y="261077"/>
                    <a:pt x="878264" y="261077"/>
                    <a:pt x="884740" y="261077"/>
                  </a:cubicBezTo>
                  <a:cubicBezTo>
                    <a:pt x="915824" y="261077"/>
                    <a:pt x="948203" y="259807"/>
                    <a:pt x="979287" y="259807"/>
                  </a:cubicBezTo>
                  <a:cubicBezTo>
                    <a:pt x="1015552" y="259807"/>
                    <a:pt x="1050522" y="261077"/>
                    <a:pt x="1086787" y="261077"/>
                  </a:cubicBezTo>
                  <a:cubicBezTo>
                    <a:pt x="1139889" y="261077"/>
                    <a:pt x="1194286" y="261077"/>
                    <a:pt x="1247388" y="261077"/>
                  </a:cubicBezTo>
                  <a:cubicBezTo>
                    <a:pt x="1296604" y="261077"/>
                    <a:pt x="1345821" y="262347"/>
                    <a:pt x="1395037" y="263617"/>
                  </a:cubicBezTo>
                  <a:cubicBezTo>
                    <a:pt x="1417055" y="263617"/>
                    <a:pt x="1440368" y="264887"/>
                    <a:pt x="1462386" y="264887"/>
                  </a:cubicBezTo>
                  <a:cubicBezTo>
                    <a:pt x="1533621" y="263617"/>
                    <a:pt x="1603560" y="257267"/>
                    <a:pt x="1674674" y="257267"/>
                  </a:cubicBezTo>
                  <a:cubicBezTo>
                    <a:pt x="1678484" y="257267"/>
                    <a:pt x="1683564" y="254727"/>
                    <a:pt x="1687374" y="252187"/>
                  </a:cubicBezTo>
                  <a:cubicBezTo>
                    <a:pt x="1692454" y="248377"/>
                    <a:pt x="1694994" y="242027"/>
                    <a:pt x="1697534" y="239487"/>
                  </a:cubicBezTo>
                  <a:cubicBezTo>
                    <a:pt x="1698804" y="200140"/>
                    <a:pt x="1700074" y="195532"/>
                    <a:pt x="1701344" y="190925"/>
                  </a:cubicBezTo>
                  <a:cubicBezTo>
                    <a:pt x="1702614" y="183794"/>
                    <a:pt x="1712774" y="115338"/>
                    <a:pt x="1714044" y="108207"/>
                  </a:cubicBezTo>
                  <a:cubicBezTo>
                    <a:pt x="1714044" y="103929"/>
                    <a:pt x="1715314" y="99650"/>
                    <a:pt x="1716584" y="95372"/>
                  </a:cubicBezTo>
                  <a:cubicBezTo>
                    <a:pt x="1717854" y="90764"/>
                    <a:pt x="1719124" y="86157"/>
                    <a:pt x="1721664" y="81549"/>
                  </a:cubicBezTo>
                  <a:cubicBezTo>
                    <a:pt x="1722934" y="78806"/>
                    <a:pt x="1722934" y="75954"/>
                    <a:pt x="1728014" y="73212"/>
                  </a:cubicBezTo>
                  <a:cubicBezTo>
                    <a:pt x="1733094" y="69920"/>
                    <a:pt x="1735634" y="66739"/>
                    <a:pt x="1734364" y="43744"/>
                  </a:cubicBezTo>
                  <a:cubicBezTo>
                    <a:pt x="1734364" y="37394"/>
                    <a:pt x="1730554" y="29774"/>
                    <a:pt x="1724204" y="27234"/>
                  </a:cubicBezTo>
                  <a:close/>
                </a:path>
              </a:pathLst>
            </a:custGeom>
            <a:solidFill>
              <a:srgbClr val="536B40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5705712" y="2131658"/>
            <a:ext cx="6826067" cy="1347851"/>
            <a:chOff x="0" y="0"/>
            <a:chExt cx="3155890" cy="623151"/>
          </a:xfrm>
        </p:grpSpPr>
        <p:sp>
          <p:nvSpPr>
            <p:cNvPr id="14" name="Freeform 14"/>
            <p:cNvSpPr/>
            <p:nvPr/>
          </p:nvSpPr>
          <p:spPr>
            <a:xfrm>
              <a:off x="-215" y="1270"/>
              <a:ext cx="3157375" cy="621175"/>
            </a:xfrm>
            <a:custGeom>
              <a:avLst/>
              <a:gdLst/>
              <a:ahLst/>
              <a:cxnLst/>
              <a:rect l="l" t="t" r="r" b="b"/>
              <a:pathLst>
                <a:path w="3157375" h="621175">
                  <a:moveTo>
                    <a:pt x="3153565" y="504408"/>
                  </a:moveTo>
                  <a:cubicBezTo>
                    <a:pt x="3153565" y="481013"/>
                    <a:pt x="3157375" y="457222"/>
                    <a:pt x="3151025" y="433828"/>
                  </a:cubicBezTo>
                  <a:cubicBezTo>
                    <a:pt x="3143405" y="418363"/>
                    <a:pt x="3131975" y="113442"/>
                    <a:pt x="3131975" y="97978"/>
                  </a:cubicBezTo>
                  <a:cubicBezTo>
                    <a:pt x="3129435" y="87272"/>
                    <a:pt x="3128165" y="76169"/>
                    <a:pt x="3125625" y="54610"/>
                  </a:cubicBezTo>
                  <a:cubicBezTo>
                    <a:pt x="3125625" y="44450"/>
                    <a:pt x="3124355" y="34290"/>
                    <a:pt x="3123085" y="21590"/>
                  </a:cubicBezTo>
                  <a:cubicBezTo>
                    <a:pt x="3112925" y="19050"/>
                    <a:pt x="3104035" y="17780"/>
                    <a:pt x="3093875" y="16510"/>
                  </a:cubicBezTo>
                  <a:cubicBezTo>
                    <a:pt x="3081259" y="15240"/>
                    <a:pt x="3066718" y="16510"/>
                    <a:pt x="3054601" y="16510"/>
                  </a:cubicBezTo>
                  <a:cubicBezTo>
                    <a:pt x="2994016" y="13970"/>
                    <a:pt x="2933430" y="8890"/>
                    <a:pt x="2872845" y="7620"/>
                  </a:cubicBezTo>
                  <a:cubicBezTo>
                    <a:pt x="2758945" y="5080"/>
                    <a:pt x="2642621" y="3810"/>
                    <a:pt x="2528721" y="2540"/>
                  </a:cubicBezTo>
                  <a:cubicBezTo>
                    <a:pt x="2487523" y="2540"/>
                    <a:pt x="2443901" y="0"/>
                    <a:pt x="2402703" y="0"/>
                  </a:cubicBezTo>
                  <a:cubicBezTo>
                    <a:pt x="2303343" y="0"/>
                    <a:pt x="2206406" y="1270"/>
                    <a:pt x="2107047" y="1270"/>
                  </a:cubicBezTo>
                  <a:cubicBezTo>
                    <a:pt x="2048885" y="1270"/>
                    <a:pt x="1990723" y="3810"/>
                    <a:pt x="1930138" y="3810"/>
                  </a:cubicBezTo>
                  <a:cubicBezTo>
                    <a:pt x="1869552" y="5080"/>
                    <a:pt x="771746" y="7620"/>
                    <a:pt x="711161" y="7620"/>
                  </a:cubicBezTo>
                  <a:cubicBezTo>
                    <a:pt x="662693" y="7620"/>
                    <a:pt x="614224" y="6350"/>
                    <a:pt x="565756" y="7620"/>
                  </a:cubicBezTo>
                  <a:cubicBezTo>
                    <a:pt x="522135" y="8890"/>
                    <a:pt x="476090" y="11430"/>
                    <a:pt x="432468" y="12700"/>
                  </a:cubicBezTo>
                  <a:cubicBezTo>
                    <a:pt x="386424" y="15240"/>
                    <a:pt x="340379" y="16510"/>
                    <a:pt x="296757" y="19050"/>
                  </a:cubicBezTo>
                  <a:cubicBezTo>
                    <a:pt x="231325" y="21590"/>
                    <a:pt x="163470" y="24130"/>
                    <a:pt x="98037" y="27940"/>
                  </a:cubicBezTo>
                  <a:cubicBezTo>
                    <a:pt x="59263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618"/>
                    <a:pt x="6565" y="79738"/>
                    <a:pt x="5295" y="88461"/>
                  </a:cubicBezTo>
                  <a:cubicBezTo>
                    <a:pt x="4025" y="93616"/>
                    <a:pt x="5295" y="99167"/>
                    <a:pt x="4025" y="104322"/>
                  </a:cubicBezTo>
                  <a:cubicBezTo>
                    <a:pt x="-3595" y="130492"/>
                    <a:pt x="1485" y="454446"/>
                    <a:pt x="4025" y="481013"/>
                  </a:cubicBezTo>
                  <a:cubicBezTo>
                    <a:pt x="2755" y="502028"/>
                    <a:pt x="7835" y="522647"/>
                    <a:pt x="7835" y="543663"/>
                  </a:cubicBezTo>
                  <a:cubicBezTo>
                    <a:pt x="7835" y="553576"/>
                    <a:pt x="11645" y="563885"/>
                    <a:pt x="4025" y="591401"/>
                  </a:cubicBezTo>
                  <a:cubicBezTo>
                    <a:pt x="1485" y="600291"/>
                    <a:pt x="6565" y="606641"/>
                    <a:pt x="15455" y="607911"/>
                  </a:cubicBezTo>
                  <a:cubicBezTo>
                    <a:pt x="25615" y="609181"/>
                    <a:pt x="34505" y="609181"/>
                    <a:pt x="44665" y="609181"/>
                  </a:cubicBezTo>
                  <a:cubicBezTo>
                    <a:pt x="117425" y="610451"/>
                    <a:pt x="194974" y="610451"/>
                    <a:pt x="274947" y="611721"/>
                  </a:cubicBezTo>
                  <a:cubicBezTo>
                    <a:pt x="318568" y="612991"/>
                    <a:pt x="362189" y="614261"/>
                    <a:pt x="403387" y="615531"/>
                  </a:cubicBezTo>
                  <a:cubicBezTo>
                    <a:pt x="476090" y="616801"/>
                    <a:pt x="546369" y="616801"/>
                    <a:pt x="619071" y="618071"/>
                  </a:cubicBezTo>
                  <a:cubicBezTo>
                    <a:pt x="648152" y="618071"/>
                    <a:pt x="674810" y="618071"/>
                    <a:pt x="703891" y="616801"/>
                  </a:cubicBezTo>
                  <a:cubicBezTo>
                    <a:pt x="716008" y="616801"/>
                    <a:pt x="730548" y="615531"/>
                    <a:pt x="742665" y="615531"/>
                  </a:cubicBezTo>
                  <a:cubicBezTo>
                    <a:pt x="791134" y="616801"/>
                    <a:pt x="1760499" y="607911"/>
                    <a:pt x="1808967" y="609181"/>
                  </a:cubicBezTo>
                  <a:cubicBezTo>
                    <a:pt x="1876823" y="610451"/>
                    <a:pt x="2063425" y="610451"/>
                    <a:pt x="2131281" y="610451"/>
                  </a:cubicBezTo>
                  <a:cubicBezTo>
                    <a:pt x="2157938" y="610451"/>
                    <a:pt x="2182173" y="609181"/>
                    <a:pt x="2208830" y="609181"/>
                  </a:cubicBezTo>
                  <a:cubicBezTo>
                    <a:pt x="2252451" y="610451"/>
                    <a:pt x="2296073" y="611721"/>
                    <a:pt x="2339694" y="612991"/>
                  </a:cubicBezTo>
                  <a:cubicBezTo>
                    <a:pt x="2434207" y="615531"/>
                    <a:pt x="2526297" y="612991"/>
                    <a:pt x="2620810" y="616801"/>
                  </a:cubicBezTo>
                  <a:cubicBezTo>
                    <a:pt x="2778332" y="621881"/>
                    <a:pt x="2938277" y="615531"/>
                    <a:pt x="3093875" y="620611"/>
                  </a:cubicBezTo>
                  <a:cubicBezTo>
                    <a:pt x="3114195" y="621881"/>
                    <a:pt x="3134515" y="620611"/>
                    <a:pt x="3157375" y="620611"/>
                  </a:cubicBezTo>
                  <a:cubicBezTo>
                    <a:pt x="3157375" y="596481"/>
                    <a:pt x="3157375" y="583781"/>
                    <a:pt x="3157375" y="564282"/>
                  </a:cubicBezTo>
                  <a:cubicBezTo>
                    <a:pt x="3156105" y="544059"/>
                    <a:pt x="3153565" y="525026"/>
                    <a:pt x="3153565" y="504408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7561446" y="3643771"/>
            <a:ext cx="3165109" cy="1347851"/>
            <a:chOff x="0" y="0"/>
            <a:chExt cx="1463322" cy="623151"/>
          </a:xfrm>
        </p:grpSpPr>
        <p:sp>
          <p:nvSpPr>
            <p:cNvPr id="16" name="Freeform 16"/>
            <p:cNvSpPr/>
            <p:nvPr/>
          </p:nvSpPr>
          <p:spPr>
            <a:xfrm>
              <a:off x="-215" y="1270"/>
              <a:ext cx="1464807" cy="621175"/>
            </a:xfrm>
            <a:custGeom>
              <a:avLst/>
              <a:gdLst/>
              <a:ahLst/>
              <a:cxnLst/>
              <a:rect l="l" t="t" r="r" b="b"/>
              <a:pathLst>
                <a:path w="1464807" h="621175">
                  <a:moveTo>
                    <a:pt x="1460997" y="504408"/>
                  </a:moveTo>
                  <a:cubicBezTo>
                    <a:pt x="1460997" y="481013"/>
                    <a:pt x="1464807" y="457222"/>
                    <a:pt x="1458457" y="433828"/>
                  </a:cubicBezTo>
                  <a:cubicBezTo>
                    <a:pt x="1450837" y="418363"/>
                    <a:pt x="1439407" y="113442"/>
                    <a:pt x="1439407" y="97978"/>
                  </a:cubicBezTo>
                  <a:cubicBezTo>
                    <a:pt x="1436867" y="87272"/>
                    <a:pt x="1435597" y="76169"/>
                    <a:pt x="1433057" y="54610"/>
                  </a:cubicBezTo>
                  <a:cubicBezTo>
                    <a:pt x="1433057" y="44450"/>
                    <a:pt x="1431787" y="34290"/>
                    <a:pt x="1430517" y="21590"/>
                  </a:cubicBezTo>
                  <a:cubicBezTo>
                    <a:pt x="1420357" y="19050"/>
                    <a:pt x="1411467" y="17780"/>
                    <a:pt x="1401307" y="16510"/>
                  </a:cubicBezTo>
                  <a:cubicBezTo>
                    <a:pt x="1394532" y="15240"/>
                    <a:pt x="1388083" y="16510"/>
                    <a:pt x="1382708" y="16510"/>
                  </a:cubicBezTo>
                  <a:cubicBezTo>
                    <a:pt x="1355834" y="13970"/>
                    <a:pt x="1328961" y="8890"/>
                    <a:pt x="1302087" y="7620"/>
                  </a:cubicBezTo>
                  <a:cubicBezTo>
                    <a:pt x="1251564" y="5080"/>
                    <a:pt x="1199967" y="3810"/>
                    <a:pt x="1149445" y="2540"/>
                  </a:cubicBezTo>
                  <a:cubicBezTo>
                    <a:pt x="1131171" y="2540"/>
                    <a:pt x="1111822" y="0"/>
                    <a:pt x="1093547" y="0"/>
                  </a:cubicBezTo>
                  <a:cubicBezTo>
                    <a:pt x="1049475" y="0"/>
                    <a:pt x="1006477" y="1270"/>
                    <a:pt x="962404" y="1270"/>
                  </a:cubicBezTo>
                  <a:cubicBezTo>
                    <a:pt x="936605" y="1270"/>
                    <a:pt x="910807" y="3810"/>
                    <a:pt x="883933" y="3810"/>
                  </a:cubicBezTo>
                  <a:cubicBezTo>
                    <a:pt x="857059" y="5080"/>
                    <a:pt x="370109" y="7620"/>
                    <a:pt x="343235" y="7620"/>
                  </a:cubicBezTo>
                  <a:cubicBezTo>
                    <a:pt x="321736" y="7620"/>
                    <a:pt x="300237" y="6350"/>
                    <a:pt x="278738" y="7620"/>
                  </a:cubicBezTo>
                  <a:cubicBezTo>
                    <a:pt x="259389" y="8890"/>
                    <a:pt x="238965" y="11430"/>
                    <a:pt x="219616" y="12700"/>
                  </a:cubicBezTo>
                  <a:cubicBezTo>
                    <a:pt x="199192" y="15240"/>
                    <a:pt x="178768" y="16510"/>
                    <a:pt x="159419" y="19050"/>
                  </a:cubicBezTo>
                  <a:cubicBezTo>
                    <a:pt x="130396" y="21590"/>
                    <a:pt x="100297" y="24130"/>
                    <a:pt x="71274" y="27940"/>
                  </a:cubicBezTo>
                  <a:cubicBezTo>
                    <a:pt x="54075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618"/>
                    <a:pt x="6565" y="79738"/>
                    <a:pt x="5295" y="88461"/>
                  </a:cubicBezTo>
                  <a:cubicBezTo>
                    <a:pt x="4025" y="93616"/>
                    <a:pt x="5295" y="99167"/>
                    <a:pt x="4025" y="104322"/>
                  </a:cubicBezTo>
                  <a:cubicBezTo>
                    <a:pt x="-3595" y="130492"/>
                    <a:pt x="1485" y="454446"/>
                    <a:pt x="4025" y="481013"/>
                  </a:cubicBezTo>
                  <a:cubicBezTo>
                    <a:pt x="2755" y="502028"/>
                    <a:pt x="7835" y="522647"/>
                    <a:pt x="7835" y="543663"/>
                  </a:cubicBezTo>
                  <a:cubicBezTo>
                    <a:pt x="7835" y="553576"/>
                    <a:pt x="11645" y="563885"/>
                    <a:pt x="4025" y="591401"/>
                  </a:cubicBezTo>
                  <a:cubicBezTo>
                    <a:pt x="1485" y="600291"/>
                    <a:pt x="6565" y="606641"/>
                    <a:pt x="15455" y="607911"/>
                  </a:cubicBezTo>
                  <a:cubicBezTo>
                    <a:pt x="25615" y="609181"/>
                    <a:pt x="34505" y="609181"/>
                    <a:pt x="44665" y="609181"/>
                  </a:cubicBezTo>
                  <a:cubicBezTo>
                    <a:pt x="79873" y="610451"/>
                    <a:pt x="114271" y="610451"/>
                    <a:pt x="149745" y="611721"/>
                  </a:cubicBezTo>
                  <a:cubicBezTo>
                    <a:pt x="169094" y="612991"/>
                    <a:pt x="188443" y="614261"/>
                    <a:pt x="206717" y="615531"/>
                  </a:cubicBezTo>
                  <a:cubicBezTo>
                    <a:pt x="238965" y="616801"/>
                    <a:pt x="270139" y="616801"/>
                    <a:pt x="302387" y="618071"/>
                  </a:cubicBezTo>
                  <a:cubicBezTo>
                    <a:pt x="315286" y="618071"/>
                    <a:pt x="327111" y="618071"/>
                    <a:pt x="340010" y="616801"/>
                  </a:cubicBezTo>
                  <a:cubicBezTo>
                    <a:pt x="345385" y="616801"/>
                    <a:pt x="351835" y="615531"/>
                    <a:pt x="357209" y="615531"/>
                  </a:cubicBezTo>
                  <a:cubicBezTo>
                    <a:pt x="378708" y="616801"/>
                    <a:pt x="808687" y="607911"/>
                    <a:pt x="830186" y="609181"/>
                  </a:cubicBezTo>
                  <a:cubicBezTo>
                    <a:pt x="860284" y="610451"/>
                    <a:pt x="943055" y="610451"/>
                    <a:pt x="973153" y="610451"/>
                  </a:cubicBezTo>
                  <a:cubicBezTo>
                    <a:pt x="984978" y="610451"/>
                    <a:pt x="995727" y="609181"/>
                    <a:pt x="1007552" y="609181"/>
                  </a:cubicBezTo>
                  <a:cubicBezTo>
                    <a:pt x="1026901" y="610451"/>
                    <a:pt x="1046250" y="611721"/>
                    <a:pt x="1065599" y="612991"/>
                  </a:cubicBezTo>
                  <a:cubicBezTo>
                    <a:pt x="1107522" y="615531"/>
                    <a:pt x="1148370" y="612991"/>
                    <a:pt x="1190293" y="616801"/>
                  </a:cubicBezTo>
                  <a:cubicBezTo>
                    <a:pt x="1260164" y="621881"/>
                    <a:pt x="1331111" y="615531"/>
                    <a:pt x="1401307" y="620611"/>
                  </a:cubicBezTo>
                  <a:cubicBezTo>
                    <a:pt x="1421627" y="621881"/>
                    <a:pt x="1441947" y="620611"/>
                    <a:pt x="1464807" y="620611"/>
                  </a:cubicBezTo>
                  <a:cubicBezTo>
                    <a:pt x="1464807" y="596481"/>
                    <a:pt x="1464807" y="583781"/>
                    <a:pt x="1464807" y="564282"/>
                  </a:cubicBezTo>
                  <a:cubicBezTo>
                    <a:pt x="1463537" y="544059"/>
                    <a:pt x="1460997" y="525026"/>
                    <a:pt x="1460997" y="504408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3198308" y="3643771"/>
            <a:ext cx="3165109" cy="1347851"/>
            <a:chOff x="0" y="0"/>
            <a:chExt cx="1463322" cy="623151"/>
          </a:xfrm>
        </p:grpSpPr>
        <p:sp>
          <p:nvSpPr>
            <p:cNvPr id="18" name="Freeform 18"/>
            <p:cNvSpPr/>
            <p:nvPr/>
          </p:nvSpPr>
          <p:spPr>
            <a:xfrm>
              <a:off x="-215" y="1270"/>
              <a:ext cx="1464807" cy="621175"/>
            </a:xfrm>
            <a:custGeom>
              <a:avLst/>
              <a:gdLst/>
              <a:ahLst/>
              <a:cxnLst/>
              <a:rect l="l" t="t" r="r" b="b"/>
              <a:pathLst>
                <a:path w="1464807" h="621175">
                  <a:moveTo>
                    <a:pt x="1460997" y="504408"/>
                  </a:moveTo>
                  <a:cubicBezTo>
                    <a:pt x="1460997" y="481013"/>
                    <a:pt x="1464807" y="457222"/>
                    <a:pt x="1458457" y="433828"/>
                  </a:cubicBezTo>
                  <a:cubicBezTo>
                    <a:pt x="1450837" y="418363"/>
                    <a:pt x="1439407" y="113442"/>
                    <a:pt x="1439407" y="97978"/>
                  </a:cubicBezTo>
                  <a:cubicBezTo>
                    <a:pt x="1436867" y="87272"/>
                    <a:pt x="1435597" y="76169"/>
                    <a:pt x="1433057" y="54610"/>
                  </a:cubicBezTo>
                  <a:cubicBezTo>
                    <a:pt x="1433057" y="44450"/>
                    <a:pt x="1431787" y="34290"/>
                    <a:pt x="1430517" y="21590"/>
                  </a:cubicBezTo>
                  <a:cubicBezTo>
                    <a:pt x="1420357" y="19050"/>
                    <a:pt x="1411467" y="17780"/>
                    <a:pt x="1401307" y="16510"/>
                  </a:cubicBezTo>
                  <a:cubicBezTo>
                    <a:pt x="1394532" y="15240"/>
                    <a:pt x="1388083" y="16510"/>
                    <a:pt x="1382708" y="16510"/>
                  </a:cubicBezTo>
                  <a:cubicBezTo>
                    <a:pt x="1355834" y="13970"/>
                    <a:pt x="1328961" y="8890"/>
                    <a:pt x="1302087" y="7620"/>
                  </a:cubicBezTo>
                  <a:cubicBezTo>
                    <a:pt x="1251564" y="5080"/>
                    <a:pt x="1199967" y="3810"/>
                    <a:pt x="1149445" y="2540"/>
                  </a:cubicBezTo>
                  <a:cubicBezTo>
                    <a:pt x="1131171" y="2540"/>
                    <a:pt x="1111822" y="0"/>
                    <a:pt x="1093547" y="0"/>
                  </a:cubicBezTo>
                  <a:cubicBezTo>
                    <a:pt x="1049475" y="0"/>
                    <a:pt x="1006477" y="1270"/>
                    <a:pt x="962404" y="1270"/>
                  </a:cubicBezTo>
                  <a:cubicBezTo>
                    <a:pt x="936605" y="1270"/>
                    <a:pt x="910807" y="3810"/>
                    <a:pt x="883933" y="3810"/>
                  </a:cubicBezTo>
                  <a:cubicBezTo>
                    <a:pt x="857059" y="5080"/>
                    <a:pt x="370109" y="7620"/>
                    <a:pt x="343235" y="7620"/>
                  </a:cubicBezTo>
                  <a:cubicBezTo>
                    <a:pt x="321736" y="7620"/>
                    <a:pt x="300237" y="6350"/>
                    <a:pt x="278738" y="7620"/>
                  </a:cubicBezTo>
                  <a:cubicBezTo>
                    <a:pt x="259389" y="8890"/>
                    <a:pt x="238965" y="11430"/>
                    <a:pt x="219616" y="12700"/>
                  </a:cubicBezTo>
                  <a:cubicBezTo>
                    <a:pt x="199192" y="15240"/>
                    <a:pt x="178768" y="16510"/>
                    <a:pt x="159419" y="19050"/>
                  </a:cubicBezTo>
                  <a:cubicBezTo>
                    <a:pt x="130396" y="21590"/>
                    <a:pt x="100297" y="24130"/>
                    <a:pt x="71274" y="27940"/>
                  </a:cubicBezTo>
                  <a:cubicBezTo>
                    <a:pt x="54075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618"/>
                    <a:pt x="6565" y="79738"/>
                    <a:pt x="5295" y="88461"/>
                  </a:cubicBezTo>
                  <a:cubicBezTo>
                    <a:pt x="4025" y="93616"/>
                    <a:pt x="5295" y="99167"/>
                    <a:pt x="4025" y="104322"/>
                  </a:cubicBezTo>
                  <a:cubicBezTo>
                    <a:pt x="-3595" y="130492"/>
                    <a:pt x="1485" y="454446"/>
                    <a:pt x="4025" y="481013"/>
                  </a:cubicBezTo>
                  <a:cubicBezTo>
                    <a:pt x="2755" y="502028"/>
                    <a:pt x="7835" y="522647"/>
                    <a:pt x="7835" y="543663"/>
                  </a:cubicBezTo>
                  <a:cubicBezTo>
                    <a:pt x="7835" y="553576"/>
                    <a:pt x="11645" y="563885"/>
                    <a:pt x="4025" y="591401"/>
                  </a:cubicBezTo>
                  <a:cubicBezTo>
                    <a:pt x="1485" y="600291"/>
                    <a:pt x="6565" y="606641"/>
                    <a:pt x="15455" y="607911"/>
                  </a:cubicBezTo>
                  <a:cubicBezTo>
                    <a:pt x="25615" y="609181"/>
                    <a:pt x="34505" y="609181"/>
                    <a:pt x="44665" y="609181"/>
                  </a:cubicBezTo>
                  <a:cubicBezTo>
                    <a:pt x="79873" y="610451"/>
                    <a:pt x="114271" y="610451"/>
                    <a:pt x="149745" y="611721"/>
                  </a:cubicBezTo>
                  <a:cubicBezTo>
                    <a:pt x="169094" y="612991"/>
                    <a:pt x="188443" y="614261"/>
                    <a:pt x="206717" y="615531"/>
                  </a:cubicBezTo>
                  <a:cubicBezTo>
                    <a:pt x="238965" y="616801"/>
                    <a:pt x="270139" y="616801"/>
                    <a:pt x="302387" y="618071"/>
                  </a:cubicBezTo>
                  <a:cubicBezTo>
                    <a:pt x="315286" y="618071"/>
                    <a:pt x="327111" y="618071"/>
                    <a:pt x="340010" y="616801"/>
                  </a:cubicBezTo>
                  <a:cubicBezTo>
                    <a:pt x="345385" y="616801"/>
                    <a:pt x="351835" y="615531"/>
                    <a:pt x="357209" y="615531"/>
                  </a:cubicBezTo>
                  <a:cubicBezTo>
                    <a:pt x="378708" y="616801"/>
                    <a:pt x="808687" y="607911"/>
                    <a:pt x="830186" y="609181"/>
                  </a:cubicBezTo>
                  <a:cubicBezTo>
                    <a:pt x="860284" y="610451"/>
                    <a:pt x="943055" y="610451"/>
                    <a:pt x="973153" y="610451"/>
                  </a:cubicBezTo>
                  <a:cubicBezTo>
                    <a:pt x="984978" y="610451"/>
                    <a:pt x="995727" y="609181"/>
                    <a:pt x="1007552" y="609181"/>
                  </a:cubicBezTo>
                  <a:cubicBezTo>
                    <a:pt x="1026901" y="610451"/>
                    <a:pt x="1046250" y="611721"/>
                    <a:pt x="1065599" y="612991"/>
                  </a:cubicBezTo>
                  <a:cubicBezTo>
                    <a:pt x="1107522" y="615531"/>
                    <a:pt x="1148370" y="612991"/>
                    <a:pt x="1190293" y="616801"/>
                  </a:cubicBezTo>
                  <a:cubicBezTo>
                    <a:pt x="1260164" y="621881"/>
                    <a:pt x="1331111" y="615531"/>
                    <a:pt x="1401307" y="620611"/>
                  </a:cubicBezTo>
                  <a:cubicBezTo>
                    <a:pt x="1421627" y="621881"/>
                    <a:pt x="1441947" y="620611"/>
                    <a:pt x="1464807" y="620611"/>
                  </a:cubicBezTo>
                  <a:cubicBezTo>
                    <a:pt x="1464807" y="596481"/>
                    <a:pt x="1464807" y="583781"/>
                    <a:pt x="1464807" y="564282"/>
                  </a:cubicBezTo>
                  <a:cubicBezTo>
                    <a:pt x="1463537" y="544059"/>
                    <a:pt x="1460997" y="525026"/>
                    <a:pt x="1460997" y="504408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3813605" y="1038225"/>
            <a:ext cx="10660790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>
                <a:solidFill>
                  <a:srgbClr val="F5E9DA"/>
                </a:solidFill>
                <a:latin typeface="Slopes"/>
                <a:ea typeface="Slopes"/>
                <a:cs typeface="Slopes"/>
                <a:sym typeface="Slopes"/>
              </a:rPr>
              <a:t>GETTING STARTED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14199" y="5543954"/>
            <a:ext cx="3989590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8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C</a:t>
            </a:r>
            <a:r>
              <a:rPr lang="en-US" sz="2800" u="none" strike="noStrike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ore literary works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269234" y="5543954"/>
            <a:ext cx="3749533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40"/>
              </a:lnSpc>
            </a:pPr>
            <a:r>
              <a:rPr lang="en-US" sz="28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Identify title gaps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79479" y="2441094"/>
            <a:ext cx="7929042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</a:pPr>
            <a:r>
              <a:rPr lang="en-US" sz="62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GOALS &amp; LIMITATIONS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462619" y="3984914"/>
            <a:ext cx="2675981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</a:pPr>
            <a:r>
              <a:rPr lang="en-US" sz="62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PLAN</a:t>
            </a:r>
          </a:p>
        </p:txBody>
      </p:sp>
      <p:sp>
        <p:nvSpPr>
          <p:cNvPr id="24" name="Freeform 24"/>
          <p:cNvSpPr/>
          <p:nvPr/>
        </p:nvSpPr>
        <p:spPr>
          <a:xfrm rot="629062">
            <a:off x="-313520" y="704612"/>
            <a:ext cx="4315032" cy="1407779"/>
          </a:xfrm>
          <a:custGeom>
            <a:avLst/>
            <a:gdLst/>
            <a:ahLst/>
            <a:cxnLst/>
            <a:rect l="l" t="t" r="r" b="b"/>
            <a:pathLst>
              <a:path w="4315032" h="1407779">
                <a:moveTo>
                  <a:pt x="0" y="0"/>
                </a:moveTo>
                <a:lnTo>
                  <a:pt x="4315032" y="0"/>
                </a:lnTo>
                <a:lnTo>
                  <a:pt x="4315032" y="1407780"/>
                </a:lnTo>
                <a:lnTo>
                  <a:pt x="0" y="140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612134" flipH="1">
            <a:off x="14234476" y="694783"/>
            <a:ext cx="4315032" cy="1407779"/>
          </a:xfrm>
          <a:custGeom>
            <a:avLst/>
            <a:gdLst/>
            <a:ahLst/>
            <a:cxnLst/>
            <a:rect l="l" t="t" r="r" b="b"/>
            <a:pathLst>
              <a:path w="4315032" h="1407779">
                <a:moveTo>
                  <a:pt x="4315032" y="0"/>
                </a:moveTo>
                <a:lnTo>
                  <a:pt x="0" y="0"/>
                </a:lnTo>
                <a:lnTo>
                  <a:pt x="0" y="1407780"/>
                </a:lnTo>
                <a:lnTo>
                  <a:pt x="4315032" y="1407780"/>
                </a:lnTo>
                <a:lnTo>
                  <a:pt x="431503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926972" y="3642383"/>
            <a:ext cx="3165109" cy="1347851"/>
            <a:chOff x="0" y="0"/>
            <a:chExt cx="1463322" cy="623151"/>
          </a:xfrm>
        </p:grpSpPr>
        <p:sp>
          <p:nvSpPr>
            <p:cNvPr id="27" name="Freeform 27"/>
            <p:cNvSpPr/>
            <p:nvPr/>
          </p:nvSpPr>
          <p:spPr>
            <a:xfrm>
              <a:off x="-215" y="1270"/>
              <a:ext cx="1464807" cy="621175"/>
            </a:xfrm>
            <a:custGeom>
              <a:avLst/>
              <a:gdLst/>
              <a:ahLst/>
              <a:cxnLst/>
              <a:rect l="l" t="t" r="r" b="b"/>
              <a:pathLst>
                <a:path w="1464807" h="621175">
                  <a:moveTo>
                    <a:pt x="1460997" y="504408"/>
                  </a:moveTo>
                  <a:cubicBezTo>
                    <a:pt x="1460997" y="481013"/>
                    <a:pt x="1464807" y="457222"/>
                    <a:pt x="1458457" y="433828"/>
                  </a:cubicBezTo>
                  <a:cubicBezTo>
                    <a:pt x="1450837" y="418363"/>
                    <a:pt x="1439407" y="113442"/>
                    <a:pt x="1439407" y="97978"/>
                  </a:cubicBezTo>
                  <a:cubicBezTo>
                    <a:pt x="1436867" y="87272"/>
                    <a:pt x="1435597" y="76169"/>
                    <a:pt x="1433057" y="54610"/>
                  </a:cubicBezTo>
                  <a:cubicBezTo>
                    <a:pt x="1433057" y="44450"/>
                    <a:pt x="1431787" y="34290"/>
                    <a:pt x="1430517" y="21590"/>
                  </a:cubicBezTo>
                  <a:cubicBezTo>
                    <a:pt x="1420357" y="19050"/>
                    <a:pt x="1411467" y="17780"/>
                    <a:pt x="1401307" y="16510"/>
                  </a:cubicBezTo>
                  <a:cubicBezTo>
                    <a:pt x="1394532" y="15240"/>
                    <a:pt x="1388083" y="16510"/>
                    <a:pt x="1382708" y="16510"/>
                  </a:cubicBezTo>
                  <a:cubicBezTo>
                    <a:pt x="1355834" y="13970"/>
                    <a:pt x="1328961" y="8890"/>
                    <a:pt x="1302087" y="7620"/>
                  </a:cubicBezTo>
                  <a:cubicBezTo>
                    <a:pt x="1251564" y="5080"/>
                    <a:pt x="1199967" y="3810"/>
                    <a:pt x="1149445" y="2540"/>
                  </a:cubicBezTo>
                  <a:cubicBezTo>
                    <a:pt x="1131171" y="2540"/>
                    <a:pt x="1111822" y="0"/>
                    <a:pt x="1093547" y="0"/>
                  </a:cubicBezTo>
                  <a:cubicBezTo>
                    <a:pt x="1049475" y="0"/>
                    <a:pt x="1006477" y="1270"/>
                    <a:pt x="962404" y="1270"/>
                  </a:cubicBezTo>
                  <a:cubicBezTo>
                    <a:pt x="936605" y="1270"/>
                    <a:pt x="910807" y="3810"/>
                    <a:pt x="883933" y="3810"/>
                  </a:cubicBezTo>
                  <a:cubicBezTo>
                    <a:pt x="857059" y="5080"/>
                    <a:pt x="370109" y="7620"/>
                    <a:pt x="343235" y="7620"/>
                  </a:cubicBezTo>
                  <a:cubicBezTo>
                    <a:pt x="321736" y="7620"/>
                    <a:pt x="300237" y="6350"/>
                    <a:pt x="278738" y="7620"/>
                  </a:cubicBezTo>
                  <a:cubicBezTo>
                    <a:pt x="259389" y="8890"/>
                    <a:pt x="238965" y="11430"/>
                    <a:pt x="219616" y="12700"/>
                  </a:cubicBezTo>
                  <a:cubicBezTo>
                    <a:pt x="199192" y="15240"/>
                    <a:pt x="178768" y="16510"/>
                    <a:pt x="159419" y="19050"/>
                  </a:cubicBezTo>
                  <a:cubicBezTo>
                    <a:pt x="130396" y="21590"/>
                    <a:pt x="100297" y="24130"/>
                    <a:pt x="71274" y="27940"/>
                  </a:cubicBezTo>
                  <a:cubicBezTo>
                    <a:pt x="54075" y="30480"/>
                    <a:pt x="34505" y="34290"/>
                    <a:pt x="12915" y="36830"/>
                  </a:cubicBezTo>
                  <a:cubicBezTo>
                    <a:pt x="12915" y="38100"/>
                    <a:pt x="10375" y="40640"/>
                    <a:pt x="10375" y="43180"/>
                  </a:cubicBezTo>
                  <a:cubicBezTo>
                    <a:pt x="9105" y="70618"/>
                    <a:pt x="6565" y="79738"/>
                    <a:pt x="5295" y="88461"/>
                  </a:cubicBezTo>
                  <a:cubicBezTo>
                    <a:pt x="4025" y="93616"/>
                    <a:pt x="5295" y="99167"/>
                    <a:pt x="4025" y="104322"/>
                  </a:cubicBezTo>
                  <a:cubicBezTo>
                    <a:pt x="-3595" y="130492"/>
                    <a:pt x="1485" y="454446"/>
                    <a:pt x="4025" y="481013"/>
                  </a:cubicBezTo>
                  <a:cubicBezTo>
                    <a:pt x="2755" y="502028"/>
                    <a:pt x="7835" y="522647"/>
                    <a:pt x="7835" y="543663"/>
                  </a:cubicBezTo>
                  <a:cubicBezTo>
                    <a:pt x="7835" y="553576"/>
                    <a:pt x="11645" y="563885"/>
                    <a:pt x="4025" y="591401"/>
                  </a:cubicBezTo>
                  <a:cubicBezTo>
                    <a:pt x="1485" y="600291"/>
                    <a:pt x="6565" y="606641"/>
                    <a:pt x="15455" y="607911"/>
                  </a:cubicBezTo>
                  <a:cubicBezTo>
                    <a:pt x="25615" y="609181"/>
                    <a:pt x="34505" y="609181"/>
                    <a:pt x="44665" y="609181"/>
                  </a:cubicBezTo>
                  <a:cubicBezTo>
                    <a:pt x="79873" y="610451"/>
                    <a:pt x="114271" y="610451"/>
                    <a:pt x="149745" y="611721"/>
                  </a:cubicBezTo>
                  <a:cubicBezTo>
                    <a:pt x="169094" y="612991"/>
                    <a:pt x="188443" y="614261"/>
                    <a:pt x="206717" y="615531"/>
                  </a:cubicBezTo>
                  <a:cubicBezTo>
                    <a:pt x="238965" y="616801"/>
                    <a:pt x="270139" y="616801"/>
                    <a:pt x="302387" y="618071"/>
                  </a:cubicBezTo>
                  <a:cubicBezTo>
                    <a:pt x="315286" y="618071"/>
                    <a:pt x="327111" y="618071"/>
                    <a:pt x="340010" y="616801"/>
                  </a:cubicBezTo>
                  <a:cubicBezTo>
                    <a:pt x="345385" y="616801"/>
                    <a:pt x="351835" y="615531"/>
                    <a:pt x="357209" y="615531"/>
                  </a:cubicBezTo>
                  <a:cubicBezTo>
                    <a:pt x="378708" y="616801"/>
                    <a:pt x="808687" y="607911"/>
                    <a:pt x="830186" y="609181"/>
                  </a:cubicBezTo>
                  <a:cubicBezTo>
                    <a:pt x="860284" y="610451"/>
                    <a:pt x="943055" y="610451"/>
                    <a:pt x="973153" y="610451"/>
                  </a:cubicBezTo>
                  <a:cubicBezTo>
                    <a:pt x="984978" y="610451"/>
                    <a:pt x="995727" y="609181"/>
                    <a:pt x="1007552" y="609181"/>
                  </a:cubicBezTo>
                  <a:cubicBezTo>
                    <a:pt x="1026901" y="610451"/>
                    <a:pt x="1046250" y="611721"/>
                    <a:pt x="1065599" y="612991"/>
                  </a:cubicBezTo>
                  <a:cubicBezTo>
                    <a:pt x="1107522" y="615531"/>
                    <a:pt x="1148370" y="612991"/>
                    <a:pt x="1190293" y="616801"/>
                  </a:cubicBezTo>
                  <a:cubicBezTo>
                    <a:pt x="1260164" y="621881"/>
                    <a:pt x="1331111" y="615531"/>
                    <a:pt x="1401307" y="620611"/>
                  </a:cubicBezTo>
                  <a:cubicBezTo>
                    <a:pt x="1421627" y="621881"/>
                    <a:pt x="1441947" y="620611"/>
                    <a:pt x="1464807" y="620611"/>
                  </a:cubicBezTo>
                  <a:cubicBezTo>
                    <a:pt x="1464807" y="596481"/>
                    <a:pt x="1464807" y="583781"/>
                    <a:pt x="1464807" y="564282"/>
                  </a:cubicBezTo>
                  <a:cubicBezTo>
                    <a:pt x="1463537" y="544059"/>
                    <a:pt x="1460997" y="525026"/>
                    <a:pt x="1460997" y="504408"/>
                  </a:cubicBezTo>
                  <a:close/>
                </a:path>
              </a:pathLst>
            </a:custGeom>
            <a:solidFill>
              <a:srgbClr val="F6B470"/>
            </a:solidFill>
          </p:spPr>
        </p:sp>
      </p:grpSp>
      <p:sp>
        <p:nvSpPr>
          <p:cNvPr id="28" name="Freeform 28"/>
          <p:cNvSpPr/>
          <p:nvPr/>
        </p:nvSpPr>
        <p:spPr>
          <a:xfrm rot="1249635">
            <a:off x="167879" y="7418581"/>
            <a:ext cx="2468569" cy="3679438"/>
          </a:xfrm>
          <a:custGeom>
            <a:avLst/>
            <a:gdLst/>
            <a:ahLst/>
            <a:cxnLst/>
            <a:rect l="l" t="t" r="r" b="b"/>
            <a:pathLst>
              <a:path w="2468569" h="3679438">
                <a:moveTo>
                  <a:pt x="0" y="0"/>
                </a:moveTo>
                <a:lnTo>
                  <a:pt x="2468568" y="0"/>
                </a:lnTo>
                <a:lnTo>
                  <a:pt x="2468568" y="3679438"/>
                </a:lnTo>
                <a:lnTo>
                  <a:pt x="0" y="3679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234633" y="8131599"/>
            <a:ext cx="3206131" cy="2879689"/>
          </a:xfrm>
          <a:custGeom>
            <a:avLst/>
            <a:gdLst/>
            <a:ahLst/>
            <a:cxnLst/>
            <a:rect l="l" t="t" r="r" b="b"/>
            <a:pathLst>
              <a:path w="3206131" h="2879689">
                <a:moveTo>
                  <a:pt x="0" y="0"/>
                </a:moveTo>
                <a:lnTo>
                  <a:pt x="3206131" y="0"/>
                </a:lnTo>
                <a:lnTo>
                  <a:pt x="3206131" y="2879689"/>
                </a:lnTo>
                <a:lnTo>
                  <a:pt x="0" y="2879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7621423" y="3997541"/>
            <a:ext cx="3047011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</a:pPr>
            <a:r>
              <a:rPr lang="en-US" sz="62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COLLECTION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38186" y="3997541"/>
            <a:ext cx="2942681" cy="833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00"/>
              </a:lnSpc>
            </a:pPr>
            <a:r>
              <a:rPr lang="en-US" sz="6200">
                <a:solidFill>
                  <a:srgbClr val="263D2F"/>
                </a:solidFill>
                <a:latin typeface="Slopes"/>
                <a:ea typeface="Slopes"/>
                <a:cs typeface="Slopes"/>
                <a:sym typeface="Slopes"/>
              </a:rPr>
              <a:t>INVENTORY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900644" y="5323411"/>
            <a:ext cx="37495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40"/>
              </a:lnSpc>
            </a:pPr>
            <a:r>
              <a:rPr lang="en-US" sz="28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Acquisition and weeding strategy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107038" y="6631948"/>
            <a:ext cx="4075781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Print versus digital access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52458" y="6592974"/>
            <a:ext cx="4713072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Patron needs versus universal lists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925843" y="6713217"/>
            <a:ext cx="3749533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640"/>
              </a:lnSpc>
            </a:pPr>
            <a:r>
              <a:rPr lang="en-US" sz="2800">
                <a:solidFill>
                  <a:srgbClr val="263D2F"/>
                </a:solidFill>
                <a:latin typeface="Six Hands Marker"/>
                <a:ea typeface="Six Hands Marker"/>
                <a:cs typeface="Six Hands Marker"/>
                <a:sym typeface="Six Hands Marker"/>
              </a:rPr>
              <a:t>New versus existing materials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701</Words>
  <Application>Microsoft Office PowerPoint</Application>
  <PresentationFormat>Custom</PresentationFormat>
  <Paragraphs>146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Calibri</vt:lpstr>
      <vt:lpstr>Six Hands Marker</vt:lpstr>
      <vt:lpstr>Slopes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 Presentation</dc:title>
  <cp:lastModifiedBy>Freeman, Samantha</cp:lastModifiedBy>
  <cp:revision>18</cp:revision>
  <dcterms:created xsi:type="dcterms:W3CDTF">2006-08-16T00:00:00Z</dcterms:created>
  <dcterms:modified xsi:type="dcterms:W3CDTF">2026-04-14T13:46:07Z</dcterms:modified>
  <dc:identifier>DAHCcHNyGcM</dc:identifier>
</cp:coreProperties>
</file>