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57" r:id="rId3"/>
    <p:sldId id="259" r:id="rId4"/>
    <p:sldId id="295" r:id="rId5"/>
    <p:sldId id="296" r:id="rId6"/>
    <p:sldId id="298" r:id="rId7"/>
    <p:sldId id="300" r:id="rId8"/>
    <p:sldId id="267" r:id="rId9"/>
    <p:sldId id="301" r:id="rId10"/>
    <p:sldId id="302" r:id="rId11"/>
    <p:sldId id="283" r:id="rId12"/>
    <p:sldId id="271" r:id="rId13"/>
    <p:sldId id="269" r:id="rId14"/>
    <p:sldId id="306" r:id="rId15"/>
    <p:sldId id="272" r:id="rId16"/>
    <p:sldId id="274" r:id="rId17"/>
    <p:sldId id="303" r:id="rId18"/>
    <p:sldId id="277" r:id="rId19"/>
    <p:sldId id="278" r:id="rId20"/>
    <p:sldId id="287" r:id="rId21"/>
    <p:sldId id="304" r:id="rId22"/>
    <p:sldId id="305" r:id="rId23"/>
    <p:sldId id="307" r:id="rId24"/>
    <p:sldId id="308" r:id="rId25"/>
    <p:sldId id="309" r:id="rId26"/>
    <p:sldId id="310" r:id="rId27"/>
    <p:sldId id="311" r:id="rId28"/>
    <p:sldId id="312" r:id="rId29"/>
    <p:sldId id="299" r:id="rId30"/>
    <p:sldId id="3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72F71-2323-4FC1-8197-F1E5D48996B8}" v="35" dt="2026-04-23T10:13:11.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Scot (Scot)" userId="f38ab9d6-b49f-4767-a37b-b64ae4047d00" providerId="ADAL" clId="{8950BC37-C85C-48D2-93E3-CB1CC5A6845A}"/>
    <pc:docChg chg="custSel addSld delSld modSld delMainMaster">
      <pc:chgData name="Smith, Scot (Scot)" userId="f38ab9d6-b49f-4767-a37b-b64ae4047d00" providerId="ADAL" clId="{8950BC37-C85C-48D2-93E3-CB1CC5A6845A}" dt="2026-04-23T10:17:54.681" v="1887" actId="20577"/>
      <pc:docMkLst>
        <pc:docMk/>
      </pc:docMkLst>
      <pc:sldChg chg="del">
        <pc:chgData name="Smith, Scot (Scot)" userId="f38ab9d6-b49f-4767-a37b-b64ae4047d00" providerId="ADAL" clId="{8950BC37-C85C-48D2-93E3-CB1CC5A6845A}" dt="2026-04-22T09:39:04.522" v="0" actId="2696"/>
        <pc:sldMkLst>
          <pc:docMk/>
          <pc:sldMk cId="2264718719" sldId="256"/>
        </pc:sldMkLst>
      </pc:sldChg>
      <pc:sldChg chg="modSp mod">
        <pc:chgData name="Smith, Scot (Scot)" userId="f38ab9d6-b49f-4767-a37b-b64ae4047d00" providerId="ADAL" clId="{8950BC37-C85C-48D2-93E3-CB1CC5A6845A}" dt="2026-04-22T09:39:34.600" v="15" actId="20577"/>
        <pc:sldMkLst>
          <pc:docMk/>
          <pc:sldMk cId="1755597610" sldId="259"/>
        </pc:sldMkLst>
        <pc:spChg chg="mod">
          <ac:chgData name="Smith, Scot (Scot)" userId="f38ab9d6-b49f-4767-a37b-b64ae4047d00" providerId="ADAL" clId="{8950BC37-C85C-48D2-93E3-CB1CC5A6845A}" dt="2026-04-22T09:39:34.600" v="15" actId="20577"/>
          <ac:spMkLst>
            <pc:docMk/>
            <pc:sldMk cId="1755597610" sldId="259"/>
            <ac:spMk id="3" creationId="{F6DC3AD7-55E3-A0DB-40C0-9D61EBBC1DFC}"/>
          </ac:spMkLst>
        </pc:spChg>
      </pc:sldChg>
      <pc:sldChg chg="add">
        <pc:chgData name="Smith, Scot (Scot)" userId="f38ab9d6-b49f-4767-a37b-b64ae4047d00" providerId="ADAL" clId="{8950BC37-C85C-48D2-93E3-CB1CC5A6845A}" dt="2026-04-22T09:43:41.320" v="83"/>
        <pc:sldMkLst>
          <pc:docMk/>
          <pc:sldMk cId="3605135570" sldId="267"/>
        </pc:sldMkLst>
      </pc:sldChg>
      <pc:sldChg chg="add">
        <pc:chgData name="Smith, Scot (Scot)" userId="f38ab9d6-b49f-4767-a37b-b64ae4047d00" providerId="ADAL" clId="{8950BC37-C85C-48D2-93E3-CB1CC5A6845A}" dt="2026-04-22T09:44:43.408" v="85"/>
        <pc:sldMkLst>
          <pc:docMk/>
          <pc:sldMk cId="2564680168" sldId="269"/>
        </pc:sldMkLst>
      </pc:sldChg>
      <pc:sldChg chg="add">
        <pc:chgData name="Smith, Scot (Scot)" userId="f38ab9d6-b49f-4767-a37b-b64ae4047d00" providerId="ADAL" clId="{8950BC37-C85C-48D2-93E3-CB1CC5A6845A}" dt="2026-04-22T09:44:43.408" v="85"/>
        <pc:sldMkLst>
          <pc:docMk/>
          <pc:sldMk cId="2371805754" sldId="271"/>
        </pc:sldMkLst>
      </pc:sldChg>
      <pc:sldChg chg="add">
        <pc:chgData name="Smith, Scot (Scot)" userId="f38ab9d6-b49f-4767-a37b-b64ae4047d00" providerId="ADAL" clId="{8950BC37-C85C-48D2-93E3-CB1CC5A6845A}" dt="2026-04-22T09:44:43.408" v="85"/>
        <pc:sldMkLst>
          <pc:docMk/>
          <pc:sldMk cId="850139834" sldId="272"/>
        </pc:sldMkLst>
      </pc:sldChg>
      <pc:sldChg chg="addSp modSp mod setBg">
        <pc:chgData name="Smith, Scot (Scot)" userId="f38ab9d6-b49f-4767-a37b-b64ae4047d00" providerId="ADAL" clId="{8950BC37-C85C-48D2-93E3-CB1CC5A6845A}" dt="2026-04-22T09:46:56.452" v="142" actId="122"/>
        <pc:sldMkLst>
          <pc:docMk/>
          <pc:sldMk cId="485810634" sldId="274"/>
        </pc:sldMkLst>
        <pc:spChg chg="mod">
          <ac:chgData name="Smith, Scot (Scot)" userId="f38ab9d6-b49f-4767-a37b-b64ae4047d00" providerId="ADAL" clId="{8950BC37-C85C-48D2-93E3-CB1CC5A6845A}" dt="2026-04-22T09:45:36.938" v="86" actId="26606"/>
          <ac:spMkLst>
            <pc:docMk/>
            <pc:sldMk cId="485810634" sldId="274"/>
            <ac:spMk id="2" creationId="{BA8E29F7-ED81-478D-A2FB-CDBA74F14D43}"/>
          </ac:spMkLst>
        </pc:spChg>
        <pc:spChg chg="mod">
          <ac:chgData name="Smith, Scot (Scot)" userId="f38ab9d6-b49f-4767-a37b-b64ae4047d00" providerId="ADAL" clId="{8950BC37-C85C-48D2-93E3-CB1CC5A6845A}" dt="2026-04-22T09:46:56.452" v="142" actId="122"/>
          <ac:spMkLst>
            <pc:docMk/>
            <pc:sldMk cId="485810634" sldId="274"/>
            <ac:spMk id="3" creationId="{28C82E3D-2D80-7066-866B-BE533368F2D6}"/>
          </ac:spMkLst>
        </pc:spChg>
        <pc:spChg chg="add">
          <ac:chgData name="Smith, Scot (Scot)" userId="f38ab9d6-b49f-4767-a37b-b64ae4047d00" providerId="ADAL" clId="{8950BC37-C85C-48D2-93E3-CB1CC5A6845A}" dt="2026-04-22T09:45:36.938" v="86" actId="26606"/>
          <ac:spMkLst>
            <pc:docMk/>
            <pc:sldMk cId="485810634" sldId="274"/>
            <ac:spMk id="8" creationId="{777A147A-9ED8-46B4-8660-1B3C2AA880B5}"/>
          </ac:spMkLst>
        </pc:spChg>
        <pc:spChg chg="add">
          <ac:chgData name="Smith, Scot (Scot)" userId="f38ab9d6-b49f-4767-a37b-b64ae4047d00" providerId="ADAL" clId="{8950BC37-C85C-48D2-93E3-CB1CC5A6845A}" dt="2026-04-22T09:45:36.938" v="86" actId="26606"/>
          <ac:spMkLst>
            <pc:docMk/>
            <pc:sldMk cId="485810634" sldId="274"/>
            <ac:spMk id="10" creationId="{5D6C15A0-C087-4593-8414-2B4EC1CDC3DE}"/>
          </ac:spMkLst>
        </pc:spChg>
      </pc:sldChg>
      <pc:sldChg chg="modSp mod">
        <pc:chgData name="Smith, Scot (Scot)" userId="f38ab9d6-b49f-4767-a37b-b64ae4047d00" providerId="ADAL" clId="{8950BC37-C85C-48D2-93E3-CB1CC5A6845A}" dt="2026-04-23T08:23:26.923" v="504"/>
        <pc:sldMkLst>
          <pc:docMk/>
          <pc:sldMk cId="2248905474" sldId="277"/>
        </pc:sldMkLst>
        <pc:spChg chg="mod">
          <ac:chgData name="Smith, Scot (Scot)" userId="f38ab9d6-b49f-4767-a37b-b64ae4047d00" providerId="ADAL" clId="{8950BC37-C85C-48D2-93E3-CB1CC5A6845A}" dt="2026-04-23T08:23:26.923" v="504"/>
          <ac:spMkLst>
            <pc:docMk/>
            <pc:sldMk cId="2248905474" sldId="277"/>
            <ac:spMk id="3" creationId="{E8EB6A7E-4437-812A-C82D-0F9310FE3B81}"/>
          </ac:spMkLst>
        </pc:spChg>
      </pc:sldChg>
      <pc:sldChg chg="modSp mod">
        <pc:chgData name="Smith, Scot (Scot)" userId="f38ab9d6-b49f-4767-a37b-b64ae4047d00" providerId="ADAL" clId="{8950BC37-C85C-48D2-93E3-CB1CC5A6845A}" dt="2026-04-22T10:07:21.903" v="497" actId="20577"/>
        <pc:sldMkLst>
          <pc:docMk/>
          <pc:sldMk cId="2992585633" sldId="278"/>
        </pc:sldMkLst>
        <pc:spChg chg="mod">
          <ac:chgData name="Smith, Scot (Scot)" userId="f38ab9d6-b49f-4767-a37b-b64ae4047d00" providerId="ADAL" clId="{8950BC37-C85C-48D2-93E3-CB1CC5A6845A}" dt="2026-04-22T10:07:21.903" v="497" actId="20577"/>
          <ac:spMkLst>
            <pc:docMk/>
            <pc:sldMk cId="2992585633" sldId="278"/>
            <ac:spMk id="3" creationId="{DD0CD361-CA6C-4005-4E5A-F2F3208012D0}"/>
          </ac:spMkLst>
        </pc:spChg>
      </pc:sldChg>
      <pc:sldChg chg="modSp add mod">
        <pc:chgData name="Smith, Scot (Scot)" userId="f38ab9d6-b49f-4767-a37b-b64ae4047d00" providerId="ADAL" clId="{8950BC37-C85C-48D2-93E3-CB1CC5A6845A}" dt="2026-04-23T10:12:22.068" v="1750" actId="27636"/>
        <pc:sldMkLst>
          <pc:docMk/>
          <pc:sldMk cId="2863630811" sldId="283"/>
        </pc:sldMkLst>
        <pc:spChg chg="mod">
          <ac:chgData name="Smith, Scot (Scot)" userId="f38ab9d6-b49f-4767-a37b-b64ae4047d00" providerId="ADAL" clId="{8950BC37-C85C-48D2-93E3-CB1CC5A6845A}" dt="2026-04-23T10:12:22.068" v="1750" actId="27636"/>
          <ac:spMkLst>
            <pc:docMk/>
            <pc:sldMk cId="2863630811" sldId="283"/>
            <ac:spMk id="3" creationId="{C81CA92F-167B-230C-D89F-0FCF1635E11E}"/>
          </ac:spMkLst>
        </pc:spChg>
      </pc:sldChg>
      <pc:sldChg chg="modSp mod">
        <pc:chgData name="Smith, Scot (Scot)" userId="f38ab9d6-b49f-4767-a37b-b64ae4047d00" providerId="ADAL" clId="{8950BC37-C85C-48D2-93E3-CB1CC5A6845A}" dt="2026-04-23T08:27:01.687" v="563" actId="14100"/>
        <pc:sldMkLst>
          <pc:docMk/>
          <pc:sldMk cId="365239673" sldId="287"/>
        </pc:sldMkLst>
        <pc:spChg chg="mod">
          <ac:chgData name="Smith, Scot (Scot)" userId="f38ab9d6-b49f-4767-a37b-b64ae4047d00" providerId="ADAL" clId="{8950BC37-C85C-48D2-93E3-CB1CC5A6845A}" dt="2026-04-23T08:26:31.463" v="557" actId="14100"/>
          <ac:spMkLst>
            <pc:docMk/>
            <pc:sldMk cId="365239673" sldId="287"/>
            <ac:spMk id="2" creationId="{A4ED5722-9AAD-0C56-F70B-2AD7ED3CF94A}"/>
          </ac:spMkLst>
        </pc:spChg>
        <pc:spChg chg="mod">
          <ac:chgData name="Smith, Scot (Scot)" userId="f38ab9d6-b49f-4767-a37b-b64ae4047d00" providerId="ADAL" clId="{8950BC37-C85C-48D2-93E3-CB1CC5A6845A}" dt="2026-04-23T08:26:37.664" v="558" actId="14100"/>
          <ac:spMkLst>
            <pc:docMk/>
            <pc:sldMk cId="365239673" sldId="287"/>
            <ac:spMk id="3" creationId="{3DE0C28E-4B26-4135-958B-2CF4C5C30B4B}"/>
          </ac:spMkLst>
        </pc:spChg>
        <pc:picChg chg="mod">
          <ac:chgData name="Smith, Scot (Scot)" userId="f38ab9d6-b49f-4767-a37b-b64ae4047d00" providerId="ADAL" clId="{8950BC37-C85C-48D2-93E3-CB1CC5A6845A}" dt="2026-04-23T08:26:46.061" v="560" actId="14100"/>
          <ac:picMkLst>
            <pc:docMk/>
            <pc:sldMk cId="365239673" sldId="287"/>
            <ac:picMk id="4" creationId="{13B76E6E-3297-E48A-732B-658535912E6B}"/>
          </ac:picMkLst>
        </pc:picChg>
        <pc:picChg chg="mod">
          <ac:chgData name="Smith, Scot (Scot)" userId="f38ab9d6-b49f-4767-a37b-b64ae4047d00" providerId="ADAL" clId="{8950BC37-C85C-48D2-93E3-CB1CC5A6845A}" dt="2026-04-23T08:27:01.687" v="563" actId="14100"/>
          <ac:picMkLst>
            <pc:docMk/>
            <pc:sldMk cId="365239673" sldId="287"/>
            <ac:picMk id="5" creationId="{0EF1E3AA-E5CC-8B23-8706-1BEEFFA2DCA6}"/>
          </ac:picMkLst>
        </pc:picChg>
      </pc:sldChg>
      <pc:sldChg chg="modSp mod">
        <pc:chgData name="Smith, Scot (Scot)" userId="f38ab9d6-b49f-4767-a37b-b64ae4047d00" providerId="ADAL" clId="{8950BC37-C85C-48D2-93E3-CB1CC5A6845A}" dt="2026-04-23T10:10:55.443" v="1748" actId="20577"/>
        <pc:sldMkLst>
          <pc:docMk/>
          <pc:sldMk cId="442429574" sldId="300"/>
        </pc:sldMkLst>
        <pc:spChg chg="mod">
          <ac:chgData name="Smith, Scot (Scot)" userId="f38ab9d6-b49f-4767-a37b-b64ae4047d00" providerId="ADAL" clId="{8950BC37-C85C-48D2-93E3-CB1CC5A6845A}" dt="2026-04-23T10:10:55.443" v="1748" actId="20577"/>
          <ac:spMkLst>
            <pc:docMk/>
            <pc:sldMk cId="442429574" sldId="300"/>
            <ac:spMk id="4" creationId="{6BD30944-97D0-5E09-967D-65E423646BB8}"/>
          </ac:spMkLst>
        </pc:spChg>
      </pc:sldChg>
      <pc:sldChg chg="addSp modSp mod setBg">
        <pc:chgData name="Smith, Scot (Scot)" userId="f38ab9d6-b49f-4767-a37b-b64ae4047d00" providerId="ADAL" clId="{8950BC37-C85C-48D2-93E3-CB1CC5A6845A}" dt="2026-04-22T09:43:54.253" v="84" actId="26606"/>
        <pc:sldMkLst>
          <pc:docMk/>
          <pc:sldMk cId="3066734364" sldId="301"/>
        </pc:sldMkLst>
        <pc:spChg chg="mod">
          <ac:chgData name="Smith, Scot (Scot)" userId="f38ab9d6-b49f-4767-a37b-b64ae4047d00" providerId="ADAL" clId="{8950BC37-C85C-48D2-93E3-CB1CC5A6845A}" dt="2026-04-22T09:43:54.253" v="84" actId="26606"/>
          <ac:spMkLst>
            <pc:docMk/>
            <pc:sldMk cId="3066734364" sldId="301"/>
            <ac:spMk id="5" creationId="{0F2503D8-040A-E05E-66F8-BB68C14AAC89}"/>
          </ac:spMkLst>
        </pc:spChg>
        <pc:spChg chg="mod">
          <ac:chgData name="Smith, Scot (Scot)" userId="f38ab9d6-b49f-4767-a37b-b64ae4047d00" providerId="ADAL" clId="{8950BC37-C85C-48D2-93E3-CB1CC5A6845A}" dt="2026-04-22T09:43:54.253" v="84" actId="26606"/>
          <ac:spMkLst>
            <pc:docMk/>
            <pc:sldMk cId="3066734364" sldId="301"/>
            <ac:spMk id="6" creationId="{61110679-C0CE-B072-5E82-759FAC3D56E2}"/>
          </ac:spMkLst>
        </pc:spChg>
        <pc:spChg chg="add">
          <ac:chgData name="Smith, Scot (Scot)" userId="f38ab9d6-b49f-4767-a37b-b64ae4047d00" providerId="ADAL" clId="{8950BC37-C85C-48D2-93E3-CB1CC5A6845A}" dt="2026-04-22T09:43:54.253" v="84" actId="26606"/>
          <ac:spMkLst>
            <pc:docMk/>
            <pc:sldMk cId="3066734364" sldId="301"/>
            <ac:spMk id="11" creationId="{100EDD19-6802-4EC3-95CE-CFFAB042CFD6}"/>
          </ac:spMkLst>
        </pc:spChg>
        <pc:spChg chg="add">
          <ac:chgData name="Smith, Scot (Scot)" userId="f38ab9d6-b49f-4767-a37b-b64ae4047d00" providerId="ADAL" clId="{8950BC37-C85C-48D2-93E3-CB1CC5A6845A}" dt="2026-04-22T09:43:54.253" v="84" actId="26606"/>
          <ac:spMkLst>
            <pc:docMk/>
            <pc:sldMk cId="3066734364" sldId="301"/>
            <ac:spMk id="13" creationId="{DB17E863-922E-4C26-BD64-E8FD41D28661}"/>
          </ac:spMkLst>
        </pc:spChg>
      </pc:sldChg>
      <pc:sldChg chg="addSp modSp new mod">
        <pc:chgData name="Smith, Scot (Scot)" userId="f38ab9d6-b49f-4767-a37b-b64ae4047d00" providerId="ADAL" clId="{8950BC37-C85C-48D2-93E3-CB1CC5A6845A}" dt="2026-04-22T10:00:09.505" v="366" actId="1076"/>
        <pc:sldMkLst>
          <pc:docMk/>
          <pc:sldMk cId="2206340379" sldId="302"/>
        </pc:sldMkLst>
        <pc:spChg chg="mod">
          <ac:chgData name="Smith, Scot (Scot)" userId="f38ab9d6-b49f-4767-a37b-b64ae4047d00" providerId="ADAL" clId="{8950BC37-C85C-48D2-93E3-CB1CC5A6845A}" dt="2026-04-22T09:47:57.343" v="161" actId="20577"/>
          <ac:spMkLst>
            <pc:docMk/>
            <pc:sldMk cId="2206340379" sldId="302"/>
            <ac:spMk id="2" creationId="{0CB09376-812D-59ED-0ACA-A6F1C5F21B91}"/>
          </ac:spMkLst>
        </pc:spChg>
        <pc:spChg chg="mod">
          <ac:chgData name="Smith, Scot (Scot)" userId="f38ab9d6-b49f-4767-a37b-b64ae4047d00" providerId="ADAL" clId="{8950BC37-C85C-48D2-93E3-CB1CC5A6845A}" dt="2026-04-22T09:53:49.995" v="350" actId="5793"/>
          <ac:spMkLst>
            <pc:docMk/>
            <pc:sldMk cId="2206340379" sldId="302"/>
            <ac:spMk id="3" creationId="{2A731BC6-54DA-8863-C406-7723EBA4AF9D}"/>
          </ac:spMkLst>
        </pc:spChg>
        <pc:picChg chg="add mod">
          <ac:chgData name="Smith, Scot (Scot)" userId="f38ab9d6-b49f-4767-a37b-b64ae4047d00" providerId="ADAL" clId="{8950BC37-C85C-48D2-93E3-CB1CC5A6845A}" dt="2026-04-22T09:54:15.209" v="358" actId="1076"/>
          <ac:picMkLst>
            <pc:docMk/>
            <pc:sldMk cId="2206340379" sldId="302"/>
            <ac:picMk id="4" creationId="{EAD261B8-967D-626B-7A03-E602903329AA}"/>
          </ac:picMkLst>
        </pc:picChg>
        <pc:picChg chg="add mod">
          <ac:chgData name="Smith, Scot (Scot)" userId="f38ab9d6-b49f-4767-a37b-b64ae4047d00" providerId="ADAL" clId="{8950BC37-C85C-48D2-93E3-CB1CC5A6845A}" dt="2026-04-22T09:58:20.695" v="364" actId="1076"/>
          <ac:picMkLst>
            <pc:docMk/>
            <pc:sldMk cId="2206340379" sldId="302"/>
            <ac:picMk id="5" creationId="{BB4994B2-0D5F-9254-9722-234271989364}"/>
          </ac:picMkLst>
        </pc:picChg>
        <pc:picChg chg="add mod">
          <ac:chgData name="Smith, Scot (Scot)" userId="f38ab9d6-b49f-4767-a37b-b64ae4047d00" providerId="ADAL" clId="{8950BC37-C85C-48D2-93E3-CB1CC5A6845A}" dt="2026-04-22T10:00:09.505" v="366" actId="1076"/>
          <ac:picMkLst>
            <pc:docMk/>
            <pc:sldMk cId="2206340379" sldId="302"/>
            <ac:picMk id="6" creationId="{419C8F79-6B18-95CC-9144-70516E7A4FE6}"/>
          </ac:picMkLst>
        </pc:picChg>
      </pc:sldChg>
      <pc:sldChg chg="modSp add mod">
        <pc:chgData name="Smith, Scot (Scot)" userId="f38ab9d6-b49f-4767-a37b-b64ae4047d00" providerId="ADAL" clId="{8950BC37-C85C-48D2-93E3-CB1CC5A6845A}" dt="2026-04-23T08:22:00.183" v="501" actId="14100"/>
        <pc:sldMkLst>
          <pc:docMk/>
          <pc:sldMk cId="3959479337" sldId="303"/>
        </pc:sldMkLst>
        <pc:spChg chg="mod">
          <ac:chgData name="Smith, Scot (Scot)" userId="f38ab9d6-b49f-4767-a37b-b64ae4047d00" providerId="ADAL" clId="{8950BC37-C85C-48D2-93E3-CB1CC5A6845A}" dt="2026-04-23T08:21:50.019" v="499" actId="120"/>
          <ac:spMkLst>
            <pc:docMk/>
            <pc:sldMk cId="3959479337" sldId="303"/>
            <ac:spMk id="4" creationId="{B204016B-38B9-4073-B04D-E63C541F5A80}"/>
          </ac:spMkLst>
        </pc:spChg>
        <pc:picChg chg="mod">
          <ac:chgData name="Smith, Scot (Scot)" userId="f38ab9d6-b49f-4767-a37b-b64ae4047d00" providerId="ADAL" clId="{8950BC37-C85C-48D2-93E3-CB1CC5A6845A}" dt="2026-04-23T08:22:00.183" v="501" actId="14100"/>
          <ac:picMkLst>
            <pc:docMk/>
            <pc:sldMk cId="3959479337" sldId="303"/>
            <ac:picMk id="5" creationId="{37E12921-ADCB-CBD1-37BA-76F811E6786D}"/>
          </ac:picMkLst>
        </pc:picChg>
      </pc:sldChg>
      <pc:sldChg chg="modSp new mod">
        <pc:chgData name="Smith, Scot (Scot)" userId="f38ab9d6-b49f-4767-a37b-b64ae4047d00" providerId="ADAL" clId="{8950BC37-C85C-48D2-93E3-CB1CC5A6845A}" dt="2026-04-23T08:41:06.978" v="905" actId="113"/>
        <pc:sldMkLst>
          <pc:docMk/>
          <pc:sldMk cId="1474437690" sldId="304"/>
        </pc:sldMkLst>
        <pc:spChg chg="mod">
          <ac:chgData name="Smith, Scot (Scot)" userId="f38ab9d6-b49f-4767-a37b-b64ae4047d00" providerId="ADAL" clId="{8950BC37-C85C-48D2-93E3-CB1CC5A6845A}" dt="2026-04-23T08:32:40.239" v="586"/>
          <ac:spMkLst>
            <pc:docMk/>
            <pc:sldMk cId="1474437690" sldId="304"/>
            <ac:spMk id="2" creationId="{8F46D4D5-9865-B7B0-641B-DDE0525C6F02}"/>
          </ac:spMkLst>
        </pc:spChg>
        <pc:spChg chg="mod">
          <ac:chgData name="Smith, Scot (Scot)" userId="f38ab9d6-b49f-4767-a37b-b64ae4047d00" providerId="ADAL" clId="{8950BC37-C85C-48D2-93E3-CB1CC5A6845A}" dt="2026-04-23T08:41:06.978" v="905" actId="113"/>
          <ac:spMkLst>
            <pc:docMk/>
            <pc:sldMk cId="1474437690" sldId="304"/>
            <ac:spMk id="3" creationId="{90316625-D52A-9D57-28D8-0C8FCB7E9ACC}"/>
          </ac:spMkLst>
        </pc:spChg>
      </pc:sldChg>
      <pc:sldChg chg="addSp modSp new mod">
        <pc:chgData name="Smith, Scot (Scot)" userId="f38ab9d6-b49f-4767-a37b-b64ae4047d00" providerId="ADAL" clId="{8950BC37-C85C-48D2-93E3-CB1CC5A6845A}" dt="2026-04-23T09:01:22.454" v="1000" actId="1076"/>
        <pc:sldMkLst>
          <pc:docMk/>
          <pc:sldMk cId="2207196890" sldId="305"/>
        </pc:sldMkLst>
        <pc:spChg chg="mod">
          <ac:chgData name="Smith, Scot (Scot)" userId="f38ab9d6-b49f-4767-a37b-b64ae4047d00" providerId="ADAL" clId="{8950BC37-C85C-48D2-93E3-CB1CC5A6845A}" dt="2026-04-23T08:41:40.214" v="942" actId="20577"/>
          <ac:spMkLst>
            <pc:docMk/>
            <pc:sldMk cId="2207196890" sldId="305"/>
            <ac:spMk id="2" creationId="{2590AA6C-229F-D4F3-EBBD-9D18965D7FEB}"/>
          </ac:spMkLst>
        </pc:spChg>
        <pc:spChg chg="mod">
          <ac:chgData name="Smith, Scot (Scot)" userId="f38ab9d6-b49f-4767-a37b-b64ae4047d00" providerId="ADAL" clId="{8950BC37-C85C-48D2-93E3-CB1CC5A6845A}" dt="2026-04-23T08:41:43.324" v="943" actId="5793"/>
          <ac:spMkLst>
            <pc:docMk/>
            <pc:sldMk cId="2207196890" sldId="305"/>
            <ac:spMk id="3" creationId="{118C6FEC-FF41-1626-DBD9-0B7D4C3C97FB}"/>
          </ac:spMkLst>
        </pc:spChg>
        <pc:picChg chg="add mod">
          <ac:chgData name="Smith, Scot (Scot)" userId="f38ab9d6-b49f-4767-a37b-b64ae4047d00" providerId="ADAL" clId="{8950BC37-C85C-48D2-93E3-CB1CC5A6845A}" dt="2026-04-23T09:01:22.454" v="1000" actId="1076"/>
          <ac:picMkLst>
            <pc:docMk/>
            <pc:sldMk cId="2207196890" sldId="305"/>
            <ac:picMk id="4" creationId="{24FB56E0-A6F4-E1FA-A457-AF162834886C}"/>
          </ac:picMkLst>
        </pc:picChg>
        <pc:picChg chg="add mod">
          <ac:chgData name="Smith, Scot (Scot)" userId="f38ab9d6-b49f-4767-a37b-b64ae4047d00" providerId="ADAL" clId="{8950BC37-C85C-48D2-93E3-CB1CC5A6845A}" dt="2026-04-23T09:01:09.738" v="993" actId="1076"/>
          <ac:picMkLst>
            <pc:docMk/>
            <pc:sldMk cId="2207196890" sldId="305"/>
            <ac:picMk id="5" creationId="{F8DA7CB8-C40C-62E0-DCC3-1211C921847D}"/>
          </ac:picMkLst>
        </pc:picChg>
        <pc:picChg chg="add mod">
          <ac:chgData name="Smith, Scot (Scot)" userId="f38ab9d6-b49f-4767-a37b-b64ae4047d00" providerId="ADAL" clId="{8950BC37-C85C-48D2-93E3-CB1CC5A6845A}" dt="2026-04-23T09:00:52.915" v="983" actId="14100"/>
          <ac:picMkLst>
            <pc:docMk/>
            <pc:sldMk cId="2207196890" sldId="305"/>
            <ac:picMk id="6" creationId="{023A0093-929D-4783-0BCA-0DB6BDF08A56}"/>
          </ac:picMkLst>
        </pc:picChg>
      </pc:sldChg>
      <pc:sldChg chg="addSp modSp new del mod">
        <pc:chgData name="Smith, Scot (Scot)" userId="f38ab9d6-b49f-4767-a37b-b64ae4047d00" providerId="ADAL" clId="{8950BC37-C85C-48D2-93E3-CB1CC5A6845A}" dt="2026-04-23T10:13:04.271" v="1751" actId="2696"/>
        <pc:sldMkLst>
          <pc:docMk/>
          <pc:sldMk cId="2022566109" sldId="306"/>
        </pc:sldMkLst>
        <pc:spChg chg="mod">
          <ac:chgData name="Smith, Scot (Scot)" userId="f38ab9d6-b49f-4767-a37b-b64ae4047d00" providerId="ADAL" clId="{8950BC37-C85C-48D2-93E3-CB1CC5A6845A}" dt="2026-04-23T08:44:32.305" v="966" actId="20577"/>
          <ac:spMkLst>
            <pc:docMk/>
            <pc:sldMk cId="2022566109" sldId="306"/>
            <ac:spMk id="2" creationId="{44AAA3DE-E13C-1602-BE77-D74CC3A6AE70}"/>
          </ac:spMkLst>
        </pc:spChg>
        <pc:picChg chg="add mod">
          <ac:chgData name="Smith, Scot (Scot)" userId="f38ab9d6-b49f-4767-a37b-b64ae4047d00" providerId="ADAL" clId="{8950BC37-C85C-48D2-93E3-CB1CC5A6845A}" dt="2026-04-23T08:46:05.224" v="973" actId="1076"/>
          <ac:picMkLst>
            <pc:docMk/>
            <pc:sldMk cId="2022566109" sldId="306"/>
            <ac:picMk id="3" creationId="{32780CEB-7581-3F5D-0B7C-42854494C6E0}"/>
          </ac:picMkLst>
        </pc:picChg>
        <pc:picChg chg="add mod">
          <ac:chgData name="Smith, Scot (Scot)" userId="f38ab9d6-b49f-4767-a37b-b64ae4047d00" providerId="ADAL" clId="{8950BC37-C85C-48D2-93E3-CB1CC5A6845A}" dt="2026-04-23T08:46:08.624" v="974" actId="1076"/>
          <ac:picMkLst>
            <pc:docMk/>
            <pc:sldMk cId="2022566109" sldId="306"/>
            <ac:picMk id="4" creationId="{6DBF0572-D0E8-A939-186D-3B48A47B418C}"/>
          </ac:picMkLst>
        </pc:picChg>
      </pc:sldChg>
      <pc:sldChg chg="add">
        <pc:chgData name="Smith, Scot (Scot)" userId="f38ab9d6-b49f-4767-a37b-b64ae4047d00" providerId="ADAL" clId="{8950BC37-C85C-48D2-93E3-CB1CC5A6845A}" dt="2026-04-23T10:13:11.054" v="1752"/>
        <pc:sldMkLst>
          <pc:docMk/>
          <pc:sldMk cId="3813274026" sldId="306"/>
        </pc:sldMkLst>
      </pc:sldChg>
      <pc:sldChg chg="addSp modSp new mod">
        <pc:chgData name="Smith, Scot (Scot)" userId="f38ab9d6-b49f-4767-a37b-b64ae4047d00" providerId="ADAL" clId="{8950BC37-C85C-48D2-93E3-CB1CC5A6845A}" dt="2026-04-23T09:07:05.133" v="1038" actId="1076"/>
        <pc:sldMkLst>
          <pc:docMk/>
          <pc:sldMk cId="1177412781" sldId="307"/>
        </pc:sldMkLst>
        <pc:spChg chg="mod">
          <ac:chgData name="Smith, Scot (Scot)" userId="f38ab9d6-b49f-4767-a37b-b64ae4047d00" providerId="ADAL" clId="{8950BC37-C85C-48D2-93E3-CB1CC5A6845A}" dt="2026-04-23T09:03:15.503" v="1024" actId="20577"/>
          <ac:spMkLst>
            <pc:docMk/>
            <pc:sldMk cId="1177412781" sldId="307"/>
            <ac:spMk id="2" creationId="{670C460B-AF79-0577-E213-0317DD075130}"/>
          </ac:spMkLst>
        </pc:spChg>
        <pc:picChg chg="add mod">
          <ac:chgData name="Smith, Scot (Scot)" userId="f38ab9d6-b49f-4767-a37b-b64ae4047d00" providerId="ADAL" clId="{8950BC37-C85C-48D2-93E3-CB1CC5A6845A}" dt="2026-04-23T09:04:13.860" v="1026" actId="1076"/>
          <ac:picMkLst>
            <pc:docMk/>
            <pc:sldMk cId="1177412781" sldId="307"/>
            <ac:picMk id="4" creationId="{958BCA09-B898-95E4-3DF8-D97D48E70670}"/>
          </ac:picMkLst>
        </pc:picChg>
        <pc:picChg chg="add mod">
          <ac:chgData name="Smith, Scot (Scot)" userId="f38ab9d6-b49f-4767-a37b-b64ae4047d00" providerId="ADAL" clId="{8950BC37-C85C-48D2-93E3-CB1CC5A6845A}" dt="2026-04-23T09:06:52.620" v="1035" actId="1076"/>
          <ac:picMkLst>
            <pc:docMk/>
            <pc:sldMk cId="1177412781" sldId="307"/>
            <ac:picMk id="5" creationId="{CC92DF64-098C-6548-5D7C-E097C2F4F412}"/>
          </ac:picMkLst>
        </pc:picChg>
        <pc:picChg chg="add mod">
          <ac:chgData name="Smith, Scot (Scot)" userId="f38ab9d6-b49f-4767-a37b-b64ae4047d00" providerId="ADAL" clId="{8950BC37-C85C-48D2-93E3-CB1CC5A6845A}" dt="2026-04-23T09:06:54.337" v="1036" actId="1076"/>
          <ac:picMkLst>
            <pc:docMk/>
            <pc:sldMk cId="1177412781" sldId="307"/>
            <ac:picMk id="6" creationId="{702087EC-4569-B25D-EFBD-74F6BF232719}"/>
          </ac:picMkLst>
        </pc:picChg>
        <pc:picChg chg="add mod">
          <ac:chgData name="Smith, Scot (Scot)" userId="f38ab9d6-b49f-4767-a37b-b64ae4047d00" providerId="ADAL" clId="{8950BC37-C85C-48D2-93E3-CB1CC5A6845A}" dt="2026-04-23T09:07:05.133" v="1038" actId="1076"/>
          <ac:picMkLst>
            <pc:docMk/>
            <pc:sldMk cId="1177412781" sldId="307"/>
            <ac:picMk id="7" creationId="{86A4494D-0EB8-B203-21AC-CE2E974A67DA}"/>
          </ac:picMkLst>
        </pc:picChg>
      </pc:sldChg>
      <pc:sldChg chg="addSp delSp modSp new mod">
        <pc:chgData name="Smith, Scot (Scot)" userId="f38ab9d6-b49f-4767-a37b-b64ae4047d00" providerId="ADAL" clId="{8950BC37-C85C-48D2-93E3-CB1CC5A6845A}" dt="2026-04-23T10:17:00.515" v="1756" actId="1076"/>
        <pc:sldMkLst>
          <pc:docMk/>
          <pc:sldMk cId="2088353689" sldId="308"/>
        </pc:sldMkLst>
        <pc:spChg chg="mod">
          <ac:chgData name="Smith, Scot (Scot)" userId="f38ab9d6-b49f-4767-a37b-b64ae4047d00" providerId="ADAL" clId="{8950BC37-C85C-48D2-93E3-CB1CC5A6845A}" dt="2026-04-23T09:15:13.218" v="1081" actId="20577"/>
          <ac:spMkLst>
            <pc:docMk/>
            <pc:sldMk cId="2088353689" sldId="308"/>
            <ac:spMk id="2" creationId="{1F93C61E-3A8B-AB73-495D-A5CD655F9BC3}"/>
          </ac:spMkLst>
        </pc:spChg>
        <pc:picChg chg="add del mod">
          <ac:chgData name="Smith, Scot (Scot)" userId="f38ab9d6-b49f-4767-a37b-b64ae4047d00" providerId="ADAL" clId="{8950BC37-C85C-48D2-93E3-CB1CC5A6845A}" dt="2026-04-23T09:15:17.366" v="1082" actId="478"/>
          <ac:picMkLst>
            <pc:docMk/>
            <pc:sldMk cId="2088353689" sldId="308"/>
            <ac:picMk id="4" creationId="{8189F61A-913C-ADE2-E324-2FE3E182F089}"/>
          </ac:picMkLst>
        </pc:picChg>
        <pc:picChg chg="add mod">
          <ac:chgData name="Smith, Scot (Scot)" userId="f38ab9d6-b49f-4767-a37b-b64ae4047d00" providerId="ADAL" clId="{8950BC37-C85C-48D2-93E3-CB1CC5A6845A}" dt="2026-04-23T09:16:23.023" v="1084" actId="1076"/>
          <ac:picMkLst>
            <pc:docMk/>
            <pc:sldMk cId="2088353689" sldId="308"/>
            <ac:picMk id="5" creationId="{DA108033-43EC-D736-283A-2AE526DC470C}"/>
          </ac:picMkLst>
        </pc:picChg>
        <pc:picChg chg="add mod">
          <ac:chgData name="Smith, Scot (Scot)" userId="f38ab9d6-b49f-4767-a37b-b64ae4047d00" providerId="ADAL" clId="{8950BC37-C85C-48D2-93E3-CB1CC5A6845A}" dt="2026-04-23T10:17:00.515" v="1756" actId="1076"/>
          <ac:picMkLst>
            <pc:docMk/>
            <pc:sldMk cId="2088353689" sldId="308"/>
            <ac:picMk id="6" creationId="{260EB138-69CF-B21A-32C9-2064F80502E7}"/>
          </ac:picMkLst>
        </pc:picChg>
        <pc:picChg chg="add mod">
          <ac:chgData name="Smith, Scot (Scot)" userId="f38ab9d6-b49f-4767-a37b-b64ae4047d00" providerId="ADAL" clId="{8950BC37-C85C-48D2-93E3-CB1CC5A6845A}" dt="2026-04-23T10:16:56.122" v="1755" actId="1076"/>
          <ac:picMkLst>
            <pc:docMk/>
            <pc:sldMk cId="2088353689" sldId="308"/>
            <ac:picMk id="7" creationId="{669997D6-870C-E3C8-8066-CDAAA36CE403}"/>
          </ac:picMkLst>
        </pc:picChg>
        <pc:picChg chg="add mod">
          <ac:chgData name="Smith, Scot (Scot)" userId="f38ab9d6-b49f-4767-a37b-b64ae4047d00" providerId="ADAL" clId="{8950BC37-C85C-48D2-93E3-CB1CC5A6845A}" dt="2026-04-23T09:20:41.006" v="1090" actId="1076"/>
          <ac:picMkLst>
            <pc:docMk/>
            <pc:sldMk cId="2088353689" sldId="308"/>
            <ac:picMk id="8" creationId="{7BFF766F-1C23-86D5-AA6E-DF7491706314}"/>
          </ac:picMkLst>
        </pc:picChg>
      </pc:sldChg>
      <pc:sldChg chg="addSp modSp new mod">
        <pc:chgData name="Smith, Scot (Scot)" userId="f38ab9d6-b49f-4767-a37b-b64ae4047d00" providerId="ADAL" clId="{8950BC37-C85C-48D2-93E3-CB1CC5A6845A}" dt="2026-04-23T09:29:57.683" v="1128" actId="1076"/>
        <pc:sldMkLst>
          <pc:docMk/>
          <pc:sldMk cId="1965125699" sldId="309"/>
        </pc:sldMkLst>
        <pc:spChg chg="mod">
          <ac:chgData name="Smith, Scot (Scot)" userId="f38ab9d6-b49f-4767-a37b-b64ae4047d00" providerId="ADAL" clId="{8950BC37-C85C-48D2-93E3-CB1CC5A6845A}" dt="2026-04-23T09:21:01.030" v="1105" actId="20577"/>
          <ac:spMkLst>
            <pc:docMk/>
            <pc:sldMk cId="1965125699" sldId="309"/>
            <ac:spMk id="2" creationId="{FECBD0CC-753E-584D-9E6A-A644B405E44A}"/>
          </ac:spMkLst>
        </pc:spChg>
        <pc:picChg chg="add mod">
          <ac:chgData name="Smith, Scot (Scot)" userId="f38ab9d6-b49f-4767-a37b-b64ae4047d00" providerId="ADAL" clId="{8950BC37-C85C-48D2-93E3-CB1CC5A6845A}" dt="2026-04-23T09:22:14.304" v="1107" actId="1076"/>
          <ac:picMkLst>
            <pc:docMk/>
            <pc:sldMk cId="1965125699" sldId="309"/>
            <ac:picMk id="4" creationId="{E551C426-04A4-4252-35E3-88900B74FF11}"/>
          </ac:picMkLst>
        </pc:picChg>
        <pc:picChg chg="add mod">
          <ac:chgData name="Smith, Scot (Scot)" userId="f38ab9d6-b49f-4767-a37b-b64ae4047d00" providerId="ADAL" clId="{8950BC37-C85C-48D2-93E3-CB1CC5A6845A}" dt="2026-04-23T09:29:57.683" v="1128" actId="1076"/>
          <ac:picMkLst>
            <pc:docMk/>
            <pc:sldMk cId="1965125699" sldId="309"/>
            <ac:picMk id="5" creationId="{20A4CC5C-EF80-2D55-6284-BCF5EF968BF8}"/>
          </ac:picMkLst>
        </pc:picChg>
        <pc:picChg chg="add mod">
          <ac:chgData name="Smith, Scot (Scot)" userId="f38ab9d6-b49f-4767-a37b-b64ae4047d00" providerId="ADAL" clId="{8950BC37-C85C-48D2-93E3-CB1CC5A6845A}" dt="2026-04-23T09:28:36.478" v="1112" actId="1076"/>
          <ac:picMkLst>
            <pc:docMk/>
            <pc:sldMk cId="1965125699" sldId="309"/>
            <ac:picMk id="6" creationId="{FC8EE7EF-411B-2035-1607-881BF704B234}"/>
          </ac:picMkLst>
        </pc:picChg>
      </pc:sldChg>
      <pc:sldChg chg="addSp modSp new mod">
        <pc:chgData name="Smith, Scot (Scot)" userId="f38ab9d6-b49f-4767-a37b-b64ae4047d00" providerId="ADAL" clId="{8950BC37-C85C-48D2-93E3-CB1CC5A6845A}" dt="2026-04-23T09:49:08.583" v="1134" actId="1076"/>
        <pc:sldMkLst>
          <pc:docMk/>
          <pc:sldMk cId="3302832743" sldId="310"/>
        </pc:sldMkLst>
        <pc:spChg chg="mod">
          <ac:chgData name="Smith, Scot (Scot)" userId="f38ab9d6-b49f-4767-a37b-b64ae4047d00" providerId="ADAL" clId="{8950BC37-C85C-48D2-93E3-CB1CC5A6845A}" dt="2026-04-23T09:28:52.953" v="1124" actId="20577"/>
          <ac:spMkLst>
            <pc:docMk/>
            <pc:sldMk cId="3302832743" sldId="310"/>
            <ac:spMk id="2" creationId="{3241963C-852F-9549-350B-88EE50362E6F}"/>
          </ac:spMkLst>
        </pc:spChg>
        <pc:picChg chg="add mod">
          <ac:chgData name="Smith, Scot (Scot)" userId="f38ab9d6-b49f-4767-a37b-b64ae4047d00" providerId="ADAL" clId="{8950BC37-C85C-48D2-93E3-CB1CC5A6845A}" dt="2026-04-23T09:29:51.783" v="1127" actId="1076"/>
          <ac:picMkLst>
            <pc:docMk/>
            <pc:sldMk cId="3302832743" sldId="310"/>
            <ac:picMk id="4" creationId="{D58EA673-26FD-9008-16DF-583997DFB9AF}"/>
          </ac:picMkLst>
        </pc:picChg>
        <pc:picChg chg="add mod">
          <ac:chgData name="Smith, Scot (Scot)" userId="f38ab9d6-b49f-4767-a37b-b64ae4047d00" providerId="ADAL" clId="{8950BC37-C85C-48D2-93E3-CB1CC5A6845A}" dt="2026-04-23T09:49:08.583" v="1134" actId="1076"/>
          <ac:picMkLst>
            <pc:docMk/>
            <pc:sldMk cId="3302832743" sldId="310"/>
            <ac:picMk id="5" creationId="{F5CD0B05-8EB8-F99A-2182-1D4407529896}"/>
          </ac:picMkLst>
        </pc:picChg>
        <pc:picChg chg="add mod">
          <ac:chgData name="Smith, Scot (Scot)" userId="f38ab9d6-b49f-4767-a37b-b64ae4047d00" providerId="ADAL" clId="{8950BC37-C85C-48D2-93E3-CB1CC5A6845A}" dt="2026-04-23T09:49:02.518" v="1133" actId="1076"/>
          <ac:picMkLst>
            <pc:docMk/>
            <pc:sldMk cId="3302832743" sldId="310"/>
            <ac:picMk id="6" creationId="{377CB00E-0419-FAA4-5B10-14991C1D80E8}"/>
          </ac:picMkLst>
        </pc:picChg>
      </pc:sldChg>
      <pc:sldChg chg="addSp modSp new mod">
        <pc:chgData name="Smith, Scot (Scot)" userId="f38ab9d6-b49f-4767-a37b-b64ae4047d00" providerId="ADAL" clId="{8950BC37-C85C-48D2-93E3-CB1CC5A6845A}" dt="2026-04-23T09:59:13.261" v="1454" actId="20577"/>
        <pc:sldMkLst>
          <pc:docMk/>
          <pc:sldMk cId="817106493" sldId="311"/>
        </pc:sldMkLst>
        <pc:spChg chg="mod">
          <ac:chgData name="Smith, Scot (Scot)" userId="f38ab9d6-b49f-4767-a37b-b64ae4047d00" providerId="ADAL" clId="{8950BC37-C85C-48D2-93E3-CB1CC5A6845A}" dt="2026-04-23T09:49:35.089" v="1146" actId="20577"/>
          <ac:spMkLst>
            <pc:docMk/>
            <pc:sldMk cId="817106493" sldId="311"/>
            <ac:spMk id="2" creationId="{16E0D203-7040-D460-71E7-0C94A208C5BA}"/>
          </ac:spMkLst>
        </pc:spChg>
        <pc:spChg chg="mod">
          <ac:chgData name="Smith, Scot (Scot)" userId="f38ab9d6-b49f-4767-a37b-b64ae4047d00" providerId="ADAL" clId="{8950BC37-C85C-48D2-93E3-CB1CC5A6845A}" dt="2026-04-23T09:59:13.261" v="1454" actId="20577"/>
          <ac:spMkLst>
            <pc:docMk/>
            <pc:sldMk cId="817106493" sldId="311"/>
            <ac:spMk id="3" creationId="{2AEF123D-BF31-C472-6B0E-F9F835D07100}"/>
          </ac:spMkLst>
        </pc:spChg>
        <pc:picChg chg="add mod">
          <ac:chgData name="Smith, Scot (Scot)" userId="f38ab9d6-b49f-4767-a37b-b64ae4047d00" providerId="ADAL" clId="{8950BC37-C85C-48D2-93E3-CB1CC5A6845A}" dt="2026-04-23T09:58:53.428" v="1431" actId="1076"/>
          <ac:picMkLst>
            <pc:docMk/>
            <pc:sldMk cId="817106493" sldId="311"/>
            <ac:picMk id="4" creationId="{20409EA5-47E1-07DA-AD0B-03361F11C45C}"/>
          </ac:picMkLst>
        </pc:picChg>
      </pc:sldChg>
      <pc:sldChg chg="addSp delSp modSp new mod modClrScheme chgLayout">
        <pc:chgData name="Smith, Scot (Scot)" userId="f38ab9d6-b49f-4767-a37b-b64ae4047d00" providerId="ADAL" clId="{8950BC37-C85C-48D2-93E3-CB1CC5A6845A}" dt="2026-04-23T10:07:55.617" v="1679" actId="20577"/>
        <pc:sldMkLst>
          <pc:docMk/>
          <pc:sldMk cId="1368131632" sldId="312"/>
        </pc:sldMkLst>
        <pc:spChg chg="del mod ord">
          <ac:chgData name="Smith, Scot (Scot)" userId="f38ab9d6-b49f-4767-a37b-b64ae4047d00" providerId="ADAL" clId="{8950BC37-C85C-48D2-93E3-CB1CC5A6845A}" dt="2026-04-23T09:59:41.481" v="1457" actId="700"/>
          <ac:spMkLst>
            <pc:docMk/>
            <pc:sldMk cId="1368131632" sldId="312"/>
            <ac:spMk id="2" creationId="{5F39B526-3BAA-D467-9A63-24FCF3E3CBE1}"/>
          </ac:spMkLst>
        </pc:spChg>
        <pc:spChg chg="del mod ord">
          <ac:chgData name="Smith, Scot (Scot)" userId="f38ab9d6-b49f-4767-a37b-b64ae4047d00" providerId="ADAL" clId="{8950BC37-C85C-48D2-93E3-CB1CC5A6845A}" dt="2026-04-23T09:59:41.481" v="1457" actId="700"/>
          <ac:spMkLst>
            <pc:docMk/>
            <pc:sldMk cId="1368131632" sldId="312"/>
            <ac:spMk id="3" creationId="{6ED735B4-289A-596F-64E5-C27C19E4A734}"/>
          </ac:spMkLst>
        </pc:spChg>
        <pc:spChg chg="add mod ord">
          <ac:chgData name="Smith, Scot (Scot)" userId="f38ab9d6-b49f-4767-a37b-b64ae4047d00" providerId="ADAL" clId="{8950BC37-C85C-48D2-93E3-CB1CC5A6845A}" dt="2026-04-23T09:59:49.867" v="1464" actId="20577"/>
          <ac:spMkLst>
            <pc:docMk/>
            <pc:sldMk cId="1368131632" sldId="312"/>
            <ac:spMk id="4" creationId="{DD325907-0AFF-1112-D65E-2A1DFAD11890}"/>
          </ac:spMkLst>
        </pc:spChg>
        <pc:spChg chg="add del mod ord">
          <ac:chgData name="Smith, Scot (Scot)" userId="f38ab9d6-b49f-4767-a37b-b64ae4047d00" providerId="ADAL" clId="{8950BC37-C85C-48D2-93E3-CB1CC5A6845A}" dt="2026-04-23T10:03:09.589" v="1597"/>
          <ac:spMkLst>
            <pc:docMk/>
            <pc:sldMk cId="1368131632" sldId="312"/>
            <ac:spMk id="5" creationId="{91446BCC-5358-6F8E-3BEF-4FAD65C82513}"/>
          </ac:spMkLst>
        </pc:spChg>
        <pc:spChg chg="add mod ord">
          <ac:chgData name="Smith, Scot (Scot)" userId="f38ab9d6-b49f-4767-a37b-b64ae4047d00" providerId="ADAL" clId="{8950BC37-C85C-48D2-93E3-CB1CC5A6845A}" dt="2026-04-23T10:07:55.617" v="1679" actId="20577"/>
          <ac:spMkLst>
            <pc:docMk/>
            <pc:sldMk cId="1368131632" sldId="312"/>
            <ac:spMk id="6" creationId="{D6766872-BFF2-132B-CCD5-ACF6AC00266E}"/>
          </ac:spMkLst>
        </pc:spChg>
        <pc:picChg chg="add mod">
          <ac:chgData name="Smith, Scot (Scot)" userId="f38ab9d6-b49f-4767-a37b-b64ae4047d00" providerId="ADAL" clId="{8950BC37-C85C-48D2-93E3-CB1CC5A6845A}" dt="2026-04-23T10:03:09.589" v="1597"/>
          <ac:picMkLst>
            <pc:docMk/>
            <pc:sldMk cId="1368131632" sldId="312"/>
            <ac:picMk id="7" creationId="{46D65C5B-DAEE-6641-7907-B5B9914309B1}"/>
          </ac:picMkLst>
        </pc:picChg>
      </pc:sldChg>
      <pc:sldChg chg="modSp add mod">
        <pc:chgData name="Smith, Scot (Scot)" userId="f38ab9d6-b49f-4767-a37b-b64ae4047d00" providerId="ADAL" clId="{8950BC37-C85C-48D2-93E3-CB1CC5A6845A}" dt="2026-04-23T10:17:54.681" v="1887" actId="20577"/>
        <pc:sldMkLst>
          <pc:docMk/>
          <pc:sldMk cId="2999963372" sldId="313"/>
        </pc:sldMkLst>
        <pc:spChg chg="mod">
          <ac:chgData name="Smith, Scot (Scot)" userId="f38ab9d6-b49f-4767-a37b-b64ae4047d00" providerId="ADAL" clId="{8950BC37-C85C-48D2-93E3-CB1CC5A6845A}" dt="2026-04-23T10:07:30.694" v="1648" actId="20577"/>
          <ac:spMkLst>
            <pc:docMk/>
            <pc:sldMk cId="2999963372" sldId="313"/>
            <ac:spMk id="2" creationId="{B83C76A3-E6D0-E5A5-1453-D14151272710}"/>
          </ac:spMkLst>
        </pc:spChg>
        <pc:spChg chg="mod">
          <ac:chgData name="Smith, Scot (Scot)" userId="f38ab9d6-b49f-4767-a37b-b64ae4047d00" providerId="ADAL" clId="{8950BC37-C85C-48D2-93E3-CB1CC5A6845A}" dt="2026-04-23T10:17:54.681" v="1887" actId="20577"/>
          <ac:spMkLst>
            <pc:docMk/>
            <pc:sldMk cId="2999963372" sldId="313"/>
            <ac:spMk id="3" creationId="{58E3E1E0-F6E9-F849-94EB-4FC044FC6B4E}"/>
          </ac:spMkLst>
        </pc:spChg>
      </pc:sldChg>
      <pc:sldMasterChg chg="del delSldLayout">
        <pc:chgData name="Smith, Scot (Scot)" userId="f38ab9d6-b49f-4767-a37b-b64ae4047d00" providerId="ADAL" clId="{8950BC37-C85C-48D2-93E3-CB1CC5A6845A}" dt="2026-04-22T09:39:04.522" v="0" actId="2696"/>
        <pc:sldMasterMkLst>
          <pc:docMk/>
          <pc:sldMasterMk cId="2518699155" sldId="2147483648"/>
        </pc:sldMasterMkLst>
        <pc:sldLayoutChg chg="del">
          <pc:chgData name="Smith, Scot (Scot)" userId="f38ab9d6-b49f-4767-a37b-b64ae4047d00" providerId="ADAL" clId="{8950BC37-C85C-48D2-93E3-CB1CC5A6845A}" dt="2026-04-22T09:39:04.522" v="0" actId="2696"/>
          <pc:sldLayoutMkLst>
            <pc:docMk/>
            <pc:sldMasterMk cId="2518699155" sldId="2147483648"/>
            <pc:sldLayoutMk cId="3976222555" sldId="2147483649"/>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3973670014" sldId="2147483650"/>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1732431380" sldId="2147483651"/>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392506939" sldId="2147483652"/>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29829678" sldId="2147483653"/>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63839160" sldId="2147483654"/>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4053782494" sldId="2147483655"/>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1448629798" sldId="2147483656"/>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3005673779" sldId="2147483657"/>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3613095840" sldId="2147483658"/>
          </pc:sldLayoutMkLst>
        </pc:sldLayoutChg>
        <pc:sldLayoutChg chg="del">
          <pc:chgData name="Smith, Scot (Scot)" userId="f38ab9d6-b49f-4767-a37b-b64ae4047d00" providerId="ADAL" clId="{8950BC37-C85C-48D2-93E3-CB1CC5A6845A}" dt="2026-04-22T09:39:04.522" v="0" actId="2696"/>
          <pc:sldLayoutMkLst>
            <pc:docMk/>
            <pc:sldMasterMk cId="2518699155" sldId="2147483648"/>
            <pc:sldLayoutMk cId="3597216566"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F98B6-F2E7-42DF-A605-62E5BCA28965}"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EBE1A-441C-4C3F-AB55-37579ACA8A85}" type="slidenum">
              <a:rPr lang="en-US" smtClean="0"/>
              <a:t>‹#›</a:t>
            </a:fld>
            <a:endParaRPr lang="en-US"/>
          </a:p>
        </p:txBody>
      </p:sp>
    </p:spTree>
    <p:extLst>
      <p:ext uri="{BB962C8B-B14F-4D97-AF65-F5344CB8AC3E}">
        <p14:creationId xmlns:p14="http://schemas.microsoft.com/office/powerpoint/2010/main" val="382975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Beatrice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E6DB5-1334-4DD0-B815-291CD1200B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17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and Martha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E6DB5-1334-4DD0-B815-291CD1200B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787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8670-AF7B-9416-3EF0-51C67F4ED0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AAE9E8-02FD-8C9E-A786-0562416F3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B845-EEFE-A68F-BB6B-54B794E4A35B}"/>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5" name="Footer Placeholder 4">
            <a:extLst>
              <a:ext uri="{FF2B5EF4-FFF2-40B4-BE49-F238E27FC236}">
                <a16:creationId xmlns:a16="http://schemas.microsoft.com/office/drawing/2014/main" id="{75E94F55-128C-DC63-0778-AD8CC030BE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52411B-8BC6-5CF2-63C5-05FBB2CA5B54}"/>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87136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EEB46-5468-E2F6-F59A-5D7251FF5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2281B-BC28-0D34-AC90-3D1150340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27103-A78F-FE44-3442-E7B02A966748}"/>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5" name="Footer Placeholder 4">
            <a:extLst>
              <a:ext uri="{FF2B5EF4-FFF2-40B4-BE49-F238E27FC236}">
                <a16:creationId xmlns:a16="http://schemas.microsoft.com/office/drawing/2014/main" id="{4C47389C-E6A4-C041-4301-6C80B90ED2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7F1D81-5F5D-80D7-3923-4FA566B44006}"/>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4244878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54082D-DE8C-A7F8-47CC-C4ECA5DCB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62C75-E5CE-9520-F5B7-828EB3374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3C602-5E70-017F-A220-C46A6E03F15A}"/>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5" name="Footer Placeholder 4">
            <a:extLst>
              <a:ext uri="{FF2B5EF4-FFF2-40B4-BE49-F238E27FC236}">
                <a16:creationId xmlns:a16="http://schemas.microsoft.com/office/drawing/2014/main" id="{36EAD6DD-8F5C-7B67-8D50-FBAA1DCE41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CFDEFE-FAC0-CACA-3D80-6E18DA0608E8}"/>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2721223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9DFF0-9B32-E26D-21ED-E73B522BB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8CE783-F3C3-CC92-E35A-4C27DB3137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F8FB77-74D8-1285-4B34-2EFA30DDED55}"/>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5" name="Footer Placeholder 4">
            <a:extLst>
              <a:ext uri="{FF2B5EF4-FFF2-40B4-BE49-F238E27FC236}">
                <a16:creationId xmlns:a16="http://schemas.microsoft.com/office/drawing/2014/main" id="{8DE33CC3-7640-4066-3BDA-09A4B26E85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192AA3-7242-C257-CEF4-59CDA5B8C136}"/>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345817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CAAC-90B3-3882-EA1E-AB03211CB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BAC1E-0AA1-E63F-6365-814209860B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F75E8-271A-DA79-6DED-9F459C782A58}"/>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5" name="Footer Placeholder 4">
            <a:extLst>
              <a:ext uri="{FF2B5EF4-FFF2-40B4-BE49-F238E27FC236}">
                <a16:creationId xmlns:a16="http://schemas.microsoft.com/office/drawing/2014/main" id="{9E174796-F5B7-96E8-C8D8-690CFB3E32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AB55A2-6BA7-91F5-3F58-7147C88D76DD}"/>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3269739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9061-8066-6DAA-5C9A-5D3CE4C2AD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403D6C-7097-479D-044A-8336EF637B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077FAB-07F4-E7E1-CA18-2417B8CBCE1A}"/>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5" name="Footer Placeholder 4">
            <a:extLst>
              <a:ext uri="{FF2B5EF4-FFF2-40B4-BE49-F238E27FC236}">
                <a16:creationId xmlns:a16="http://schemas.microsoft.com/office/drawing/2014/main" id="{518F932F-F6C5-FA10-C7BC-A170761B0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A6B5DB-787A-2A44-A8AD-B4FB37636F2A}"/>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202079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2889-BFEA-9331-BC82-DD103B092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445FEE-01B2-4A7C-B0C9-988315C887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A940A-80BD-5B26-533E-94496B2E31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A8218-4F11-D1C6-0B36-E78AE51C9DEE}"/>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6" name="Footer Placeholder 5">
            <a:extLst>
              <a:ext uri="{FF2B5EF4-FFF2-40B4-BE49-F238E27FC236}">
                <a16:creationId xmlns:a16="http://schemas.microsoft.com/office/drawing/2014/main" id="{6FD62278-DA2F-0130-E347-1CF9AECA1B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CEBF0B-8883-41C1-F4B1-7FD4DF2552EB}"/>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414474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5C91-44A7-2DEE-C3CE-B37A52C97B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D3D4B9-FC14-EF55-BB28-EB72EC3BE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B62DA-C476-988D-6F98-53D8A5FCE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E5CA58-EC80-C0F5-D3E0-963404963D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6CF0E-B74E-5DF4-252A-EEFED6CBDF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264574-0565-09AC-D0BD-5C3F7B94EB9A}"/>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8" name="Footer Placeholder 7">
            <a:extLst>
              <a:ext uri="{FF2B5EF4-FFF2-40B4-BE49-F238E27FC236}">
                <a16:creationId xmlns:a16="http://schemas.microsoft.com/office/drawing/2014/main" id="{229F5BB6-19F1-E125-B901-5945A0F960E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914E30-1C77-EC15-161A-35D99126828B}"/>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2925694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CCAA9-3284-FF33-69B2-AA157253F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EFA70-022E-4C18-276B-CE95278F5DB5}"/>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4" name="Footer Placeholder 3">
            <a:extLst>
              <a:ext uri="{FF2B5EF4-FFF2-40B4-BE49-F238E27FC236}">
                <a16:creationId xmlns:a16="http://schemas.microsoft.com/office/drawing/2014/main" id="{E70F43F8-3E89-6877-1ACE-F409F30345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4900FE-51C2-F744-DFCC-59AD03420720}"/>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3631471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4EB32-8E53-94B1-EE34-E2BC73FB411E}"/>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3" name="Footer Placeholder 2">
            <a:extLst>
              <a:ext uri="{FF2B5EF4-FFF2-40B4-BE49-F238E27FC236}">
                <a16:creationId xmlns:a16="http://schemas.microsoft.com/office/drawing/2014/main" id="{363AA40A-371D-DAC1-2607-4D554AE1105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FA7A4D-B5CB-4984-410B-98AECDBD82F0}"/>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741347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3B22-2794-9954-8240-156234D7E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7AB2A-3A8D-62C3-AD5A-FD33708FE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3866CA-5055-568F-A3C2-E7F629258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821B0-F73D-7FAE-0202-84EE46729948}"/>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6" name="Footer Placeholder 5">
            <a:extLst>
              <a:ext uri="{FF2B5EF4-FFF2-40B4-BE49-F238E27FC236}">
                <a16:creationId xmlns:a16="http://schemas.microsoft.com/office/drawing/2014/main" id="{89FE7F72-DF02-1C41-84F5-60DA72EF5C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C2AB74-4D9B-D914-F015-8848963BABF3}"/>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193973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E10E-9FD4-61E3-3BA5-AB5B85A9C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AAEA94-96AC-5C69-2FAC-BC0A4D02AF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39783-CAC6-C436-5313-BD50015D5BF9}"/>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5" name="Footer Placeholder 4">
            <a:extLst>
              <a:ext uri="{FF2B5EF4-FFF2-40B4-BE49-F238E27FC236}">
                <a16:creationId xmlns:a16="http://schemas.microsoft.com/office/drawing/2014/main" id="{85B4FDC5-195A-B30D-2D6F-2DCBEA40C7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3AEE18-1CAE-A723-442B-89EC1593B3B7}"/>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918211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1889-2D5D-A3B4-2EE9-F8474ECD4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AE5FD6-0E51-FC50-9ABC-47442069B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2429C5E-7B6B-E640-24FF-7A9AB8E64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8EC3EF-B92C-0B65-81A1-5DA2B51D1E7E}"/>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6" name="Footer Placeholder 5">
            <a:extLst>
              <a:ext uri="{FF2B5EF4-FFF2-40B4-BE49-F238E27FC236}">
                <a16:creationId xmlns:a16="http://schemas.microsoft.com/office/drawing/2014/main" id="{5C75C1C4-65EB-D381-7ECD-77201CD9A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38258A-F367-BA8C-B5D9-6EFB1EAF05C6}"/>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1086929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E59C-BE9E-DF21-91E7-D81D888BD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0008F-6A4D-68C8-2888-8EE3F7F1D5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6DB07-6D36-495F-EDB5-B766C1306E06}"/>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5" name="Footer Placeholder 4">
            <a:extLst>
              <a:ext uri="{FF2B5EF4-FFF2-40B4-BE49-F238E27FC236}">
                <a16:creationId xmlns:a16="http://schemas.microsoft.com/office/drawing/2014/main" id="{586CB474-93FA-5D0D-6DEF-64D4970E7D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24B8C1-4853-9954-A88F-ADA7946A491E}"/>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3437653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5DD3E-FDBD-E56A-8F3E-8011904C20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504F24-4276-C530-B0BC-5148CB366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4E8B8-1ADA-390E-D8C9-42A0D2517A46}"/>
              </a:ext>
            </a:extLst>
          </p:cNvPr>
          <p:cNvSpPr>
            <a:spLocks noGrp="1"/>
          </p:cNvSpPr>
          <p:nvPr>
            <p:ph type="dt" sz="half" idx="10"/>
          </p:nvPr>
        </p:nvSpPr>
        <p:spPr/>
        <p:txBody>
          <a:bodyPr/>
          <a:lstStyle/>
          <a:p>
            <a:fld id="{91F728ED-7FD6-4CB6-AE5A-0C1F33679A73}" type="datetimeFigureOut">
              <a:rPr lang="en-US" smtClean="0"/>
              <a:t>4/23/2026</a:t>
            </a:fld>
            <a:endParaRPr lang="en-US" dirty="0"/>
          </a:p>
        </p:txBody>
      </p:sp>
      <p:sp>
        <p:nvSpPr>
          <p:cNvPr id="5" name="Footer Placeholder 4">
            <a:extLst>
              <a:ext uri="{FF2B5EF4-FFF2-40B4-BE49-F238E27FC236}">
                <a16:creationId xmlns:a16="http://schemas.microsoft.com/office/drawing/2014/main" id="{999AE659-160F-1674-FC0F-8F67CF6CC2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B4879A-C225-9BDD-7C07-8748F55EF995}"/>
              </a:ext>
            </a:extLst>
          </p:cNvPr>
          <p:cNvSpPr>
            <a:spLocks noGrp="1"/>
          </p:cNvSpPr>
          <p:nvPr>
            <p:ph type="sldNum" sz="quarter" idx="12"/>
          </p:nvPr>
        </p:nvSpPr>
        <p:spPr/>
        <p:txBody>
          <a:bodyPr/>
          <a:lstStyle/>
          <a:p>
            <a:fld id="{C786F531-49E1-4DD8-AF09-5882DCDAC436}" type="slidenum">
              <a:rPr lang="en-US" smtClean="0"/>
              <a:t>‹#›</a:t>
            </a:fld>
            <a:endParaRPr lang="en-US" dirty="0"/>
          </a:p>
        </p:txBody>
      </p:sp>
    </p:spTree>
    <p:extLst>
      <p:ext uri="{BB962C8B-B14F-4D97-AF65-F5344CB8AC3E}">
        <p14:creationId xmlns:p14="http://schemas.microsoft.com/office/powerpoint/2010/main" val="166441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E3B3-4BD3-C433-DF21-79E28BAA4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4A2A35-8BD9-3A42-E972-B35C56CEF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9173D-2760-D961-C548-EC3494A1A71B}"/>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5" name="Footer Placeholder 4">
            <a:extLst>
              <a:ext uri="{FF2B5EF4-FFF2-40B4-BE49-F238E27FC236}">
                <a16:creationId xmlns:a16="http://schemas.microsoft.com/office/drawing/2014/main" id="{D63DAFAB-CF05-AE66-5487-4D6958BDFA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44E433-20E3-4B84-FBAE-5ECD8243E646}"/>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201763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3583-86F9-9C48-75FA-2230E7EC1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34D71A-6F5F-0289-AE93-47ABD80818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1AAFCF-B868-2F69-801F-A798224CA4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DF92B6-962D-CB21-93EE-EDCC06CEA25E}"/>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6" name="Footer Placeholder 5">
            <a:extLst>
              <a:ext uri="{FF2B5EF4-FFF2-40B4-BE49-F238E27FC236}">
                <a16:creationId xmlns:a16="http://schemas.microsoft.com/office/drawing/2014/main" id="{79154274-3C39-F146-394A-1A972D6957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E9CE8D-7643-660C-8649-98046D932BE2}"/>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70924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2303-C431-D7B0-D72C-4DCABCFCE7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F99A6-EA9A-7D2C-52CE-ACD425322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70056-82DA-EB93-2BEB-45701F5A36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67637-0EA8-FBC9-9FAE-FED210A83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A52D3-3ED9-F6AC-73E0-FF80068151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BC3A4-54AB-971D-3ED8-77CC2265CFF7}"/>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8" name="Footer Placeholder 7">
            <a:extLst>
              <a:ext uri="{FF2B5EF4-FFF2-40B4-BE49-F238E27FC236}">
                <a16:creationId xmlns:a16="http://schemas.microsoft.com/office/drawing/2014/main" id="{75BED634-A23B-74B2-F685-A4623B5F59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F14DDF2-C36A-D0DA-328D-8971E0D16D91}"/>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126482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447DF-A256-D677-AE69-8FAAA91821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79CF78-EE42-CB60-E798-7221B27A6457}"/>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4" name="Footer Placeholder 3">
            <a:extLst>
              <a:ext uri="{FF2B5EF4-FFF2-40B4-BE49-F238E27FC236}">
                <a16:creationId xmlns:a16="http://schemas.microsoft.com/office/drawing/2014/main" id="{5E22D7C4-658F-9FF6-337C-BC04B39201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A159684-BCEB-ADAF-4035-B942B45B7E27}"/>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32135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99EFE4-F214-05AC-CADB-A3F1873408EB}"/>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3" name="Footer Placeholder 2">
            <a:extLst>
              <a:ext uri="{FF2B5EF4-FFF2-40B4-BE49-F238E27FC236}">
                <a16:creationId xmlns:a16="http://schemas.microsoft.com/office/drawing/2014/main" id="{9224FAB7-5EDA-DA9F-3D31-1FF38DE53B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869417-8BFE-345F-851B-1D707D0F4A3C}"/>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16021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3A72-F65F-6BE2-ED18-43C8C9091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63FE43-B26C-A2C0-71D4-2F3CF4DE7A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CC4876-4340-A0E6-2978-61A05B52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BD549D-5940-6B02-BFFE-5AC32DF8871D}"/>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6" name="Footer Placeholder 5">
            <a:extLst>
              <a:ext uri="{FF2B5EF4-FFF2-40B4-BE49-F238E27FC236}">
                <a16:creationId xmlns:a16="http://schemas.microsoft.com/office/drawing/2014/main" id="{BAF84383-61F8-5ABF-6361-A2C8B91818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E5FB2B-9162-7494-899B-A5A3BA244611}"/>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109083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0601-B609-70E9-6CE1-105BC5E66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B919C-3F4E-4D7B-C980-522D582DA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91A2576-D05D-531D-A804-CE37BE9AD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8BA62-D2C7-411E-0B04-1F3EE5F8B68D}"/>
              </a:ext>
            </a:extLst>
          </p:cNvPr>
          <p:cNvSpPr>
            <a:spLocks noGrp="1"/>
          </p:cNvSpPr>
          <p:nvPr>
            <p:ph type="dt" sz="half" idx="10"/>
          </p:nvPr>
        </p:nvSpPr>
        <p:spPr/>
        <p:txBody>
          <a:bodyPr/>
          <a:lstStyle/>
          <a:p>
            <a:fld id="{2B0D2856-B6F0-49D0-BFC4-D6021794BC77}" type="datetimeFigureOut">
              <a:rPr lang="en-US" smtClean="0"/>
              <a:t>4/23/2026</a:t>
            </a:fld>
            <a:endParaRPr lang="en-US" dirty="0"/>
          </a:p>
        </p:txBody>
      </p:sp>
      <p:sp>
        <p:nvSpPr>
          <p:cNvPr id="6" name="Footer Placeholder 5">
            <a:extLst>
              <a:ext uri="{FF2B5EF4-FFF2-40B4-BE49-F238E27FC236}">
                <a16:creationId xmlns:a16="http://schemas.microsoft.com/office/drawing/2014/main" id="{EB9B9728-D436-64FC-A9A5-55A0CF5E0B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EFA011-1910-83CC-2165-CB45665261E3}"/>
              </a:ext>
            </a:extLst>
          </p:cNvPr>
          <p:cNvSpPr>
            <a:spLocks noGrp="1"/>
          </p:cNvSpPr>
          <p:nvPr>
            <p:ph type="sldNum" sz="quarter" idx="12"/>
          </p:nvPr>
        </p:nvSpPr>
        <p:spPr/>
        <p:txBody>
          <a:bodyPr/>
          <a:lstStyle/>
          <a:p>
            <a:fld id="{EF5798AF-CCC2-418F-A851-7236690CDF30}" type="slidenum">
              <a:rPr lang="en-US" smtClean="0"/>
              <a:t>‹#›</a:t>
            </a:fld>
            <a:endParaRPr lang="en-US" dirty="0"/>
          </a:p>
        </p:txBody>
      </p:sp>
    </p:spTree>
    <p:extLst>
      <p:ext uri="{BB962C8B-B14F-4D97-AF65-F5344CB8AC3E}">
        <p14:creationId xmlns:p14="http://schemas.microsoft.com/office/powerpoint/2010/main" val="29581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FFFFCC"/>
            </a:gs>
            <a:gs pos="77000">
              <a:schemeClr val="accent1">
                <a:lumMod val="45000"/>
                <a:lumOff val="55000"/>
              </a:schemeClr>
            </a:gs>
            <a:gs pos="98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AD4BE-17BE-D10A-B770-6E8F1379CF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7C7A53-5A95-348B-A633-2E8E0B9ED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FE976-C1D5-FAEB-BAC5-5BDEFAD56E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D2856-B6F0-49D0-BFC4-D6021794BC77}" type="datetimeFigureOut">
              <a:rPr lang="en-US" smtClean="0"/>
              <a:t>4/23/2026</a:t>
            </a:fld>
            <a:endParaRPr lang="en-US" dirty="0"/>
          </a:p>
        </p:txBody>
      </p:sp>
      <p:sp>
        <p:nvSpPr>
          <p:cNvPr id="5" name="Footer Placeholder 4">
            <a:extLst>
              <a:ext uri="{FF2B5EF4-FFF2-40B4-BE49-F238E27FC236}">
                <a16:creationId xmlns:a16="http://schemas.microsoft.com/office/drawing/2014/main" id="{1FF027E5-0FDC-A784-360A-F3DCB9D1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29E8D48-0B64-9E35-4DBF-2E751C578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798AF-CCC2-418F-A851-7236690CDF30}" type="slidenum">
              <a:rPr lang="en-US" smtClean="0"/>
              <a:t>‹#›</a:t>
            </a:fld>
            <a:endParaRPr lang="en-US" dirty="0"/>
          </a:p>
        </p:txBody>
      </p:sp>
    </p:spTree>
    <p:extLst>
      <p:ext uri="{BB962C8B-B14F-4D97-AF65-F5344CB8AC3E}">
        <p14:creationId xmlns:p14="http://schemas.microsoft.com/office/powerpoint/2010/main" val="2430257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3D228-DF06-1B03-FA96-4984CBC5EE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68636B-1485-0123-E99A-FBE7CE62FE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E551E-0692-7539-29E8-35E81AC51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F728ED-7FD6-4CB6-AE5A-0C1F33679A73}" type="datetimeFigureOut">
              <a:rPr lang="en-US" smtClean="0"/>
              <a:t>4/23/2026</a:t>
            </a:fld>
            <a:endParaRPr lang="en-US" dirty="0"/>
          </a:p>
        </p:txBody>
      </p:sp>
      <p:sp>
        <p:nvSpPr>
          <p:cNvPr id="5" name="Footer Placeholder 4">
            <a:extLst>
              <a:ext uri="{FF2B5EF4-FFF2-40B4-BE49-F238E27FC236}">
                <a16:creationId xmlns:a16="http://schemas.microsoft.com/office/drawing/2014/main" id="{15926118-9283-9D9E-6792-1AAA606CAA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70CB594-6A34-EDED-8E34-6BAF4D819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86F531-49E1-4DD8-AF09-5882DCDAC436}" type="slidenum">
              <a:rPr lang="en-US" smtClean="0"/>
              <a:t>‹#›</a:t>
            </a:fld>
            <a:endParaRPr lang="en-US" dirty="0"/>
          </a:p>
        </p:txBody>
      </p:sp>
    </p:spTree>
    <p:extLst>
      <p:ext uri="{BB962C8B-B14F-4D97-AF65-F5344CB8AC3E}">
        <p14:creationId xmlns:p14="http://schemas.microsoft.com/office/powerpoint/2010/main" val="4273457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artofit.org/"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holding a torch&#10;&#10;Description automatically generated">
            <a:extLst>
              <a:ext uri="{FF2B5EF4-FFF2-40B4-BE49-F238E27FC236}">
                <a16:creationId xmlns:a16="http://schemas.microsoft.com/office/drawing/2014/main" id="{E12A0DF0-11DA-6281-60CD-2473828A001E}"/>
              </a:ext>
            </a:extLst>
          </p:cNvPr>
          <p:cNvPicPr>
            <a:picLocks noChangeAspect="1"/>
          </p:cNvPicPr>
          <p:nvPr/>
        </p:nvPicPr>
        <p:blipFill>
          <a:blip r:embed="rId2">
            <a:alphaModFix amt="40000"/>
          </a:blip>
          <a:srcRect t="18094" r="-1" b="38582"/>
          <a:stretch/>
        </p:blipFill>
        <p:spPr>
          <a:xfrm>
            <a:off x="20" y="10"/>
            <a:ext cx="12188932" cy="6857990"/>
          </a:xfrm>
          <a:prstGeom prst="rect">
            <a:avLst/>
          </a:prstGeom>
        </p:spPr>
      </p:pic>
      <p:sp>
        <p:nvSpPr>
          <p:cNvPr id="2" name="Title 1">
            <a:extLst>
              <a:ext uri="{FF2B5EF4-FFF2-40B4-BE49-F238E27FC236}">
                <a16:creationId xmlns:a16="http://schemas.microsoft.com/office/drawing/2014/main" id="{993503FC-18D3-BD63-1CED-836E161448A6}"/>
              </a:ext>
            </a:extLst>
          </p:cNvPr>
          <p:cNvSpPr>
            <a:spLocks noGrp="1"/>
          </p:cNvSpPr>
          <p:nvPr>
            <p:ph type="ctrTitle"/>
          </p:nvPr>
        </p:nvSpPr>
        <p:spPr>
          <a:xfrm>
            <a:off x="482600" y="799418"/>
            <a:ext cx="11477752" cy="2929357"/>
          </a:xfrm>
        </p:spPr>
        <p:txBody>
          <a:bodyPr vert="horz" lIns="91440" tIns="45720" rIns="91440" bIns="45720" rtlCol="0" anchor="t">
            <a:normAutofit/>
          </a:bodyPr>
          <a:lstStyle/>
          <a:p>
            <a:pPr>
              <a:lnSpc>
                <a:spcPct val="90000"/>
              </a:lnSpc>
            </a:pPr>
            <a:r>
              <a:rPr lang="en-US" sz="5100" dirty="0" err="1"/>
              <a:t>Kodomomuke</a:t>
            </a:r>
            <a:r>
              <a:rPr lang="en-US" sz="5100" dirty="0"/>
              <a:t>:</a:t>
            </a:r>
            <a:br>
              <a:rPr lang="en-US" sz="5100" dirty="0"/>
            </a:br>
            <a:r>
              <a:rPr lang="en-US" sz="5100" dirty="0"/>
              <a:t>Manga for Children</a:t>
            </a:r>
          </a:p>
        </p:txBody>
      </p:sp>
      <p:sp>
        <p:nvSpPr>
          <p:cNvPr id="3" name="Subtitle 2">
            <a:extLst>
              <a:ext uri="{FF2B5EF4-FFF2-40B4-BE49-F238E27FC236}">
                <a16:creationId xmlns:a16="http://schemas.microsoft.com/office/drawing/2014/main" id="{78DE8C57-490C-C65E-DBB9-9F38F1194A4A}"/>
              </a:ext>
            </a:extLst>
          </p:cNvPr>
          <p:cNvSpPr>
            <a:spLocks noGrp="1"/>
          </p:cNvSpPr>
          <p:nvPr>
            <p:ph type="subTitle" idx="1"/>
          </p:nvPr>
        </p:nvSpPr>
        <p:spPr>
          <a:xfrm>
            <a:off x="6095999" y="3728775"/>
            <a:ext cx="5533671" cy="2299681"/>
          </a:xfrm>
        </p:spPr>
        <p:txBody>
          <a:bodyPr vert="horz" lIns="91440" tIns="45720" rIns="91440" bIns="45720" rtlCol="0" anchor="b">
            <a:normAutofit/>
          </a:bodyPr>
          <a:lstStyle/>
          <a:p>
            <a:pPr algn="r"/>
            <a:r>
              <a:rPr lang="en-US" sz="2000" b="1" dirty="0"/>
              <a:t>Scot Smith</a:t>
            </a:r>
          </a:p>
          <a:p>
            <a:pPr algn="r"/>
            <a:r>
              <a:rPr lang="en-US" sz="2000" b="1" dirty="0"/>
              <a:t>Assistant Professor of Practice</a:t>
            </a:r>
          </a:p>
          <a:p>
            <a:pPr algn="r"/>
            <a:r>
              <a:rPr lang="en-US" sz="2000" b="1" dirty="0"/>
              <a:t>School of Information Sciences</a:t>
            </a:r>
          </a:p>
          <a:p>
            <a:pPr algn="r"/>
            <a:r>
              <a:rPr lang="en-US" sz="2000" b="1" dirty="0"/>
              <a:t>The University of Tennessee-Knoxville</a:t>
            </a:r>
          </a:p>
          <a:p>
            <a:pPr algn="r"/>
            <a:r>
              <a:rPr lang="en-US" sz="2000" b="1" dirty="0"/>
              <a:t>April 23, 2026</a:t>
            </a:r>
          </a:p>
        </p:txBody>
      </p:sp>
    </p:spTree>
    <p:extLst>
      <p:ext uri="{BB962C8B-B14F-4D97-AF65-F5344CB8AC3E}">
        <p14:creationId xmlns:p14="http://schemas.microsoft.com/office/powerpoint/2010/main" val="2180914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12BB-25ED-A8B2-6C55-F851BAE5805A}"/>
              </a:ext>
            </a:extLst>
          </p:cNvPr>
          <p:cNvSpPr>
            <a:spLocks noGrp="1"/>
          </p:cNvSpPr>
          <p:nvPr>
            <p:ph type="title"/>
          </p:nvPr>
        </p:nvSpPr>
        <p:spPr/>
        <p:txBody>
          <a:bodyPr/>
          <a:lstStyle/>
          <a:p>
            <a:pPr algn="ctr"/>
            <a:r>
              <a:rPr lang="en-US" dirty="0" err="1"/>
              <a:t>Tankōbon</a:t>
            </a:r>
            <a:endParaRPr lang="en-US" dirty="0"/>
          </a:p>
        </p:txBody>
      </p:sp>
      <p:sp>
        <p:nvSpPr>
          <p:cNvPr id="3" name="Content Placeholder 2">
            <a:extLst>
              <a:ext uri="{FF2B5EF4-FFF2-40B4-BE49-F238E27FC236}">
                <a16:creationId xmlns:a16="http://schemas.microsoft.com/office/drawing/2014/main" id="{C81CA92F-167B-230C-D89F-0FCF1635E11E}"/>
              </a:ext>
            </a:extLst>
          </p:cNvPr>
          <p:cNvSpPr>
            <a:spLocks noGrp="1"/>
          </p:cNvSpPr>
          <p:nvPr>
            <p:ph idx="1"/>
          </p:nvPr>
        </p:nvSpPr>
        <p:spPr>
          <a:xfrm>
            <a:off x="838200" y="1825625"/>
            <a:ext cx="10847832" cy="4351338"/>
          </a:xfrm>
        </p:spPr>
        <p:txBody>
          <a:bodyPr>
            <a:normAutofit fontScale="92500"/>
          </a:bodyPr>
          <a:lstStyle/>
          <a:p>
            <a:r>
              <a:rPr lang="en-US" dirty="0"/>
              <a:t>Manga is traditionally published as chapters (not issues like Western superhero comics) that are serialized in journals and magazines (or online in digital format) and then collected as volumes called </a:t>
            </a:r>
            <a:r>
              <a:rPr lang="en-US" b="1" i="1" dirty="0" err="1">
                <a:solidFill>
                  <a:srgbClr val="202122"/>
                </a:solidFill>
                <a:latin typeface="Arial" panose="020B0604020202020204" pitchFamily="34" charset="0"/>
              </a:rPr>
              <a:t>t</a:t>
            </a:r>
            <a:r>
              <a:rPr lang="en-US" b="1" i="1" dirty="0" err="1">
                <a:solidFill>
                  <a:srgbClr val="202122"/>
                </a:solidFill>
                <a:effectLst/>
                <a:latin typeface="Arial" panose="020B0604020202020204" pitchFamily="34" charset="0"/>
              </a:rPr>
              <a:t>ankōbon</a:t>
            </a:r>
            <a:r>
              <a:rPr lang="en-US" i="1" dirty="0">
                <a:solidFill>
                  <a:srgbClr val="202122"/>
                </a:solidFill>
                <a:effectLst/>
                <a:latin typeface="Arial" panose="020B0604020202020204" pitchFamily="34" charset="0"/>
              </a:rPr>
              <a:t>. </a:t>
            </a:r>
          </a:p>
          <a:p>
            <a:r>
              <a:rPr lang="en-US" i="1" dirty="0" err="1">
                <a:solidFill>
                  <a:srgbClr val="202122"/>
                </a:solidFill>
                <a:effectLst/>
                <a:latin typeface="Arial" panose="020B0604020202020204" pitchFamily="34" charset="0"/>
              </a:rPr>
              <a:t>Tankōbon</a:t>
            </a:r>
            <a:r>
              <a:rPr lang="en-US" i="1" dirty="0">
                <a:solidFill>
                  <a:srgbClr val="202122"/>
                </a:solidFill>
                <a:effectLst/>
                <a:latin typeface="Arial" panose="020B0604020202020204" pitchFamily="34" charset="0"/>
              </a:rPr>
              <a:t> </a:t>
            </a:r>
            <a:r>
              <a:rPr lang="en-US" dirty="0">
                <a:solidFill>
                  <a:srgbClr val="202122"/>
                </a:solidFill>
                <a:effectLst/>
                <a:latin typeface="Arial" panose="020B0604020202020204" pitchFamily="34" charset="0"/>
              </a:rPr>
              <a:t>translates </a:t>
            </a:r>
            <a:r>
              <a:rPr lang="en-US" dirty="0">
                <a:solidFill>
                  <a:srgbClr val="202122"/>
                </a:solidFill>
                <a:latin typeface="Arial" panose="020B0604020202020204" pitchFamily="34" charset="0"/>
              </a:rPr>
              <a:t>into independently appearing book. </a:t>
            </a:r>
          </a:p>
          <a:p>
            <a:r>
              <a:rPr lang="en-US" dirty="0">
                <a:solidFill>
                  <a:srgbClr val="202122"/>
                </a:solidFill>
                <a:latin typeface="Arial" panose="020B0604020202020204" pitchFamily="34" charset="0"/>
              </a:rPr>
              <a:t>A </a:t>
            </a:r>
            <a:r>
              <a:rPr lang="en-US" i="1" dirty="0" err="1">
                <a:solidFill>
                  <a:srgbClr val="202122"/>
                </a:solidFill>
                <a:latin typeface="Arial" panose="020B0604020202020204" pitchFamily="34" charset="0"/>
              </a:rPr>
              <a:t>t</a:t>
            </a:r>
            <a:r>
              <a:rPr lang="en-US" i="1" dirty="0" err="1">
                <a:solidFill>
                  <a:srgbClr val="202122"/>
                </a:solidFill>
                <a:effectLst/>
                <a:latin typeface="Arial" panose="020B0604020202020204" pitchFamily="34" charset="0"/>
              </a:rPr>
              <a:t>ankōbon</a:t>
            </a:r>
            <a:r>
              <a:rPr lang="en-US" i="1" dirty="0">
                <a:solidFill>
                  <a:srgbClr val="202122"/>
                </a:solidFill>
                <a:latin typeface="Arial" panose="020B0604020202020204" pitchFamily="34" charset="0"/>
              </a:rPr>
              <a:t> </a:t>
            </a:r>
            <a:r>
              <a:rPr lang="en-US" dirty="0">
                <a:solidFill>
                  <a:srgbClr val="202122"/>
                </a:solidFill>
                <a:latin typeface="Arial" panose="020B0604020202020204" pitchFamily="34" charset="0"/>
              </a:rPr>
              <a:t>is the same size of an American trade paperback, roughly 200 pages and uses low quality paper and H &amp; P binding.</a:t>
            </a:r>
          </a:p>
          <a:p>
            <a:r>
              <a:rPr lang="en-US" dirty="0">
                <a:solidFill>
                  <a:srgbClr val="202122"/>
                </a:solidFill>
                <a:latin typeface="Arial" panose="020B0604020202020204" pitchFamily="34" charset="0"/>
              </a:rPr>
              <a:t>Between 5 and 10 chapters per </a:t>
            </a:r>
            <a:r>
              <a:rPr lang="en-US" i="1" dirty="0" err="1">
                <a:solidFill>
                  <a:srgbClr val="202122"/>
                </a:solidFill>
                <a:latin typeface="Arial" panose="020B0604020202020204" pitchFamily="34" charset="0"/>
              </a:rPr>
              <a:t>tankōbon</a:t>
            </a:r>
            <a:r>
              <a:rPr lang="en-US" i="1" dirty="0">
                <a:solidFill>
                  <a:srgbClr val="202122"/>
                </a:solidFill>
                <a:latin typeface="Arial" panose="020B0604020202020204" pitchFamily="34" charset="0"/>
              </a:rPr>
              <a:t>.</a:t>
            </a:r>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Some American publishers have released omnibus editions of popular titles—typically three </a:t>
            </a:r>
            <a:r>
              <a:rPr lang="en-US" i="1" dirty="0" err="1">
                <a:solidFill>
                  <a:srgbClr val="202122"/>
                </a:solidFill>
                <a:latin typeface="Arial" panose="020B0604020202020204" pitchFamily="34" charset="0"/>
              </a:rPr>
              <a:t>t</a:t>
            </a:r>
            <a:r>
              <a:rPr lang="en-US" i="1" dirty="0" err="1">
                <a:solidFill>
                  <a:srgbClr val="202122"/>
                </a:solidFill>
                <a:effectLst/>
                <a:latin typeface="Arial" panose="020B0604020202020204" pitchFamily="34" charset="0"/>
              </a:rPr>
              <a:t>ankōbon</a:t>
            </a:r>
            <a:r>
              <a:rPr lang="en-US" i="1" dirty="0">
                <a:solidFill>
                  <a:srgbClr val="202122"/>
                </a:solidFill>
                <a:effectLst/>
                <a:latin typeface="Arial" panose="020B0604020202020204" pitchFamily="34" charset="0"/>
              </a:rPr>
              <a:t> </a:t>
            </a:r>
            <a:r>
              <a:rPr lang="en-US" dirty="0">
                <a:solidFill>
                  <a:srgbClr val="202122"/>
                </a:solidFill>
                <a:effectLst/>
                <a:latin typeface="Arial" panose="020B0604020202020204" pitchFamily="34" charset="0"/>
              </a:rPr>
              <a:t>contained </a:t>
            </a:r>
            <a:r>
              <a:rPr lang="en-US" dirty="0">
                <a:solidFill>
                  <a:srgbClr val="202122"/>
                </a:solidFill>
                <a:latin typeface="Arial" panose="020B0604020202020204" pitchFamily="34" charset="0"/>
              </a:rPr>
              <a:t>in each omnibus. 3-in-1 </a:t>
            </a:r>
            <a:endParaRPr lang="en-US" dirty="0"/>
          </a:p>
        </p:txBody>
      </p:sp>
    </p:spTree>
    <p:extLst>
      <p:ext uri="{BB962C8B-B14F-4D97-AF65-F5344CB8AC3E}">
        <p14:creationId xmlns:p14="http://schemas.microsoft.com/office/powerpoint/2010/main" val="2863630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3AE3-C86D-25B7-C56F-92BA229CBB0E}"/>
              </a:ext>
            </a:extLst>
          </p:cNvPr>
          <p:cNvSpPr>
            <a:spLocks noGrp="1"/>
          </p:cNvSpPr>
          <p:nvPr>
            <p:ph type="title"/>
          </p:nvPr>
        </p:nvSpPr>
        <p:spPr/>
        <p:txBody>
          <a:bodyPr/>
          <a:lstStyle/>
          <a:p>
            <a:pPr algn="ctr"/>
            <a:r>
              <a:rPr lang="en-US" dirty="0"/>
              <a:t>How to Read Manga</a:t>
            </a:r>
          </a:p>
        </p:txBody>
      </p:sp>
      <p:pic>
        <p:nvPicPr>
          <p:cNvPr id="3" name="Picture 2">
            <a:extLst>
              <a:ext uri="{FF2B5EF4-FFF2-40B4-BE49-F238E27FC236}">
                <a16:creationId xmlns:a16="http://schemas.microsoft.com/office/drawing/2014/main" id="{F2D72BC6-84FA-DAA1-5F6D-68D1E41DB61C}"/>
              </a:ext>
            </a:extLst>
          </p:cNvPr>
          <p:cNvPicPr>
            <a:picLocks noChangeAspect="1"/>
          </p:cNvPicPr>
          <p:nvPr/>
        </p:nvPicPr>
        <p:blipFill>
          <a:blip r:embed="rId2"/>
          <a:stretch>
            <a:fillRect/>
          </a:stretch>
        </p:blipFill>
        <p:spPr>
          <a:xfrm>
            <a:off x="2543287" y="1436227"/>
            <a:ext cx="7230442" cy="5421773"/>
          </a:xfrm>
          <a:prstGeom prst="rect">
            <a:avLst/>
          </a:prstGeom>
        </p:spPr>
      </p:pic>
    </p:spTree>
    <p:extLst>
      <p:ext uri="{BB962C8B-B14F-4D97-AF65-F5344CB8AC3E}">
        <p14:creationId xmlns:p14="http://schemas.microsoft.com/office/powerpoint/2010/main" val="2371805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3EC1-2EBD-6B0E-9121-58A7FD681752}"/>
              </a:ext>
            </a:extLst>
          </p:cNvPr>
          <p:cNvSpPr>
            <a:spLocks noGrp="1"/>
          </p:cNvSpPr>
          <p:nvPr>
            <p:ph type="title"/>
          </p:nvPr>
        </p:nvSpPr>
        <p:spPr/>
        <p:txBody>
          <a:bodyPr/>
          <a:lstStyle/>
          <a:p>
            <a:pPr algn="ctr"/>
            <a:r>
              <a:rPr lang="en-US" dirty="0"/>
              <a:t>How to Read Manga</a:t>
            </a:r>
          </a:p>
        </p:txBody>
      </p:sp>
      <p:pic>
        <p:nvPicPr>
          <p:cNvPr id="6" name="Content Placeholder 5">
            <a:extLst>
              <a:ext uri="{FF2B5EF4-FFF2-40B4-BE49-F238E27FC236}">
                <a16:creationId xmlns:a16="http://schemas.microsoft.com/office/drawing/2014/main" id="{77BDEB79-6265-2F61-C588-335519DD1341}"/>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251200" y="1690688"/>
            <a:ext cx="5895975" cy="4389438"/>
          </a:xfrm>
        </p:spPr>
      </p:pic>
      <p:sp>
        <p:nvSpPr>
          <p:cNvPr id="7" name="TextBox 6">
            <a:extLst>
              <a:ext uri="{FF2B5EF4-FFF2-40B4-BE49-F238E27FC236}">
                <a16:creationId xmlns:a16="http://schemas.microsoft.com/office/drawing/2014/main" id="{6B53DAD7-9A77-E244-650F-B071DEC855E5}"/>
              </a:ext>
            </a:extLst>
          </p:cNvPr>
          <p:cNvSpPr txBox="1"/>
          <p:nvPr/>
        </p:nvSpPr>
        <p:spPr>
          <a:xfrm>
            <a:off x="8885382" y="1865745"/>
            <a:ext cx="261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8" name="TextBox 7">
            <a:extLst>
              <a:ext uri="{FF2B5EF4-FFF2-40B4-BE49-F238E27FC236}">
                <a16:creationId xmlns:a16="http://schemas.microsoft.com/office/drawing/2014/main" id="{EACA692A-0230-5FAF-1F66-7FA0761C39A4}"/>
              </a:ext>
            </a:extLst>
          </p:cNvPr>
          <p:cNvSpPr txBox="1"/>
          <p:nvPr/>
        </p:nvSpPr>
        <p:spPr>
          <a:xfrm>
            <a:off x="8589818" y="3195782"/>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9" name="TextBox 8">
            <a:extLst>
              <a:ext uri="{FF2B5EF4-FFF2-40B4-BE49-F238E27FC236}">
                <a16:creationId xmlns:a16="http://schemas.microsoft.com/office/drawing/2014/main" id="{03E49B9E-8DB4-EAFA-325C-3B917478496B}"/>
              </a:ext>
            </a:extLst>
          </p:cNvPr>
          <p:cNvSpPr txBox="1"/>
          <p:nvPr/>
        </p:nvSpPr>
        <p:spPr>
          <a:xfrm>
            <a:off x="8445260" y="4248727"/>
            <a:ext cx="301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4D0D1E4-D5EB-EF8F-0FE4-13EB3D77F2F1}"/>
              </a:ext>
            </a:extLst>
          </p:cNvPr>
          <p:cNvSpPr txBox="1"/>
          <p:nvPr/>
        </p:nvSpPr>
        <p:spPr>
          <a:xfrm>
            <a:off x="7185891" y="436880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2B42AD99-82FF-F1B6-C92D-71B8CC128436}"/>
              </a:ext>
            </a:extLst>
          </p:cNvPr>
          <p:cNvSpPr txBox="1"/>
          <p:nvPr/>
        </p:nvSpPr>
        <p:spPr>
          <a:xfrm>
            <a:off x="5340041" y="1865745"/>
            <a:ext cx="2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2" name="TextBox 11">
            <a:extLst>
              <a:ext uri="{FF2B5EF4-FFF2-40B4-BE49-F238E27FC236}">
                <a16:creationId xmlns:a16="http://schemas.microsoft.com/office/drawing/2014/main" id="{7DAAF021-5F16-E427-02D3-23AB5E7C005C}"/>
              </a:ext>
            </a:extLst>
          </p:cNvPr>
          <p:cNvSpPr txBox="1"/>
          <p:nvPr/>
        </p:nvSpPr>
        <p:spPr>
          <a:xfrm>
            <a:off x="3916218" y="1865745"/>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13" name="TextBox 12">
            <a:extLst>
              <a:ext uri="{FF2B5EF4-FFF2-40B4-BE49-F238E27FC236}">
                <a16:creationId xmlns:a16="http://schemas.microsoft.com/office/drawing/2014/main" id="{E6DEB0CE-418F-308F-83B6-AB9778D12FCC}"/>
              </a:ext>
            </a:extLst>
          </p:cNvPr>
          <p:cNvSpPr txBox="1"/>
          <p:nvPr/>
        </p:nvSpPr>
        <p:spPr>
          <a:xfrm>
            <a:off x="4994694" y="3737686"/>
            <a:ext cx="3453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4" name="TextBox 13">
            <a:extLst>
              <a:ext uri="{FF2B5EF4-FFF2-40B4-BE49-F238E27FC236}">
                <a16:creationId xmlns:a16="http://schemas.microsoft.com/office/drawing/2014/main" id="{4AF490FB-DCD9-6CC1-06CF-88B0EC96D433}"/>
              </a:ext>
            </a:extLst>
          </p:cNvPr>
          <p:cNvSpPr txBox="1"/>
          <p:nvPr/>
        </p:nvSpPr>
        <p:spPr>
          <a:xfrm>
            <a:off x="4353790" y="368834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8</a:t>
            </a:r>
          </a:p>
        </p:txBody>
      </p:sp>
      <p:sp>
        <p:nvSpPr>
          <p:cNvPr id="15" name="TextBox 14">
            <a:extLst>
              <a:ext uri="{FF2B5EF4-FFF2-40B4-BE49-F238E27FC236}">
                <a16:creationId xmlns:a16="http://schemas.microsoft.com/office/drawing/2014/main" id="{CB8DD466-35FD-168E-6A4A-A292B007A1AE}"/>
              </a:ext>
            </a:extLst>
          </p:cNvPr>
          <p:cNvSpPr txBox="1"/>
          <p:nvPr/>
        </p:nvSpPr>
        <p:spPr>
          <a:xfrm>
            <a:off x="5803498" y="4738132"/>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9</a:t>
            </a:r>
          </a:p>
        </p:txBody>
      </p:sp>
      <p:sp>
        <p:nvSpPr>
          <p:cNvPr id="16" name="TextBox 15">
            <a:extLst>
              <a:ext uri="{FF2B5EF4-FFF2-40B4-BE49-F238E27FC236}">
                <a16:creationId xmlns:a16="http://schemas.microsoft.com/office/drawing/2014/main" id="{364484FF-3EC0-9C64-0644-F4A80682B0B7}"/>
              </a:ext>
            </a:extLst>
          </p:cNvPr>
          <p:cNvSpPr txBox="1"/>
          <p:nvPr/>
        </p:nvSpPr>
        <p:spPr>
          <a:xfrm>
            <a:off x="4393684" y="2119868"/>
            <a:ext cx="261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6900E7E4-0090-3BF8-0804-7E1B61CDE44B}"/>
              </a:ext>
            </a:extLst>
          </p:cNvPr>
          <p:cNvSpPr txBox="1"/>
          <p:nvPr/>
        </p:nvSpPr>
        <p:spPr>
          <a:xfrm>
            <a:off x="4353790" y="2691442"/>
            <a:ext cx="224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8" name="TextBox 17">
            <a:extLst>
              <a:ext uri="{FF2B5EF4-FFF2-40B4-BE49-F238E27FC236}">
                <a16:creationId xmlns:a16="http://schemas.microsoft.com/office/drawing/2014/main" id="{68F527E6-BAC0-4F7D-DB18-0DAEDF4C17FA}"/>
              </a:ext>
            </a:extLst>
          </p:cNvPr>
          <p:cNvSpPr txBox="1"/>
          <p:nvPr/>
        </p:nvSpPr>
        <p:spPr>
          <a:xfrm>
            <a:off x="3407434" y="211986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564680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A3DE-E13C-1602-BE77-D74CC3A6AE70}"/>
              </a:ext>
            </a:extLst>
          </p:cNvPr>
          <p:cNvSpPr>
            <a:spLocks noGrp="1"/>
          </p:cNvSpPr>
          <p:nvPr>
            <p:ph type="title"/>
          </p:nvPr>
        </p:nvSpPr>
        <p:spPr/>
        <p:txBody>
          <a:bodyPr/>
          <a:lstStyle/>
          <a:p>
            <a:pPr algn="ctr"/>
            <a:r>
              <a:rPr lang="en-US" dirty="0"/>
              <a:t>#Notmanga</a:t>
            </a:r>
          </a:p>
        </p:txBody>
      </p:sp>
      <p:pic>
        <p:nvPicPr>
          <p:cNvPr id="3" name="Picture 2">
            <a:extLst>
              <a:ext uri="{FF2B5EF4-FFF2-40B4-BE49-F238E27FC236}">
                <a16:creationId xmlns:a16="http://schemas.microsoft.com/office/drawing/2014/main" id="{32780CEB-7581-3F5D-0B7C-42854494C6E0}"/>
              </a:ext>
            </a:extLst>
          </p:cNvPr>
          <p:cNvPicPr>
            <a:picLocks noChangeAspect="1"/>
          </p:cNvPicPr>
          <p:nvPr/>
        </p:nvPicPr>
        <p:blipFill>
          <a:blip r:embed="rId2"/>
          <a:stretch>
            <a:fillRect/>
          </a:stretch>
        </p:blipFill>
        <p:spPr>
          <a:xfrm>
            <a:off x="2365499" y="2103120"/>
            <a:ext cx="2533650" cy="3810000"/>
          </a:xfrm>
          <a:prstGeom prst="rect">
            <a:avLst/>
          </a:prstGeom>
        </p:spPr>
      </p:pic>
      <p:pic>
        <p:nvPicPr>
          <p:cNvPr id="4" name="Picture 3">
            <a:extLst>
              <a:ext uri="{FF2B5EF4-FFF2-40B4-BE49-F238E27FC236}">
                <a16:creationId xmlns:a16="http://schemas.microsoft.com/office/drawing/2014/main" id="{6DBF0572-D0E8-A939-186D-3B48A47B418C}"/>
              </a:ext>
            </a:extLst>
          </p:cNvPr>
          <p:cNvPicPr>
            <a:picLocks noChangeAspect="1"/>
          </p:cNvPicPr>
          <p:nvPr/>
        </p:nvPicPr>
        <p:blipFill>
          <a:blip r:embed="rId3"/>
          <a:stretch>
            <a:fillRect/>
          </a:stretch>
        </p:blipFill>
        <p:spPr>
          <a:xfrm>
            <a:off x="7292851" y="2103120"/>
            <a:ext cx="2533650" cy="3810000"/>
          </a:xfrm>
          <a:prstGeom prst="rect">
            <a:avLst/>
          </a:prstGeom>
        </p:spPr>
      </p:pic>
    </p:spTree>
    <p:extLst>
      <p:ext uri="{BB962C8B-B14F-4D97-AF65-F5344CB8AC3E}">
        <p14:creationId xmlns:p14="http://schemas.microsoft.com/office/powerpoint/2010/main" val="381327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7D0A-DDB1-C579-79F3-01719C2FDC08}"/>
              </a:ext>
            </a:extLst>
          </p:cNvPr>
          <p:cNvSpPr>
            <a:spLocks noGrp="1"/>
          </p:cNvSpPr>
          <p:nvPr>
            <p:ph type="title"/>
          </p:nvPr>
        </p:nvSpPr>
        <p:spPr>
          <a:xfrm>
            <a:off x="838200" y="365126"/>
            <a:ext cx="10515600" cy="1023728"/>
          </a:xfrm>
        </p:spPr>
        <p:txBody>
          <a:bodyPr/>
          <a:lstStyle/>
          <a:p>
            <a:pPr algn="ctr"/>
            <a:r>
              <a:rPr lang="en-US" dirty="0"/>
              <a:t>Manga Basics</a:t>
            </a:r>
          </a:p>
        </p:txBody>
      </p:sp>
      <p:sp>
        <p:nvSpPr>
          <p:cNvPr id="3" name="Content Placeholder 2">
            <a:extLst>
              <a:ext uri="{FF2B5EF4-FFF2-40B4-BE49-F238E27FC236}">
                <a16:creationId xmlns:a16="http://schemas.microsoft.com/office/drawing/2014/main" id="{CEE109D3-BC79-AE20-7B6E-758AECC34F6C}"/>
              </a:ext>
            </a:extLst>
          </p:cNvPr>
          <p:cNvSpPr>
            <a:spLocks noGrp="1"/>
          </p:cNvSpPr>
          <p:nvPr>
            <p:ph idx="1"/>
          </p:nvPr>
        </p:nvSpPr>
        <p:spPr>
          <a:xfrm>
            <a:off x="838200" y="1311216"/>
            <a:ext cx="10515600" cy="4865748"/>
          </a:xfrm>
        </p:spPr>
        <p:txBody>
          <a:bodyPr/>
          <a:lstStyle/>
          <a:p>
            <a:r>
              <a:rPr lang="en-US" dirty="0"/>
              <a:t>Manga seldom uses color (except for the cover)….black and white illustrations with various shades of gray.</a:t>
            </a:r>
          </a:p>
          <a:p>
            <a:r>
              <a:rPr lang="en-US" dirty="0"/>
              <a:t>Japanese uses three alphabets: Kanji (Chinese symbols), Hiragana (Japanese syllabary for native words) , and Katakana (Japanese syllabary for foreign words &amp; onomatopoeia) ….all three are often used as untranslated montages within the panels….</a:t>
            </a:r>
          </a:p>
          <a:p>
            <a:r>
              <a:rPr lang="en-US" dirty="0"/>
              <a:t>In case you did not know, Japanese is written vertically and read from right to left, top to bottom.</a:t>
            </a:r>
          </a:p>
        </p:txBody>
      </p:sp>
      <p:pic>
        <p:nvPicPr>
          <p:cNvPr id="4" name="Picture 3">
            <a:extLst>
              <a:ext uri="{FF2B5EF4-FFF2-40B4-BE49-F238E27FC236}">
                <a16:creationId xmlns:a16="http://schemas.microsoft.com/office/drawing/2014/main" id="{B4B7FDF1-D4C3-14C6-FDA9-2F331720B4BF}"/>
              </a:ext>
            </a:extLst>
          </p:cNvPr>
          <p:cNvPicPr>
            <a:picLocks noChangeAspect="1"/>
          </p:cNvPicPr>
          <p:nvPr/>
        </p:nvPicPr>
        <p:blipFill rotWithShape="1">
          <a:blip r:embed="rId2"/>
          <a:srcRect l="31823" t="58901" r="10807" b="241"/>
          <a:stretch/>
        </p:blipFill>
        <p:spPr>
          <a:xfrm>
            <a:off x="4037162" y="4668486"/>
            <a:ext cx="3970719" cy="2120501"/>
          </a:xfrm>
          <a:prstGeom prst="rect">
            <a:avLst/>
          </a:prstGeom>
        </p:spPr>
      </p:pic>
    </p:spTree>
    <p:extLst>
      <p:ext uri="{BB962C8B-B14F-4D97-AF65-F5344CB8AC3E}">
        <p14:creationId xmlns:p14="http://schemas.microsoft.com/office/powerpoint/2010/main" val="85013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E29F7-ED81-478D-A2FB-CDBA74F14D43}"/>
              </a:ext>
            </a:extLst>
          </p:cNvPr>
          <p:cNvSpPr>
            <a:spLocks noGrp="1"/>
          </p:cNvSpPr>
          <p:nvPr>
            <p:ph type="title"/>
          </p:nvPr>
        </p:nvSpPr>
        <p:spPr>
          <a:xfrm>
            <a:off x="841248" y="548640"/>
            <a:ext cx="3600860" cy="5431536"/>
          </a:xfrm>
        </p:spPr>
        <p:txBody>
          <a:bodyPr>
            <a:normAutofit/>
          </a:bodyPr>
          <a:lstStyle/>
          <a:p>
            <a:r>
              <a:rPr lang="en-US" sz="4200" dirty="0" err="1"/>
              <a:t>Manpu</a:t>
            </a:r>
            <a:r>
              <a:rPr lang="en-US" sz="4200" dirty="0"/>
              <a:t> &amp; Onomatopoeia</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C82E3D-2D80-7066-866B-BE533368F2D6}"/>
              </a:ext>
            </a:extLst>
          </p:cNvPr>
          <p:cNvSpPr>
            <a:spLocks noGrp="1"/>
          </p:cNvSpPr>
          <p:nvPr>
            <p:ph idx="1"/>
          </p:nvPr>
        </p:nvSpPr>
        <p:spPr>
          <a:xfrm>
            <a:off x="5126418" y="206829"/>
            <a:ext cx="6437694" cy="6161314"/>
          </a:xfrm>
        </p:spPr>
        <p:txBody>
          <a:bodyPr anchor="ctr">
            <a:normAutofit lnSpcReduction="10000"/>
          </a:bodyPr>
          <a:lstStyle/>
          <a:p>
            <a:pPr marL="0" indent="0" algn="ctr">
              <a:buNone/>
            </a:pPr>
            <a:r>
              <a:rPr lang="en-US" sz="2000" dirty="0" err="1"/>
              <a:t>Manpu</a:t>
            </a:r>
            <a:r>
              <a:rPr lang="en-US" sz="2000" dirty="0"/>
              <a:t> = </a:t>
            </a:r>
            <a:r>
              <a:rPr lang="en-US" sz="2000" dirty="0" err="1"/>
              <a:t>Emanata</a:t>
            </a:r>
            <a:r>
              <a:rPr lang="en-US" sz="2000" dirty="0"/>
              <a:t>, </a:t>
            </a:r>
            <a:r>
              <a:rPr lang="en-US" sz="2000" dirty="0" err="1"/>
              <a:t>Manpu</a:t>
            </a:r>
            <a:r>
              <a:rPr lang="en-US" sz="2000" dirty="0"/>
              <a:t> = Iconography  </a:t>
            </a:r>
          </a:p>
          <a:p>
            <a:r>
              <a:rPr lang="en-US" sz="2000" dirty="0"/>
              <a:t>Manga typically uses fewer words to tell the story than Western comics—the images carry more of the narrative weight and the development of characters. </a:t>
            </a:r>
          </a:p>
          <a:p>
            <a:r>
              <a:rPr lang="en-US" sz="2000" b="1" i="1" dirty="0" err="1"/>
              <a:t>Manpu</a:t>
            </a:r>
            <a:r>
              <a:rPr lang="en-US" sz="2000" b="1" i="1" dirty="0"/>
              <a:t> </a:t>
            </a:r>
            <a:r>
              <a:rPr lang="en-US" sz="2000" dirty="0"/>
              <a:t>is the grammar of manga—how the artist conveys meaning without the use of words. </a:t>
            </a:r>
          </a:p>
          <a:p>
            <a:r>
              <a:rPr lang="en-US" sz="2000" dirty="0"/>
              <a:t>Mangaka (the creators of manga) will also draw symbols and/or have words “emanate” from the characters.</a:t>
            </a:r>
          </a:p>
          <a:p>
            <a:r>
              <a:rPr lang="en-US" sz="2000" dirty="0"/>
              <a:t>Manga also features “floating text” or “loose lettering”—single words or short phrases not contained within captions, bubbles, or balloons. </a:t>
            </a:r>
            <a:endParaRPr lang="en-US" sz="2000" i="1" dirty="0"/>
          </a:p>
          <a:p>
            <a:r>
              <a:rPr lang="en-US" sz="2000" dirty="0"/>
              <a:t>Movement, emotions, feelings, and thoughts are expressed through </a:t>
            </a:r>
            <a:r>
              <a:rPr lang="en-US" sz="2000" dirty="0" err="1"/>
              <a:t>manpu</a:t>
            </a:r>
            <a:r>
              <a:rPr lang="en-US" sz="2000" dirty="0"/>
              <a:t>….slow down and look carefully at the images. </a:t>
            </a:r>
          </a:p>
          <a:p>
            <a:r>
              <a:rPr lang="en-US" sz="2000" dirty="0"/>
              <a:t>Onomatopoeia is used much more frequently in manga….Japanese contains over 1,000 onomatopoeias, many of which have no English equivalent (Sweating, for example). </a:t>
            </a:r>
          </a:p>
          <a:p>
            <a:r>
              <a:rPr lang="en-US" sz="2000" dirty="0"/>
              <a:t>Some of the onomatopoeia operate as parts of a montage—they are integral to the art within the panel….</a:t>
            </a:r>
          </a:p>
          <a:p>
            <a:pPr marL="0" indent="0">
              <a:buNone/>
            </a:pPr>
            <a:endParaRPr lang="en-US" sz="1700" dirty="0"/>
          </a:p>
        </p:txBody>
      </p:sp>
    </p:spTree>
    <p:extLst>
      <p:ext uri="{BB962C8B-B14F-4D97-AF65-F5344CB8AC3E}">
        <p14:creationId xmlns:p14="http://schemas.microsoft.com/office/powerpoint/2010/main" val="485810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04016B-38B9-4073-B04D-E63C541F5A80}"/>
              </a:ext>
            </a:extLst>
          </p:cNvPr>
          <p:cNvSpPr>
            <a:spLocks noGrp="1"/>
          </p:cNvSpPr>
          <p:nvPr>
            <p:ph type="title"/>
          </p:nvPr>
        </p:nvSpPr>
        <p:spPr>
          <a:xfrm>
            <a:off x="838200" y="365126"/>
            <a:ext cx="10515600" cy="849920"/>
          </a:xfrm>
        </p:spPr>
        <p:txBody>
          <a:bodyPr/>
          <a:lstStyle/>
          <a:p>
            <a:r>
              <a:rPr lang="en-US" dirty="0" err="1">
                <a:hlinkClick r:id="rId2"/>
              </a:rPr>
              <a:t>Manpu</a:t>
            </a:r>
            <a:endParaRPr lang="en-US" dirty="0"/>
          </a:p>
        </p:txBody>
      </p:sp>
      <p:pic>
        <p:nvPicPr>
          <p:cNvPr id="5" name="Picture 4">
            <a:extLst>
              <a:ext uri="{FF2B5EF4-FFF2-40B4-BE49-F238E27FC236}">
                <a16:creationId xmlns:a16="http://schemas.microsoft.com/office/drawing/2014/main" id="{37E12921-ADCB-CBD1-37BA-76F811E6786D}"/>
              </a:ext>
            </a:extLst>
          </p:cNvPr>
          <p:cNvPicPr>
            <a:picLocks noChangeAspect="1"/>
          </p:cNvPicPr>
          <p:nvPr/>
        </p:nvPicPr>
        <p:blipFill>
          <a:blip r:embed="rId3"/>
          <a:stretch>
            <a:fillRect/>
          </a:stretch>
        </p:blipFill>
        <p:spPr>
          <a:xfrm>
            <a:off x="3102165" y="2429"/>
            <a:ext cx="6096699" cy="6855571"/>
          </a:xfrm>
          <a:prstGeom prst="rect">
            <a:avLst/>
          </a:prstGeom>
        </p:spPr>
      </p:pic>
    </p:spTree>
    <p:extLst>
      <p:ext uri="{BB962C8B-B14F-4D97-AF65-F5344CB8AC3E}">
        <p14:creationId xmlns:p14="http://schemas.microsoft.com/office/powerpoint/2010/main" val="395947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8239-F340-FDE4-1221-75875AD2E188}"/>
              </a:ext>
            </a:extLst>
          </p:cNvPr>
          <p:cNvSpPr>
            <a:spLocks noGrp="1"/>
          </p:cNvSpPr>
          <p:nvPr>
            <p:ph type="title"/>
          </p:nvPr>
        </p:nvSpPr>
        <p:spPr/>
        <p:txBody>
          <a:bodyPr/>
          <a:lstStyle/>
          <a:p>
            <a:pPr algn="ctr"/>
            <a:r>
              <a:rPr lang="en-US" dirty="0"/>
              <a:t>Manga Basics</a:t>
            </a:r>
          </a:p>
        </p:txBody>
      </p:sp>
      <p:sp>
        <p:nvSpPr>
          <p:cNvPr id="3" name="Content Placeholder 2">
            <a:extLst>
              <a:ext uri="{FF2B5EF4-FFF2-40B4-BE49-F238E27FC236}">
                <a16:creationId xmlns:a16="http://schemas.microsoft.com/office/drawing/2014/main" id="{E8EB6A7E-4437-812A-C82D-0F9310FE3B81}"/>
              </a:ext>
            </a:extLst>
          </p:cNvPr>
          <p:cNvSpPr>
            <a:spLocks noGrp="1"/>
          </p:cNvSpPr>
          <p:nvPr>
            <p:ph idx="1"/>
          </p:nvPr>
        </p:nvSpPr>
        <p:spPr>
          <a:xfrm>
            <a:off x="629728" y="1825625"/>
            <a:ext cx="11266098" cy="4351338"/>
          </a:xfrm>
        </p:spPr>
        <p:txBody>
          <a:bodyPr>
            <a:normAutofit fontScale="85000" lnSpcReduction="20000"/>
          </a:bodyPr>
          <a:lstStyle/>
          <a:p>
            <a:r>
              <a:rPr lang="en-US" dirty="0"/>
              <a:t>Unlike Western comics, the creator in manga often but not always writes &amp; illustrates the story.</a:t>
            </a:r>
          </a:p>
          <a:p>
            <a:r>
              <a:rPr lang="en-US" dirty="0"/>
              <a:t>Backgrounds often convey meaning and create atmosphere….</a:t>
            </a:r>
            <a:r>
              <a:rPr lang="en-US" b="1" dirty="0"/>
              <a:t>dark background </a:t>
            </a:r>
            <a:r>
              <a:rPr lang="en-US" dirty="0"/>
              <a:t>may indicate a </a:t>
            </a:r>
            <a:r>
              <a:rPr lang="en-US" b="1" dirty="0"/>
              <a:t>flashback</a:t>
            </a:r>
            <a:r>
              <a:rPr lang="en-US" dirty="0"/>
              <a:t> scene </a:t>
            </a:r>
          </a:p>
          <a:p>
            <a:r>
              <a:rPr lang="en-US" b="1" dirty="0"/>
              <a:t>Motion lines </a:t>
            </a:r>
            <a:r>
              <a:rPr lang="en-US" dirty="0"/>
              <a:t>are essential in manga….Manga as a form of sequential art employs the power of line to create meaning….remember no color </a:t>
            </a:r>
          </a:p>
          <a:p>
            <a:r>
              <a:rPr lang="en-US" dirty="0"/>
              <a:t>Balloons and bubbles indicate volume, emotion, and thought.</a:t>
            </a:r>
          </a:p>
          <a:p>
            <a:r>
              <a:rPr lang="en-US" dirty="0"/>
              <a:t>Characters with: Large emotive eyes, unique hair, small mouths that will change size to exaggerate emotional responses (visual hyperbole), tiny noses.</a:t>
            </a:r>
          </a:p>
          <a:p>
            <a:r>
              <a:rPr lang="en-US" dirty="0"/>
              <a:t>In some panels, the characters will change size and shape to express feelings….think of this change as an emotional or visual hyperbole….</a:t>
            </a:r>
          </a:p>
          <a:p>
            <a:r>
              <a:rPr lang="en-US" dirty="0"/>
              <a:t>Eastern storytelling is also different—Western stories are usually linear &amp; chronological; Eastern stories often are non-linear. Being there as opposed to getting there. </a:t>
            </a:r>
          </a:p>
          <a:p>
            <a:endParaRPr lang="en-US" dirty="0"/>
          </a:p>
        </p:txBody>
      </p:sp>
    </p:spTree>
    <p:extLst>
      <p:ext uri="{BB962C8B-B14F-4D97-AF65-F5344CB8AC3E}">
        <p14:creationId xmlns:p14="http://schemas.microsoft.com/office/powerpoint/2010/main" val="2248905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43D6-2AD2-0B59-B340-A4BA4912ED48}"/>
              </a:ext>
            </a:extLst>
          </p:cNvPr>
          <p:cNvSpPr>
            <a:spLocks noGrp="1"/>
          </p:cNvSpPr>
          <p:nvPr>
            <p:ph type="title"/>
          </p:nvPr>
        </p:nvSpPr>
        <p:spPr/>
        <p:txBody>
          <a:bodyPr/>
          <a:lstStyle/>
          <a:p>
            <a:pPr algn="ctr"/>
            <a:r>
              <a:rPr lang="en-US" dirty="0"/>
              <a:t>Types (Demographics for?) of Manga</a:t>
            </a:r>
          </a:p>
        </p:txBody>
      </p:sp>
      <p:sp>
        <p:nvSpPr>
          <p:cNvPr id="3" name="Content Placeholder 2">
            <a:extLst>
              <a:ext uri="{FF2B5EF4-FFF2-40B4-BE49-F238E27FC236}">
                <a16:creationId xmlns:a16="http://schemas.microsoft.com/office/drawing/2014/main" id="{DD0CD361-CA6C-4005-4E5A-F2F3208012D0}"/>
              </a:ext>
            </a:extLst>
          </p:cNvPr>
          <p:cNvSpPr>
            <a:spLocks noGrp="1"/>
          </p:cNvSpPr>
          <p:nvPr>
            <p:ph idx="1"/>
          </p:nvPr>
        </p:nvSpPr>
        <p:spPr>
          <a:xfrm>
            <a:off x="838200" y="1825625"/>
            <a:ext cx="10610088" cy="4351338"/>
          </a:xfrm>
        </p:spPr>
        <p:txBody>
          <a:bodyPr>
            <a:normAutofit/>
          </a:bodyPr>
          <a:lstStyle/>
          <a:p>
            <a:r>
              <a:rPr lang="fi-FI" sz="3600" b="1" dirty="0"/>
              <a:t>Kodomomuke</a:t>
            </a:r>
            <a:r>
              <a:rPr lang="fi-FI" sz="3600" dirty="0"/>
              <a:t>: Published for &amp; marketed to children....</a:t>
            </a:r>
          </a:p>
          <a:p>
            <a:r>
              <a:rPr lang="fi-FI" sz="3600" b="1" dirty="0"/>
              <a:t>Sh</a:t>
            </a:r>
            <a:r>
              <a:rPr lang="en-US" sz="3600" dirty="0"/>
              <a:t>ō</a:t>
            </a:r>
            <a:r>
              <a:rPr lang="fi-FI" sz="3600" b="1" dirty="0"/>
              <a:t>nen</a:t>
            </a:r>
            <a:r>
              <a:rPr lang="fi-FI" sz="3600" dirty="0"/>
              <a:t>: Marketed to tween and teen boys</a:t>
            </a:r>
          </a:p>
          <a:p>
            <a:r>
              <a:rPr lang="fi-FI" sz="3600" b="1" dirty="0"/>
              <a:t>Sh</a:t>
            </a:r>
            <a:r>
              <a:rPr lang="en-US" sz="3600" dirty="0"/>
              <a:t>ō</a:t>
            </a:r>
            <a:r>
              <a:rPr lang="fi-FI" sz="3600" b="1" dirty="0"/>
              <a:t>jo</a:t>
            </a:r>
            <a:r>
              <a:rPr lang="fi-FI" sz="3600" dirty="0"/>
              <a:t>: Marketed to tween and teen girls</a:t>
            </a:r>
          </a:p>
          <a:p>
            <a:r>
              <a:rPr lang="fi-FI" sz="3600" b="1" dirty="0"/>
              <a:t>Seinen</a:t>
            </a:r>
            <a:r>
              <a:rPr lang="fi-FI" sz="3600" dirty="0"/>
              <a:t>: Men’s (Ages 18+) manga</a:t>
            </a:r>
          </a:p>
          <a:p>
            <a:r>
              <a:rPr lang="fi-FI" sz="3600" b="1" dirty="0"/>
              <a:t>Josei</a:t>
            </a:r>
            <a:r>
              <a:rPr lang="fi-FI" sz="3600" dirty="0"/>
              <a:t>: Women’s (Ages 18+) manga</a:t>
            </a:r>
          </a:p>
          <a:p>
            <a:r>
              <a:rPr lang="fi-FI" sz="3600" dirty="0"/>
              <a:t>Youth services librarians—remember that adult manga can be very adult. Comics are NOT for all ages.</a:t>
            </a:r>
          </a:p>
          <a:p>
            <a:endParaRPr lang="fi-FI" sz="3600" dirty="0"/>
          </a:p>
        </p:txBody>
      </p:sp>
    </p:spTree>
    <p:extLst>
      <p:ext uri="{BB962C8B-B14F-4D97-AF65-F5344CB8AC3E}">
        <p14:creationId xmlns:p14="http://schemas.microsoft.com/office/powerpoint/2010/main" val="299258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5722-9AAD-0C56-F70B-2AD7ED3CF94A}"/>
              </a:ext>
            </a:extLst>
          </p:cNvPr>
          <p:cNvSpPr>
            <a:spLocks noGrp="1"/>
          </p:cNvSpPr>
          <p:nvPr>
            <p:ph type="title"/>
          </p:nvPr>
        </p:nvSpPr>
        <p:spPr>
          <a:xfrm>
            <a:off x="838200" y="365126"/>
            <a:ext cx="10515600" cy="686434"/>
          </a:xfrm>
        </p:spPr>
        <p:txBody>
          <a:bodyPr>
            <a:normAutofit fontScale="90000"/>
          </a:bodyPr>
          <a:lstStyle/>
          <a:p>
            <a:pPr algn="ctr"/>
            <a:r>
              <a:rPr lang="en-US" dirty="0"/>
              <a:t>Age-Range Recommendations</a:t>
            </a:r>
            <a:br>
              <a:rPr lang="en-US" dirty="0"/>
            </a:br>
            <a:endParaRPr lang="en-US" dirty="0"/>
          </a:p>
        </p:txBody>
      </p:sp>
      <p:sp>
        <p:nvSpPr>
          <p:cNvPr id="3" name="Content Placeholder 2">
            <a:extLst>
              <a:ext uri="{FF2B5EF4-FFF2-40B4-BE49-F238E27FC236}">
                <a16:creationId xmlns:a16="http://schemas.microsoft.com/office/drawing/2014/main" id="{3DE0C28E-4B26-4135-958B-2CF4C5C30B4B}"/>
              </a:ext>
            </a:extLst>
          </p:cNvPr>
          <p:cNvSpPr>
            <a:spLocks noGrp="1"/>
          </p:cNvSpPr>
          <p:nvPr>
            <p:ph idx="1"/>
          </p:nvPr>
        </p:nvSpPr>
        <p:spPr>
          <a:xfrm>
            <a:off x="838200" y="941832"/>
            <a:ext cx="10515600" cy="5235131"/>
          </a:xfrm>
        </p:spPr>
        <p:txBody>
          <a:bodyPr/>
          <a:lstStyle/>
          <a:p>
            <a:r>
              <a:rPr lang="en-US" sz="2400" dirty="0"/>
              <a:t>The two major publishers of manga--VIZ Media, Kodansha--include ratings on the back covers of each </a:t>
            </a:r>
            <a:r>
              <a:rPr lang="en-US" sz="2400" i="1" dirty="0" err="1">
                <a:solidFill>
                  <a:srgbClr val="202122"/>
                </a:solidFill>
                <a:latin typeface="Arial" panose="020B0604020202020204" pitchFamily="34" charset="0"/>
              </a:rPr>
              <a:t>tankōbon</a:t>
            </a:r>
            <a:r>
              <a:rPr lang="en-US" sz="2400" dirty="0"/>
              <a:t>. </a:t>
            </a:r>
          </a:p>
          <a:p>
            <a:r>
              <a:rPr lang="en-US" sz="2400" dirty="0"/>
              <a:t>These ratings often conflict with age-range recommendations from professional review sources (if you can find the reviews) and vendors. </a:t>
            </a:r>
          </a:p>
          <a:p>
            <a:r>
              <a:rPr lang="en-US" sz="2400" dirty="0"/>
              <a:t>Children, tweens, and teens want to read up…….librarians need to be aware of content, especially for those titles rated 16+, Older Teen, or Teen Plus.</a:t>
            </a:r>
          </a:p>
          <a:p>
            <a:pPr marL="0" indent="0">
              <a:buNone/>
            </a:pPr>
            <a:r>
              <a:rPr lang="en-US" dirty="0"/>
              <a:t>          Viz Media                                                                    Kodansha</a:t>
            </a:r>
          </a:p>
        </p:txBody>
      </p:sp>
      <p:pic>
        <p:nvPicPr>
          <p:cNvPr id="4" name="Picture 3">
            <a:extLst>
              <a:ext uri="{FF2B5EF4-FFF2-40B4-BE49-F238E27FC236}">
                <a16:creationId xmlns:a16="http://schemas.microsoft.com/office/drawing/2014/main" id="{13B76E6E-3297-E48A-732B-658535912E6B}"/>
              </a:ext>
            </a:extLst>
          </p:cNvPr>
          <p:cNvPicPr>
            <a:picLocks noChangeAspect="1"/>
          </p:cNvPicPr>
          <p:nvPr/>
        </p:nvPicPr>
        <p:blipFill>
          <a:blip r:embed="rId2"/>
          <a:stretch>
            <a:fillRect/>
          </a:stretch>
        </p:blipFill>
        <p:spPr>
          <a:xfrm>
            <a:off x="542746" y="3794760"/>
            <a:ext cx="3507030" cy="3063240"/>
          </a:xfrm>
          <a:prstGeom prst="rect">
            <a:avLst/>
          </a:prstGeom>
        </p:spPr>
      </p:pic>
      <p:pic>
        <p:nvPicPr>
          <p:cNvPr id="5" name="Picture 4">
            <a:extLst>
              <a:ext uri="{FF2B5EF4-FFF2-40B4-BE49-F238E27FC236}">
                <a16:creationId xmlns:a16="http://schemas.microsoft.com/office/drawing/2014/main" id="{0EF1E3AA-E5CC-8B23-8706-1BEEFFA2DCA6}"/>
              </a:ext>
            </a:extLst>
          </p:cNvPr>
          <p:cNvPicPr>
            <a:picLocks noChangeAspect="1"/>
          </p:cNvPicPr>
          <p:nvPr/>
        </p:nvPicPr>
        <p:blipFill>
          <a:blip r:embed="rId3"/>
          <a:stretch>
            <a:fillRect/>
          </a:stretch>
        </p:blipFill>
        <p:spPr>
          <a:xfrm>
            <a:off x="6656670" y="3794760"/>
            <a:ext cx="5535330" cy="3063240"/>
          </a:xfrm>
          <a:prstGeom prst="rect">
            <a:avLst/>
          </a:prstGeom>
        </p:spPr>
      </p:pic>
    </p:spTree>
    <p:extLst>
      <p:ext uri="{BB962C8B-B14F-4D97-AF65-F5344CB8AC3E}">
        <p14:creationId xmlns:p14="http://schemas.microsoft.com/office/powerpoint/2010/main" val="36523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469056-D581-421C-80DD-CCE96ECB3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942F78D-C7DD-8F68-45F6-837042140C03}"/>
              </a:ext>
            </a:extLst>
          </p:cNvPr>
          <p:cNvSpPr>
            <a:spLocks noGrp="1"/>
          </p:cNvSpPr>
          <p:nvPr>
            <p:ph type="title"/>
          </p:nvPr>
        </p:nvSpPr>
        <p:spPr>
          <a:xfrm>
            <a:off x="630936" y="381000"/>
            <a:ext cx="3475383" cy="1968373"/>
          </a:xfrm>
        </p:spPr>
        <p:txBody>
          <a:bodyPr anchor="ctr">
            <a:normAutofit/>
          </a:bodyPr>
          <a:lstStyle/>
          <a:p>
            <a:r>
              <a:rPr lang="en-US" b="1" dirty="0"/>
              <a:t>My Complex History with Comics</a:t>
            </a:r>
          </a:p>
        </p:txBody>
      </p:sp>
      <p:sp>
        <p:nvSpPr>
          <p:cNvPr id="14" name="sketch line">
            <a:extLst>
              <a:ext uri="{FF2B5EF4-FFF2-40B4-BE49-F238E27FC236}">
                <a16:creationId xmlns:a16="http://schemas.microsoft.com/office/drawing/2014/main" id="{276A54DD-7E68-43B8-A73D-2B9A1AE31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6DC3AD7-55E3-A0DB-40C0-9D61EBBC1DFC}"/>
              </a:ext>
            </a:extLst>
          </p:cNvPr>
          <p:cNvSpPr>
            <a:spLocks noGrp="1"/>
          </p:cNvSpPr>
          <p:nvPr>
            <p:ph idx="1"/>
          </p:nvPr>
        </p:nvSpPr>
        <p:spPr>
          <a:xfrm>
            <a:off x="4492317" y="111760"/>
            <a:ext cx="7696635" cy="2498785"/>
          </a:xfrm>
        </p:spPr>
        <p:txBody>
          <a:bodyPr anchor="ctr">
            <a:normAutofit fontScale="85000" lnSpcReduction="10000"/>
          </a:bodyPr>
          <a:lstStyle/>
          <a:p>
            <a:r>
              <a:rPr lang="en-US" sz="1800" dirty="0"/>
              <a:t>My love of Comics started with the Funny Pages in the Sunday newspaper.</a:t>
            </a:r>
          </a:p>
          <a:p>
            <a:r>
              <a:rPr lang="en-US" sz="1800" dirty="0"/>
              <a:t>I was a voracious reader of superhero comics as a child and tween until I was not.</a:t>
            </a:r>
          </a:p>
          <a:p>
            <a:r>
              <a:rPr lang="en-US" sz="1800" dirty="0"/>
              <a:t>Tales from the Crypt were a personal favorite as a tween.</a:t>
            </a:r>
          </a:p>
          <a:p>
            <a:r>
              <a:rPr lang="en-US" sz="1800" dirty="0"/>
              <a:t>I came back to Comics when graphic novels became popular with my middle school students.</a:t>
            </a:r>
          </a:p>
          <a:p>
            <a:r>
              <a:rPr lang="en-US" sz="1800" dirty="0"/>
              <a:t>I started reading manga when I created a course on Comics and graphic novels and while serving on ALA committees. </a:t>
            </a:r>
          </a:p>
          <a:p>
            <a:r>
              <a:rPr lang="en-US" sz="1800" dirty="0"/>
              <a:t>I am Comics </a:t>
            </a:r>
            <a:r>
              <a:rPr lang="en-US" sz="1800" b="1" dirty="0"/>
              <a:t>enthusiast</a:t>
            </a:r>
            <a:r>
              <a:rPr lang="en-US" sz="1800" dirty="0"/>
              <a:t> because no one can be an expert on all formats of the medium.</a:t>
            </a:r>
          </a:p>
          <a:p>
            <a:endParaRPr lang="en-US" sz="1400" dirty="0"/>
          </a:p>
        </p:txBody>
      </p:sp>
      <p:pic>
        <p:nvPicPr>
          <p:cNvPr id="6" name="Picture 5">
            <a:extLst>
              <a:ext uri="{FF2B5EF4-FFF2-40B4-BE49-F238E27FC236}">
                <a16:creationId xmlns:a16="http://schemas.microsoft.com/office/drawing/2014/main" id="{237A6A74-47E9-526F-EBAC-1CDBAC25E122}"/>
              </a:ext>
            </a:extLst>
          </p:cNvPr>
          <p:cNvPicPr>
            <a:picLocks noChangeAspect="1"/>
          </p:cNvPicPr>
          <p:nvPr/>
        </p:nvPicPr>
        <p:blipFill>
          <a:blip r:embed="rId2"/>
          <a:stretch>
            <a:fillRect/>
          </a:stretch>
        </p:blipFill>
        <p:spPr>
          <a:xfrm>
            <a:off x="391031" y="2610545"/>
            <a:ext cx="2409194" cy="3609280"/>
          </a:xfrm>
          <a:prstGeom prst="rect">
            <a:avLst/>
          </a:prstGeom>
        </p:spPr>
      </p:pic>
      <p:pic>
        <p:nvPicPr>
          <p:cNvPr id="5" name="Picture 4">
            <a:extLst>
              <a:ext uri="{FF2B5EF4-FFF2-40B4-BE49-F238E27FC236}">
                <a16:creationId xmlns:a16="http://schemas.microsoft.com/office/drawing/2014/main" id="{087768D8-31CF-1939-B478-97F6D0E6EA88}"/>
              </a:ext>
            </a:extLst>
          </p:cNvPr>
          <p:cNvPicPr>
            <a:picLocks noChangeAspect="1"/>
          </p:cNvPicPr>
          <p:nvPr/>
        </p:nvPicPr>
        <p:blipFill>
          <a:blip r:embed="rId3"/>
          <a:stretch>
            <a:fillRect/>
          </a:stretch>
        </p:blipFill>
        <p:spPr>
          <a:xfrm>
            <a:off x="3354170" y="2610545"/>
            <a:ext cx="2481380" cy="3609280"/>
          </a:xfrm>
          <a:prstGeom prst="rect">
            <a:avLst/>
          </a:prstGeom>
        </p:spPr>
      </p:pic>
      <p:pic>
        <p:nvPicPr>
          <p:cNvPr id="7" name="Picture 6">
            <a:extLst>
              <a:ext uri="{FF2B5EF4-FFF2-40B4-BE49-F238E27FC236}">
                <a16:creationId xmlns:a16="http://schemas.microsoft.com/office/drawing/2014/main" id="{517D173A-8254-74CE-C277-A7F25E88CDAA}"/>
              </a:ext>
            </a:extLst>
          </p:cNvPr>
          <p:cNvPicPr>
            <a:picLocks noChangeAspect="1"/>
          </p:cNvPicPr>
          <p:nvPr/>
        </p:nvPicPr>
        <p:blipFill>
          <a:blip r:embed="rId4"/>
          <a:stretch>
            <a:fillRect/>
          </a:stretch>
        </p:blipFill>
        <p:spPr>
          <a:xfrm>
            <a:off x="6335477" y="2610545"/>
            <a:ext cx="2535518" cy="3609280"/>
          </a:xfrm>
          <a:prstGeom prst="rect">
            <a:avLst/>
          </a:prstGeom>
        </p:spPr>
      </p:pic>
      <p:pic>
        <p:nvPicPr>
          <p:cNvPr id="4" name="Picture 3">
            <a:extLst>
              <a:ext uri="{FF2B5EF4-FFF2-40B4-BE49-F238E27FC236}">
                <a16:creationId xmlns:a16="http://schemas.microsoft.com/office/drawing/2014/main" id="{0C00877A-71F5-48E6-3AC4-ED758A7B5497}"/>
              </a:ext>
            </a:extLst>
          </p:cNvPr>
          <p:cNvPicPr>
            <a:picLocks noChangeAspect="1"/>
          </p:cNvPicPr>
          <p:nvPr/>
        </p:nvPicPr>
        <p:blipFill>
          <a:blip r:embed="rId5"/>
          <a:stretch>
            <a:fillRect/>
          </a:stretch>
        </p:blipFill>
        <p:spPr>
          <a:xfrm>
            <a:off x="9247404" y="2610545"/>
            <a:ext cx="2697936" cy="3609280"/>
          </a:xfrm>
          <a:prstGeom prst="rect">
            <a:avLst/>
          </a:prstGeom>
        </p:spPr>
      </p:pic>
    </p:spTree>
    <p:extLst>
      <p:ext uri="{BB962C8B-B14F-4D97-AF65-F5344CB8AC3E}">
        <p14:creationId xmlns:p14="http://schemas.microsoft.com/office/powerpoint/2010/main" val="1755597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D4D5-9865-B7B0-641B-DDE0525C6F02}"/>
              </a:ext>
            </a:extLst>
          </p:cNvPr>
          <p:cNvSpPr>
            <a:spLocks noGrp="1"/>
          </p:cNvSpPr>
          <p:nvPr>
            <p:ph type="title"/>
          </p:nvPr>
        </p:nvSpPr>
        <p:spPr/>
        <p:txBody>
          <a:bodyPr/>
          <a:lstStyle/>
          <a:p>
            <a:pPr algn="ctr"/>
            <a:r>
              <a:rPr lang="fi-FI" b="1" dirty="0"/>
              <a:t>Kodomomuke</a:t>
            </a:r>
            <a:endParaRPr lang="en-US" dirty="0"/>
          </a:p>
        </p:txBody>
      </p:sp>
      <p:sp>
        <p:nvSpPr>
          <p:cNvPr id="3" name="Content Placeholder 2">
            <a:extLst>
              <a:ext uri="{FF2B5EF4-FFF2-40B4-BE49-F238E27FC236}">
                <a16:creationId xmlns:a16="http://schemas.microsoft.com/office/drawing/2014/main" id="{90316625-D52A-9D57-28D8-0C8FCB7E9ACC}"/>
              </a:ext>
            </a:extLst>
          </p:cNvPr>
          <p:cNvSpPr>
            <a:spLocks noGrp="1"/>
          </p:cNvSpPr>
          <p:nvPr>
            <p:ph idx="1"/>
          </p:nvPr>
        </p:nvSpPr>
        <p:spPr/>
        <p:txBody>
          <a:bodyPr>
            <a:normAutofit fontScale="92500" lnSpcReduction="20000"/>
          </a:bodyPr>
          <a:lstStyle/>
          <a:p>
            <a:r>
              <a:rPr lang="en-US" b="1" dirty="0" err="1"/>
              <a:t>Kodomomuke</a:t>
            </a:r>
            <a:r>
              <a:rPr lang="en-US" dirty="0"/>
              <a:t>: Intended for children (literal translated)</a:t>
            </a:r>
          </a:p>
          <a:p>
            <a:r>
              <a:rPr lang="en-US" dirty="0"/>
              <a:t>Appropriate for all ages but read primarily by </a:t>
            </a:r>
            <a:r>
              <a:rPr lang="en-US" b="1" dirty="0"/>
              <a:t>children 10 and under.</a:t>
            </a:r>
          </a:p>
          <a:p>
            <a:r>
              <a:rPr lang="en-US" b="1" dirty="0"/>
              <a:t>Major genres</a:t>
            </a:r>
            <a:r>
              <a:rPr lang="en-US" dirty="0"/>
              <a:t>: Adventure fantasies, light-hearted slice of life stories, and humorous tales about pets and animals.</a:t>
            </a:r>
          </a:p>
          <a:p>
            <a:r>
              <a:rPr lang="en-US" dirty="0"/>
              <a:t>Strong </a:t>
            </a:r>
            <a:r>
              <a:rPr lang="en-US" b="1" dirty="0"/>
              <a:t>commercial connection </a:t>
            </a:r>
            <a:r>
              <a:rPr lang="en-US" dirty="0"/>
              <a:t>between </a:t>
            </a:r>
            <a:r>
              <a:rPr lang="en-US" dirty="0" err="1"/>
              <a:t>kodomomuke</a:t>
            </a:r>
            <a:r>
              <a:rPr lang="en-US" dirty="0"/>
              <a:t> and popular video games and anime. </a:t>
            </a:r>
          </a:p>
          <a:p>
            <a:r>
              <a:rPr lang="en-US" dirty="0"/>
              <a:t>Themes run toward the </a:t>
            </a:r>
            <a:r>
              <a:rPr lang="en-US" b="1" dirty="0"/>
              <a:t>didactic</a:t>
            </a:r>
            <a:r>
              <a:rPr lang="en-US" dirty="0"/>
              <a:t> and </a:t>
            </a:r>
            <a:r>
              <a:rPr lang="en-US" b="1" dirty="0"/>
              <a:t>moralistic.</a:t>
            </a:r>
          </a:p>
          <a:p>
            <a:r>
              <a:rPr lang="en-US" dirty="0"/>
              <a:t>Stories are e</a:t>
            </a:r>
            <a:r>
              <a:rPr lang="en-US" b="1" dirty="0"/>
              <a:t>pisodic</a:t>
            </a:r>
            <a:r>
              <a:rPr lang="en-US" dirty="0"/>
              <a:t>. </a:t>
            </a:r>
          </a:p>
          <a:p>
            <a:r>
              <a:rPr lang="en-US" b="1" dirty="0"/>
              <a:t>Chibi: </a:t>
            </a:r>
            <a:r>
              <a:rPr lang="en-US" dirty="0"/>
              <a:t>Japanese slang for short; it references an art style where the characters are typically drawn with large heads and small bodies.</a:t>
            </a:r>
          </a:p>
          <a:p>
            <a:r>
              <a:rPr lang="en-US" b="1" dirty="0"/>
              <a:t>Kawaii</a:t>
            </a:r>
            <a:r>
              <a:rPr lang="en-US" dirty="0"/>
              <a:t>—Japanese for cute</a:t>
            </a:r>
          </a:p>
          <a:p>
            <a:endParaRPr lang="en-US" dirty="0"/>
          </a:p>
          <a:p>
            <a:endParaRPr lang="en-US" dirty="0"/>
          </a:p>
          <a:p>
            <a:endParaRPr lang="en-US" dirty="0"/>
          </a:p>
          <a:p>
            <a:endParaRPr lang="en-US" b="1" dirty="0"/>
          </a:p>
          <a:p>
            <a:endParaRPr lang="en-US" dirty="0"/>
          </a:p>
        </p:txBody>
      </p:sp>
    </p:spTree>
    <p:extLst>
      <p:ext uri="{BB962C8B-B14F-4D97-AF65-F5344CB8AC3E}">
        <p14:creationId xmlns:p14="http://schemas.microsoft.com/office/powerpoint/2010/main" val="1474437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AA6C-229F-D4F3-EBBD-9D18965D7FEB}"/>
              </a:ext>
            </a:extLst>
          </p:cNvPr>
          <p:cNvSpPr>
            <a:spLocks noGrp="1"/>
          </p:cNvSpPr>
          <p:nvPr>
            <p:ph type="title"/>
          </p:nvPr>
        </p:nvSpPr>
        <p:spPr/>
        <p:txBody>
          <a:bodyPr/>
          <a:lstStyle/>
          <a:p>
            <a:pPr algn="ctr"/>
            <a:r>
              <a:rPr lang="en-US" dirty="0"/>
              <a:t>Slice of Life</a:t>
            </a:r>
          </a:p>
        </p:txBody>
      </p:sp>
      <p:sp>
        <p:nvSpPr>
          <p:cNvPr id="3" name="Content Placeholder 2">
            <a:extLst>
              <a:ext uri="{FF2B5EF4-FFF2-40B4-BE49-F238E27FC236}">
                <a16:creationId xmlns:a16="http://schemas.microsoft.com/office/drawing/2014/main" id="{118C6FEC-FF41-1626-DBD9-0B7D4C3C97FB}"/>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24FB56E0-A6F4-E1FA-A457-AF162834886C}"/>
              </a:ext>
            </a:extLst>
          </p:cNvPr>
          <p:cNvPicPr>
            <a:picLocks noChangeAspect="1"/>
          </p:cNvPicPr>
          <p:nvPr/>
        </p:nvPicPr>
        <p:blipFill>
          <a:blip r:embed="rId2"/>
          <a:stretch>
            <a:fillRect/>
          </a:stretch>
        </p:blipFill>
        <p:spPr>
          <a:xfrm>
            <a:off x="8139" y="2651760"/>
            <a:ext cx="2801671" cy="4206240"/>
          </a:xfrm>
          <a:prstGeom prst="rect">
            <a:avLst/>
          </a:prstGeom>
        </p:spPr>
      </p:pic>
      <p:pic>
        <p:nvPicPr>
          <p:cNvPr id="5" name="Picture 4">
            <a:extLst>
              <a:ext uri="{FF2B5EF4-FFF2-40B4-BE49-F238E27FC236}">
                <a16:creationId xmlns:a16="http://schemas.microsoft.com/office/drawing/2014/main" id="{F8DA7CB8-C40C-62E0-DCC3-1211C921847D}"/>
              </a:ext>
            </a:extLst>
          </p:cNvPr>
          <p:cNvPicPr>
            <a:picLocks noChangeAspect="1"/>
          </p:cNvPicPr>
          <p:nvPr/>
        </p:nvPicPr>
        <p:blipFill>
          <a:blip r:embed="rId3"/>
          <a:stretch>
            <a:fillRect/>
          </a:stretch>
        </p:blipFill>
        <p:spPr>
          <a:xfrm>
            <a:off x="4781420" y="1825625"/>
            <a:ext cx="2797152" cy="4206240"/>
          </a:xfrm>
          <a:prstGeom prst="rect">
            <a:avLst/>
          </a:prstGeom>
        </p:spPr>
      </p:pic>
      <p:pic>
        <p:nvPicPr>
          <p:cNvPr id="6" name="Picture 5">
            <a:extLst>
              <a:ext uri="{FF2B5EF4-FFF2-40B4-BE49-F238E27FC236}">
                <a16:creationId xmlns:a16="http://schemas.microsoft.com/office/drawing/2014/main" id="{023A0093-929D-4783-0BCA-0DB6BDF08A56}"/>
              </a:ext>
            </a:extLst>
          </p:cNvPr>
          <p:cNvPicPr>
            <a:picLocks noChangeAspect="1"/>
          </p:cNvPicPr>
          <p:nvPr/>
        </p:nvPicPr>
        <p:blipFill>
          <a:blip r:embed="rId4"/>
          <a:stretch>
            <a:fillRect/>
          </a:stretch>
        </p:blipFill>
        <p:spPr>
          <a:xfrm>
            <a:off x="9396248" y="2653862"/>
            <a:ext cx="2795752" cy="4204138"/>
          </a:xfrm>
          <a:prstGeom prst="rect">
            <a:avLst/>
          </a:prstGeom>
        </p:spPr>
      </p:pic>
    </p:spTree>
    <p:extLst>
      <p:ext uri="{BB962C8B-B14F-4D97-AF65-F5344CB8AC3E}">
        <p14:creationId xmlns:p14="http://schemas.microsoft.com/office/powerpoint/2010/main" val="220719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460B-AF79-0577-E213-0317DD075130}"/>
              </a:ext>
            </a:extLst>
          </p:cNvPr>
          <p:cNvSpPr>
            <a:spLocks noGrp="1"/>
          </p:cNvSpPr>
          <p:nvPr>
            <p:ph type="title"/>
          </p:nvPr>
        </p:nvSpPr>
        <p:spPr/>
        <p:txBody>
          <a:bodyPr/>
          <a:lstStyle/>
          <a:p>
            <a:pPr algn="ctr"/>
            <a:r>
              <a:rPr lang="en-US" dirty="0"/>
              <a:t>Animal Stories</a:t>
            </a:r>
          </a:p>
        </p:txBody>
      </p:sp>
      <p:sp>
        <p:nvSpPr>
          <p:cNvPr id="3" name="Content Placeholder 2">
            <a:extLst>
              <a:ext uri="{FF2B5EF4-FFF2-40B4-BE49-F238E27FC236}">
                <a16:creationId xmlns:a16="http://schemas.microsoft.com/office/drawing/2014/main" id="{06F1E8CF-3A92-3F69-E713-6A686CECDC8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58BCA09-B898-95E4-3DF8-D97D48E70670}"/>
              </a:ext>
            </a:extLst>
          </p:cNvPr>
          <p:cNvPicPr>
            <a:picLocks noChangeAspect="1"/>
          </p:cNvPicPr>
          <p:nvPr/>
        </p:nvPicPr>
        <p:blipFill>
          <a:blip r:embed="rId2"/>
          <a:stretch>
            <a:fillRect/>
          </a:stretch>
        </p:blipFill>
        <p:spPr>
          <a:xfrm>
            <a:off x="0" y="3048000"/>
            <a:ext cx="2790825" cy="3810000"/>
          </a:xfrm>
          <a:prstGeom prst="rect">
            <a:avLst/>
          </a:prstGeom>
        </p:spPr>
      </p:pic>
      <p:pic>
        <p:nvPicPr>
          <p:cNvPr id="5" name="Picture 4">
            <a:extLst>
              <a:ext uri="{FF2B5EF4-FFF2-40B4-BE49-F238E27FC236}">
                <a16:creationId xmlns:a16="http://schemas.microsoft.com/office/drawing/2014/main" id="{CC92DF64-098C-6548-5D7C-E097C2F4F412}"/>
              </a:ext>
            </a:extLst>
          </p:cNvPr>
          <p:cNvPicPr>
            <a:picLocks noChangeAspect="1"/>
          </p:cNvPicPr>
          <p:nvPr/>
        </p:nvPicPr>
        <p:blipFill>
          <a:blip r:embed="rId3"/>
          <a:stretch>
            <a:fillRect/>
          </a:stretch>
        </p:blipFill>
        <p:spPr>
          <a:xfrm>
            <a:off x="2894330" y="3048000"/>
            <a:ext cx="2857500" cy="3810000"/>
          </a:xfrm>
          <a:prstGeom prst="rect">
            <a:avLst/>
          </a:prstGeom>
        </p:spPr>
      </p:pic>
      <p:pic>
        <p:nvPicPr>
          <p:cNvPr id="6" name="Picture 5">
            <a:extLst>
              <a:ext uri="{FF2B5EF4-FFF2-40B4-BE49-F238E27FC236}">
                <a16:creationId xmlns:a16="http://schemas.microsoft.com/office/drawing/2014/main" id="{702087EC-4569-B25D-EFBD-74F6BF232719}"/>
              </a:ext>
            </a:extLst>
          </p:cNvPr>
          <p:cNvPicPr>
            <a:picLocks noChangeAspect="1"/>
          </p:cNvPicPr>
          <p:nvPr/>
        </p:nvPicPr>
        <p:blipFill>
          <a:blip r:embed="rId4"/>
          <a:stretch>
            <a:fillRect/>
          </a:stretch>
        </p:blipFill>
        <p:spPr>
          <a:xfrm>
            <a:off x="5964193" y="3055826"/>
            <a:ext cx="2701367" cy="3802174"/>
          </a:xfrm>
          <a:prstGeom prst="rect">
            <a:avLst/>
          </a:prstGeom>
        </p:spPr>
      </p:pic>
      <p:pic>
        <p:nvPicPr>
          <p:cNvPr id="7" name="Picture 6">
            <a:extLst>
              <a:ext uri="{FF2B5EF4-FFF2-40B4-BE49-F238E27FC236}">
                <a16:creationId xmlns:a16="http://schemas.microsoft.com/office/drawing/2014/main" id="{86A4494D-0EB8-B203-21AC-CE2E974A67DA}"/>
              </a:ext>
            </a:extLst>
          </p:cNvPr>
          <p:cNvPicPr>
            <a:picLocks noChangeAspect="1"/>
          </p:cNvPicPr>
          <p:nvPr/>
        </p:nvPicPr>
        <p:blipFill>
          <a:blip r:embed="rId5"/>
          <a:stretch>
            <a:fillRect/>
          </a:stretch>
        </p:blipFill>
        <p:spPr>
          <a:xfrm>
            <a:off x="8891588" y="3040063"/>
            <a:ext cx="3300412" cy="3429000"/>
          </a:xfrm>
          <a:prstGeom prst="rect">
            <a:avLst/>
          </a:prstGeom>
        </p:spPr>
      </p:pic>
    </p:spTree>
    <p:extLst>
      <p:ext uri="{BB962C8B-B14F-4D97-AF65-F5344CB8AC3E}">
        <p14:creationId xmlns:p14="http://schemas.microsoft.com/office/powerpoint/2010/main" val="117741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3C61E-3A8B-AB73-495D-A5CD655F9BC3}"/>
              </a:ext>
            </a:extLst>
          </p:cNvPr>
          <p:cNvSpPr>
            <a:spLocks noGrp="1"/>
          </p:cNvSpPr>
          <p:nvPr>
            <p:ph type="title"/>
          </p:nvPr>
        </p:nvSpPr>
        <p:spPr/>
        <p:txBody>
          <a:bodyPr/>
          <a:lstStyle/>
          <a:p>
            <a:pPr algn="ctr"/>
            <a:r>
              <a:rPr lang="en-US" dirty="0"/>
              <a:t>Video Games</a:t>
            </a:r>
          </a:p>
        </p:txBody>
      </p:sp>
      <p:sp>
        <p:nvSpPr>
          <p:cNvPr id="3" name="Content Placeholder 2">
            <a:extLst>
              <a:ext uri="{FF2B5EF4-FFF2-40B4-BE49-F238E27FC236}">
                <a16:creationId xmlns:a16="http://schemas.microsoft.com/office/drawing/2014/main" id="{03F5BA3C-9549-F5A5-5C63-88C1EE9AF76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A108033-43EC-D736-283A-2AE526DC470C}"/>
              </a:ext>
            </a:extLst>
          </p:cNvPr>
          <p:cNvPicPr>
            <a:picLocks noChangeAspect="1"/>
          </p:cNvPicPr>
          <p:nvPr/>
        </p:nvPicPr>
        <p:blipFill>
          <a:blip r:embed="rId2"/>
          <a:stretch>
            <a:fillRect/>
          </a:stretch>
        </p:blipFill>
        <p:spPr>
          <a:xfrm>
            <a:off x="0" y="3048000"/>
            <a:ext cx="2533650" cy="3810000"/>
          </a:xfrm>
          <a:prstGeom prst="rect">
            <a:avLst/>
          </a:prstGeom>
        </p:spPr>
      </p:pic>
      <p:pic>
        <p:nvPicPr>
          <p:cNvPr id="6" name="Picture 5">
            <a:extLst>
              <a:ext uri="{FF2B5EF4-FFF2-40B4-BE49-F238E27FC236}">
                <a16:creationId xmlns:a16="http://schemas.microsoft.com/office/drawing/2014/main" id="{260EB138-69CF-B21A-32C9-2064F80502E7}"/>
              </a:ext>
            </a:extLst>
          </p:cNvPr>
          <p:cNvPicPr>
            <a:picLocks noChangeAspect="1"/>
          </p:cNvPicPr>
          <p:nvPr/>
        </p:nvPicPr>
        <p:blipFill>
          <a:blip r:embed="rId3"/>
          <a:stretch>
            <a:fillRect/>
          </a:stretch>
        </p:blipFill>
        <p:spPr>
          <a:xfrm>
            <a:off x="2783681" y="1825625"/>
            <a:ext cx="2562225" cy="3810000"/>
          </a:xfrm>
          <a:prstGeom prst="rect">
            <a:avLst/>
          </a:prstGeom>
        </p:spPr>
      </p:pic>
      <p:pic>
        <p:nvPicPr>
          <p:cNvPr id="7" name="Picture 6">
            <a:extLst>
              <a:ext uri="{FF2B5EF4-FFF2-40B4-BE49-F238E27FC236}">
                <a16:creationId xmlns:a16="http://schemas.microsoft.com/office/drawing/2014/main" id="{669997D6-870C-E3C8-8066-CDAAA36CE403}"/>
              </a:ext>
            </a:extLst>
          </p:cNvPr>
          <p:cNvPicPr>
            <a:picLocks noChangeAspect="1"/>
          </p:cNvPicPr>
          <p:nvPr/>
        </p:nvPicPr>
        <p:blipFill>
          <a:blip r:embed="rId4"/>
          <a:stretch>
            <a:fillRect/>
          </a:stretch>
        </p:blipFill>
        <p:spPr>
          <a:xfrm>
            <a:off x="5614987" y="1825625"/>
            <a:ext cx="2676525" cy="3810000"/>
          </a:xfrm>
          <a:prstGeom prst="rect">
            <a:avLst/>
          </a:prstGeom>
        </p:spPr>
      </p:pic>
      <p:pic>
        <p:nvPicPr>
          <p:cNvPr id="8" name="Picture 7">
            <a:extLst>
              <a:ext uri="{FF2B5EF4-FFF2-40B4-BE49-F238E27FC236}">
                <a16:creationId xmlns:a16="http://schemas.microsoft.com/office/drawing/2014/main" id="{7BFF766F-1C23-86D5-AA6E-DF7491706314}"/>
              </a:ext>
            </a:extLst>
          </p:cNvPr>
          <p:cNvPicPr>
            <a:picLocks noChangeAspect="1"/>
          </p:cNvPicPr>
          <p:nvPr/>
        </p:nvPicPr>
        <p:blipFill>
          <a:blip r:embed="rId5"/>
          <a:stretch>
            <a:fillRect/>
          </a:stretch>
        </p:blipFill>
        <p:spPr>
          <a:xfrm>
            <a:off x="8810625" y="3048000"/>
            <a:ext cx="3381375" cy="3810000"/>
          </a:xfrm>
          <a:prstGeom prst="rect">
            <a:avLst/>
          </a:prstGeom>
        </p:spPr>
      </p:pic>
    </p:spTree>
    <p:extLst>
      <p:ext uri="{BB962C8B-B14F-4D97-AF65-F5344CB8AC3E}">
        <p14:creationId xmlns:p14="http://schemas.microsoft.com/office/powerpoint/2010/main" val="2088353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D0CC-753E-584D-9E6A-A644B405E44A}"/>
              </a:ext>
            </a:extLst>
          </p:cNvPr>
          <p:cNvSpPr>
            <a:spLocks noGrp="1"/>
          </p:cNvSpPr>
          <p:nvPr>
            <p:ph type="title"/>
          </p:nvPr>
        </p:nvSpPr>
        <p:spPr/>
        <p:txBody>
          <a:bodyPr/>
          <a:lstStyle/>
          <a:p>
            <a:pPr algn="ctr"/>
            <a:r>
              <a:rPr lang="en-US" dirty="0"/>
              <a:t>Video Games</a:t>
            </a:r>
          </a:p>
        </p:txBody>
      </p:sp>
      <p:sp>
        <p:nvSpPr>
          <p:cNvPr id="3" name="Content Placeholder 2">
            <a:extLst>
              <a:ext uri="{FF2B5EF4-FFF2-40B4-BE49-F238E27FC236}">
                <a16:creationId xmlns:a16="http://schemas.microsoft.com/office/drawing/2014/main" id="{68F5B7A9-8135-C2A3-4BBB-179681C5E7A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551C426-04A4-4252-35E3-88900B74FF11}"/>
              </a:ext>
            </a:extLst>
          </p:cNvPr>
          <p:cNvPicPr>
            <a:picLocks noChangeAspect="1"/>
          </p:cNvPicPr>
          <p:nvPr/>
        </p:nvPicPr>
        <p:blipFill>
          <a:blip r:embed="rId2"/>
          <a:stretch>
            <a:fillRect/>
          </a:stretch>
        </p:blipFill>
        <p:spPr>
          <a:xfrm>
            <a:off x="0" y="3048000"/>
            <a:ext cx="2533650" cy="3810000"/>
          </a:xfrm>
          <a:prstGeom prst="rect">
            <a:avLst/>
          </a:prstGeom>
        </p:spPr>
      </p:pic>
      <p:pic>
        <p:nvPicPr>
          <p:cNvPr id="5" name="Picture 4">
            <a:extLst>
              <a:ext uri="{FF2B5EF4-FFF2-40B4-BE49-F238E27FC236}">
                <a16:creationId xmlns:a16="http://schemas.microsoft.com/office/drawing/2014/main" id="{20A4CC5C-EF80-2D55-6284-BCF5EF968BF8}"/>
              </a:ext>
            </a:extLst>
          </p:cNvPr>
          <p:cNvPicPr>
            <a:picLocks noChangeAspect="1"/>
          </p:cNvPicPr>
          <p:nvPr/>
        </p:nvPicPr>
        <p:blipFill>
          <a:blip r:embed="rId3"/>
          <a:stretch>
            <a:fillRect/>
          </a:stretch>
        </p:blipFill>
        <p:spPr>
          <a:xfrm>
            <a:off x="4731204" y="1825625"/>
            <a:ext cx="2533650" cy="3810000"/>
          </a:xfrm>
          <a:prstGeom prst="rect">
            <a:avLst/>
          </a:prstGeom>
        </p:spPr>
      </p:pic>
      <p:pic>
        <p:nvPicPr>
          <p:cNvPr id="6" name="Picture 5">
            <a:extLst>
              <a:ext uri="{FF2B5EF4-FFF2-40B4-BE49-F238E27FC236}">
                <a16:creationId xmlns:a16="http://schemas.microsoft.com/office/drawing/2014/main" id="{FC8EE7EF-411B-2035-1607-881BF704B234}"/>
              </a:ext>
            </a:extLst>
          </p:cNvPr>
          <p:cNvPicPr>
            <a:picLocks noChangeAspect="1"/>
          </p:cNvPicPr>
          <p:nvPr/>
        </p:nvPicPr>
        <p:blipFill>
          <a:blip r:embed="rId4"/>
          <a:stretch>
            <a:fillRect/>
          </a:stretch>
        </p:blipFill>
        <p:spPr>
          <a:xfrm>
            <a:off x="9658350" y="3048000"/>
            <a:ext cx="2533650" cy="3810000"/>
          </a:xfrm>
          <a:prstGeom prst="rect">
            <a:avLst/>
          </a:prstGeom>
        </p:spPr>
      </p:pic>
    </p:spTree>
    <p:extLst>
      <p:ext uri="{BB962C8B-B14F-4D97-AF65-F5344CB8AC3E}">
        <p14:creationId xmlns:p14="http://schemas.microsoft.com/office/powerpoint/2010/main" val="1965125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963C-852F-9549-350B-88EE50362E6F}"/>
              </a:ext>
            </a:extLst>
          </p:cNvPr>
          <p:cNvSpPr>
            <a:spLocks noGrp="1"/>
          </p:cNvSpPr>
          <p:nvPr>
            <p:ph type="title"/>
          </p:nvPr>
        </p:nvSpPr>
        <p:spPr/>
        <p:txBody>
          <a:bodyPr/>
          <a:lstStyle/>
          <a:p>
            <a:pPr algn="ctr"/>
            <a:r>
              <a:rPr lang="en-US" dirty="0"/>
              <a:t>Fantasies</a:t>
            </a:r>
          </a:p>
        </p:txBody>
      </p:sp>
      <p:sp>
        <p:nvSpPr>
          <p:cNvPr id="3" name="Content Placeholder 2">
            <a:extLst>
              <a:ext uri="{FF2B5EF4-FFF2-40B4-BE49-F238E27FC236}">
                <a16:creationId xmlns:a16="http://schemas.microsoft.com/office/drawing/2014/main" id="{6CA9E06E-D271-6084-DCE0-4D36A2C7A42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58EA673-26FD-9008-16DF-583997DFB9AF}"/>
              </a:ext>
            </a:extLst>
          </p:cNvPr>
          <p:cNvPicPr>
            <a:picLocks noChangeAspect="1"/>
          </p:cNvPicPr>
          <p:nvPr/>
        </p:nvPicPr>
        <p:blipFill>
          <a:blip r:embed="rId2"/>
          <a:stretch>
            <a:fillRect/>
          </a:stretch>
        </p:blipFill>
        <p:spPr>
          <a:xfrm>
            <a:off x="0" y="3048000"/>
            <a:ext cx="2533650" cy="3810000"/>
          </a:xfrm>
          <a:prstGeom prst="rect">
            <a:avLst/>
          </a:prstGeom>
        </p:spPr>
      </p:pic>
      <p:pic>
        <p:nvPicPr>
          <p:cNvPr id="5" name="Picture 4">
            <a:extLst>
              <a:ext uri="{FF2B5EF4-FFF2-40B4-BE49-F238E27FC236}">
                <a16:creationId xmlns:a16="http://schemas.microsoft.com/office/drawing/2014/main" id="{F5CD0B05-8EB8-F99A-2182-1D4407529896}"/>
              </a:ext>
            </a:extLst>
          </p:cNvPr>
          <p:cNvPicPr>
            <a:picLocks noChangeAspect="1"/>
          </p:cNvPicPr>
          <p:nvPr/>
        </p:nvPicPr>
        <p:blipFill>
          <a:blip r:embed="rId3"/>
          <a:stretch>
            <a:fillRect/>
          </a:stretch>
        </p:blipFill>
        <p:spPr>
          <a:xfrm>
            <a:off x="5025119" y="1690688"/>
            <a:ext cx="2533650" cy="3810000"/>
          </a:xfrm>
          <a:prstGeom prst="rect">
            <a:avLst/>
          </a:prstGeom>
        </p:spPr>
      </p:pic>
      <p:pic>
        <p:nvPicPr>
          <p:cNvPr id="6" name="Picture 5">
            <a:extLst>
              <a:ext uri="{FF2B5EF4-FFF2-40B4-BE49-F238E27FC236}">
                <a16:creationId xmlns:a16="http://schemas.microsoft.com/office/drawing/2014/main" id="{377CB00E-0419-FAA4-5B10-14991C1D80E8}"/>
              </a:ext>
            </a:extLst>
          </p:cNvPr>
          <p:cNvPicPr>
            <a:picLocks noChangeAspect="1"/>
          </p:cNvPicPr>
          <p:nvPr/>
        </p:nvPicPr>
        <p:blipFill>
          <a:blip r:embed="rId4"/>
          <a:stretch>
            <a:fillRect/>
          </a:stretch>
        </p:blipFill>
        <p:spPr>
          <a:xfrm>
            <a:off x="9677400" y="3048000"/>
            <a:ext cx="2514600" cy="3810000"/>
          </a:xfrm>
          <a:prstGeom prst="rect">
            <a:avLst/>
          </a:prstGeom>
        </p:spPr>
      </p:pic>
    </p:spTree>
    <p:extLst>
      <p:ext uri="{BB962C8B-B14F-4D97-AF65-F5344CB8AC3E}">
        <p14:creationId xmlns:p14="http://schemas.microsoft.com/office/powerpoint/2010/main" val="3302832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203-7040-D460-71E7-0C94A208C5BA}"/>
              </a:ext>
            </a:extLst>
          </p:cNvPr>
          <p:cNvSpPr>
            <a:spLocks noGrp="1"/>
          </p:cNvSpPr>
          <p:nvPr>
            <p:ph type="title"/>
          </p:nvPr>
        </p:nvSpPr>
        <p:spPr/>
        <p:txBody>
          <a:bodyPr/>
          <a:lstStyle/>
          <a:p>
            <a:pPr algn="ctr"/>
            <a:r>
              <a:rPr lang="en-US" dirty="0"/>
              <a:t>Why Manga?</a:t>
            </a:r>
          </a:p>
        </p:txBody>
      </p:sp>
      <p:sp>
        <p:nvSpPr>
          <p:cNvPr id="3" name="Content Placeholder 2">
            <a:extLst>
              <a:ext uri="{FF2B5EF4-FFF2-40B4-BE49-F238E27FC236}">
                <a16:creationId xmlns:a16="http://schemas.microsoft.com/office/drawing/2014/main" id="{2AEF123D-BF31-C472-6B0E-F9F835D07100}"/>
              </a:ext>
            </a:extLst>
          </p:cNvPr>
          <p:cNvSpPr>
            <a:spLocks noGrp="1"/>
          </p:cNvSpPr>
          <p:nvPr>
            <p:ph idx="1"/>
          </p:nvPr>
        </p:nvSpPr>
        <p:spPr/>
        <p:txBody>
          <a:bodyPr/>
          <a:lstStyle/>
          <a:p>
            <a:r>
              <a:rPr lang="en-US" dirty="0"/>
              <a:t>Wildly popular with today’s readers (drives circulation stats)</a:t>
            </a:r>
          </a:p>
          <a:p>
            <a:r>
              <a:rPr lang="en-US" dirty="0"/>
              <a:t>Multimodal reading (retraining the brain)</a:t>
            </a:r>
          </a:p>
          <a:p>
            <a:r>
              <a:rPr lang="en-US" dirty="0"/>
              <a:t>Teaches important lessons</a:t>
            </a:r>
          </a:p>
          <a:p>
            <a:r>
              <a:rPr lang="en-US" dirty="0"/>
              <a:t>Visual and graphic literacy</a:t>
            </a:r>
          </a:p>
          <a:p>
            <a:r>
              <a:rPr lang="en-US" dirty="0"/>
              <a:t>Introduces children to manga (lifelong learners)</a:t>
            </a:r>
          </a:p>
          <a:p>
            <a:r>
              <a:rPr lang="en-US" dirty="0"/>
              <a:t>Supports ELL and readers with disabilities</a:t>
            </a:r>
          </a:p>
          <a:p>
            <a:r>
              <a:rPr lang="en-US" dirty="0"/>
              <a:t>Style of art</a:t>
            </a:r>
          </a:p>
        </p:txBody>
      </p:sp>
      <p:pic>
        <p:nvPicPr>
          <p:cNvPr id="4" name="Picture 3">
            <a:extLst>
              <a:ext uri="{FF2B5EF4-FFF2-40B4-BE49-F238E27FC236}">
                <a16:creationId xmlns:a16="http://schemas.microsoft.com/office/drawing/2014/main" id="{20409EA5-47E1-07DA-AD0B-03361F11C45C}"/>
              </a:ext>
            </a:extLst>
          </p:cNvPr>
          <p:cNvPicPr>
            <a:picLocks noChangeAspect="1"/>
          </p:cNvPicPr>
          <p:nvPr/>
        </p:nvPicPr>
        <p:blipFill>
          <a:blip r:embed="rId2"/>
          <a:stretch>
            <a:fillRect/>
          </a:stretch>
        </p:blipFill>
        <p:spPr>
          <a:xfrm>
            <a:off x="9505950" y="3048000"/>
            <a:ext cx="2686050" cy="3810000"/>
          </a:xfrm>
          <a:prstGeom prst="rect">
            <a:avLst/>
          </a:prstGeom>
        </p:spPr>
      </p:pic>
    </p:spTree>
    <p:extLst>
      <p:ext uri="{BB962C8B-B14F-4D97-AF65-F5344CB8AC3E}">
        <p14:creationId xmlns:p14="http://schemas.microsoft.com/office/powerpoint/2010/main" val="817106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907-0AFF-1112-D65E-2A1DFAD11890}"/>
              </a:ext>
            </a:extLst>
          </p:cNvPr>
          <p:cNvSpPr>
            <a:spLocks noGrp="1"/>
          </p:cNvSpPr>
          <p:nvPr>
            <p:ph type="title"/>
          </p:nvPr>
        </p:nvSpPr>
        <p:spPr/>
        <p:txBody>
          <a:bodyPr/>
          <a:lstStyle/>
          <a:p>
            <a:pPr algn="ctr"/>
            <a:r>
              <a:rPr lang="en-US" dirty="0"/>
              <a:t>Issues</a:t>
            </a:r>
          </a:p>
        </p:txBody>
      </p:sp>
      <p:pic>
        <p:nvPicPr>
          <p:cNvPr id="7" name="Content Placeholder 6">
            <a:extLst>
              <a:ext uri="{FF2B5EF4-FFF2-40B4-BE49-F238E27FC236}">
                <a16:creationId xmlns:a16="http://schemas.microsoft.com/office/drawing/2014/main" id="{46D65C5B-DAEE-6641-7907-B5B9914309B1}"/>
              </a:ext>
            </a:extLst>
          </p:cNvPr>
          <p:cNvPicPr>
            <a:picLocks noGrp="1" noChangeAspect="1"/>
          </p:cNvPicPr>
          <p:nvPr>
            <p:ph sz="half" idx="1"/>
          </p:nvPr>
        </p:nvPicPr>
        <p:blipFill>
          <a:blip r:embed="rId2"/>
          <a:stretch>
            <a:fillRect/>
          </a:stretch>
        </p:blipFill>
        <p:spPr>
          <a:xfrm>
            <a:off x="2033587" y="2096294"/>
            <a:ext cx="2790825" cy="3810000"/>
          </a:xfrm>
          <a:prstGeom prst="rect">
            <a:avLst/>
          </a:prstGeom>
        </p:spPr>
      </p:pic>
      <p:sp>
        <p:nvSpPr>
          <p:cNvPr id="6" name="Content Placeholder 5">
            <a:extLst>
              <a:ext uri="{FF2B5EF4-FFF2-40B4-BE49-F238E27FC236}">
                <a16:creationId xmlns:a16="http://schemas.microsoft.com/office/drawing/2014/main" id="{D6766872-BFF2-132B-CCD5-ACF6AC00266E}"/>
              </a:ext>
            </a:extLst>
          </p:cNvPr>
          <p:cNvSpPr>
            <a:spLocks noGrp="1"/>
          </p:cNvSpPr>
          <p:nvPr>
            <p:ph sz="half" idx="2"/>
          </p:nvPr>
        </p:nvSpPr>
        <p:spPr/>
        <p:txBody>
          <a:bodyPr/>
          <a:lstStyle/>
          <a:p>
            <a:r>
              <a:rPr lang="en-US" dirty="0"/>
              <a:t>Lack of professional reviews</a:t>
            </a:r>
          </a:p>
          <a:p>
            <a:r>
              <a:rPr lang="en-US" dirty="0"/>
              <a:t>Binding issues (durability)</a:t>
            </a:r>
          </a:p>
          <a:p>
            <a:r>
              <a:rPr lang="en-US" dirty="0"/>
              <a:t>Stigma </a:t>
            </a:r>
          </a:p>
          <a:p>
            <a:r>
              <a:rPr lang="en-US" dirty="0"/>
              <a:t>Classification and cataloging</a:t>
            </a:r>
          </a:p>
          <a:p>
            <a:r>
              <a:rPr lang="en-US" dirty="0"/>
              <a:t>Shelf space</a:t>
            </a:r>
          </a:p>
          <a:p>
            <a:r>
              <a:rPr lang="en-US" dirty="0"/>
              <a:t>Series maintenance</a:t>
            </a:r>
          </a:p>
          <a:p>
            <a:r>
              <a:rPr lang="en-US" dirty="0"/>
              <a:t>When in doubt? Shelf in YA</a:t>
            </a:r>
          </a:p>
          <a:p>
            <a:endParaRPr lang="en-US" dirty="0"/>
          </a:p>
        </p:txBody>
      </p:sp>
    </p:spTree>
    <p:extLst>
      <p:ext uri="{BB962C8B-B14F-4D97-AF65-F5344CB8AC3E}">
        <p14:creationId xmlns:p14="http://schemas.microsoft.com/office/powerpoint/2010/main" val="1368131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7C1321-1758-5D45-2224-40386093757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5C5A055-9E52-E96F-177F-F614DBD5A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378BD3-AD75-5C60-AB23-8E62D553A34B}"/>
              </a:ext>
            </a:extLst>
          </p:cNvPr>
          <p:cNvSpPr>
            <a:spLocks noGrp="1"/>
          </p:cNvSpPr>
          <p:nvPr>
            <p:ph type="title"/>
          </p:nvPr>
        </p:nvSpPr>
        <p:spPr>
          <a:xfrm>
            <a:off x="640080" y="4471416"/>
            <a:ext cx="10908792" cy="1069848"/>
          </a:xfrm>
        </p:spPr>
        <p:txBody>
          <a:bodyPr vert="horz" lIns="91440" tIns="45720" rIns="91440" bIns="45720" rtlCol="0" anchor="ctr">
            <a:normAutofit/>
          </a:bodyPr>
          <a:lstStyle/>
          <a:p>
            <a:pPr algn="ctr"/>
            <a:r>
              <a:rPr lang="en-US" sz="5400"/>
              <a:t>Bibliography</a:t>
            </a:r>
          </a:p>
        </p:txBody>
      </p:sp>
      <p:pic>
        <p:nvPicPr>
          <p:cNvPr id="5" name="Picture 4">
            <a:extLst>
              <a:ext uri="{FF2B5EF4-FFF2-40B4-BE49-F238E27FC236}">
                <a16:creationId xmlns:a16="http://schemas.microsoft.com/office/drawing/2014/main" id="{2031F3EE-3677-B156-EB16-6129F773996D}"/>
              </a:ext>
            </a:extLst>
          </p:cNvPr>
          <p:cNvPicPr>
            <a:picLocks noChangeAspect="1"/>
          </p:cNvPicPr>
          <p:nvPr/>
        </p:nvPicPr>
        <p:blipFill>
          <a:blip r:embed="rId2"/>
          <a:stretch>
            <a:fillRect/>
          </a:stretch>
        </p:blipFill>
        <p:spPr>
          <a:xfrm>
            <a:off x="198134" y="275739"/>
            <a:ext cx="2832070" cy="3832876"/>
          </a:xfrm>
          <a:prstGeom prst="rect">
            <a:avLst/>
          </a:prstGeom>
        </p:spPr>
      </p:pic>
      <p:pic>
        <p:nvPicPr>
          <p:cNvPr id="3" name="Picture 2">
            <a:extLst>
              <a:ext uri="{FF2B5EF4-FFF2-40B4-BE49-F238E27FC236}">
                <a16:creationId xmlns:a16="http://schemas.microsoft.com/office/drawing/2014/main" id="{1C430690-7D97-9EDF-0760-257ECD7846FE}"/>
              </a:ext>
            </a:extLst>
          </p:cNvPr>
          <p:cNvPicPr>
            <a:picLocks noChangeAspect="1"/>
          </p:cNvPicPr>
          <p:nvPr/>
        </p:nvPicPr>
        <p:blipFill>
          <a:blip r:embed="rId3"/>
          <a:stretch>
            <a:fillRect/>
          </a:stretch>
        </p:blipFill>
        <p:spPr>
          <a:xfrm>
            <a:off x="3181385" y="173646"/>
            <a:ext cx="2827177" cy="4037062"/>
          </a:xfrm>
          <a:prstGeom prst="rect">
            <a:avLst/>
          </a:prstGeom>
        </p:spPr>
      </p:pic>
      <p:pic>
        <p:nvPicPr>
          <p:cNvPr id="6" name="Picture 5">
            <a:extLst>
              <a:ext uri="{FF2B5EF4-FFF2-40B4-BE49-F238E27FC236}">
                <a16:creationId xmlns:a16="http://schemas.microsoft.com/office/drawing/2014/main" id="{83B5B853-D7EB-856B-A0B5-5B10E448B5DA}"/>
              </a:ext>
            </a:extLst>
          </p:cNvPr>
          <p:cNvPicPr>
            <a:picLocks noChangeAspect="1"/>
          </p:cNvPicPr>
          <p:nvPr/>
        </p:nvPicPr>
        <p:blipFill>
          <a:blip r:embed="rId4"/>
          <a:stretch>
            <a:fillRect/>
          </a:stretch>
        </p:blipFill>
        <p:spPr>
          <a:xfrm>
            <a:off x="6180993" y="177266"/>
            <a:ext cx="2832069" cy="4029821"/>
          </a:xfrm>
          <a:prstGeom prst="rect">
            <a:avLst/>
          </a:prstGeom>
        </p:spPr>
      </p:pic>
      <p:pic>
        <p:nvPicPr>
          <p:cNvPr id="4" name="Picture 3">
            <a:extLst>
              <a:ext uri="{FF2B5EF4-FFF2-40B4-BE49-F238E27FC236}">
                <a16:creationId xmlns:a16="http://schemas.microsoft.com/office/drawing/2014/main" id="{A4B858D1-1313-7ADE-1E39-61345271E6D8}"/>
              </a:ext>
            </a:extLst>
          </p:cNvPr>
          <p:cNvPicPr>
            <a:picLocks noChangeAspect="1"/>
          </p:cNvPicPr>
          <p:nvPr/>
        </p:nvPicPr>
        <p:blipFill>
          <a:blip r:embed="rId5"/>
          <a:stretch>
            <a:fillRect/>
          </a:stretch>
        </p:blipFill>
        <p:spPr>
          <a:xfrm>
            <a:off x="9232144" y="173646"/>
            <a:ext cx="2691374" cy="4037061"/>
          </a:xfrm>
          <a:prstGeom prst="rect">
            <a:avLst/>
          </a:prstGeom>
        </p:spPr>
      </p:pic>
      <p:sp>
        <p:nvSpPr>
          <p:cNvPr id="28" name="sketch line">
            <a:extLst>
              <a:ext uri="{FF2B5EF4-FFF2-40B4-BE49-F238E27FC236}">
                <a16:creationId xmlns:a16="http://schemas.microsoft.com/office/drawing/2014/main" id="{4E4D70CA-7979-957E-B029-E82861065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8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B363E-D26A-3890-72F6-567ACB04100E}"/>
            </a:ext>
          </a:extLst>
        </p:cNvPr>
        <p:cNvGrpSpPr/>
        <p:nvPr/>
      </p:nvGrpSpPr>
      <p:grpSpPr>
        <a:xfrm>
          <a:off x="0" y="0"/>
          <a:ext cx="0" cy="0"/>
          <a:chOff x="0" y="0"/>
          <a:chExt cx="0" cy="0"/>
        </a:xfrm>
      </p:grpSpPr>
      <p:pic>
        <p:nvPicPr>
          <p:cNvPr id="4" name="Picture 3" descr="A statue of a person holding a torch&#10;&#10;Description automatically generated">
            <a:extLst>
              <a:ext uri="{FF2B5EF4-FFF2-40B4-BE49-F238E27FC236}">
                <a16:creationId xmlns:a16="http://schemas.microsoft.com/office/drawing/2014/main" id="{D0D5EAC8-30C5-2DA6-AF51-0A319B85B556}"/>
              </a:ext>
            </a:extLst>
          </p:cNvPr>
          <p:cNvPicPr>
            <a:picLocks noChangeAspect="1"/>
          </p:cNvPicPr>
          <p:nvPr/>
        </p:nvPicPr>
        <p:blipFill>
          <a:blip r:embed="rId2">
            <a:alphaModFix amt="40000"/>
          </a:blip>
          <a:srcRect t="18094" r="-1" b="38582"/>
          <a:stretch/>
        </p:blipFill>
        <p:spPr>
          <a:xfrm>
            <a:off x="20" y="10"/>
            <a:ext cx="12188932" cy="6857990"/>
          </a:xfrm>
          <a:prstGeom prst="rect">
            <a:avLst/>
          </a:prstGeom>
        </p:spPr>
      </p:pic>
      <p:sp>
        <p:nvSpPr>
          <p:cNvPr id="2" name="Title 1">
            <a:extLst>
              <a:ext uri="{FF2B5EF4-FFF2-40B4-BE49-F238E27FC236}">
                <a16:creationId xmlns:a16="http://schemas.microsoft.com/office/drawing/2014/main" id="{B83C76A3-E6D0-E5A5-1453-D14151272710}"/>
              </a:ext>
            </a:extLst>
          </p:cNvPr>
          <p:cNvSpPr>
            <a:spLocks noGrp="1"/>
          </p:cNvSpPr>
          <p:nvPr>
            <p:ph type="ctrTitle"/>
          </p:nvPr>
        </p:nvSpPr>
        <p:spPr>
          <a:xfrm>
            <a:off x="482600" y="799418"/>
            <a:ext cx="11477752" cy="2929357"/>
          </a:xfrm>
        </p:spPr>
        <p:txBody>
          <a:bodyPr vert="horz" lIns="91440" tIns="45720" rIns="91440" bIns="45720" rtlCol="0" anchor="t">
            <a:normAutofit/>
          </a:bodyPr>
          <a:lstStyle/>
          <a:p>
            <a:pPr>
              <a:lnSpc>
                <a:spcPct val="90000"/>
              </a:lnSpc>
            </a:pPr>
            <a:r>
              <a:rPr lang="en-US" sz="5100" dirty="0"/>
              <a:t>Time for Questions</a:t>
            </a:r>
          </a:p>
        </p:txBody>
      </p:sp>
      <p:sp>
        <p:nvSpPr>
          <p:cNvPr id="3" name="Subtitle 2">
            <a:extLst>
              <a:ext uri="{FF2B5EF4-FFF2-40B4-BE49-F238E27FC236}">
                <a16:creationId xmlns:a16="http://schemas.microsoft.com/office/drawing/2014/main" id="{58E3E1E0-F6E9-F849-94EB-4FC044FC6B4E}"/>
              </a:ext>
            </a:extLst>
          </p:cNvPr>
          <p:cNvSpPr>
            <a:spLocks noGrp="1"/>
          </p:cNvSpPr>
          <p:nvPr>
            <p:ph type="subTitle" idx="1"/>
          </p:nvPr>
        </p:nvSpPr>
        <p:spPr>
          <a:xfrm>
            <a:off x="6095999" y="3728775"/>
            <a:ext cx="5533671" cy="2299681"/>
          </a:xfrm>
        </p:spPr>
        <p:txBody>
          <a:bodyPr vert="horz" lIns="91440" tIns="45720" rIns="91440" bIns="45720" rtlCol="0" anchor="b">
            <a:normAutofit/>
          </a:bodyPr>
          <a:lstStyle/>
          <a:p>
            <a:pPr algn="r"/>
            <a:r>
              <a:rPr lang="en-US" sz="2000" b="1" dirty="0"/>
              <a:t>Scot Smith</a:t>
            </a:r>
          </a:p>
          <a:p>
            <a:pPr algn="r"/>
            <a:r>
              <a:rPr lang="en-US" sz="2000" b="1"/>
              <a:t>ssmith40@utk.edu</a:t>
            </a:r>
            <a:endParaRPr lang="en-US" sz="2000" b="1" dirty="0"/>
          </a:p>
        </p:txBody>
      </p:sp>
    </p:spTree>
    <p:extLst>
      <p:ext uri="{BB962C8B-B14F-4D97-AF65-F5344CB8AC3E}">
        <p14:creationId xmlns:p14="http://schemas.microsoft.com/office/powerpoint/2010/main" val="299996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1B96-7946-42FF-3B2D-E3C7142BCC9C}"/>
              </a:ext>
            </a:extLst>
          </p:cNvPr>
          <p:cNvSpPr>
            <a:spLocks noGrp="1"/>
          </p:cNvSpPr>
          <p:nvPr>
            <p:ph type="title"/>
          </p:nvPr>
        </p:nvSpPr>
        <p:spPr>
          <a:xfrm>
            <a:off x="876694" y="301753"/>
            <a:ext cx="2833324" cy="1475572"/>
          </a:xfrm>
        </p:spPr>
        <p:txBody>
          <a:bodyPr anchor="b">
            <a:normAutofit/>
          </a:bodyPr>
          <a:lstStyle/>
          <a:p>
            <a:pPr algn="ctr"/>
            <a:r>
              <a:rPr lang="en-US" sz="3200" dirty="0"/>
              <a:t>Comic or </a:t>
            </a:r>
            <a:br>
              <a:rPr lang="en-US" sz="3200" dirty="0"/>
            </a:br>
            <a:r>
              <a:rPr lang="en-US" sz="3200" dirty="0"/>
              <a:t>Graphic Novel??</a:t>
            </a:r>
          </a:p>
        </p:txBody>
      </p:sp>
      <p:sp>
        <p:nvSpPr>
          <p:cNvPr id="3" name="Content Placeholder 2">
            <a:extLst>
              <a:ext uri="{FF2B5EF4-FFF2-40B4-BE49-F238E27FC236}">
                <a16:creationId xmlns:a16="http://schemas.microsoft.com/office/drawing/2014/main" id="{1AE8E0F6-B932-84D1-E002-3CD12FD5E7DF}"/>
              </a:ext>
            </a:extLst>
          </p:cNvPr>
          <p:cNvSpPr>
            <a:spLocks noGrp="1"/>
          </p:cNvSpPr>
          <p:nvPr>
            <p:ph idx="1"/>
          </p:nvPr>
        </p:nvSpPr>
        <p:spPr>
          <a:xfrm>
            <a:off x="530352" y="1700784"/>
            <a:ext cx="3483864" cy="4280524"/>
          </a:xfrm>
        </p:spPr>
        <p:txBody>
          <a:bodyPr anchor="t">
            <a:normAutofit lnSpcReduction="10000"/>
          </a:bodyPr>
          <a:lstStyle/>
          <a:p>
            <a:r>
              <a:rPr lang="en-US" sz="2000" b="1" dirty="0"/>
              <a:t>Comics </a:t>
            </a:r>
            <a:r>
              <a:rPr lang="en-US" sz="2000" dirty="0"/>
              <a:t>(Big umbrella term—always with a capital </a:t>
            </a:r>
            <a:r>
              <a:rPr lang="en-US" sz="2000" i="1" dirty="0"/>
              <a:t>C </a:t>
            </a:r>
            <a:r>
              <a:rPr lang="en-US" sz="2000" dirty="0"/>
              <a:t>for me): Story told or information presented through images enclosed within panels and usually accompanied by words in bubbles and/or boxes and is read/viewed sequentially. Comics is the </a:t>
            </a:r>
            <a:r>
              <a:rPr lang="en-US" sz="2000" b="1" dirty="0"/>
              <a:t>medium.</a:t>
            </a:r>
          </a:p>
          <a:p>
            <a:r>
              <a:rPr lang="en-US" sz="2000" dirty="0"/>
              <a:t>All graphic novels are Comics, but not all Comics are graphic novels.</a:t>
            </a:r>
          </a:p>
          <a:p>
            <a:r>
              <a:rPr lang="en-US" sz="2000" b="1" dirty="0"/>
              <a:t>Manga</a:t>
            </a:r>
            <a:r>
              <a:rPr lang="en-US" sz="2000" dirty="0"/>
              <a:t> is a </a:t>
            </a:r>
            <a:r>
              <a:rPr lang="en-US" sz="2000" b="1" dirty="0"/>
              <a:t>format</a:t>
            </a:r>
            <a:r>
              <a:rPr lang="en-US" sz="2000" dirty="0"/>
              <a:t> within the medium</a:t>
            </a:r>
          </a:p>
          <a:p>
            <a:endParaRPr lang="en-US" sz="1600" dirty="0"/>
          </a:p>
        </p:txBody>
      </p:sp>
      <p:grpSp>
        <p:nvGrpSpPr>
          <p:cNvPr id="26" name="Group 25">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27" name="Rectangle 26">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7518662D-2B8A-15B8-4AE1-CC5E5A00B26B}"/>
              </a:ext>
            </a:extLst>
          </p:cNvPr>
          <p:cNvPicPr>
            <a:picLocks noChangeAspect="1"/>
          </p:cNvPicPr>
          <p:nvPr/>
        </p:nvPicPr>
        <p:blipFill>
          <a:blip r:embed="rId3"/>
          <a:stretch>
            <a:fillRect/>
          </a:stretch>
        </p:blipFill>
        <p:spPr>
          <a:xfrm>
            <a:off x="6995432" y="1524000"/>
            <a:ext cx="2533650" cy="3810000"/>
          </a:xfrm>
          <a:prstGeom prst="rect">
            <a:avLst/>
          </a:prstGeom>
        </p:spPr>
      </p:pic>
      <p:pic>
        <p:nvPicPr>
          <p:cNvPr id="7" name="Picture 6">
            <a:extLst>
              <a:ext uri="{FF2B5EF4-FFF2-40B4-BE49-F238E27FC236}">
                <a16:creationId xmlns:a16="http://schemas.microsoft.com/office/drawing/2014/main" id="{EE62BA9D-BC5A-35D6-8CF2-5D750D4E0CB4}"/>
              </a:ext>
            </a:extLst>
          </p:cNvPr>
          <p:cNvPicPr>
            <a:picLocks noChangeAspect="1"/>
          </p:cNvPicPr>
          <p:nvPr/>
        </p:nvPicPr>
        <p:blipFill>
          <a:blip r:embed="rId4"/>
          <a:stretch>
            <a:fillRect/>
          </a:stretch>
        </p:blipFill>
        <p:spPr>
          <a:xfrm>
            <a:off x="9629775" y="1524000"/>
            <a:ext cx="2562225" cy="3810000"/>
          </a:xfrm>
          <a:prstGeom prst="rect">
            <a:avLst/>
          </a:prstGeom>
        </p:spPr>
      </p:pic>
      <p:pic>
        <p:nvPicPr>
          <p:cNvPr id="8" name="Picture 7">
            <a:extLst>
              <a:ext uri="{FF2B5EF4-FFF2-40B4-BE49-F238E27FC236}">
                <a16:creationId xmlns:a16="http://schemas.microsoft.com/office/drawing/2014/main" id="{062CA73B-A3D9-5418-FE23-8DE44192CB70}"/>
              </a:ext>
            </a:extLst>
          </p:cNvPr>
          <p:cNvPicPr>
            <a:picLocks noChangeAspect="1"/>
          </p:cNvPicPr>
          <p:nvPr/>
        </p:nvPicPr>
        <p:blipFill>
          <a:blip r:embed="rId5"/>
          <a:stretch>
            <a:fillRect/>
          </a:stretch>
        </p:blipFill>
        <p:spPr>
          <a:xfrm>
            <a:off x="4288345" y="1524000"/>
            <a:ext cx="2533650" cy="3810000"/>
          </a:xfrm>
          <a:prstGeom prst="rect">
            <a:avLst/>
          </a:prstGeom>
        </p:spPr>
      </p:pic>
    </p:spTree>
    <p:extLst>
      <p:ext uri="{BB962C8B-B14F-4D97-AF65-F5344CB8AC3E}">
        <p14:creationId xmlns:p14="http://schemas.microsoft.com/office/powerpoint/2010/main" val="85194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371C-B901-6F0E-E654-A97FBCD1CE81}"/>
              </a:ext>
            </a:extLst>
          </p:cNvPr>
          <p:cNvSpPr>
            <a:spLocks noGrp="1"/>
          </p:cNvSpPr>
          <p:nvPr>
            <p:ph type="title"/>
          </p:nvPr>
        </p:nvSpPr>
        <p:spPr>
          <a:xfrm>
            <a:off x="7559852" y="1128094"/>
            <a:ext cx="3953975" cy="1415270"/>
          </a:xfrm>
        </p:spPr>
        <p:txBody>
          <a:bodyPr anchor="t">
            <a:normAutofit/>
          </a:bodyPr>
          <a:lstStyle/>
          <a:p>
            <a:r>
              <a:rPr lang="en-US" sz="3200" dirty="0"/>
              <a:t>My Tried and</a:t>
            </a:r>
            <a:br>
              <a:rPr lang="en-US" sz="3200" dirty="0"/>
            </a:br>
            <a:r>
              <a:rPr lang="en-US" sz="3200" dirty="0"/>
              <a:t> True Definition</a:t>
            </a:r>
            <a:br>
              <a:rPr lang="en-US" sz="3200" dirty="0"/>
            </a:br>
            <a:r>
              <a:rPr lang="en-US" sz="3200" dirty="0"/>
              <a:t> of a Graphic Novel</a:t>
            </a:r>
            <a:endParaRPr lang="en-US" sz="3200"/>
          </a:p>
        </p:txBody>
      </p:sp>
      <p:sp>
        <p:nvSpPr>
          <p:cNvPr id="37" name="Rectangle 36">
            <a:extLst>
              <a:ext uri="{FF2B5EF4-FFF2-40B4-BE49-F238E27FC236}">
                <a16:creationId xmlns:a16="http://schemas.microsoft.com/office/drawing/2014/main" id="{B00278AE-C62A-3610-2127-E5F5BEDC2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470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93D02C-4806-BA2B-1FD6-A2B947DD399C}"/>
              </a:ext>
            </a:extLst>
          </p:cNvPr>
          <p:cNvPicPr>
            <a:picLocks noChangeAspect="1"/>
          </p:cNvPicPr>
          <p:nvPr/>
        </p:nvPicPr>
        <p:blipFill>
          <a:blip r:embed="rId3"/>
          <a:stretch>
            <a:fillRect/>
          </a:stretch>
        </p:blipFill>
        <p:spPr>
          <a:xfrm>
            <a:off x="801329" y="1175111"/>
            <a:ext cx="2988458" cy="4493921"/>
          </a:xfrm>
          <a:prstGeom prst="rect">
            <a:avLst/>
          </a:prstGeom>
        </p:spPr>
      </p:pic>
      <p:pic>
        <p:nvPicPr>
          <p:cNvPr id="7" name="Picture 6">
            <a:extLst>
              <a:ext uri="{FF2B5EF4-FFF2-40B4-BE49-F238E27FC236}">
                <a16:creationId xmlns:a16="http://schemas.microsoft.com/office/drawing/2014/main" id="{418D7220-EF52-B2A9-9519-FA56CF3061AB}"/>
              </a:ext>
            </a:extLst>
          </p:cNvPr>
          <p:cNvPicPr>
            <a:picLocks noChangeAspect="1"/>
          </p:cNvPicPr>
          <p:nvPr/>
        </p:nvPicPr>
        <p:blipFill>
          <a:blip r:embed="rId4"/>
          <a:stretch>
            <a:fillRect/>
          </a:stretch>
        </p:blipFill>
        <p:spPr>
          <a:xfrm>
            <a:off x="3976385" y="879765"/>
            <a:ext cx="1635866" cy="2450736"/>
          </a:xfrm>
          <a:prstGeom prst="rect">
            <a:avLst/>
          </a:prstGeom>
        </p:spPr>
      </p:pic>
      <p:cxnSp>
        <p:nvCxnSpPr>
          <p:cNvPr id="39" name="Straight Connector 3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4E3C856-389D-1B91-1A44-666CBA8B6640}"/>
              </a:ext>
            </a:extLst>
          </p:cNvPr>
          <p:cNvPicPr>
            <a:picLocks noChangeAspect="1"/>
          </p:cNvPicPr>
          <p:nvPr/>
        </p:nvPicPr>
        <p:blipFill>
          <a:blip r:embed="rId5"/>
          <a:stretch>
            <a:fillRect/>
          </a:stretch>
        </p:blipFill>
        <p:spPr>
          <a:xfrm>
            <a:off x="3976452" y="3522263"/>
            <a:ext cx="1703260" cy="2450735"/>
          </a:xfrm>
          <a:prstGeom prst="rect">
            <a:avLst/>
          </a:prstGeom>
        </p:spPr>
      </p:pic>
      <p:sp>
        <p:nvSpPr>
          <p:cNvPr id="3" name="Content Placeholder 2">
            <a:extLst>
              <a:ext uri="{FF2B5EF4-FFF2-40B4-BE49-F238E27FC236}">
                <a16:creationId xmlns:a16="http://schemas.microsoft.com/office/drawing/2014/main" id="{A7D7F377-21F6-4B1C-5B00-23136EE770A2}"/>
              </a:ext>
            </a:extLst>
          </p:cNvPr>
          <p:cNvSpPr>
            <a:spLocks noGrp="1"/>
          </p:cNvSpPr>
          <p:nvPr>
            <p:ph idx="1"/>
          </p:nvPr>
        </p:nvSpPr>
        <p:spPr>
          <a:xfrm>
            <a:off x="7559853" y="2543364"/>
            <a:ext cx="3953974" cy="3599019"/>
          </a:xfrm>
        </p:spPr>
        <p:txBody>
          <a:bodyPr>
            <a:normAutofit/>
          </a:bodyPr>
          <a:lstStyle/>
          <a:p>
            <a:r>
              <a:rPr lang="en-US" sz="2000" dirty="0"/>
              <a:t>A graphic novel is a long-form fictional narrative told with sequential art and text in bubbles or balloons and through juxtaposed </a:t>
            </a:r>
            <a:r>
              <a:rPr lang="en-US" sz="2000" b="1" dirty="0"/>
              <a:t>panels.</a:t>
            </a:r>
          </a:p>
          <a:p>
            <a:r>
              <a:rPr lang="en-US" sz="2000" b="1" dirty="0"/>
              <a:t>Haters </a:t>
            </a:r>
            <a:r>
              <a:rPr lang="en-US" sz="2000" b="1"/>
              <a:t>goin</a:t>
            </a:r>
            <a:r>
              <a:rPr lang="en-US" sz="2000" b="1" dirty="0"/>
              <a:t>’ hate</a:t>
            </a:r>
            <a:r>
              <a:rPr lang="en-US" sz="2000" dirty="0"/>
              <a:t>: “Graphic novels are not “real” books,” “graphic novels are baby books,” “graphic novels are too easy to read,” and “graphic novels don’t “grow” reading skills of children.”</a:t>
            </a:r>
          </a:p>
          <a:p>
            <a:endParaRPr lang="en-US" sz="2000"/>
          </a:p>
          <a:p>
            <a:endParaRPr lang="en-US" sz="2000"/>
          </a:p>
          <a:p>
            <a:endParaRPr lang="en-US" sz="2000"/>
          </a:p>
        </p:txBody>
      </p:sp>
    </p:spTree>
    <p:extLst>
      <p:ext uri="{BB962C8B-B14F-4D97-AF65-F5344CB8AC3E}">
        <p14:creationId xmlns:p14="http://schemas.microsoft.com/office/powerpoint/2010/main" val="151745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A42C-C168-81ED-CFEE-32B1080936AA}"/>
              </a:ext>
            </a:extLst>
          </p:cNvPr>
          <p:cNvSpPr>
            <a:spLocks noGrp="1"/>
          </p:cNvSpPr>
          <p:nvPr>
            <p:ph type="title"/>
          </p:nvPr>
        </p:nvSpPr>
        <p:spPr/>
        <p:txBody>
          <a:bodyPr/>
          <a:lstStyle/>
          <a:p>
            <a:pPr algn="ctr"/>
            <a:r>
              <a:rPr lang="en-US" dirty="0"/>
              <a:t>A Very Brief History of Manga</a:t>
            </a:r>
          </a:p>
        </p:txBody>
      </p:sp>
      <p:sp>
        <p:nvSpPr>
          <p:cNvPr id="3" name="Content Placeholder 2">
            <a:extLst>
              <a:ext uri="{FF2B5EF4-FFF2-40B4-BE49-F238E27FC236}">
                <a16:creationId xmlns:a16="http://schemas.microsoft.com/office/drawing/2014/main" id="{9DC8890D-9BF9-E1CD-FD46-A4E116B59C28}"/>
              </a:ext>
            </a:extLst>
          </p:cNvPr>
          <p:cNvSpPr>
            <a:spLocks noGrp="1"/>
          </p:cNvSpPr>
          <p:nvPr>
            <p:ph sz="half" idx="1"/>
          </p:nvPr>
        </p:nvSpPr>
        <p:spPr>
          <a:xfrm>
            <a:off x="838200" y="1825624"/>
            <a:ext cx="5181600" cy="4869089"/>
          </a:xfrm>
        </p:spPr>
        <p:txBody>
          <a:bodyPr>
            <a:normAutofit fontScale="85000" lnSpcReduction="20000"/>
          </a:bodyPr>
          <a:lstStyle/>
          <a:p>
            <a:r>
              <a:rPr lang="en-US" dirty="0"/>
              <a:t>In 1814, Hokusai published a work called Hokusai manga.</a:t>
            </a:r>
          </a:p>
          <a:p>
            <a:r>
              <a:rPr lang="en-US" dirty="0"/>
              <a:t>This is one of the first examples of the use of the term manga in Japanese art.</a:t>
            </a:r>
          </a:p>
          <a:p>
            <a:r>
              <a:rPr lang="en-US" dirty="0"/>
              <a:t>Simply translated, </a:t>
            </a:r>
            <a:r>
              <a:rPr lang="en-US" i="1" dirty="0"/>
              <a:t>manga</a:t>
            </a:r>
            <a:r>
              <a:rPr lang="en-US" dirty="0"/>
              <a:t> means </a:t>
            </a:r>
            <a:r>
              <a:rPr lang="en-US" b="1" dirty="0"/>
              <a:t>whimsical pictures. </a:t>
            </a:r>
          </a:p>
          <a:p>
            <a:r>
              <a:rPr lang="en-US" dirty="0" err="1"/>
              <a:t>Kibyoshi</a:t>
            </a:r>
            <a:r>
              <a:rPr lang="en-US" dirty="0"/>
              <a:t> (adult), </a:t>
            </a:r>
            <a:r>
              <a:rPr lang="en-US" dirty="0" err="1"/>
              <a:t>akahon</a:t>
            </a:r>
            <a:r>
              <a:rPr lang="en-US" dirty="0"/>
              <a:t> (children)</a:t>
            </a:r>
          </a:p>
          <a:p>
            <a:r>
              <a:rPr lang="en-US" dirty="0"/>
              <a:t>Cartoonist Kitazawa Rakuten is considered one of the founders of modern manga. He drew editorial cartoons and created comic strips (</a:t>
            </a:r>
            <a:r>
              <a:rPr lang="en-US" i="1" dirty="0">
                <a:solidFill>
                  <a:srgbClr val="202122"/>
                </a:solidFill>
              </a:rPr>
              <a:t>Jiji Manga) </a:t>
            </a:r>
            <a:r>
              <a:rPr lang="en-US" dirty="0">
                <a:solidFill>
                  <a:srgbClr val="202122"/>
                </a:solidFill>
              </a:rPr>
              <a:t>in the early 1900s </a:t>
            </a:r>
            <a:r>
              <a:rPr lang="en-US" dirty="0"/>
              <a:t>before he launched the satirical magazine </a:t>
            </a:r>
            <a:r>
              <a:rPr lang="en-US" i="1" dirty="0"/>
              <a:t>Tokyo Puck</a:t>
            </a:r>
            <a:r>
              <a:rPr lang="en-US" dirty="0"/>
              <a:t>. </a:t>
            </a:r>
          </a:p>
          <a:p>
            <a:endParaRPr lang="en-US" dirty="0"/>
          </a:p>
          <a:p>
            <a:endParaRPr lang="en-US" dirty="0"/>
          </a:p>
        </p:txBody>
      </p:sp>
      <p:pic>
        <p:nvPicPr>
          <p:cNvPr id="5" name="Content Placeholder 4">
            <a:extLst>
              <a:ext uri="{FF2B5EF4-FFF2-40B4-BE49-F238E27FC236}">
                <a16:creationId xmlns:a16="http://schemas.microsoft.com/office/drawing/2014/main" id="{78771678-D405-26EB-1C96-0072204D7FA7}"/>
              </a:ext>
            </a:extLst>
          </p:cNvPr>
          <p:cNvPicPr>
            <a:picLocks noGrp="1" noChangeAspect="1"/>
          </p:cNvPicPr>
          <p:nvPr>
            <p:ph sz="half" idx="2"/>
          </p:nvPr>
        </p:nvPicPr>
        <p:blipFill>
          <a:blip r:embed="rId2"/>
          <a:stretch>
            <a:fillRect/>
          </a:stretch>
        </p:blipFill>
        <p:spPr>
          <a:xfrm>
            <a:off x="6892611" y="2427513"/>
            <a:ext cx="4461189" cy="3061015"/>
          </a:xfrm>
          <a:prstGeom prst="rect">
            <a:avLst/>
          </a:prstGeom>
        </p:spPr>
      </p:pic>
    </p:spTree>
    <p:extLst>
      <p:ext uri="{BB962C8B-B14F-4D97-AF65-F5344CB8AC3E}">
        <p14:creationId xmlns:p14="http://schemas.microsoft.com/office/powerpoint/2010/main" val="184134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41588-AA82-1993-D39D-0825BEF885C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A Very Brief History of Manga</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D30944-97D0-5E09-967D-65E423646BB8}"/>
              </a:ext>
            </a:extLst>
          </p:cNvPr>
          <p:cNvSpPr>
            <a:spLocks noGrp="1"/>
          </p:cNvSpPr>
          <p:nvPr>
            <p:ph sz="half" idx="2"/>
          </p:nvPr>
        </p:nvSpPr>
        <p:spPr>
          <a:xfrm>
            <a:off x="0" y="2071316"/>
            <a:ext cx="7286045" cy="4119172"/>
          </a:xfrm>
        </p:spPr>
        <p:txBody>
          <a:bodyPr vert="horz" lIns="91440" tIns="45720" rIns="91440" bIns="45720" rtlCol="0" anchor="t">
            <a:normAutofit lnSpcReduction="10000"/>
          </a:bodyPr>
          <a:lstStyle/>
          <a:p>
            <a:r>
              <a:rPr lang="en-US" sz="1800" dirty="0"/>
              <a:t>In the early 1900s, manga flourished in Japanese newspapers, magazines, and journals until the Great Depression. </a:t>
            </a:r>
          </a:p>
          <a:p>
            <a:r>
              <a:rPr lang="en-US" sz="1800" dirty="0"/>
              <a:t>Chapters of manga series were serialized monthly in magazines &amp; journals.</a:t>
            </a:r>
          </a:p>
          <a:p>
            <a:r>
              <a:rPr lang="en-US" sz="1800" dirty="0"/>
              <a:t>After the war and during the US occupation, the Japanese were introduced the animated films of Disney as well as American comics from the Golden Age; that leads to the development of </a:t>
            </a:r>
            <a:r>
              <a:rPr lang="en-US" sz="1800" dirty="0" err="1"/>
              <a:t>akahon</a:t>
            </a:r>
            <a:r>
              <a:rPr lang="en-US" sz="1800" dirty="0"/>
              <a:t> (known as red books because of their color of their covers) for children</a:t>
            </a:r>
          </a:p>
          <a:p>
            <a:r>
              <a:rPr lang="en-US" sz="1800" b="1" dirty="0"/>
              <a:t>Osamu Tezuka-</a:t>
            </a:r>
            <a:r>
              <a:rPr lang="en-US" sz="1800" dirty="0"/>
              <a:t>-the god of manga. Astro Boy, Princess Knight, and Jungle Emperor (Kimba the White Lion). Published his first manga in 1947. Involved in over 700 manga series and more than 60 animated films.</a:t>
            </a:r>
          </a:p>
          <a:p>
            <a:r>
              <a:rPr lang="en-US" sz="1800" b="1" dirty="0"/>
              <a:t>Anime </a:t>
            </a:r>
            <a:r>
              <a:rPr lang="en-US" sz="1800" dirty="0"/>
              <a:t>was born in 1956 when Toei Animation started its own studio to compete with Disney in Japan. Tezuka started Mushi Production in 1962. </a:t>
            </a:r>
            <a:r>
              <a:rPr lang="en-US" sz="1800" b="1" dirty="0"/>
              <a:t>Speed Racer </a:t>
            </a:r>
            <a:r>
              <a:rPr lang="en-US" sz="1800" dirty="0"/>
              <a:t>and </a:t>
            </a:r>
            <a:r>
              <a:rPr lang="en-US" sz="1800" b="1" dirty="0"/>
              <a:t>Astro Boy </a:t>
            </a:r>
            <a:r>
              <a:rPr lang="en-US" sz="1800" dirty="0"/>
              <a:t>are syndicated to American audiences in the 1960s. </a:t>
            </a:r>
          </a:p>
          <a:p>
            <a:endParaRPr lang="en-US" sz="1400" dirty="0"/>
          </a:p>
        </p:txBody>
      </p:sp>
      <p:pic>
        <p:nvPicPr>
          <p:cNvPr id="5" name="Content Placeholder 4">
            <a:extLst>
              <a:ext uri="{FF2B5EF4-FFF2-40B4-BE49-F238E27FC236}">
                <a16:creationId xmlns:a16="http://schemas.microsoft.com/office/drawing/2014/main" id="{FD4D2174-6792-5B8D-EE98-4BE16777EEE6}"/>
              </a:ext>
            </a:extLst>
          </p:cNvPr>
          <p:cNvPicPr>
            <a:picLocks noGrp="1" noChangeAspect="1"/>
          </p:cNvPicPr>
          <p:nvPr>
            <p:ph sz="half" idx="1"/>
          </p:nvPr>
        </p:nvPicPr>
        <p:blipFill>
          <a:blip r:embed="rId2"/>
          <a:srcRect r="77"/>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442429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5C6268-DD55-2D77-E5EF-4DD01578FF67}"/>
              </a:ext>
            </a:extLst>
          </p:cNvPr>
          <p:cNvSpPr>
            <a:spLocks noGrp="1"/>
          </p:cNvSpPr>
          <p:nvPr>
            <p:ph type="title"/>
          </p:nvPr>
        </p:nvSpPr>
        <p:spPr/>
        <p:txBody>
          <a:bodyPr/>
          <a:lstStyle/>
          <a:p>
            <a:pPr algn="ctr"/>
            <a:r>
              <a:rPr lang="en-US" dirty="0"/>
              <a:t>History of Manga</a:t>
            </a:r>
          </a:p>
        </p:txBody>
      </p:sp>
      <p:pic>
        <p:nvPicPr>
          <p:cNvPr id="7" name="Content Placeholder 6">
            <a:extLst>
              <a:ext uri="{FF2B5EF4-FFF2-40B4-BE49-F238E27FC236}">
                <a16:creationId xmlns:a16="http://schemas.microsoft.com/office/drawing/2014/main" id="{ACFA91AF-82EE-B003-6A4F-D9F5952C721B}"/>
              </a:ext>
            </a:extLst>
          </p:cNvPr>
          <p:cNvPicPr>
            <a:picLocks noGrp="1" noChangeAspect="1"/>
          </p:cNvPicPr>
          <p:nvPr>
            <p:ph sz="half" idx="1"/>
          </p:nvPr>
        </p:nvPicPr>
        <p:blipFill>
          <a:blip r:embed="rId2"/>
          <a:stretch>
            <a:fillRect/>
          </a:stretch>
        </p:blipFill>
        <p:spPr>
          <a:xfrm>
            <a:off x="1496203" y="1989614"/>
            <a:ext cx="2920181" cy="4114800"/>
          </a:xfrm>
          <a:prstGeom prst="rect">
            <a:avLst/>
          </a:prstGeom>
        </p:spPr>
      </p:pic>
      <p:pic>
        <p:nvPicPr>
          <p:cNvPr id="8" name="Content Placeholder 7">
            <a:extLst>
              <a:ext uri="{FF2B5EF4-FFF2-40B4-BE49-F238E27FC236}">
                <a16:creationId xmlns:a16="http://schemas.microsoft.com/office/drawing/2014/main" id="{CB3A88B1-6407-B8D8-0127-0090B15D8DFF}"/>
              </a:ext>
            </a:extLst>
          </p:cNvPr>
          <p:cNvPicPr>
            <a:picLocks noGrp="1" noChangeAspect="1"/>
          </p:cNvPicPr>
          <p:nvPr>
            <p:ph sz="half" idx="2"/>
          </p:nvPr>
        </p:nvPicPr>
        <p:blipFill>
          <a:blip r:embed="rId3"/>
          <a:stretch>
            <a:fillRect/>
          </a:stretch>
        </p:blipFill>
        <p:spPr>
          <a:xfrm>
            <a:off x="8489063" y="1989614"/>
            <a:ext cx="2864737" cy="4114800"/>
          </a:xfrm>
          <a:prstGeom prst="rect">
            <a:avLst/>
          </a:prstGeom>
        </p:spPr>
      </p:pic>
    </p:spTree>
    <p:extLst>
      <p:ext uri="{BB962C8B-B14F-4D97-AF65-F5344CB8AC3E}">
        <p14:creationId xmlns:p14="http://schemas.microsoft.com/office/powerpoint/2010/main" val="360513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F2503D8-040A-E05E-66F8-BB68C14AAC89}"/>
              </a:ext>
            </a:extLst>
          </p:cNvPr>
          <p:cNvSpPr>
            <a:spLocks noGrp="1"/>
          </p:cNvSpPr>
          <p:nvPr>
            <p:ph type="title"/>
          </p:nvPr>
        </p:nvSpPr>
        <p:spPr>
          <a:xfrm>
            <a:off x="838200" y="365125"/>
            <a:ext cx="10515600" cy="1325563"/>
          </a:xfrm>
        </p:spPr>
        <p:txBody>
          <a:bodyPr>
            <a:normAutofit/>
          </a:bodyPr>
          <a:lstStyle/>
          <a:p>
            <a:r>
              <a:rPr lang="en-US" sz="5400"/>
              <a:t>A Brief History of Manga</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1110679-C0CE-B072-5E82-759FAC3D56E2}"/>
              </a:ext>
            </a:extLst>
          </p:cNvPr>
          <p:cNvSpPr>
            <a:spLocks noGrp="1"/>
          </p:cNvSpPr>
          <p:nvPr>
            <p:ph idx="1"/>
          </p:nvPr>
        </p:nvSpPr>
        <p:spPr>
          <a:xfrm>
            <a:off x="838200" y="1929384"/>
            <a:ext cx="10515600" cy="4251960"/>
          </a:xfrm>
        </p:spPr>
        <p:txBody>
          <a:bodyPr>
            <a:normAutofit/>
          </a:bodyPr>
          <a:lstStyle/>
          <a:p>
            <a:r>
              <a:rPr lang="en-US" sz="2200"/>
              <a:t>Annual sales of manga in Japan reached 1.34 billion volumes during the mid-1980s.</a:t>
            </a:r>
          </a:p>
          <a:p>
            <a:r>
              <a:rPr lang="en-US" sz="2200"/>
              <a:t>Comic-cons and comic shops started to spread the popularity of manga and anime in the US during the late 1980s and early 1990s.</a:t>
            </a:r>
          </a:p>
          <a:p>
            <a:r>
              <a:rPr lang="en-US" sz="2200"/>
              <a:t> Toonami (Cartoon Network, 1997), video games (Nintendo, </a:t>
            </a:r>
            <a:r>
              <a:rPr lang="en-US" sz="2200">
                <a:latin typeface="Roboto" panose="02000000000000000000" pitchFamily="2" charset="0"/>
              </a:rPr>
              <a:t>Digimon, Mario, Zelda, Sonic</a:t>
            </a:r>
            <a:r>
              <a:rPr lang="en-US" sz="2200"/>
              <a:t>), and card games (Pokémon and Yu-Gi-Oh!) in the 1990s. </a:t>
            </a:r>
          </a:p>
          <a:p>
            <a:r>
              <a:rPr lang="en-US" sz="2200"/>
              <a:t>In 2021, US sales of manga surpassed 24.4 million volumes.</a:t>
            </a:r>
          </a:p>
          <a:p>
            <a:r>
              <a:rPr lang="en-US" sz="2200"/>
              <a:t>90% of public libraries and high school libraries currently include manga in their collections.</a:t>
            </a:r>
          </a:p>
          <a:p>
            <a:r>
              <a:rPr lang="en-US" sz="2200"/>
              <a:t>From a survey in SLJ, 64% of library workers say that manga is the most popular format of Comics among teen patrons. </a:t>
            </a:r>
          </a:p>
          <a:p>
            <a:endParaRPr lang="en-US" sz="2200"/>
          </a:p>
          <a:p>
            <a:endParaRPr lang="en-US" sz="2200"/>
          </a:p>
        </p:txBody>
      </p:sp>
    </p:spTree>
    <p:extLst>
      <p:ext uri="{BB962C8B-B14F-4D97-AF65-F5344CB8AC3E}">
        <p14:creationId xmlns:p14="http://schemas.microsoft.com/office/powerpoint/2010/main" val="3066734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9376-812D-59ED-0ACA-A6F1C5F21B91}"/>
              </a:ext>
            </a:extLst>
          </p:cNvPr>
          <p:cNvSpPr>
            <a:spLocks noGrp="1"/>
          </p:cNvSpPr>
          <p:nvPr>
            <p:ph type="title"/>
          </p:nvPr>
        </p:nvSpPr>
        <p:spPr/>
        <p:txBody>
          <a:bodyPr/>
          <a:lstStyle/>
          <a:p>
            <a:pPr algn="ctr"/>
            <a:r>
              <a:rPr lang="en-US" dirty="0"/>
              <a:t>Common Vocabulary</a:t>
            </a:r>
          </a:p>
        </p:txBody>
      </p:sp>
      <p:sp>
        <p:nvSpPr>
          <p:cNvPr id="3" name="Content Placeholder 2">
            <a:extLst>
              <a:ext uri="{FF2B5EF4-FFF2-40B4-BE49-F238E27FC236}">
                <a16:creationId xmlns:a16="http://schemas.microsoft.com/office/drawing/2014/main" id="{2A731BC6-54DA-8863-C406-7723EBA4AF9D}"/>
              </a:ext>
            </a:extLst>
          </p:cNvPr>
          <p:cNvSpPr>
            <a:spLocks noGrp="1"/>
          </p:cNvSpPr>
          <p:nvPr>
            <p:ph idx="1"/>
          </p:nvPr>
        </p:nvSpPr>
        <p:spPr/>
        <p:txBody>
          <a:bodyPr/>
          <a:lstStyle/>
          <a:p>
            <a:pPr algn="ctr"/>
            <a:r>
              <a:rPr lang="en-US" b="1" dirty="0"/>
              <a:t>Manga</a:t>
            </a:r>
            <a:r>
              <a:rPr lang="en-US" dirty="0"/>
              <a:t> is the comic; </a:t>
            </a:r>
            <a:r>
              <a:rPr lang="en-US" b="1" dirty="0"/>
              <a:t>Anime</a:t>
            </a:r>
            <a:r>
              <a:rPr lang="en-US" dirty="0"/>
              <a:t> is the video. </a:t>
            </a:r>
          </a:p>
          <a:p>
            <a:pPr algn="ctr"/>
            <a:r>
              <a:rPr lang="en-US" dirty="0"/>
              <a:t>The creators of manga are called </a:t>
            </a:r>
            <a:r>
              <a:rPr lang="en-US" b="1" dirty="0"/>
              <a:t>mangaka</a:t>
            </a:r>
            <a:r>
              <a:rPr lang="en-US" dirty="0"/>
              <a:t>. </a:t>
            </a:r>
          </a:p>
          <a:p>
            <a:pPr algn="ctr"/>
            <a:r>
              <a:rPr lang="en-US" dirty="0"/>
              <a:t>A single volume of a manga is called a </a:t>
            </a:r>
            <a:r>
              <a:rPr lang="en-US" b="1" dirty="0" err="1"/>
              <a:t>tankōbon</a:t>
            </a:r>
            <a:r>
              <a:rPr lang="en-US" b="1" dirty="0"/>
              <a:t>.</a:t>
            </a:r>
          </a:p>
          <a:p>
            <a:pPr marL="0" indent="0" algn="ctr">
              <a:buNone/>
            </a:pPr>
            <a:endParaRPr lang="en-US" dirty="0"/>
          </a:p>
        </p:txBody>
      </p:sp>
      <p:pic>
        <p:nvPicPr>
          <p:cNvPr id="4" name="Picture 3">
            <a:extLst>
              <a:ext uri="{FF2B5EF4-FFF2-40B4-BE49-F238E27FC236}">
                <a16:creationId xmlns:a16="http://schemas.microsoft.com/office/drawing/2014/main" id="{EAD261B8-967D-626B-7A03-E602903329AA}"/>
              </a:ext>
            </a:extLst>
          </p:cNvPr>
          <p:cNvPicPr>
            <a:picLocks noChangeAspect="1"/>
          </p:cNvPicPr>
          <p:nvPr/>
        </p:nvPicPr>
        <p:blipFill>
          <a:blip r:embed="rId2"/>
          <a:stretch>
            <a:fillRect/>
          </a:stretch>
        </p:blipFill>
        <p:spPr>
          <a:xfrm>
            <a:off x="0" y="3566160"/>
            <a:ext cx="2189072" cy="3291840"/>
          </a:xfrm>
          <a:prstGeom prst="rect">
            <a:avLst/>
          </a:prstGeom>
        </p:spPr>
      </p:pic>
      <p:pic>
        <p:nvPicPr>
          <p:cNvPr id="5" name="Picture 4">
            <a:extLst>
              <a:ext uri="{FF2B5EF4-FFF2-40B4-BE49-F238E27FC236}">
                <a16:creationId xmlns:a16="http://schemas.microsoft.com/office/drawing/2014/main" id="{BB4994B2-0D5F-9254-9722-234271989364}"/>
              </a:ext>
            </a:extLst>
          </p:cNvPr>
          <p:cNvPicPr>
            <a:picLocks noChangeAspect="1"/>
          </p:cNvPicPr>
          <p:nvPr/>
        </p:nvPicPr>
        <p:blipFill>
          <a:blip r:embed="rId3"/>
          <a:stretch>
            <a:fillRect/>
          </a:stretch>
        </p:blipFill>
        <p:spPr>
          <a:xfrm>
            <a:off x="5422064" y="3566160"/>
            <a:ext cx="2315362" cy="3291840"/>
          </a:xfrm>
          <a:prstGeom prst="rect">
            <a:avLst/>
          </a:prstGeom>
        </p:spPr>
      </p:pic>
      <p:pic>
        <p:nvPicPr>
          <p:cNvPr id="6" name="Picture 5">
            <a:extLst>
              <a:ext uri="{FF2B5EF4-FFF2-40B4-BE49-F238E27FC236}">
                <a16:creationId xmlns:a16="http://schemas.microsoft.com/office/drawing/2014/main" id="{419C8F79-6B18-95CC-9144-70516E7A4FE6}"/>
              </a:ext>
            </a:extLst>
          </p:cNvPr>
          <p:cNvPicPr>
            <a:picLocks noChangeAspect="1"/>
          </p:cNvPicPr>
          <p:nvPr/>
        </p:nvPicPr>
        <p:blipFill>
          <a:blip r:embed="rId4"/>
          <a:stretch>
            <a:fillRect/>
          </a:stretch>
        </p:blipFill>
        <p:spPr>
          <a:xfrm>
            <a:off x="10115550" y="3743325"/>
            <a:ext cx="2076450" cy="3114675"/>
          </a:xfrm>
          <a:prstGeom prst="rect">
            <a:avLst/>
          </a:prstGeom>
        </p:spPr>
      </p:pic>
    </p:spTree>
    <p:extLst>
      <p:ext uri="{BB962C8B-B14F-4D97-AF65-F5344CB8AC3E}">
        <p14:creationId xmlns:p14="http://schemas.microsoft.com/office/powerpoint/2010/main" val="220634037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TotalTime>
  <Words>1591</Words>
  <Application>Microsoft Office PowerPoint</Application>
  <PresentationFormat>Widescreen</PresentationFormat>
  <Paragraphs>141</Paragraphs>
  <Slides>29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Aptos</vt:lpstr>
      <vt:lpstr>Aptos Display</vt:lpstr>
      <vt:lpstr>Arial</vt:lpstr>
      <vt:lpstr>Calibri</vt:lpstr>
      <vt:lpstr>Calibri Light</vt:lpstr>
      <vt:lpstr>Roboto</vt:lpstr>
      <vt:lpstr>1_Office Theme</vt:lpstr>
      <vt:lpstr>2_Office Theme</vt:lpstr>
      <vt:lpstr>Kodomomuke: Manga for Children</vt:lpstr>
      <vt:lpstr>My Complex History with Comics</vt:lpstr>
      <vt:lpstr>Comic or  Graphic Novel??</vt:lpstr>
      <vt:lpstr>My Tried and  True Definition  of a Graphic Novel</vt:lpstr>
      <vt:lpstr>A Very Brief History of Manga</vt:lpstr>
      <vt:lpstr>A Very Brief History of Manga</vt:lpstr>
      <vt:lpstr>History of Manga</vt:lpstr>
      <vt:lpstr>A Brief History of Manga</vt:lpstr>
      <vt:lpstr>Common Vocabulary</vt:lpstr>
      <vt:lpstr>Tankōbon</vt:lpstr>
      <vt:lpstr>How to Read Manga</vt:lpstr>
      <vt:lpstr>How to Read Manga</vt:lpstr>
      <vt:lpstr>#Notmanga</vt:lpstr>
      <vt:lpstr>Manga Basics</vt:lpstr>
      <vt:lpstr>Manpu &amp; Onomatopoeia</vt:lpstr>
      <vt:lpstr>Manpu</vt:lpstr>
      <vt:lpstr>Manga Basics</vt:lpstr>
      <vt:lpstr>Types (Demographics for?) of Manga</vt:lpstr>
      <vt:lpstr>Age-Range Recommendations </vt:lpstr>
      <vt:lpstr>Kodomomuke</vt:lpstr>
      <vt:lpstr>Slice of Life</vt:lpstr>
      <vt:lpstr>Animal Stories</vt:lpstr>
      <vt:lpstr>Video Games</vt:lpstr>
      <vt:lpstr>Video Games</vt:lpstr>
      <vt:lpstr>Fantasies</vt:lpstr>
      <vt:lpstr>Why Manga?</vt:lpstr>
      <vt:lpstr>Issues</vt:lpstr>
      <vt:lpstr>Bibliography</vt:lpstr>
      <vt:lpstr>Time for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Scot (Scot)</dc:creator>
  <cp:lastModifiedBy>Smith, Scot (Scot)</cp:lastModifiedBy>
  <cp:revision>1</cp:revision>
  <dcterms:created xsi:type="dcterms:W3CDTF">2026-04-21T22:31:21Z</dcterms:created>
  <dcterms:modified xsi:type="dcterms:W3CDTF">2026-04-23T10:17:56Z</dcterms:modified>
</cp:coreProperties>
</file>