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4"/>
  </p:sldMasterIdLst>
  <p:notesMasterIdLst>
    <p:notesMasterId r:id="rId24"/>
  </p:notesMasterIdLst>
  <p:sldIdLst>
    <p:sldId id="268" r:id="rId5"/>
    <p:sldId id="269" r:id="rId6"/>
    <p:sldId id="256" r:id="rId7"/>
    <p:sldId id="257" r:id="rId8"/>
    <p:sldId id="258" r:id="rId9"/>
    <p:sldId id="263" r:id="rId10"/>
    <p:sldId id="264" r:id="rId11"/>
    <p:sldId id="259" r:id="rId12"/>
    <p:sldId id="261" r:id="rId13"/>
    <p:sldId id="260" r:id="rId14"/>
    <p:sldId id="266" r:id="rId15"/>
    <p:sldId id="265" r:id="rId16"/>
    <p:sldId id="270" r:id="rId17"/>
    <p:sldId id="267" r:id="rId18"/>
    <p:sldId id="272" r:id="rId19"/>
    <p:sldId id="273" r:id="rId20"/>
    <p:sldId id="271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025CA-911A-4F7B-8B47-C9719FE53FB9}" v="8" dt="2026-04-22T16:34:42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Juriew" userId="67b725f7-550b-49a5-acab-4a46faaf8be3" providerId="ADAL" clId="{F046974F-B760-44DA-88D7-EA731B41E2E7}"/>
    <pc:docChg chg="undo custSel addSld modSld sldOrd">
      <pc:chgData name="Dana Juriew" userId="67b725f7-550b-49a5-acab-4a46faaf8be3" providerId="ADAL" clId="{F046974F-B760-44DA-88D7-EA731B41E2E7}" dt="2026-04-22T16:34:48.597" v="3066" actId="20577"/>
      <pc:docMkLst>
        <pc:docMk/>
      </pc:docMkLst>
      <pc:sldChg chg="modSp">
        <pc:chgData name="Dana Juriew" userId="67b725f7-550b-49a5-acab-4a46faaf8be3" providerId="ADAL" clId="{F046974F-B760-44DA-88D7-EA731B41E2E7}" dt="2026-04-22T01:22:32.159" v="7"/>
        <pc:sldMkLst>
          <pc:docMk/>
          <pc:sldMk cId="3589272808" sldId="256"/>
        </pc:sldMkLst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3589272808" sldId="256"/>
            <ac:spMk id="2" creationId="{6EF29A23-2EEC-49E8-8137-739F12AC60E1}"/>
          </ac:spMkLst>
        </pc:spChg>
      </pc:sldChg>
      <pc:sldChg chg="modSp">
        <pc:chgData name="Dana Juriew" userId="67b725f7-550b-49a5-acab-4a46faaf8be3" providerId="ADAL" clId="{F046974F-B760-44DA-88D7-EA731B41E2E7}" dt="2026-04-22T01:22:32.159" v="7"/>
        <pc:sldMkLst>
          <pc:docMk/>
          <pc:sldMk cId="1065547992" sldId="257"/>
        </pc:sldMkLst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1065547992" sldId="257"/>
            <ac:spMk id="2" creationId="{1C236D5A-9174-4C75-805B-BB029176334B}"/>
          </ac:spMkLst>
        </pc:spChg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1065547992" sldId="257"/>
            <ac:spMk id="3" creationId="{DEF60B42-41B6-4D49-AF63-15B806134A73}"/>
          </ac:spMkLst>
        </pc:spChg>
      </pc:sldChg>
      <pc:sldChg chg="modSp mod">
        <pc:chgData name="Dana Juriew" userId="67b725f7-550b-49a5-acab-4a46faaf8be3" providerId="ADAL" clId="{F046974F-B760-44DA-88D7-EA731B41E2E7}" dt="2026-04-22T01:22:32.268" v="8" actId="27636"/>
        <pc:sldMkLst>
          <pc:docMk/>
          <pc:sldMk cId="4147105773" sldId="258"/>
        </pc:sldMkLst>
        <pc:spChg chg="mod">
          <ac:chgData name="Dana Juriew" userId="67b725f7-550b-49a5-acab-4a46faaf8be3" providerId="ADAL" clId="{F046974F-B760-44DA-88D7-EA731B41E2E7}" dt="2026-04-22T01:22:32.268" v="8" actId="27636"/>
          <ac:spMkLst>
            <pc:docMk/>
            <pc:sldMk cId="4147105773" sldId="258"/>
            <ac:spMk id="2" creationId="{3D3C0CAC-E7C7-466A-84E3-4DE2E9622D02}"/>
          </ac:spMkLst>
        </pc:spChg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4147105773" sldId="258"/>
            <ac:spMk id="3" creationId="{11F003EB-BEB1-451B-AF1B-56CDE9F1B422}"/>
          </ac:spMkLst>
        </pc:spChg>
      </pc:sldChg>
      <pc:sldChg chg="modSp">
        <pc:chgData name="Dana Juriew" userId="67b725f7-550b-49a5-acab-4a46faaf8be3" providerId="ADAL" clId="{F046974F-B760-44DA-88D7-EA731B41E2E7}" dt="2026-04-22T01:22:32.159" v="7"/>
        <pc:sldMkLst>
          <pc:docMk/>
          <pc:sldMk cId="1489947696" sldId="259"/>
        </pc:sldMkLst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1489947696" sldId="259"/>
            <ac:spMk id="2" creationId="{2AFFE37B-9BE5-4F94-9A69-3F4A9FFBC7B1}"/>
          </ac:spMkLst>
        </pc:spChg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1489947696" sldId="259"/>
            <ac:spMk id="3" creationId="{6FA84295-E62B-404B-83E6-540E43B67577}"/>
          </ac:spMkLst>
        </pc:spChg>
      </pc:sldChg>
      <pc:sldChg chg="modSp mod">
        <pc:chgData name="Dana Juriew" userId="67b725f7-550b-49a5-acab-4a46faaf8be3" providerId="ADAL" clId="{F046974F-B760-44DA-88D7-EA731B41E2E7}" dt="2026-04-22T01:22:32.284" v="10" actId="27636"/>
        <pc:sldMkLst>
          <pc:docMk/>
          <pc:sldMk cId="2482163555" sldId="260"/>
        </pc:sldMkLst>
        <pc:spChg chg="mod">
          <ac:chgData name="Dana Juriew" userId="67b725f7-550b-49a5-acab-4a46faaf8be3" providerId="ADAL" clId="{F046974F-B760-44DA-88D7-EA731B41E2E7}" dt="2026-04-22T01:22:32.284" v="10" actId="27636"/>
          <ac:spMkLst>
            <pc:docMk/>
            <pc:sldMk cId="2482163555" sldId="260"/>
            <ac:spMk id="3" creationId="{8EEF6D07-BE90-4D4D-9C97-04916AC3698A}"/>
          </ac:spMkLst>
        </pc:spChg>
      </pc:sldChg>
      <pc:sldChg chg="modSp">
        <pc:chgData name="Dana Juriew" userId="67b725f7-550b-49a5-acab-4a46faaf8be3" providerId="ADAL" clId="{F046974F-B760-44DA-88D7-EA731B41E2E7}" dt="2026-04-22T01:22:32.159" v="7"/>
        <pc:sldMkLst>
          <pc:docMk/>
          <pc:sldMk cId="1711414986" sldId="261"/>
        </pc:sldMkLst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1711414986" sldId="261"/>
            <ac:spMk id="2" creationId="{7B60952D-2870-4BD1-BCBE-D2A58A759F06}"/>
          </ac:spMkLst>
        </pc:spChg>
      </pc:sldChg>
      <pc:sldChg chg="modSp">
        <pc:chgData name="Dana Juriew" userId="67b725f7-550b-49a5-acab-4a46faaf8be3" providerId="ADAL" clId="{F046974F-B760-44DA-88D7-EA731B41E2E7}" dt="2026-04-22T01:22:32.159" v="7"/>
        <pc:sldMkLst>
          <pc:docMk/>
          <pc:sldMk cId="3822651001" sldId="263"/>
        </pc:sldMkLst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3822651001" sldId="263"/>
            <ac:spMk id="2" creationId="{F2ECE46B-4BC5-4874-BE6E-85A923A6F6CD}"/>
          </ac:spMkLst>
        </pc:spChg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3822651001" sldId="263"/>
            <ac:spMk id="3" creationId="{E2885F56-6213-4BA4-84C9-3AA0B465FD7E}"/>
          </ac:spMkLst>
        </pc:spChg>
      </pc:sldChg>
      <pc:sldChg chg="modSp mod">
        <pc:chgData name="Dana Juriew" userId="67b725f7-550b-49a5-acab-4a46faaf8be3" providerId="ADAL" clId="{F046974F-B760-44DA-88D7-EA731B41E2E7}" dt="2026-04-22T01:22:32.276" v="9" actId="27636"/>
        <pc:sldMkLst>
          <pc:docMk/>
          <pc:sldMk cId="961773787" sldId="264"/>
        </pc:sldMkLst>
        <pc:spChg chg="mod">
          <ac:chgData name="Dana Juriew" userId="67b725f7-550b-49a5-acab-4a46faaf8be3" providerId="ADAL" clId="{F046974F-B760-44DA-88D7-EA731B41E2E7}" dt="2026-04-22T01:22:32.276" v="9" actId="27636"/>
          <ac:spMkLst>
            <pc:docMk/>
            <pc:sldMk cId="961773787" sldId="264"/>
            <ac:spMk id="2" creationId="{344D1659-1055-4371-ADFB-9CDF840E4EF7}"/>
          </ac:spMkLst>
        </pc:spChg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961773787" sldId="264"/>
            <ac:spMk id="3" creationId="{53526280-A061-45CB-A7D5-6C903F7C3BD4}"/>
          </ac:spMkLst>
        </pc:spChg>
      </pc:sldChg>
      <pc:sldChg chg="modSp">
        <pc:chgData name="Dana Juriew" userId="67b725f7-550b-49a5-acab-4a46faaf8be3" providerId="ADAL" clId="{F046974F-B760-44DA-88D7-EA731B41E2E7}" dt="2026-04-22T01:22:32.159" v="7"/>
        <pc:sldMkLst>
          <pc:docMk/>
          <pc:sldMk cId="3464951176" sldId="265"/>
        </pc:sldMkLst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3464951176" sldId="265"/>
            <ac:spMk id="2" creationId="{57C2F749-7107-474D-AD46-71CF0D88F0F0}"/>
          </ac:spMkLst>
        </pc:spChg>
      </pc:sldChg>
      <pc:sldChg chg="modSp">
        <pc:chgData name="Dana Juriew" userId="67b725f7-550b-49a5-acab-4a46faaf8be3" providerId="ADAL" clId="{F046974F-B760-44DA-88D7-EA731B41E2E7}" dt="2026-04-22T01:22:32.159" v="7"/>
        <pc:sldMkLst>
          <pc:docMk/>
          <pc:sldMk cId="4249887242" sldId="266"/>
        </pc:sldMkLst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4249887242" sldId="266"/>
            <ac:spMk id="2" creationId="{62B0CCB8-1819-4C9D-9956-4F3E489A0670}"/>
          </ac:spMkLst>
        </pc:spChg>
        <pc:spChg chg="mod">
          <ac:chgData name="Dana Juriew" userId="67b725f7-550b-49a5-acab-4a46faaf8be3" providerId="ADAL" clId="{F046974F-B760-44DA-88D7-EA731B41E2E7}" dt="2026-04-22T01:22:32.159" v="7"/>
          <ac:spMkLst>
            <pc:docMk/>
            <pc:sldMk cId="4249887242" sldId="266"/>
            <ac:spMk id="3" creationId="{821C9571-B3B5-430F-BE4D-B9685B229EBE}"/>
          </ac:spMkLst>
        </pc:spChg>
      </pc:sldChg>
      <pc:sldChg chg="modSp new mod ord">
        <pc:chgData name="Dana Juriew" userId="67b725f7-550b-49a5-acab-4a46faaf8be3" providerId="ADAL" clId="{F046974F-B760-44DA-88D7-EA731B41E2E7}" dt="2026-04-22T16:33:24.041" v="3056" actId="20577"/>
        <pc:sldMkLst>
          <pc:docMk/>
          <pc:sldMk cId="86418482" sldId="267"/>
        </pc:sldMkLst>
        <pc:spChg chg="mod">
          <ac:chgData name="Dana Juriew" userId="67b725f7-550b-49a5-acab-4a46faaf8be3" providerId="ADAL" clId="{F046974F-B760-44DA-88D7-EA731B41E2E7}" dt="2026-04-22T02:01:32.498" v="488" actId="20577"/>
          <ac:spMkLst>
            <pc:docMk/>
            <pc:sldMk cId="86418482" sldId="267"/>
            <ac:spMk id="2" creationId="{38C9BA08-5FE7-0AF1-9015-ACE692BF6F2C}"/>
          </ac:spMkLst>
        </pc:spChg>
        <pc:spChg chg="mod">
          <ac:chgData name="Dana Juriew" userId="67b725f7-550b-49a5-acab-4a46faaf8be3" providerId="ADAL" clId="{F046974F-B760-44DA-88D7-EA731B41E2E7}" dt="2026-04-22T16:33:24.041" v="3056" actId="20577"/>
          <ac:spMkLst>
            <pc:docMk/>
            <pc:sldMk cId="86418482" sldId="267"/>
            <ac:spMk id="3" creationId="{9C999C4C-43DD-EB8F-40BF-EBEC954D1A4E}"/>
          </ac:spMkLst>
        </pc:spChg>
      </pc:sldChg>
      <pc:sldChg chg="modSp new mod">
        <pc:chgData name="Dana Juriew" userId="67b725f7-550b-49a5-acab-4a46faaf8be3" providerId="ADAL" clId="{F046974F-B760-44DA-88D7-EA731B41E2E7}" dt="2026-04-22T01:53:23.451" v="435" actId="20577"/>
        <pc:sldMkLst>
          <pc:docMk/>
          <pc:sldMk cId="2423054918" sldId="268"/>
        </pc:sldMkLst>
        <pc:spChg chg="mod">
          <ac:chgData name="Dana Juriew" userId="67b725f7-550b-49a5-acab-4a46faaf8be3" providerId="ADAL" clId="{F046974F-B760-44DA-88D7-EA731B41E2E7}" dt="2026-04-22T01:43:34.709" v="363" actId="255"/>
          <ac:spMkLst>
            <pc:docMk/>
            <pc:sldMk cId="2423054918" sldId="268"/>
            <ac:spMk id="2" creationId="{E7FA9AB2-0C65-4F1F-3ACF-E71F3A1D8C0C}"/>
          </ac:spMkLst>
        </pc:spChg>
        <pc:spChg chg="mod">
          <ac:chgData name="Dana Juriew" userId="67b725f7-550b-49a5-acab-4a46faaf8be3" providerId="ADAL" clId="{F046974F-B760-44DA-88D7-EA731B41E2E7}" dt="2026-04-22T01:53:23.451" v="435" actId="20577"/>
          <ac:spMkLst>
            <pc:docMk/>
            <pc:sldMk cId="2423054918" sldId="268"/>
            <ac:spMk id="3" creationId="{7CEE5121-499F-BDAA-3E00-34025B1F009D}"/>
          </ac:spMkLst>
        </pc:spChg>
      </pc:sldChg>
      <pc:sldChg chg="modSp new mod">
        <pc:chgData name="Dana Juriew" userId="67b725f7-550b-49a5-acab-4a46faaf8be3" providerId="ADAL" clId="{F046974F-B760-44DA-88D7-EA731B41E2E7}" dt="2026-04-22T01:59:20.027" v="445" actId="20577"/>
        <pc:sldMkLst>
          <pc:docMk/>
          <pc:sldMk cId="3476681099" sldId="269"/>
        </pc:sldMkLst>
        <pc:spChg chg="mod">
          <ac:chgData name="Dana Juriew" userId="67b725f7-550b-49a5-acab-4a46faaf8be3" providerId="ADAL" clId="{F046974F-B760-44DA-88D7-EA731B41E2E7}" dt="2026-04-22T01:59:20.027" v="445" actId="20577"/>
          <ac:spMkLst>
            <pc:docMk/>
            <pc:sldMk cId="3476681099" sldId="269"/>
            <ac:spMk id="2" creationId="{28A4A3E4-FC32-D3E9-B252-47C8D8C75B77}"/>
          </ac:spMkLst>
        </pc:spChg>
        <pc:spChg chg="mod">
          <ac:chgData name="Dana Juriew" userId="67b725f7-550b-49a5-acab-4a46faaf8be3" providerId="ADAL" clId="{F046974F-B760-44DA-88D7-EA731B41E2E7}" dt="2026-04-22T01:51:49.710" v="401" actId="20577"/>
          <ac:spMkLst>
            <pc:docMk/>
            <pc:sldMk cId="3476681099" sldId="269"/>
            <ac:spMk id="3" creationId="{7D451215-703A-E351-193F-EC30C7E4DEA2}"/>
          </ac:spMkLst>
        </pc:spChg>
      </pc:sldChg>
      <pc:sldChg chg="modSp new mod">
        <pc:chgData name="Dana Juriew" userId="67b725f7-550b-49a5-acab-4a46faaf8be3" providerId="ADAL" clId="{F046974F-B760-44DA-88D7-EA731B41E2E7}" dt="2026-04-22T02:33:26.013" v="2431" actId="20577"/>
        <pc:sldMkLst>
          <pc:docMk/>
          <pc:sldMk cId="603319188" sldId="270"/>
        </pc:sldMkLst>
        <pc:spChg chg="mod">
          <ac:chgData name="Dana Juriew" userId="67b725f7-550b-49a5-acab-4a46faaf8be3" providerId="ADAL" clId="{F046974F-B760-44DA-88D7-EA731B41E2E7}" dt="2026-04-22T02:04:04.975" v="667" actId="20577"/>
          <ac:spMkLst>
            <pc:docMk/>
            <pc:sldMk cId="603319188" sldId="270"/>
            <ac:spMk id="2" creationId="{303E9078-3E09-5E46-89F1-F61E56449C3F}"/>
          </ac:spMkLst>
        </pc:spChg>
        <pc:spChg chg="mod">
          <ac:chgData name="Dana Juriew" userId="67b725f7-550b-49a5-acab-4a46faaf8be3" providerId="ADAL" clId="{F046974F-B760-44DA-88D7-EA731B41E2E7}" dt="2026-04-22T02:33:26.013" v="2431" actId="20577"/>
          <ac:spMkLst>
            <pc:docMk/>
            <pc:sldMk cId="603319188" sldId="270"/>
            <ac:spMk id="3" creationId="{04D40126-08BC-80BE-56BC-845D35B9EEF5}"/>
          </ac:spMkLst>
        </pc:spChg>
      </pc:sldChg>
      <pc:sldChg chg="modSp new mod">
        <pc:chgData name="Dana Juriew" userId="67b725f7-550b-49a5-acab-4a46faaf8be3" providerId="ADAL" clId="{F046974F-B760-44DA-88D7-EA731B41E2E7}" dt="2026-04-22T02:21:24.423" v="2218" actId="20577"/>
        <pc:sldMkLst>
          <pc:docMk/>
          <pc:sldMk cId="4231044903" sldId="271"/>
        </pc:sldMkLst>
        <pc:spChg chg="mod">
          <ac:chgData name="Dana Juriew" userId="67b725f7-550b-49a5-acab-4a46faaf8be3" providerId="ADAL" clId="{F046974F-B760-44DA-88D7-EA731B41E2E7}" dt="2026-04-22T02:16:29.971" v="2097" actId="20577"/>
          <ac:spMkLst>
            <pc:docMk/>
            <pc:sldMk cId="4231044903" sldId="271"/>
            <ac:spMk id="2" creationId="{8BCA1352-2595-5843-8B21-2A08B216B0FB}"/>
          </ac:spMkLst>
        </pc:spChg>
        <pc:spChg chg="mod">
          <ac:chgData name="Dana Juriew" userId="67b725f7-550b-49a5-acab-4a46faaf8be3" providerId="ADAL" clId="{F046974F-B760-44DA-88D7-EA731B41E2E7}" dt="2026-04-22T02:21:24.423" v="2218" actId="20577"/>
          <ac:spMkLst>
            <pc:docMk/>
            <pc:sldMk cId="4231044903" sldId="271"/>
            <ac:spMk id="3" creationId="{99EC3103-66F8-00F1-EAFE-6D5EC0B47353}"/>
          </ac:spMkLst>
        </pc:spChg>
      </pc:sldChg>
      <pc:sldChg chg="modSp new mod">
        <pc:chgData name="Dana Juriew" userId="67b725f7-550b-49a5-acab-4a46faaf8be3" providerId="ADAL" clId="{F046974F-B760-44DA-88D7-EA731B41E2E7}" dt="2026-04-22T02:11:25.620" v="1530" actId="20577"/>
        <pc:sldMkLst>
          <pc:docMk/>
          <pc:sldMk cId="1895660669" sldId="272"/>
        </pc:sldMkLst>
        <pc:spChg chg="mod">
          <ac:chgData name="Dana Juriew" userId="67b725f7-550b-49a5-acab-4a46faaf8be3" providerId="ADAL" clId="{F046974F-B760-44DA-88D7-EA731B41E2E7}" dt="2026-04-22T02:09:55.356" v="1254" actId="20577"/>
          <ac:spMkLst>
            <pc:docMk/>
            <pc:sldMk cId="1895660669" sldId="272"/>
            <ac:spMk id="2" creationId="{77E4C2BA-337C-01C0-A152-1D33E986CD17}"/>
          </ac:spMkLst>
        </pc:spChg>
        <pc:spChg chg="mod">
          <ac:chgData name="Dana Juriew" userId="67b725f7-550b-49a5-acab-4a46faaf8be3" providerId="ADAL" clId="{F046974F-B760-44DA-88D7-EA731B41E2E7}" dt="2026-04-22T02:11:25.620" v="1530" actId="20577"/>
          <ac:spMkLst>
            <pc:docMk/>
            <pc:sldMk cId="1895660669" sldId="272"/>
            <ac:spMk id="3" creationId="{613CA00A-84BA-2454-2F7C-6BC640F2CF56}"/>
          </ac:spMkLst>
        </pc:spChg>
      </pc:sldChg>
      <pc:sldChg chg="modSp new mod">
        <pc:chgData name="Dana Juriew" userId="67b725f7-550b-49a5-acab-4a46faaf8be3" providerId="ADAL" clId="{F046974F-B760-44DA-88D7-EA731B41E2E7}" dt="2026-04-22T16:34:48.597" v="3066" actId="20577"/>
        <pc:sldMkLst>
          <pc:docMk/>
          <pc:sldMk cId="342315023" sldId="273"/>
        </pc:sldMkLst>
        <pc:spChg chg="mod">
          <ac:chgData name="Dana Juriew" userId="67b725f7-550b-49a5-acab-4a46faaf8be3" providerId="ADAL" clId="{F046974F-B760-44DA-88D7-EA731B41E2E7}" dt="2026-04-22T02:50:20.539" v="3003" actId="20577"/>
          <ac:spMkLst>
            <pc:docMk/>
            <pc:sldMk cId="342315023" sldId="273"/>
            <ac:spMk id="2" creationId="{884D573A-5053-23E4-6770-3A974FF00DB1}"/>
          </ac:spMkLst>
        </pc:spChg>
        <pc:spChg chg="mod">
          <ac:chgData name="Dana Juriew" userId="67b725f7-550b-49a5-acab-4a46faaf8be3" providerId="ADAL" clId="{F046974F-B760-44DA-88D7-EA731B41E2E7}" dt="2026-04-22T16:34:48.597" v="3066" actId="20577"/>
          <ac:spMkLst>
            <pc:docMk/>
            <pc:sldMk cId="342315023" sldId="273"/>
            <ac:spMk id="3" creationId="{60A6D69C-BFD6-E944-26CF-48BC8A9B648F}"/>
          </ac:spMkLst>
        </pc:spChg>
      </pc:sldChg>
      <pc:sldChg chg="modSp new mod">
        <pc:chgData name="Dana Juriew" userId="67b725f7-550b-49a5-acab-4a46faaf8be3" providerId="ADAL" clId="{F046974F-B760-44DA-88D7-EA731B41E2E7}" dt="2026-04-22T02:28:15.657" v="2364" actId="20577"/>
        <pc:sldMkLst>
          <pc:docMk/>
          <pc:sldMk cId="849199607" sldId="274"/>
        </pc:sldMkLst>
        <pc:spChg chg="mod">
          <ac:chgData name="Dana Juriew" userId="67b725f7-550b-49a5-acab-4a46faaf8be3" providerId="ADAL" clId="{F046974F-B760-44DA-88D7-EA731B41E2E7}" dt="2026-04-22T02:23:39.206" v="2318" actId="20577"/>
          <ac:spMkLst>
            <pc:docMk/>
            <pc:sldMk cId="849199607" sldId="274"/>
            <ac:spMk id="2" creationId="{E14E8642-F558-427B-AA37-E26E3FFCE4F9}"/>
          </ac:spMkLst>
        </pc:spChg>
        <pc:spChg chg="mod">
          <ac:chgData name="Dana Juriew" userId="67b725f7-550b-49a5-acab-4a46faaf8be3" providerId="ADAL" clId="{F046974F-B760-44DA-88D7-EA731B41E2E7}" dt="2026-04-22T02:28:15.657" v="2364" actId="20577"/>
          <ac:spMkLst>
            <pc:docMk/>
            <pc:sldMk cId="849199607" sldId="274"/>
            <ac:spMk id="3" creationId="{86DD77BD-1075-181B-CE75-33225E46E0AB}"/>
          </ac:spMkLst>
        </pc:spChg>
      </pc:sldChg>
      <pc:sldChg chg="modSp new mod modNotesTx">
        <pc:chgData name="Dana Juriew" userId="67b725f7-550b-49a5-acab-4a46faaf8be3" providerId="ADAL" clId="{F046974F-B760-44DA-88D7-EA731B41E2E7}" dt="2026-04-22T02:49:52.036" v="2996" actId="20577"/>
        <pc:sldMkLst>
          <pc:docMk/>
          <pc:sldMk cId="1996051479" sldId="275"/>
        </pc:sldMkLst>
        <pc:spChg chg="mod">
          <ac:chgData name="Dana Juriew" userId="67b725f7-550b-49a5-acab-4a46faaf8be3" providerId="ADAL" clId="{F046974F-B760-44DA-88D7-EA731B41E2E7}" dt="2026-04-22T02:40:27.322" v="2701" actId="20577"/>
          <ac:spMkLst>
            <pc:docMk/>
            <pc:sldMk cId="1996051479" sldId="275"/>
            <ac:spMk id="2" creationId="{EF9641E6-FA1D-EC14-018C-46DE0C3BD814}"/>
          </ac:spMkLst>
        </pc:spChg>
        <pc:spChg chg="mod">
          <ac:chgData name="Dana Juriew" userId="67b725f7-550b-49a5-acab-4a46faaf8be3" providerId="ADAL" clId="{F046974F-B760-44DA-88D7-EA731B41E2E7}" dt="2026-04-22T02:49:52.036" v="2996" actId="20577"/>
          <ac:spMkLst>
            <pc:docMk/>
            <pc:sldMk cId="1996051479" sldId="275"/>
            <ac:spMk id="3" creationId="{60443A57-8A8C-02D5-D895-959BC40F83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73C9C-8560-4C65-A0C8-C00CB23A418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96D59-DEEB-43C6-BCD8-A1E145EA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96D59-DEEB-43C6-BCD8-A1E145EA31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96D59-DEEB-43C6-BCD8-A1E145EA31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let them talk to you about their personal lives if they initiate the conversation, otherwise, please don’t ask.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96D59-DEEB-43C6-BCD8-A1E145EA31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96D59-DEEB-43C6-BCD8-A1E145EA31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6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2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24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0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34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6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17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5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7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9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0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8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6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9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ine.com/Product/Detail/S-133R/Totes-Plastic-Storage-Boxes/Space-Age-Totes-18-x-13-x-12-Red?pricode=WB4107&amp;utm_source=Bing&amp;utm_medium=pla&amp;utm_term=S-133R&amp;utm_campaign=Bins%2Band%2BTotes&amp;utm_source=Bing&amp;utm_medium=pla&amp;utm_term=S-133R&amp;utm_campaign=Bins%2Band%2BTotes&amp;ad_group_id=1249046511720902&amp;msclkid=d41655f66a5f122571743c1e45ba9a0c" TargetMode="External"/><Relationship Id="rId2" Type="http://schemas.openxmlformats.org/officeDocument/2006/relationships/hyperlink" Target="https://www.orientaltrading.com/14-3-4-x-17-1-4-personalized-large-neon-canvas-drawstring-backpacks-12-pc--a2-13798135.fltr?keyword=backpacks&amp;rl=SEARCH_RESULTS&amp;rm=RESULT_LIST&amp;rt=GRID_ITEM&amp;rp=2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gcsctn.org/library-volunteers-spark-a-lifelong-love-of-reading-in-spring-hills-youth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9AB2-0C65-4F1F-3ACF-E71F3A1D8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394" y="1913467"/>
            <a:ext cx="7534141" cy="1515533"/>
          </a:xfrm>
        </p:spPr>
        <p:txBody>
          <a:bodyPr/>
          <a:lstStyle/>
          <a:p>
            <a:br>
              <a:rPr lang="en-US" sz="4000" dirty="0"/>
            </a:br>
            <a:r>
              <a:rPr lang="en-US" sz="4000" dirty="0"/>
              <a:t>Public Library Partners with Schools to Pump Up Lexile Levels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E5121-499F-BDAA-3E00-34025B1F0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883" y="3837901"/>
            <a:ext cx="6815669" cy="1320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Dana Juriew</a:t>
            </a:r>
          </a:p>
          <a:p>
            <a:r>
              <a:rPr lang="en-US" dirty="0"/>
              <a:t>Spring Hill Public Library Director</a:t>
            </a:r>
          </a:p>
          <a:p>
            <a:r>
              <a:rPr lang="en-US" dirty="0"/>
              <a:t>Knoxville Convention Center 300B</a:t>
            </a:r>
          </a:p>
          <a:p>
            <a:r>
              <a:rPr lang="en-US" dirty="0"/>
              <a:t>April 22, 2026 1:10 pm</a:t>
            </a:r>
          </a:p>
        </p:txBody>
      </p:sp>
    </p:spTree>
    <p:extLst>
      <p:ext uri="{BB962C8B-B14F-4D97-AF65-F5344CB8AC3E}">
        <p14:creationId xmlns:p14="http://schemas.microsoft.com/office/powerpoint/2010/main" val="242305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626A-8C5C-4613-BE1D-46186261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17899"/>
            <a:ext cx="9601196" cy="1303867"/>
          </a:xfrm>
        </p:spPr>
        <p:txBody>
          <a:bodyPr/>
          <a:lstStyle/>
          <a:p>
            <a:r>
              <a:rPr lang="en-US" dirty="0"/>
              <a:t>Your challenges: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6D07-BE90-4D4D-9C97-04916AC3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821766"/>
            <a:ext cx="10180320" cy="3850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are here to boost the confidence and morale of this student. Making comparisons is not healthy in this moment.</a:t>
            </a:r>
          </a:p>
          <a:p>
            <a:r>
              <a:rPr lang="en-US" dirty="0"/>
              <a:t>Therefore, you may not talk about your grandchildren, or any other children than the one in front of you.     Do not even say, “My grandchild was a reluctant reader too, but…”</a:t>
            </a:r>
          </a:p>
          <a:p>
            <a:r>
              <a:rPr lang="en-US" dirty="0"/>
              <a:t>Do not ask if the child’s guardians read to them at home, or if they read aloud to their guardian. It just might not be feasible in their situation. </a:t>
            </a:r>
          </a:p>
          <a:p>
            <a:pPr marL="0" indent="0" algn="ctr">
              <a:buNone/>
            </a:pPr>
            <a:r>
              <a:rPr lang="en-US" b="1" i="1" dirty="0"/>
              <a:t>You are fulfilling that role and we are grateful!</a:t>
            </a:r>
            <a:endParaRPr lang="en-US" b="1" dirty="0"/>
          </a:p>
          <a:p>
            <a:r>
              <a:rPr lang="en-US" dirty="0"/>
              <a:t>For an hour you are the center of each other’s world. This is why continued attendance is important. </a:t>
            </a:r>
          </a:p>
          <a:p>
            <a:pPr marL="0" indent="0" algn="ctr">
              <a:buNone/>
            </a:pPr>
            <a:r>
              <a:rPr lang="en-US" b="1" i="1" dirty="0"/>
              <a:t>They will look forward to seeing YOU!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6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CCB8-1819-4C9D-9956-4F3E489A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or Sub?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C9571-B3B5-430F-BE4D-B9685B22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commitment requires a half-hour to an hour each week (Wednesdays at 4 pm) from February to the beginning of April.</a:t>
            </a:r>
          </a:p>
          <a:p>
            <a:r>
              <a:rPr lang="en-US" dirty="0"/>
              <a:t>Subs will fill in for you as needed!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988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F749-7107-474D-AD46-71CF0D88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D2E9E-070F-46F5-9EB0-F11AAECE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5031913"/>
            <a:ext cx="8158690" cy="9545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hild reading">
            <a:extLst>
              <a:ext uri="{FF2B5EF4-FFF2-40B4-BE49-F238E27FC236}">
                <a16:creationId xmlns:a16="http://schemas.microsoft.com/office/drawing/2014/main" id="{039DDB27-BDE8-4351-8865-D4B3AE85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57612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5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9078-3E09-5E46-89F1-F61E5644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original plan, and what really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40126-08BC-80BE-56BC-845D35B9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administrators, both in schools and at district</a:t>
            </a:r>
          </a:p>
          <a:p>
            <a:r>
              <a:rPr lang="en-US" dirty="0"/>
              <a:t>Present pilot program for inclusion during intervention or enrichment time</a:t>
            </a:r>
          </a:p>
          <a:p>
            <a:r>
              <a:rPr lang="en-US" dirty="0"/>
              <a:t>Have access to </a:t>
            </a:r>
            <a:r>
              <a:rPr lang="en-US" dirty="0" err="1"/>
              <a:t>lexile</a:t>
            </a:r>
            <a:r>
              <a:rPr lang="en-US" dirty="0"/>
              <a:t> levels at beginning and end of program</a:t>
            </a:r>
          </a:p>
          <a:p>
            <a:r>
              <a:rPr lang="en-US" dirty="0"/>
              <a:t>Evaluate program and processes</a:t>
            </a:r>
          </a:p>
          <a:p>
            <a:r>
              <a:rPr lang="en-US" dirty="0"/>
              <a:t>Repeat and replicate</a:t>
            </a:r>
          </a:p>
          <a:p>
            <a:r>
              <a:rPr lang="en-US" dirty="0"/>
              <a:t>Give in and give up?                                                            WALLS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BA08-5FE7-0AF1-9015-ACE692BF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of Partnering, or Partnering with 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9C4C-43DD-EB8F-40BF-EBEC954D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Boys &amp; Girls Club parents were looking for more academic programming</a:t>
            </a:r>
          </a:p>
          <a:p>
            <a:r>
              <a:rPr lang="en-US" dirty="0"/>
              <a:t>BGC has structure in place, takes care of discipline and focus</a:t>
            </a:r>
          </a:p>
          <a:p>
            <a:r>
              <a:rPr lang="en-US" dirty="0"/>
              <a:t>BGC does background checks and covers general liability</a:t>
            </a:r>
          </a:p>
          <a:p>
            <a:r>
              <a:rPr lang="en-US" dirty="0"/>
              <a:t>BGC has funds that can be used if needed</a:t>
            </a:r>
          </a:p>
          <a:p>
            <a:r>
              <a:rPr lang="en-US" dirty="0"/>
              <a:t>BGC can provide volunteers                               </a:t>
            </a:r>
            <a:br>
              <a:rPr lang="en-US" dirty="0"/>
            </a:br>
            <a:r>
              <a:rPr lang="en-US" dirty="0"/>
              <a:t>												BGC=</a:t>
            </a:r>
            <a:r>
              <a:rPr lang="en-US" dirty="0" err="1"/>
              <a:t>BridGeConstructed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41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C2BA-337C-01C0-A152-1D33E986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A00A-84BA-2454-2F7C-6BC640F2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BGC lost access to </a:t>
            </a:r>
            <a:r>
              <a:rPr lang="en-US" dirty="0" err="1"/>
              <a:t>lexile</a:t>
            </a:r>
            <a:r>
              <a:rPr lang="en-US" dirty="0"/>
              <a:t> data</a:t>
            </a:r>
          </a:p>
          <a:p>
            <a:r>
              <a:rPr lang="en-US" dirty="0"/>
              <a:t>BGC was not granted access to the school library</a:t>
            </a:r>
          </a:p>
          <a:p>
            <a:r>
              <a:rPr lang="en-US" dirty="0"/>
              <a:t>Program limited to only Club Kids, not all who are needing intervention</a:t>
            </a:r>
          </a:p>
        </p:txBody>
      </p:sp>
    </p:spTree>
    <p:extLst>
      <p:ext uri="{BB962C8B-B14F-4D97-AF65-F5344CB8AC3E}">
        <p14:creationId xmlns:p14="http://schemas.microsoft.com/office/powerpoint/2010/main" val="189566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573A-5053-23E4-6770-3A974FF0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Lemonade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D69C-BFD6-E944-26CF-48BC8A9B6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short on volunteers, convert super readers into teacher helpers</a:t>
            </a:r>
          </a:p>
          <a:p>
            <a:r>
              <a:rPr lang="en-US" dirty="0"/>
              <a:t>Bringing the public library to the school sells the big library as a resource</a:t>
            </a:r>
          </a:p>
          <a:p>
            <a:r>
              <a:rPr lang="en-US" dirty="0"/>
              <a:t>Loss of </a:t>
            </a:r>
            <a:r>
              <a:rPr lang="en-US" dirty="0" err="1"/>
              <a:t>lexile</a:t>
            </a:r>
            <a:r>
              <a:rPr lang="en-US" dirty="0"/>
              <a:t> data removes any hope of scientific study (YAY! and phew)</a:t>
            </a:r>
          </a:p>
          <a:p>
            <a:r>
              <a:rPr lang="en-US" dirty="0"/>
              <a:t>Materials required are cheap</a:t>
            </a:r>
          </a:p>
          <a:p>
            <a:pPr lvl="1"/>
            <a:r>
              <a:rPr lang="en-US" dirty="0"/>
              <a:t>Books are free</a:t>
            </a:r>
          </a:p>
          <a:p>
            <a:pPr lvl="1"/>
            <a:r>
              <a:rPr lang="en-US" dirty="0"/>
              <a:t>Labor is free</a:t>
            </a:r>
          </a:p>
          <a:p>
            <a:pPr lvl="1"/>
            <a:r>
              <a:rPr lang="en-US" dirty="0"/>
              <a:t>Backpacks and folders are cheap -- donations are welcome!</a:t>
            </a:r>
          </a:p>
        </p:txBody>
      </p:sp>
    </p:spTree>
    <p:extLst>
      <p:ext uri="{BB962C8B-B14F-4D97-AF65-F5344CB8AC3E}">
        <p14:creationId xmlns:p14="http://schemas.microsoft.com/office/powerpoint/2010/main" val="34231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1352-2595-5843-8B21-2A08B216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3103-66F8-00F1-EAFE-6D5EC0B4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14 3/4" x 17 1/4" Personalized Large Neon Canvas Drawstring Backpacks - 12 Pc. | Oriental Trading</a:t>
            </a:r>
            <a:endParaRPr lang="en-US" dirty="0"/>
          </a:p>
          <a:p>
            <a:r>
              <a:rPr lang="en-US" dirty="0">
                <a:hlinkClick r:id="rId3"/>
              </a:rPr>
              <a:t>Space Age Totes - 18 x 13 x 12", Red S-133R – ULINE</a:t>
            </a:r>
            <a:endParaRPr lang="en-US" dirty="0"/>
          </a:p>
          <a:p>
            <a:r>
              <a:rPr lang="en-US" dirty="0"/>
              <a:t>Plastic folders with pockets</a:t>
            </a:r>
          </a:p>
          <a:p>
            <a:r>
              <a:rPr lang="en-US" dirty="0"/>
              <a:t>Plastic name badges</a:t>
            </a:r>
          </a:p>
          <a:p>
            <a:r>
              <a:rPr lang="en-US" dirty="0"/>
              <a:t>*Library cards – limited access without parental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8642-F558-427B-AA37-E26E3FFC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77BD-1075-181B-CE75-33225E46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Library Volunteers Spark a Lifelong Love of Reading in Spring Hill’s Youth  - boys &amp; girls clubs of south central Tennessee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sz="4400" dirty="0"/>
              <a:t>Thank you, again!</a:t>
            </a:r>
            <a:r>
              <a:rPr lang="en-US" sz="4400" dirty="0">
                <a:hlinkClick r:id="rId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9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41E6-FA1D-EC14-018C-46DE0C3B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3A57-8A8C-02D5-D895-959BC40F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Krashen, Stephen D. “School Libraries, Public Libraries and the NAEP Reading Scores.” </a:t>
            </a:r>
            <a:r>
              <a:rPr lang="en-US" i="1" dirty="0"/>
              <a:t>School Library Media Quarterly, </a:t>
            </a:r>
            <a:r>
              <a:rPr lang="en-US" dirty="0"/>
              <a:t>Summer 1995, pp. 235-237.</a:t>
            </a:r>
          </a:p>
          <a:p>
            <a:r>
              <a:rPr lang="en-US" dirty="0"/>
              <a:t>Krashen, Stephen. “Reader Reply.” </a:t>
            </a:r>
            <a:r>
              <a:rPr lang="en-US" i="1" dirty="0"/>
              <a:t>School Administrator, </a:t>
            </a:r>
            <a:r>
              <a:rPr lang="en-US" dirty="0"/>
              <a:t>March 2020. p. 4.</a:t>
            </a:r>
          </a:p>
          <a:p>
            <a:r>
              <a:rPr lang="en-US" dirty="0"/>
              <a:t>McQuillan, Jeff. “Reader Reply.” </a:t>
            </a:r>
            <a:r>
              <a:rPr lang="en-US" i="1" dirty="0"/>
              <a:t>School Administrator, </a:t>
            </a:r>
            <a:r>
              <a:rPr lang="en-US" dirty="0"/>
              <a:t>March 2020, p. 4.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Both of these researchers deserve a deeper dive into their relaxed approaches to literacy in general.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5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4A3E4-FC32-D3E9-B252-47C8D8C7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51215-703A-E351-193F-EC30C7E4D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Walk-through of Volunteer Orientation</a:t>
            </a:r>
          </a:p>
          <a:p>
            <a:r>
              <a:rPr lang="en-US" dirty="0"/>
              <a:t>Pros and cons of working with a partner agency</a:t>
            </a:r>
          </a:p>
          <a:p>
            <a:r>
              <a:rPr lang="en-US" dirty="0"/>
              <a:t>Materials needed</a:t>
            </a:r>
          </a:p>
          <a:p>
            <a:r>
              <a:rPr lang="en-US" dirty="0"/>
              <a:t>Recruitment methods</a:t>
            </a:r>
          </a:p>
          <a:p>
            <a:r>
              <a:rPr lang="en-US" dirty="0"/>
              <a:t>Q&amp;A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8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9A23-2EEC-49E8-8137-739F12AC6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Spring Hill Elementary School</a:t>
            </a:r>
            <a:br>
              <a:rPr lang="en-US" dirty="0"/>
            </a:br>
            <a:r>
              <a:rPr lang="en-US" dirty="0"/>
              <a:t>Raider Readers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95553-0ECA-4B54-B073-23869FDCF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Spring Hill Public Library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Boys &amp; Girls Clubs of Southcentral Tennessee</a:t>
            </a:r>
          </a:p>
          <a:p>
            <a:r>
              <a:rPr lang="en-US" sz="1300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35892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6D5A-9174-4C75-805B-BB029176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for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0B42-41B6-4D49-AF63-15B806134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Lori of </a:t>
            </a:r>
            <a:r>
              <a:rPr lang="en-US" dirty="0" err="1"/>
              <a:t>Laketon</a:t>
            </a:r>
            <a:endParaRPr lang="en-US" dirty="0"/>
          </a:p>
          <a:p>
            <a:r>
              <a:rPr lang="en-US" dirty="0"/>
              <a:t>Dana and Destiny … and Down Days</a:t>
            </a:r>
          </a:p>
          <a:p>
            <a:r>
              <a:rPr lang="en-US" dirty="0"/>
              <a:t>Two dudes and lots of “</a:t>
            </a:r>
            <a:r>
              <a:rPr lang="en-US" dirty="0" err="1"/>
              <a:t>Buddy”s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4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0CAC-E7C7-466A-84E3-4DE2E962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 Voluntary Reading </a:t>
            </a:r>
            <a:br>
              <a:rPr lang="en-US" dirty="0"/>
            </a:br>
            <a:r>
              <a:rPr lang="en-US" dirty="0"/>
              <a:t>(Krashen &amp; McQuillan)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003EB-BEB1-451B-AF1B-56CDE9F1B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read more when they have more access to books. The more access the child has, the better the child’s reading ability.</a:t>
            </a:r>
          </a:p>
          <a:p>
            <a:r>
              <a:rPr lang="en-US" dirty="0"/>
              <a:t>The best predictor of performance on tests in which children have to understand what they read is how much self-selected reading they have done.</a:t>
            </a:r>
          </a:p>
          <a:p>
            <a:r>
              <a:rPr lang="en-US" dirty="0"/>
              <a:t>Children can acquire more than a third of their academic vocabulary by reading a million words of light fiction.</a:t>
            </a:r>
          </a:p>
          <a:p>
            <a:pPr lvl="1"/>
            <a:r>
              <a:rPr lang="en-US" dirty="0"/>
              <a:t>Children who read 30 minutes a day can do that in less than a year.</a:t>
            </a:r>
          </a:p>
        </p:txBody>
      </p:sp>
    </p:spTree>
    <p:extLst>
      <p:ext uri="{BB962C8B-B14F-4D97-AF65-F5344CB8AC3E}">
        <p14:creationId xmlns:p14="http://schemas.microsoft.com/office/powerpoint/2010/main" val="414710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E46B-4BC5-4874-BE6E-85A923A6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merely here to facilitate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85F56-6213-4BA4-84C9-3AA0B465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job is to get kids interested in and excited about reading.</a:t>
            </a:r>
          </a:p>
          <a:p>
            <a:r>
              <a:rPr lang="en-US" dirty="0"/>
              <a:t>We do this by building their confidence in their reading abilities. </a:t>
            </a:r>
          </a:p>
          <a:p>
            <a:r>
              <a:rPr lang="en-US" dirty="0"/>
              <a:t>We challenge them to try new things, while also letting them enjoy comfort reading.</a:t>
            </a:r>
          </a:p>
          <a:p>
            <a:r>
              <a:rPr lang="en-US" dirty="0"/>
              <a:t>We are a sounding board for their reactions, impressions and feelings, as well as their comprehension. (Hint: It’s all tied together!)</a:t>
            </a:r>
          </a:p>
        </p:txBody>
      </p:sp>
    </p:spTree>
    <p:extLst>
      <p:ext uri="{BB962C8B-B14F-4D97-AF65-F5344CB8AC3E}">
        <p14:creationId xmlns:p14="http://schemas.microsoft.com/office/powerpoint/2010/main" val="382265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1659-1055-4371-ADFB-9CDF840E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</a:t>
            </a:r>
            <a:r>
              <a:rPr lang="en-US" dirty="0" err="1"/>
              <a:t>Ws</a:t>
            </a:r>
            <a:r>
              <a:rPr lang="en-US" dirty="0"/>
              <a:t> for comprehension</a:t>
            </a:r>
            <a:br>
              <a:rPr lang="en-US" dirty="0"/>
            </a:br>
            <a:r>
              <a:rPr lang="en-US" dirty="0"/>
              <a:t>for Reluctant Readers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6280-A061-45CB-A7D5-6C903F7C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Who are the main characters? </a:t>
            </a:r>
            <a:r>
              <a:rPr lang="en-US" sz="9600" i="1" dirty="0"/>
              <a:t>I don’t remember</a:t>
            </a:r>
            <a:r>
              <a:rPr lang="en-US" sz="9600" dirty="0"/>
              <a:t>. </a:t>
            </a:r>
            <a:br>
              <a:rPr lang="en-US" sz="9600" dirty="0"/>
            </a:br>
            <a:r>
              <a:rPr lang="en-US" sz="9600" dirty="0"/>
              <a:t>Who was your favorite character? Did he have any friends?</a:t>
            </a:r>
          </a:p>
          <a:p>
            <a:r>
              <a:rPr lang="en-US" sz="9600" dirty="0"/>
              <a:t>What happened in the story? </a:t>
            </a:r>
            <a:r>
              <a:rPr lang="en-US" sz="9600" i="1" dirty="0"/>
              <a:t>I don’t remember</a:t>
            </a:r>
            <a:r>
              <a:rPr lang="en-US" sz="9600" dirty="0"/>
              <a:t>. </a:t>
            </a:r>
            <a:br>
              <a:rPr lang="en-US" sz="9600" dirty="0"/>
            </a:br>
            <a:r>
              <a:rPr lang="en-US" sz="9600" dirty="0"/>
              <a:t>What was your favorite part of the story? </a:t>
            </a:r>
            <a:r>
              <a:rPr lang="en-US" sz="9600" i="1" dirty="0"/>
              <a:t>I didn’t like it. It was boring. </a:t>
            </a:r>
            <a:br>
              <a:rPr lang="en-US" sz="9600" i="1" dirty="0"/>
            </a:br>
            <a:r>
              <a:rPr lang="en-US" sz="9600" dirty="0"/>
              <a:t>What made it boring? What would have made it better?</a:t>
            </a:r>
          </a:p>
          <a:p>
            <a:r>
              <a:rPr lang="en-US" sz="9600" dirty="0"/>
              <a:t>What do you think your character learned during the story? {</a:t>
            </a:r>
            <a:r>
              <a:rPr lang="en-US" sz="9600" i="1" dirty="0"/>
              <a:t>Shrug.}</a:t>
            </a:r>
            <a:br>
              <a:rPr lang="en-US" sz="9600" dirty="0"/>
            </a:br>
            <a:r>
              <a:rPr lang="en-US" sz="9600" dirty="0"/>
              <a:t>How did they react when ______happened? Why did they do that?</a:t>
            </a:r>
          </a:p>
          <a:p>
            <a:r>
              <a:rPr lang="en-US" sz="9600" dirty="0"/>
              <a:t>When did the story take place?  Where did the story take place? </a:t>
            </a:r>
          </a:p>
          <a:p>
            <a:r>
              <a:rPr lang="en-US" sz="9600" dirty="0"/>
              <a:t>Draw a picture from the 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7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E37B-9BE5-4F94-9A69-3F4A9FFB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Self-selection of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84295-E62B-404B-83E6-540E43B6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Continually discuss which books or types of books might interest the child.</a:t>
            </a:r>
          </a:p>
          <a:p>
            <a:pPr lvl="1"/>
            <a:r>
              <a:rPr lang="en-US" dirty="0"/>
              <a:t>Do not worry about their reading </a:t>
            </a:r>
            <a:r>
              <a:rPr lang="en-US" dirty="0" err="1"/>
              <a:t>lexile</a:t>
            </a:r>
            <a:r>
              <a:rPr lang="en-US" dirty="0"/>
              <a:t> level.</a:t>
            </a:r>
          </a:p>
          <a:p>
            <a:pPr lvl="1"/>
            <a:r>
              <a:rPr lang="en-US" dirty="0"/>
              <a:t>Comfort reading is more than okay!</a:t>
            </a:r>
          </a:p>
          <a:p>
            <a:r>
              <a:rPr lang="en-US" dirty="0"/>
              <a:t>Make notes and suggestions in your folder to help Dana select titles for your student.</a:t>
            </a:r>
          </a:p>
          <a:p>
            <a:pPr lvl="1"/>
            <a:r>
              <a:rPr lang="en-US" dirty="0"/>
              <a:t>Titles, authors, series, subjects, styles or genres</a:t>
            </a:r>
          </a:p>
        </p:txBody>
      </p:sp>
    </p:spTree>
    <p:extLst>
      <p:ext uri="{BB962C8B-B14F-4D97-AF65-F5344CB8AC3E}">
        <p14:creationId xmlns:p14="http://schemas.microsoft.com/office/powerpoint/2010/main" val="148994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952D-2870-4BD1-BCBE-D2A58A7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Tell us about your children or grandchildren</a:t>
            </a:r>
            <a:br>
              <a:rPr lang="en-US" dirty="0"/>
            </a:br>
            <a:r>
              <a:rPr lang="en-US" dirty="0"/>
              <a:t>and their early reading experiences</a:t>
            </a:r>
          </a:p>
        </p:txBody>
      </p:sp>
      <p:pic>
        <p:nvPicPr>
          <p:cNvPr id="1026" name="Picture 2" descr="Is Retiring Where Your Grandchildren Live a Good Move? | myLifeSite Blog">
            <a:extLst>
              <a:ext uri="{FF2B5EF4-FFF2-40B4-BE49-F238E27FC236}">
                <a16:creationId xmlns:a16="http://schemas.microsoft.com/office/drawing/2014/main" id="{CB633657-0F42-47C2-A478-7F6804BC6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679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 a Grandchild Entitled to Inheritance? | Burner Law Group">
            <a:extLst>
              <a:ext uri="{FF2B5EF4-FFF2-40B4-BE49-F238E27FC236}">
                <a16:creationId xmlns:a16="http://schemas.microsoft.com/office/drawing/2014/main" id="{9F24963F-3752-44C6-BBD7-DEE8F85A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46" y="25193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Grandparents Should Read to Their Grandchildren">
            <a:extLst>
              <a:ext uri="{FF2B5EF4-FFF2-40B4-BE49-F238E27FC236}">
                <a16:creationId xmlns:a16="http://schemas.microsoft.com/office/drawing/2014/main" id="{C69A0192-B2D6-4585-838D-928ECAE1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1" y="4444368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EF5043-3B97-4613-8984-D2DBE395B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94" y="4377694"/>
            <a:ext cx="2657475" cy="1724025"/>
          </a:xfrm>
          <a:prstGeom prst="rect">
            <a:avLst/>
          </a:prstGeom>
        </p:spPr>
      </p:pic>
      <p:pic>
        <p:nvPicPr>
          <p:cNvPr id="1034" name="Picture 10" descr="6 Tips to Connect With Your Grandkids Through Books">
            <a:extLst>
              <a:ext uri="{FF2B5EF4-FFF2-40B4-BE49-F238E27FC236}">
                <a16:creationId xmlns:a16="http://schemas.microsoft.com/office/drawing/2014/main" id="{0A89E903-2A7B-43D8-B5B2-04889B90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1" y="2519364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mb.io - Insane Clown Poppy">
            <a:extLst>
              <a:ext uri="{FF2B5EF4-FFF2-40B4-BE49-F238E27FC236}">
                <a16:creationId xmlns:a16="http://schemas.microsoft.com/office/drawing/2014/main" id="{5B49949D-D0AF-483E-B916-0A22F5A70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45" y="42919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14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79B06AE3FF4E89F8922F8074CCC1" ma:contentTypeVersion="14" ma:contentTypeDescription="Create a new document." ma:contentTypeScope="" ma:versionID="9ef7348ebc47e159a8a87a2f424fdf3f">
  <xsd:schema xmlns:xsd="http://www.w3.org/2001/XMLSchema" xmlns:xs="http://www.w3.org/2001/XMLSchema" xmlns:p="http://schemas.microsoft.com/office/2006/metadata/properties" xmlns:ns3="73e16444-1736-43cb-ad76-529ed2a6a95f" xmlns:ns4="9d4a7116-38d1-484f-99a9-679e042b34a5" targetNamespace="http://schemas.microsoft.com/office/2006/metadata/properties" ma:root="true" ma:fieldsID="fae82d92b08805a49da77e7dc4366f8a" ns3:_="" ns4:_="">
    <xsd:import namespace="73e16444-1736-43cb-ad76-529ed2a6a95f"/>
    <xsd:import namespace="9d4a7116-38d1-484f-99a9-679e042b34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16444-1736-43cb-ad76-529ed2a6a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a7116-38d1-484f-99a9-679e042b34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e16444-1736-43cb-ad76-529ed2a6a95f" xsi:nil="true"/>
  </documentManagement>
</p:properties>
</file>

<file path=customXml/itemProps1.xml><?xml version="1.0" encoding="utf-8"?>
<ds:datastoreItem xmlns:ds="http://schemas.openxmlformats.org/officeDocument/2006/customXml" ds:itemID="{5CB330F6-5FEE-432B-9159-BBA737BB7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54CF34-8AC0-46A4-8100-54CF76BAE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16444-1736-43cb-ad76-529ed2a6a95f"/>
    <ds:schemaRef ds:uri="9d4a7116-38d1-484f-99a9-679e042b34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5A480-62D3-4CE6-92BF-EFD5A1B748B1}">
  <ds:schemaRefs>
    <ds:schemaRef ds:uri="9d4a7116-38d1-484f-99a9-679e042b34a5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73e16444-1736-43cb-ad76-529ed2a6a95f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9428</TotalTime>
  <Words>1044</Words>
  <Application>Microsoft Office PowerPoint</Application>
  <PresentationFormat>Widescreen</PresentationFormat>
  <Paragraphs>102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 Public Library Partners with Schools to Pump Up Lexile Levels</vt:lpstr>
      <vt:lpstr>Today’s Agenda</vt:lpstr>
      <vt:lpstr>Spring Hill Elementary School Raider Readers</vt:lpstr>
      <vt:lpstr>Inspiration for the program</vt:lpstr>
      <vt:lpstr>Free Voluntary Reading  (Krashen &amp; McQuillan)</vt:lpstr>
      <vt:lpstr>We are merely here to facilitate this!</vt:lpstr>
      <vt:lpstr>5 Ws for comprehension for Reluctant Readers</vt:lpstr>
      <vt:lpstr>Self-selection of titles</vt:lpstr>
      <vt:lpstr>Tell us about your children or grandchildren and their early reading experiences</vt:lpstr>
      <vt:lpstr>Your challenges:</vt:lpstr>
      <vt:lpstr>Regular or Sub?</vt:lpstr>
      <vt:lpstr>THANK YOU!</vt:lpstr>
      <vt:lpstr>My original plan, and what really happened</vt:lpstr>
      <vt:lpstr>Pros of Partnering, or Partnering with Pros</vt:lpstr>
      <vt:lpstr>Cons </vt:lpstr>
      <vt:lpstr>Making Lemonade</vt:lpstr>
      <vt:lpstr>Materials</vt:lpstr>
      <vt:lpstr>Questions?</vt:lpstr>
      <vt:lpstr>References Provided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Raider Readers</dc:title>
  <dc:creator>Dana Juriew</dc:creator>
  <cp:lastModifiedBy>Dana Juriew</cp:lastModifiedBy>
  <cp:revision>10</cp:revision>
  <dcterms:created xsi:type="dcterms:W3CDTF">2023-10-27T20:58:30Z</dcterms:created>
  <dcterms:modified xsi:type="dcterms:W3CDTF">2026-04-22T16:34:56Z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0x010100010579B06AE3FF4E89F8922F8074CCC1</vt:lpwstr>
  </property>
</Properties>
</file>