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4"/>
    <p:sldMasterId id="214748370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Plus Jakarta Sans"/>
      <p:regular r:id="rId25"/>
      <p:bold r:id="rId26"/>
      <p:italic r:id="rId27"/>
      <p:boldItalic r:id="rId28"/>
    </p:embeddedFont>
    <p:embeddedFont>
      <p:font typeface="Inter"/>
      <p:regular r:id="rId29"/>
      <p:bold r:id="rId30"/>
      <p:italic r:id="rId31"/>
      <p:boldItalic r:id="rId32"/>
    </p:embeddedFont>
    <p:embeddedFont>
      <p:font typeface="Plus Jakarta Sans SemiBold"/>
      <p:regular r:id="rId33"/>
      <p:bold r:id="rId34"/>
      <p:italic r:id="rId35"/>
      <p:boldItalic r:id="rId36"/>
    </p:embeddedFont>
    <p:embeddedFont>
      <p:font typeface="Plus Jakarta Sans Medium"/>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lusJakartaSansMedium-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lusJakartaSans-bold.fntdata"/><Relationship Id="rId25" Type="http://schemas.openxmlformats.org/officeDocument/2006/relationships/font" Target="fonts/PlusJakartaSans-regular.fntdata"/><Relationship Id="rId28" Type="http://schemas.openxmlformats.org/officeDocument/2006/relationships/font" Target="fonts/PlusJakartaSans-boldItalic.fntdata"/><Relationship Id="rId27" Type="http://schemas.openxmlformats.org/officeDocument/2006/relationships/font" Target="fonts/PlusJakartaSans-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Inter-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italic.fntdata"/><Relationship Id="rId30" Type="http://schemas.openxmlformats.org/officeDocument/2006/relationships/font" Target="fonts/Inter-bold.fntdata"/><Relationship Id="rId11" Type="http://schemas.openxmlformats.org/officeDocument/2006/relationships/slide" Target="slides/slide5.xml"/><Relationship Id="rId33" Type="http://schemas.openxmlformats.org/officeDocument/2006/relationships/font" Target="fonts/PlusJakartaSansSemiBold-regular.fntdata"/><Relationship Id="rId10" Type="http://schemas.openxmlformats.org/officeDocument/2006/relationships/slide" Target="slides/slide4.xml"/><Relationship Id="rId32" Type="http://schemas.openxmlformats.org/officeDocument/2006/relationships/font" Target="fonts/Inter-boldItalic.fntdata"/><Relationship Id="rId13" Type="http://schemas.openxmlformats.org/officeDocument/2006/relationships/slide" Target="slides/slide7.xml"/><Relationship Id="rId35" Type="http://schemas.openxmlformats.org/officeDocument/2006/relationships/font" Target="fonts/PlusJakartaSansSemiBold-italic.fntdata"/><Relationship Id="rId12" Type="http://schemas.openxmlformats.org/officeDocument/2006/relationships/slide" Target="slides/slide6.xml"/><Relationship Id="rId34" Type="http://schemas.openxmlformats.org/officeDocument/2006/relationships/font" Target="fonts/PlusJakartaSansSemiBold-bold.fntdata"/><Relationship Id="rId15" Type="http://schemas.openxmlformats.org/officeDocument/2006/relationships/slide" Target="slides/slide9.xml"/><Relationship Id="rId37" Type="http://schemas.openxmlformats.org/officeDocument/2006/relationships/font" Target="fonts/PlusJakartaSansMedium-regular.fntdata"/><Relationship Id="rId14" Type="http://schemas.openxmlformats.org/officeDocument/2006/relationships/slide" Target="slides/slide8.xml"/><Relationship Id="rId36" Type="http://schemas.openxmlformats.org/officeDocument/2006/relationships/font" Target="fonts/PlusJakartaSansSemiBold-boldItalic.fntdata"/><Relationship Id="rId17" Type="http://schemas.openxmlformats.org/officeDocument/2006/relationships/slide" Target="slides/slide11.xml"/><Relationship Id="rId39" Type="http://schemas.openxmlformats.org/officeDocument/2006/relationships/font" Target="fonts/PlusJakartaSansMedium-italic.fntdata"/><Relationship Id="rId16" Type="http://schemas.openxmlformats.org/officeDocument/2006/relationships/slide" Target="slides/slide10.xml"/><Relationship Id="rId38" Type="http://schemas.openxmlformats.org/officeDocument/2006/relationships/font" Target="fonts/PlusJakartaSansMedium-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j.com/story/DIY-to-the-rescue-10-librarian-tested-passive-programs" TargetMode="External"/><Relationship Id="rId3" Type="http://schemas.openxmlformats.org/officeDocument/2006/relationships/hyperlink" Target="https://programminglibrarian.org/articles/reaching-teens-subversively-through-passive-programming#:~:text=Passive%20programming%20is%20a%20way%20to%20engage,*%20QR%20book%20reviews%20*%20Shelf%20talkers" TargetMode="External"/><Relationship Id="rId4" Type="http://schemas.openxmlformats.org/officeDocument/2006/relationships/hyperlink" Target="https://www.ideasforlearners.com/blog/passive-programming-in-the-middle-school-library" TargetMode="External"/><Relationship Id="rId5" Type="http://schemas.openxmlformats.org/officeDocument/2006/relationships/hyperlink" Target="http://backpocketprograms.wordpress.com" TargetMode="External"/><Relationship Id="rId6" Type="http://schemas.openxmlformats.org/officeDocument/2006/relationships/hyperlink" Target="https://programminglibrarian.org/browse-programs?search=passive" TargetMode="External"/><Relationship Id="rId7" Type="http://schemas.openxmlformats.org/officeDocument/2006/relationships/hyperlink" Target="https://expectmiraculous.com/2016/10/06/readers-advisory-quirky-questions-and-crowdsourcing-idea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86e8135e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86e8135e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d764b817b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d764b817b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activities can be incorporated into your library environment by simply transforming a small table scape into a retro library check out desk, complete with name badge, register and check out cards and stamps. We simply provided a little sign inviting patrons to play library with the materials provided. These types of activities invite our smallest patrons to pretend and cultivate a playfulness within the library.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d764b817b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d764b817b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scavenger hunts require a bit more preparation, but are wildly popular and have become highly anticipated favorites amongst our little </a:t>
            </a:r>
            <a:r>
              <a:rPr lang="en"/>
              <a:t>friends</a:t>
            </a:r>
            <a:r>
              <a:rPr lang="en"/>
              <a:t>. For this activity we provide laminated game cards with 3 characters to be marked off via dry erasers. There is a little sign at the desk that instructs the players to search for these characters, mark off them off as they find them (learning our library sections as they go) and then turning the card in for a treasure chest prize. Many of these scavenger hunts celebrate national holidays or events.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d764b817b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d764b817b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make and take type galleries encourage a safe and easy way for patrons to interact with one another while preserving their privacy. These are wonderful tools that require initial setup, but reap a tremendous return in patron activity and appreciation.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d764b817b2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d764b817b2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these creative activities we provide a table with 3 different crafts and all the supplies to create them. The table is set up from open to close and has materials, an example and a little instruction guide for each craft. These are available for patrons to make at their convenience and come in really handy during high traffic times like Spring and Fall Breaks.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86e8135e2f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86e8135e2f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d863bbfaf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3d863bbfaf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d863bbfaf9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3d863bbfaf9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86e8135e2f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86e8135e2f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Sources: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Lisa Bubert, </a:t>
            </a:r>
            <a:r>
              <a:rPr lang="en" u="sng">
                <a:solidFill>
                  <a:srgbClr val="1155CC"/>
                </a:solidFill>
                <a:hlinkClick r:id="rId2">
                  <a:extLst>
                    <a:ext uri="{A12FA001-AC4F-418D-AE19-62706E023703}">
                      <ahyp:hlinkClr val="tx"/>
                    </a:ext>
                  </a:extLst>
                </a:hlinkClick>
              </a:rPr>
              <a:t>“DIY to the Rescue: 10 Librarian-tested passive programs,” SLJ, Aug. 29, 2024.</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Kelly Jensen and Jackie Parker, </a:t>
            </a:r>
            <a:r>
              <a:rPr lang="en" u="sng">
                <a:solidFill>
                  <a:srgbClr val="1155CC"/>
                </a:solidFill>
                <a:hlinkClick r:id="rId3">
                  <a:extLst>
                    <a:ext uri="{A12FA001-AC4F-418D-AE19-62706E023703}">
                      <ahyp:hlinkClr val="tx"/>
                    </a:ext>
                  </a:extLst>
                </a:hlinkClick>
              </a:rPr>
              <a:t>“Reaching teens subversively through passive programming,” Programming Librarian, March 29, 2015.</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Jamie Wright, “</a:t>
            </a:r>
            <a:r>
              <a:rPr lang="en" u="sng">
                <a:solidFill>
                  <a:srgbClr val="1155CC"/>
                </a:solidFill>
                <a:hlinkClick r:id="rId4">
                  <a:extLst>
                    <a:ext uri="{A12FA001-AC4F-418D-AE19-62706E023703}">
                      <ahyp:hlinkClr val="tx"/>
                    </a:ext>
                  </a:extLst>
                </a:hlinkClick>
              </a:rPr>
              <a:t>Passive Programming int he middle school library,” Ideas for Learners, March 29, 2025.</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Blogs: 	</a:t>
            </a:r>
            <a:r>
              <a:rPr lang="en" u="sng">
                <a:solidFill>
                  <a:srgbClr val="1155CC"/>
                </a:solidFill>
                <a:hlinkClick r:id="rId5">
                  <a:extLst>
                    <a:ext uri="{A12FA001-AC4F-418D-AE19-62706E023703}">
                      <ahyp:hlinkClr val="tx"/>
                    </a:ext>
                  </a:extLst>
                </a:hlinkClick>
              </a:rPr>
              <a:t>Backpocketprograms.wordpress.com</a:t>
            </a:r>
            <a:endParaRPr>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lang="en" u="sng">
                <a:solidFill>
                  <a:srgbClr val="1155CC"/>
                </a:solidFill>
                <a:hlinkClick r:id="rId6">
                  <a:extLst>
                    <a:ext uri="{A12FA001-AC4F-418D-AE19-62706E023703}">
                      <ahyp:hlinkClr val="tx"/>
                    </a:ext>
                  </a:extLst>
                </a:hlinkClick>
              </a:rPr>
              <a:t>Programming Librarian programs</a:t>
            </a:r>
            <a:endParaRPr>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lang="en" u="sng">
                <a:solidFill>
                  <a:srgbClr val="1155CC"/>
                </a:solidFill>
                <a:hlinkClick r:id="rId7">
                  <a:extLst>
                    <a:ext uri="{A12FA001-AC4F-418D-AE19-62706E023703}">
                      <ahyp:hlinkClr val="tx"/>
                    </a:ext>
                  </a:extLst>
                </a:hlinkClick>
              </a:rPr>
              <a:t>https://expectmiraculous.com/2016/10/06/readers-advisory-quirky-questions-and-crowdsourcing-ideas/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86e8135e2f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86e8135e2f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86e8135e2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86e8135e2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86e8135e2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86e8135e2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MMMMMAAAAAAPP! Wrong! Back pocket programming is none of these things!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d71ad2df6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d71ad2df6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 what IS back pocket programming? It’s the fun idea that’s easy to implement when your regularly scheduled programming has gone wrong. A speaker hasn’t shown up or staff are sick or not enough people turned up to make what you’d planned work. It’s also the passive programming you can use any time you’d like. They are programs you can pull out any time, anywhere, and require little preparation or staff engagement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86e8135e2f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86e8135e2f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Programs don’t have to be time consuming or expensive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Passive programming is self-directed or lightly guided programming  - </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
                <a:solidFill>
                  <a:schemeClr val="dk1"/>
                </a:solidFill>
              </a:rPr>
              <a:t>patrons can pursue on their own terms</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
                <a:solidFill>
                  <a:schemeClr val="dk1"/>
                </a:solidFill>
              </a:rPr>
              <a:t>Can be done on a come-and-go basis</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
                <a:solidFill>
                  <a:schemeClr val="dk1"/>
                </a:solidFill>
              </a:rPr>
              <a:t>Don’t require supervision from library staff</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
                <a:solidFill>
                  <a:schemeClr val="dk1"/>
                </a:solidFill>
              </a:rPr>
              <a:t>Useful, low-stakes entry points for new librarians</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
                <a:solidFill>
                  <a:schemeClr val="dk1"/>
                </a:solidFill>
              </a:rPr>
              <a:t>Demystifies the entire library space for customers</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
                <a:solidFill>
                  <a:schemeClr val="dk1"/>
                </a:solidFill>
              </a:rPr>
              <a:t>An easy way to get to know teens </a:t>
            </a:r>
            <a:endParaRPr>
              <a:solidFill>
                <a:schemeClr val="dk1"/>
              </a:solidFill>
            </a:endParaRPr>
          </a:p>
          <a:p>
            <a:pPr indent="-298450" lvl="1" marL="1371600" rtl="0" algn="l">
              <a:lnSpc>
                <a:spcPct val="115000"/>
              </a:lnSpc>
              <a:spcBef>
                <a:spcPts val="0"/>
              </a:spcBef>
              <a:spcAft>
                <a:spcPts val="0"/>
              </a:spcAft>
              <a:buClr>
                <a:schemeClr val="dk1"/>
              </a:buClr>
              <a:buSzPts val="1100"/>
              <a:buAutoNum type="alphaLcPeriod"/>
            </a:pPr>
            <a:r>
              <a:rPr lang="en">
                <a:solidFill>
                  <a:schemeClr val="dk1"/>
                </a:solidFill>
              </a:rPr>
              <a:t>Start out using whiteboards and tip-jar polling at reference</a:t>
            </a:r>
            <a:endParaRPr>
              <a:solidFill>
                <a:schemeClr val="dk1"/>
              </a:solidFill>
            </a:endParaRPr>
          </a:p>
          <a:p>
            <a:pPr indent="-298450" lvl="1" marL="1371600" rtl="0" algn="l">
              <a:lnSpc>
                <a:spcPct val="115000"/>
              </a:lnSpc>
              <a:spcBef>
                <a:spcPts val="0"/>
              </a:spcBef>
              <a:spcAft>
                <a:spcPts val="0"/>
              </a:spcAft>
              <a:buClr>
                <a:schemeClr val="dk1"/>
              </a:buClr>
              <a:buSzPts val="1100"/>
              <a:buAutoNum type="alphaLcPeriod"/>
            </a:pPr>
            <a:r>
              <a:rPr lang="en">
                <a:solidFill>
                  <a:schemeClr val="dk1"/>
                </a:solidFill>
              </a:rPr>
              <a:t>Learn the interests of young patrons</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
                <a:solidFill>
                  <a:schemeClr val="dk1"/>
                </a:solidFill>
              </a:rPr>
              <a:t>Gets people to stay longer in the library, which means they are exposed to more opportunities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86e8135e2f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86e8135e2f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First, don’t worry about it. Not on Public Library Survey</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Count stickers given out</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Count written answers on board</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Count votes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Write a narrative - when a kid does a scavenger hunt in the library, they walk through new parts of the library. They have to interact with a staff member. Patrons discover new interests or collections.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86e8135e2f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86e8135e2f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Collaborative art projects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Coloring posters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Stick-together posters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Bookmark creation station</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Paper flowers - tissue paper + pipe cleaners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Magnetic poetry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Community collections/show and tell</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Origami Community Zoo</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Origami cranes (hang from ceiling)</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Recipe library - host cook-off, pot luck, cooking class; connect with local grocery</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I Spy Tank</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Fish tanks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Large jars and containers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Windows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Bottles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Livecams and interactive displays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Sci Starter has wonderful projects to implement at the library</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Fat bear month voting</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Nest cams and vote to name hatchlings, </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Rubik’s cube station with stop watches, whiteboard for times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d80f32706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d80f32706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Photo booths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Theme for season</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Upcoming program related</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Cutouts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Encourage promotion of library programs on social media - don’t forget a hashtag</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Mini contests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Special spot photo contests - patrons can do at home too</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Literary pets photo contests - patrons can do at home too</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Book-themed tissue box</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Sticky-note waffle/local topic/book themed drawing contest</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Word invention contest</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Spooky story contest</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Word of the Week Giant Dictionary Challenge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Play dates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You pick theme, date, time - just provide the place</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Have special toys, books available</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Provide ages &amp; stages developmental information</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Early literacy hints, ring booklets, how to sign up for kidcentral mailing list</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Advertise at local childcare centers, Head Start, pediatrician offices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Polls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Whiteboards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This or That voting station</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Post its on wall</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Cotton balls dropped into transparent jars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Slips of paper into clear box</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Readers’ advisory activities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Blind date with a book</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Slips of paper for people to write a review, attach to the book</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Have one book on display, encourage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Scavenger hunts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In building</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Out of building</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Around town on social media</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Themed hidden images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Book character hunts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Item scavenger hunts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Library tour hunt</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Consider ages for audience, frequency, prizes (stickers, bookmarks, brag tag)</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Create team based challenges that promote collaboration</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Building materials - space for creation</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Marble run mazes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Dominoes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Keva planks</a:t>
            </a: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
                <a:solidFill>
                  <a:schemeClr val="dk1"/>
                </a:solidFill>
              </a:rPr>
              <a:t>Legos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d764b817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d764b817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Preparation for these fully passive activities is minimal. These activities can be incorporated into your library environment via a bulletin board or added to the library exterior of your desk. We simple provide a little sign inviting patrons to contribute to our wall with a picture or sentiment written or colored on the cut outs or ‘toast’ provided. These types of visuals invite all our patrons to contribute to the space and cultivate a sense of ownership and comfortability within the library.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blank">
  <p:cSld name="BLANK">
    <p:bg>
      <p:bgPr>
        <a:solidFill>
          <a:schemeClr val="accent5"/>
        </a:solidFill>
      </p:bgPr>
    </p:bg>
    <p:spTree>
      <p:nvGrpSpPr>
        <p:cNvPr id="53" name="Shape 53"/>
        <p:cNvGrpSpPr/>
        <p:nvPr/>
      </p:nvGrpSpPr>
      <p:grpSpPr>
        <a:xfrm>
          <a:off x="0" y="0"/>
          <a:ext cx="0" cy="0"/>
          <a:chOff x="0" y="0"/>
          <a:chExt cx="0" cy="0"/>
        </a:xfrm>
      </p:grpSpPr>
      <p:sp>
        <p:nvSpPr>
          <p:cNvPr id="54" name="Google Shape;54;p14"/>
          <p:cNvSpPr/>
          <p:nvPr/>
        </p:nvSpPr>
        <p:spPr>
          <a:xfrm>
            <a:off x="6849412" y="229900"/>
            <a:ext cx="2068500" cy="2068500"/>
          </a:xfrm>
          <a:prstGeom prst="roundRect">
            <a:avLst>
              <a:gd fmla="val 12219"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Plus Jakarta Sans"/>
              <a:ea typeface="Plus Jakarta Sans"/>
              <a:cs typeface="Plus Jakarta Sans"/>
              <a:sym typeface="Plus Jakarta Sans"/>
            </a:endParaRPr>
          </a:p>
        </p:txBody>
      </p:sp>
      <p:sp>
        <p:nvSpPr>
          <p:cNvPr id="55" name="Google Shape;55;p14"/>
          <p:cNvSpPr/>
          <p:nvPr/>
        </p:nvSpPr>
        <p:spPr>
          <a:xfrm>
            <a:off x="228600" y="229900"/>
            <a:ext cx="4349400" cy="4683600"/>
          </a:xfrm>
          <a:prstGeom prst="roundRect">
            <a:avLst>
              <a:gd fmla="val 5845"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Plus Jakarta Sans"/>
              <a:ea typeface="Plus Jakarta Sans"/>
              <a:cs typeface="Plus Jakarta Sans"/>
              <a:sym typeface="Plus Jakarta Sans"/>
            </a:endParaRPr>
          </a:p>
        </p:txBody>
      </p:sp>
      <p:sp>
        <p:nvSpPr>
          <p:cNvPr id="56" name="Google Shape;56;p14"/>
          <p:cNvSpPr/>
          <p:nvPr/>
        </p:nvSpPr>
        <p:spPr>
          <a:xfrm>
            <a:off x="4679587" y="229900"/>
            <a:ext cx="2068500" cy="2068500"/>
          </a:xfrm>
          <a:prstGeom prst="roundRect">
            <a:avLst>
              <a:gd fmla="val 12219"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Plus Jakarta Sans"/>
                <a:ea typeface="Plus Jakarta Sans"/>
                <a:cs typeface="Plus Jakarta Sans"/>
                <a:sym typeface="Plus Jakarta Sans"/>
              </a:rPr>
              <a:t> </a:t>
            </a:r>
            <a:endParaRPr>
              <a:solidFill>
                <a:schemeClr val="accent2"/>
              </a:solidFill>
              <a:latin typeface="Plus Jakarta Sans"/>
              <a:ea typeface="Plus Jakarta Sans"/>
              <a:cs typeface="Plus Jakarta Sans"/>
              <a:sym typeface="Plus Jakarta Sans"/>
            </a:endParaRPr>
          </a:p>
        </p:txBody>
      </p:sp>
      <p:sp>
        <p:nvSpPr>
          <p:cNvPr id="57" name="Google Shape;57;p14"/>
          <p:cNvSpPr/>
          <p:nvPr/>
        </p:nvSpPr>
        <p:spPr>
          <a:xfrm>
            <a:off x="4679599" y="2404695"/>
            <a:ext cx="4238400" cy="2508900"/>
          </a:xfrm>
          <a:prstGeom prst="roundRect">
            <a:avLst>
              <a:gd fmla="val 10138"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Inter"/>
              <a:ea typeface="Inter"/>
              <a:cs typeface="Inter"/>
              <a:sym typeface="Inter"/>
            </a:endParaRPr>
          </a:p>
        </p:txBody>
      </p:sp>
      <p:grpSp>
        <p:nvGrpSpPr>
          <p:cNvPr id="58" name="Google Shape;58;p14"/>
          <p:cNvGrpSpPr/>
          <p:nvPr/>
        </p:nvGrpSpPr>
        <p:grpSpPr>
          <a:xfrm>
            <a:off x="4524845" y="724771"/>
            <a:ext cx="2377504" cy="1078596"/>
            <a:chOff x="4571989" y="769200"/>
            <a:chExt cx="2320422" cy="1052700"/>
          </a:xfrm>
        </p:grpSpPr>
        <p:sp>
          <p:nvSpPr>
            <p:cNvPr id="59" name="Google Shape;59;p14"/>
            <p:cNvSpPr/>
            <p:nvPr/>
          </p:nvSpPr>
          <p:spPr>
            <a:xfrm>
              <a:off x="5691810" y="769200"/>
              <a:ext cx="1200600" cy="1052700"/>
            </a:xfrm>
            <a:prstGeom prst="pie">
              <a:avLst>
                <a:gd fmla="val 5410573"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Plus Jakarta Sans"/>
                <a:ea typeface="Plus Jakarta Sans"/>
                <a:cs typeface="Plus Jakarta Sans"/>
                <a:sym typeface="Plus Jakarta Sans"/>
              </a:endParaRPr>
            </a:p>
          </p:txBody>
        </p:sp>
        <p:sp>
          <p:nvSpPr>
            <p:cNvPr id="60" name="Google Shape;60;p14"/>
            <p:cNvSpPr/>
            <p:nvPr/>
          </p:nvSpPr>
          <p:spPr>
            <a:xfrm flipH="1">
              <a:off x="4571989" y="769200"/>
              <a:ext cx="1200600" cy="1052700"/>
            </a:xfrm>
            <a:prstGeom prst="pie">
              <a:avLst>
                <a:gd fmla="val 5410573"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Plus Jakarta Sans"/>
                <a:ea typeface="Plus Jakarta Sans"/>
                <a:cs typeface="Plus Jakarta Sans"/>
                <a:sym typeface="Plus Jakarta Sans"/>
              </a:endParaRPr>
            </a:p>
          </p:txBody>
        </p:sp>
      </p:grpSp>
      <p:grpSp>
        <p:nvGrpSpPr>
          <p:cNvPr id="61" name="Google Shape;61;p14"/>
          <p:cNvGrpSpPr/>
          <p:nvPr/>
        </p:nvGrpSpPr>
        <p:grpSpPr>
          <a:xfrm>
            <a:off x="7352898" y="762044"/>
            <a:ext cx="1061865" cy="1004215"/>
            <a:chOff x="7312075" y="834700"/>
            <a:chExt cx="1022400" cy="966799"/>
          </a:xfrm>
        </p:grpSpPr>
        <p:sp>
          <p:nvSpPr>
            <p:cNvPr id="62" name="Google Shape;62;p14"/>
            <p:cNvSpPr/>
            <p:nvPr/>
          </p:nvSpPr>
          <p:spPr>
            <a:xfrm>
              <a:off x="7312075" y="834700"/>
              <a:ext cx="1022400" cy="438000"/>
            </a:xfrm>
            <a:prstGeom prst="roundRect">
              <a:avLst>
                <a:gd fmla="val 50000" name="adj"/>
              </a:avLst>
            </a:prstGeom>
            <a:noFill/>
            <a:ln cap="flat" cmpd="sng" w="1143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Inter"/>
                <a:ea typeface="Inter"/>
                <a:cs typeface="Inter"/>
                <a:sym typeface="Inter"/>
              </a:endParaRPr>
            </a:p>
          </p:txBody>
        </p:sp>
        <p:sp>
          <p:nvSpPr>
            <p:cNvPr id="63" name="Google Shape;63;p14"/>
            <p:cNvSpPr/>
            <p:nvPr/>
          </p:nvSpPr>
          <p:spPr>
            <a:xfrm>
              <a:off x="7312075" y="1363499"/>
              <a:ext cx="1022400" cy="438000"/>
            </a:xfrm>
            <a:prstGeom prst="roundRect">
              <a:avLst>
                <a:gd fmla="val 50000" name="adj"/>
              </a:avLst>
            </a:prstGeom>
            <a:noFill/>
            <a:ln cap="flat" cmpd="sng" w="1143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latin typeface="Inter"/>
                <a:ea typeface="Inter"/>
                <a:cs typeface="Inter"/>
                <a:sym typeface="Inter"/>
              </a:endParaRPr>
            </a:p>
          </p:txBody>
        </p:sp>
      </p:grpSp>
      <p:sp>
        <p:nvSpPr>
          <p:cNvPr id="64" name="Google Shape;64;p14"/>
          <p:cNvSpPr txBox="1"/>
          <p:nvPr>
            <p:ph idx="1" type="subTitle"/>
          </p:nvPr>
        </p:nvSpPr>
        <p:spPr>
          <a:xfrm>
            <a:off x="4897375" y="2609925"/>
            <a:ext cx="3679800" cy="452700"/>
          </a:xfrm>
          <a:prstGeom prst="rect">
            <a:avLst/>
          </a:prstGeom>
        </p:spPr>
        <p:txBody>
          <a:bodyPr anchorCtr="0" anchor="t" bIns="0" lIns="0" spcFirstLastPara="1" rIns="0" wrap="square" tIns="0">
            <a:spAutoFit/>
          </a:bodyPr>
          <a:lstStyle>
            <a:lvl1pPr lvl="0">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lnSpc>
                <a:spcPct val="115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65" name="Google Shape;65;p14"/>
          <p:cNvSpPr txBox="1"/>
          <p:nvPr>
            <p:ph type="title"/>
          </p:nvPr>
        </p:nvSpPr>
        <p:spPr>
          <a:xfrm>
            <a:off x="563400" y="3695700"/>
            <a:ext cx="3679800" cy="9384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1pPr>
            <a:lvl2pPr lvl="1">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2pPr>
            <a:lvl3pPr lvl="2">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3pPr>
            <a:lvl4pPr lvl="3">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4pPr>
            <a:lvl5pPr lvl="4">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5pPr>
            <a:lvl6pPr lvl="5">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6pPr>
            <a:lvl7pPr lvl="6">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7pPr>
            <a:lvl8pPr lvl="7">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8pPr>
            <a:lvl9pPr lvl="8">
              <a:lnSpc>
                <a:spcPct val="90000"/>
              </a:lnSpc>
              <a:spcBef>
                <a:spcPts val="0"/>
              </a:spcBef>
              <a:spcAft>
                <a:spcPts val="0"/>
              </a:spcAft>
              <a:buNone/>
              <a:defRPr sz="4600">
                <a:solidFill>
                  <a:schemeClr val="accent5"/>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ALT">
  <p:cSld name="BLANK_1_2">
    <p:bg>
      <p:bgPr>
        <a:solidFill>
          <a:schemeClr val="accent5"/>
        </a:solidFill>
      </p:bgPr>
    </p:bg>
    <p:spTree>
      <p:nvGrpSpPr>
        <p:cNvPr id="66" name="Shape 66"/>
        <p:cNvGrpSpPr/>
        <p:nvPr/>
      </p:nvGrpSpPr>
      <p:grpSpPr>
        <a:xfrm>
          <a:off x="0" y="0"/>
          <a:ext cx="0" cy="0"/>
          <a:chOff x="0" y="0"/>
          <a:chExt cx="0" cy="0"/>
        </a:xfrm>
      </p:grpSpPr>
      <p:sp>
        <p:nvSpPr>
          <p:cNvPr id="67" name="Google Shape;67;p15"/>
          <p:cNvSpPr/>
          <p:nvPr/>
        </p:nvSpPr>
        <p:spPr>
          <a:xfrm rot="5400000">
            <a:off x="-285900" y="285900"/>
            <a:ext cx="5143500" cy="4571700"/>
          </a:xfrm>
          <a:prstGeom prst="round2SameRect">
            <a:avLst>
              <a:gd fmla="val 7676"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latin typeface="Inter"/>
              <a:ea typeface="Inter"/>
              <a:cs typeface="Inter"/>
              <a:sym typeface="Inter"/>
            </a:endParaRPr>
          </a:p>
        </p:txBody>
      </p:sp>
      <p:sp>
        <p:nvSpPr>
          <p:cNvPr id="68" name="Google Shape;68;p15"/>
          <p:cNvSpPr txBox="1"/>
          <p:nvPr>
            <p:ph type="title"/>
          </p:nvPr>
        </p:nvSpPr>
        <p:spPr>
          <a:xfrm>
            <a:off x="228600" y="228600"/>
            <a:ext cx="3713100" cy="11082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dk1"/>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_3">
    <p:spTree>
      <p:nvGrpSpPr>
        <p:cNvPr id="69" name="Shape 69"/>
        <p:cNvGrpSpPr/>
        <p:nvPr/>
      </p:nvGrpSpPr>
      <p:grpSpPr>
        <a:xfrm>
          <a:off x="0" y="0"/>
          <a:ext cx="0" cy="0"/>
          <a:chOff x="0" y="0"/>
          <a:chExt cx="0" cy="0"/>
        </a:xfrm>
      </p:grpSpPr>
      <p:sp>
        <p:nvSpPr>
          <p:cNvPr id="70" name="Google Shape;70;p16"/>
          <p:cNvSpPr txBox="1"/>
          <p:nvPr>
            <p:ph type="title"/>
          </p:nvPr>
        </p:nvSpPr>
        <p:spPr>
          <a:xfrm>
            <a:off x="228600" y="228600"/>
            <a:ext cx="6480300" cy="4986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9pPr>
          </a:lstStyle>
          <a:p/>
        </p:txBody>
      </p:sp>
      <p:sp>
        <p:nvSpPr>
          <p:cNvPr id="71" name="Google Shape;71;p16"/>
          <p:cNvSpPr txBox="1"/>
          <p:nvPr>
            <p:ph idx="1" type="body"/>
          </p:nvPr>
        </p:nvSpPr>
        <p:spPr>
          <a:xfrm>
            <a:off x="318600" y="2984575"/>
            <a:ext cx="1914300" cy="15873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72" name="Google Shape;72;p16"/>
          <p:cNvSpPr txBox="1"/>
          <p:nvPr>
            <p:ph idx="2" type="body"/>
          </p:nvPr>
        </p:nvSpPr>
        <p:spPr>
          <a:xfrm>
            <a:off x="6911100" y="2984575"/>
            <a:ext cx="1914300" cy="15873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73" name="Google Shape;73;p16"/>
          <p:cNvSpPr txBox="1"/>
          <p:nvPr>
            <p:ph idx="3" type="body"/>
          </p:nvPr>
        </p:nvSpPr>
        <p:spPr>
          <a:xfrm>
            <a:off x="2516100" y="2984575"/>
            <a:ext cx="1914300" cy="15873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74" name="Google Shape;74;p16"/>
          <p:cNvSpPr txBox="1"/>
          <p:nvPr>
            <p:ph idx="4" type="body"/>
          </p:nvPr>
        </p:nvSpPr>
        <p:spPr>
          <a:xfrm>
            <a:off x="4713588" y="2984575"/>
            <a:ext cx="1914300" cy="15873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75" name="Google Shape;75;p16"/>
          <p:cNvSpPr txBox="1"/>
          <p:nvPr>
            <p:ph idx="5" type="subTitle"/>
          </p:nvPr>
        </p:nvSpPr>
        <p:spPr>
          <a:xfrm>
            <a:off x="381950" y="2393500"/>
            <a:ext cx="1854900" cy="314100"/>
          </a:xfrm>
          <a:prstGeom prst="rect">
            <a:avLst/>
          </a:prstGeom>
        </p:spPr>
        <p:txBody>
          <a:bodyPr anchorCtr="0" anchor="t" bIns="91425" lIns="0" spcFirstLastPara="1" rIns="91425" wrap="square" tIns="0">
            <a:noAutofit/>
          </a:bodyPr>
          <a:lstStyle>
            <a:lvl1pPr lvl="0">
              <a:spcBef>
                <a:spcPts val="0"/>
              </a:spcBef>
              <a:spcAft>
                <a:spcPts val="0"/>
              </a:spcAft>
              <a:buSzPts val="1200"/>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p:txBody>
      </p:sp>
      <p:sp>
        <p:nvSpPr>
          <p:cNvPr id="76" name="Google Shape;76;p16"/>
          <p:cNvSpPr txBox="1"/>
          <p:nvPr>
            <p:ph idx="6" type="subTitle"/>
          </p:nvPr>
        </p:nvSpPr>
        <p:spPr>
          <a:xfrm>
            <a:off x="2574000" y="2378475"/>
            <a:ext cx="1854900" cy="314100"/>
          </a:xfrm>
          <a:prstGeom prst="rect">
            <a:avLst/>
          </a:prstGeom>
        </p:spPr>
        <p:txBody>
          <a:bodyPr anchorCtr="0" anchor="t" bIns="91425" lIns="0" spcFirstLastPara="1" rIns="91425" wrap="square" tIns="0">
            <a:noAutofit/>
          </a:bodyPr>
          <a:lstStyle>
            <a:lvl1pPr lvl="0">
              <a:spcBef>
                <a:spcPts val="0"/>
              </a:spcBef>
              <a:spcAft>
                <a:spcPts val="0"/>
              </a:spcAft>
              <a:buSzPts val="1200"/>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p:txBody>
      </p:sp>
      <p:sp>
        <p:nvSpPr>
          <p:cNvPr id="77" name="Google Shape;77;p16"/>
          <p:cNvSpPr txBox="1"/>
          <p:nvPr>
            <p:ph idx="7" type="subTitle"/>
          </p:nvPr>
        </p:nvSpPr>
        <p:spPr>
          <a:xfrm>
            <a:off x="4806538" y="2378475"/>
            <a:ext cx="1822800" cy="314100"/>
          </a:xfrm>
          <a:prstGeom prst="rect">
            <a:avLst/>
          </a:prstGeom>
        </p:spPr>
        <p:txBody>
          <a:bodyPr anchorCtr="0" anchor="t" bIns="91425" lIns="0" spcFirstLastPara="1" rIns="91425" wrap="square" tIns="0">
            <a:noAutofit/>
          </a:bodyPr>
          <a:lstStyle>
            <a:lvl1pPr lvl="0">
              <a:spcBef>
                <a:spcPts val="0"/>
              </a:spcBef>
              <a:spcAft>
                <a:spcPts val="0"/>
              </a:spcAft>
              <a:buSzPts val="1200"/>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p:txBody>
      </p:sp>
      <p:sp>
        <p:nvSpPr>
          <p:cNvPr id="78" name="Google Shape;78;p16"/>
          <p:cNvSpPr txBox="1"/>
          <p:nvPr>
            <p:ph idx="8" type="subTitle"/>
          </p:nvPr>
        </p:nvSpPr>
        <p:spPr>
          <a:xfrm>
            <a:off x="7007100" y="2378475"/>
            <a:ext cx="1822800" cy="314100"/>
          </a:xfrm>
          <a:prstGeom prst="rect">
            <a:avLst/>
          </a:prstGeom>
        </p:spPr>
        <p:txBody>
          <a:bodyPr anchorCtr="0" anchor="t" bIns="91425" lIns="0" spcFirstLastPara="1" rIns="91425" wrap="square" tIns="0">
            <a:noAutofit/>
          </a:bodyPr>
          <a:lstStyle>
            <a:lvl1pPr lvl="0">
              <a:spcBef>
                <a:spcPts val="0"/>
              </a:spcBef>
              <a:spcAft>
                <a:spcPts val="0"/>
              </a:spcAft>
              <a:buSzPts val="1200"/>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BLANK_1_1_1_1_2">
    <p:spTree>
      <p:nvGrpSpPr>
        <p:cNvPr id="79" name="Shape 79"/>
        <p:cNvGrpSpPr/>
        <p:nvPr/>
      </p:nvGrpSpPr>
      <p:grpSpPr>
        <a:xfrm>
          <a:off x="0" y="0"/>
          <a:ext cx="0" cy="0"/>
          <a:chOff x="0" y="0"/>
          <a:chExt cx="0" cy="0"/>
        </a:xfrm>
      </p:grpSpPr>
      <p:sp>
        <p:nvSpPr>
          <p:cNvPr id="80" name="Google Shape;80;p17"/>
          <p:cNvSpPr txBox="1"/>
          <p:nvPr>
            <p:ph type="title"/>
          </p:nvPr>
        </p:nvSpPr>
        <p:spPr>
          <a:xfrm>
            <a:off x="228600" y="741875"/>
            <a:ext cx="6480300" cy="415500"/>
          </a:xfrm>
          <a:prstGeom prst="rect">
            <a:avLst/>
          </a:prstGeom>
        </p:spPr>
        <p:txBody>
          <a:bodyPr anchorCtr="0" anchor="t" bIns="0" lIns="0" spcFirstLastPara="1" rIns="0" wrap="square" tIns="0">
            <a:spAutoFit/>
          </a:bodyPr>
          <a:lstStyle>
            <a:lvl1pPr lvl="0">
              <a:spcBef>
                <a:spcPts val="0"/>
              </a:spcBef>
              <a:spcAft>
                <a:spcPts val="0"/>
              </a:spcAft>
              <a:buNone/>
              <a:defRPr sz="3000">
                <a:latin typeface="Plus Jakarta Sans Medium"/>
                <a:ea typeface="Plus Jakarta Sans Medium"/>
                <a:cs typeface="Plus Jakarta Sans Medium"/>
                <a:sym typeface="Plus Jakarta Sans Medium"/>
              </a:defRPr>
            </a:lvl1pPr>
            <a:lvl2pPr lvl="1">
              <a:spcBef>
                <a:spcPts val="0"/>
              </a:spcBef>
              <a:spcAft>
                <a:spcPts val="0"/>
              </a:spcAft>
              <a:buNone/>
              <a:defRPr sz="3000">
                <a:latin typeface="Plus Jakarta Sans Medium"/>
                <a:ea typeface="Plus Jakarta Sans Medium"/>
                <a:cs typeface="Plus Jakarta Sans Medium"/>
                <a:sym typeface="Plus Jakarta Sans Medium"/>
              </a:defRPr>
            </a:lvl2pPr>
            <a:lvl3pPr lvl="2">
              <a:spcBef>
                <a:spcPts val="0"/>
              </a:spcBef>
              <a:spcAft>
                <a:spcPts val="0"/>
              </a:spcAft>
              <a:buNone/>
              <a:defRPr sz="3000">
                <a:latin typeface="Plus Jakarta Sans Medium"/>
                <a:ea typeface="Plus Jakarta Sans Medium"/>
                <a:cs typeface="Plus Jakarta Sans Medium"/>
                <a:sym typeface="Plus Jakarta Sans Medium"/>
              </a:defRPr>
            </a:lvl3pPr>
            <a:lvl4pPr lvl="3">
              <a:spcBef>
                <a:spcPts val="0"/>
              </a:spcBef>
              <a:spcAft>
                <a:spcPts val="0"/>
              </a:spcAft>
              <a:buNone/>
              <a:defRPr sz="3000">
                <a:latin typeface="Plus Jakarta Sans Medium"/>
                <a:ea typeface="Plus Jakarta Sans Medium"/>
                <a:cs typeface="Plus Jakarta Sans Medium"/>
                <a:sym typeface="Plus Jakarta Sans Medium"/>
              </a:defRPr>
            </a:lvl4pPr>
            <a:lvl5pPr lvl="4">
              <a:spcBef>
                <a:spcPts val="0"/>
              </a:spcBef>
              <a:spcAft>
                <a:spcPts val="0"/>
              </a:spcAft>
              <a:buNone/>
              <a:defRPr sz="3000">
                <a:latin typeface="Plus Jakarta Sans Medium"/>
                <a:ea typeface="Plus Jakarta Sans Medium"/>
                <a:cs typeface="Plus Jakarta Sans Medium"/>
                <a:sym typeface="Plus Jakarta Sans Medium"/>
              </a:defRPr>
            </a:lvl5pPr>
            <a:lvl6pPr lvl="5">
              <a:spcBef>
                <a:spcPts val="0"/>
              </a:spcBef>
              <a:spcAft>
                <a:spcPts val="0"/>
              </a:spcAft>
              <a:buNone/>
              <a:defRPr sz="3000">
                <a:latin typeface="Plus Jakarta Sans Medium"/>
                <a:ea typeface="Plus Jakarta Sans Medium"/>
                <a:cs typeface="Plus Jakarta Sans Medium"/>
                <a:sym typeface="Plus Jakarta Sans Medium"/>
              </a:defRPr>
            </a:lvl6pPr>
            <a:lvl7pPr lvl="6">
              <a:spcBef>
                <a:spcPts val="0"/>
              </a:spcBef>
              <a:spcAft>
                <a:spcPts val="0"/>
              </a:spcAft>
              <a:buNone/>
              <a:defRPr sz="3000">
                <a:latin typeface="Plus Jakarta Sans Medium"/>
                <a:ea typeface="Plus Jakarta Sans Medium"/>
                <a:cs typeface="Plus Jakarta Sans Medium"/>
                <a:sym typeface="Plus Jakarta Sans Medium"/>
              </a:defRPr>
            </a:lvl7pPr>
            <a:lvl8pPr lvl="7">
              <a:spcBef>
                <a:spcPts val="0"/>
              </a:spcBef>
              <a:spcAft>
                <a:spcPts val="0"/>
              </a:spcAft>
              <a:buNone/>
              <a:defRPr sz="3000">
                <a:latin typeface="Plus Jakarta Sans Medium"/>
                <a:ea typeface="Plus Jakarta Sans Medium"/>
                <a:cs typeface="Plus Jakarta Sans Medium"/>
                <a:sym typeface="Plus Jakarta Sans Medium"/>
              </a:defRPr>
            </a:lvl8pPr>
            <a:lvl9pPr lvl="8">
              <a:spcBef>
                <a:spcPts val="0"/>
              </a:spcBef>
              <a:spcAft>
                <a:spcPts val="0"/>
              </a:spcAft>
              <a:buNone/>
              <a:defRPr sz="3000">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_1_1_1_1_1_1_1_1_1">
    <p:spTree>
      <p:nvGrpSpPr>
        <p:cNvPr id="81" name="Shape 8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instorming 1">
  <p:cSld name="BLANK_1_1_1_1_1_1_1_1_1_1_3">
    <p:spTree>
      <p:nvGrpSpPr>
        <p:cNvPr id="82" name="Shape 82"/>
        <p:cNvGrpSpPr/>
        <p:nvPr/>
      </p:nvGrpSpPr>
      <p:grpSpPr>
        <a:xfrm>
          <a:off x="0" y="0"/>
          <a:ext cx="0" cy="0"/>
          <a:chOff x="0" y="0"/>
          <a:chExt cx="0" cy="0"/>
        </a:xfrm>
      </p:grpSpPr>
      <p:sp>
        <p:nvSpPr>
          <p:cNvPr id="83" name="Google Shape;83;p19"/>
          <p:cNvSpPr/>
          <p:nvPr/>
        </p:nvSpPr>
        <p:spPr>
          <a:xfrm>
            <a:off x="228600" y="632050"/>
            <a:ext cx="8686800" cy="3539400"/>
          </a:xfrm>
          <a:prstGeom prst="roundRect">
            <a:avLst>
              <a:gd fmla="val 5122"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84" name="Google Shape;84;p19"/>
          <p:cNvSpPr/>
          <p:nvPr/>
        </p:nvSpPr>
        <p:spPr>
          <a:xfrm>
            <a:off x="0" y="4400100"/>
            <a:ext cx="9144000" cy="743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Plus Jakarta Sans"/>
              <a:ea typeface="Plus Jakarta Sans"/>
              <a:cs typeface="Plus Jakarta Sans"/>
              <a:sym typeface="Plus Jakarta Sans"/>
            </a:endParaRPr>
          </a:p>
        </p:txBody>
      </p:sp>
      <p:sp>
        <p:nvSpPr>
          <p:cNvPr id="85" name="Google Shape;85;p19"/>
          <p:cNvSpPr txBox="1"/>
          <p:nvPr>
            <p:ph idx="1" type="subTitle"/>
          </p:nvPr>
        </p:nvSpPr>
        <p:spPr>
          <a:xfrm>
            <a:off x="228600" y="4619400"/>
            <a:ext cx="1231800" cy="3048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000"/>
              <a:buFont typeface="Inter"/>
              <a:buNone/>
              <a:defRPr sz="1000">
                <a:solidFill>
                  <a:schemeClr val="lt2"/>
                </a:solidFill>
              </a:defRPr>
            </a:lvl1pPr>
            <a:lvl2pPr lvl="1">
              <a:spcBef>
                <a:spcPts val="0"/>
              </a:spcBef>
              <a:spcAft>
                <a:spcPts val="0"/>
              </a:spcAft>
              <a:buClr>
                <a:schemeClr val="lt2"/>
              </a:buClr>
              <a:buSzPts val="1000"/>
              <a:buFont typeface="Inter"/>
              <a:buNone/>
              <a:defRPr sz="1000">
                <a:solidFill>
                  <a:schemeClr val="lt2"/>
                </a:solidFill>
              </a:defRPr>
            </a:lvl2pPr>
            <a:lvl3pPr lvl="2">
              <a:spcBef>
                <a:spcPts val="0"/>
              </a:spcBef>
              <a:spcAft>
                <a:spcPts val="0"/>
              </a:spcAft>
              <a:buClr>
                <a:schemeClr val="lt2"/>
              </a:buClr>
              <a:buSzPts val="1000"/>
              <a:buFont typeface="Inter"/>
              <a:buNone/>
              <a:defRPr sz="1000">
                <a:solidFill>
                  <a:schemeClr val="lt2"/>
                </a:solidFill>
              </a:defRPr>
            </a:lvl3pPr>
            <a:lvl4pPr lvl="3">
              <a:spcBef>
                <a:spcPts val="0"/>
              </a:spcBef>
              <a:spcAft>
                <a:spcPts val="0"/>
              </a:spcAft>
              <a:buClr>
                <a:schemeClr val="lt2"/>
              </a:buClr>
              <a:buSzPts val="1000"/>
              <a:buFont typeface="Inter"/>
              <a:buNone/>
              <a:defRPr sz="1000">
                <a:solidFill>
                  <a:schemeClr val="lt2"/>
                </a:solidFill>
              </a:defRPr>
            </a:lvl4pPr>
            <a:lvl5pPr lvl="4">
              <a:spcBef>
                <a:spcPts val="0"/>
              </a:spcBef>
              <a:spcAft>
                <a:spcPts val="0"/>
              </a:spcAft>
              <a:buClr>
                <a:schemeClr val="lt2"/>
              </a:buClr>
              <a:buSzPts val="1000"/>
              <a:buFont typeface="Inter"/>
              <a:buNone/>
              <a:defRPr sz="1000">
                <a:solidFill>
                  <a:schemeClr val="lt2"/>
                </a:solidFill>
              </a:defRPr>
            </a:lvl5pPr>
            <a:lvl6pPr lvl="5">
              <a:spcBef>
                <a:spcPts val="0"/>
              </a:spcBef>
              <a:spcAft>
                <a:spcPts val="0"/>
              </a:spcAft>
              <a:buClr>
                <a:schemeClr val="lt2"/>
              </a:buClr>
              <a:buSzPts val="1000"/>
              <a:buFont typeface="Inter"/>
              <a:buNone/>
              <a:defRPr sz="1000">
                <a:solidFill>
                  <a:schemeClr val="lt2"/>
                </a:solidFill>
              </a:defRPr>
            </a:lvl6pPr>
            <a:lvl7pPr lvl="6">
              <a:spcBef>
                <a:spcPts val="0"/>
              </a:spcBef>
              <a:spcAft>
                <a:spcPts val="0"/>
              </a:spcAft>
              <a:buClr>
                <a:schemeClr val="lt2"/>
              </a:buClr>
              <a:buSzPts val="1000"/>
              <a:buFont typeface="Inter"/>
              <a:buNone/>
              <a:defRPr sz="1000">
                <a:solidFill>
                  <a:schemeClr val="lt2"/>
                </a:solidFill>
              </a:defRPr>
            </a:lvl7pPr>
            <a:lvl8pPr lvl="7">
              <a:spcBef>
                <a:spcPts val="0"/>
              </a:spcBef>
              <a:spcAft>
                <a:spcPts val="0"/>
              </a:spcAft>
              <a:buClr>
                <a:schemeClr val="lt2"/>
              </a:buClr>
              <a:buSzPts val="1000"/>
              <a:buFont typeface="Inter"/>
              <a:buNone/>
              <a:defRPr sz="1000">
                <a:solidFill>
                  <a:schemeClr val="lt2"/>
                </a:solidFill>
              </a:defRPr>
            </a:lvl8pPr>
            <a:lvl9pPr lvl="8">
              <a:spcBef>
                <a:spcPts val="0"/>
              </a:spcBef>
              <a:spcAft>
                <a:spcPts val="0"/>
              </a:spcAft>
              <a:buClr>
                <a:schemeClr val="lt2"/>
              </a:buClr>
              <a:buSzPts val="1000"/>
              <a:buFont typeface="Inter"/>
              <a:buNone/>
              <a:defRPr sz="1000">
                <a:solidFill>
                  <a:schemeClr val="lt2"/>
                </a:solidFill>
              </a:defRPr>
            </a:lvl9pPr>
          </a:lstStyle>
          <a:p/>
        </p:txBody>
      </p:sp>
      <p:sp>
        <p:nvSpPr>
          <p:cNvPr id="86" name="Google Shape;86;p19"/>
          <p:cNvSpPr txBox="1"/>
          <p:nvPr>
            <p:ph idx="2" type="body"/>
          </p:nvPr>
        </p:nvSpPr>
        <p:spPr>
          <a:xfrm>
            <a:off x="378975" y="788021"/>
            <a:ext cx="3990900" cy="32106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87" name="Google Shape;87;p19"/>
          <p:cNvSpPr txBox="1"/>
          <p:nvPr>
            <p:ph idx="3" type="body"/>
          </p:nvPr>
        </p:nvSpPr>
        <p:spPr>
          <a:xfrm>
            <a:off x="4774123" y="788021"/>
            <a:ext cx="3990900" cy="32106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instorming 2">
  <p:cSld name="BLANK_1_1_1_1_1_1_1_1_1_1_3_1">
    <p:spTree>
      <p:nvGrpSpPr>
        <p:cNvPr id="88" name="Shape 88"/>
        <p:cNvGrpSpPr/>
        <p:nvPr/>
      </p:nvGrpSpPr>
      <p:grpSpPr>
        <a:xfrm>
          <a:off x="0" y="0"/>
          <a:ext cx="0" cy="0"/>
          <a:chOff x="0" y="0"/>
          <a:chExt cx="0" cy="0"/>
        </a:xfrm>
      </p:grpSpPr>
      <p:sp>
        <p:nvSpPr>
          <p:cNvPr id="89" name="Google Shape;89;p20"/>
          <p:cNvSpPr/>
          <p:nvPr/>
        </p:nvSpPr>
        <p:spPr>
          <a:xfrm>
            <a:off x="0" y="4400100"/>
            <a:ext cx="9144000" cy="7434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Plus Jakarta Sans"/>
              <a:ea typeface="Plus Jakarta Sans"/>
              <a:cs typeface="Plus Jakarta Sans"/>
              <a:sym typeface="Plus Jakarta Sans"/>
            </a:endParaRPr>
          </a:p>
        </p:txBody>
      </p:sp>
      <p:sp>
        <p:nvSpPr>
          <p:cNvPr id="90" name="Google Shape;90;p20"/>
          <p:cNvSpPr txBox="1"/>
          <p:nvPr>
            <p:ph idx="1" type="subTitle"/>
          </p:nvPr>
        </p:nvSpPr>
        <p:spPr>
          <a:xfrm>
            <a:off x="228600" y="4619400"/>
            <a:ext cx="1231800" cy="3048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000"/>
              <a:buFont typeface="Inter"/>
              <a:buNone/>
              <a:defRPr sz="1000">
                <a:solidFill>
                  <a:schemeClr val="lt2"/>
                </a:solidFill>
              </a:defRPr>
            </a:lvl1pPr>
            <a:lvl2pPr lvl="1">
              <a:spcBef>
                <a:spcPts val="0"/>
              </a:spcBef>
              <a:spcAft>
                <a:spcPts val="0"/>
              </a:spcAft>
              <a:buClr>
                <a:schemeClr val="lt2"/>
              </a:buClr>
              <a:buSzPts val="1000"/>
              <a:buFont typeface="Inter"/>
              <a:buNone/>
              <a:defRPr sz="1000">
                <a:solidFill>
                  <a:schemeClr val="lt2"/>
                </a:solidFill>
              </a:defRPr>
            </a:lvl2pPr>
            <a:lvl3pPr lvl="2">
              <a:spcBef>
                <a:spcPts val="0"/>
              </a:spcBef>
              <a:spcAft>
                <a:spcPts val="0"/>
              </a:spcAft>
              <a:buClr>
                <a:schemeClr val="lt2"/>
              </a:buClr>
              <a:buSzPts val="1000"/>
              <a:buFont typeface="Inter"/>
              <a:buNone/>
              <a:defRPr sz="1000">
                <a:solidFill>
                  <a:schemeClr val="lt2"/>
                </a:solidFill>
              </a:defRPr>
            </a:lvl3pPr>
            <a:lvl4pPr lvl="3">
              <a:spcBef>
                <a:spcPts val="0"/>
              </a:spcBef>
              <a:spcAft>
                <a:spcPts val="0"/>
              </a:spcAft>
              <a:buClr>
                <a:schemeClr val="lt2"/>
              </a:buClr>
              <a:buSzPts val="1000"/>
              <a:buFont typeface="Inter"/>
              <a:buNone/>
              <a:defRPr sz="1000">
                <a:solidFill>
                  <a:schemeClr val="lt2"/>
                </a:solidFill>
              </a:defRPr>
            </a:lvl4pPr>
            <a:lvl5pPr lvl="4">
              <a:spcBef>
                <a:spcPts val="0"/>
              </a:spcBef>
              <a:spcAft>
                <a:spcPts val="0"/>
              </a:spcAft>
              <a:buClr>
                <a:schemeClr val="lt2"/>
              </a:buClr>
              <a:buSzPts val="1000"/>
              <a:buFont typeface="Inter"/>
              <a:buNone/>
              <a:defRPr sz="1000">
                <a:solidFill>
                  <a:schemeClr val="lt2"/>
                </a:solidFill>
              </a:defRPr>
            </a:lvl5pPr>
            <a:lvl6pPr lvl="5">
              <a:spcBef>
                <a:spcPts val="0"/>
              </a:spcBef>
              <a:spcAft>
                <a:spcPts val="0"/>
              </a:spcAft>
              <a:buClr>
                <a:schemeClr val="lt2"/>
              </a:buClr>
              <a:buSzPts val="1000"/>
              <a:buFont typeface="Inter"/>
              <a:buNone/>
              <a:defRPr sz="1000">
                <a:solidFill>
                  <a:schemeClr val="lt2"/>
                </a:solidFill>
              </a:defRPr>
            </a:lvl6pPr>
            <a:lvl7pPr lvl="6">
              <a:spcBef>
                <a:spcPts val="0"/>
              </a:spcBef>
              <a:spcAft>
                <a:spcPts val="0"/>
              </a:spcAft>
              <a:buClr>
                <a:schemeClr val="lt2"/>
              </a:buClr>
              <a:buSzPts val="1000"/>
              <a:buFont typeface="Inter"/>
              <a:buNone/>
              <a:defRPr sz="1000">
                <a:solidFill>
                  <a:schemeClr val="lt2"/>
                </a:solidFill>
              </a:defRPr>
            </a:lvl7pPr>
            <a:lvl8pPr lvl="7">
              <a:spcBef>
                <a:spcPts val="0"/>
              </a:spcBef>
              <a:spcAft>
                <a:spcPts val="0"/>
              </a:spcAft>
              <a:buClr>
                <a:schemeClr val="lt2"/>
              </a:buClr>
              <a:buSzPts val="1000"/>
              <a:buFont typeface="Inter"/>
              <a:buNone/>
              <a:defRPr sz="1000">
                <a:solidFill>
                  <a:schemeClr val="lt2"/>
                </a:solidFill>
              </a:defRPr>
            </a:lvl8pPr>
            <a:lvl9pPr lvl="8">
              <a:spcBef>
                <a:spcPts val="0"/>
              </a:spcBef>
              <a:spcAft>
                <a:spcPts val="0"/>
              </a:spcAft>
              <a:buClr>
                <a:schemeClr val="lt2"/>
              </a:buClr>
              <a:buSzPts val="1000"/>
              <a:buFont typeface="Inter"/>
              <a:buNone/>
              <a:defRPr sz="1000">
                <a:solidFill>
                  <a:schemeClr val="lt2"/>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p:cSld name="BLANK_1_1_1_1_1_1_1_1_1_1_2">
    <p:spTree>
      <p:nvGrpSpPr>
        <p:cNvPr id="91" name="Shape 91"/>
        <p:cNvGrpSpPr/>
        <p:nvPr/>
      </p:nvGrpSpPr>
      <p:grpSpPr>
        <a:xfrm>
          <a:off x="0" y="0"/>
          <a:ext cx="0" cy="0"/>
          <a:chOff x="0" y="0"/>
          <a:chExt cx="0" cy="0"/>
        </a:xfrm>
      </p:grpSpPr>
      <p:sp>
        <p:nvSpPr>
          <p:cNvPr id="92" name="Google Shape;92;p21"/>
          <p:cNvSpPr txBox="1"/>
          <p:nvPr>
            <p:ph idx="1" type="subTitle"/>
          </p:nvPr>
        </p:nvSpPr>
        <p:spPr>
          <a:xfrm>
            <a:off x="927475" y="1269700"/>
            <a:ext cx="60462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1pPr>
            <a:lvl2pPr lvl="1">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2pPr>
            <a:lvl3pPr lvl="2">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3pPr>
            <a:lvl4pPr lvl="3">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4pPr>
            <a:lvl5pPr lvl="4">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5pPr>
            <a:lvl6pPr lvl="5">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6pPr>
            <a:lvl7pPr lvl="6">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7pPr>
            <a:lvl8pPr lvl="7">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8pPr>
            <a:lvl9pPr lvl="8">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9pPr>
          </a:lstStyle>
          <a:p/>
        </p:txBody>
      </p:sp>
      <p:sp>
        <p:nvSpPr>
          <p:cNvPr id="93" name="Google Shape;93;p21"/>
          <p:cNvSpPr txBox="1"/>
          <p:nvPr>
            <p:ph idx="2" type="subTitle"/>
          </p:nvPr>
        </p:nvSpPr>
        <p:spPr>
          <a:xfrm>
            <a:off x="927475" y="2073125"/>
            <a:ext cx="60462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1pPr>
            <a:lvl2pPr lvl="1">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2pPr>
            <a:lvl3pPr lvl="2">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3pPr>
            <a:lvl4pPr lvl="3">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4pPr>
            <a:lvl5pPr lvl="4">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5pPr>
            <a:lvl6pPr lvl="5">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6pPr>
            <a:lvl7pPr lvl="6">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7pPr>
            <a:lvl8pPr lvl="7">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8pPr>
            <a:lvl9pPr lvl="8">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9pPr>
          </a:lstStyle>
          <a:p/>
        </p:txBody>
      </p:sp>
      <p:sp>
        <p:nvSpPr>
          <p:cNvPr id="94" name="Google Shape;94;p21"/>
          <p:cNvSpPr txBox="1"/>
          <p:nvPr>
            <p:ph idx="3" type="subTitle"/>
          </p:nvPr>
        </p:nvSpPr>
        <p:spPr>
          <a:xfrm>
            <a:off x="927475" y="2891300"/>
            <a:ext cx="60462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1pPr>
            <a:lvl2pPr lvl="1">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2pPr>
            <a:lvl3pPr lvl="2">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3pPr>
            <a:lvl4pPr lvl="3">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4pPr>
            <a:lvl5pPr lvl="4">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5pPr>
            <a:lvl6pPr lvl="5">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6pPr>
            <a:lvl7pPr lvl="6">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7pPr>
            <a:lvl8pPr lvl="7">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8pPr>
            <a:lvl9pPr lvl="8">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9pPr>
          </a:lstStyle>
          <a:p/>
        </p:txBody>
      </p:sp>
      <p:sp>
        <p:nvSpPr>
          <p:cNvPr id="95" name="Google Shape;95;p21"/>
          <p:cNvSpPr txBox="1"/>
          <p:nvPr>
            <p:ph idx="4" type="subTitle"/>
          </p:nvPr>
        </p:nvSpPr>
        <p:spPr>
          <a:xfrm>
            <a:off x="927475" y="3692625"/>
            <a:ext cx="60462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1pPr>
            <a:lvl2pPr lvl="1">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2pPr>
            <a:lvl3pPr lvl="2">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3pPr>
            <a:lvl4pPr lvl="3">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4pPr>
            <a:lvl5pPr lvl="4">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5pPr>
            <a:lvl6pPr lvl="5">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6pPr>
            <a:lvl7pPr lvl="6">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7pPr>
            <a:lvl8pPr lvl="7">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8pPr>
            <a:lvl9pPr lvl="8">
              <a:spcBef>
                <a:spcPts val="0"/>
              </a:spcBef>
              <a:spcAft>
                <a:spcPts val="0"/>
              </a:spcAft>
              <a:buClr>
                <a:schemeClr val="lt2"/>
              </a:buClr>
              <a:buSzPts val="1200"/>
              <a:buFont typeface="Plus Jakarta Sans"/>
              <a:buNone/>
              <a:defRPr>
                <a:solidFill>
                  <a:schemeClr val="lt2"/>
                </a:solidFill>
                <a:latin typeface="Plus Jakarta Sans"/>
                <a:ea typeface="Plus Jakarta Sans"/>
                <a:cs typeface="Plus Jakarta Sans"/>
                <a:sym typeface="Plus Jakarta Sans"/>
              </a:defRPr>
            </a:lvl9pPr>
          </a:lstStyle>
          <a:p/>
        </p:txBody>
      </p:sp>
      <p:sp>
        <p:nvSpPr>
          <p:cNvPr id="96" name="Google Shape;96;p21"/>
          <p:cNvSpPr txBox="1"/>
          <p:nvPr>
            <p:ph idx="5" type="subTitle"/>
          </p:nvPr>
        </p:nvSpPr>
        <p:spPr>
          <a:xfrm>
            <a:off x="228600" y="1269700"/>
            <a:ext cx="575700" cy="1812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1pPr>
            <a:lvl2pPr lvl="1">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2pPr>
            <a:lvl3pPr lvl="2">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3pPr>
            <a:lvl4pPr lvl="3">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4pPr>
            <a:lvl5pPr lvl="4">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5pPr>
            <a:lvl6pPr lvl="5">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6pPr>
            <a:lvl7pPr lvl="6">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7pPr>
            <a:lvl8pPr lvl="7">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8pPr>
            <a:lvl9pPr lvl="8">
              <a:spcBef>
                <a:spcPts val="0"/>
              </a:spcBef>
              <a:spcAft>
                <a:spcPts val="0"/>
              </a:spcAft>
              <a:buClr>
                <a:schemeClr val="accent4"/>
              </a:buClr>
              <a:buSzPts val="1200"/>
              <a:buFont typeface="Plus Jakarta Sans Medium"/>
              <a:buNone/>
              <a:defRPr>
                <a:solidFill>
                  <a:schemeClr val="accent4"/>
                </a:solidFill>
                <a:latin typeface="Plus Jakarta Sans Medium"/>
                <a:ea typeface="Plus Jakarta Sans Medium"/>
                <a:cs typeface="Plus Jakarta Sans Medium"/>
                <a:sym typeface="Plus Jakarta Sans Medium"/>
              </a:defRPr>
            </a:lvl9pPr>
          </a:lstStyle>
          <a:p/>
        </p:txBody>
      </p:sp>
      <p:sp>
        <p:nvSpPr>
          <p:cNvPr id="97" name="Google Shape;97;p21"/>
          <p:cNvSpPr txBox="1"/>
          <p:nvPr>
            <p:ph idx="6" type="subTitle"/>
          </p:nvPr>
        </p:nvSpPr>
        <p:spPr>
          <a:xfrm>
            <a:off x="228600" y="2073125"/>
            <a:ext cx="5757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1pPr>
            <a:lvl2pPr lvl="1">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2pPr>
            <a:lvl3pPr lvl="2">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3pPr>
            <a:lvl4pPr lvl="3">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4pPr>
            <a:lvl5pPr lvl="4">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5pPr>
            <a:lvl6pPr lvl="5">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6pPr>
            <a:lvl7pPr lvl="6">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7pPr>
            <a:lvl8pPr lvl="7">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8pPr>
            <a:lvl9pPr lvl="8">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9pPr>
          </a:lstStyle>
          <a:p/>
        </p:txBody>
      </p:sp>
      <p:sp>
        <p:nvSpPr>
          <p:cNvPr id="98" name="Google Shape;98;p21"/>
          <p:cNvSpPr txBox="1"/>
          <p:nvPr>
            <p:ph idx="7" type="subTitle"/>
          </p:nvPr>
        </p:nvSpPr>
        <p:spPr>
          <a:xfrm>
            <a:off x="228600" y="2891300"/>
            <a:ext cx="5757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1pPr>
            <a:lvl2pPr lvl="1">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2pPr>
            <a:lvl3pPr lvl="2">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3pPr>
            <a:lvl4pPr lvl="3">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4pPr>
            <a:lvl5pPr lvl="4">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5pPr>
            <a:lvl6pPr lvl="5">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6pPr>
            <a:lvl7pPr lvl="6">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7pPr>
            <a:lvl8pPr lvl="7">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8pPr>
            <a:lvl9pPr lvl="8">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9pPr>
          </a:lstStyle>
          <a:p/>
        </p:txBody>
      </p:sp>
      <p:sp>
        <p:nvSpPr>
          <p:cNvPr id="99" name="Google Shape;99;p21"/>
          <p:cNvSpPr txBox="1"/>
          <p:nvPr>
            <p:ph idx="8" type="subTitle"/>
          </p:nvPr>
        </p:nvSpPr>
        <p:spPr>
          <a:xfrm>
            <a:off x="228600" y="3692625"/>
            <a:ext cx="575700" cy="181200"/>
          </a:xfrm>
          <a:prstGeom prst="rect">
            <a:avLst/>
          </a:prstGeom>
        </p:spPr>
        <p:txBody>
          <a:bodyPr anchorCtr="0" anchor="ctr" bIns="0" lIns="0" spcFirstLastPara="1" rIns="0" wrap="square" tIns="0">
            <a:noAutofit/>
          </a:bodyPr>
          <a:lstStyle>
            <a:lvl1pPr lvl="0">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1pPr>
            <a:lvl2pPr lvl="1">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2pPr>
            <a:lvl3pPr lvl="2">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3pPr>
            <a:lvl4pPr lvl="3">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4pPr>
            <a:lvl5pPr lvl="4">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5pPr>
            <a:lvl6pPr lvl="5">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6pPr>
            <a:lvl7pPr lvl="6">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7pPr>
            <a:lvl8pPr lvl="7">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8pPr>
            <a:lvl9pPr lvl="8">
              <a:spcBef>
                <a:spcPts val="0"/>
              </a:spcBef>
              <a:spcAft>
                <a:spcPts val="0"/>
              </a:spcAft>
              <a:buClr>
                <a:schemeClr val="lt2"/>
              </a:buClr>
              <a:buSzPts val="1200"/>
              <a:buFont typeface="Plus Jakarta Sans Medium"/>
              <a:buNone/>
              <a:defRPr>
                <a:solidFill>
                  <a:schemeClr val="lt2"/>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deas">
  <p:cSld name="BLANK_1_1_1_1_1_1_1_1_1_1_1_1_1_2">
    <p:spTree>
      <p:nvGrpSpPr>
        <p:cNvPr id="100" name="Shape 100"/>
        <p:cNvGrpSpPr/>
        <p:nvPr/>
      </p:nvGrpSpPr>
      <p:grpSpPr>
        <a:xfrm>
          <a:off x="0" y="0"/>
          <a:ext cx="0" cy="0"/>
          <a:chOff x="0" y="0"/>
          <a:chExt cx="0" cy="0"/>
        </a:xfrm>
      </p:grpSpPr>
      <p:sp>
        <p:nvSpPr>
          <p:cNvPr id="101" name="Google Shape;101;p22"/>
          <p:cNvSpPr txBox="1"/>
          <p:nvPr>
            <p:ph type="title"/>
          </p:nvPr>
        </p:nvSpPr>
        <p:spPr>
          <a:xfrm>
            <a:off x="228300" y="921925"/>
            <a:ext cx="3236700" cy="277200"/>
          </a:xfrm>
          <a:prstGeom prst="rect">
            <a:avLst/>
          </a:prstGeom>
        </p:spPr>
        <p:txBody>
          <a:bodyPr anchorCtr="0" anchor="ctr" bIns="0" lIns="0" spcFirstLastPara="1" rIns="0" wrap="square" tIns="0">
            <a:noAutofit/>
          </a:bodyPr>
          <a:lstStyle>
            <a:lvl1pPr lvl="0">
              <a:spcBef>
                <a:spcPts val="0"/>
              </a:spcBef>
              <a:spcAft>
                <a:spcPts val="0"/>
              </a:spcAft>
              <a:buNone/>
              <a:defRPr sz="1800">
                <a:latin typeface="Plus Jakarta Sans Medium"/>
                <a:ea typeface="Plus Jakarta Sans Medium"/>
                <a:cs typeface="Plus Jakarta Sans Medium"/>
                <a:sym typeface="Plus Jakarta Sans Medium"/>
              </a:defRPr>
            </a:lvl1pPr>
            <a:lvl2pPr lvl="1">
              <a:spcBef>
                <a:spcPts val="0"/>
              </a:spcBef>
              <a:spcAft>
                <a:spcPts val="0"/>
              </a:spcAft>
              <a:buNone/>
              <a:defRPr sz="1800">
                <a:latin typeface="Plus Jakarta Sans Medium"/>
                <a:ea typeface="Plus Jakarta Sans Medium"/>
                <a:cs typeface="Plus Jakarta Sans Medium"/>
                <a:sym typeface="Plus Jakarta Sans Medium"/>
              </a:defRPr>
            </a:lvl2pPr>
            <a:lvl3pPr lvl="2">
              <a:spcBef>
                <a:spcPts val="0"/>
              </a:spcBef>
              <a:spcAft>
                <a:spcPts val="0"/>
              </a:spcAft>
              <a:buNone/>
              <a:defRPr sz="1800">
                <a:latin typeface="Plus Jakarta Sans Medium"/>
                <a:ea typeface="Plus Jakarta Sans Medium"/>
                <a:cs typeface="Plus Jakarta Sans Medium"/>
                <a:sym typeface="Plus Jakarta Sans Medium"/>
              </a:defRPr>
            </a:lvl3pPr>
            <a:lvl4pPr lvl="3">
              <a:spcBef>
                <a:spcPts val="0"/>
              </a:spcBef>
              <a:spcAft>
                <a:spcPts val="0"/>
              </a:spcAft>
              <a:buNone/>
              <a:defRPr sz="1800">
                <a:latin typeface="Plus Jakarta Sans Medium"/>
                <a:ea typeface="Plus Jakarta Sans Medium"/>
                <a:cs typeface="Plus Jakarta Sans Medium"/>
                <a:sym typeface="Plus Jakarta Sans Medium"/>
              </a:defRPr>
            </a:lvl4pPr>
            <a:lvl5pPr lvl="4">
              <a:spcBef>
                <a:spcPts val="0"/>
              </a:spcBef>
              <a:spcAft>
                <a:spcPts val="0"/>
              </a:spcAft>
              <a:buNone/>
              <a:defRPr sz="1800">
                <a:latin typeface="Plus Jakarta Sans Medium"/>
                <a:ea typeface="Plus Jakarta Sans Medium"/>
                <a:cs typeface="Plus Jakarta Sans Medium"/>
                <a:sym typeface="Plus Jakarta Sans Medium"/>
              </a:defRPr>
            </a:lvl5pPr>
            <a:lvl6pPr lvl="5">
              <a:spcBef>
                <a:spcPts val="0"/>
              </a:spcBef>
              <a:spcAft>
                <a:spcPts val="0"/>
              </a:spcAft>
              <a:buNone/>
              <a:defRPr sz="1800">
                <a:latin typeface="Plus Jakarta Sans Medium"/>
                <a:ea typeface="Plus Jakarta Sans Medium"/>
                <a:cs typeface="Plus Jakarta Sans Medium"/>
                <a:sym typeface="Plus Jakarta Sans Medium"/>
              </a:defRPr>
            </a:lvl6pPr>
            <a:lvl7pPr lvl="6">
              <a:spcBef>
                <a:spcPts val="0"/>
              </a:spcBef>
              <a:spcAft>
                <a:spcPts val="0"/>
              </a:spcAft>
              <a:buNone/>
              <a:defRPr sz="1800">
                <a:latin typeface="Plus Jakarta Sans Medium"/>
                <a:ea typeface="Plus Jakarta Sans Medium"/>
                <a:cs typeface="Plus Jakarta Sans Medium"/>
                <a:sym typeface="Plus Jakarta Sans Medium"/>
              </a:defRPr>
            </a:lvl7pPr>
            <a:lvl8pPr lvl="7">
              <a:spcBef>
                <a:spcPts val="0"/>
              </a:spcBef>
              <a:spcAft>
                <a:spcPts val="0"/>
              </a:spcAft>
              <a:buNone/>
              <a:defRPr sz="1800">
                <a:latin typeface="Plus Jakarta Sans Medium"/>
                <a:ea typeface="Plus Jakarta Sans Medium"/>
                <a:cs typeface="Plus Jakarta Sans Medium"/>
                <a:sym typeface="Plus Jakarta Sans Medium"/>
              </a:defRPr>
            </a:lvl8pPr>
            <a:lvl9pPr lvl="8">
              <a:spcBef>
                <a:spcPts val="0"/>
              </a:spcBef>
              <a:spcAft>
                <a:spcPts val="0"/>
              </a:spcAft>
              <a:buNone/>
              <a:defRPr sz="1800">
                <a:latin typeface="Plus Jakarta Sans Medium"/>
                <a:ea typeface="Plus Jakarta Sans Medium"/>
                <a:cs typeface="Plus Jakarta Sans Medium"/>
                <a:sym typeface="Plus Jakarta Sans Medium"/>
              </a:defRPr>
            </a:lvl9pPr>
          </a:lstStyle>
          <a:p/>
        </p:txBody>
      </p:sp>
      <p:sp>
        <p:nvSpPr>
          <p:cNvPr id="102" name="Google Shape;102;p22"/>
          <p:cNvSpPr txBox="1"/>
          <p:nvPr>
            <p:ph idx="2" type="title"/>
          </p:nvPr>
        </p:nvSpPr>
        <p:spPr>
          <a:xfrm>
            <a:off x="4788000" y="917325"/>
            <a:ext cx="3236700" cy="277200"/>
          </a:xfrm>
          <a:prstGeom prst="rect">
            <a:avLst/>
          </a:prstGeom>
        </p:spPr>
        <p:txBody>
          <a:bodyPr anchorCtr="0" anchor="ctr" bIns="0" lIns="0" spcFirstLastPara="1" rIns="0" wrap="square" tIns="0">
            <a:noAutofit/>
          </a:bodyPr>
          <a:lstStyle>
            <a:lvl1pPr lvl="0">
              <a:spcBef>
                <a:spcPts val="0"/>
              </a:spcBef>
              <a:spcAft>
                <a:spcPts val="0"/>
              </a:spcAft>
              <a:buNone/>
              <a:defRPr sz="1800">
                <a:latin typeface="Plus Jakarta Sans Medium"/>
                <a:ea typeface="Plus Jakarta Sans Medium"/>
                <a:cs typeface="Plus Jakarta Sans Medium"/>
                <a:sym typeface="Plus Jakarta Sans Medium"/>
              </a:defRPr>
            </a:lvl1pPr>
            <a:lvl2pPr lvl="1">
              <a:spcBef>
                <a:spcPts val="0"/>
              </a:spcBef>
              <a:spcAft>
                <a:spcPts val="0"/>
              </a:spcAft>
              <a:buNone/>
              <a:defRPr sz="1800">
                <a:latin typeface="Plus Jakarta Sans Medium"/>
                <a:ea typeface="Plus Jakarta Sans Medium"/>
                <a:cs typeface="Plus Jakarta Sans Medium"/>
                <a:sym typeface="Plus Jakarta Sans Medium"/>
              </a:defRPr>
            </a:lvl2pPr>
            <a:lvl3pPr lvl="2">
              <a:spcBef>
                <a:spcPts val="0"/>
              </a:spcBef>
              <a:spcAft>
                <a:spcPts val="0"/>
              </a:spcAft>
              <a:buNone/>
              <a:defRPr sz="1800">
                <a:latin typeface="Plus Jakarta Sans Medium"/>
                <a:ea typeface="Plus Jakarta Sans Medium"/>
                <a:cs typeface="Plus Jakarta Sans Medium"/>
                <a:sym typeface="Plus Jakarta Sans Medium"/>
              </a:defRPr>
            </a:lvl3pPr>
            <a:lvl4pPr lvl="3">
              <a:spcBef>
                <a:spcPts val="0"/>
              </a:spcBef>
              <a:spcAft>
                <a:spcPts val="0"/>
              </a:spcAft>
              <a:buNone/>
              <a:defRPr sz="1800">
                <a:latin typeface="Plus Jakarta Sans Medium"/>
                <a:ea typeface="Plus Jakarta Sans Medium"/>
                <a:cs typeface="Plus Jakarta Sans Medium"/>
                <a:sym typeface="Plus Jakarta Sans Medium"/>
              </a:defRPr>
            </a:lvl4pPr>
            <a:lvl5pPr lvl="4">
              <a:spcBef>
                <a:spcPts val="0"/>
              </a:spcBef>
              <a:spcAft>
                <a:spcPts val="0"/>
              </a:spcAft>
              <a:buNone/>
              <a:defRPr sz="1800">
                <a:latin typeface="Plus Jakarta Sans Medium"/>
                <a:ea typeface="Plus Jakarta Sans Medium"/>
                <a:cs typeface="Plus Jakarta Sans Medium"/>
                <a:sym typeface="Plus Jakarta Sans Medium"/>
              </a:defRPr>
            </a:lvl5pPr>
            <a:lvl6pPr lvl="5">
              <a:spcBef>
                <a:spcPts val="0"/>
              </a:spcBef>
              <a:spcAft>
                <a:spcPts val="0"/>
              </a:spcAft>
              <a:buNone/>
              <a:defRPr sz="1800">
                <a:latin typeface="Plus Jakarta Sans Medium"/>
                <a:ea typeface="Plus Jakarta Sans Medium"/>
                <a:cs typeface="Plus Jakarta Sans Medium"/>
                <a:sym typeface="Plus Jakarta Sans Medium"/>
              </a:defRPr>
            </a:lvl6pPr>
            <a:lvl7pPr lvl="6">
              <a:spcBef>
                <a:spcPts val="0"/>
              </a:spcBef>
              <a:spcAft>
                <a:spcPts val="0"/>
              </a:spcAft>
              <a:buNone/>
              <a:defRPr sz="1800">
                <a:latin typeface="Plus Jakarta Sans Medium"/>
                <a:ea typeface="Plus Jakarta Sans Medium"/>
                <a:cs typeface="Plus Jakarta Sans Medium"/>
                <a:sym typeface="Plus Jakarta Sans Medium"/>
              </a:defRPr>
            </a:lvl7pPr>
            <a:lvl8pPr lvl="7">
              <a:spcBef>
                <a:spcPts val="0"/>
              </a:spcBef>
              <a:spcAft>
                <a:spcPts val="0"/>
              </a:spcAft>
              <a:buNone/>
              <a:defRPr sz="1800">
                <a:latin typeface="Plus Jakarta Sans Medium"/>
                <a:ea typeface="Plus Jakarta Sans Medium"/>
                <a:cs typeface="Plus Jakarta Sans Medium"/>
                <a:sym typeface="Plus Jakarta Sans Medium"/>
              </a:defRPr>
            </a:lvl8pPr>
            <a:lvl9pPr lvl="8">
              <a:spcBef>
                <a:spcPts val="0"/>
              </a:spcBef>
              <a:spcAft>
                <a:spcPts val="0"/>
              </a:spcAft>
              <a:buNone/>
              <a:defRPr sz="1800">
                <a:latin typeface="Plus Jakarta Sans Medium"/>
                <a:ea typeface="Plus Jakarta Sans Medium"/>
                <a:cs typeface="Plus Jakarta Sans Medium"/>
                <a:sym typeface="Plus Jakarta Sans Medium"/>
              </a:defRPr>
            </a:lvl9pPr>
          </a:lstStyle>
          <a:p/>
        </p:txBody>
      </p:sp>
      <p:sp>
        <p:nvSpPr>
          <p:cNvPr id="103" name="Google Shape;103;p22"/>
          <p:cNvSpPr txBox="1"/>
          <p:nvPr>
            <p:ph idx="1" type="body"/>
          </p:nvPr>
        </p:nvSpPr>
        <p:spPr>
          <a:xfrm>
            <a:off x="228600" y="1345400"/>
            <a:ext cx="4134300" cy="11040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04" name="Google Shape;104;p22"/>
          <p:cNvSpPr txBox="1"/>
          <p:nvPr>
            <p:ph idx="3" type="body"/>
          </p:nvPr>
        </p:nvSpPr>
        <p:spPr>
          <a:xfrm>
            <a:off x="4781100" y="1345400"/>
            <a:ext cx="4134300" cy="1104000"/>
          </a:xfrm>
          <a:prstGeom prst="rect">
            <a:avLst/>
          </a:prstGeom>
        </p:spPr>
        <p:txBody>
          <a:bodyPr anchorCtr="0" anchor="t"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05" name="Google Shape;105;p22"/>
          <p:cNvSpPr txBox="1"/>
          <p:nvPr>
            <p:ph idx="4" type="subTitle"/>
          </p:nvPr>
        </p:nvSpPr>
        <p:spPr>
          <a:xfrm>
            <a:off x="5058000" y="3305850"/>
            <a:ext cx="1656900" cy="181200"/>
          </a:xfrm>
          <a:prstGeom prst="rect">
            <a:avLst/>
          </a:prstGeom>
        </p:spPr>
        <p:txBody>
          <a:bodyPr anchorCtr="0" anchor="ctr" bIns="0" lIns="0" spcFirstLastPara="1" rIns="0" wrap="square" tIns="0">
            <a:spAutoFit/>
          </a:bodyPr>
          <a:lstStyle>
            <a:lvl1pPr lvl="0">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106" name="Google Shape;106;p22"/>
          <p:cNvSpPr txBox="1"/>
          <p:nvPr>
            <p:ph idx="5" type="body"/>
          </p:nvPr>
        </p:nvSpPr>
        <p:spPr>
          <a:xfrm>
            <a:off x="5058000" y="3595225"/>
            <a:ext cx="1656900" cy="985800"/>
          </a:xfrm>
          <a:prstGeom prst="rect">
            <a:avLst/>
          </a:prstGeom>
        </p:spPr>
        <p:txBody>
          <a:bodyPr anchorCtr="0" anchor="t"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07" name="Google Shape;107;p22"/>
          <p:cNvSpPr txBox="1"/>
          <p:nvPr>
            <p:ph idx="6" type="subTitle"/>
          </p:nvPr>
        </p:nvSpPr>
        <p:spPr>
          <a:xfrm>
            <a:off x="2438171" y="3305838"/>
            <a:ext cx="1656900" cy="181200"/>
          </a:xfrm>
          <a:prstGeom prst="rect">
            <a:avLst/>
          </a:prstGeom>
        </p:spPr>
        <p:txBody>
          <a:bodyPr anchorCtr="0" anchor="ctr" bIns="0" lIns="0" spcFirstLastPara="1" rIns="0" wrap="square" tIns="0">
            <a:spAutoFit/>
          </a:bodyPr>
          <a:lstStyle>
            <a:lvl1pPr lvl="0">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108" name="Google Shape;108;p22"/>
          <p:cNvSpPr txBox="1"/>
          <p:nvPr>
            <p:ph idx="7" type="body"/>
          </p:nvPr>
        </p:nvSpPr>
        <p:spPr>
          <a:xfrm>
            <a:off x="2438171" y="3595213"/>
            <a:ext cx="1656900" cy="985800"/>
          </a:xfrm>
          <a:prstGeom prst="rect">
            <a:avLst/>
          </a:prstGeom>
        </p:spPr>
        <p:txBody>
          <a:bodyPr anchorCtr="0" anchor="t"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09" name="Google Shape;109;p22"/>
          <p:cNvSpPr/>
          <p:nvPr>
            <p:ph idx="8" type="pic"/>
          </p:nvPr>
        </p:nvSpPr>
        <p:spPr>
          <a:xfrm>
            <a:off x="0" y="3029625"/>
            <a:ext cx="2178300" cy="1895700"/>
          </a:xfrm>
          <a:prstGeom prst="rect">
            <a:avLst/>
          </a:prstGeom>
          <a:noFill/>
          <a:ln>
            <a:noFill/>
          </a:ln>
        </p:spPr>
      </p:sp>
      <p:sp>
        <p:nvSpPr>
          <p:cNvPr id="110" name="Google Shape;110;p22"/>
          <p:cNvSpPr/>
          <p:nvPr>
            <p:ph idx="9" type="pic"/>
          </p:nvPr>
        </p:nvSpPr>
        <p:spPr>
          <a:xfrm>
            <a:off x="6965700" y="3010075"/>
            <a:ext cx="2178300" cy="18957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idea">
  <p:cSld name="BLANK_1_1_1_1_1_1_1_1_1_1_1_1_1_2_1">
    <p:spTree>
      <p:nvGrpSpPr>
        <p:cNvPr id="111" name="Shape 111"/>
        <p:cNvGrpSpPr/>
        <p:nvPr/>
      </p:nvGrpSpPr>
      <p:grpSpPr>
        <a:xfrm>
          <a:off x="0" y="0"/>
          <a:ext cx="0" cy="0"/>
          <a:chOff x="0" y="0"/>
          <a:chExt cx="0" cy="0"/>
        </a:xfrm>
      </p:grpSpPr>
      <p:sp>
        <p:nvSpPr>
          <p:cNvPr id="112" name="Google Shape;112;p23"/>
          <p:cNvSpPr/>
          <p:nvPr/>
        </p:nvSpPr>
        <p:spPr>
          <a:xfrm>
            <a:off x="0" y="3149700"/>
            <a:ext cx="5322300" cy="1993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113" name="Google Shape;113;p23"/>
          <p:cNvSpPr txBox="1"/>
          <p:nvPr>
            <p:ph type="title"/>
          </p:nvPr>
        </p:nvSpPr>
        <p:spPr>
          <a:xfrm>
            <a:off x="228600" y="191575"/>
            <a:ext cx="4285800" cy="393600"/>
          </a:xfrm>
          <a:prstGeom prst="rect">
            <a:avLst/>
          </a:prstGeom>
        </p:spPr>
        <p:txBody>
          <a:bodyPr anchorCtr="0" anchor="t" bIns="0" lIns="0" spcFirstLastPara="1" rIns="0" wrap="square" tIns="0">
            <a:spAutoFit/>
          </a:bodyPr>
          <a:lstStyle>
            <a:lvl1pPr lvl="0">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1pPr>
            <a:lvl2pPr lvl="1">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2pPr>
            <a:lvl3pPr lvl="2">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3pPr>
            <a:lvl4pPr lvl="3">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4pPr>
            <a:lvl5pPr lvl="4">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5pPr>
            <a:lvl6pPr lvl="5">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6pPr>
            <a:lvl7pPr lvl="6">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7pPr>
            <a:lvl8pPr lvl="7">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8pPr>
            <a:lvl9pPr lvl="8">
              <a:spcBef>
                <a:spcPts val="0"/>
              </a:spcBef>
              <a:spcAft>
                <a:spcPts val="0"/>
              </a:spcAft>
              <a:buNone/>
              <a:defRPr sz="3000">
                <a:solidFill>
                  <a:schemeClr val="accent3"/>
                </a:solidFill>
                <a:latin typeface="Plus Jakarta Sans Medium"/>
                <a:ea typeface="Plus Jakarta Sans Medium"/>
                <a:cs typeface="Plus Jakarta Sans Medium"/>
                <a:sym typeface="Plus Jakarta Sans Medium"/>
              </a:defRPr>
            </a:lvl9pPr>
          </a:lstStyle>
          <a:p/>
        </p:txBody>
      </p:sp>
      <p:sp>
        <p:nvSpPr>
          <p:cNvPr id="114" name="Google Shape;114;p23"/>
          <p:cNvSpPr txBox="1"/>
          <p:nvPr>
            <p:ph idx="1" type="body"/>
          </p:nvPr>
        </p:nvSpPr>
        <p:spPr>
          <a:xfrm>
            <a:off x="228600" y="1317900"/>
            <a:ext cx="4285800" cy="9645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15" name="Google Shape;115;p23"/>
          <p:cNvSpPr txBox="1"/>
          <p:nvPr>
            <p:ph idx="2" type="subTitle"/>
          </p:nvPr>
        </p:nvSpPr>
        <p:spPr>
          <a:xfrm>
            <a:off x="228600" y="3402700"/>
            <a:ext cx="1956900" cy="181200"/>
          </a:xfrm>
          <a:prstGeom prst="rect">
            <a:avLst/>
          </a:prstGeom>
        </p:spPr>
        <p:txBody>
          <a:bodyPr anchorCtr="0" anchor="ctr" bIns="0" lIns="0" spcFirstLastPara="1" rIns="0" wrap="square" tIns="0">
            <a:spAutoFit/>
          </a:bodyPr>
          <a:lstStyle>
            <a:lvl1pPr lvl="0">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116" name="Google Shape;116;p23"/>
          <p:cNvSpPr txBox="1"/>
          <p:nvPr>
            <p:ph idx="3" type="body"/>
          </p:nvPr>
        </p:nvSpPr>
        <p:spPr>
          <a:xfrm>
            <a:off x="228600" y="3692075"/>
            <a:ext cx="1956900" cy="985800"/>
          </a:xfrm>
          <a:prstGeom prst="rect">
            <a:avLst/>
          </a:prstGeom>
        </p:spPr>
        <p:txBody>
          <a:bodyPr anchorCtr="0" anchor="t"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17" name="Google Shape;117;p23"/>
          <p:cNvSpPr txBox="1"/>
          <p:nvPr>
            <p:ph idx="4" type="subTitle"/>
          </p:nvPr>
        </p:nvSpPr>
        <p:spPr>
          <a:xfrm>
            <a:off x="2557500" y="3402700"/>
            <a:ext cx="1956900" cy="181200"/>
          </a:xfrm>
          <a:prstGeom prst="rect">
            <a:avLst/>
          </a:prstGeom>
        </p:spPr>
        <p:txBody>
          <a:bodyPr anchorCtr="0" anchor="ctr" bIns="0" lIns="0" spcFirstLastPara="1" rIns="0" wrap="square" tIns="0">
            <a:spAutoFit/>
          </a:bodyPr>
          <a:lstStyle>
            <a:lvl1pPr lvl="0">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lnSpc>
                <a:spcPct val="90000"/>
              </a:lnSpc>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118" name="Google Shape;118;p23"/>
          <p:cNvSpPr txBox="1"/>
          <p:nvPr>
            <p:ph idx="5" type="body"/>
          </p:nvPr>
        </p:nvSpPr>
        <p:spPr>
          <a:xfrm>
            <a:off x="2557500" y="3692075"/>
            <a:ext cx="1956900" cy="985800"/>
          </a:xfrm>
          <a:prstGeom prst="rect">
            <a:avLst/>
          </a:prstGeom>
        </p:spPr>
        <p:txBody>
          <a:bodyPr anchorCtr="0" anchor="t"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19" name="Google Shape;119;p23"/>
          <p:cNvSpPr/>
          <p:nvPr>
            <p:ph idx="6" type="pic"/>
          </p:nvPr>
        </p:nvSpPr>
        <p:spPr>
          <a:xfrm rot="-5400000">
            <a:off x="4491900" y="497850"/>
            <a:ext cx="5156400" cy="4147800"/>
          </a:xfrm>
          <a:prstGeom prst="round2SameRect">
            <a:avLst>
              <a:gd fmla="val 8254" name="adj1"/>
              <a:gd fmla="val 0" name="adj2"/>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image">
  <p:cSld name="BLANK_1_1_1_1_1_1_1_1_1_1_1_1_1_1_1_1_1_1_1_1_1">
    <p:spTree>
      <p:nvGrpSpPr>
        <p:cNvPr id="120" name="Shape 120"/>
        <p:cNvGrpSpPr/>
        <p:nvPr/>
      </p:nvGrpSpPr>
      <p:grpSpPr>
        <a:xfrm>
          <a:off x="0" y="0"/>
          <a:ext cx="0" cy="0"/>
          <a:chOff x="0" y="0"/>
          <a:chExt cx="0" cy="0"/>
        </a:xfrm>
      </p:grpSpPr>
      <p:sp>
        <p:nvSpPr>
          <p:cNvPr id="121" name="Google Shape;121;p24"/>
          <p:cNvSpPr/>
          <p:nvPr>
            <p:ph idx="2" type="pic"/>
          </p:nvPr>
        </p:nvSpPr>
        <p:spPr>
          <a:xfrm>
            <a:off x="228650" y="2813125"/>
            <a:ext cx="8018700" cy="2099100"/>
          </a:xfrm>
          <a:prstGeom prst="roundRect">
            <a:avLst>
              <a:gd fmla="val 7988" name="adj"/>
            </a:avLst>
          </a:prstGeom>
          <a:noFill/>
          <a:ln>
            <a:noFill/>
          </a:ln>
        </p:spPr>
      </p:sp>
      <p:sp>
        <p:nvSpPr>
          <p:cNvPr id="122" name="Google Shape;122;p24"/>
          <p:cNvSpPr txBox="1"/>
          <p:nvPr>
            <p:ph idx="1" type="subTitle"/>
          </p:nvPr>
        </p:nvSpPr>
        <p:spPr>
          <a:xfrm>
            <a:off x="228600" y="947332"/>
            <a:ext cx="6480300" cy="5958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1pPr>
            <a:lvl2pPr lvl="1">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2pPr>
            <a:lvl3pPr lvl="2">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3pPr>
            <a:lvl4pPr lvl="3">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4pPr>
            <a:lvl5pPr lvl="4">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5pPr>
            <a:lvl6pPr lvl="5">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6pPr>
            <a:lvl7pPr lvl="6">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7pPr>
            <a:lvl8pPr lvl="7">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8pPr>
            <a:lvl9pPr lvl="8">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9pPr>
          </a:lstStyle>
          <a:p/>
        </p:txBody>
      </p:sp>
      <p:sp>
        <p:nvSpPr>
          <p:cNvPr id="123" name="Google Shape;123;p24"/>
          <p:cNvSpPr txBox="1"/>
          <p:nvPr>
            <p:ph type="title"/>
          </p:nvPr>
        </p:nvSpPr>
        <p:spPr>
          <a:xfrm>
            <a:off x="228600" y="228600"/>
            <a:ext cx="6480300" cy="4986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team 1">
  <p:cSld name="BLANK_1_1_1_1_1_1_1_1_1_1_1_1_1_1_1_1_1_1_1_1_1_1">
    <p:spTree>
      <p:nvGrpSpPr>
        <p:cNvPr id="124" name="Shape 124"/>
        <p:cNvGrpSpPr/>
        <p:nvPr/>
      </p:nvGrpSpPr>
      <p:grpSpPr>
        <a:xfrm>
          <a:off x="0" y="0"/>
          <a:ext cx="0" cy="0"/>
          <a:chOff x="0" y="0"/>
          <a:chExt cx="0" cy="0"/>
        </a:xfrm>
      </p:grpSpPr>
      <p:sp>
        <p:nvSpPr>
          <p:cNvPr id="125" name="Google Shape;125;p25"/>
          <p:cNvSpPr/>
          <p:nvPr>
            <p:ph idx="2" type="pic"/>
          </p:nvPr>
        </p:nvSpPr>
        <p:spPr>
          <a:xfrm>
            <a:off x="354750" y="1034550"/>
            <a:ext cx="1833000" cy="1833000"/>
          </a:xfrm>
          <a:prstGeom prst="roundRect">
            <a:avLst>
              <a:gd fmla="val 8703" name="adj"/>
            </a:avLst>
          </a:prstGeom>
          <a:noFill/>
          <a:ln>
            <a:noFill/>
          </a:ln>
        </p:spPr>
      </p:sp>
      <p:sp>
        <p:nvSpPr>
          <p:cNvPr id="126" name="Google Shape;126;p25"/>
          <p:cNvSpPr/>
          <p:nvPr>
            <p:ph idx="3" type="pic"/>
          </p:nvPr>
        </p:nvSpPr>
        <p:spPr>
          <a:xfrm>
            <a:off x="2555250" y="1034550"/>
            <a:ext cx="1833000" cy="1833000"/>
          </a:xfrm>
          <a:prstGeom prst="roundRect">
            <a:avLst>
              <a:gd fmla="val 8703" name="adj"/>
            </a:avLst>
          </a:prstGeom>
          <a:noFill/>
          <a:ln>
            <a:noFill/>
          </a:ln>
        </p:spPr>
      </p:sp>
      <p:sp>
        <p:nvSpPr>
          <p:cNvPr id="127" name="Google Shape;127;p25"/>
          <p:cNvSpPr/>
          <p:nvPr>
            <p:ph idx="4" type="pic"/>
          </p:nvPr>
        </p:nvSpPr>
        <p:spPr>
          <a:xfrm>
            <a:off x="4755750" y="1034550"/>
            <a:ext cx="1833000" cy="1833000"/>
          </a:xfrm>
          <a:prstGeom prst="roundRect">
            <a:avLst>
              <a:gd fmla="val 8703" name="adj"/>
            </a:avLst>
          </a:prstGeom>
          <a:noFill/>
          <a:ln>
            <a:noFill/>
          </a:ln>
        </p:spPr>
      </p:sp>
      <p:sp>
        <p:nvSpPr>
          <p:cNvPr id="128" name="Google Shape;128;p25"/>
          <p:cNvSpPr/>
          <p:nvPr>
            <p:ph idx="5" type="pic"/>
          </p:nvPr>
        </p:nvSpPr>
        <p:spPr>
          <a:xfrm>
            <a:off x="6956250" y="1034550"/>
            <a:ext cx="1833000" cy="1833000"/>
          </a:xfrm>
          <a:prstGeom prst="roundRect">
            <a:avLst>
              <a:gd fmla="val 8703" name="adj"/>
            </a:avLst>
          </a:prstGeom>
          <a:noFill/>
          <a:ln>
            <a:noFill/>
          </a:ln>
        </p:spPr>
      </p:sp>
      <p:sp>
        <p:nvSpPr>
          <p:cNvPr id="129" name="Google Shape;129;p25"/>
          <p:cNvSpPr txBox="1"/>
          <p:nvPr>
            <p:ph idx="1" type="subTitle"/>
          </p:nvPr>
        </p:nvSpPr>
        <p:spPr>
          <a:xfrm>
            <a:off x="399725" y="303465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130" name="Google Shape;130;p25"/>
          <p:cNvSpPr txBox="1"/>
          <p:nvPr>
            <p:ph idx="6" type="subTitle"/>
          </p:nvPr>
        </p:nvSpPr>
        <p:spPr>
          <a:xfrm>
            <a:off x="399725" y="324610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31" name="Google Shape;131;p25"/>
          <p:cNvSpPr txBox="1"/>
          <p:nvPr>
            <p:ph idx="7" type="body"/>
          </p:nvPr>
        </p:nvSpPr>
        <p:spPr>
          <a:xfrm>
            <a:off x="399725" y="3628825"/>
            <a:ext cx="1716900" cy="9930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32" name="Google Shape;132;p25"/>
          <p:cNvSpPr txBox="1"/>
          <p:nvPr>
            <p:ph idx="8" type="subTitle"/>
          </p:nvPr>
        </p:nvSpPr>
        <p:spPr>
          <a:xfrm>
            <a:off x="2600225" y="303465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133" name="Google Shape;133;p25"/>
          <p:cNvSpPr txBox="1"/>
          <p:nvPr>
            <p:ph idx="9" type="subTitle"/>
          </p:nvPr>
        </p:nvSpPr>
        <p:spPr>
          <a:xfrm>
            <a:off x="2600225" y="324610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34" name="Google Shape;134;p25"/>
          <p:cNvSpPr txBox="1"/>
          <p:nvPr>
            <p:ph idx="13" type="body"/>
          </p:nvPr>
        </p:nvSpPr>
        <p:spPr>
          <a:xfrm>
            <a:off x="2600225" y="3628825"/>
            <a:ext cx="1716900" cy="9930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35" name="Google Shape;135;p25"/>
          <p:cNvSpPr txBox="1"/>
          <p:nvPr>
            <p:ph idx="14" type="subTitle"/>
          </p:nvPr>
        </p:nvSpPr>
        <p:spPr>
          <a:xfrm>
            <a:off x="4800725" y="303465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136" name="Google Shape;136;p25"/>
          <p:cNvSpPr txBox="1"/>
          <p:nvPr>
            <p:ph idx="15" type="subTitle"/>
          </p:nvPr>
        </p:nvSpPr>
        <p:spPr>
          <a:xfrm>
            <a:off x="4800725" y="324610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37" name="Google Shape;137;p25"/>
          <p:cNvSpPr txBox="1"/>
          <p:nvPr>
            <p:ph idx="16" type="body"/>
          </p:nvPr>
        </p:nvSpPr>
        <p:spPr>
          <a:xfrm>
            <a:off x="4800725" y="3628825"/>
            <a:ext cx="1716900" cy="9930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38" name="Google Shape;138;p25"/>
          <p:cNvSpPr txBox="1"/>
          <p:nvPr>
            <p:ph idx="17" type="subTitle"/>
          </p:nvPr>
        </p:nvSpPr>
        <p:spPr>
          <a:xfrm>
            <a:off x="7001225" y="303465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200"/>
              <a:buFont typeface="Plus Jakarta Sans Medium"/>
              <a:buNone/>
              <a:defRPr>
                <a:latin typeface="Plus Jakarta Sans Medium"/>
                <a:ea typeface="Plus Jakarta Sans Medium"/>
                <a:cs typeface="Plus Jakarta Sans Medium"/>
                <a:sym typeface="Plus Jakarta Sans Medium"/>
              </a:defRPr>
            </a:lvl9pPr>
          </a:lstStyle>
          <a:p/>
        </p:txBody>
      </p:sp>
      <p:sp>
        <p:nvSpPr>
          <p:cNvPr id="139" name="Google Shape;139;p25"/>
          <p:cNvSpPr txBox="1"/>
          <p:nvPr>
            <p:ph idx="18" type="subTitle"/>
          </p:nvPr>
        </p:nvSpPr>
        <p:spPr>
          <a:xfrm>
            <a:off x="7001225" y="3246100"/>
            <a:ext cx="17169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40" name="Google Shape;140;p25"/>
          <p:cNvSpPr txBox="1"/>
          <p:nvPr>
            <p:ph idx="19" type="body"/>
          </p:nvPr>
        </p:nvSpPr>
        <p:spPr>
          <a:xfrm>
            <a:off x="7001225" y="3628825"/>
            <a:ext cx="1716900" cy="9930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team 2">
  <p:cSld name="BLANK_1_1_1_1_1_1_1_1_1_1_1_1_1_1_1_1_1_1_1_1_1_1_2">
    <p:spTree>
      <p:nvGrpSpPr>
        <p:cNvPr id="141" name="Shape 141"/>
        <p:cNvGrpSpPr/>
        <p:nvPr/>
      </p:nvGrpSpPr>
      <p:grpSpPr>
        <a:xfrm>
          <a:off x="0" y="0"/>
          <a:ext cx="0" cy="0"/>
          <a:chOff x="0" y="0"/>
          <a:chExt cx="0" cy="0"/>
        </a:xfrm>
      </p:grpSpPr>
      <p:sp>
        <p:nvSpPr>
          <p:cNvPr id="142" name="Google Shape;142;p26"/>
          <p:cNvSpPr txBox="1"/>
          <p:nvPr>
            <p:ph idx="1" type="subTitle"/>
          </p:nvPr>
        </p:nvSpPr>
        <p:spPr>
          <a:xfrm>
            <a:off x="353900" y="226600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43" name="Google Shape;143;p26"/>
          <p:cNvSpPr txBox="1"/>
          <p:nvPr>
            <p:ph idx="2" type="subTitle"/>
          </p:nvPr>
        </p:nvSpPr>
        <p:spPr>
          <a:xfrm>
            <a:off x="353900" y="247100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44" name="Google Shape;144;p26"/>
          <p:cNvSpPr/>
          <p:nvPr>
            <p:ph idx="3" type="pic"/>
          </p:nvPr>
        </p:nvSpPr>
        <p:spPr>
          <a:xfrm>
            <a:off x="321050" y="825750"/>
            <a:ext cx="1342200" cy="1342200"/>
          </a:xfrm>
          <a:prstGeom prst="roundRect">
            <a:avLst>
              <a:gd fmla="val 8618" name="adj"/>
            </a:avLst>
          </a:prstGeom>
          <a:noFill/>
          <a:ln>
            <a:noFill/>
          </a:ln>
        </p:spPr>
      </p:sp>
      <p:sp>
        <p:nvSpPr>
          <p:cNvPr id="145" name="Google Shape;145;p26"/>
          <p:cNvSpPr txBox="1"/>
          <p:nvPr>
            <p:ph idx="4" type="subTitle"/>
          </p:nvPr>
        </p:nvSpPr>
        <p:spPr>
          <a:xfrm>
            <a:off x="2003288" y="226600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46" name="Google Shape;146;p26"/>
          <p:cNvSpPr txBox="1"/>
          <p:nvPr>
            <p:ph idx="5" type="subTitle"/>
          </p:nvPr>
        </p:nvSpPr>
        <p:spPr>
          <a:xfrm>
            <a:off x="2003288" y="247100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47" name="Google Shape;147;p26"/>
          <p:cNvSpPr/>
          <p:nvPr>
            <p:ph idx="6" type="pic"/>
          </p:nvPr>
        </p:nvSpPr>
        <p:spPr>
          <a:xfrm>
            <a:off x="1970438" y="825750"/>
            <a:ext cx="1342200" cy="1342200"/>
          </a:xfrm>
          <a:prstGeom prst="roundRect">
            <a:avLst>
              <a:gd fmla="val 8618" name="adj"/>
            </a:avLst>
          </a:prstGeom>
          <a:noFill/>
          <a:ln>
            <a:noFill/>
          </a:ln>
        </p:spPr>
      </p:sp>
      <p:sp>
        <p:nvSpPr>
          <p:cNvPr id="148" name="Google Shape;148;p26"/>
          <p:cNvSpPr txBox="1"/>
          <p:nvPr>
            <p:ph idx="7" type="subTitle"/>
          </p:nvPr>
        </p:nvSpPr>
        <p:spPr>
          <a:xfrm>
            <a:off x="3652675" y="226600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49" name="Google Shape;149;p26"/>
          <p:cNvSpPr txBox="1"/>
          <p:nvPr>
            <p:ph idx="8" type="subTitle"/>
          </p:nvPr>
        </p:nvSpPr>
        <p:spPr>
          <a:xfrm>
            <a:off x="3652675" y="247100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50" name="Google Shape;150;p26"/>
          <p:cNvSpPr/>
          <p:nvPr>
            <p:ph idx="9" type="pic"/>
          </p:nvPr>
        </p:nvSpPr>
        <p:spPr>
          <a:xfrm>
            <a:off x="3619825" y="825750"/>
            <a:ext cx="1342200" cy="1342200"/>
          </a:xfrm>
          <a:prstGeom prst="roundRect">
            <a:avLst>
              <a:gd fmla="val 8618" name="adj"/>
            </a:avLst>
          </a:prstGeom>
          <a:noFill/>
          <a:ln>
            <a:noFill/>
          </a:ln>
        </p:spPr>
      </p:sp>
      <p:sp>
        <p:nvSpPr>
          <p:cNvPr id="151" name="Google Shape;151;p26"/>
          <p:cNvSpPr txBox="1"/>
          <p:nvPr>
            <p:ph idx="13" type="subTitle"/>
          </p:nvPr>
        </p:nvSpPr>
        <p:spPr>
          <a:xfrm>
            <a:off x="5302050" y="226600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52" name="Google Shape;152;p26"/>
          <p:cNvSpPr txBox="1"/>
          <p:nvPr>
            <p:ph idx="14" type="subTitle"/>
          </p:nvPr>
        </p:nvSpPr>
        <p:spPr>
          <a:xfrm>
            <a:off x="5302050" y="247100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53" name="Google Shape;153;p26"/>
          <p:cNvSpPr/>
          <p:nvPr>
            <p:ph idx="15" type="pic"/>
          </p:nvPr>
        </p:nvSpPr>
        <p:spPr>
          <a:xfrm>
            <a:off x="5269200" y="825750"/>
            <a:ext cx="1342200" cy="1342200"/>
          </a:xfrm>
          <a:prstGeom prst="roundRect">
            <a:avLst>
              <a:gd fmla="val 8618" name="adj"/>
            </a:avLst>
          </a:prstGeom>
          <a:noFill/>
          <a:ln>
            <a:noFill/>
          </a:ln>
        </p:spPr>
      </p:sp>
      <p:sp>
        <p:nvSpPr>
          <p:cNvPr id="154" name="Google Shape;154;p26"/>
          <p:cNvSpPr txBox="1"/>
          <p:nvPr>
            <p:ph idx="16" type="subTitle"/>
          </p:nvPr>
        </p:nvSpPr>
        <p:spPr>
          <a:xfrm>
            <a:off x="2003300" y="441625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55" name="Google Shape;155;p26"/>
          <p:cNvSpPr txBox="1"/>
          <p:nvPr>
            <p:ph idx="17" type="subTitle"/>
          </p:nvPr>
        </p:nvSpPr>
        <p:spPr>
          <a:xfrm>
            <a:off x="2003300" y="462125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56" name="Google Shape;156;p26"/>
          <p:cNvSpPr/>
          <p:nvPr>
            <p:ph idx="18" type="pic"/>
          </p:nvPr>
        </p:nvSpPr>
        <p:spPr>
          <a:xfrm>
            <a:off x="1970450" y="2976000"/>
            <a:ext cx="1342200" cy="1342200"/>
          </a:xfrm>
          <a:prstGeom prst="roundRect">
            <a:avLst>
              <a:gd fmla="val 8618" name="adj"/>
            </a:avLst>
          </a:prstGeom>
          <a:noFill/>
          <a:ln>
            <a:noFill/>
          </a:ln>
        </p:spPr>
      </p:sp>
      <p:sp>
        <p:nvSpPr>
          <p:cNvPr id="157" name="Google Shape;157;p26"/>
          <p:cNvSpPr txBox="1"/>
          <p:nvPr>
            <p:ph idx="19" type="subTitle"/>
          </p:nvPr>
        </p:nvSpPr>
        <p:spPr>
          <a:xfrm>
            <a:off x="3652688" y="441625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58" name="Google Shape;158;p26"/>
          <p:cNvSpPr txBox="1"/>
          <p:nvPr>
            <p:ph idx="20" type="subTitle"/>
          </p:nvPr>
        </p:nvSpPr>
        <p:spPr>
          <a:xfrm>
            <a:off x="3652688" y="462125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59" name="Google Shape;159;p26"/>
          <p:cNvSpPr/>
          <p:nvPr>
            <p:ph idx="21" type="pic"/>
          </p:nvPr>
        </p:nvSpPr>
        <p:spPr>
          <a:xfrm>
            <a:off x="3619838" y="2976000"/>
            <a:ext cx="1342200" cy="1342200"/>
          </a:xfrm>
          <a:prstGeom prst="roundRect">
            <a:avLst>
              <a:gd fmla="val 8618" name="adj"/>
            </a:avLst>
          </a:prstGeom>
          <a:noFill/>
          <a:ln>
            <a:noFill/>
          </a:ln>
        </p:spPr>
      </p:sp>
      <p:sp>
        <p:nvSpPr>
          <p:cNvPr id="160" name="Google Shape;160;p26"/>
          <p:cNvSpPr txBox="1"/>
          <p:nvPr>
            <p:ph idx="22" type="subTitle"/>
          </p:nvPr>
        </p:nvSpPr>
        <p:spPr>
          <a:xfrm>
            <a:off x="5302075" y="441625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61" name="Google Shape;161;p26"/>
          <p:cNvSpPr txBox="1"/>
          <p:nvPr>
            <p:ph idx="23" type="subTitle"/>
          </p:nvPr>
        </p:nvSpPr>
        <p:spPr>
          <a:xfrm>
            <a:off x="5302075" y="462125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62" name="Google Shape;162;p26"/>
          <p:cNvSpPr/>
          <p:nvPr>
            <p:ph idx="24" type="pic"/>
          </p:nvPr>
        </p:nvSpPr>
        <p:spPr>
          <a:xfrm>
            <a:off x="5269225" y="2976000"/>
            <a:ext cx="1342200" cy="1342200"/>
          </a:xfrm>
          <a:prstGeom prst="roundRect">
            <a:avLst>
              <a:gd fmla="val 8618" name="adj"/>
            </a:avLst>
          </a:prstGeom>
          <a:noFill/>
          <a:ln>
            <a:noFill/>
          </a:ln>
        </p:spPr>
      </p:sp>
      <p:sp>
        <p:nvSpPr>
          <p:cNvPr id="163" name="Google Shape;163;p26"/>
          <p:cNvSpPr txBox="1"/>
          <p:nvPr>
            <p:ph idx="25" type="subTitle"/>
          </p:nvPr>
        </p:nvSpPr>
        <p:spPr>
          <a:xfrm>
            <a:off x="6951450" y="4416250"/>
            <a:ext cx="1098300" cy="1812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1pPr>
            <a:lvl2pPr lvl="1">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2pPr>
            <a:lvl3pPr lvl="2">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3pPr>
            <a:lvl4pPr lvl="3">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4pPr>
            <a:lvl5pPr lvl="4">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5pPr>
            <a:lvl6pPr lvl="5">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6pPr>
            <a:lvl7pPr lvl="6">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7pPr>
            <a:lvl8pPr lvl="7">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8pPr>
            <a:lvl9pPr lvl="8">
              <a:spcBef>
                <a:spcPts val="0"/>
              </a:spcBef>
              <a:spcAft>
                <a:spcPts val="0"/>
              </a:spcAft>
              <a:buClr>
                <a:schemeClr val="lt1"/>
              </a:buClr>
              <a:buSzPts val="1000"/>
              <a:buFont typeface="Plus Jakarta Sans Medium"/>
              <a:buNone/>
              <a:defRPr sz="1000">
                <a:latin typeface="Plus Jakarta Sans Medium"/>
                <a:ea typeface="Plus Jakarta Sans Medium"/>
                <a:cs typeface="Plus Jakarta Sans Medium"/>
                <a:sym typeface="Plus Jakarta Sans Medium"/>
              </a:defRPr>
            </a:lvl9pPr>
          </a:lstStyle>
          <a:p/>
        </p:txBody>
      </p:sp>
      <p:sp>
        <p:nvSpPr>
          <p:cNvPr id="164" name="Google Shape;164;p26"/>
          <p:cNvSpPr txBox="1"/>
          <p:nvPr>
            <p:ph idx="26" type="subTitle"/>
          </p:nvPr>
        </p:nvSpPr>
        <p:spPr>
          <a:xfrm>
            <a:off x="6951450" y="4621250"/>
            <a:ext cx="1257300" cy="132600"/>
          </a:xfrm>
          <a:prstGeom prst="rect">
            <a:avLst/>
          </a:prstGeom>
        </p:spPr>
        <p:txBody>
          <a:bodyPr anchorCtr="0" anchor="ctr" bIns="0" lIns="0" spcFirstLastPara="1" rIns="0" wrap="square" tIns="0">
            <a:noAutofit/>
          </a:bodyPr>
          <a:lstStyle>
            <a:lvl1pPr lvl="0">
              <a:spcBef>
                <a:spcPts val="0"/>
              </a:spcBef>
              <a:spcAft>
                <a:spcPts val="0"/>
              </a:spcAft>
              <a:buClr>
                <a:schemeClr val="lt1"/>
              </a:buClr>
              <a:buSzPts val="1000"/>
              <a:buFont typeface="Inter"/>
              <a:buNone/>
              <a:defRPr sz="1000"/>
            </a:lvl1pPr>
            <a:lvl2pPr lvl="1">
              <a:spcBef>
                <a:spcPts val="0"/>
              </a:spcBef>
              <a:spcAft>
                <a:spcPts val="0"/>
              </a:spcAft>
              <a:buClr>
                <a:schemeClr val="lt1"/>
              </a:buClr>
              <a:buSzPts val="1000"/>
              <a:buFont typeface="Inter"/>
              <a:buNone/>
              <a:defRPr sz="1000"/>
            </a:lvl2pPr>
            <a:lvl3pPr lvl="2">
              <a:spcBef>
                <a:spcPts val="0"/>
              </a:spcBef>
              <a:spcAft>
                <a:spcPts val="0"/>
              </a:spcAft>
              <a:buClr>
                <a:schemeClr val="lt1"/>
              </a:buClr>
              <a:buSzPts val="1000"/>
              <a:buFont typeface="Inter"/>
              <a:buNone/>
              <a:defRPr sz="1000"/>
            </a:lvl3pPr>
            <a:lvl4pPr lvl="3">
              <a:spcBef>
                <a:spcPts val="0"/>
              </a:spcBef>
              <a:spcAft>
                <a:spcPts val="0"/>
              </a:spcAft>
              <a:buClr>
                <a:schemeClr val="lt1"/>
              </a:buClr>
              <a:buSzPts val="1000"/>
              <a:buFont typeface="Inter"/>
              <a:buNone/>
              <a:defRPr sz="1000"/>
            </a:lvl4pPr>
            <a:lvl5pPr lvl="4">
              <a:spcBef>
                <a:spcPts val="0"/>
              </a:spcBef>
              <a:spcAft>
                <a:spcPts val="0"/>
              </a:spcAft>
              <a:buClr>
                <a:schemeClr val="lt1"/>
              </a:buClr>
              <a:buSzPts val="1000"/>
              <a:buFont typeface="Inter"/>
              <a:buNone/>
              <a:defRPr sz="1000"/>
            </a:lvl5pPr>
            <a:lvl6pPr lvl="5">
              <a:spcBef>
                <a:spcPts val="0"/>
              </a:spcBef>
              <a:spcAft>
                <a:spcPts val="0"/>
              </a:spcAft>
              <a:buClr>
                <a:schemeClr val="lt1"/>
              </a:buClr>
              <a:buSzPts val="1000"/>
              <a:buFont typeface="Inter"/>
              <a:buNone/>
              <a:defRPr sz="1000"/>
            </a:lvl6pPr>
            <a:lvl7pPr lvl="6">
              <a:spcBef>
                <a:spcPts val="0"/>
              </a:spcBef>
              <a:spcAft>
                <a:spcPts val="0"/>
              </a:spcAft>
              <a:buClr>
                <a:schemeClr val="lt1"/>
              </a:buClr>
              <a:buSzPts val="1000"/>
              <a:buFont typeface="Inter"/>
              <a:buNone/>
              <a:defRPr sz="1000"/>
            </a:lvl7pPr>
            <a:lvl8pPr lvl="7">
              <a:spcBef>
                <a:spcPts val="0"/>
              </a:spcBef>
              <a:spcAft>
                <a:spcPts val="0"/>
              </a:spcAft>
              <a:buClr>
                <a:schemeClr val="lt1"/>
              </a:buClr>
              <a:buSzPts val="1000"/>
              <a:buFont typeface="Inter"/>
              <a:buNone/>
              <a:defRPr sz="1000"/>
            </a:lvl8pPr>
            <a:lvl9pPr lvl="8">
              <a:spcBef>
                <a:spcPts val="0"/>
              </a:spcBef>
              <a:spcAft>
                <a:spcPts val="0"/>
              </a:spcAft>
              <a:buClr>
                <a:schemeClr val="lt1"/>
              </a:buClr>
              <a:buSzPts val="1000"/>
              <a:buFont typeface="Inter"/>
              <a:buNone/>
              <a:defRPr sz="1000"/>
            </a:lvl9pPr>
          </a:lstStyle>
          <a:p/>
        </p:txBody>
      </p:sp>
      <p:sp>
        <p:nvSpPr>
          <p:cNvPr id="165" name="Google Shape;165;p26"/>
          <p:cNvSpPr/>
          <p:nvPr>
            <p:ph idx="27" type="pic"/>
          </p:nvPr>
        </p:nvSpPr>
        <p:spPr>
          <a:xfrm>
            <a:off x="6918600" y="2976000"/>
            <a:ext cx="1342200" cy="1342200"/>
          </a:xfrm>
          <a:prstGeom prst="roundRect">
            <a:avLst>
              <a:gd fmla="val 8618" name="adj"/>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ersonas">
  <p:cSld name="BLANK_1_1_1_1_1_1_1_1_1_1_1_1_1_1_1_1_1_1_1_1_1_1_1">
    <p:spTree>
      <p:nvGrpSpPr>
        <p:cNvPr id="166" name="Shape 166"/>
        <p:cNvGrpSpPr/>
        <p:nvPr/>
      </p:nvGrpSpPr>
      <p:grpSpPr>
        <a:xfrm>
          <a:off x="0" y="0"/>
          <a:ext cx="0" cy="0"/>
          <a:chOff x="0" y="0"/>
          <a:chExt cx="0" cy="0"/>
        </a:xfrm>
      </p:grpSpPr>
      <p:sp>
        <p:nvSpPr>
          <p:cNvPr id="167" name="Google Shape;167;p27"/>
          <p:cNvSpPr/>
          <p:nvPr>
            <p:ph idx="2" type="pic"/>
          </p:nvPr>
        </p:nvSpPr>
        <p:spPr>
          <a:xfrm>
            <a:off x="228300" y="912725"/>
            <a:ext cx="1833000" cy="2294100"/>
          </a:xfrm>
          <a:prstGeom prst="roundRect">
            <a:avLst>
              <a:gd fmla="val 12454" name="adj"/>
            </a:avLst>
          </a:prstGeom>
          <a:noFill/>
          <a:ln>
            <a:noFill/>
          </a:ln>
        </p:spPr>
      </p:sp>
      <p:sp>
        <p:nvSpPr>
          <p:cNvPr id="168" name="Google Shape;168;p27"/>
          <p:cNvSpPr/>
          <p:nvPr>
            <p:ph idx="3" type="pic"/>
          </p:nvPr>
        </p:nvSpPr>
        <p:spPr>
          <a:xfrm>
            <a:off x="4781400" y="912725"/>
            <a:ext cx="1833000" cy="2294100"/>
          </a:xfrm>
          <a:prstGeom prst="roundRect">
            <a:avLst>
              <a:gd fmla="val 12454" name="adj"/>
            </a:avLst>
          </a:prstGeom>
          <a:noFill/>
          <a:ln>
            <a:noFill/>
          </a:ln>
        </p:spPr>
      </p:sp>
      <p:sp>
        <p:nvSpPr>
          <p:cNvPr id="169" name="Google Shape;169;p27"/>
          <p:cNvSpPr txBox="1"/>
          <p:nvPr>
            <p:ph idx="1" type="body"/>
          </p:nvPr>
        </p:nvSpPr>
        <p:spPr>
          <a:xfrm>
            <a:off x="2270700" y="968925"/>
            <a:ext cx="2091900" cy="28611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70" name="Google Shape;170;p27"/>
          <p:cNvSpPr txBox="1"/>
          <p:nvPr>
            <p:ph idx="4" type="body"/>
          </p:nvPr>
        </p:nvSpPr>
        <p:spPr>
          <a:xfrm>
            <a:off x="6823800" y="968925"/>
            <a:ext cx="2091900" cy="2861100"/>
          </a:xfrm>
          <a:prstGeom prst="rect">
            <a:avLst/>
          </a:prstGeom>
        </p:spPr>
        <p:txBody>
          <a:bodyPr anchorCtr="0" anchor="t" bIns="0" lIns="0" spcFirstLastPara="1" rIns="0" wrap="square" tIns="0">
            <a:sp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71" name="Google Shape;171;p27"/>
          <p:cNvSpPr txBox="1"/>
          <p:nvPr>
            <p:ph idx="5" type="subTitle"/>
          </p:nvPr>
        </p:nvSpPr>
        <p:spPr>
          <a:xfrm>
            <a:off x="277650" y="3373825"/>
            <a:ext cx="1725600" cy="452700"/>
          </a:xfrm>
          <a:prstGeom prst="rect">
            <a:avLst/>
          </a:prstGeom>
        </p:spPr>
        <p:txBody>
          <a:bodyPr anchorCtr="0" anchor="t" bIns="0" lIns="0" spcFirstLastPara="1" rIns="0" wrap="square" tIns="0">
            <a:noAutofit/>
          </a:bodyPr>
          <a:lstStyle>
            <a:lvl1pPr lvl="0">
              <a:spcBef>
                <a:spcPts val="0"/>
              </a:spcBef>
              <a:spcAft>
                <a:spcPts val="0"/>
              </a:spcAft>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2pPr>
            <a:lvl3pPr lvl="2">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3pPr>
            <a:lvl4pPr lvl="3">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4pPr>
            <a:lvl5pPr lvl="4">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5pPr>
            <a:lvl6pPr lvl="5">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6pPr>
            <a:lvl7pPr lvl="6">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7pPr>
            <a:lvl8pPr lvl="7">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8pPr>
            <a:lvl9pPr lvl="8">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9pPr>
          </a:lstStyle>
          <a:p/>
        </p:txBody>
      </p:sp>
      <p:sp>
        <p:nvSpPr>
          <p:cNvPr id="172" name="Google Shape;172;p27"/>
          <p:cNvSpPr txBox="1"/>
          <p:nvPr>
            <p:ph idx="6" type="subTitle"/>
          </p:nvPr>
        </p:nvSpPr>
        <p:spPr>
          <a:xfrm>
            <a:off x="4835100" y="3373825"/>
            <a:ext cx="1725600" cy="452700"/>
          </a:xfrm>
          <a:prstGeom prst="rect">
            <a:avLst/>
          </a:prstGeom>
        </p:spPr>
        <p:txBody>
          <a:bodyPr anchorCtr="0" anchor="t" bIns="0" lIns="0" spcFirstLastPara="1" rIns="0" wrap="square" tIns="0">
            <a:noAutofit/>
          </a:bodyPr>
          <a:lstStyle>
            <a:lvl1pPr lvl="0">
              <a:spcBef>
                <a:spcPts val="0"/>
              </a:spcBef>
              <a:spcAft>
                <a:spcPts val="0"/>
              </a:spcAft>
              <a:buSzPts val="1200"/>
              <a:buFont typeface="Plus Jakarta Sans Medium"/>
              <a:buNone/>
              <a:defRPr>
                <a:latin typeface="Plus Jakarta Sans Medium"/>
                <a:ea typeface="Plus Jakarta Sans Medium"/>
                <a:cs typeface="Plus Jakarta Sans Medium"/>
                <a:sym typeface="Plus Jakarta Sans Medium"/>
              </a:defRPr>
            </a:lvl1pPr>
            <a:lvl2pPr lvl="1">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2pPr>
            <a:lvl3pPr lvl="2">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3pPr>
            <a:lvl4pPr lvl="3">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4pPr>
            <a:lvl5pPr lvl="4">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5pPr>
            <a:lvl6pPr lvl="5">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6pPr>
            <a:lvl7pPr lvl="6">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7pPr>
            <a:lvl8pPr lvl="7">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8pPr>
            <a:lvl9pPr lvl="8">
              <a:spcBef>
                <a:spcPts val="0"/>
              </a:spcBef>
              <a:spcAft>
                <a:spcPts val="0"/>
              </a:spcAft>
              <a:buClr>
                <a:schemeClr val="accent2"/>
              </a:buClr>
              <a:buSzPts val="1200"/>
              <a:buFont typeface="Plus Jakarta Sans Medium"/>
              <a:buNone/>
              <a:defRPr>
                <a:solidFill>
                  <a:schemeClr val="accent2"/>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ups">
  <p:cSld name="BLANK_1_1_1_1_1_1_1_1_1_1_1_1_1_1_1_1_1_1_1_1_1_1_1_2">
    <p:spTree>
      <p:nvGrpSpPr>
        <p:cNvPr id="173" name="Shape 173"/>
        <p:cNvGrpSpPr/>
        <p:nvPr/>
      </p:nvGrpSpPr>
      <p:grpSpPr>
        <a:xfrm>
          <a:off x="0" y="0"/>
          <a:ext cx="0" cy="0"/>
          <a:chOff x="0" y="0"/>
          <a:chExt cx="0" cy="0"/>
        </a:xfrm>
      </p:grpSpPr>
      <p:sp>
        <p:nvSpPr>
          <p:cNvPr id="174" name="Google Shape;174;p28"/>
          <p:cNvSpPr txBox="1"/>
          <p:nvPr>
            <p:ph type="title"/>
          </p:nvPr>
        </p:nvSpPr>
        <p:spPr>
          <a:xfrm>
            <a:off x="228600" y="741875"/>
            <a:ext cx="6480300" cy="415500"/>
          </a:xfrm>
          <a:prstGeom prst="rect">
            <a:avLst/>
          </a:prstGeom>
        </p:spPr>
        <p:txBody>
          <a:bodyPr anchorCtr="0" anchor="t" bIns="0" lIns="0" spcFirstLastPara="1" rIns="0" wrap="square" tIns="0">
            <a:spAutoFit/>
          </a:bodyPr>
          <a:lstStyle>
            <a:lvl1pPr lvl="0">
              <a:spcBef>
                <a:spcPts val="0"/>
              </a:spcBef>
              <a:spcAft>
                <a:spcPts val="0"/>
              </a:spcAft>
              <a:buNone/>
              <a:defRPr sz="3000">
                <a:latin typeface="Plus Jakarta Sans Medium"/>
                <a:ea typeface="Plus Jakarta Sans Medium"/>
                <a:cs typeface="Plus Jakarta Sans Medium"/>
                <a:sym typeface="Plus Jakarta Sans Medium"/>
              </a:defRPr>
            </a:lvl1pPr>
            <a:lvl2pPr lvl="1">
              <a:spcBef>
                <a:spcPts val="0"/>
              </a:spcBef>
              <a:spcAft>
                <a:spcPts val="0"/>
              </a:spcAft>
              <a:buNone/>
              <a:defRPr sz="3000">
                <a:latin typeface="Plus Jakarta Sans Medium"/>
                <a:ea typeface="Plus Jakarta Sans Medium"/>
                <a:cs typeface="Plus Jakarta Sans Medium"/>
                <a:sym typeface="Plus Jakarta Sans Medium"/>
              </a:defRPr>
            </a:lvl2pPr>
            <a:lvl3pPr lvl="2">
              <a:spcBef>
                <a:spcPts val="0"/>
              </a:spcBef>
              <a:spcAft>
                <a:spcPts val="0"/>
              </a:spcAft>
              <a:buNone/>
              <a:defRPr sz="3000">
                <a:latin typeface="Plus Jakarta Sans Medium"/>
                <a:ea typeface="Plus Jakarta Sans Medium"/>
                <a:cs typeface="Plus Jakarta Sans Medium"/>
                <a:sym typeface="Plus Jakarta Sans Medium"/>
              </a:defRPr>
            </a:lvl3pPr>
            <a:lvl4pPr lvl="3">
              <a:spcBef>
                <a:spcPts val="0"/>
              </a:spcBef>
              <a:spcAft>
                <a:spcPts val="0"/>
              </a:spcAft>
              <a:buNone/>
              <a:defRPr sz="3000">
                <a:latin typeface="Plus Jakarta Sans Medium"/>
                <a:ea typeface="Plus Jakarta Sans Medium"/>
                <a:cs typeface="Plus Jakarta Sans Medium"/>
                <a:sym typeface="Plus Jakarta Sans Medium"/>
              </a:defRPr>
            </a:lvl4pPr>
            <a:lvl5pPr lvl="4">
              <a:spcBef>
                <a:spcPts val="0"/>
              </a:spcBef>
              <a:spcAft>
                <a:spcPts val="0"/>
              </a:spcAft>
              <a:buNone/>
              <a:defRPr sz="3000">
                <a:latin typeface="Plus Jakarta Sans Medium"/>
                <a:ea typeface="Plus Jakarta Sans Medium"/>
                <a:cs typeface="Plus Jakarta Sans Medium"/>
                <a:sym typeface="Plus Jakarta Sans Medium"/>
              </a:defRPr>
            </a:lvl5pPr>
            <a:lvl6pPr lvl="5">
              <a:spcBef>
                <a:spcPts val="0"/>
              </a:spcBef>
              <a:spcAft>
                <a:spcPts val="0"/>
              </a:spcAft>
              <a:buNone/>
              <a:defRPr sz="3000">
                <a:latin typeface="Plus Jakarta Sans Medium"/>
                <a:ea typeface="Plus Jakarta Sans Medium"/>
                <a:cs typeface="Plus Jakarta Sans Medium"/>
                <a:sym typeface="Plus Jakarta Sans Medium"/>
              </a:defRPr>
            </a:lvl6pPr>
            <a:lvl7pPr lvl="6">
              <a:spcBef>
                <a:spcPts val="0"/>
              </a:spcBef>
              <a:spcAft>
                <a:spcPts val="0"/>
              </a:spcAft>
              <a:buNone/>
              <a:defRPr sz="3000">
                <a:latin typeface="Plus Jakarta Sans Medium"/>
                <a:ea typeface="Plus Jakarta Sans Medium"/>
                <a:cs typeface="Plus Jakarta Sans Medium"/>
                <a:sym typeface="Plus Jakarta Sans Medium"/>
              </a:defRPr>
            </a:lvl7pPr>
            <a:lvl8pPr lvl="7">
              <a:spcBef>
                <a:spcPts val="0"/>
              </a:spcBef>
              <a:spcAft>
                <a:spcPts val="0"/>
              </a:spcAft>
              <a:buNone/>
              <a:defRPr sz="3000">
                <a:latin typeface="Plus Jakarta Sans Medium"/>
                <a:ea typeface="Plus Jakarta Sans Medium"/>
                <a:cs typeface="Plus Jakarta Sans Medium"/>
                <a:sym typeface="Plus Jakarta Sans Medium"/>
              </a:defRPr>
            </a:lvl8pPr>
            <a:lvl9pPr lvl="8">
              <a:spcBef>
                <a:spcPts val="0"/>
              </a:spcBef>
              <a:spcAft>
                <a:spcPts val="0"/>
              </a:spcAft>
              <a:buNone/>
              <a:defRPr sz="3000">
                <a:latin typeface="Plus Jakarta Sans Medium"/>
                <a:ea typeface="Plus Jakarta Sans Medium"/>
                <a:cs typeface="Plus Jakarta Sans Medium"/>
                <a:sym typeface="Plus Jakarta Sans Medium"/>
              </a:defRPr>
            </a:lvl9pPr>
          </a:lstStyle>
          <a:p/>
        </p:txBody>
      </p:sp>
      <p:sp>
        <p:nvSpPr>
          <p:cNvPr id="175" name="Google Shape;175;p28"/>
          <p:cNvSpPr txBox="1"/>
          <p:nvPr>
            <p:ph idx="1" type="body"/>
          </p:nvPr>
        </p:nvSpPr>
        <p:spPr>
          <a:xfrm>
            <a:off x="228625" y="4191000"/>
            <a:ext cx="1113600" cy="713400"/>
          </a:xfrm>
          <a:prstGeom prst="rect">
            <a:avLst/>
          </a:prstGeom>
        </p:spPr>
        <p:txBody>
          <a:bodyPr anchorCtr="0" anchor="b" bIns="0" lIns="0" spcFirstLastPara="1" rIns="0" wrap="square" tIns="0">
            <a:noAutofit/>
          </a:bodyPr>
          <a:lstStyle>
            <a:lvl1pPr indent="-292100" lvl="0" marL="457200">
              <a:lnSpc>
                <a:spcPct val="115000"/>
              </a:lnSpc>
              <a:spcBef>
                <a:spcPts val="0"/>
              </a:spcBef>
              <a:spcAft>
                <a:spcPts val="0"/>
              </a:spcAft>
              <a:buClr>
                <a:schemeClr val="lt2"/>
              </a:buClr>
              <a:buSzPts val="1000"/>
              <a:buFont typeface="Inter"/>
              <a:buChar char="●"/>
              <a:defRPr sz="1000">
                <a:solidFill>
                  <a:schemeClr val="lt2"/>
                </a:solidFill>
              </a:defRPr>
            </a:lvl1pPr>
            <a:lvl2pPr indent="-292100" lvl="1" marL="914400">
              <a:lnSpc>
                <a:spcPct val="115000"/>
              </a:lnSpc>
              <a:spcBef>
                <a:spcPts val="800"/>
              </a:spcBef>
              <a:spcAft>
                <a:spcPts val="0"/>
              </a:spcAft>
              <a:buClr>
                <a:schemeClr val="lt2"/>
              </a:buClr>
              <a:buSzPts val="1000"/>
              <a:buFont typeface="Inter"/>
              <a:buChar char="○"/>
              <a:defRPr sz="1000">
                <a:solidFill>
                  <a:schemeClr val="lt2"/>
                </a:solidFill>
              </a:defRPr>
            </a:lvl2pPr>
            <a:lvl3pPr indent="-292100" lvl="2" marL="1371600">
              <a:lnSpc>
                <a:spcPct val="115000"/>
              </a:lnSpc>
              <a:spcBef>
                <a:spcPts val="800"/>
              </a:spcBef>
              <a:spcAft>
                <a:spcPts val="0"/>
              </a:spcAft>
              <a:buClr>
                <a:schemeClr val="lt2"/>
              </a:buClr>
              <a:buSzPts val="1000"/>
              <a:buFont typeface="Inter"/>
              <a:buChar char="■"/>
              <a:defRPr sz="1000">
                <a:solidFill>
                  <a:schemeClr val="lt2"/>
                </a:solidFill>
              </a:defRPr>
            </a:lvl3pPr>
            <a:lvl4pPr indent="-292100" lvl="3" marL="1828800">
              <a:lnSpc>
                <a:spcPct val="115000"/>
              </a:lnSpc>
              <a:spcBef>
                <a:spcPts val="800"/>
              </a:spcBef>
              <a:spcAft>
                <a:spcPts val="0"/>
              </a:spcAft>
              <a:buClr>
                <a:schemeClr val="lt2"/>
              </a:buClr>
              <a:buSzPts val="1000"/>
              <a:buFont typeface="Inter"/>
              <a:buChar char="●"/>
              <a:defRPr sz="1000">
                <a:solidFill>
                  <a:schemeClr val="lt2"/>
                </a:solidFill>
              </a:defRPr>
            </a:lvl4pPr>
            <a:lvl5pPr indent="-292100" lvl="4" marL="2286000">
              <a:lnSpc>
                <a:spcPct val="115000"/>
              </a:lnSpc>
              <a:spcBef>
                <a:spcPts val="800"/>
              </a:spcBef>
              <a:spcAft>
                <a:spcPts val="0"/>
              </a:spcAft>
              <a:buClr>
                <a:schemeClr val="lt2"/>
              </a:buClr>
              <a:buSzPts val="1000"/>
              <a:buFont typeface="Inter"/>
              <a:buChar char="○"/>
              <a:defRPr sz="1000">
                <a:solidFill>
                  <a:schemeClr val="lt2"/>
                </a:solidFill>
              </a:defRPr>
            </a:lvl5pPr>
            <a:lvl6pPr indent="-292100" lvl="5" marL="2743200">
              <a:lnSpc>
                <a:spcPct val="115000"/>
              </a:lnSpc>
              <a:spcBef>
                <a:spcPts val="800"/>
              </a:spcBef>
              <a:spcAft>
                <a:spcPts val="0"/>
              </a:spcAft>
              <a:buClr>
                <a:schemeClr val="lt2"/>
              </a:buClr>
              <a:buSzPts val="1000"/>
              <a:buFont typeface="Inter"/>
              <a:buChar char="■"/>
              <a:defRPr sz="1000">
                <a:solidFill>
                  <a:schemeClr val="lt2"/>
                </a:solidFill>
              </a:defRPr>
            </a:lvl6pPr>
            <a:lvl7pPr indent="-292100" lvl="6" marL="3200400">
              <a:lnSpc>
                <a:spcPct val="115000"/>
              </a:lnSpc>
              <a:spcBef>
                <a:spcPts val="800"/>
              </a:spcBef>
              <a:spcAft>
                <a:spcPts val="0"/>
              </a:spcAft>
              <a:buClr>
                <a:schemeClr val="lt2"/>
              </a:buClr>
              <a:buSzPts val="1000"/>
              <a:buFont typeface="Inter"/>
              <a:buChar char="●"/>
              <a:defRPr sz="1000">
                <a:solidFill>
                  <a:schemeClr val="lt2"/>
                </a:solidFill>
              </a:defRPr>
            </a:lvl7pPr>
            <a:lvl8pPr indent="-292100" lvl="7" marL="3657600">
              <a:lnSpc>
                <a:spcPct val="115000"/>
              </a:lnSpc>
              <a:spcBef>
                <a:spcPts val="800"/>
              </a:spcBef>
              <a:spcAft>
                <a:spcPts val="0"/>
              </a:spcAft>
              <a:buClr>
                <a:schemeClr val="lt2"/>
              </a:buClr>
              <a:buSzPts val="1000"/>
              <a:buFont typeface="Inter"/>
              <a:buChar char="○"/>
              <a:defRPr sz="1000">
                <a:solidFill>
                  <a:schemeClr val="lt2"/>
                </a:solidFill>
              </a:defRPr>
            </a:lvl8pPr>
            <a:lvl9pPr indent="-292100" lvl="8" marL="4114800">
              <a:lnSpc>
                <a:spcPct val="115000"/>
              </a:lnSpc>
              <a:spcBef>
                <a:spcPts val="800"/>
              </a:spcBef>
              <a:spcAft>
                <a:spcPts val="800"/>
              </a:spcAft>
              <a:buClr>
                <a:schemeClr val="lt2"/>
              </a:buClr>
              <a:buSzPts val="1000"/>
              <a:buFont typeface="Inter"/>
              <a:buChar char="■"/>
              <a:defRPr sz="1000">
                <a:solidFill>
                  <a:schemeClr val="lt2"/>
                </a:solidFill>
              </a:defRPr>
            </a:lvl9pPr>
          </a:lstStyle>
          <a:p/>
        </p:txBody>
      </p:sp>
      <p:sp>
        <p:nvSpPr>
          <p:cNvPr id="176" name="Google Shape;176;p28"/>
          <p:cNvSpPr/>
          <p:nvPr>
            <p:ph idx="2" type="pic"/>
          </p:nvPr>
        </p:nvSpPr>
        <p:spPr>
          <a:xfrm>
            <a:off x="228575" y="1571250"/>
            <a:ext cx="517500" cy="517500"/>
          </a:xfrm>
          <a:prstGeom prst="ellipse">
            <a:avLst/>
          </a:prstGeom>
          <a:noFill/>
          <a:ln>
            <a:noFill/>
          </a:ln>
        </p:spPr>
      </p:sp>
      <p:sp>
        <p:nvSpPr>
          <p:cNvPr id="177" name="Google Shape;177;p28"/>
          <p:cNvSpPr/>
          <p:nvPr>
            <p:ph idx="3" type="pic"/>
          </p:nvPr>
        </p:nvSpPr>
        <p:spPr>
          <a:xfrm>
            <a:off x="824775" y="1571250"/>
            <a:ext cx="517500" cy="517500"/>
          </a:xfrm>
          <a:prstGeom prst="ellipse">
            <a:avLst/>
          </a:prstGeom>
          <a:noFill/>
          <a:ln>
            <a:noFill/>
          </a:ln>
        </p:spPr>
      </p:sp>
      <p:sp>
        <p:nvSpPr>
          <p:cNvPr id="178" name="Google Shape;178;p28"/>
          <p:cNvSpPr/>
          <p:nvPr>
            <p:ph idx="4" type="pic"/>
          </p:nvPr>
        </p:nvSpPr>
        <p:spPr>
          <a:xfrm>
            <a:off x="228550" y="2165325"/>
            <a:ext cx="517500" cy="517500"/>
          </a:xfrm>
          <a:prstGeom prst="ellipse">
            <a:avLst/>
          </a:prstGeom>
          <a:noFill/>
          <a:ln>
            <a:noFill/>
          </a:ln>
        </p:spPr>
      </p:sp>
      <p:sp>
        <p:nvSpPr>
          <p:cNvPr id="179" name="Google Shape;179;p28"/>
          <p:cNvSpPr/>
          <p:nvPr>
            <p:ph idx="5" type="pic"/>
          </p:nvPr>
        </p:nvSpPr>
        <p:spPr>
          <a:xfrm>
            <a:off x="824750" y="2165325"/>
            <a:ext cx="517500" cy="517500"/>
          </a:xfrm>
          <a:prstGeom prst="ellipse">
            <a:avLst/>
          </a:prstGeom>
          <a:noFill/>
          <a:ln>
            <a:noFill/>
          </a:ln>
        </p:spPr>
      </p:sp>
      <p:sp>
        <p:nvSpPr>
          <p:cNvPr id="180" name="Google Shape;180;p28"/>
          <p:cNvSpPr/>
          <p:nvPr>
            <p:ph idx="6" type="pic"/>
          </p:nvPr>
        </p:nvSpPr>
        <p:spPr>
          <a:xfrm>
            <a:off x="228588" y="2759400"/>
            <a:ext cx="517500" cy="517500"/>
          </a:xfrm>
          <a:prstGeom prst="ellipse">
            <a:avLst/>
          </a:prstGeom>
          <a:noFill/>
          <a:ln>
            <a:noFill/>
          </a:ln>
        </p:spPr>
      </p:sp>
      <p:sp>
        <p:nvSpPr>
          <p:cNvPr id="181" name="Google Shape;181;p28"/>
          <p:cNvSpPr/>
          <p:nvPr>
            <p:ph idx="7" type="pic"/>
          </p:nvPr>
        </p:nvSpPr>
        <p:spPr>
          <a:xfrm>
            <a:off x="824788" y="2759400"/>
            <a:ext cx="517500" cy="517500"/>
          </a:xfrm>
          <a:prstGeom prst="ellipse">
            <a:avLst/>
          </a:prstGeom>
          <a:noFill/>
          <a:ln>
            <a:noFill/>
          </a:ln>
        </p:spPr>
      </p:sp>
      <p:sp>
        <p:nvSpPr>
          <p:cNvPr id="182" name="Google Shape;182;p28"/>
          <p:cNvSpPr/>
          <p:nvPr>
            <p:ph idx="8" type="pic"/>
          </p:nvPr>
        </p:nvSpPr>
        <p:spPr>
          <a:xfrm>
            <a:off x="228563" y="3353475"/>
            <a:ext cx="517500" cy="517500"/>
          </a:xfrm>
          <a:prstGeom prst="ellipse">
            <a:avLst/>
          </a:prstGeom>
          <a:noFill/>
          <a:ln>
            <a:noFill/>
          </a:ln>
        </p:spPr>
      </p:sp>
      <p:sp>
        <p:nvSpPr>
          <p:cNvPr id="183" name="Google Shape;183;p28"/>
          <p:cNvSpPr/>
          <p:nvPr>
            <p:ph idx="9" type="pic"/>
          </p:nvPr>
        </p:nvSpPr>
        <p:spPr>
          <a:xfrm>
            <a:off x="824763" y="3353475"/>
            <a:ext cx="517500" cy="517500"/>
          </a:xfrm>
          <a:prstGeom prst="ellipse">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1">
  <p:cSld name="BLANK_1_1_1_1_1_1_1_1_1_1_1_1_1_1_1_1_1_1_1_1_1_1_1_1">
    <p:bg>
      <p:bgPr>
        <a:solidFill>
          <a:schemeClr val="accent4"/>
        </a:solidFill>
      </p:bgPr>
    </p:bg>
    <p:spTree>
      <p:nvGrpSpPr>
        <p:cNvPr id="184" name="Shape 184"/>
        <p:cNvGrpSpPr/>
        <p:nvPr/>
      </p:nvGrpSpPr>
      <p:grpSpPr>
        <a:xfrm>
          <a:off x="0" y="0"/>
          <a:ext cx="0" cy="0"/>
          <a:chOff x="0" y="0"/>
          <a:chExt cx="0" cy="0"/>
        </a:xfrm>
      </p:grpSpPr>
      <p:sp>
        <p:nvSpPr>
          <p:cNvPr id="185" name="Google Shape;185;p29"/>
          <p:cNvSpPr txBox="1"/>
          <p:nvPr>
            <p:ph type="title"/>
          </p:nvPr>
        </p:nvSpPr>
        <p:spPr>
          <a:xfrm>
            <a:off x="228600" y="228600"/>
            <a:ext cx="6421500" cy="4986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dk2"/>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2">
  <p:cSld name="BLANK_1_1_1_1_1_1_1_1_1_1_1_1_1_1_1_1_1_1_1_1_1_1_1_1_1">
    <p:spTree>
      <p:nvGrpSpPr>
        <p:cNvPr id="186" name="Shape 186"/>
        <p:cNvGrpSpPr/>
        <p:nvPr/>
      </p:nvGrpSpPr>
      <p:grpSpPr>
        <a:xfrm>
          <a:off x="0" y="0"/>
          <a:ext cx="0" cy="0"/>
          <a:chOff x="0" y="0"/>
          <a:chExt cx="0" cy="0"/>
        </a:xfrm>
      </p:grpSpPr>
      <p:sp>
        <p:nvSpPr>
          <p:cNvPr id="187" name="Google Shape;187;p30"/>
          <p:cNvSpPr txBox="1"/>
          <p:nvPr>
            <p:ph type="title"/>
          </p:nvPr>
        </p:nvSpPr>
        <p:spPr>
          <a:xfrm>
            <a:off x="228600" y="228600"/>
            <a:ext cx="6421500" cy="4986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accent3"/>
                </a:solidFill>
                <a:latin typeface="Plus Jakarta Sans Medium"/>
                <a:ea typeface="Plus Jakarta Sans Medium"/>
                <a:cs typeface="Plus Jakarta Sans Medium"/>
                <a:sym typeface="Plus Jakarta Sans Medium"/>
              </a:defRPr>
            </a:lvl9pPr>
          </a:lstStyle>
          <a:p/>
        </p:txBody>
      </p:sp>
      <p:sp>
        <p:nvSpPr>
          <p:cNvPr id="188" name="Google Shape;188;p30"/>
          <p:cNvSpPr txBox="1"/>
          <p:nvPr>
            <p:ph idx="1" type="subTitle"/>
          </p:nvPr>
        </p:nvSpPr>
        <p:spPr>
          <a:xfrm>
            <a:off x="228600" y="952675"/>
            <a:ext cx="6480300" cy="170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1pPr>
            <a:lvl2pPr lvl="1">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2pPr>
            <a:lvl3pPr lvl="2">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3pPr>
            <a:lvl4pPr lvl="3">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4pPr>
            <a:lvl5pPr lvl="4">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5pPr>
            <a:lvl6pPr lvl="5">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6pPr>
            <a:lvl7pPr lvl="6">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7pPr>
            <a:lvl8pPr lvl="7">
              <a:lnSpc>
                <a:spcPct val="115000"/>
              </a:lnSpc>
              <a:spcBef>
                <a:spcPts val="1000"/>
              </a:spcBef>
              <a:spcAft>
                <a:spcPts val="0"/>
              </a:spcAft>
              <a:buClr>
                <a:schemeClr val="lt1"/>
              </a:buClr>
              <a:buSzPts val="1800"/>
              <a:buFont typeface="Plus Jakarta Sans"/>
              <a:buNone/>
              <a:defRPr sz="1800">
                <a:latin typeface="Plus Jakarta Sans"/>
                <a:ea typeface="Plus Jakarta Sans"/>
                <a:cs typeface="Plus Jakarta Sans"/>
                <a:sym typeface="Plus Jakarta Sans"/>
              </a:defRPr>
            </a:lvl8pPr>
            <a:lvl9pPr lvl="8">
              <a:lnSpc>
                <a:spcPct val="115000"/>
              </a:lnSpc>
              <a:spcBef>
                <a:spcPts val="1000"/>
              </a:spcBef>
              <a:spcAft>
                <a:spcPts val="1000"/>
              </a:spcAft>
              <a:buClr>
                <a:schemeClr val="lt1"/>
              </a:buClr>
              <a:buSzPts val="1800"/>
              <a:buFont typeface="Plus Jakarta Sans"/>
              <a:buNone/>
              <a:defRPr sz="1800">
                <a:latin typeface="Plus Jakarta Sans"/>
                <a:ea typeface="Plus Jakarta Sans"/>
                <a:cs typeface="Plus Jakarta Sans"/>
                <a:sym typeface="Plus Jakarta San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3">
  <p:cSld name="BLANK_1_1_1_1_1_1_1_1_1_1_1_1_1_1_1_1_1_1_1_1_1_1_1_1_1_1">
    <p:bg>
      <p:bgPr>
        <a:solidFill>
          <a:schemeClr val="accent5"/>
        </a:solidFill>
      </p:bgPr>
    </p:bg>
    <p:spTree>
      <p:nvGrpSpPr>
        <p:cNvPr id="189" name="Shape 189"/>
        <p:cNvGrpSpPr/>
        <p:nvPr/>
      </p:nvGrpSpPr>
      <p:grpSpPr>
        <a:xfrm>
          <a:off x="0" y="0"/>
          <a:ext cx="0" cy="0"/>
          <a:chOff x="0" y="0"/>
          <a:chExt cx="0" cy="0"/>
        </a:xfrm>
      </p:grpSpPr>
      <p:sp>
        <p:nvSpPr>
          <p:cNvPr id="190" name="Google Shape;190;p31"/>
          <p:cNvSpPr txBox="1"/>
          <p:nvPr>
            <p:ph type="title"/>
          </p:nvPr>
        </p:nvSpPr>
        <p:spPr>
          <a:xfrm>
            <a:off x="228600" y="228600"/>
            <a:ext cx="6421500" cy="498600"/>
          </a:xfrm>
          <a:prstGeom prst="rect">
            <a:avLst/>
          </a:prstGeom>
        </p:spPr>
        <p:txBody>
          <a:bodyPr anchorCtr="0" anchor="t" bIns="0" lIns="0" spcFirstLastPara="1" rIns="0" wrap="square" tIns="0">
            <a:spAutoFit/>
          </a:bodyPr>
          <a:lstStyle>
            <a:lvl1pPr lvl="0">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1pPr>
            <a:lvl2pPr lvl="1">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2pPr>
            <a:lvl3pPr lvl="2">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3pPr>
            <a:lvl4pPr lvl="3">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4pPr>
            <a:lvl5pPr lvl="4">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5pPr>
            <a:lvl6pPr lvl="5">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6pPr>
            <a:lvl7pPr lvl="6">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7pPr>
            <a:lvl8pPr lvl="7">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8pPr>
            <a:lvl9pPr lvl="8">
              <a:spcBef>
                <a:spcPts val="0"/>
              </a:spcBef>
              <a:spcAft>
                <a:spcPts val="0"/>
              </a:spcAft>
              <a:buNone/>
              <a:defRPr sz="3600">
                <a:solidFill>
                  <a:schemeClr val="accent4"/>
                </a:solidFill>
                <a:latin typeface="Plus Jakarta Sans Medium"/>
                <a:ea typeface="Plus Jakarta Sans Medium"/>
                <a:cs typeface="Plus Jakarta Sans Medium"/>
                <a:sym typeface="Plus Jakarta Sans Medium"/>
              </a:defRPr>
            </a:lvl9pPr>
          </a:lstStyle>
          <a:p/>
        </p:txBody>
      </p:sp>
      <p:sp>
        <p:nvSpPr>
          <p:cNvPr id="191" name="Google Shape;191;p31"/>
          <p:cNvSpPr txBox="1"/>
          <p:nvPr>
            <p:ph idx="1" type="subTitle"/>
          </p:nvPr>
        </p:nvSpPr>
        <p:spPr>
          <a:xfrm>
            <a:off x="228600" y="952675"/>
            <a:ext cx="6480300" cy="1703400"/>
          </a:xfrm>
          <a:prstGeom prst="rect">
            <a:avLst/>
          </a:prstGeom>
        </p:spPr>
        <p:txBody>
          <a:bodyPr anchorCtr="0" anchor="t" bIns="0" lIns="0" spcFirstLastPara="1" rIns="0" wrap="square" tIns="0">
            <a:noAutofit/>
          </a:bodyPr>
          <a:lstStyle>
            <a:lvl1pPr lvl="0">
              <a:lnSpc>
                <a:spcPct val="115000"/>
              </a:lnSpc>
              <a:spcBef>
                <a:spcPts val="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1pPr>
            <a:lvl2pPr lvl="1">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2pPr>
            <a:lvl3pPr lvl="2">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3pPr>
            <a:lvl4pPr lvl="3">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4pPr>
            <a:lvl5pPr lvl="4">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5pPr>
            <a:lvl6pPr lvl="5">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6pPr>
            <a:lvl7pPr lvl="6">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7pPr>
            <a:lvl8pPr lvl="7">
              <a:lnSpc>
                <a:spcPct val="115000"/>
              </a:lnSpc>
              <a:spcBef>
                <a:spcPts val="1000"/>
              </a:spcBef>
              <a:spcAft>
                <a:spcPts val="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8pPr>
            <a:lvl9pPr lvl="8">
              <a:lnSpc>
                <a:spcPct val="115000"/>
              </a:lnSpc>
              <a:spcBef>
                <a:spcPts val="1000"/>
              </a:spcBef>
              <a:spcAft>
                <a:spcPts val="1000"/>
              </a:spcAft>
              <a:buClr>
                <a:schemeClr val="lt2"/>
              </a:buClr>
              <a:buSzPts val="1800"/>
              <a:buFont typeface="Plus Jakarta Sans"/>
              <a:buNone/>
              <a:defRPr sz="1800">
                <a:solidFill>
                  <a:schemeClr val="lt2"/>
                </a:solidFill>
                <a:latin typeface="Plus Jakarta Sans"/>
                <a:ea typeface="Plus Jakarta Sans"/>
                <a:cs typeface="Plus Jakarta Sans"/>
                <a:sym typeface="Plus Jakarta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odboard 1">
  <p:cSld name="BLANK_1_1_1_1_1_1_1_1_1_1_1_1_1_1_1_1_1_1_1_1_1_1_1_1_1_2">
    <p:spTree>
      <p:nvGrpSpPr>
        <p:cNvPr id="192" name="Shape 192"/>
        <p:cNvGrpSpPr/>
        <p:nvPr/>
      </p:nvGrpSpPr>
      <p:grpSpPr>
        <a:xfrm>
          <a:off x="0" y="0"/>
          <a:ext cx="0" cy="0"/>
          <a:chOff x="0" y="0"/>
          <a:chExt cx="0" cy="0"/>
        </a:xfrm>
      </p:grpSpPr>
      <p:sp>
        <p:nvSpPr>
          <p:cNvPr id="193" name="Google Shape;193;p32"/>
          <p:cNvSpPr/>
          <p:nvPr>
            <p:ph idx="2" type="pic"/>
          </p:nvPr>
        </p:nvSpPr>
        <p:spPr>
          <a:xfrm>
            <a:off x="4577975" y="632250"/>
            <a:ext cx="4349400" cy="4281600"/>
          </a:xfrm>
          <a:prstGeom prst="roundRect">
            <a:avLst>
              <a:gd fmla="val 6217" name="adj"/>
            </a:avLst>
          </a:prstGeom>
          <a:noFill/>
          <a:ln>
            <a:noFill/>
          </a:ln>
        </p:spPr>
      </p:sp>
      <p:sp>
        <p:nvSpPr>
          <p:cNvPr id="194" name="Google Shape;194;p32"/>
          <p:cNvSpPr/>
          <p:nvPr>
            <p:ph idx="3" type="pic"/>
          </p:nvPr>
        </p:nvSpPr>
        <p:spPr>
          <a:xfrm>
            <a:off x="228775" y="2621175"/>
            <a:ext cx="4238400" cy="2293500"/>
          </a:xfrm>
          <a:prstGeom prst="roundRect">
            <a:avLst>
              <a:gd fmla="val 9802" name="adj"/>
            </a:avLst>
          </a:prstGeom>
          <a:noFill/>
          <a:ln>
            <a:noFill/>
          </a:ln>
        </p:spPr>
      </p:sp>
      <p:sp>
        <p:nvSpPr>
          <p:cNvPr id="195" name="Google Shape;195;p32"/>
          <p:cNvSpPr/>
          <p:nvPr>
            <p:ph idx="4" type="pic"/>
          </p:nvPr>
        </p:nvSpPr>
        <p:spPr>
          <a:xfrm>
            <a:off x="228775" y="632025"/>
            <a:ext cx="2068500" cy="1890900"/>
          </a:xfrm>
          <a:prstGeom prst="roundRect">
            <a:avLst>
              <a:gd fmla="val 11889" name="adj"/>
            </a:avLst>
          </a:prstGeom>
          <a:noFill/>
          <a:ln>
            <a:noFill/>
          </a:ln>
        </p:spPr>
      </p:sp>
      <p:sp>
        <p:nvSpPr>
          <p:cNvPr id="196" name="Google Shape;196;p32"/>
          <p:cNvSpPr/>
          <p:nvPr>
            <p:ph idx="5" type="pic"/>
          </p:nvPr>
        </p:nvSpPr>
        <p:spPr>
          <a:xfrm>
            <a:off x="2403375" y="632025"/>
            <a:ext cx="2068500" cy="1890900"/>
          </a:xfrm>
          <a:prstGeom prst="roundRect">
            <a:avLst>
              <a:gd fmla="val 11889" name="adj"/>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odboard 2">
  <p:cSld name="BLANK_1_1_1_1_1_1_1_1_1_1_1_1_1_1_1_1_1_1_1_1_1_1_1_1_1_2_1">
    <p:spTree>
      <p:nvGrpSpPr>
        <p:cNvPr id="197" name="Shape 197"/>
        <p:cNvGrpSpPr/>
        <p:nvPr/>
      </p:nvGrpSpPr>
      <p:grpSpPr>
        <a:xfrm>
          <a:off x="0" y="0"/>
          <a:ext cx="0" cy="0"/>
          <a:chOff x="0" y="0"/>
          <a:chExt cx="0" cy="0"/>
        </a:xfrm>
      </p:grpSpPr>
      <p:sp>
        <p:nvSpPr>
          <p:cNvPr id="198" name="Google Shape;198;p33"/>
          <p:cNvSpPr/>
          <p:nvPr>
            <p:ph idx="2" type="pic"/>
          </p:nvPr>
        </p:nvSpPr>
        <p:spPr>
          <a:xfrm>
            <a:off x="228625" y="632025"/>
            <a:ext cx="2085300" cy="2768700"/>
          </a:xfrm>
          <a:prstGeom prst="round2SameRect">
            <a:avLst>
              <a:gd fmla="val 11780" name="adj1"/>
              <a:gd fmla="val 0" name="adj2"/>
            </a:avLst>
          </a:prstGeom>
          <a:noFill/>
          <a:ln>
            <a:noFill/>
          </a:ln>
        </p:spPr>
      </p:sp>
      <p:sp>
        <p:nvSpPr>
          <p:cNvPr id="199" name="Google Shape;199;p33"/>
          <p:cNvSpPr txBox="1"/>
          <p:nvPr>
            <p:ph idx="1" type="subTitle"/>
          </p:nvPr>
        </p:nvSpPr>
        <p:spPr>
          <a:xfrm>
            <a:off x="401700" y="3568050"/>
            <a:ext cx="1702200" cy="3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1pPr>
            <a:lvl2pPr lvl="1">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2pPr>
            <a:lvl3pPr lvl="2">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3pPr>
            <a:lvl4pPr lvl="3">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4pPr>
            <a:lvl5pPr lvl="4">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5pPr>
            <a:lvl6pPr lvl="5">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6pPr>
            <a:lvl7pPr lvl="6">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7pPr>
            <a:lvl8pPr lvl="7">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8pPr>
            <a:lvl9pPr lvl="8">
              <a:spcBef>
                <a:spcPts val="1000"/>
              </a:spcBef>
              <a:spcAft>
                <a:spcPts val="100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9pPr>
          </a:lstStyle>
          <a:p/>
        </p:txBody>
      </p:sp>
      <p:sp>
        <p:nvSpPr>
          <p:cNvPr id="200" name="Google Shape;200;p33"/>
          <p:cNvSpPr/>
          <p:nvPr>
            <p:ph idx="3" type="pic"/>
          </p:nvPr>
        </p:nvSpPr>
        <p:spPr>
          <a:xfrm>
            <a:off x="2429113" y="631925"/>
            <a:ext cx="2085300" cy="2768700"/>
          </a:xfrm>
          <a:prstGeom prst="round2SameRect">
            <a:avLst>
              <a:gd fmla="val 11780" name="adj1"/>
              <a:gd fmla="val 0" name="adj2"/>
            </a:avLst>
          </a:prstGeom>
          <a:noFill/>
          <a:ln>
            <a:noFill/>
          </a:ln>
        </p:spPr>
      </p:sp>
      <p:sp>
        <p:nvSpPr>
          <p:cNvPr id="201" name="Google Shape;201;p33"/>
          <p:cNvSpPr txBox="1"/>
          <p:nvPr>
            <p:ph idx="4" type="subTitle"/>
          </p:nvPr>
        </p:nvSpPr>
        <p:spPr>
          <a:xfrm>
            <a:off x="2602188" y="3567950"/>
            <a:ext cx="1702200" cy="3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1pPr>
            <a:lvl2pPr lvl="1">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2pPr>
            <a:lvl3pPr lvl="2">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3pPr>
            <a:lvl4pPr lvl="3">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4pPr>
            <a:lvl5pPr lvl="4">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5pPr>
            <a:lvl6pPr lvl="5">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6pPr>
            <a:lvl7pPr lvl="6">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7pPr>
            <a:lvl8pPr lvl="7">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8pPr>
            <a:lvl9pPr lvl="8">
              <a:spcBef>
                <a:spcPts val="1000"/>
              </a:spcBef>
              <a:spcAft>
                <a:spcPts val="100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9pPr>
          </a:lstStyle>
          <a:p/>
        </p:txBody>
      </p:sp>
      <p:sp>
        <p:nvSpPr>
          <p:cNvPr id="202" name="Google Shape;202;p33"/>
          <p:cNvSpPr/>
          <p:nvPr>
            <p:ph idx="5" type="pic"/>
          </p:nvPr>
        </p:nvSpPr>
        <p:spPr>
          <a:xfrm>
            <a:off x="4629600" y="631925"/>
            <a:ext cx="2085300" cy="2768700"/>
          </a:xfrm>
          <a:prstGeom prst="round2SameRect">
            <a:avLst>
              <a:gd fmla="val 11780" name="adj1"/>
              <a:gd fmla="val 0" name="adj2"/>
            </a:avLst>
          </a:prstGeom>
          <a:noFill/>
          <a:ln>
            <a:noFill/>
          </a:ln>
        </p:spPr>
      </p:sp>
      <p:sp>
        <p:nvSpPr>
          <p:cNvPr id="203" name="Google Shape;203;p33"/>
          <p:cNvSpPr txBox="1"/>
          <p:nvPr>
            <p:ph idx="6" type="subTitle"/>
          </p:nvPr>
        </p:nvSpPr>
        <p:spPr>
          <a:xfrm>
            <a:off x="4802675" y="3567950"/>
            <a:ext cx="1702200" cy="3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1pPr>
            <a:lvl2pPr lvl="1">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2pPr>
            <a:lvl3pPr lvl="2">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3pPr>
            <a:lvl4pPr lvl="3">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4pPr>
            <a:lvl5pPr lvl="4">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5pPr>
            <a:lvl6pPr lvl="5">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6pPr>
            <a:lvl7pPr lvl="6">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7pPr>
            <a:lvl8pPr lvl="7">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8pPr>
            <a:lvl9pPr lvl="8">
              <a:spcBef>
                <a:spcPts val="1000"/>
              </a:spcBef>
              <a:spcAft>
                <a:spcPts val="100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9pPr>
          </a:lstStyle>
          <a:p/>
        </p:txBody>
      </p:sp>
      <p:sp>
        <p:nvSpPr>
          <p:cNvPr id="204" name="Google Shape;204;p33"/>
          <p:cNvSpPr/>
          <p:nvPr>
            <p:ph idx="7" type="pic"/>
          </p:nvPr>
        </p:nvSpPr>
        <p:spPr>
          <a:xfrm>
            <a:off x="6830075" y="632025"/>
            <a:ext cx="2085300" cy="2768700"/>
          </a:xfrm>
          <a:prstGeom prst="round2SameRect">
            <a:avLst>
              <a:gd fmla="val 11780" name="adj1"/>
              <a:gd fmla="val 0" name="adj2"/>
            </a:avLst>
          </a:prstGeom>
          <a:noFill/>
          <a:ln>
            <a:noFill/>
          </a:ln>
        </p:spPr>
      </p:sp>
      <p:sp>
        <p:nvSpPr>
          <p:cNvPr id="205" name="Google Shape;205;p33"/>
          <p:cNvSpPr txBox="1"/>
          <p:nvPr>
            <p:ph idx="8" type="subTitle"/>
          </p:nvPr>
        </p:nvSpPr>
        <p:spPr>
          <a:xfrm>
            <a:off x="7003150" y="3568050"/>
            <a:ext cx="1702200" cy="3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1pPr>
            <a:lvl2pPr lvl="1">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2pPr>
            <a:lvl3pPr lvl="2">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3pPr>
            <a:lvl4pPr lvl="3">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4pPr>
            <a:lvl5pPr lvl="4">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5pPr>
            <a:lvl6pPr lvl="5">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6pPr>
            <a:lvl7pPr lvl="6">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7pPr>
            <a:lvl8pPr lvl="7">
              <a:spcBef>
                <a:spcPts val="1000"/>
              </a:spcBef>
              <a:spcAft>
                <a:spcPts val="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8pPr>
            <a:lvl9pPr lvl="8">
              <a:spcBef>
                <a:spcPts val="1000"/>
              </a:spcBef>
              <a:spcAft>
                <a:spcPts val="1000"/>
              </a:spcAft>
              <a:buClr>
                <a:schemeClr val="dk1"/>
              </a:buClr>
              <a:buSzPts val="1200"/>
              <a:buFont typeface="Plus Jakarta Sans Medium"/>
              <a:buNone/>
              <a:defRPr>
                <a:solidFill>
                  <a:schemeClr val="dk1"/>
                </a:solidFill>
                <a:latin typeface="Plus Jakarta Sans Medium"/>
                <a:ea typeface="Plus Jakarta Sans Medium"/>
                <a:cs typeface="Plus Jakarta Sans Medium"/>
                <a:sym typeface="Plus Jakarta Sans Medium"/>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ITLE_1_1_4">
    <p:spTree>
      <p:nvGrpSpPr>
        <p:cNvPr id="206" name="Shape 206"/>
        <p:cNvGrpSpPr/>
        <p:nvPr/>
      </p:nvGrpSpPr>
      <p:grpSpPr>
        <a:xfrm>
          <a:off x="0" y="0"/>
          <a:ext cx="0" cy="0"/>
          <a:chOff x="0" y="0"/>
          <a:chExt cx="0" cy="0"/>
        </a:xfrm>
      </p:grpSpPr>
      <p:sp>
        <p:nvSpPr>
          <p:cNvPr id="207" name="Google Shape;207;p34"/>
          <p:cNvSpPr/>
          <p:nvPr/>
        </p:nvSpPr>
        <p:spPr>
          <a:xfrm>
            <a:off x="6625332" y="229950"/>
            <a:ext cx="2283000" cy="2283000"/>
          </a:xfrm>
          <a:prstGeom prst="roundRect">
            <a:avLst>
              <a:gd fmla="val 12219"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208" name="Google Shape;208;p34"/>
          <p:cNvSpPr/>
          <p:nvPr/>
        </p:nvSpPr>
        <p:spPr>
          <a:xfrm>
            <a:off x="235213" y="229950"/>
            <a:ext cx="6282300" cy="4683600"/>
          </a:xfrm>
          <a:prstGeom prst="roundRect">
            <a:avLst>
              <a:gd fmla="val 5845"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209" name="Google Shape;209;p34"/>
          <p:cNvSpPr/>
          <p:nvPr/>
        </p:nvSpPr>
        <p:spPr>
          <a:xfrm>
            <a:off x="6625786" y="2630415"/>
            <a:ext cx="2283000" cy="2283000"/>
          </a:xfrm>
          <a:prstGeom prst="roundRect">
            <a:avLst>
              <a:gd fmla="val 12219"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p:txBody>
      </p:sp>
      <p:sp>
        <p:nvSpPr>
          <p:cNvPr id="210" name="Google Shape;210;p34"/>
          <p:cNvSpPr txBox="1"/>
          <p:nvPr>
            <p:ph type="title"/>
          </p:nvPr>
        </p:nvSpPr>
        <p:spPr>
          <a:xfrm>
            <a:off x="570013" y="3961157"/>
            <a:ext cx="5582100" cy="6030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1pPr>
            <a:lvl2pPr lvl="1">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2pPr>
            <a:lvl3pPr lvl="2">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3pPr>
            <a:lvl4pPr lvl="3">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4pPr>
            <a:lvl5pPr lvl="4">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5pPr>
            <a:lvl6pPr lvl="5">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6pPr>
            <a:lvl7pPr lvl="6">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7pPr>
            <a:lvl8pPr lvl="7">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8pPr>
            <a:lvl9pPr lvl="8">
              <a:lnSpc>
                <a:spcPct val="90000"/>
              </a:lnSpc>
              <a:spcBef>
                <a:spcPts val="0"/>
              </a:spcBef>
              <a:spcAft>
                <a:spcPts val="0"/>
              </a:spcAft>
              <a:buNone/>
              <a:defRPr sz="4800">
                <a:solidFill>
                  <a:schemeClr val="accent4"/>
                </a:solidFill>
                <a:latin typeface="Plus Jakarta Sans Medium"/>
                <a:ea typeface="Plus Jakarta Sans Medium"/>
                <a:cs typeface="Plus Jakarta Sans Medium"/>
                <a:sym typeface="Plus Jakarta Sans Medium"/>
              </a:defRPr>
            </a:lvl9pPr>
          </a:lstStyle>
          <a:p/>
        </p:txBody>
      </p:sp>
      <p:sp>
        <p:nvSpPr>
          <p:cNvPr descr="A donut shape" id="211" name="Google Shape;211;p34"/>
          <p:cNvSpPr/>
          <p:nvPr/>
        </p:nvSpPr>
        <p:spPr>
          <a:xfrm>
            <a:off x="7134588" y="3139675"/>
            <a:ext cx="1264500" cy="1264500"/>
          </a:xfrm>
          <a:prstGeom prst="donut">
            <a:avLst>
              <a:gd fmla="val 25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descr="A star icon" id="212" name="Google Shape;212;p34"/>
          <p:cNvSpPr/>
          <p:nvPr/>
        </p:nvSpPr>
        <p:spPr>
          <a:xfrm>
            <a:off x="7092288" y="697800"/>
            <a:ext cx="1349100" cy="1347300"/>
          </a:xfrm>
          <a:prstGeom prst="plaque">
            <a:avLst>
              <a:gd fmla="val 44918"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p:cSld name="CUSTOM">
    <p:spTree>
      <p:nvGrpSpPr>
        <p:cNvPr id="213" name="Shape 213"/>
        <p:cNvGrpSpPr/>
        <p:nvPr/>
      </p:nvGrpSpPr>
      <p:grpSpPr>
        <a:xfrm>
          <a:off x="0" y="0"/>
          <a:ext cx="0" cy="0"/>
          <a:chOff x="0" y="0"/>
          <a:chExt cx="0" cy="0"/>
        </a:xfrm>
      </p:grpSpPr>
      <p:sp>
        <p:nvSpPr>
          <p:cNvPr id="214" name="Google Shape;214;p35"/>
          <p:cNvSpPr/>
          <p:nvPr/>
        </p:nvSpPr>
        <p:spPr>
          <a:xfrm rot="5400000">
            <a:off x="-285900" y="285900"/>
            <a:ext cx="5143500" cy="4571700"/>
          </a:xfrm>
          <a:prstGeom prst="round2SameRect">
            <a:avLst>
              <a:gd fmla="val 689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215" name="Google Shape;215;p35"/>
          <p:cNvSpPr txBox="1"/>
          <p:nvPr>
            <p:ph idx="1" type="subTitle"/>
          </p:nvPr>
        </p:nvSpPr>
        <p:spPr>
          <a:xfrm>
            <a:off x="293700" y="295600"/>
            <a:ext cx="772500" cy="161400"/>
          </a:xfrm>
          <a:prstGeom prst="rect">
            <a:avLst/>
          </a:prstGeom>
        </p:spPr>
        <p:txBody>
          <a:bodyPr anchorCtr="0" anchor="t" bIns="0" lIns="0" spcFirstLastPara="1" rIns="0" wrap="square" tIns="0">
            <a:noAutofit/>
          </a:bodyPr>
          <a:lstStyle>
            <a:lvl1pPr lvl="0" algn="ctr">
              <a:spcBef>
                <a:spcPts val="0"/>
              </a:spcBef>
              <a:spcAft>
                <a:spcPts val="0"/>
              </a:spcAft>
              <a:buClr>
                <a:schemeClr val="accent4"/>
              </a:buClr>
              <a:buSzPts val="1000"/>
              <a:buNone/>
              <a:defRPr sz="1000">
                <a:solidFill>
                  <a:schemeClr val="accent4"/>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16" name="Google Shape;216;p35"/>
          <p:cNvSpPr txBox="1"/>
          <p:nvPr>
            <p:ph idx="2" type="subTitle"/>
          </p:nvPr>
        </p:nvSpPr>
        <p:spPr>
          <a:xfrm>
            <a:off x="4810050" y="462400"/>
            <a:ext cx="4048500" cy="440400"/>
          </a:xfrm>
          <a:prstGeom prst="rect">
            <a:avLst/>
          </a:prstGeom>
        </p:spPr>
        <p:txBody>
          <a:bodyPr anchorCtr="0" anchor="ctr" bIns="0" lIns="0" spcFirstLastPara="1" rIns="0" wrap="square" tIns="0">
            <a:noAutofit/>
          </a:bodyPr>
          <a:lstStyle>
            <a:lvl1pPr lvl="0" algn="ctr">
              <a:spcBef>
                <a:spcPts val="0"/>
              </a:spcBef>
              <a:spcAft>
                <a:spcPts val="0"/>
              </a:spcAft>
              <a:buSzPts val="1000"/>
              <a:buNone/>
              <a:defRPr sz="10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217" name="Google Shape;217;p35"/>
          <p:cNvSpPr txBox="1"/>
          <p:nvPr>
            <p:ph idx="3" type="subTitle"/>
          </p:nvPr>
        </p:nvSpPr>
        <p:spPr>
          <a:xfrm>
            <a:off x="4810050" y="1406975"/>
            <a:ext cx="4048500" cy="440400"/>
          </a:xfrm>
          <a:prstGeom prst="rect">
            <a:avLst/>
          </a:prstGeom>
        </p:spPr>
        <p:txBody>
          <a:bodyPr anchorCtr="0" anchor="ctr" bIns="0" lIns="0" spcFirstLastPara="1" rIns="0" wrap="square" tIns="0">
            <a:noAutofit/>
          </a:bodyPr>
          <a:lstStyle>
            <a:lvl1pPr lvl="0" algn="ctr">
              <a:spcBef>
                <a:spcPts val="0"/>
              </a:spcBef>
              <a:spcAft>
                <a:spcPts val="0"/>
              </a:spcAft>
              <a:buSzPts val="1000"/>
              <a:buNone/>
              <a:defRPr sz="10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218" name="Google Shape;218;p35"/>
          <p:cNvSpPr txBox="1"/>
          <p:nvPr>
            <p:ph idx="4" type="subTitle"/>
          </p:nvPr>
        </p:nvSpPr>
        <p:spPr>
          <a:xfrm>
            <a:off x="4810050" y="2351550"/>
            <a:ext cx="4048500" cy="440400"/>
          </a:xfrm>
          <a:prstGeom prst="rect">
            <a:avLst/>
          </a:prstGeom>
        </p:spPr>
        <p:txBody>
          <a:bodyPr anchorCtr="0" anchor="ctr" bIns="0" lIns="0" spcFirstLastPara="1" rIns="0" wrap="square" tIns="0">
            <a:noAutofit/>
          </a:bodyPr>
          <a:lstStyle>
            <a:lvl1pPr lvl="0" algn="ctr">
              <a:spcBef>
                <a:spcPts val="0"/>
              </a:spcBef>
              <a:spcAft>
                <a:spcPts val="0"/>
              </a:spcAft>
              <a:buSzPts val="1000"/>
              <a:buNone/>
              <a:defRPr sz="10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219" name="Google Shape;219;p35"/>
          <p:cNvSpPr txBox="1"/>
          <p:nvPr>
            <p:ph idx="5" type="subTitle"/>
          </p:nvPr>
        </p:nvSpPr>
        <p:spPr>
          <a:xfrm>
            <a:off x="4810050" y="3296125"/>
            <a:ext cx="4048500" cy="440400"/>
          </a:xfrm>
          <a:prstGeom prst="rect">
            <a:avLst/>
          </a:prstGeom>
        </p:spPr>
        <p:txBody>
          <a:bodyPr anchorCtr="0" anchor="ctr" bIns="0" lIns="0" spcFirstLastPara="1" rIns="0" wrap="square" tIns="0">
            <a:noAutofit/>
          </a:bodyPr>
          <a:lstStyle>
            <a:lvl1pPr lvl="0" algn="ctr">
              <a:spcBef>
                <a:spcPts val="0"/>
              </a:spcBef>
              <a:spcAft>
                <a:spcPts val="0"/>
              </a:spcAft>
              <a:buSzPts val="1000"/>
              <a:buNone/>
              <a:defRPr sz="10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220" name="Google Shape;220;p35"/>
          <p:cNvSpPr txBox="1"/>
          <p:nvPr>
            <p:ph idx="6" type="subTitle"/>
          </p:nvPr>
        </p:nvSpPr>
        <p:spPr>
          <a:xfrm>
            <a:off x="4810050" y="4240700"/>
            <a:ext cx="4048500" cy="440400"/>
          </a:xfrm>
          <a:prstGeom prst="rect">
            <a:avLst/>
          </a:prstGeom>
        </p:spPr>
        <p:txBody>
          <a:bodyPr anchorCtr="0" anchor="ctr" bIns="0" lIns="0" spcFirstLastPara="1" rIns="0" wrap="square" tIns="0">
            <a:noAutofit/>
          </a:bodyPr>
          <a:lstStyle>
            <a:lvl1pPr lvl="0" algn="ctr">
              <a:spcBef>
                <a:spcPts val="0"/>
              </a:spcBef>
              <a:spcAft>
                <a:spcPts val="0"/>
              </a:spcAft>
              <a:buSzPts val="1000"/>
              <a:buNone/>
              <a:defRPr sz="1000"/>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p:txBody>
      </p:sp>
      <p:sp>
        <p:nvSpPr>
          <p:cNvPr id="221" name="Google Shape;221;p35"/>
          <p:cNvSpPr txBox="1"/>
          <p:nvPr>
            <p:ph type="title"/>
          </p:nvPr>
        </p:nvSpPr>
        <p:spPr>
          <a:xfrm>
            <a:off x="228600" y="1001425"/>
            <a:ext cx="3912900" cy="2487000"/>
          </a:xfrm>
          <a:prstGeom prst="rect">
            <a:avLst/>
          </a:prstGeom>
        </p:spPr>
        <p:txBody>
          <a:bodyPr anchorCtr="0" anchor="t" bIns="0" lIns="0" spcFirstLastPara="1" rIns="0" wrap="square" tIns="0">
            <a:noAutofit/>
          </a:bodyPr>
          <a:lstStyle>
            <a:lvl1pPr lvl="0">
              <a:spcBef>
                <a:spcPts val="0"/>
              </a:spcBef>
              <a:spcAft>
                <a:spcPts val="0"/>
              </a:spcAft>
              <a:buClr>
                <a:schemeClr val="lt2"/>
              </a:buClr>
              <a:buSzPts val="3000"/>
              <a:buNone/>
              <a:defRPr sz="3000">
                <a:solidFill>
                  <a:schemeClr val="lt2"/>
                </a:solidFill>
              </a:defRPr>
            </a:lvl1pPr>
            <a:lvl2pPr lvl="1">
              <a:spcBef>
                <a:spcPts val="0"/>
              </a:spcBef>
              <a:spcAft>
                <a:spcPts val="0"/>
              </a:spcAft>
              <a:buClr>
                <a:schemeClr val="lt2"/>
              </a:buClr>
              <a:buSzPts val="3000"/>
              <a:buNone/>
              <a:defRPr sz="3000">
                <a:solidFill>
                  <a:schemeClr val="lt2"/>
                </a:solidFill>
              </a:defRPr>
            </a:lvl2pPr>
            <a:lvl3pPr lvl="2">
              <a:spcBef>
                <a:spcPts val="0"/>
              </a:spcBef>
              <a:spcAft>
                <a:spcPts val="0"/>
              </a:spcAft>
              <a:buClr>
                <a:schemeClr val="lt2"/>
              </a:buClr>
              <a:buSzPts val="3000"/>
              <a:buNone/>
              <a:defRPr sz="3000">
                <a:solidFill>
                  <a:schemeClr val="lt2"/>
                </a:solidFill>
              </a:defRPr>
            </a:lvl3pPr>
            <a:lvl4pPr lvl="3">
              <a:spcBef>
                <a:spcPts val="0"/>
              </a:spcBef>
              <a:spcAft>
                <a:spcPts val="0"/>
              </a:spcAft>
              <a:buClr>
                <a:schemeClr val="lt2"/>
              </a:buClr>
              <a:buSzPts val="3000"/>
              <a:buNone/>
              <a:defRPr sz="3000">
                <a:solidFill>
                  <a:schemeClr val="lt2"/>
                </a:solidFill>
              </a:defRPr>
            </a:lvl4pPr>
            <a:lvl5pPr lvl="4">
              <a:spcBef>
                <a:spcPts val="0"/>
              </a:spcBef>
              <a:spcAft>
                <a:spcPts val="0"/>
              </a:spcAft>
              <a:buClr>
                <a:schemeClr val="lt2"/>
              </a:buClr>
              <a:buSzPts val="3000"/>
              <a:buNone/>
              <a:defRPr sz="3000">
                <a:solidFill>
                  <a:schemeClr val="lt2"/>
                </a:solidFill>
              </a:defRPr>
            </a:lvl5pPr>
            <a:lvl6pPr lvl="5">
              <a:spcBef>
                <a:spcPts val="0"/>
              </a:spcBef>
              <a:spcAft>
                <a:spcPts val="0"/>
              </a:spcAft>
              <a:buClr>
                <a:schemeClr val="lt2"/>
              </a:buClr>
              <a:buSzPts val="3000"/>
              <a:buNone/>
              <a:defRPr sz="3000">
                <a:solidFill>
                  <a:schemeClr val="lt2"/>
                </a:solidFill>
              </a:defRPr>
            </a:lvl6pPr>
            <a:lvl7pPr lvl="6">
              <a:spcBef>
                <a:spcPts val="0"/>
              </a:spcBef>
              <a:spcAft>
                <a:spcPts val="0"/>
              </a:spcAft>
              <a:buClr>
                <a:schemeClr val="lt2"/>
              </a:buClr>
              <a:buSzPts val="3000"/>
              <a:buNone/>
              <a:defRPr sz="3000">
                <a:solidFill>
                  <a:schemeClr val="lt2"/>
                </a:solidFill>
              </a:defRPr>
            </a:lvl7pPr>
            <a:lvl8pPr lvl="7">
              <a:spcBef>
                <a:spcPts val="0"/>
              </a:spcBef>
              <a:spcAft>
                <a:spcPts val="0"/>
              </a:spcAft>
              <a:buClr>
                <a:schemeClr val="lt2"/>
              </a:buClr>
              <a:buSzPts val="3000"/>
              <a:buNone/>
              <a:defRPr sz="3000">
                <a:solidFill>
                  <a:schemeClr val="lt2"/>
                </a:solidFill>
              </a:defRPr>
            </a:lvl8pPr>
            <a:lvl9pPr lvl="8">
              <a:spcBef>
                <a:spcPts val="0"/>
              </a:spcBef>
              <a:spcAft>
                <a:spcPts val="0"/>
              </a:spcAft>
              <a:buClr>
                <a:schemeClr val="lt2"/>
              </a:buClr>
              <a:buSzPts val="3000"/>
              <a:buNone/>
              <a:defRPr sz="3000">
                <a:solidFill>
                  <a:schemeClr val="lt2"/>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journey ">
  <p:cSld name="CUSTOM_1">
    <p:spTree>
      <p:nvGrpSpPr>
        <p:cNvPr id="222" name="Shape 222"/>
        <p:cNvGrpSpPr/>
        <p:nvPr/>
      </p:nvGrpSpPr>
      <p:grpSpPr>
        <a:xfrm>
          <a:off x="0" y="0"/>
          <a:ext cx="0" cy="0"/>
          <a:chOff x="0" y="0"/>
          <a:chExt cx="0" cy="0"/>
        </a:xfrm>
      </p:grpSpPr>
      <p:sp>
        <p:nvSpPr>
          <p:cNvPr id="223" name="Google Shape;223;p36"/>
          <p:cNvSpPr/>
          <p:nvPr/>
        </p:nvSpPr>
        <p:spPr>
          <a:xfrm>
            <a:off x="228600" y="229900"/>
            <a:ext cx="992400" cy="292800"/>
          </a:xfrm>
          <a:prstGeom prst="roundRect">
            <a:avLst>
              <a:gd fmla="val 2689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accent3"/>
                </a:solidFill>
                <a:latin typeface="Plus Jakarta Sans Medium"/>
                <a:ea typeface="Plus Jakarta Sans Medium"/>
                <a:cs typeface="Plus Jakarta Sans Medium"/>
                <a:sym typeface="Plus Jakarta Sans Medium"/>
              </a:rPr>
              <a:t>User journey</a:t>
            </a:r>
            <a:endParaRPr sz="1000">
              <a:solidFill>
                <a:schemeClr val="accent3"/>
              </a:solidFill>
              <a:latin typeface="Plus Jakarta Sans Medium"/>
              <a:ea typeface="Plus Jakarta Sans Medium"/>
              <a:cs typeface="Plus Jakarta Sans Medium"/>
              <a:sym typeface="Plus Jakarta Sans Medium"/>
            </a:endParaRPr>
          </a:p>
        </p:txBody>
      </p:sp>
      <p:sp>
        <p:nvSpPr>
          <p:cNvPr id="224" name="Google Shape;224;p36"/>
          <p:cNvSpPr/>
          <p:nvPr>
            <p:ph idx="2" type="pic"/>
          </p:nvPr>
        </p:nvSpPr>
        <p:spPr>
          <a:xfrm>
            <a:off x="230700" y="911875"/>
            <a:ext cx="1751400" cy="2634000"/>
          </a:xfrm>
          <a:prstGeom prst="round2SameRect">
            <a:avLst>
              <a:gd fmla="val 12650" name="adj1"/>
              <a:gd fmla="val 0" name="adj2"/>
            </a:avLst>
          </a:prstGeom>
          <a:noFill/>
          <a:ln>
            <a:noFill/>
          </a:ln>
        </p:spPr>
      </p:sp>
      <p:sp>
        <p:nvSpPr>
          <p:cNvPr id="225" name="Google Shape;225;p36"/>
          <p:cNvSpPr txBox="1"/>
          <p:nvPr>
            <p:ph idx="1" type="subTitle"/>
          </p:nvPr>
        </p:nvSpPr>
        <p:spPr>
          <a:xfrm>
            <a:off x="314750" y="3677475"/>
            <a:ext cx="1565400" cy="389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226" name="Google Shape;226;p36"/>
          <p:cNvSpPr/>
          <p:nvPr>
            <p:ph idx="3" type="pic"/>
          </p:nvPr>
        </p:nvSpPr>
        <p:spPr>
          <a:xfrm>
            <a:off x="2867100" y="480475"/>
            <a:ext cx="1746300" cy="1337400"/>
          </a:xfrm>
          <a:prstGeom prst="round2SameRect">
            <a:avLst>
              <a:gd fmla="val 11765" name="adj1"/>
              <a:gd fmla="val 0" name="adj2"/>
            </a:avLst>
          </a:prstGeom>
          <a:noFill/>
          <a:ln>
            <a:noFill/>
          </a:ln>
        </p:spPr>
      </p:sp>
      <p:sp>
        <p:nvSpPr>
          <p:cNvPr id="227" name="Google Shape;227;p36"/>
          <p:cNvSpPr/>
          <p:nvPr>
            <p:ph idx="4" type="pic"/>
          </p:nvPr>
        </p:nvSpPr>
        <p:spPr>
          <a:xfrm>
            <a:off x="2867100" y="2804388"/>
            <a:ext cx="1746300" cy="1337400"/>
          </a:xfrm>
          <a:prstGeom prst="round2SameRect">
            <a:avLst>
              <a:gd fmla="val 11765" name="adj1"/>
              <a:gd fmla="val 0" name="adj2"/>
            </a:avLst>
          </a:prstGeom>
          <a:noFill/>
          <a:ln>
            <a:noFill/>
          </a:ln>
        </p:spPr>
      </p:sp>
      <p:sp>
        <p:nvSpPr>
          <p:cNvPr id="228" name="Google Shape;228;p36"/>
          <p:cNvSpPr/>
          <p:nvPr>
            <p:ph idx="5" type="pic"/>
          </p:nvPr>
        </p:nvSpPr>
        <p:spPr>
          <a:xfrm rot="-5400000">
            <a:off x="5934450" y="-27825"/>
            <a:ext cx="1344300" cy="2202000"/>
          </a:xfrm>
          <a:prstGeom prst="round2SameRect">
            <a:avLst>
              <a:gd fmla="val 9438" name="adj1"/>
              <a:gd fmla="val 0" name="adj2"/>
            </a:avLst>
          </a:prstGeom>
          <a:noFill/>
          <a:ln>
            <a:noFill/>
          </a:ln>
        </p:spPr>
      </p:sp>
      <p:sp>
        <p:nvSpPr>
          <p:cNvPr id="229" name="Google Shape;229;p36"/>
          <p:cNvSpPr/>
          <p:nvPr>
            <p:ph idx="6" type="pic"/>
          </p:nvPr>
        </p:nvSpPr>
        <p:spPr>
          <a:xfrm rot="-5400000">
            <a:off x="5934450" y="1470950"/>
            <a:ext cx="1344300" cy="2202000"/>
          </a:xfrm>
          <a:prstGeom prst="round2SameRect">
            <a:avLst>
              <a:gd fmla="val 9438" name="adj1"/>
              <a:gd fmla="val 0" name="adj2"/>
            </a:avLst>
          </a:prstGeom>
          <a:noFill/>
          <a:ln>
            <a:noFill/>
          </a:ln>
        </p:spPr>
      </p:sp>
      <p:sp>
        <p:nvSpPr>
          <p:cNvPr id="230" name="Google Shape;230;p36"/>
          <p:cNvSpPr/>
          <p:nvPr>
            <p:ph idx="7" type="pic"/>
          </p:nvPr>
        </p:nvSpPr>
        <p:spPr>
          <a:xfrm rot="-5400000">
            <a:off x="5934450" y="2969725"/>
            <a:ext cx="1344300" cy="2202000"/>
          </a:xfrm>
          <a:prstGeom prst="round2SameRect">
            <a:avLst>
              <a:gd fmla="val 9438" name="adj1"/>
              <a:gd fmla="val 0" name="adj2"/>
            </a:avLst>
          </a:prstGeom>
          <a:noFill/>
          <a:ln>
            <a:noFill/>
          </a:ln>
        </p:spPr>
      </p:sp>
      <p:sp>
        <p:nvSpPr>
          <p:cNvPr id="231" name="Google Shape;231;p36"/>
          <p:cNvSpPr txBox="1"/>
          <p:nvPr>
            <p:ph idx="8" type="subTitle"/>
          </p:nvPr>
        </p:nvSpPr>
        <p:spPr>
          <a:xfrm>
            <a:off x="2961150" y="1899800"/>
            <a:ext cx="1565400" cy="389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232" name="Google Shape;232;p36"/>
          <p:cNvSpPr txBox="1"/>
          <p:nvPr>
            <p:ph idx="9" type="subTitle"/>
          </p:nvPr>
        </p:nvSpPr>
        <p:spPr>
          <a:xfrm>
            <a:off x="2961150" y="4252075"/>
            <a:ext cx="1565400" cy="389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233" name="Google Shape;233;p36"/>
          <p:cNvSpPr txBox="1"/>
          <p:nvPr>
            <p:ph idx="13" type="subTitle"/>
          </p:nvPr>
        </p:nvSpPr>
        <p:spPr>
          <a:xfrm>
            <a:off x="7827000" y="522700"/>
            <a:ext cx="952500" cy="1070400"/>
          </a:xfrm>
          <a:prstGeom prst="rect">
            <a:avLst/>
          </a:prstGeom>
        </p:spPr>
        <p:txBody>
          <a:bodyPr anchorCtr="0" anchor="t" bIns="0" lIns="0" spcFirstLastPara="1" rIns="0" wrap="square" tIns="0">
            <a:noAutofit/>
          </a:bodyPr>
          <a:lstStyle>
            <a:lvl1pPr lvl="0">
              <a:spcBef>
                <a:spcPts val="0"/>
              </a:spcBef>
              <a:spcAft>
                <a:spcPts val="0"/>
              </a:spcAft>
              <a:buSzPts val="1000"/>
              <a:buNone/>
              <a:defRPr sz="1000"/>
            </a:lvl1pPr>
            <a:lvl2pPr lvl="1">
              <a:spcBef>
                <a:spcPts val="0"/>
              </a:spcBef>
              <a:spcAft>
                <a:spcPts val="0"/>
              </a:spcAft>
              <a:buClr>
                <a:schemeClr val="lt1"/>
              </a:buClr>
              <a:buSzPts val="1000"/>
              <a:buNone/>
              <a:defRPr sz="1000"/>
            </a:lvl2pPr>
            <a:lvl3pPr lvl="2">
              <a:spcBef>
                <a:spcPts val="0"/>
              </a:spcBef>
              <a:spcAft>
                <a:spcPts val="0"/>
              </a:spcAft>
              <a:buClr>
                <a:schemeClr val="lt1"/>
              </a:buClr>
              <a:buSzPts val="1000"/>
              <a:buNone/>
              <a:defRPr sz="1000"/>
            </a:lvl3pPr>
            <a:lvl4pPr lvl="3">
              <a:spcBef>
                <a:spcPts val="0"/>
              </a:spcBef>
              <a:spcAft>
                <a:spcPts val="0"/>
              </a:spcAft>
              <a:buClr>
                <a:schemeClr val="lt1"/>
              </a:buClr>
              <a:buSzPts val="1000"/>
              <a:buNone/>
              <a:defRPr sz="1000"/>
            </a:lvl4pPr>
            <a:lvl5pPr lvl="4">
              <a:spcBef>
                <a:spcPts val="0"/>
              </a:spcBef>
              <a:spcAft>
                <a:spcPts val="0"/>
              </a:spcAft>
              <a:buClr>
                <a:schemeClr val="lt1"/>
              </a:buClr>
              <a:buSzPts val="1000"/>
              <a:buNone/>
              <a:defRPr sz="1000"/>
            </a:lvl5pPr>
            <a:lvl6pPr lvl="5">
              <a:spcBef>
                <a:spcPts val="0"/>
              </a:spcBef>
              <a:spcAft>
                <a:spcPts val="0"/>
              </a:spcAft>
              <a:buClr>
                <a:schemeClr val="lt1"/>
              </a:buClr>
              <a:buSzPts val="1000"/>
              <a:buNone/>
              <a:defRPr sz="1000"/>
            </a:lvl6pPr>
            <a:lvl7pPr lvl="6">
              <a:spcBef>
                <a:spcPts val="0"/>
              </a:spcBef>
              <a:spcAft>
                <a:spcPts val="0"/>
              </a:spcAft>
              <a:buClr>
                <a:schemeClr val="lt1"/>
              </a:buClr>
              <a:buSzPts val="1000"/>
              <a:buNone/>
              <a:defRPr sz="1000"/>
            </a:lvl7pPr>
            <a:lvl8pPr lvl="7">
              <a:spcBef>
                <a:spcPts val="0"/>
              </a:spcBef>
              <a:spcAft>
                <a:spcPts val="0"/>
              </a:spcAft>
              <a:buClr>
                <a:schemeClr val="lt1"/>
              </a:buClr>
              <a:buSzPts val="1000"/>
              <a:buNone/>
              <a:defRPr sz="1000"/>
            </a:lvl8pPr>
            <a:lvl9pPr lvl="8">
              <a:spcBef>
                <a:spcPts val="0"/>
              </a:spcBef>
              <a:spcAft>
                <a:spcPts val="0"/>
              </a:spcAft>
              <a:buClr>
                <a:schemeClr val="lt1"/>
              </a:buClr>
              <a:buSzPts val="1000"/>
              <a:buNone/>
              <a:defRPr sz="1000"/>
            </a:lvl9pPr>
          </a:lstStyle>
          <a:p/>
        </p:txBody>
      </p:sp>
      <p:sp>
        <p:nvSpPr>
          <p:cNvPr id="234" name="Google Shape;234;p36"/>
          <p:cNvSpPr txBox="1"/>
          <p:nvPr>
            <p:ph idx="14" type="subTitle"/>
          </p:nvPr>
        </p:nvSpPr>
        <p:spPr>
          <a:xfrm>
            <a:off x="7827000" y="2036750"/>
            <a:ext cx="952500" cy="1070400"/>
          </a:xfrm>
          <a:prstGeom prst="rect">
            <a:avLst/>
          </a:prstGeom>
        </p:spPr>
        <p:txBody>
          <a:bodyPr anchorCtr="0" anchor="t" bIns="0" lIns="0" spcFirstLastPara="1" rIns="0" wrap="square" tIns="0">
            <a:noAutofit/>
          </a:bodyPr>
          <a:lstStyle>
            <a:lvl1pPr lvl="0">
              <a:spcBef>
                <a:spcPts val="0"/>
              </a:spcBef>
              <a:spcAft>
                <a:spcPts val="0"/>
              </a:spcAft>
              <a:buSzPts val="1000"/>
              <a:buNone/>
              <a:defRPr sz="1000"/>
            </a:lvl1pPr>
            <a:lvl2pPr lvl="1">
              <a:spcBef>
                <a:spcPts val="0"/>
              </a:spcBef>
              <a:spcAft>
                <a:spcPts val="0"/>
              </a:spcAft>
              <a:buClr>
                <a:schemeClr val="lt1"/>
              </a:buClr>
              <a:buSzPts val="1000"/>
              <a:buNone/>
              <a:defRPr sz="1000"/>
            </a:lvl2pPr>
            <a:lvl3pPr lvl="2">
              <a:spcBef>
                <a:spcPts val="0"/>
              </a:spcBef>
              <a:spcAft>
                <a:spcPts val="0"/>
              </a:spcAft>
              <a:buClr>
                <a:schemeClr val="lt1"/>
              </a:buClr>
              <a:buSzPts val="1000"/>
              <a:buNone/>
              <a:defRPr sz="1000"/>
            </a:lvl3pPr>
            <a:lvl4pPr lvl="3">
              <a:spcBef>
                <a:spcPts val="0"/>
              </a:spcBef>
              <a:spcAft>
                <a:spcPts val="0"/>
              </a:spcAft>
              <a:buClr>
                <a:schemeClr val="lt1"/>
              </a:buClr>
              <a:buSzPts val="1000"/>
              <a:buNone/>
              <a:defRPr sz="1000"/>
            </a:lvl4pPr>
            <a:lvl5pPr lvl="4">
              <a:spcBef>
                <a:spcPts val="0"/>
              </a:spcBef>
              <a:spcAft>
                <a:spcPts val="0"/>
              </a:spcAft>
              <a:buClr>
                <a:schemeClr val="lt1"/>
              </a:buClr>
              <a:buSzPts val="1000"/>
              <a:buNone/>
              <a:defRPr sz="1000"/>
            </a:lvl5pPr>
            <a:lvl6pPr lvl="5">
              <a:spcBef>
                <a:spcPts val="0"/>
              </a:spcBef>
              <a:spcAft>
                <a:spcPts val="0"/>
              </a:spcAft>
              <a:buClr>
                <a:schemeClr val="lt1"/>
              </a:buClr>
              <a:buSzPts val="1000"/>
              <a:buNone/>
              <a:defRPr sz="1000"/>
            </a:lvl6pPr>
            <a:lvl7pPr lvl="6">
              <a:spcBef>
                <a:spcPts val="0"/>
              </a:spcBef>
              <a:spcAft>
                <a:spcPts val="0"/>
              </a:spcAft>
              <a:buClr>
                <a:schemeClr val="lt1"/>
              </a:buClr>
              <a:buSzPts val="1000"/>
              <a:buNone/>
              <a:defRPr sz="1000"/>
            </a:lvl7pPr>
            <a:lvl8pPr lvl="7">
              <a:spcBef>
                <a:spcPts val="0"/>
              </a:spcBef>
              <a:spcAft>
                <a:spcPts val="0"/>
              </a:spcAft>
              <a:buClr>
                <a:schemeClr val="lt1"/>
              </a:buClr>
              <a:buSzPts val="1000"/>
              <a:buNone/>
              <a:defRPr sz="1000"/>
            </a:lvl8pPr>
            <a:lvl9pPr lvl="8">
              <a:spcBef>
                <a:spcPts val="0"/>
              </a:spcBef>
              <a:spcAft>
                <a:spcPts val="0"/>
              </a:spcAft>
              <a:buClr>
                <a:schemeClr val="lt1"/>
              </a:buClr>
              <a:buSzPts val="1000"/>
              <a:buNone/>
              <a:defRPr sz="1000"/>
            </a:lvl9pPr>
          </a:lstStyle>
          <a:p/>
        </p:txBody>
      </p:sp>
      <p:sp>
        <p:nvSpPr>
          <p:cNvPr id="235" name="Google Shape;235;p36"/>
          <p:cNvSpPr txBox="1"/>
          <p:nvPr>
            <p:ph idx="15" type="subTitle"/>
          </p:nvPr>
        </p:nvSpPr>
        <p:spPr>
          <a:xfrm>
            <a:off x="7827000" y="3550800"/>
            <a:ext cx="952500" cy="1070400"/>
          </a:xfrm>
          <a:prstGeom prst="rect">
            <a:avLst/>
          </a:prstGeom>
        </p:spPr>
        <p:txBody>
          <a:bodyPr anchorCtr="0" anchor="t" bIns="0" lIns="0" spcFirstLastPara="1" rIns="0" wrap="square" tIns="0">
            <a:noAutofit/>
          </a:bodyPr>
          <a:lstStyle>
            <a:lvl1pPr lvl="0">
              <a:spcBef>
                <a:spcPts val="0"/>
              </a:spcBef>
              <a:spcAft>
                <a:spcPts val="0"/>
              </a:spcAft>
              <a:buSzPts val="1000"/>
              <a:buNone/>
              <a:defRPr sz="1000"/>
            </a:lvl1pPr>
            <a:lvl2pPr lvl="1">
              <a:spcBef>
                <a:spcPts val="0"/>
              </a:spcBef>
              <a:spcAft>
                <a:spcPts val="0"/>
              </a:spcAft>
              <a:buClr>
                <a:schemeClr val="lt1"/>
              </a:buClr>
              <a:buSzPts val="1000"/>
              <a:buNone/>
              <a:defRPr sz="1000"/>
            </a:lvl2pPr>
            <a:lvl3pPr lvl="2">
              <a:spcBef>
                <a:spcPts val="0"/>
              </a:spcBef>
              <a:spcAft>
                <a:spcPts val="0"/>
              </a:spcAft>
              <a:buClr>
                <a:schemeClr val="lt1"/>
              </a:buClr>
              <a:buSzPts val="1000"/>
              <a:buNone/>
              <a:defRPr sz="1000"/>
            </a:lvl3pPr>
            <a:lvl4pPr lvl="3">
              <a:spcBef>
                <a:spcPts val="0"/>
              </a:spcBef>
              <a:spcAft>
                <a:spcPts val="0"/>
              </a:spcAft>
              <a:buClr>
                <a:schemeClr val="lt1"/>
              </a:buClr>
              <a:buSzPts val="1000"/>
              <a:buNone/>
              <a:defRPr sz="1000"/>
            </a:lvl4pPr>
            <a:lvl5pPr lvl="4">
              <a:spcBef>
                <a:spcPts val="0"/>
              </a:spcBef>
              <a:spcAft>
                <a:spcPts val="0"/>
              </a:spcAft>
              <a:buClr>
                <a:schemeClr val="lt1"/>
              </a:buClr>
              <a:buSzPts val="1000"/>
              <a:buNone/>
              <a:defRPr sz="1000"/>
            </a:lvl5pPr>
            <a:lvl6pPr lvl="5">
              <a:spcBef>
                <a:spcPts val="0"/>
              </a:spcBef>
              <a:spcAft>
                <a:spcPts val="0"/>
              </a:spcAft>
              <a:buClr>
                <a:schemeClr val="lt1"/>
              </a:buClr>
              <a:buSzPts val="1000"/>
              <a:buNone/>
              <a:defRPr sz="1000"/>
            </a:lvl6pPr>
            <a:lvl7pPr lvl="6">
              <a:spcBef>
                <a:spcPts val="0"/>
              </a:spcBef>
              <a:spcAft>
                <a:spcPts val="0"/>
              </a:spcAft>
              <a:buClr>
                <a:schemeClr val="lt1"/>
              </a:buClr>
              <a:buSzPts val="1000"/>
              <a:buNone/>
              <a:defRPr sz="1000"/>
            </a:lvl7pPr>
            <a:lvl8pPr lvl="7">
              <a:spcBef>
                <a:spcPts val="0"/>
              </a:spcBef>
              <a:spcAft>
                <a:spcPts val="0"/>
              </a:spcAft>
              <a:buClr>
                <a:schemeClr val="lt1"/>
              </a:buClr>
              <a:buSzPts val="1000"/>
              <a:buNone/>
              <a:defRPr sz="1000"/>
            </a:lvl8pPr>
            <a:lvl9pPr lvl="8">
              <a:spcBef>
                <a:spcPts val="0"/>
              </a:spcBef>
              <a:spcAft>
                <a:spcPts val="0"/>
              </a:spcAft>
              <a:buClr>
                <a:schemeClr val="lt1"/>
              </a:buClr>
              <a:buSzPts val="1000"/>
              <a:buNone/>
              <a:defRPr sz="10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journey ALT 1">
  <p:cSld name="CUSTOM_2">
    <p:spTree>
      <p:nvGrpSpPr>
        <p:cNvPr id="236" name="Shape 236"/>
        <p:cNvGrpSpPr/>
        <p:nvPr/>
      </p:nvGrpSpPr>
      <p:grpSpPr>
        <a:xfrm>
          <a:off x="0" y="0"/>
          <a:ext cx="0" cy="0"/>
          <a:chOff x="0" y="0"/>
          <a:chExt cx="0" cy="0"/>
        </a:xfrm>
      </p:grpSpPr>
      <p:sp>
        <p:nvSpPr>
          <p:cNvPr id="237" name="Google Shape;237;p37"/>
          <p:cNvSpPr/>
          <p:nvPr/>
        </p:nvSpPr>
        <p:spPr>
          <a:xfrm>
            <a:off x="228600" y="229900"/>
            <a:ext cx="992400" cy="292800"/>
          </a:xfrm>
          <a:prstGeom prst="roundRect">
            <a:avLst>
              <a:gd fmla="val 2689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accent3"/>
                </a:solidFill>
                <a:latin typeface="Plus Jakarta Sans Medium"/>
                <a:ea typeface="Plus Jakarta Sans Medium"/>
                <a:cs typeface="Plus Jakarta Sans Medium"/>
                <a:sym typeface="Plus Jakarta Sans Medium"/>
              </a:rPr>
              <a:t>User journey</a:t>
            </a:r>
            <a:endParaRPr sz="1000">
              <a:solidFill>
                <a:schemeClr val="accent3"/>
              </a:solidFill>
              <a:latin typeface="Plus Jakarta Sans Medium"/>
              <a:ea typeface="Plus Jakarta Sans Medium"/>
              <a:cs typeface="Plus Jakarta Sans Medium"/>
              <a:sym typeface="Plus Jakarta Sans Medium"/>
            </a:endParaRPr>
          </a:p>
        </p:txBody>
      </p:sp>
      <p:sp>
        <p:nvSpPr>
          <p:cNvPr id="238" name="Google Shape;238;p37"/>
          <p:cNvSpPr txBox="1"/>
          <p:nvPr>
            <p:ph idx="1" type="body"/>
          </p:nvPr>
        </p:nvSpPr>
        <p:spPr>
          <a:xfrm>
            <a:off x="347850" y="1888450"/>
            <a:ext cx="1780800" cy="14328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Inter"/>
              <a:buChar char="●"/>
              <a:defRPr sz="1000">
                <a:solidFill>
                  <a:schemeClr val="dk1"/>
                </a:solidFill>
              </a:defRPr>
            </a:lvl1pPr>
            <a:lvl2pPr indent="-292100" lvl="1" marL="914400">
              <a:spcBef>
                <a:spcPts val="0"/>
              </a:spcBef>
              <a:spcAft>
                <a:spcPts val="0"/>
              </a:spcAft>
              <a:buClr>
                <a:schemeClr val="dk1"/>
              </a:buClr>
              <a:buSzPts val="1000"/>
              <a:buFont typeface="Inter"/>
              <a:buChar char="○"/>
              <a:defRPr sz="1000">
                <a:solidFill>
                  <a:schemeClr val="dk1"/>
                </a:solidFill>
              </a:defRPr>
            </a:lvl2pPr>
            <a:lvl3pPr indent="-292100" lvl="2" marL="1371600">
              <a:spcBef>
                <a:spcPts val="0"/>
              </a:spcBef>
              <a:spcAft>
                <a:spcPts val="0"/>
              </a:spcAft>
              <a:buClr>
                <a:schemeClr val="dk1"/>
              </a:buClr>
              <a:buSzPts val="1000"/>
              <a:buFont typeface="Inter"/>
              <a:buChar char="■"/>
              <a:defRPr sz="1000">
                <a:solidFill>
                  <a:schemeClr val="dk1"/>
                </a:solidFill>
              </a:defRPr>
            </a:lvl3pPr>
            <a:lvl4pPr indent="-292100" lvl="3" marL="1828800">
              <a:spcBef>
                <a:spcPts val="0"/>
              </a:spcBef>
              <a:spcAft>
                <a:spcPts val="0"/>
              </a:spcAft>
              <a:buClr>
                <a:schemeClr val="dk1"/>
              </a:buClr>
              <a:buSzPts val="1000"/>
              <a:buFont typeface="Inter"/>
              <a:buChar char="●"/>
              <a:defRPr sz="1000">
                <a:solidFill>
                  <a:schemeClr val="dk1"/>
                </a:solidFill>
              </a:defRPr>
            </a:lvl4pPr>
            <a:lvl5pPr indent="-292100" lvl="4" marL="2286000">
              <a:spcBef>
                <a:spcPts val="0"/>
              </a:spcBef>
              <a:spcAft>
                <a:spcPts val="0"/>
              </a:spcAft>
              <a:buClr>
                <a:schemeClr val="dk1"/>
              </a:buClr>
              <a:buSzPts val="1000"/>
              <a:buFont typeface="Inter"/>
              <a:buChar char="○"/>
              <a:defRPr sz="1000">
                <a:solidFill>
                  <a:schemeClr val="dk1"/>
                </a:solidFill>
              </a:defRPr>
            </a:lvl5pPr>
            <a:lvl6pPr indent="-292100" lvl="5" marL="2743200">
              <a:spcBef>
                <a:spcPts val="0"/>
              </a:spcBef>
              <a:spcAft>
                <a:spcPts val="0"/>
              </a:spcAft>
              <a:buClr>
                <a:schemeClr val="dk1"/>
              </a:buClr>
              <a:buSzPts val="1000"/>
              <a:buFont typeface="Inter"/>
              <a:buChar char="■"/>
              <a:defRPr sz="1000">
                <a:solidFill>
                  <a:schemeClr val="dk1"/>
                </a:solidFill>
              </a:defRPr>
            </a:lvl6pPr>
            <a:lvl7pPr indent="-292100" lvl="6" marL="3200400">
              <a:spcBef>
                <a:spcPts val="0"/>
              </a:spcBef>
              <a:spcAft>
                <a:spcPts val="0"/>
              </a:spcAft>
              <a:buClr>
                <a:schemeClr val="dk1"/>
              </a:buClr>
              <a:buSzPts val="1000"/>
              <a:buFont typeface="Inter"/>
              <a:buChar char="●"/>
              <a:defRPr sz="1000">
                <a:solidFill>
                  <a:schemeClr val="dk1"/>
                </a:solidFill>
              </a:defRPr>
            </a:lvl7pPr>
            <a:lvl8pPr indent="-292100" lvl="7" marL="3657600">
              <a:spcBef>
                <a:spcPts val="0"/>
              </a:spcBef>
              <a:spcAft>
                <a:spcPts val="0"/>
              </a:spcAft>
              <a:buClr>
                <a:schemeClr val="dk1"/>
              </a:buClr>
              <a:buSzPts val="1000"/>
              <a:buFont typeface="Inter"/>
              <a:buChar char="○"/>
              <a:defRPr sz="1000">
                <a:solidFill>
                  <a:schemeClr val="dk1"/>
                </a:solidFill>
              </a:defRPr>
            </a:lvl8pPr>
            <a:lvl9pPr indent="-292100" lvl="8" marL="4114800">
              <a:spcBef>
                <a:spcPts val="0"/>
              </a:spcBef>
              <a:spcAft>
                <a:spcPts val="0"/>
              </a:spcAft>
              <a:buClr>
                <a:schemeClr val="dk1"/>
              </a:buClr>
              <a:buSzPts val="1000"/>
              <a:buFont typeface="Inter"/>
              <a:buChar char="■"/>
              <a:defRPr sz="1000">
                <a:solidFill>
                  <a:schemeClr val="dk1"/>
                </a:solidFill>
              </a:defRPr>
            </a:lvl9pPr>
          </a:lstStyle>
          <a:p/>
        </p:txBody>
      </p:sp>
      <p:sp>
        <p:nvSpPr>
          <p:cNvPr id="239" name="Google Shape;239;p37"/>
          <p:cNvSpPr txBox="1"/>
          <p:nvPr>
            <p:ph idx="2" type="body"/>
          </p:nvPr>
        </p:nvSpPr>
        <p:spPr>
          <a:xfrm>
            <a:off x="6079400" y="405850"/>
            <a:ext cx="2683500" cy="778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
        <p:nvSpPr>
          <p:cNvPr id="240" name="Google Shape;240;p37"/>
          <p:cNvSpPr txBox="1"/>
          <p:nvPr>
            <p:ph idx="3" type="body"/>
          </p:nvPr>
        </p:nvSpPr>
        <p:spPr>
          <a:xfrm>
            <a:off x="6079400" y="1606817"/>
            <a:ext cx="2683500" cy="778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
        <p:nvSpPr>
          <p:cNvPr id="241" name="Google Shape;241;p37"/>
          <p:cNvSpPr txBox="1"/>
          <p:nvPr>
            <p:ph idx="4" type="body"/>
          </p:nvPr>
        </p:nvSpPr>
        <p:spPr>
          <a:xfrm>
            <a:off x="6079400" y="2807783"/>
            <a:ext cx="2683500" cy="778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
        <p:nvSpPr>
          <p:cNvPr id="242" name="Google Shape;242;p37"/>
          <p:cNvSpPr txBox="1"/>
          <p:nvPr>
            <p:ph idx="5" type="body"/>
          </p:nvPr>
        </p:nvSpPr>
        <p:spPr>
          <a:xfrm>
            <a:off x="6079400" y="4008750"/>
            <a:ext cx="2683500" cy="7785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
        <p:nvSpPr>
          <p:cNvPr id="243" name="Google Shape;243;p37"/>
          <p:cNvSpPr txBox="1"/>
          <p:nvPr>
            <p:ph idx="6" type="body"/>
          </p:nvPr>
        </p:nvSpPr>
        <p:spPr>
          <a:xfrm>
            <a:off x="3213625" y="662625"/>
            <a:ext cx="1780800" cy="14328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
        <p:nvSpPr>
          <p:cNvPr id="244" name="Google Shape;244;p37"/>
          <p:cNvSpPr txBox="1"/>
          <p:nvPr>
            <p:ph idx="7" type="body"/>
          </p:nvPr>
        </p:nvSpPr>
        <p:spPr>
          <a:xfrm>
            <a:off x="3213625" y="3056300"/>
            <a:ext cx="1780800" cy="14328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Inter"/>
              <a:buChar char="●"/>
              <a:defRPr sz="1000"/>
            </a:lvl1pPr>
            <a:lvl2pPr indent="-292100" lvl="1" marL="914400">
              <a:spcBef>
                <a:spcPts val="0"/>
              </a:spcBef>
              <a:spcAft>
                <a:spcPts val="0"/>
              </a:spcAft>
              <a:buClr>
                <a:schemeClr val="lt1"/>
              </a:buClr>
              <a:buSzPts val="1000"/>
              <a:buFont typeface="Inter"/>
              <a:buChar char="○"/>
              <a:defRPr sz="1000"/>
            </a:lvl2pPr>
            <a:lvl3pPr indent="-292100" lvl="2" marL="1371600">
              <a:spcBef>
                <a:spcPts val="0"/>
              </a:spcBef>
              <a:spcAft>
                <a:spcPts val="0"/>
              </a:spcAft>
              <a:buClr>
                <a:schemeClr val="lt1"/>
              </a:buClr>
              <a:buSzPts val="1000"/>
              <a:buFont typeface="Inter"/>
              <a:buChar char="■"/>
              <a:defRPr sz="1000"/>
            </a:lvl3pPr>
            <a:lvl4pPr indent="-292100" lvl="3" marL="1828800">
              <a:spcBef>
                <a:spcPts val="0"/>
              </a:spcBef>
              <a:spcAft>
                <a:spcPts val="0"/>
              </a:spcAft>
              <a:buClr>
                <a:schemeClr val="lt1"/>
              </a:buClr>
              <a:buSzPts val="1000"/>
              <a:buFont typeface="Inter"/>
              <a:buChar char="●"/>
              <a:defRPr sz="1000"/>
            </a:lvl4pPr>
            <a:lvl5pPr indent="-292100" lvl="4" marL="2286000">
              <a:spcBef>
                <a:spcPts val="0"/>
              </a:spcBef>
              <a:spcAft>
                <a:spcPts val="0"/>
              </a:spcAft>
              <a:buClr>
                <a:schemeClr val="lt1"/>
              </a:buClr>
              <a:buSzPts val="1000"/>
              <a:buFont typeface="Inter"/>
              <a:buChar char="○"/>
              <a:defRPr sz="1000"/>
            </a:lvl5pPr>
            <a:lvl6pPr indent="-292100" lvl="5" marL="2743200">
              <a:spcBef>
                <a:spcPts val="0"/>
              </a:spcBef>
              <a:spcAft>
                <a:spcPts val="0"/>
              </a:spcAft>
              <a:buClr>
                <a:schemeClr val="lt1"/>
              </a:buClr>
              <a:buSzPts val="1000"/>
              <a:buFont typeface="Inter"/>
              <a:buChar char="■"/>
              <a:defRPr sz="1000"/>
            </a:lvl6pPr>
            <a:lvl7pPr indent="-292100" lvl="6" marL="3200400">
              <a:spcBef>
                <a:spcPts val="0"/>
              </a:spcBef>
              <a:spcAft>
                <a:spcPts val="0"/>
              </a:spcAft>
              <a:buClr>
                <a:schemeClr val="lt1"/>
              </a:buClr>
              <a:buSzPts val="1000"/>
              <a:buFont typeface="Inter"/>
              <a:buChar char="●"/>
              <a:defRPr sz="1000"/>
            </a:lvl7pPr>
            <a:lvl8pPr indent="-292100" lvl="7" marL="3657600">
              <a:spcBef>
                <a:spcPts val="0"/>
              </a:spcBef>
              <a:spcAft>
                <a:spcPts val="0"/>
              </a:spcAft>
              <a:buClr>
                <a:schemeClr val="lt1"/>
              </a:buClr>
              <a:buSzPts val="1000"/>
              <a:buFont typeface="Inter"/>
              <a:buChar char="○"/>
              <a:defRPr sz="1000"/>
            </a:lvl8pPr>
            <a:lvl9pPr indent="-292100" lvl="8" marL="4114800">
              <a:spcBef>
                <a:spcPts val="0"/>
              </a:spcBef>
              <a:spcAft>
                <a:spcPts val="0"/>
              </a:spcAft>
              <a:buClr>
                <a:schemeClr val="lt1"/>
              </a:buClr>
              <a:buSzPts val="1000"/>
              <a:buFont typeface="Inter"/>
              <a:buChar char="■"/>
              <a:defRPr sz="10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45" name="Shape 245"/>
        <p:cNvGrpSpPr/>
        <p:nvPr/>
      </p:nvGrpSpPr>
      <p:grpSpPr>
        <a:xfrm>
          <a:off x="0" y="0"/>
          <a:ext cx="0" cy="0"/>
          <a:chOff x="0" y="0"/>
          <a:chExt cx="0" cy="0"/>
        </a:xfrm>
      </p:grpSpPr>
      <p:sp>
        <p:nvSpPr>
          <p:cNvPr id="246" name="Google Shape;246;p3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247" name="Shape 247"/>
        <p:cNvGrpSpPr/>
        <p:nvPr/>
      </p:nvGrpSpPr>
      <p:grpSpPr>
        <a:xfrm>
          <a:off x="0" y="0"/>
          <a:ext cx="0" cy="0"/>
          <a:chOff x="0" y="0"/>
          <a:chExt cx="0" cy="0"/>
        </a:xfrm>
      </p:grpSpPr>
      <p:sp>
        <p:nvSpPr>
          <p:cNvPr id="248" name="Google Shape;248;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 name="Google Shape;249;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250" name="Shape 250"/>
        <p:cNvGrpSpPr/>
        <p:nvPr/>
      </p:nvGrpSpPr>
      <p:grpSpPr>
        <a:xfrm>
          <a:off x="0" y="0"/>
          <a:ext cx="0" cy="0"/>
          <a:chOff x="0" y="0"/>
          <a:chExt cx="0" cy="0"/>
        </a:xfrm>
      </p:grpSpPr>
      <p:sp>
        <p:nvSpPr>
          <p:cNvPr id="251" name="Google Shape;251;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4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3" name="Google Shape;253;p4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54" name="Shape 254"/>
        <p:cNvGrpSpPr/>
        <p:nvPr/>
      </p:nvGrpSpPr>
      <p:grpSpPr>
        <a:xfrm>
          <a:off x="0" y="0"/>
          <a:ext cx="0" cy="0"/>
          <a:chOff x="0" y="0"/>
          <a:chExt cx="0" cy="0"/>
        </a:xfrm>
      </p:grpSpPr>
      <p:sp>
        <p:nvSpPr>
          <p:cNvPr id="255" name="Google Shape;255;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56" name="Shape 256"/>
        <p:cNvGrpSpPr/>
        <p:nvPr/>
      </p:nvGrpSpPr>
      <p:grpSpPr>
        <a:xfrm>
          <a:off x="0" y="0"/>
          <a:ext cx="0" cy="0"/>
          <a:chOff x="0" y="0"/>
          <a:chExt cx="0" cy="0"/>
        </a:xfrm>
      </p:grpSpPr>
      <p:sp>
        <p:nvSpPr>
          <p:cNvPr id="257" name="Google Shape;257;p4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58" name="Google Shape;258;p4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59" name="Shape 259"/>
        <p:cNvGrpSpPr/>
        <p:nvPr/>
      </p:nvGrpSpPr>
      <p:grpSpPr>
        <a:xfrm>
          <a:off x="0" y="0"/>
          <a:ext cx="0" cy="0"/>
          <a:chOff x="0" y="0"/>
          <a:chExt cx="0" cy="0"/>
        </a:xfrm>
      </p:grpSpPr>
      <p:sp>
        <p:nvSpPr>
          <p:cNvPr id="260" name="Google Shape;260;p4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61" name="Shape 261"/>
        <p:cNvGrpSpPr/>
        <p:nvPr/>
      </p:nvGrpSpPr>
      <p:grpSpPr>
        <a:xfrm>
          <a:off x="0" y="0"/>
          <a:ext cx="0" cy="0"/>
          <a:chOff x="0" y="0"/>
          <a:chExt cx="0" cy="0"/>
        </a:xfrm>
      </p:grpSpPr>
      <p:sp>
        <p:nvSpPr>
          <p:cNvPr id="262" name="Google Shape;262;p4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63" name="Google Shape;263;p4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264" name="Google Shape;264;p4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65" name="Shape 265"/>
        <p:cNvGrpSpPr/>
        <p:nvPr/>
      </p:nvGrpSpPr>
      <p:grpSpPr>
        <a:xfrm>
          <a:off x="0" y="0"/>
          <a:ext cx="0" cy="0"/>
          <a:chOff x="0" y="0"/>
          <a:chExt cx="0" cy="0"/>
        </a:xfrm>
      </p:grpSpPr>
      <p:sp>
        <p:nvSpPr>
          <p:cNvPr id="266" name="Google Shape;266;p4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100"/>
              <a:buNone/>
              <a:defRPr/>
            </a:lvl1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67" name="Shape 267"/>
        <p:cNvGrpSpPr/>
        <p:nvPr/>
      </p:nvGrpSpPr>
      <p:grpSpPr>
        <a:xfrm>
          <a:off x="0" y="0"/>
          <a:ext cx="0" cy="0"/>
          <a:chOff x="0" y="0"/>
          <a:chExt cx="0" cy="0"/>
        </a:xfrm>
      </p:grpSpPr>
      <p:sp>
        <p:nvSpPr>
          <p:cNvPr id="268" name="Google Shape;268;p4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69" name="Google Shape;269;p4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298450" lvl="0" marL="457200" algn="ctr">
              <a:spcBef>
                <a:spcPts val="0"/>
              </a:spcBef>
              <a:spcAft>
                <a:spcPts val="0"/>
              </a:spcAft>
              <a:buSzPts val="11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70" name="Shape 270"/>
        <p:cNvGrpSpPr/>
        <p:nvPr/>
      </p:nvGrpSpPr>
      <p:grpSpPr>
        <a:xfrm>
          <a:off x="0" y="0"/>
          <a:ext cx="0" cy="0"/>
          <a:chOff x="0" y="0"/>
          <a:chExt cx="0" cy="0"/>
        </a:xfrm>
      </p:grpSpPr>
      <p:sp>
        <p:nvSpPr>
          <p:cNvPr id="271" name="Google Shape;271;p47"/>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47"/>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73" name="Google Shape;273;p47"/>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74" name="Google Shape;274;p47"/>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75" name="Google Shape;275;p47"/>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76" name="Google Shape;276;p47"/>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77" name="Google Shape;277;p47"/>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278" name="Shape 278"/>
        <p:cNvGrpSpPr/>
        <p:nvPr/>
      </p:nvGrpSpPr>
      <p:grpSpPr>
        <a:xfrm>
          <a:off x="0" y="0"/>
          <a:ext cx="0" cy="0"/>
          <a:chOff x="0" y="0"/>
          <a:chExt cx="0" cy="0"/>
        </a:xfrm>
      </p:grpSpPr>
      <p:sp>
        <p:nvSpPr>
          <p:cNvPr id="279" name="Google Shape;279;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0" name="Google Shape;280;p48"/>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81" name="Google Shape;281;p48"/>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282" name="Shape 282"/>
        <p:cNvGrpSpPr/>
        <p:nvPr/>
      </p:nvGrpSpPr>
      <p:grpSpPr>
        <a:xfrm>
          <a:off x="0" y="0"/>
          <a:ext cx="0" cy="0"/>
          <a:chOff x="0" y="0"/>
          <a:chExt cx="0" cy="0"/>
        </a:xfrm>
      </p:grpSpPr>
      <p:sp>
        <p:nvSpPr>
          <p:cNvPr id="283" name="Google Shape;283;p49"/>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84" name="Google Shape;284;p49"/>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85" name="Google Shape;285;p49"/>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86" name="Google Shape;286;p49"/>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87" name="Google Shape;287;p49"/>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288" name="Shape 288"/>
        <p:cNvGrpSpPr/>
        <p:nvPr/>
      </p:nvGrpSpPr>
      <p:grpSpPr>
        <a:xfrm>
          <a:off x="0" y="0"/>
          <a:ext cx="0" cy="0"/>
          <a:chOff x="0" y="0"/>
          <a:chExt cx="0" cy="0"/>
        </a:xfrm>
      </p:grpSpPr>
      <p:sp>
        <p:nvSpPr>
          <p:cNvPr id="289" name="Google Shape;289;p50"/>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90" name="Google Shape;290;p50"/>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91" name="Google Shape;291;p50"/>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92" name="Google Shape;292;p50"/>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93" name="Google Shape;293;p50"/>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94" name="Google Shape;294;p50"/>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295" name="Google Shape;295;p50"/>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SzPts val="11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296" name="Shape 296"/>
        <p:cNvGrpSpPr/>
        <p:nvPr/>
      </p:nvGrpSpPr>
      <p:grpSpPr>
        <a:xfrm>
          <a:off x="0" y="0"/>
          <a:ext cx="0" cy="0"/>
          <a:chOff x="0" y="0"/>
          <a:chExt cx="0" cy="0"/>
        </a:xfrm>
      </p:grpSpPr>
      <p:sp>
        <p:nvSpPr>
          <p:cNvPr id="297" name="Google Shape;297;p51"/>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98" name="Google Shape;298;p51"/>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99" name="Google Shape;299;p51"/>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0" name="Google Shape;300;p51"/>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1" name="Google Shape;301;p51"/>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2" name="Google Shape;302;p51"/>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03" name="Google Shape;303;p51"/>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04" name="Google Shape;304;p51"/>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05" name="Google Shape;305;p51"/>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306" name="Shape 306"/>
        <p:cNvGrpSpPr/>
        <p:nvPr/>
      </p:nvGrpSpPr>
      <p:grpSpPr>
        <a:xfrm>
          <a:off x="0" y="0"/>
          <a:ext cx="0" cy="0"/>
          <a:chOff x="0" y="0"/>
          <a:chExt cx="0" cy="0"/>
        </a:xfrm>
      </p:grpSpPr>
      <p:sp>
        <p:nvSpPr>
          <p:cNvPr id="307" name="Google Shape;307;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 name="Google Shape;308;p52"/>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309" name="Shape 309"/>
        <p:cNvGrpSpPr/>
        <p:nvPr/>
      </p:nvGrpSpPr>
      <p:grpSpPr>
        <a:xfrm>
          <a:off x="0" y="0"/>
          <a:ext cx="0" cy="0"/>
          <a:chOff x="0" y="0"/>
          <a:chExt cx="0" cy="0"/>
        </a:xfrm>
      </p:grpSpPr>
      <p:sp>
        <p:nvSpPr>
          <p:cNvPr id="310" name="Google Shape;310;p53"/>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1" name="Google Shape;311;p53"/>
          <p:cNvSpPr/>
          <p:nvPr>
            <p:ph idx="2" type="pic"/>
          </p:nvPr>
        </p:nvSpPr>
        <p:spPr>
          <a:xfrm>
            <a:off x="4804825" y="1133300"/>
            <a:ext cx="4027500" cy="2392800"/>
          </a:xfrm>
          <a:prstGeom prst="rect">
            <a:avLst/>
          </a:prstGeom>
          <a:noFill/>
          <a:ln>
            <a:noFill/>
          </a:ln>
        </p:spPr>
      </p:sp>
      <p:sp>
        <p:nvSpPr>
          <p:cNvPr id="312" name="Google Shape;312;p53"/>
          <p:cNvSpPr/>
          <p:nvPr>
            <p:ph idx="3" type="pic"/>
          </p:nvPr>
        </p:nvSpPr>
        <p:spPr>
          <a:xfrm>
            <a:off x="311725" y="1133300"/>
            <a:ext cx="4027500" cy="2392800"/>
          </a:xfrm>
          <a:prstGeom prst="rect">
            <a:avLst/>
          </a:prstGeom>
          <a:noFill/>
          <a:ln>
            <a:noFill/>
          </a:ln>
        </p:spPr>
      </p:sp>
      <p:sp>
        <p:nvSpPr>
          <p:cNvPr id="313" name="Google Shape;313;p53"/>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4" name="Google Shape;314;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 name="Google Shape;315;p53"/>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16" name="Google Shape;316;p53"/>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317" name="Shape 317"/>
        <p:cNvGrpSpPr/>
        <p:nvPr/>
      </p:nvGrpSpPr>
      <p:grpSpPr>
        <a:xfrm>
          <a:off x="0" y="0"/>
          <a:ext cx="0" cy="0"/>
          <a:chOff x="0" y="0"/>
          <a:chExt cx="0" cy="0"/>
        </a:xfrm>
      </p:grpSpPr>
      <p:sp>
        <p:nvSpPr>
          <p:cNvPr id="318" name="Google Shape;318;p54"/>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9" name="Google Shape;319;p54"/>
          <p:cNvSpPr/>
          <p:nvPr>
            <p:ph idx="2" type="pic"/>
          </p:nvPr>
        </p:nvSpPr>
        <p:spPr>
          <a:xfrm>
            <a:off x="6205225" y="1128325"/>
            <a:ext cx="2627100" cy="2273100"/>
          </a:xfrm>
          <a:prstGeom prst="rect">
            <a:avLst/>
          </a:prstGeom>
          <a:noFill/>
          <a:ln>
            <a:noFill/>
          </a:ln>
        </p:spPr>
      </p:sp>
      <p:sp>
        <p:nvSpPr>
          <p:cNvPr id="320" name="Google Shape;320;p54"/>
          <p:cNvSpPr/>
          <p:nvPr>
            <p:ph idx="3" type="pic"/>
          </p:nvPr>
        </p:nvSpPr>
        <p:spPr>
          <a:xfrm>
            <a:off x="311725" y="1128325"/>
            <a:ext cx="2627100" cy="2273100"/>
          </a:xfrm>
          <a:prstGeom prst="rect">
            <a:avLst/>
          </a:prstGeom>
          <a:noFill/>
          <a:ln>
            <a:noFill/>
          </a:ln>
        </p:spPr>
      </p:sp>
      <p:sp>
        <p:nvSpPr>
          <p:cNvPr id="321" name="Google Shape;321;p54"/>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2" name="Google Shape;322;p54"/>
          <p:cNvSpPr/>
          <p:nvPr>
            <p:ph idx="5" type="pic"/>
          </p:nvPr>
        </p:nvSpPr>
        <p:spPr>
          <a:xfrm>
            <a:off x="3255250" y="1128325"/>
            <a:ext cx="2627100" cy="2273100"/>
          </a:xfrm>
          <a:prstGeom prst="rect">
            <a:avLst/>
          </a:prstGeom>
          <a:noFill/>
          <a:ln>
            <a:noFill/>
          </a:ln>
        </p:spPr>
      </p:sp>
      <p:sp>
        <p:nvSpPr>
          <p:cNvPr id="323" name="Google Shape;323;p54"/>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4" name="Google Shape;324;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 name="Google Shape;325;p54"/>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26" name="Google Shape;326;p54"/>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27" name="Google Shape;327;p54"/>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328" name="Shape 328"/>
        <p:cNvGrpSpPr/>
        <p:nvPr/>
      </p:nvGrpSpPr>
      <p:grpSpPr>
        <a:xfrm>
          <a:off x="0" y="0"/>
          <a:ext cx="0" cy="0"/>
          <a:chOff x="0" y="0"/>
          <a:chExt cx="0" cy="0"/>
        </a:xfrm>
      </p:grpSpPr>
      <p:sp>
        <p:nvSpPr>
          <p:cNvPr id="329" name="Google Shape;329;p55"/>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330" name="Shape 330"/>
        <p:cNvGrpSpPr/>
        <p:nvPr/>
      </p:nvGrpSpPr>
      <p:grpSpPr>
        <a:xfrm>
          <a:off x="0" y="0"/>
          <a:ext cx="0" cy="0"/>
          <a:chOff x="0" y="0"/>
          <a:chExt cx="0" cy="0"/>
        </a:xfrm>
      </p:grpSpPr>
      <p:sp>
        <p:nvSpPr>
          <p:cNvPr id="331" name="Google Shape;331;p56"/>
          <p:cNvSpPr/>
          <p:nvPr>
            <p:ph idx="2" type="pic"/>
          </p:nvPr>
        </p:nvSpPr>
        <p:spPr>
          <a:xfrm>
            <a:off x="3389600" y="118913"/>
            <a:ext cx="1643700" cy="1535100"/>
          </a:xfrm>
          <a:prstGeom prst="rect">
            <a:avLst/>
          </a:prstGeom>
          <a:noFill/>
          <a:ln>
            <a:noFill/>
          </a:ln>
        </p:spPr>
      </p:sp>
      <p:sp>
        <p:nvSpPr>
          <p:cNvPr id="332" name="Google Shape;332;p56"/>
          <p:cNvSpPr/>
          <p:nvPr>
            <p:ph idx="3" type="pic"/>
          </p:nvPr>
        </p:nvSpPr>
        <p:spPr>
          <a:xfrm>
            <a:off x="5195935" y="118913"/>
            <a:ext cx="1643700" cy="1535100"/>
          </a:xfrm>
          <a:prstGeom prst="rect">
            <a:avLst/>
          </a:prstGeom>
          <a:noFill/>
          <a:ln>
            <a:noFill/>
          </a:ln>
        </p:spPr>
      </p:sp>
      <p:sp>
        <p:nvSpPr>
          <p:cNvPr id="333" name="Google Shape;333;p56"/>
          <p:cNvSpPr/>
          <p:nvPr>
            <p:ph idx="4" type="pic"/>
          </p:nvPr>
        </p:nvSpPr>
        <p:spPr>
          <a:xfrm>
            <a:off x="7002270" y="118913"/>
            <a:ext cx="1643700" cy="1535100"/>
          </a:xfrm>
          <a:prstGeom prst="rect">
            <a:avLst/>
          </a:prstGeom>
          <a:noFill/>
          <a:ln>
            <a:noFill/>
          </a:ln>
        </p:spPr>
      </p:sp>
      <p:sp>
        <p:nvSpPr>
          <p:cNvPr id="334" name="Google Shape;334;p56"/>
          <p:cNvSpPr/>
          <p:nvPr>
            <p:ph idx="5" type="pic"/>
          </p:nvPr>
        </p:nvSpPr>
        <p:spPr>
          <a:xfrm>
            <a:off x="3389588" y="1804212"/>
            <a:ext cx="1643700" cy="1535100"/>
          </a:xfrm>
          <a:prstGeom prst="rect">
            <a:avLst/>
          </a:prstGeom>
          <a:noFill/>
          <a:ln>
            <a:noFill/>
          </a:ln>
        </p:spPr>
      </p:sp>
      <p:sp>
        <p:nvSpPr>
          <p:cNvPr id="335" name="Google Shape;335;p56"/>
          <p:cNvSpPr/>
          <p:nvPr>
            <p:ph idx="6" type="pic"/>
          </p:nvPr>
        </p:nvSpPr>
        <p:spPr>
          <a:xfrm>
            <a:off x="5195922" y="1804212"/>
            <a:ext cx="1643700" cy="1535100"/>
          </a:xfrm>
          <a:prstGeom prst="rect">
            <a:avLst/>
          </a:prstGeom>
          <a:noFill/>
          <a:ln>
            <a:noFill/>
          </a:ln>
        </p:spPr>
      </p:sp>
      <p:sp>
        <p:nvSpPr>
          <p:cNvPr id="336" name="Google Shape;336;p56"/>
          <p:cNvSpPr/>
          <p:nvPr>
            <p:ph idx="7" type="pic"/>
          </p:nvPr>
        </p:nvSpPr>
        <p:spPr>
          <a:xfrm>
            <a:off x="7002257" y="1804212"/>
            <a:ext cx="1643700" cy="1535100"/>
          </a:xfrm>
          <a:prstGeom prst="rect">
            <a:avLst/>
          </a:prstGeom>
          <a:noFill/>
          <a:ln>
            <a:noFill/>
          </a:ln>
        </p:spPr>
      </p:sp>
      <p:sp>
        <p:nvSpPr>
          <p:cNvPr id="337" name="Google Shape;337;p56"/>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8" name="Google Shape;338;p56"/>
          <p:cNvSpPr/>
          <p:nvPr>
            <p:ph idx="8" type="pic"/>
          </p:nvPr>
        </p:nvSpPr>
        <p:spPr>
          <a:xfrm>
            <a:off x="3389588" y="3489487"/>
            <a:ext cx="1643700" cy="1535100"/>
          </a:xfrm>
          <a:prstGeom prst="rect">
            <a:avLst/>
          </a:prstGeom>
          <a:noFill/>
          <a:ln>
            <a:noFill/>
          </a:ln>
        </p:spPr>
      </p:sp>
      <p:sp>
        <p:nvSpPr>
          <p:cNvPr id="339" name="Google Shape;339;p56"/>
          <p:cNvSpPr/>
          <p:nvPr>
            <p:ph idx="9" type="pic"/>
          </p:nvPr>
        </p:nvSpPr>
        <p:spPr>
          <a:xfrm>
            <a:off x="5195922" y="3489487"/>
            <a:ext cx="1643700" cy="1535100"/>
          </a:xfrm>
          <a:prstGeom prst="rect">
            <a:avLst/>
          </a:prstGeom>
          <a:noFill/>
          <a:ln>
            <a:noFill/>
          </a:ln>
        </p:spPr>
      </p:sp>
      <p:sp>
        <p:nvSpPr>
          <p:cNvPr id="340" name="Google Shape;340;p56"/>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22" Type="http://schemas.openxmlformats.org/officeDocument/2006/relationships/slideLayout" Target="../slideLayouts/slideLayout33.xml"/><Relationship Id="rId44" Type="http://schemas.openxmlformats.org/officeDocument/2006/relationships/theme" Target="../theme/theme3.xml"/><Relationship Id="rId21" Type="http://schemas.openxmlformats.org/officeDocument/2006/relationships/slideLayout" Target="../slideLayouts/slideLayout32.xml"/><Relationship Id="rId43" Type="http://schemas.openxmlformats.org/officeDocument/2006/relationships/slideLayout" Target="../slideLayouts/slideLayout54.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41375" y="356475"/>
            <a:ext cx="2860200" cy="450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1pPr>
            <a:lvl2pPr lvl="1">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2pPr>
            <a:lvl3pPr lvl="2">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3pPr>
            <a:lvl4pPr lvl="3">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4pPr>
            <a:lvl5pPr lvl="4">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5pPr>
            <a:lvl6pPr lvl="5">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6pPr>
            <a:lvl7pPr lvl="6">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7pPr>
            <a:lvl8pPr lvl="7">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8pPr>
            <a:lvl9pPr lvl="8">
              <a:spcBef>
                <a:spcPts val="0"/>
              </a:spcBef>
              <a:spcAft>
                <a:spcPts val="0"/>
              </a:spcAft>
              <a:buClr>
                <a:schemeClr val="lt1"/>
              </a:buClr>
              <a:buSzPts val="1400"/>
              <a:buFont typeface="Plus Jakarta Sans"/>
              <a:buNone/>
              <a:defRPr>
                <a:solidFill>
                  <a:schemeClr val="lt1"/>
                </a:solidFill>
                <a:latin typeface="Plus Jakarta Sans"/>
                <a:ea typeface="Plus Jakarta Sans"/>
                <a:cs typeface="Plus Jakarta Sans"/>
                <a:sym typeface="Plus Jakarta Sans"/>
              </a:defRPr>
            </a:lvl9pPr>
          </a:lstStyle>
          <a:p/>
        </p:txBody>
      </p:sp>
      <p:sp>
        <p:nvSpPr>
          <p:cNvPr id="52" name="Google Shape;52;p13"/>
          <p:cNvSpPr txBox="1"/>
          <p:nvPr>
            <p:ph idx="1" type="body"/>
          </p:nvPr>
        </p:nvSpPr>
        <p:spPr>
          <a:xfrm>
            <a:off x="477400" y="1551575"/>
            <a:ext cx="5666400" cy="24723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1pPr>
            <a:lvl2pPr indent="-298450" lvl="1" marL="9144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2pPr>
            <a:lvl3pPr indent="-298450" lvl="2" marL="13716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3pPr>
            <a:lvl4pPr indent="-298450" lvl="3" marL="18288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4pPr>
            <a:lvl5pPr indent="-298450" lvl="4" marL="22860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5pPr>
            <a:lvl6pPr indent="-298450" lvl="5" marL="27432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6pPr>
            <a:lvl7pPr indent="-298450" lvl="6" marL="32004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7pPr>
            <a:lvl8pPr indent="-298450" lvl="7" marL="36576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8pPr>
            <a:lvl9pPr indent="-298450" lvl="8" marL="4114800">
              <a:spcBef>
                <a:spcPts val="0"/>
              </a:spcBef>
              <a:spcAft>
                <a:spcPts val="0"/>
              </a:spcAft>
              <a:buClr>
                <a:schemeClr val="lt1"/>
              </a:buClr>
              <a:buSzPts val="1100"/>
              <a:buFont typeface="Inter"/>
              <a:buChar char="■"/>
              <a:defRPr sz="1100">
                <a:solidFill>
                  <a:schemeClr val="lt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orient="horz" pos="144">
          <p15:clr>
            <a:srgbClr val="E46962"/>
          </p15:clr>
        </p15:guide>
        <p15:guide id="3" pos="144">
          <p15:clr>
            <a:srgbClr val="E46962"/>
          </p15:clr>
        </p15:guide>
        <p15:guide id="4" orient="horz" pos="3096">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6.gif"/><Relationship Id="rId4" Type="http://schemas.openxmlformats.org/officeDocument/2006/relationships/image" Target="../media/image24.gif"/><Relationship Id="rId5" Type="http://schemas.openxmlformats.org/officeDocument/2006/relationships/image" Target="../media/image10.png"/><Relationship Id="rId6" Type="http://schemas.openxmlformats.org/officeDocument/2006/relationships/image" Target="../media/image2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hyperlink" Target="https://docs.google.com/document/d/1VX0xj1TcKbpk1ZrDO8UPeNlgGIplT5ZUpWO8fq_l0Tg/edit?pli=1&amp;tab=t.0"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1.gif"/><Relationship Id="rId5"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4.jpg"/><Relationship Id="rId5"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7"/>
          <p:cNvSpPr txBox="1"/>
          <p:nvPr>
            <p:ph idx="1" type="subTitle"/>
          </p:nvPr>
        </p:nvSpPr>
        <p:spPr>
          <a:xfrm>
            <a:off x="4952434" y="2822274"/>
            <a:ext cx="3679800" cy="1671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K</a:t>
            </a:r>
            <a:r>
              <a:rPr b="1" lang="en">
                <a:latin typeface="Plus Jakarta Sans"/>
                <a:ea typeface="Plus Jakarta Sans"/>
                <a:cs typeface="Plus Jakarta Sans"/>
                <a:sym typeface="Plus Jakarta Sans"/>
              </a:rPr>
              <a:t>ate Greene Smith</a:t>
            </a:r>
            <a:endParaRPr/>
          </a:p>
          <a:p>
            <a:pPr indent="0" lvl="0" marL="0" rtl="0" algn="l">
              <a:spcBef>
                <a:spcPts val="0"/>
              </a:spcBef>
              <a:spcAft>
                <a:spcPts val="0"/>
              </a:spcAft>
              <a:buNone/>
            </a:pPr>
            <a:r>
              <a:rPr lang="en"/>
              <a:t>TN State Library &amp; Archives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a:t>
            </a:r>
            <a:r>
              <a:rPr b="1" lang="en">
                <a:latin typeface="Plus Jakarta Sans"/>
                <a:ea typeface="Plus Jakarta Sans"/>
                <a:cs typeface="Plus Jakarta Sans"/>
                <a:sym typeface="Plus Jakarta Sans"/>
              </a:rPr>
              <a:t>ennifer Kring</a:t>
            </a:r>
            <a:endParaRPr/>
          </a:p>
          <a:p>
            <a:pPr indent="0" lvl="0" marL="0" rtl="0" algn="l">
              <a:spcBef>
                <a:spcPts val="0"/>
              </a:spcBef>
              <a:spcAft>
                <a:spcPts val="0"/>
              </a:spcAft>
              <a:buNone/>
            </a:pPr>
            <a:r>
              <a:rPr lang="en"/>
              <a:t>Cleveland Bradley County Public Library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latin typeface="Plus Jakarta Sans"/>
                <a:ea typeface="Plus Jakarta Sans"/>
                <a:cs typeface="Plus Jakarta Sans"/>
                <a:sym typeface="Plus Jakarta Sans"/>
              </a:rPr>
              <a:t>Jenny Claiborne</a:t>
            </a:r>
            <a:endParaRPr b="1">
              <a:latin typeface="Plus Jakarta Sans"/>
              <a:ea typeface="Plus Jakarta Sans"/>
              <a:cs typeface="Plus Jakarta Sans"/>
              <a:sym typeface="Plus Jakarta Sans"/>
            </a:endParaRPr>
          </a:p>
          <a:p>
            <a:pPr indent="0" lvl="0" marL="0" rtl="0" algn="l">
              <a:spcBef>
                <a:spcPts val="0"/>
              </a:spcBef>
              <a:spcAft>
                <a:spcPts val="0"/>
              </a:spcAft>
              <a:buNone/>
            </a:pPr>
            <a:r>
              <a:rPr lang="en"/>
              <a:t>Martin Public Library</a:t>
            </a:r>
            <a:endParaRPr/>
          </a:p>
        </p:txBody>
      </p:sp>
      <p:sp>
        <p:nvSpPr>
          <p:cNvPr id="346" name="Google Shape;346;p57"/>
          <p:cNvSpPr txBox="1"/>
          <p:nvPr>
            <p:ph type="title"/>
          </p:nvPr>
        </p:nvSpPr>
        <p:spPr>
          <a:xfrm>
            <a:off x="379750" y="3695700"/>
            <a:ext cx="4077300" cy="938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Back Pocket</a:t>
            </a:r>
            <a:endParaRPr/>
          </a:p>
          <a:p>
            <a:pPr indent="0" lvl="0" marL="0" rtl="0" algn="l">
              <a:spcBef>
                <a:spcPts val="0"/>
              </a:spcBef>
              <a:spcAft>
                <a:spcPts val="0"/>
              </a:spcAft>
              <a:buNone/>
            </a:pPr>
            <a:r>
              <a:rPr lang="en"/>
              <a:t>Programming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6"/>
          <p:cNvSpPr txBox="1"/>
          <p:nvPr>
            <p:ph type="title"/>
          </p:nvPr>
        </p:nvSpPr>
        <p:spPr>
          <a:xfrm>
            <a:off x="228600" y="228600"/>
            <a:ext cx="4263000" cy="1108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An invitation to play…</a:t>
            </a:r>
            <a:endParaRPr/>
          </a:p>
        </p:txBody>
      </p:sp>
      <p:sp>
        <p:nvSpPr>
          <p:cNvPr id="489" name="Google Shape;489;p66"/>
          <p:cNvSpPr txBox="1"/>
          <p:nvPr>
            <p:ph idx="4294967295" type="subTitle"/>
          </p:nvPr>
        </p:nvSpPr>
        <p:spPr>
          <a:xfrm>
            <a:off x="4750750" y="3113650"/>
            <a:ext cx="3997500" cy="136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CBCPL </a:t>
            </a:r>
            <a:r>
              <a:rPr b="1" lang="en" sz="1500"/>
              <a:t>imaginative</a:t>
            </a:r>
            <a:r>
              <a:rPr b="1" lang="en" sz="1500"/>
              <a:t> playscapes!</a:t>
            </a:r>
            <a:endParaRPr b="1" sz="1500"/>
          </a:p>
          <a:p>
            <a:pPr indent="0" lvl="0" marL="0" rtl="0" algn="l">
              <a:spcBef>
                <a:spcPts val="0"/>
              </a:spcBef>
              <a:spcAft>
                <a:spcPts val="0"/>
              </a:spcAft>
              <a:buNone/>
            </a:pPr>
            <a:r>
              <a:t/>
            </a:r>
            <a:endParaRPr b="1" sz="1500"/>
          </a:p>
          <a:p>
            <a:pPr indent="0" lvl="0" marL="0" rtl="0" algn="l">
              <a:lnSpc>
                <a:spcPct val="115000"/>
              </a:lnSpc>
              <a:spcBef>
                <a:spcPts val="0"/>
              </a:spcBef>
              <a:spcAft>
                <a:spcPts val="0"/>
              </a:spcAft>
              <a:buNone/>
            </a:pPr>
            <a:r>
              <a:rPr b="1" i="1" lang="en" sz="1500"/>
              <a:t>P</a:t>
            </a:r>
            <a:r>
              <a:rPr b="1" i="1" lang="en" sz="1500"/>
              <a:t>ictured here is our Junior Librarian work station complete with name tag, stamps, and open hours sign positioned beside our desk!</a:t>
            </a:r>
            <a:endParaRPr b="1" i="1" sz="1500"/>
          </a:p>
        </p:txBody>
      </p:sp>
      <p:grpSp>
        <p:nvGrpSpPr>
          <p:cNvPr id="490" name="Google Shape;490;p66"/>
          <p:cNvGrpSpPr/>
          <p:nvPr/>
        </p:nvGrpSpPr>
        <p:grpSpPr>
          <a:xfrm>
            <a:off x="228589" y="3813025"/>
            <a:ext cx="934500" cy="934500"/>
            <a:chOff x="1282450" y="3440775"/>
            <a:chExt cx="934500" cy="934500"/>
          </a:xfrm>
        </p:grpSpPr>
        <p:sp>
          <p:nvSpPr>
            <p:cNvPr descr="A shape representing a clock." id="491" name="Google Shape;491;p66"/>
            <p:cNvSpPr/>
            <p:nvPr/>
          </p:nvSpPr>
          <p:spPr>
            <a:xfrm>
              <a:off x="1282450" y="3440775"/>
              <a:ext cx="934500" cy="934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92" name="Google Shape;492;p66"/>
            <p:cNvSpPr txBox="1"/>
            <p:nvPr/>
          </p:nvSpPr>
          <p:spPr>
            <a:xfrm>
              <a:off x="1363150" y="3723375"/>
              <a:ext cx="773100" cy="4617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en" sz="1500">
                  <a:solidFill>
                    <a:schemeClr val="accent5"/>
                  </a:solidFill>
                  <a:latin typeface="Plus Jakarta Sans SemiBold"/>
                  <a:ea typeface="Plus Jakarta Sans SemiBold"/>
                  <a:cs typeface="Plus Jakarta Sans SemiBold"/>
                  <a:sym typeface="Plus Jakarta Sans SemiBold"/>
                </a:rPr>
                <a:t>95%</a:t>
              </a:r>
              <a:endParaRPr sz="1500">
                <a:solidFill>
                  <a:schemeClr val="accent5"/>
                </a:solidFill>
                <a:latin typeface="Plus Jakarta Sans SemiBold"/>
                <a:ea typeface="Plus Jakarta Sans SemiBold"/>
                <a:cs typeface="Plus Jakarta Sans SemiBold"/>
                <a:sym typeface="Plus Jakarta Sans SemiBold"/>
              </a:endParaRPr>
            </a:p>
            <a:p>
              <a:pPr indent="0" lvl="0" marL="0" rtl="0" algn="ctr">
                <a:spcBef>
                  <a:spcPts val="0"/>
                </a:spcBef>
                <a:spcAft>
                  <a:spcPts val="0"/>
                </a:spcAft>
                <a:buNone/>
              </a:pPr>
              <a:r>
                <a:rPr lang="en" sz="1500">
                  <a:solidFill>
                    <a:schemeClr val="accent5"/>
                  </a:solidFill>
                  <a:latin typeface="Plus Jakarta Sans SemiBold"/>
                  <a:ea typeface="Plus Jakarta Sans SemiBold"/>
                  <a:cs typeface="Plus Jakarta Sans SemiBold"/>
                  <a:sym typeface="Plus Jakarta Sans SemiBold"/>
                </a:rPr>
                <a:t>Passive</a:t>
              </a:r>
              <a:endParaRPr sz="1500">
                <a:solidFill>
                  <a:schemeClr val="accent5"/>
                </a:solidFill>
                <a:latin typeface="Plus Jakarta Sans SemiBold"/>
                <a:ea typeface="Plus Jakarta Sans SemiBold"/>
                <a:cs typeface="Plus Jakarta Sans SemiBold"/>
                <a:sym typeface="Plus Jakarta Sans SemiBold"/>
              </a:endParaRPr>
            </a:p>
          </p:txBody>
        </p:sp>
        <p:sp>
          <p:nvSpPr>
            <p:cNvPr id="493" name="Google Shape;493;p66"/>
            <p:cNvSpPr/>
            <p:nvPr/>
          </p:nvSpPr>
          <p:spPr>
            <a:xfrm>
              <a:off x="1713550" y="3511075"/>
              <a:ext cx="72300" cy="72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94" name="Google Shape;494;p66"/>
            <p:cNvSpPr/>
            <p:nvPr/>
          </p:nvSpPr>
          <p:spPr>
            <a:xfrm>
              <a:off x="1713550" y="4232675"/>
              <a:ext cx="72300" cy="72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95" name="Google Shape;495;p66"/>
            <p:cNvSpPr/>
            <p:nvPr/>
          </p:nvSpPr>
          <p:spPr>
            <a:xfrm rot="5400000">
              <a:off x="2074350" y="3871875"/>
              <a:ext cx="72300" cy="72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96" name="Google Shape;496;p66"/>
            <p:cNvSpPr/>
            <p:nvPr/>
          </p:nvSpPr>
          <p:spPr>
            <a:xfrm rot="5400000">
              <a:off x="1352750" y="3871875"/>
              <a:ext cx="72300" cy="72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grpSp>
      <p:pic>
        <p:nvPicPr>
          <p:cNvPr id="497" name="Google Shape;497;p66" title="IMG_4136.jpeg"/>
          <p:cNvPicPr preferRelativeResize="0"/>
          <p:nvPr/>
        </p:nvPicPr>
        <p:blipFill rotWithShape="1">
          <a:blip r:embed="rId3">
            <a:alphaModFix/>
          </a:blip>
          <a:srcRect b="8781" l="-4530" r="4530" t="11607"/>
          <a:stretch/>
        </p:blipFill>
        <p:spPr>
          <a:xfrm>
            <a:off x="5545150" y="326225"/>
            <a:ext cx="2625900" cy="2787425"/>
          </a:xfrm>
          <a:prstGeom prst="rect">
            <a:avLst/>
          </a:prstGeom>
          <a:noFill/>
          <a:ln>
            <a:noFill/>
          </a:ln>
        </p:spPr>
      </p:pic>
      <p:pic>
        <p:nvPicPr>
          <p:cNvPr id="498" name="Google Shape;498;p66" title="Hadley the Librarian.jpeg"/>
          <p:cNvPicPr preferRelativeResize="0"/>
          <p:nvPr/>
        </p:nvPicPr>
        <p:blipFill rotWithShape="1">
          <a:blip r:embed="rId4">
            <a:alphaModFix/>
          </a:blip>
          <a:srcRect b="13719" l="0" r="0" t="0"/>
          <a:stretch/>
        </p:blipFill>
        <p:spPr>
          <a:xfrm>
            <a:off x="1460275" y="1469425"/>
            <a:ext cx="2423052" cy="2787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7"/>
          <p:cNvSpPr txBox="1"/>
          <p:nvPr>
            <p:ph type="title"/>
          </p:nvPr>
        </p:nvSpPr>
        <p:spPr>
          <a:xfrm>
            <a:off x="228600" y="228600"/>
            <a:ext cx="3875400" cy="1108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An invitation to explore…</a:t>
            </a:r>
            <a:endParaRPr/>
          </a:p>
        </p:txBody>
      </p:sp>
      <p:sp>
        <p:nvSpPr>
          <p:cNvPr id="504" name="Google Shape;504;p67"/>
          <p:cNvSpPr txBox="1"/>
          <p:nvPr>
            <p:ph idx="4294967295" type="subTitle"/>
          </p:nvPr>
        </p:nvSpPr>
        <p:spPr>
          <a:xfrm>
            <a:off x="4762500" y="3147475"/>
            <a:ext cx="3997500" cy="12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CBCPL monthly Scavenger Hunt games! </a:t>
            </a:r>
            <a:endParaRPr b="1" sz="1500"/>
          </a:p>
          <a:p>
            <a:pPr indent="0" lvl="0" marL="0" rtl="0" algn="l">
              <a:spcBef>
                <a:spcPts val="0"/>
              </a:spcBef>
              <a:spcAft>
                <a:spcPts val="0"/>
              </a:spcAft>
              <a:buNone/>
            </a:pPr>
            <a:r>
              <a:t/>
            </a:r>
            <a:endParaRPr b="1" i="1" sz="1500"/>
          </a:p>
          <a:p>
            <a:pPr indent="0" lvl="0" marL="0" rtl="0" algn="l">
              <a:lnSpc>
                <a:spcPct val="115000"/>
              </a:lnSpc>
              <a:spcBef>
                <a:spcPts val="0"/>
              </a:spcBef>
              <a:spcAft>
                <a:spcPts val="0"/>
              </a:spcAft>
              <a:buNone/>
            </a:pPr>
            <a:r>
              <a:rPr b="1" i="1" lang="en" sz="1500"/>
              <a:t>These “games” secretively educate our kids on the different sections of the library while learning about history or notable cultural icons.</a:t>
            </a:r>
            <a:endParaRPr b="1" i="1" sz="1500"/>
          </a:p>
          <a:p>
            <a:pPr indent="0" lvl="0" marL="0" rtl="0" algn="l">
              <a:spcBef>
                <a:spcPts val="0"/>
              </a:spcBef>
              <a:spcAft>
                <a:spcPts val="0"/>
              </a:spcAft>
              <a:buNone/>
            </a:pPr>
            <a:r>
              <a:t/>
            </a:r>
            <a:endParaRPr i="1"/>
          </a:p>
        </p:txBody>
      </p:sp>
      <p:grpSp>
        <p:nvGrpSpPr>
          <p:cNvPr id="505" name="Google Shape;505;p67"/>
          <p:cNvGrpSpPr/>
          <p:nvPr/>
        </p:nvGrpSpPr>
        <p:grpSpPr>
          <a:xfrm>
            <a:off x="228589" y="3813025"/>
            <a:ext cx="934500" cy="934500"/>
            <a:chOff x="1282450" y="3440775"/>
            <a:chExt cx="934500" cy="934500"/>
          </a:xfrm>
        </p:grpSpPr>
        <p:sp>
          <p:nvSpPr>
            <p:cNvPr descr="A shape representing a clock." id="506" name="Google Shape;506;p67"/>
            <p:cNvSpPr/>
            <p:nvPr/>
          </p:nvSpPr>
          <p:spPr>
            <a:xfrm>
              <a:off x="1282450" y="3440775"/>
              <a:ext cx="934500" cy="934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07" name="Google Shape;507;p67"/>
            <p:cNvSpPr txBox="1"/>
            <p:nvPr/>
          </p:nvSpPr>
          <p:spPr>
            <a:xfrm>
              <a:off x="1363150" y="3723375"/>
              <a:ext cx="773100" cy="4617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en" sz="1500">
                  <a:solidFill>
                    <a:schemeClr val="accent5"/>
                  </a:solidFill>
                  <a:latin typeface="Plus Jakarta Sans SemiBold"/>
                  <a:ea typeface="Plus Jakarta Sans SemiBold"/>
                  <a:cs typeface="Plus Jakarta Sans SemiBold"/>
                  <a:sym typeface="Plus Jakarta Sans SemiBold"/>
                </a:rPr>
                <a:t>75%</a:t>
              </a:r>
              <a:endParaRPr sz="1500">
                <a:solidFill>
                  <a:schemeClr val="accent5"/>
                </a:solidFill>
                <a:latin typeface="Plus Jakarta Sans SemiBold"/>
                <a:ea typeface="Plus Jakarta Sans SemiBold"/>
                <a:cs typeface="Plus Jakarta Sans SemiBold"/>
                <a:sym typeface="Plus Jakarta Sans SemiBold"/>
              </a:endParaRPr>
            </a:p>
            <a:p>
              <a:pPr indent="0" lvl="0" marL="0" rtl="0" algn="ctr">
                <a:spcBef>
                  <a:spcPts val="0"/>
                </a:spcBef>
                <a:spcAft>
                  <a:spcPts val="0"/>
                </a:spcAft>
                <a:buNone/>
              </a:pPr>
              <a:r>
                <a:rPr lang="en" sz="1500">
                  <a:solidFill>
                    <a:schemeClr val="accent5"/>
                  </a:solidFill>
                  <a:latin typeface="Plus Jakarta Sans SemiBold"/>
                  <a:ea typeface="Plus Jakarta Sans SemiBold"/>
                  <a:cs typeface="Plus Jakarta Sans SemiBold"/>
                  <a:sym typeface="Plus Jakarta Sans SemiBold"/>
                </a:rPr>
                <a:t>Passive</a:t>
              </a:r>
              <a:endParaRPr sz="1500">
                <a:solidFill>
                  <a:schemeClr val="accent5"/>
                </a:solidFill>
                <a:latin typeface="Plus Jakarta Sans SemiBold"/>
                <a:ea typeface="Plus Jakarta Sans SemiBold"/>
                <a:cs typeface="Plus Jakarta Sans SemiBold"/>
                <a:sym typeface="Plus Jakarta Sans SemiBold"/>
              </a:endParaRPr>
            </a:p>
          </p:txBody>
        </p:sp>
        <p:sp>
          <p:nvSpPr>
            <p:cNvPr id="508" name="Google Shape;508;p67"/>
            <p:cNvSpPr/>
            <p:nvPr/>
          </p:nvSpPr>
          <p:spPr>
            <a:xfrm>
              <a:off x="1713550" y="3511075"/>
              <a:ext cx="72300" cy="72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09" name="Google Shape;509;p67"/>
            <p:cNvSpPr/>
            <p:nvPr/>
          </p:nvSpPr>
          <p:spPr>
            <a:xfrm>
              <a:off x="1713550" y="4232675"/>
              <a:ext cx="72300" cy="72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10" name="Google Shape;510;p67"/>
            <p:cNvSpPr/>
            <p:nvPr/>
          </p:nvSpPr>
          <p:spPr>
            <a:xfrm rot="5400000">
              <a:off x="2074350" y="3871875"/>
              <a:ext cx="72300" cy="72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11" name="Google Shape;511;p67"/>
            <p:cNvSpPr/>
            <p:nvPr/>
          </p:nvSpPr>
          <p:spPr>
            <a:xfrm rot="5400000">
              <a:off x="1352750" y="3871875"/>
              <a:ext cx="72300" cy="72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grpSp>
      <p:pic>
        <p:nvPicPr>
          <p:cNvPr id="512" name="Google Shape;512;p67"/>
          <p:cNvPicPr preferRelativeResize="0"/>
          <p:nvPr/>
        </p:nvPicPr>
        <p:blipFill rotWithShape="1">
          <a:blip r:embed="rId3">
            <a:alphaModFix/>
          </a:blip>
          <a:srcRect b="7168" l="0" r="6577" t="7907"/>
          <a:stretch/>
        </p:blipFill>
        <p:spPr>
          <a:xfrm>
            <a:off x="6125150" y="364550"/>
            <a:ext cx="2153350" cy="2540000"/>
          </a:xfrm>
          <a:prstGeom prst="rect">
            <a:avLst/>
          </a:prstGeom>
          <a:noFill/>
          <a:ln>
            <a:noFill/>
          </a:ln>
        </p:spPr>
      </p:pic>
      <p:pic>
        <p:nvPicPr>
          <p:cNvPr id="513" name="Google Shape;513;p67"/>
          <p:cNvPicPr preferRelativeResize="0"/>
          <p:nvPr/>
        </p:nvPicPr>
        <p:blipFill rotWithShape="1">
          <a:blip r:embed="rId4">
            <a:alphaModFix/>
          </a:blip>
          <a:srcRect b="0" l="52870" r="5326" t="75574"/>
          <a:stretch/>
        </p:blipFill>
        <p:spPr>
          <a:xfrm rot="-889052">
            <a:off x="4892996" y="1531603"/>
            <a:ext cx="1684631" cy="1239544"/>
          </a:xfrm>
          <a:prstGeom prst="rect">
            <a:avLst/>
          </a:prstGeom>
          <a:noFill/>
          <a:ln>
            <a:noFill/>
          </a:ln>
        </p:spPr>
      </p:pic>
      <p:pic>
        <p:nvPicPr>
          <p:cNvPr id="514" name="Google Shape;514;p67"/>
          <p:cNvPicPr preferRelativeResize="0"/>
          <p:nvPr/>
        </p:nvPicPr>
        <p:blipFill rotWithShape="1">
          <a:blip r:embed="rId5">
            <a:alphaModFix/>
          </a:blip>
          <a:srcRect b="0" l="0" r="0" t="2610"/>
          <a:stretch/>
        </p:blipFill>
        <p:spPr>
          <a:xfrm>
            <a:off x="1163101" y="1439556"/>
            <a:ext cx="3186525" cy="2402194"/>
          </a:xfrm>
          <a:prstGeom prst="rect">
            <a:avLst/>
          </a:prstGeom>
          <a:noFill/>
          <a:ln>
            <a:noFill/>
          </a:ln>
        </p:spPr>
      </p:pic>
      <p:pic>
        <p:nvPicPr>
          <p:cNvPr id="515" name="Google Shape;515;p67"/>
          <p:cNvPicPr preferRelativeResize="0"/>
          <p:nvPr/>
        </p:nvPicPr>
        <p:blipFill rotWithShape="1">
          <a:blip r:embed="rId6">
            <a:alphaModFix/>
          </a:blip>
          <a:srcRect b="74505" l="0" r="51435" t="0"/>
          <a:stretch/>
        </p:blipFill>
        <p:spPr>
          <a:xfrm rot="-539588">
            <a:off x="1891576" y="3250862"/>
            <a:ext cx="2347744" cy="15959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8"/>
          <p:cNvSpPr txBox="1"/>
          <p:nvPr>
            <p:ph type="title"/>
          </p:nvPr>
        </p:nvSpPr>
        <p:spPr>
          <a:xfrm>
            <a:off x="228600" y="228600"/>
            <a:ext cx="4263000" cy="1108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An invitation to trade…</a:t>
            </a:r>
            <a:endParaRPr/>
          </a:p>
        </p:txBody>
      </p:sp>
      <p:sp>
        <p:nvSpPr>
          <p:cNvPr id="521" name="Google Shape;521;p68"/>
          <p:cNvSpPr txBox="1"/>
          <p:nvPr>
            <p:ph idx="4294967295" type="subTitle"/>
          </p:nvPr>
        </p:nvSpPr>
        <p:spPr>
          <a:xfrm>
            <a:off x="4774250" y="3535525"/>
            <a:ext cx="3974100" cy="80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The CBCPL Teen Zone art Exchange! </a:t>
            </a:r>
            <a:endParaRPr b="1" sz="1500"/>
          </a:p>
          <a:p>
            <a:pPr indent="0" lvl="0" marL="0" rtl="0" algn="l">
              <a:spcBef>
                <a:spcPts val="0"/>
              </a:spcBef>
              <a:spcAft>
                <a:spcPts val="0"/>
              </a:spcAft>
              <a:buNone/>
            </a:pPr>
            <a:r>
              <a:t/>
            </a:r>
            <a:endParaRPr b="1" i="1" sz="1500"/>
          </a:p>
          <a:p>
            <a:pPr indent="0" lvl="0" marL="0" rtl="0" algn="l">
              <a:lnSpc>
                <a:spcPct val="115000"/>
              </a:lnSpc>
              <a:spcBef>
                <a:spcPts val="0"/>
              </a:spcBef>
              <a:spcAft>
                <a:spcPts val="0"/>
              </a:spcAft>
              <a:buNone/>
            </a:pPr>
            <a:r>
              <a:rPr b="1" i="1" lang="en" sz="1500"/>
              <a:t>A make and take Gallery for mini-masterpiece exchanges and Zine Library sharing.</a:t>
            </a:r>
            <a:endParaRPr b="1" i="1" sz="1500"/>
          </a:p>
        </p:txBody>
      </p:sp>
      <p:grpSp>
        <p:nvGrpSpPr>
          <p:cNvPr id="522" name="Google Shape;522;p68"/>
          <p:cNvGrpSpPr/>
          <p:nvPr/>
        </p:nvGrpSpPr>
        <p:grpSpPr>
          <a:xfrm>
            <a:off x="228589" y="3905500"/>
            <a:ext cx="934500" cy="934500"/>
            <a:chOff x="1282450" y="3440775"/>
            <a:chExt cx="934500" cy="934500"/>
          </a:xfrm>
        </p:grpSpPr>
        <p:sp>
          <p:nvSpPr>
            <p:cNvPr descr="A shape representing a clock." id="523" name="Google Shape;523;p68"/>
            <p:cNvSpPr/>
            <p:nvPr/>
          </p:nvSpPr>
          <p:spPr>
            <a:xfrm>
              <a:off x="1282450" y="3440775"/>
              <a:ext cx="934500" cy="934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24" name="Google Shape;524;p68"/>
            <p:cNvSpPr txBox="1"/>
            <p:nvPr/>
          </p:nvSpPr>
          <p:spPr>
            <a:xfrm>
              <a:off x="1363150" y="3723375"/>
              <a:ext cx="773100" cy="4617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en" sz="1500">
                  <a:solidFill>
                    <a:schemeClr val="accent5"/>
                  </a:solidFill>
                  <a:latin typeface="Plus Jakarta Sans SemiBold"/>
                  <a:ea typeface="Plus Jakarta Sans SemiBold"/>
                  <a:cs typeface="Plus Jakarta Sans SemiBold"/>
                  <a:sym typeface="Plus Jakarta Sans SemiBold"/>
                </a:rPr>
                <a:t>100% Passive</a:t>
              </a:r>
              <a:endParaRPr sz="1500">
                <a:solidFill>
                  <a:schemeClr val="accent5"/>
                </a:solidFill>
                <a:latin typeface="Plus Jakarta Sans SemiBold"/>
                <a:ea typeface="Plus Jakarta Sans SemiBold"/>
                <a:cs typeface="Plus Jakarta Sans SemiBold"/>
                <a:sym typeface="Plus Jakarta Sans SemiBold"/>
              </a:endParaRPr>
            </a:p>
          </p:txBody>
        </p:sp>
        <p:sp>
          <p:nvSpPr>
            <p:cNvPr id="525" name="Google Shape;525;p68"/>
            <p:cNvSpPr/>
            <p:nvPr/>
          </p:nvSpPr>
          <p:spPr>
            <a:xfrm>
              <a:off x="1713550" y="3511075"/>
              <a:ext cx="72300" cy="72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26" name="Google Shape;526;p68"/>
            <p:cNvSpPr/>
            <p:nvPr/>
          </p:nvSpPr>
          <p:spPr>
            <a:xfrm>
              <a:off x="1713550" y="4232675"/>
              <a:ext cx="72300" cy="72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27" name="Google Shape;527;p68"/>
            <p:cNvSpPr/>
            <p:nvPr/>
          </p:nvSpPr>
          <p:spPr>
            <a:xfrm rot="5400000">
              <a:off x="2074350" y="3871875"/>
              <a:ext cx="72300" cy="72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28" name="Google Shape;528;p68"/>
            <p:cNvSpPr/>
            <p:nvPr/>
          </p:nvSpPr>
          <p:spPr>
            <a:xfrm rot="5400000">
              <a:off x="1352750" y="3871875"/>
              <a:ext cx="72300" cy="72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grpSp>
      <p:pic>
        <p:nvPicPr>
          <p:cNvPr id="529" name="Google Shape;529;p68" title="Zine Library.jpeg"/>
          <p:cNvPicPr preferRelativeResize="0"/>
          <p:nvPr/>
        </p:nvPicPr>
        <p:blipFill rotWithShape="1">
          <a:blip r:embed="rId3">
            <a:alphaModFix/>
          </a:blip>
          <a:srcRect b="0" l="11786" r="10472" t="33967"/>
          <a:stretch/>
        </p:blipFill>
        <p:spPr>
          <a:xfrm>
            <a:off x="5703900" y="693800"/>
            <a:ext cx="2221851" cy="2516326"/>
          </a:xfrm>
          <a:prstGeom prst="rect">
            <a:avLst/>
          </a:prstGeom>
          <a:noFill/>
          <a:ln>
            <a:noFill/>
          </a:ln>
        </p:spPr>
      </p:pic>
      <p:pic>
        <p:nvPicPr>
          <p:cNvPr id="530" name="Google Shape;530;p68" title="tempImageJYuNN4.gif"/>
          <p:cNvPicPr preferRelativeResize="0"/>
          <p:nvPr/>
        </p:nvPicPr>
        <p:blipFill rotWithShape="1">
          <a:blip r:embed="rId4">
            <a:alphaModFix/>
          </a:blip>
          <a:srcRect b="10014" l="29022" r="3891" t="37504"/>
          <a:stretch/>
        </p:blipFill>
        <p:spPr>
          <a:xfrm>
            <a:off x="577988" y="1575575"/>
            <a:ext cx="3564231" cy="20911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9"/>
          <p:cNvSpPr txBox="1"/>
          <p:nvPr>
            <p:ph type="title"/>
          </p:nvPr>
        </p:nvSpPr>
        <p:spPr>
          <a:xfrm>
            <a:off x="228600" y="228600"/>
            <a:ext cx="4263000" cy="1108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An invitation to create…</a:t>
            </a:r>
            <a:endParaRPr/>
          </a:p>
        </p:txBody>
      </p:sp>
      <p:sp>
        <p:nvSpPr>
          <p:cNvPr id="536" name="Google Shape;536;p69"/>
          <p:cNvSpPr txBox="1"/>
          <p:nvPr>
            <p:ph idx="4294967295" type="subTitle"/>
          </p:nvPr>
        </p:nvSpPr>
        <p:spPr>
          <a:xfrm>
            <a:off x="4932075" y="3357075"/>
            <a:ext cx="3875100" cy="12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A CBCPL Valentines Craft-a-palooza!</a:t>
            </a:r>
            <a:endParaRPr b="1" sz="1500"/>
          </a:p>
          <a:p>
            <a:pPr indent="0" lvl="0" marL="0" rtl="0" algn="l">
              <a:spcBef>
                <a:spcPts val="0"/>
              </a:spcBef>
              <a:spcAft>
                <a:spcPts val="0"/>
              </a:spcAft>
              <a:buNone/>
            </a:pPr>
            <a:r>
              <a:t/>
            </a:r>
            <a:endParaRPr b="1" i="1" sz="1500"/>
          </a:p>
          <a:p>
            <a:pPr indent="0" lvl="0" marL="0" rtl="0" algn="l">
              <a:lnSpc>
                <a:spcPct val="115000"/>
              </a:lnSpc>
              <a:spcBef>
                <a:spcPts val="0"/>
              </a:spcBef>
              <a:spcAft>
                <a:spcPts val="0"/>
              </a:spcAft>
              <a:buNone/>
            </a:pPr>
            <a:r>
              <a:rPr b="1" i="1" lang="en" sz="1500"/>
              <a:t>Every Craft-a-palooza table is supplied with crafts and directions available for patrons to create at their convenience.</a:t>
            </a:r>
            <a:endParaRPr b="1" i="1" sz="1500"/>
          </a:p>
        </p:txBody>
      </p:sp>
      <p:grpSp>
        <p:nvGrpSpPr>
          <p:cNvPr id="537" name="Google Shape;537;p69"/>
          <p:cNvGrpSpPr/>
          <p:nvPr/>
        </p:nvGrpSpPr>
        <p:grpSpPr>
          <a:xfrm>
            <a:off x="228589" y="3980400"/>
            <a:ext cx="934500" cy="934500"/>
            <a:chOff x="1282450" y="3440775"/>
            <a:chExt cx="934500" cy="934500"/>
          </a:xfrm>
        </p:grpSpPr>
        <p:sp>
          <p:nvSpPr>
            <p:cNvPr descr="A shape representing a clock." id="538" name="Google Shape;538;p69"/>
            <p:cNvSpPr/>
            <p:nvPr/>
          </p:nvSpPr>
          <p:spPr>
            <a:xfrm>
              <a:off x="1282450" y="3440775"/>
              <a:ext cx="934500" cy="934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39" name="Google Shape;539;p69"/>
            <p:cNvSpPr txBox="1"/>
            <p:nvPr/>
          </p:nvSpPr>
          <p:spPr>
            <a:xfrm>
              <a:off x="1363150" y="3723375"/>
              <a:ext cx="773100" cy="4617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en" sz="1500">
                  <a:solidFill>
                    <a:schemeClr val="accent5"/>
                  </a:solidFill>
                  <a:latin typeface="Plus Jakarta Sans SemiBold"/>
                  <a:ea typeface="Plus Jakarta Sans SemiBold"/>
                  <a:cs typeface="Plus Jakarta Sans SemiBold"/>
                  <a:sym typeface="Plus Jakarta Sans SemiBold"/>
                </a:rPr>
                <a:t>80% Passive</a:t>
              </a:r>
              <a:endParaRPr sz="1500">
                <a:solidFill>
                  <a:schemeClr val="accent5"/>
                </a:solidFill>
                <a:latin typeface="Plus Jakarta Sans SemiBold"/>
                <a:ea typeface="Plus Jakarta Sans SemiBold"/>
                <a:cs typeface="Plus Jakarta Sans SemiBold"/>
                <a:sym typeface="Plus Jakarta Sans SemiBold"/>
              </a:endParaRPr>
            </a:p>
          </p:txBody>
        </p:sp>
        <p:sp>
          <p:nvSpPr>
            <p:cNvPr id="540" name="Google Shape;540;p69"/>
            <p:cNvSpPr/>
            <p:nvPr/>
          </p:nvSpPr>
          <p:spPr>
            <a:xfrm>
              <a:off x="1713550" y="3511075"/>
              <a:ext cx="72300" cy="72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41" name="Google Shape;541;p69"/>
            <p:cNvSpPr/>
            <p:nvPr/>
          </p:nvSpPr>
          <p:spPr>
            <a:xfrm>
              <a:off x="1713550" y="4232675"/>
              <a:ext cx="72300" cy="72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42" name="Google Shape;542;p69"/>
            <p:cNvSpPr/>
            <p:nvPr/>
          </p:nvSpPr>
          <p:spPr>
            <a:xfrm rot="5400000">
              <a:off x="2074350" y="3871875"/>
              <a:ext cx="72300" cy="72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543" name="Google Shape;543;p69"/>
            <p:cNvSpPr/>
            <p:nvPr/>
          </p:nvSpPr>
          <p:spPr>
            <a:xfrm rot="5400000">
              <a:off x="1352750" y="3871875"/>
              <a:ext cx="72300" cy="72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grpSp>
      <p:pic>
        <p:nvPicPr>
          <p:cNvPr id="544" name="Google Shape;544;p69" title="tempImageY5d0gq.gif"/>
          <p:cNvPicPr preferRelativeResize="0"/>
          <p:nvPr/>
        </p:nvPicPr>
        <p:blipFill rotWithShape="1">
          <a:blip r:embed="rId3">
            <a:alphaModFix/>
          </a:blip>
          <a:srcRect b="6851" l="5794" r="0" t="12744"/>
          <a:stretch/>
        </p:blipFill>
        <p:spPr>
          <a:xfrm>
            <a:off x="6548300" y="228600"/>
            <a:ext cx="2200102" cy="2503727"/>
          </a:xfrm>
          <a:prstGeom prst="rect">
            <a:avLst/>
          </a:prstGeom>
          <a:noFill/>
          <a:ln>
            <a:noFill/>
          </a:ln>
        </p:spPr>
      </p:pic>
      <p:pic>
        <p:nvPicPr>
          <p:cNvPr id="545" name="Google Shape;545;p69" title="tempImagewMGAVy.gif"/>
          <p:cNvPicPr preferRelativeResize="0"/>
          <p:nvPr/>
        </p:nvPicPr>
        <p:blipFill rotWithShape="1">
          <a:blip r:embed="rId4">
            <a:alphaModFix/>
          </a:blip>
          <a:srcRect b="0" l="3129" r="0" t="15276"/>
          <a:stretch/>
        </p:blipFill>
        <p:spPr>
          <a:xfrm rot="-445581">
            <a:off x="4339989" y="870439"/>
            <a:ext cx="1768101" cy="2061991"/>
          </a:xfrm>
          <a:prstGeom prst="rect">
            <a:avLst/>
          </a:prstGeom>
          <a:noFill/>
          <a:ln>
            <a:noFill/>
          </a:ln>
        </p:spPr>
      </p:pic>
      <p:pic>
        <p:nvPicPr>
          <p:cNvPr id="546" name="Google Shape;546;p69" title="Screenshot 2026-04-21 at 10.30.09 PM.png"/>
          <p:cNvPicPr preferRelativeResize="0"/>
          <p:nvPr/>
        </p:nvPicPr>
        <p:blipFill>
          <a:blip r:embed="rId5">
            <a:alphaModFix/>
          </a:blip>
          <a:stretch>
            <a:fillRect/>
          </a:stretch>
        </p:blipFill>
        <p:spPr>
          <a:xfrm>
            <a:off x="397128" y="1470912"/>
            <a:ext cx="3267472" cy="2375376"/>
          </a:xfrm>
          <a:prstGeom prst="rect">
            <a:avLst/>
          </a:prstGeom>
          <a:noFill/>
          <a:ln>
            <a:noFill/>
          </a:ln>
        </p:spPr>
      </p:pic>
      <p:pic>
        <p:nvPicPr>
          <p:cNvPr id="547" name="Google Shape;547;p69" title="tempImagevPi6BW.gif"/>
          <p:cNvPicPr preferRelativeResize="0"/>
          <p:nvPr/>
        </p:nvPicPr>
        <p:blipFill rotWithShape="1">
          <a:blip r:embed="rId6">
            <a:alphaModFix/>
          </a:blip>
          <a:srcRect b="0" l="0" r="13345" t="5767"/>
          <a:stretch/>
        </p:blipFill>
        <p:spPr>
          <a:xfrm rot="-950568">
            <a:off x="3156131" y="2767018"/>
            <a:ext cx="1018003" cy="14760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51" name="Shape 551"/>
        <p:cNvGrpSpPr/>
        <p:nvPr/>
      </p:nvGrpSpPr>
      <p:grpSpPr>
        <a:xfrm>
          <a:off x="0" y="0"/>
          <a:ext cx="0" cy="0"/>
          <a:chOff x="0" y="0"/>
          <a:chExt cx="0" cy="0"/>
        </a:xfrm>
      </p:grpSpPr>
      <p:pic>
        <p:nvPicPr>
          <p:cNvPr id="552" name="Google Shape;552;p70" title="April 2026 scavenger hunt.jpg"/>
          <p:cNvPicPr preferRelativeResize="0"/>
          <p:nvPr/>
        </p:nvPicPr>
        <p:blipFill>
          <a:blip r:embed="rId3">
            <a:alphaModFix/>
          </a:blip>
          <a:stretch>
            <a:fillRect/>
          </a:stretch>
        </p:blipFill>
        <p:spPr>
          <a:xfrm rot="-860250">
            <a:off x="677338" y="888179"/>
            <a:ext cx="2277150" cy="2946293"/>
          </a:xfrm>
          <a:prstGeom prst="rect">
            <a:avLst/>
          </a:prstGeom>
          <a:noFill/>
          <a:ln>
            <a:noFill/>
          </a:ln>
        </p:spPr>
      </p:pic>
      <p:pic>
        <p:nvPicPr>
          <p:cNvPr id="553" name="Google Shape;553;p70" title="April 2026 scavenger hunt-2.jpg"/>
          <p:cNvPicPr preferRelativeResize="0"/>
          <p:nvPr/>
        </p:nvPicPr>
        <p:blipFill rotWithShape="1">
          <a:blip r:embed="rId4">
            <a:alphaModFix/>
          </a:blip>
          <a:srcRect b="52146" l="0" r="48917" t="0"/>
          <a:stretch/>
        </p:blipFill>
        <p:spPr>
          <a:xfrm>
            <a:off x="3151290" y="763825"/>
            <a:ext cx="641577" cy="778025"/>
          </a:xfrm>
          <a:prstGeom prst="rect">
            <a:avLst/>
          </a:prstGeom>
          <a:noFill/>
          <a:ln>
            <a:noFill/>
          </a:ln>
        </p:spPr>
      </p:pic>
      <p:pic>
        <p:nvPicPr>
          <p:cNvPr id="554" name="Google Shape;554;p70" title="April 2026 scavenger hunt-2.jpg"/>
          <p:cNvPicPr preferRelativeResize="0"/>
          <p:nvPr/>
        </p:nvPicPr>
        <p:blipFill rotWithShape="1">
          <a:blip r:embed="rId4">
            <a:alphaModFix/>
          </a:blip>
          <a:srcRect b="53583" l="48443" r="0" t="0"/>
          <a:stretch/>
        </p:blipFill>
        <p:spPr>
          <a:xfrm>
            <a:off x="3858188" y="1337150"/>
            <a:ext cx="667587" cy="778025"/>
          </a:xfrm>
          <a:prstGeom prst="rect">
            <a:avLst/>
          </a:prstGeom>
          <a:noFill/>
          <a:ln>
            <a:noFill/>
          </a:ln>
        </p:spPr>
      </p:pic>
      <p:pic>
        <p:nvPicPr>
          <p:cNvPr id="555" name="Google Shape;555;p70" title="April 2026 scavenger hunt-2.jpg"/>
          <p:cNvPicPr preferRelativeResize="0"/>
          <p:nvPr/>
        </p:nvPicPr>
        <p:blipFill rotWithShape="1">
          <a:blip r:embed="rId4">
            <a:alphaModFix/>
          </a:blip>
          <a:srcRect b="0" l="0" r="49726" t="50000"/>
          <a:stretch/>
        </p:blipFill>
        <p:spPr>
          <a:xfrm>
            <a:off x="3169940" y="1858575"/>
            <a:ext cx="604311" cy="778025"/>
          </a:xfrm>
          <a:prstGeom prst="rect">
            <a:avLst/>
          </a:prstGeom>
          <a:noFill/>
          <a:ln>
            <a:noFill/>
          </a:ln>
        </p:spPr>
      </p:pic>
      <p:sp>
        <p:nvSpPr>
          <p:cNvPr id="556" name="Google Shape;556;p70"/>
          <p:cNvSpPr txBox="1"/>
          <p:nvPr/>
        </p:nvSpPr>
        <p:spPr>
          <a:xfrm>
            <a:off x="5100150" y="763825"/>
            <a:ext cx="3539700" cy="319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u="sng">
                <a:solidFill>
                  <a:schemeClr val="lt1"/>
                </a:solidFill>
                <a:latin typeface="Inter"/>
                <a:ea typeface="Inter"/>
                <a:cs typeface="Inter"/>
                <a:sym typeface="Inter"/>
              </a:rPr>
              <a:t>Monthly Scavenger Hunt</a:t>
            </a:r>
            <a:endParaRPr b="1" sz="2100" u="sng">
              <a:solidFill>
                <a:schemeClr val="lt1"/>
              </a:solidFill>
              <a:latin typeface="Inter"/>
              <a:ea typeface="Inter"/>
              <a:cs typeface="Inter"/>
              <a:sym typeface="Inter"/>
            </a:endParaRPr>
          </a:p>
          <a:p>
            <a:pPr indent="0" lvl="0" marL="0" rtl="0" algn="ctr">
              <a:spcBef>
                <a:spcPts val="0"/>
              </a:spcBef>
              <a:spcAft>
                <a:spcPts val="0"/>
              </a:spcAft>
              <a:buNone/>
            </a:pPr>
            <a:r>
              <a:t/>
            </a:r>
            <a:endParaRPr b="1" sz="2100" u="sng">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Helps with letter and number recognition</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Bring attention to different areas of the Children’s Department</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All ages are able to participate</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Small prizes awarded for finished page</a:t>
            </a:r>
            <a:endParaRPr sz="1800">
              <a:solidFill>
                <a:schemeClr val="lt1"/>
              </a:solidFill>
              <a:latin typeface="Inter"/>
              <a:ea typeface="Inter"/>
              <a:cs typeface="Inter"/>
              <a:sym typeface="Inter"/>
            </a:endParaRPr>
          </a:p>
        </p:txBody>
      </p:sp>
      <p:sp>
        <p:nvSpPr>
          <p:cNvPr id="557" name="Google Shape;557;p70"/>
          <p:cNvSpPr txBox="1"/>
          <p:nvPr/>
        </p:nvSpPr>
        <p:spPr>
          <a:xfrm>
            <a:off x="260075" y="4522225"/>
            <a:ext cx="8655300" cy="39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Inter"/>
                <a:ea typeface="Inter"/>
                <a:cs typeface="Inter"/>
                <a:sym typeface="Inter"/>
              </a:rPr>
              <a:t>April’s Hidden Message: “It’s Raining Books at Martin Public Library!”</a:t>
            </a:r>
            <a:endParaRPr sz="1600">
              <a:solidFill>
                <a:schemeClr val="lt1"/>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61" name="Shape 561"/>
        <p:cNvGrpSpPr/>
        <p:nvPr/>
      </p:nvGrpSpPr>
      <p:grpSpPr>
        <a:xfrm>
          <a:off x="0" y="0"/>
          <a:ext cx="0" cy="0"/>
          <a:chOff x="0" y="0"/>
          <a:chExt cx="0" cy="0"/>
        </a:xfrm>
      </p:grpSpPr>
      <p:sp>
        <p:nvSpPr>
          <p:cNvPr id="562" name="Google Shape;562;p71"/>
          <p:cNvSpPr txBox="1"/>
          <p:nvPr/>
        </p:nvSpPr>
        <p:spPr>
          <a:xfrm>
            <a:off x="4811175" y="862300"/>
            <a:ext cx="3669900" cy="30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u="sng">
                <a:solidFill>
                  <a:schemeClr val="lt1"/>
                </a:solidFill>
                <a:latin typeface="Inter"/>
                <a:ea typeface="Inter"/>
                <a:cs typeface="Inter"/>
                <a:sym typeface="Inter"/>
              </a:rPr>
              <a:t>Snap Buttons</a:t>
            </a:r>
            <a:endParaRPr b="1" sz="2100" u="sng">
              <a:solidFill>
                <a:schemeClr val="lt1"/>
              </a:solidFill>
              <a:latin typeface="Inter"/>
              <a:ea typeface="Inter"/>
              <a:cs typeface="Inter"/>
              <a:sym typeface="Inter"/>
            </a:endParaRPr>
          </a:p>
          <a:p>
            <a:pPr indent="0" lvl="0" marL="0" rtl="0" algn="ctr">
              <a:spcBef>
                <a:spcPts val="0"/>
              </a:spcBef>
              <a:spcAft>
                <a:spcPts val="0"/>
              </a:spcAft>
              <a:buNone/>
            </a:pPr>
            <a:r>
              <a:t/>
            </a:r>
            <a:endParaRPr b="1" sz="21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Buy in bulk on Amazon (100 buttons for $28.99)</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Easy for all ages</a:t>
            </a:r>
            <a:endParaRPr sz="1800">
              <a:solidFill>
                <a:schemeClr val="lt1"/>
              </a:solidFill>
              <a:latin typeface="Inter"/>
              <a:ea typeface="Inter"/>
              <a:cs typeface="Inter"/>
              <a:sym typeface="Inter"/>
            </a:endParaRPr>
          </a:p>
          <a:p>
            <a:pPr indent="-342900" lvl="1" marL="9144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Use stickers for young children</a:t>
            </a:r>
            <a:endParaRPr sz="1800">
              <a:solidFill>
                <a:schemeClr val="lt1"/>
              </a:solidFill>
              <a:latin typeface="Inter"/>
              <a:ea typeface="Inter"/>
              <a:cs typeface="Inter"/>
              <a:sym typeface="Inter"/>
            </a:endParaRPr>
          </a:p>
          <a:p>
            <a:pPr indent="-342900" lvl="1" marL="9144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Allow older children to draw/create their own</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Easy to change design</a:t>
            </a:r>
            <a:endParaRPr sz="1800">
              <a:solidFill>
                <a:schemeClr val="lt1"/>
              </a:solidFill>
              <a:latin typeface="Inter"/>
              <a:ea typeface="Inter"/>
              <a:cs typeface="Inter"/>
              <a:sym typeface="Inter"/>
            </a:endParaRPr>
          </a:p>
        </p:txBody>
      </p:sp>
      <p:sp>
        <p:nvSpPr>
          <p:cNvPr id="563" name="Google Shape;563;p71"/>
          <p:cNvSpPr txBox="1"/>
          <p:nvPr/>
        </p:nvSpPr>
        <p:spPr>
          <a:xfrm>
            <a:off x="260075" y="4522225"/>
            <a:ext cx="8655300" cy="39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Inter"/>
                <a:ea typeface="Inter"/>
                <a:cs typeface="Inter"/>
                <a:sym typeface="Inter"/>
              </a:rPr>
              <a:t>Snap buttons have been one of our most popular quick crafts!</a:t>
            </a:r>
            <a:endParaRPr sz="1600">
              <a:solidFill>
                <a:schemeClr val="lt1"/>
              </a:solidFill>
              <a:latin typeface="Inter"/>
              <a:ea typeface="Inter"/>
              <a:cs typeface="Inter"/>
              <a:sym typeface="Inter"/>
            </a:endParaRPr>
          </a:p>
        </p:txBody>
      </p:sp>
      <p:pic>
        <p:nvPicPr>
          <p:cNvPr id="564" name="Google Shape;564;p71" title="Screen Shot 2026-04-21 at 6.06.13 PM.png"/>
          <p:cNvPicPr preferRelativeResize="0"/>
          <p:nvPr/>
        </p:nvPicPr>
        <p:blipFill rotWithShape="1">
          <a:blip r:embed="rId3">
            <a:alphaModFix/>
          </a:blip>
          <a:srcRect b="19278" l="5259" r="57682" t="24320"/>
          <a:stretch/>
        </p:blipFill>
        <p:spPr>
          <a:xfrm>
            <a:off x="592376" y="780175"/>
            <a:ext cx="3423027" cy="32560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68" name="Shape 568"/>
        <p:cNvGrpSpPr/>
        <p:nvPr/>
      </p:nvGrpSpPr>
      <p:grpSpPr>
        <a:xfrm>
          <a:off x="0" y="0"/>
          <a:ext cx="0" cy="0"/>
          <a:chOff x="0" y="0"/>
          <a:chExt cx="0" cy="0"/>
        </a:xfrm>
      </p:grpSpPr>
      <p:sp>
        <p:nvSpPr>
          <p:cNvPr id="569" name="Google Shape;569;p72"/>
          <p:cNvSpPr txBox="1"/>
          <p:nvPr/>
        </p:nvSpPr>
        <p:spPr>
          <a:xfrm>
            <a:off x="4811175" y="862300"/>
            <a:ext cx="3669900" cy="30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u="sng">
                <a:solidFill>
                  <a:schemeClr val="lt1"/>
                </a:solidFill>
                <a:latin typeface="Inter"/>
                <a:ea typeface="Inter"/>
                <a:cs typeface="Inter"/>
                <a:sym typeface="Inter"/>
              </a:rPr>
              <a:t>Pipe Cleaner Ninjas</a:t>
            </a:r>
            <a:endParaRPr b="1" sz="2100" u="sng">
              <a:solidFill>
                <a:schemeClr val="lt1"/>
              </a:solidFill>
              <a:latin typeface="Inter"/>
              <a:ea typeface="Inter"/>
              <a:cs typeface="Inter"/>
              <a:sym typeface="Inter"/>
            </a:endParaRPr>
          </a:p>
          <a:p>
            <a:pPr indent="0" lvl="0" marL="0" rtl="0" algn="ctr">
              <a:spcBef>
                <a:spcPts val="0"/>
              </a:spcBef>
              <a:spcAft>
                <a:spcPts val="0"/>
              </a:spcAft>
              <a:buNone/>
            </a:pPr>
            <a:r>
              <a:t/>
            </a:r>
            <a:endParaRPr b="1" sz="21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Cheap and easy</a:t>
            </a:r>
            <a:endParaRPr sz="1800">
              <a:solidFill>
                <a:schemeClr val="lt1"/>
              </a:solidFill>
              <a:latin typeface="Inter"/>
              <a:ea typeface="Inter"/>
              <a:cs typeface="Inter"/>
              <a:sym typeface="Inter"/>
            </a:endParaRPr>
          </a:p>
          <a:p>
            <a:pPr indent="-342900" lvl="1" marL="9144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Regular straws</a:t>
            </a:r>
            <a:endParaRPr sz="1800">
              <a:solidFill>
                <a:schemeClr val="lt1"/>
              </a:solidFill>
              <a:latin typeface="Inter"/>
              <a:ea typeface="Inter"/>
              <a:cs typeface="Inter"/>
              <a:sym typeface="Inter"/>
            </a:endParaRPr>
          </a:p>
          <a:p>
            <a:pPr indent="-342900" lvl="1" marL="9144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Pony beads</a:t>
            </a:r>
            <a:endParaRPr sz="1800">
              <a:solidFill>
                <a:schemeClr val="lt1"/>
              </a:solidFill>
              <a:latin typeface="Inter"/>
              <a:ea typeface="Inter"/>
              <a:cs typeface="Inter"/>
              <a:sym typeface="Inter"/>
            </a:endParaRPr>
          </a:p>
          <a:p>
            <a:pPr indent="-342900" lvl="1" marL="9144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Pipe cleaners</a:t>
            </a:r>
            <a:endParaRPr sz="1800">
              <a:solidFill>
                <a:schemeClr val="lt1"/>
              </a:solidFill>
              <a:latin typeface="Inter"/>
              <a:ea typeface="Inter"/>
              <a:cs typeface="Inter"/>
              <a:sym typeface="Inter"/>
            </a:endParaRPr>
          </a:p>
          <a:p>
            <a:pPr indent="-342900" lvl="1" marL="9144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Wooden beads</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Great for small groups</a:t>
            </a:r>
            <a:endParaRPr sz="1800">
              <a:solidFill>
                <a:schemeClr val="lt1"/>
              </a:solidFill>
              <a:latin typeface="Inter"/>
              <a:ea typeface="Inter"/>
              <a:cs typeface="Inter"/>
              <a:sym typeface="Inter"/>
            </a:endParaRPr>
          </a:p>
          <a:p>
            <a:pPr indent="-342900" lvl="0" marL="457200" rtl="0" algn="l">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Can be prepped and ready to use</a:t>
            </a:r>
            <a:endParaRPr sz="1800">
              <a:solidFill>
                <a:schemeClr val="lt1"/>
              </a:solidFill>
              <a:latin typeface="Inter"/>
              <a:ea typeface="Inter"/>
              <a:cs typeface="Inter"/>
              <a:sym typeface="Inter"/>
            </a:endParaRPr>
          </a:p>
        </p:txBody>
      </p:sp>
      <p:sp>
        <p:nvSpPr>
          <p:cNvPr id="570" name="Google Shape;570;p72"/>
          <p:cNvSpPr txBox="1"/>
          <p:nvPr/>
        </p:nvSpPr>
        <p:spPr>
          <a:xfrm>
            <a:off x="260075" y="4522225"/>
            <a:ext cx="8655300" cy="39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Inter"/>
                <a:ea typeface="Inter"/>
                <a:cs typeface="Inter"/>
                <a:sym typeface="Inter"/>
              </a:rPr>
              <a:t>Smaller children need a little more guidance.</a:t>
            </a:r>
            <a:endParaRPr sz="1600">
              <a:solidFill>
                <a:schemeClr val="lt1"/>
              </a:solidFill>
              <a:latin typeface="Inter"/>
              <a:ea typeface="Inter"/>
              <a:cs typeface="Inter"/>
              <a:sym typeface="Inter"/>
            </a:endParaRPr>
          </a:p>
        </p:txBody>
      </p:sp>
      <p:pic>
        <p:nvPicPr>
          <p:cNvPr id="571" name="Google Shape;571;p72" title="Screen Shot 2026-04-21 at 6.14.14 PM.png"/>
          <p:cNvPicPr preferRelativeResize="0"/>
          <p:nvPr/>
        </p:nvPicPr>
        <p:blipFill rotWithShape="1">
          <a:blip r:embed="rId3">
            <a:alphaModFix/>
          </a:blip>
          <a:srcRect b="28892" l="70703" r="4634" t="33576"/>
          <a:stretch/>
        </p:blipFill>
        <p:spPr>
          <a:xfrm>
            <a:off x="575050" y="784600"/>
            <a:ext cx="3398149" cy="32319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3"/>
          <p:cNvSpPr txBox="1"/>
          <p:nvPr>
            <p:ph type="title"/>
          </p:nvPr>
        </p:nvSpPr>
        <p:spPr>
          <a:xfrm>
            <a:off x="570013" y="3961157"/>
            <a:ext cx="5582100" cy="60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u="sng">
                <a:solidFill>
                  <a:schemeClr val="hlink"/>
                </a:solidFill>
                <a:hlinkClick r:id="rId3"/>
              </a:rPr>
              <a:t>Useful resources</a:t>
            </a:r>
            <a:endParaRPr/>
          </a:p>
        </p:txBody>
      </p:sp>
      <p:sp>
        <p:nvSpPr>
          <p:cNvPr id="577" name="Google Shape;577;p73"/>
          <p:cNvSpPr txBox="1"/>
          <p:nvPr/>
        </p:nvSpPr>
        <p:spPr>
          <a:xfrm>
            <a:off x="916550" y="852800"/>
            <a:ext cx="2672100" cy="16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lt1"/>
              </a:solidFill>
              <a:latin typeface="Inter"/>
              <a:ea typeface="Inter"/>
              <a:cs typeface="Inter"/>
              <a:sym typeface="Inter"/>
            </a:endParaRPr>
          </a:p>
        </p:txBody>
      </p:sp>
      <p:pic>
        <p:nvPicPr>
          <p:cNvPr id="578" name="Google Shape;578;p73"/>
          <p:cNvPicPr preferRelativeResize="0"/>
          <p:nvPr/>
        </p:nvPicPr>
        <p:blipFill>
          <a:blip r:embed="rId4">
            <a:alphaModFix/>
          </a:blip>
          <a:stretch>
            <a:fillRect/>
          </a:stretch>
        </p:blipFill>
        <p:spPr>
          <a:xfrm>
            <a:off x="1693875" y="688275"/>
            <a:ext cx="2878125" cy="2878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4"/>
          <p:cNvSpPr txBox="1"/>
          <p:nvPr>
            <p:ph type="title"/>
          </p:nvPr>
        </p:nvSpPr>
        <p:spPr>
          <a:xfrm>
            <a:off x="570025" y="3404418"/>
            <a:ext cx="5582100" cy="115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sz="6500">
                <a:latin typeface="Plus Jakarta Sans"/>
                <a:ea typeface="Plus Jakarta Sans"/>
                <a:cs typeface="Plus Jakarta Sans"/>
                <a:sym typeface="Plus Jakarta Sans"/>
              </a:rPr>
              <a:t>Thank you!</a:t>
            </a:r>
            <a:endParaRPr b="1" sz="6500">
              <a:latin typeface="Plus Jakarta Sans"/>
              <a:ea typeface="Plus Jakarta Sans"/>
              <a:cs typeface="Plus Jakarta Sans"/>
              <a:sym typeface="Plus Jakarta Sans"/>
            </a:endParaRPr>
          </a:p>
        </p:txBody>
      </p:sp>
      <p:sp>
        <p:nvSpPr>
          <p:cNvPr id="584" name="Google Shape;584;p74"/>
          <p:cNvSpPr txBox="1"/>
          <p:nvPr>
            <p:ph idx="4294967295" type="subTitle"/>
          </p:nvPr>
        </p:nvSpPr>
        <p:spPr>
          <a:xfrm>
            <a:off x="499170" y="509051"/>
            <a:ext cx="5736600" cy="306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K</a:t>
            </a:r>
            <a:r>
              <a:rPr b="1" lang="en" sz="2100">
                <a:latin typeface="Plus Jakarta Sans"/>
                <a:ea typeface="Plus Jakarta Sans"/>
                <a:cs typeface="Plus Jakarta Sans"/>
                <a:sym typeface="Plus Jakarta Sans"/>
              </a:rPr>
              <a:t>ate Greene Smith</a:t>
            </a:r>
            <a:endParaRPr sz="2100"/>
          </a:p>
          <a:p>
            <a:pPr indent="0" lvl="0" marL="0" rtl="0" algn="l">
              <a:spcBef>
                <a:spcPts val="0"/>
              </a:spcBef>
              <a:spcAft>
                <a:spcPts val="0"/>
              </a:spcAft>
              <a:buNone/>
            </a:pPr>
            <a:r>
              <a:rPr lang="en" sz="2100"/>
              <a:t>kate.smith@tnsos.gov</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rPr lang="en" sz="2100"/>
              <a:t>J</a:t>
            </a:r>
            <a:r>
              <a:rPr b="1" lang="en" sz="2100">
                <a:latin typeface="Plus Jakarta Sans"/>
                <a:ea typeface="Plus Jakarta Sans"/>
                <a:cs typeface="Plus Jakarta Sans"/>
                <a:sym typeface="Plus Jakarta Sans"/>
              </a:rPr>
              <a:t>ennifer Kring</a:t>
            </a:r>
            <a:endParaRPr sz="2100"/>
          </a:p>
          <a:p>
            <a:pPr indent="0" lvl="0" marL="0" rtl="0" algn="l">
              <a:spcBef>
                <a:spcPts val="0"/>
              </a:spcBef>
              <a:spcAft>
                <a:spcPts val="0"/>
              </a:spcAft>
              <a:buNone/>
            </a:pPr>
            <a:r>
              <a:rPr lang="en" sz="2100"/>
              <a:t>jkring@clevelandlibrary.org</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rPr b="1" lang="en" sz="2100">
                <a:latin typeface="Plus Jakarta Sans"/>
                <a:ea typeface="Plus Jakarta Sans"/>
                <a:cs typeface="Plus Jakarta Sans"/>
                <a:sym typeface="Plus Jakarta Sans"/>
              </a:rPr>
              <a:t>Jenny Claiborne</a:t>
            </a:r>
            <a:endParaRPr b="1" sz="2100">
              <a:latin typeface="Plus Jakarta Sans"/>
              <a:ea typeface="Plus Jakarta Sans"/>
              <a:cs typeface="Plus Jakarta Sans"/>
              <a:sym typeface="Plus Jakarta Sans"/>
            </a:endParaRPr>
          </a:p>
          <a:p>
            <a:pPr indent="0" lvl="0" marL="0" rtl="0" algn="l">
              <a:spcBef>
                <a:spcPts val="0"/>
              </a:spcBef>
              <a:spcAft>
                <a:spcPts val="0"/>
              </a:spcAft>
              <a:buNone/>
            </a:pPr>
            <a:r>
              <a:rPr lang="en" sz="2100"/>
              <a:t>jclaiborne@martinpubliclibrary.org</a:t>
            </a:r>
            <a:endParaRPr sz="2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8"/>
          <p:cNvSpPr/>
          <p:nvPr/>
        </p:nvSpPr>
        <p:spPr>
          <a:xfrm>
            <a:off x="4629600" y="912725"/>
            <a:ext cx="2085300" cy="4230900"/>
          </a:xfrm>
          <a:prstGeom prst="round2SameRect">
            <a:avLst>
              <a:gd fmla="val 12424"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352" name="Google Shape;352;p58"/>
          <p:cNvSpPr/>
          <p:nvPr/>
        </p:nvSpPr>
        <p:spPr>
          <a:xfrm>
            <a:off x="6830100" y="912725"/>
            <a:ext cx="2085300" cy="4230900"/>
          </a:xfrm>
          <a:prstGeom prst="round2SameRect">
            <a:avLst>
              <a:gd fmla="val 12424"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353" name="Google Shape;353;p58"/>
          <p:cNvSpPr/>
          <p:nvPr/>
        </p:nvSpPr>
        <p:spPr>
          <a:xfrm>
            <a:off x="2429100" y="912725"/>
            <a:ext cx="2085300" cy="4230900"/>
          </a:xfrm>
          <a:prstGeom prst="round2SameRect">
            <a:avLst>
              <a:gd fmla="val 12424" name="adj1"/>
              <a:gd fmla="val 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354" name="Google Shape;354;p58"/>
          <p:cNvSpPr txBox="1"/>
          <p:nvPr>
            <p:ph idx="8" type="subTitle"/>
          </p:nvPr>
        </p:nvSpPr>
        <p:spPr>
          <a:xfrm>
            <a:off x="2600225" y="3034650"/>
            <a:ext cx="1716900" cy="181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Kate Greene Smith</a:t>
            </a:r>
            <a:endParaRPr/>
          </a:p>
        </p:txBody>
      </p:sp>
      <p:sp>
        <p:nvSpPr>
          <p:cNvPr id="355" name="Google Shape;355;p58"/>
          <p:cNvSpPr txBox="1"/>
          <p:nvPr>
            <p:ph idx="9" type="subTitle"/>
          </p:nvPr>
        </p:nvSpPr>
        <p:spPr>
          <a:xfrm>
            <a:off x="2600225" y="3246100"/>
            <a:ext cx="1716900" cy="181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TN State Library &amp; Archives</a:t>
            </a:r>
            <a:endParaRPr/>
          </a:p>
        </p:txBody>
      </p:sp>
      <p:sp>
        <p:nvSpPr>
          <p:cNvPr id="356" name="Google Shape;356;p58"/>
          <p:cNvSpPr txBox="1"/>
          <p:nvPr>
            <p:ph idx="13" type="body"/>
          </p:nvPr>
        </p:nvSpPr>
        <p:spPr>
          <a:xfrm>
            <a:off x="2600225" y="3628825"/>
            <a:ext cx="1716900" cy="1215900"/>
          </a:xfrm>
          <a:prstGeom prst="rect">
            <a:avLst/>
          </a:prstGeom>
        </p:spPr>
        <p:txBody>
          <a:bodyPr anchorCtr="0" anchor="t" bIns="0" lIns="0" spcFirstLastPara="1" rIns="0" wrap="square" tIns="0">
            <a:spAutoFit/>
          </a:bodyPr>
          <a:lstStyle/>
          <a:p>
            <a:pPr indent="0" lvl="0" marL="0" rtl="0" algn="l">
              <a:spcBef>
                <a:spcPts val="0"/>
              </a:spcBef>
              <a:spcAft>
                <a:spcPts val="800"/>
              </a:spcAft>
              <a:buNone/>
            </a:pPr>
            <a:r>
              <a:rPr lang="en"/>
              <a:t>Kate has been the Youth Services &amp; Special Projects Coordinator at TSLA for almost 10 years now. She loved coming up with fun ideas for her Girl Scout troops for 16 years.</a:t>
            </a:r>
            <a:endParaRPr/>
          </a:p>
        </p:txBody>
      </p:sp>
      <p:sp>
        <p:nvSpPr>
          <p:cNvPr id="357" name="Google Shape;357;p58"/>
          <p:cNvSpPr txBox="1"/>
          <p:nvPr>
            <p:ph idx="14" type="subTitle"/>
          </p:nvPr>
        </p:nvSpPr>
        <p:spPr>
          <a:xfrm>
            <a:off x="4800725" y="3034650"/>
            <a:ext cx="1716900" cy="181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Jennifer Kring</a:t>
            </a:r>
            <a:endParaRPr/>
          </a:p>
        </p:txBody>
      </p:sp>
      <p:sp>
        <p:nvSpPr>
          <p:cNvPr id="358" name="Google Shape;358;p58"/>
          <p:cNvSpPr txBox="1"/>
          <p:nvPr>
            <p:ph idx="15" type="subTitle"/>
          </p:nvPr>
        </p:nvSpPr>
        <p:spPr>
          <a:xfrm>
            <a:off x="4800725" y="3246100"/>
            <a:ext cx="1716900" cy="181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Cleveland Bradley County Public Library</a:t>
            </a:r>
            <a:endParaRPr/>
          </a:p>
        </p:txBody>
      </p:sp>
      <p:sp>
        <p:nvSpPr>
          <p:cNvPr id="359" name="Google Shape;359;p58"/>
          <p:cNvSpPr txBox="1"/>
          <p:nvPr>
            <p:ph idx="16" type="body"/>
          </p:nvPr>
        </p:nvSpPr>
        <p:spPr>
          <a:xfrm>
            <a:off x="4800725" y="3628825"/>
            <a:ext cx="1716900" cy="1392900"/>
          </a:xfrm>
          <a:prstGeom prst="rect">
            <a:avLst/>
          </a:prstGeom>
        </p:spPr>
        <p:txBody>
          <a:bodyPr anchorCtr="0" anchor="t" bIns="0" lIns="0" spcFirstLastPara="1" rIns="0" wrap="square" tIns="0">
            <a:spAutoFit/>
          </a:bodyPr>
          <a:lstStyle/>
          <a:p>
            <a:pPr indent="0" lvl="0" marL="0" rtl="0" algn="l">
              <a:spcBef>
                <a:spcPts val="0"/>
              </a:spcBef>
              <a:spcAft>
                <a:spcPts val="800"/>
              </a:spcAft>
              <a:buNone/>
            </a:pPr>
            <a:r>
              <a:rPr lang="en"/>
              <a:t>Jennifer is the Youth Services Supervisor at CBCPL. She has 5 years library </a:t>
            </a:r>
            <a:r>
              <a:rPr lang="en"/>
              <a:t>experience with patrons of all ages and is thrilled to bring the joy of learning to her library families.</a:t>
            </a:r>
            <a:endParaRPr/>
          </a:p>
        </p:txBody>
      </p:sp>
      <p:sp>
        <p:nvSpPr>
          <p:cNvPr id="360" name="Google Shape;360;p58"/>
          <p:cNvSpPr txBox="1"/>
          <p:nvPr>
            <p:ph idx="17" type="subTitle"/>
          </p:nvPr>
        </p:nvSpPr>
        <p:spPr>
          <a:xfrm>
            <a:off x="7001225" y="3034650"/>
            <a:ext cx="1716900" cy="181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Jenny Claiborne</a:t>
            </a:r>
            <a:endParaRPr/>
          </a:p>
        </p:txBody>
      </p:sp>
      <p:sp>
        <p:nvSpPr>
          <p:cNvPr id="361" name="Google Shape;361;p58"/>
          <p:cNvSpPr txBox="1"/>
          <p:nvPr>
            <p:ph idx="18" type="subTitle"/>
          </p:nvPr>
        </p:nvSpPr>
        <p:spPr>
          <a:xfrm>
            <a:off x="7001225" y="3246100"/>
            <a:ext cx="1716900" cy="181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Martin Public Library</a:t>
            </a:r>
            <a:endParaRPr/>
          </a:p>
        </p:txBody>
      </p:sp>
      <p:sp>
        <p:nvSpPr>
          <p:cNvPr id="362" name="Google Shape;362;p58"/>
          <p:cNvSpPr txBox="1"/>
          <p:nvPr>
            <p:ph idx="19" type="body"/>
          </p:nvPr>
        </p:nvSpPr>
        <p:spPr>
          <a:xfrm>
            <a:off x="7001225" y="3628825"/>
            <a:ext cx="1716900" cy="1215900"/>
          </a:xfrm>
          <a:prstGeom prst="rect">
            <a:avLst/>
          </a:prstGeom>
        </p:spPr>
        <p:txBody>
          <a:bodyPr anchorCtr="0" anchor="t" bIns="0" lIns="0" spcFirstLastPara="1" rIns="0" wrap="square" tIns="0">
            <a:spAutoFit/>
          </a:bodyPr>
          <a:lstStyle/>
          <a:p>
            <a:pPr indent="0" lvl="0" marL="0" rtl="0" algn="l">
              <a:spcBef>
                <a:spcPts val="0"/>
              </a:spcBef>
              <a:spcAft>
                <a:spcPts val="800"/>
              </a:spcAft>
              <a:buNone/>
            </a:pPr>
            <a:r>
              <a:rPr lang="en"/>
              <a:t>Jenny has been the Youth and Children’s Services Director at MPL for over 10 years. She loves creating engaging programs and dreaming up ideas to inspire young patrons.</a:t>
            </a:r>
            <a:endParaRPr/>
          </a:p>
        </p:txBody>
      </p:sp>
      <p:sp>
        <p:nvSpPr>
          <p:cNvPr id="363" name="Google Shape;363;p58"/>
          <p:cNvSpPr/>
          <p:nvPr/>
        </p:nvSpPr>
        <p:spPr>
          <a:xfrm>
            <a:off x="228600" y="229900"/>
            <a:ext cx="1959300" cy="4614900"/>
          </a:xfrm>
          <a:prstGeom prst="roundRect">
            <a:avLst>
              <a:gd fmla="val 2689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accent3"/>
                </a:solidFill>
                <a:latin typeface="Plus Jakarta Sans Medium"/>
                <a:ea typeface="Plus Jakarta Sans Medium"/>
                <a:cs typeface="Plus Jakarta Sans Medium"/>
                <a:sym typeface="Plus Jakarta Sans Medium"/>
              </a:rPr>
              <a:t>Who are we? And what do we know?</a:t>
            </a:r>
            <a:endParaRPr sz="3200">
              <a:solidFill>
                <a:schemeClr val="accent3"/>
              </a:solidFill>
              <a:latin typeface="Plus Jakarta Sans Medium"/>
              <a:ea typeface="Plus Jakarta Sans Medium"/>
              <a:cs typeface="Plus Jakarta Sans Medium"/>
              <a:sym typeface="Plus Jakarta Sans Medium"/>
            </a:endParaRPr>
          </a:p>
        </p:txBody>
      </p:sp>
      <p:pic>
        <p:nvPicPr>
          <p:cNvPr id="364" name="Google Shape;364;p58" title="437365933_10233070799651648_858353602035972045_n (1).jpg"/>
          <p:cNvPicPr preferRelativeResize="0"/>
          <p:nvPr>
            <p:ph idx="5" type="pic"/>
          </p:nvPr>
        </p:nvPicPr>
        <p:blipFill rotWithShape="1">
          <a:blip r:embed="rId3">
            <a:alphaModFix/>
          </a:blip>
          <a:srcRect b="24998" l="0" r="0" t="0"/>
          <a:stretch/>
        </p:blipFill>
        <p:spPr>
          <a:xfrm>
            <a:off x="6956250" y="1034550"/>
            <a:ext cx="1833000" cy="1833000"/>
          </a:xfrm>
          <a:prstGeom prst="roundRect">
            <a:avLst>
              <a:gd fmla="val 9231" name="adj"/>
            </a:avLst>
          </a:prstGeom>
          <a:noFill/>
        </p:spPr>
      </p:pic>
      <p:pic>
        <p:nvPicPr>
          <p:cNvPr id="365" name="Google Shape;365;p58" title="tempImageApWMSH.gif"/>
          <p:cNvPicPr preferRelativeResize="0"/>
          <p:nvPr>
            <p:ph idx="4" type="pic"/>
          </p:nvPr>
        </p:nvPicPr>
        <p:blipFill rotWithShape="1">
          <a:blip r:embed="rId4">
            <a:alphaModFix/>
          </a:blip>
          <a:srcRect b="12495" l="0" r="0" t="12503"/>
          <a:stretch/>
        </p:blipFill>
        <p:spPr>
          <a:xfrm>
            <a:off x="4755750" y="1034550"/>
            <a:ext cx="1833000" cy="1833000"/>
          </a:xfrm>
          <a:prstGeom prst="roundRect">
            <a:avLst>
              <a:gd fmla="val 9239" name="adj"/>
            </a:avLst>
          </a:prstGeom>
          <a:noFill/>
        </p:spPr>
      </p:pic>
      <p:pic>
        <p:nvPicPr>
          <p:cNvPr id="366" name="Google Shape;366;p58" title="katefaveedit.jpg"/>
          <p:cNvPicPr preferRelativeResize="0"/>
          <p:nvPr>
            <p:ph idx="3" type="pic"/>
          </p:nvPr>
        </p:nvPicPr>
        <p:blipFill rotWithShape="1">
          <a:blip r:embed="rId5">
            <a:alphaModFix/>
          </a:blip>
          <a:srcRect b="10833" l="0" r="0" t="10833"/>
          <a:stretch/>
        </p:blipFill>
        <p:spPr>
          <a:xfrm>
            <a:off x="2555250" y="1034550"/>
            <a:ext cx="1833000" cy="1833000"/>
          </a:xfrm>
          <a:prstGeom prst="roundRect">
            <a:avLst>
              <a:gd fmla="val 8663" name="adj"/>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9"/>
          <p:cNvSpPr txBox="1"/>
          <p:nvPr>
            <p:ph type="title"/>
          </p:nvPr>
        </p:nvSpPr>
        <p:spPr>
          <a:xfrm>
            <a:off x="228600" y="228600"/>
            <a:ext cx="86271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What is back pocket programming?</a:t>
            </a:r>
            <a:endParaRPr/>
          </a:p>
        </p:txBody>
      </p:sp>
      <p:sp>
        <p:nvSpPr>
          <p:cNvPr id="372" name="Google Shape;372;p59"/>
          <p:cNvSpPr txBox="1"/>
          <p:nvPr>
            <p:ph idx="1" type="subTitle"/>
          </p:nvPr>
        </p:nvSpPr>
        <p:spPr>
          <a:xfrm>
            <a:off x="228600" y="1309513"/>
            <a:ext cx="5667000" cy="2931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AutoNum type="arabicPeriod"/>
            </a:pPr>
            <a:r>
              <a:rPr lang="en"/>
              <a:t>A sewing program using the back pocket from recycled blue jeans?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	A card deck of ideas you can fit in your back</a:t>
            </a:r>
            <a:endParaRPr/>
          </a:p>
          <a:p>
            <a:pPr indent="457200" lvl="0" marL="0" rtl="0" algn="l">
              <a:spcBef>
                <a:spcPts val="0"/>
              </a:spcBef>
              <a:spcAft>
                <a:spcPts val="0"/>
              </a:spcAft>
              <a:buNone/>
            </a:pPr>
            <a:r>
              <a:rPr lang="en"/>
              <a:t>pocket?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A library scavenger hunt where all the clues are</a:t>
            </a:r>
            <a:endParaRPr/>
          </a:p>
          <a:p>
            <a:pPr indent="0" lvl="0" marL="0" rtl="0" algn="l">
              <a:spcBef>
                <a:spcPts val="0"/>
              </a:spcBef>
              <a:spcAft>
                <a:spcPts val="0"/>
              </a:spcAft>
              <a:buNone/>
            </a:pPr>
            <a:r>
              <a:rPr lang="en"/>
              <a:t>	found in the back pocket of the book - where</a:t>
            </a:r>
            <a:endParaRPr/>
          </a:p>
          <a:p>
            <a:pPr indent="0" lvl="0" marL="0" rtl="0" algn="l">
              <a:spcBef>
                <a:spcPts val="0"/>
              </a:spcBef>
              <a:spcAft>
                <a:spcPts val="0"/>
              </a:spcAft>
              <a:buNone/>
            </a:pPr>
            <a:r>
              <a:rPr lang="en"/>
              <a:t>	the book due card used to live?</a:t>
            </a:r>
            <a:endParaRPr/>
          </a:p>
        </p:txBody>
      </p:sp>
      <p:grpSp>
        <p:nvGrpSpPr>
          <p:cNvPr id="373" name="Google Shape;373;p59"/>
          <p:cNvGrpSpPr/>
          <p:nvPr/>
        </p:nvGrpSpPr>
        <p:grpSpPr>
          <a:xfrm>
            <a:off x="8349009" y="4345925"/>
            <a:ext cx="566400" cy="566400"/>
            <a:chOff x="8349009" y="4345925"/>
            <a:chExt cx="566400" cy="566400"/>
          </a:xfrm>
        </p:grpSpPr>
        <p:sp>
          <p:nvSpPr>
            <p:cNvPr id="374" name="Google Shape;374;p59"/>
            <p:cNvSpPr/>
            <p:nvPr/>
          </p:nvSpPr>
          <p:spPr>
            <a:xfrm>
              <a:off x="8349009" y="4345925"/>
              <a:ext cx="566400" cy="566400"/>
            </a:xfrm>
            <a:prstGeom prst="roundRect">
              <a:avLst>
                <a:gd fmla="val 22469"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75" name="Google Shape;375;p59"/>
            <p:cNvSpPr/>
            <p:nvPr/>
          </p:nvSpPr>
          <p:spPr>
            <a:xfrm>
              <a:off x="8498250" y="4495332"/>
              <a:ext cx="267900" cy="267600"/>
            </a:xfrm>
            <a:prstGeom prst="pie">
              <a:avLst>
                <a:gd fmla="val 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grpSp>
      <p:pic>
        <p:nvPicPr>
          <p:cNvPr id="376" name="Google Shape;376;p59" title="pockets.jpg"/>
          <p:cNvPicPr preferRelativeResize="0"/>
          <p:nvPr/>
        </p:nvPicPr>
        <p:blipFill>
          <a:blip r:embed="rId3">
            <a:alphaModFix/>
          </a:blip>
          <a:stretch>
            <a:fillRect/>
          </a:stretch>
        </p:blipFill>
        <p:spPr>
          <a:xfrm>
            <a:off x="6001225" y="1142754"/>
            <a:ext cx="2914164" cy="299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0"/>
          <p:cNvSpPr txBox="1"/>
          <p:nvPr>
            <p:ph type="title"/>
          </p:nvPr>
        </p:nvSpPr>
        <p:spPr>
          <a:xfrm>
            <a:off x="228600" y="1144000"/>
            <a:ext cx="8686800" cy="1539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5000"/>
              <a:t>So what </a:t>
            </a:r>
            <a:r>
              <a:rPr b="1" lang="en" sz="5000">
                <a:latin typeface="Plus Jakarta Sans"/>
                <a:ea typeface="Plus Jakarta Sans"/>
                <a:cs typeface="Plus Jakarta Sans"/>
                <a:sym typeface="Plus Jakarta Sans"/>
              </a:rPr>
              <a:t>IS</a:t>
            </a:r>
            <a:r>
              <a:rPr lang="en" sz="5000"/>
              <a:t> back pocket programming?</a:t>
            </a:r>
            <a:endParaRPr sz="5000"/>
          </a:p>
        </p:txBody>
      </p:sp>
      <p:grpSp>
        <p:nvGrpSpPr>
          <p:cNvPr id="382" name="Google Shape;382;p60"/>
          <p:cNvGrpSpPr/>
          <p:nvPr/>
        </p:nvGrpSpPr>
        <p:grpSpPr>
          <a:xfrm>
            <a:off x="8349009" y="4345925"/>
            <a:ext cx="566400" cy="566400"/>
            <a:chOff x="8349009" y="4345925"/>
            <a:chExt cx="566400" cy="566400"/>
          </a:xfrm>
        </p:grpSpPr>
        <p:sp>
          <p:nvSpPr>
            <p:cNvPr id="383" name="Google Shape;383;p60"/>
            <p:cNvSpPr/>
            <p:nvPr/>
          </p:nvSpPr>
          <p:spPr>
            <a:xfrm>
              <a:off x="8349009" y="4345925"/>
              <a:ext cx="566400" cy="566400"/>
            </a:xfrm>
            <a:prstGeom prst="roundRect">
              <a:avLst>
                <a:gd fmla="val 2246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384" name="Google Shape;384;p60"/>
            <p:cNvSpPr/>
            <p:nvPr/>
          </p:nvSpPr>
          <p:spPr>
            <a:xfrm>
              <a:off x="8498249" y="4495175"/>
              <a:ext cx="267900" cy="267900"/>
            </a:xfrm>
            <a:prstGeom prst="donut">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1"/>
          <p:cNvSpPr txBox="1"/>
          <p:nvPr>
            <p:ph type="title"/>
          </p:nvPr>
        </p:nvSpPr>
        <p:spPr>
          <a:xfrm>
            <a:off x="583775" y="712925"/>
            <a:ext cx="6421500" cy="3093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6700"/>
              <a:t>The benefits of backpocket programs</a:t>
            </a:r>
            <a:endParaRPr sz="6700"/>
          </a:p>
        </p:txBody>
      </p:sp>
      <p:grpSp>
        <p:nvGrpSpPr>
          <p:cNvPr id="390" name="Google Shape;390;p61"/>
          <p:cNvGrpSpPr/>
          <p:nvPr/>
        </p:nvGrpSpPr>
        <p:grpSpPr>
          <a:xfrm>
            <a:off x="8349009" y="4345925"/>
            <a:ext cx="566400" cy="566400"/>
            <a:chOff x="8349009" y="4345925"/>
            <a:chExt cx="566400" cy="566400"/>
          </a:xfrm>
        </p:grpSpPr>
        <p:sp>
          <p:nvSpPr>
            <p:cNvPr id="391" name="Google Shape;391;p61"/>
            <p:cNvSpPr/>
            <p:nvPr/>
          </p:nvSpPr>
          <p:spPr>
            <a:xfrm>
              <a:off x="8349009" y="4345925"/>
              <a:ext cx="566400" cy="566400"/>
            </a:xfrm>
            <a:prstGeom prst="roundRect">
              <a:avLst>
                <a:gd fmla="val 22469"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grpSp>
          <p:nvGrpSpPr>
            <p:cNvPr id="392" name="Google Shape;392;p61"/>
            <p:cNvGrpSpPr/>
            <p:nvPr/>
          </p:nvGrpSpPr>
          <p:grpSpPr>
            <a:xfrm>
              <a:off x="8354096" y="4502968"/>
              <a:ext cx="556205" cy="252332"/>
              <a:chOff x="4571989" y="769200"/>
              <a:chExt cx="2320422" cy="1052700"/>
            </a:xfrm>
          </p:grpSpPr>
          <p:sp>
            <p:nvSpPr>
              <p:cNvPr id="393" name="Google Shape;393;p61"/>
              <p:cNvSpPr/>
              <p:nvPr/>
            </p:nvSpPr>
            <p:spPr>
              <a:xfrm>
                <a:off x="5691810" y="769200"/>
                <a:ext cx="1200600" cy="1052700"/>
              </a:xfrm>
              <a:prstGeom prst="pie">
                <a:avLst>
                  <a:gd fmla="val 5410573" name="adj1"/>
                  <a:gd fmla="val 16200000" name="adj2"/>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sp>
            <p:nvSpPr>
              <p:cNvPr id="394" name="Google Shape;394;p61"/>
              <p:cNvSpPr/>
              <p:nvPr/>
            </p:nvSpPr>
            <p:spPr>
              <a:xfrm flipH="1">
                <a:off x="4571989" y="769200"/>
                <a:ext cx="1200600" cy="1052700"/>
              </a:xfrm>
              <a:prstGeom prst="pie">
                <a:avLst>
                  <a:gd fmla="val 5410573" name="adj1"/>
                  <a:gd fmla="val 16200000" name="adj2"/>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Inter"/>
                  <a:ea typeface="Inter"/>
                  <a:cs typeface="Inter"/>
                  <a:sym typeface="Inter"/>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2"/>
          <p:cNvSpPr txBox="1"/>
          <p:nvPr>
            <p:ph type="title"/>
          </p:nvPr>
        </p:nvSpPr>
        <p:spPr>
          <a:xfrm>
            <a:off x="390025" y="1423275"/>
            <a:ext cx="8069400" cy="206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6700"/>
              <a:t>How do you gauge success?</a:t>
            </a:r>
            <a:endParaRPr sz="6700"/>
          </a:p>
        </p:txBody>
      </p:sp>
      <p:grpSp>
        <p:nvGrpSpPr>
          <p:cNvPr id="400" name="Google Shape;400;p62"/>
          <p:cNvGrpSpPr/>
          <p:nvPr/>
        </p:nvGrpSpPr>
        <p:grpSpPr>
          <a:xfrm>
            <a:off x="8349009" y="4345925"/>
            <a:ext cx="566400" cy="566400"/>
            <a:chOff x="8349009" y="4345925"/>
            <a:chExt cx="566400" cy="566400"/>
          </a:xfrm>
        </p:grpSpPr>
        <p:sp>
          <p:nvSpPr>
            <p:cNvPr id="401" name="Google Shape;401;p62"/>
            <p:cNvSpPr/>
            <p:nvPr/>
          </p:nvSpPr>
          <p:spPr>
            <a:xfrm>
              <a:off x="8349009" y="4345925"/>
              <a:ext cx="566400" cy="566400"/>
            </a:xfrm>
            <a:prstGeom prst="roundRect">
              <a:avLst>
                <a:gd fmla="val 22469"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grpSp>
          <p:nvGrpSpPr>
            <p:cNvPr id="402" name="Google Shape;402;p62"/>
            <p:cNvGrpSpPr/>
            <p:nvPr/>
          </p:nvGrpSpPr>
          <p:grpSpPr>
            <a:xfrm>
              <a:off x="8518721" y="4521773"/>
              <a:ext cx="226973" cy="214726"/>
              <a:chOff x="7312075" y="834700"/>
              <a:chExt cx="1022400" cy="966799"/>
            </a:xfrm>
          </p:grpSpPr>
          <p:sp>
            <p:nvSpPr>
              <p:cNvPr id="403" name="Google Shape;403;p62"/>
              <p:cNvSpPr/>
              <p:nvPr/>
            </p:nvSpPr>
            <p:spPr>
              <a:xfrm>
                <a:off x="7312075" y="834700"/>
                <a:ext cx="1022400" cy="438000"/>
              </a:xfrm>
              <a:prstGeom prst="roundRect">
                <a:avLst>
                  <a:gd fmla="val 50000"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04" name="Google Shape;404;p62"/>
              <p:cNvSpPr/>
              <p:nvPr/>
            </p:nvSpPr>
            <p:spPr>
              <a:xfrm>
                <a:off x="7312075" y="1363499"/>
                <a:ext cx="1022400" cy="438000"/>
              </a:xfrm>
              <a:prstGeom prst="roundRect">
                <a:avLst>
                  <a:gd fmla="val 50000"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3"/>
          <p:cNvSpPr/>
          <p:nvPr/>
        </p:nvSpPr>
        <p:spPr>
          <a:xfrm>
            <a:off x="228600" y="2941900"/>
            <a:ext cx="2085300" cy="523200"/>
          </a:xfrm>
          <a:prstGeom prst="roundRect">
            <a:avLst>
              <a:gd fmla="val 26895" name="adj"/>
            </a:avLst>
          </a:prstGeom>
          <a:solidFill>
            <a:schemeClr val="accent5"/>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a:ea typeface="Plus Jakarta Sans"/>
              <a:cs typeface="Plus Jakarta Sans"/>
              <a:sym typeface="Plus Jakarta Sans"/>
            </a:endParaRPr>
          </a:p>
        </p:txBody>
      </p:sp>
      <p:sp>
        <p:nvSpPr>
          <p:cNvPr id="410" name="Google Shape;410;p63"/>
          <p:cNvSpPr/>
          <p:nvPr/>
        </p:nvSpPr>
        <p:spPr>
          <a:xfrm>
            <a:off x="2429100" y="2941900"/>
            <a:ext cx="2085300" cy="523200"/>
          </a:xfrm>
          <a:prstGeom prst="roundRect">
            <a:avLst>
              <a:gd fmla="val 26895" name="adj"/>
            </a:avLst>
          </a:prstGeom>
          <a:solidFill>
            <a:schemeClr val="dk2"/>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Medium"/>
              <a:ea typeface="Plus Jakarta Sans Medium"/>
              <a:cs typeface="Plus Jakarta Sans Medium"/>
              <a:sym typeface="Plus Jakarta Sans Medium"/>
            </a:endParaRPr>
          </a:p>
        </p:txBody>
      </p:sp>
      <p:sp>
        <p:nvSpPr>
          <p:cNvPr id="411" name="Google Shape;411;p63"/>
          <p:cNvSpPr/>
          <p:nvPr/>
        </p:nvSpPr>
        <p:spPr>
          <a:xfrm>
            <a:off x="4629600" y="2941900"/>
            <a:ext cx="2085300" cy="523200"/>
          </a:xfrm>
          <a:prstGeom prst="roundRect">
            <a:avLst>
              <a:gd fmla="val 26895" name="adj"/>
            </a:avLst>
          </a:prstGeom>
          <a:solidFill>
            <a:schemeClr val="accent1"/>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Medium"/>
              <a:ea typeface="Plus Jakarta Sans Medium"/>
              <a:cs typeface="Plus Jakarta Sans Medium"/>
              <a:sym typeface="Plus Jakarta Sans Medium"/>
            </a:endParaRPr>
          </a:p>
        </p:txBody>
      </p:sp>
      <p:sp>
        <p:nvSpPr>
          <p:cNvPr id="412" name="Google Shape;412;p63"/>
          <p:cNvSpPr/>
          <p:nvPr/>
        </p:nvSpPr>
        <p:spPr>
          <a:xfrm>
            <a:off x="6830100" y="2941900"/>
            <a:ext cx="2085300" cy="523200"/>
          </a:xfrm>
          <a:prstGeom prst="roundRect">
            <a:avLst>
              <a:gd fmla="val 26895" name="adj"/>
            </a:avLst>
          </a:prstGeom>
          <a:solidFill>
            <a:schemeClr val="accent2"/>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dk1"/>
              </a:solidFill>
              <a:latin typeface="Plus Jakarta Sans Medium"/>
              <a:ea typeface="Plus Jakarta Sans Medium"/>
              <a:cs typeface="Plus Jakarta Sans Medium"/>
              <a:sym typeface="Plus Jakarta Sans Medium"/>
            </a:endParaRPr>
          </a:p>
        </p:txBody>
      </p:sp>
      <p:sp>
        <p:nvSpPr>
          <p:cNvPr id="413" name="Google Shape;413;p63"/>
          <p:cNvSpPr/>
          <p:nvPr/>
        </p:nvSpPr>
        <p:spPr>
          <a:xfrm>
            <a:off x="228600" y="2365225"/>
            <a:ext cx="523200" cy="523200"/>
          </a:xfrm>
          <a:prstGeom prst="roundRect">
            <a:avLst>
              <a:gd fmla="val 22998"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1</a:t>
            </a:r>
            <a:endParaRPr sz="1800">
              <a:solidFill>
                <a:schemeClr val="lt1"/>
              </a:solidFill>
              <a:latin typeface="Plus Jakarta Sans Medium"/>
              <a:ea typeface="Plus Jakarta Sans Medium"/>
              <a:cs typeface="Plus Jakarta Sans Medium"/>
              <a:sym typeface="Plus Jakarta Sans Medium"/>
            </a:endParaRPr>
          </a:p>
        </p:txBody>
      </p:sp>
      <p:sp>
        <p:nvSpPr>
          <p:cNvPr id="414" name="Google Shape;414;p63"/>
          <p:cNvSpPr/>
          <p:nvPr/>
        </p:nvSpPr>
        <p:spPr>
          <a:xfrm>
            <a:off x="2429100" y="2365225"/>
            <a:ext cx="523200" cy="523200"/>
          </a:xfrm>
          <a:prstGeom prst="roundRect">
            <a:avLst>
              <a:gd fmla="val 22998"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2</a:t>
            </a:r>
            <a:endParaRPr sz="1800">
              <a:solidFill>
                <a:schemeClr val="lt1"/>
              </a:solidFill>
              <a:latin typeface="Plus Jakarta Sans Medium"/>
              <a:ea typeface="Plus Jakarta Sans Medium"/>
              <a:cs typeface="Plus Jakarta Sans Medium"/>
              <a:sym typeface="Plus Jakarta Sans Medium"/>
            </a:endParaRPr>
          </a:p>
        </p:txBody>
      </p:sp>
      <p:sp>
        <p:nvSpPr>
          <p:cNvPr id="415" name="Google Shape;415;p63"/>
          <p:cNvSpPr/>
          <p:nvPr/>
        </p:nvSpPr>
        <p:spPr>
          <a:xfrm>
            <a:off x="4629600" y="2365225"/>
            <a:ext cx="523200" cy="523200"/>
          </a:xfrm>
          <a:prstGeom prst="roundRect">
            <a:avLst>
              <a:gd fmla="val 22998"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3</a:t>
            </a:r>
            <a:endParaRPr sz="1800">
              <a:solidFill>
                <a:schemeClr val="lt1"/>
              </a:solidFill>
              <a:latin typeface="Plus Jakarta Sans Medium"/>
              <a:ea typeface="Plus Jakarta Sans Medium"/>
              <a:cs typeface="Plus Jakarta Sans Medium"/>
              <a:sym typeface="Plus Jakarta Sans Medium"/>
            </a:endParaRPr>
          </a:p>
        </p:txBody>
      </p:sp>
      <p:sp>
        <p:nvSpPr>
          <p:cNvPr id="416" name="Google Shape;416;p63"/>
          <p:cNvSpPr/>
          <p:nvPr/>
        </p:nvSpPr>
        <p:spPr>
          <a:xfrm>
            <a:off x="6830100" y="2365225"/>
            <a:ext cx="523200" cy="523200"/>
          </a:xfrm>
          <a:prstGeom prst="roundRect">
            <a:avLst>
              <a:gd fmla="val 22998"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Plus Jakarta Sans Medium"/>
                <a:ea typeface="Plus Jakarta Sans Medium"/>
                <a:cs typeface="Plus Jakarta Sans Medium"/>
                <a:sym typeface="Plus Jakarta Sans Medium"/>
              </a:rPr>
              <a:t>4</a:t>
            </a:r>
            <a:endParaRPr sz="1800">
              <a:solidFill>
                <a:schemeClr val="dk1"/>
              </a:solidFill>
              <a:latin typeface="Plus Jakarta Sans Medium"/>
              <a:ea typeface="Plus Jakarta Sans Medium"/>
              <a:cs typeface="Plus Jakarta Sans Medium"/>
              <a:sym typeface="Plus Jakarta Sans Medium"/>
            </a:endParaRPr>
          </a:p>
        </p:txBody>
      </p:sp>
      <p:sp>
        <p:nvSpPr>
          <p:cNvPr id="417" name="Google Shape;417;p63"/>
          <p:cNvSpPr txBox="1"/>
          <p:nvPr>
            <p:ph type="title"/>
          </p:nvPr>
        </p:nvSpPr>
        <p:spPr>
          <a:xfrm>
            <a:off x="228600" y="896587"/>
            <a:ext cx="8596800" cy="923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6000"/>
              <a:t>Types of programs</a:t>
            </a:r>
            <a:endParaRPr sz="6000"/>
          </a:p>
        </p:txBody>
      </p:sp>
      <p:sp>
        <p:nvSpPr>
          <p:cNvPr id="418" name="Google Shape;418;p63"/>
          <p:cNvSpPr txBox="1"/>
          <p:nvPr>
            <p:ph idx="5" type="subTitle"/>
          </p:nvPr>
        </p:nvSpPr>
        <p:spPr>
          <a:xfrm>
            <a:off x="381950" y="3079649"/>
            <a:ext cx="18549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Collaborative art projects</a:t>
            </a:r>
            <a:endParaRPr/>
          </a:p>
        </p:txBody>
      </p:sp>
      <p:sp>
        <p:nvSpPr>
          <p:cNvPr id="419" name="Google Shape;419;p63"/>
          <p:cNvSpPr txBox="1"/>
          <p:nvPr>
            <p:ph idx="6" type="subTitle"/>
          </p:nvPr>
        </p:nvSpPr>
        <p:spPr>
          <a:xfrm>
            <a:off x="2574000" y="3079649"/>
            <a:ext cx="18549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Community collections/</a:t>
            </a:r>
            <a:endParaRPr/>
          </a:p>
          <a:p>
            <a:pPr indent="0" lvl="0" marL="0" rtl="0" algn="l">
              <a:spcBef>
                <a:spcPts val="0"/>
              </a:spcBef>
              <a:spcAft>
                <a:spcPts val="0"/>
              </a:spcAft>
              <a:buNone/>
            </a:pPr>
            <a:r>
              <a:rPr lang="en"/>
              <a:t>Show and tell</a:t>
            </a:r>
            <a:endParaRPr/>
          </a:p>
        </p:txBody>
      </p:sp>
      <p:sp>
        <p:nvSpPr>
          <p:cNvPr id="420" name="Google Shape;420;p63"/>
          <p:cNvSpPr txBox="1"/>
          <p:nvPr>
            <p:ph idx="7" type="subTitle"/>
          </p:nvPr>
        </p:nvSpPr>
        <p:spPr>
          <a:xfrm>
            <a:off x="4806538" y="3079649"/>
            <a:ext cx="18228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I Spy Container</a:t>
            </a:r>
            <a:endParaRPr/>
          </a:p>
        </p:txBody>
      </p:sp>
      <p:sp>
        <p:nvSpPr>
          <p:cNvPr id="421" name="Google Shape;421;p63"/>
          <p:cNvSpPr txBox="1"/>
          <p:nvPr>
            <p:ph idx="8" type="subTitle"/>
          </p:nvPr>
        </p:nvSpPr>
        <p:spPr>
          <a:xfrm>
            <a:off x="7007100" y="3079649"/>
            <a:ext cx="18228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Livecams &amp; interactive displays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4"/>
          <p:cNvSpPr/>
          <p:nvPr/>
        </p:nvSpPr>
        <p:spPr>
          <a:xfrm>
            <a:off x="228600" y="1463916"/>
            <a:ext cx="2085300" cy="523200"/>
          </a:xfrm>
          <a:prstGeom prst="roundRect">
            <a:avLst>
              <a:gd fmla="val 26895" name="adj"/>
            </a:avLst>
          </a:prstGeom>
          <a:solidFill>
            <a:schemeClr val="accent5"/>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a:ea typeface="Plus Jakarta Sans"/>
              <a:cs typeface="Plus Jakarta Sans"/>
              <a:sym typeface="Plus Jakarta Sans"/>
            </a:endParaRPr>
          </a:p>
        </p:txBody>
      </p:sp>
      <p:sp>
        <p:nvSpPr>
          <p:cNvPr id="427" name="Google Shape;427;p64"/>
          <p:cNvSpPr/>
          <p:nvPr/>
        </p:nvSpPr>
        <p:spPr>
          <a:xfrm>
            <a:off x="2429100" y="1463916"/>
            <a:ext cx="2085300" cy="523200"/>
          </a:xfrm>
          <a:prstGeom prst="roundRect">
            <a:avLst>
              <a:gd fmla="val 26895" name="adj"/>
            </a:avLst>
          </a:prstGeom>
          <a:solidFill>
            <a:schemeClr val="dk2"/>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Medium"/>
              <a:ea typeface="Plus Jakarta Sans Medium"/>
              <a:cs typeface="Plus Jakarta Sans Medium"/>
              <a:sym typeface="Plus Jakarta Sans Medium"/>
            </a:endParaRPr>
          </a:p>
        </p:txBody>
      </p:sp>
      <p:sp>
        <p:nvSpPr>
          <p:cNvPr id="428" name="Google Shape;428;p64"/>
          <p:cNvSpPr/>
          <p:nvPr/>
        </p:nvSpPr>
        <p:spPr>
          <a:xfrm>
            <a:off x="4629600" y="1463916"/>
            <a:ext cx="2085300" cy="523200"/>
          </a:xfrm>
          <a:prstGeom prst="roundRect">
            <a:avLst>
              <a:gd fmla="val 26895" name="adj"/>
            </a:avLst>
          </a:prstGeom>
          <a:solidFill>
            <a:schemeClr val="accent1"/>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Medium"/>
              <a:ea typeface="Plus Jakarta Sans Medium"/>
              <a:cs typeface="Plus Jakarta Sans Medium"/>
              <a:sym typeface="Plus Jakarta Sans Medium"/>
            </a:endParaRPr>
          </a:p>
        </p:txBody>
      </p:sp>
      <p:sp>
        <p:nvSpPr>
          <p:cNvPr id="429" name="Google Shape;429;p64"/>
          <p:cNvSpPr/>
          <p:nvPr/>
        </p:nvSpPr>
        <p:spPr>
          <a:xfrm>
            <a:off x="6830100" y="1463916"/>
            <a:ext cx="2085300" cy="523200"/>
          </a:xfrm>
          <a:prstGeom prst="roundRect">
            <a:avLst>
              <a:gd fmla="val 26895" name="adj"/>
            </a:avLst>
          </a:prstGeom>
          <a:solidFill>
            <a:schemeClr val="accent2"/>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dk1"/>
              </a:solidFill>
              <a:latin typeface="Plus Jakarta Sans Medium"/>
              <a:ea typeface="Plus Jakarta Sans Medium"/>
              <a:cs typeface="Plus Jakarta Sans Medium"/>
              <a:sym typeface="Plus Jakarta Sans Medium"/>
            </a:endParaRPr>
          </a:p>
        </p:txBody>
      </p:sp>
      <p:sp>
        <p:nvSpPr>
          <p:cNvPr id="430" name="Google Shape;430;p64"/>
          <p:cNvSpPr/>
          <p:nvPr/>
        </p:nvSpPr>
        <p:spPr>
          <a:xfrm>
            <a:off x="228600" y="887241"/>
            <a:ext cx="523200" cy="523200"/>
          </a:xfrm>
          <a:prstGeom prst="roundRect">
            <a:avLst>
              <a:gd fmla="val 22998"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1</a:t>
            </a:r>
            <a:endParaRPr sz="1800">
              <a:solidFill>
                <a:schemeClr val="lt1"/>
              </a:solidFill>
              <a:latin typeface="Plus Jakarta Sans Medium"/>
              <a:ea typeface="Plus Jakarta Sans Medium"/>
              <a:cs typeface="Plus Jakarta Sans Medium"/>
              <a:sym typeface="Plus Jakarta Sans Medium"/>
            </a:endParaRPr>
          </a:p>
        </p:txBody>
      </p:sp>
      <p:sp>
        <p:nvSpPr>
          <p:cNvPr id="431" name="Google Shape;431;p64"/>
          <p:cNvSpPr/>
          <p:nvPr/>
        </p:nvSpPr>
        <p:spPr>
          <a:xfrm>
            <a:off x="2429100" y="887241"/>
            <a:ext cx="523200" cy="523200"/>
          </a:xfrm>
          <a:prstGeom prst="roundRect">
            <a:avLst>
              <a:gd fmla="val 22998"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2</a:t>
            </a:r>
            <a:endParaRPr sz="1800">
              <a:solidFill>
                <a:schemeClr val="lt1"/>
              </a:solidFill>
              <a:latin typeface="Plus Jakarta Sans Medium"/>
              <a:ea typeface="Plus Jakarta Sans Medium"/>
              <a:cs typeface="Plus Jakarta Sans Medium"/>
              <a:sym typeface="Plus Jakarta Sans Medium"/>
            </a:endParaRPr>
          </a:p>
        </p:txBody>
      </p:sp>
      <p:sp>
        <p:nvSpPr>
          <p:cNvPr id="432" name="Google Shape;432;p64"/>
          <p:cNvSpPr/>
          <p:nvPr/>
        </p:nvSpPr>
        <p:spPr>
          <a:xfrm>
            <a:off x="4629600" y="887241"/>
            <a:ext cx="523200" cy="523200"/>
          </a:xfrm>
          <a:prstGeom prst="roundRect">
            <a:avLst>
              <a:gd fmla="val 22998"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3</a:t>
            </a:r>
            <a:endParaRPr sz="1800">
              <a:solidFill>
                <a:schemeClr val="lt1"/>
              </a:solidFill>
              <a:latin typeface="Plus Jakarta Sans Medium"/>
              <a:ea typeface="Plus Jakarta Sans Medium"/>
              <a:cs typeface="Plus Jakarta Sans Medium"/>
              <a:sym typeface="Plus Jakarta Sans Medium"/>
            </a:endParaRPr>
          </a:p>
        </p:txBody>
      </p:sp>
      <p:sp>
        <p:nvSpPr>
          <p:cNvPr id="433" name="Google Shape;433;p64"/>
          <p:cNvSpPr/>
          <p:nvPr/>
        </p:nvSpPr>
        <p:spPr>
          <a:xfrm>
            <a:off x="6830100" y="887241"/>
            <a:ext cx="523200" cy="523200"/>
          </a:xfrm>
          <a:prstGeom prst="roundRect">
            <a:avLst>
              <a:gd fmla="val 22998"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Plus Jakarta Sans Medium"/>
                <a:ea typeface="Plus Jakarta Sans Medium"/>
                <a:cs typeface="Plus Jakarta Sans Medium"/>
                <a:sym typeface="Plus Jakarta Sans Medium"/>
              </a:rPr>
              <a:t>4</a:t>
            </a:r>
            <a:endParaRPr sz="1800">
              <a:solidFill>
                <a:schemeClr val="dk1"/>
              </a:solidFill>
              <a:latin typeface="Plus Jakarta Sans Medium"/>
              <a:ea typeface="Plus Jakarta Sans Medium"/>
              <a:cs typeface="Plus Jakarta Sans Medium"/>
              <a:sym typeface="Plus Jakarta Sans Medium"/>
            </a:endParaRPr>
          </a:p>
        </p:txBody>
      </p:sp>
      <p:sp>
        <p:nvSpPr>
          <p:cNvPr id="434" name="Google Shape;434;p64"/>
          <p:cNvSpPr txBox="1"/>
          <p:nvPr>
            <p:ph idx="5" type="subTitle"/>
          </p:nvPr>
        </p:nvSpPr>
        <p:spPr>
          <a:xfrm>
            <a:off x="381950" y="1601666"/>
            <a:ext cx="18549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Activity name</a:t>
            </a:r>
            <a:endParaRPr/>
          </a:p>
        </p:txBody>
      </p:sp>
      <p:sp>
        <p:nvSpPr>
          <p:cNvPr id="435" name="Google Shape;435;p64"/>
          <p:cNvSpPr txBox="1"/>
          <p:nvPr>
            <p:ph idx="6" type="subTitle"/>
          </p:nvPr>
        </p:nvSpPr>
        <p:spPr>
          <a:xfrm>
            <a:off x="2574000" y="1601666"/>
            <a:ext cx="18549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Activity name</a:t>
            </a:r>
            <a:endParaRPr/>
          </a:p>
        </p:txBody>
      </p:sp>
      <p:sp>
        <p:nvSpPr>
          <p:cNvPr id="436" name="Google Shape;436;p64"/>
          <p:cNvSpPr txBox="1"/>
          <p:nvPr>
            <p:ph idx="7" type="subTitle"/>
          </p:nvPr>
        </p:nvSpPr>
        <p:spPr>
          <a:xfrm>
            <a:off x="4806538" y="1601666"/>
            <a:ext cx="18228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Activity name</a:t>
            </a:r>
            <a:endParaRPr/>
          </a:p>
        </p:txBody>
      </p:sp>
      <p:sp>
        <p:nvSpPr>
          <p:cNvPr id="437" name="Google Shape;437;p64"/>
          <p:cNvSpPr txBox="1"/>
          <p:nvPr>
            <p:ph idx="8" type="subTitle"/>
          </p:nvPr>
        </p:nvSpPr>
        <p:spPr>
          <a:xfrm>
            <a:off x="7007100" y="1601666"/>
            <a:ext cx="18228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Activity name</a:t>
            </a:r>
            <a:endParaRPr/>
          </a:p>
        </p:txBody>
      </p:sp>
      <p:sp>
        <p:nvSpPr>
          <p:cNvPr id="438" name="Google Shape;438;p64"/>
          <p:cNvSpPr/>
          <p:nvPr/>
        </p:nvSpPr>
        <p:spPr>
          <a:xfrm>
            <a:off x="228600" y="1463916"/>
            <a:ext cx="2085300" cy="523200"/>
          </a:xfrm>
          <a:prstGeom prst="roundRect">
            <a:avLst>
              <a:gd fmla="val 26895" name="adj"/>
            </a:avLst>
          </a:prstGeom>
          <a:solidFill>
            <a:schemeClr val="accent5"/>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a:ea typeface="Plus Jakarta Sans"/>
              <a:cs typeface="Plus Jakarta Sans"/>
              <a:sym typeface="Plus Jakarta Sans"/>
            </a:endParaRPr>
          </a:p>
        </p:txBody>
      </p:sp>
      <p:sp>
        <p:nvSpPr>
          <p:cNvPr id="439" name="Google Shape;439;p64"/>
          <p:cNvSpPr/>
          <p:nvPr/>
        </p:nvSpPr>
        <p:spPr>
          <a:xfrm>
            <a:off x="2429100" y="1463916"/>
            <a:ext cx="2085300" cy="523200"/>
          </a:xfrm>
          <a:prstGeom prst="roundRect">
            <a:avLst>
              <a:gd fmla="val 26895" name="adj"/>
            </a:avLst>
          </a:prstGeom>
          <a:solidFill>
            <a:schemeClr val="dk2"/>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Medium"/>
              <a:ea typeface="Plus Jakarta Sans Medium"/>
              <a:cs typeface="Plus Jakarta Sans Medium"/>
              <a:sym typeface="Plus Jakarta Sans Medium"/>
            </a:endParaRPr>
          </a:p>
        </p:txBody>
      </p:sp>
      <p:sp>
        <p:nvSpPr>
          <p:cNvPr id="440" name="Google Shape;440;p64"/>
          <p:cNvSpPr/>
          <p:nvPr/>
        </p:nvSpPr>
        <p:spPr>
          <a:xfrm>
            <a:off x="4629600" y="1463916"/>
            <a:ext cx="2085300" cy="523200"/>
          </a:xfrm>
          <a:prstGeom prst="roundRect">
            <a:avLst>
              <a:gd fmla="val 26895" name="adj"/>
            </a:avLst>
          </a:prstGeom>
          <a:solidFill>
            <a:schemeClr val="accent1"/>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Medium"/>
              <a:ea typeface="Plus Jakarta Sans Medium"/>
              <a:cs typeface="Plus Jakarta Sans Medium"/>
              <a:sym typeface="Plus Jakarta Sans Medium"/>
            </a:endParaRPr>
          </a:p>
        </p:txBody>
      </p:sp>
      <p:sp>
        <p:nvSpPr>
          <p:cNvPr id="441" name="Google Shape;441;p64"/>
          <p:cNvSpPr/>
          <p:nvPr/>
        </p:nvSpPr>
        <p:spPr>
          <a:xfrm>
            <a:off x="6830100" y="1463916"/>
            <a:ext cx="2085300" cy="523200"/>
          </a:xfrm>
          <a:prstGeom prst="roundRect">
            <a:avLst>
              <a:gd fmla="val 26895" name="adj"/>
            </a:avLst>
          </a:prstGeom>
          <a:solidFill>
            <a:schemeClr val="accent2"/>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dk1"/>
              </a:solidFill>
              <a:latin typeface="Plus Jakarta Sans Medium"/>
              <a:ea typeface="Plus Jakarta Sans Medium"/>
              <a:cs typeface="Plus Jakarta Sans Medium"/>
              <a:sym typeface="Plus Jakarta Sans Medium"/>
            </a:endParaRPr>
          </a:p>
        </p:txBody>
      </p:sp>
      <p:sp>
        <p:nvSpPr>
          <p:cNvPr id="442" name="Google Shape;442;p64"/>
          <p:cNvSpPr/>
          <p:nvPr/>
        </p:nvSpPr>
        <p:spPr>
          <a:xfrm>
            <a:off x="228600" y="887241"/>
            <a:ext cx="523200" cy="523200"/>
          </a:xfrm>
          <a:prstGeom prst="roundRect">
            <a:avLst>
              <a:gd fmla="val 22998"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5</a:t>
            </a:r>
            <a:endParaRPr sz="1800">
              <a:solidFill>
                <a:schemeClr val="lt1"/>
              </a:solidFill>
              <a:latin typeface="Plus Jakarta Sans Medium"/>
              <a:ea typeface="Plus Jakarta Sans Medium"/>
              <a:cs typeface="Plus Jakarta Sans Medium"/>
              <a:sym typeface="Plus Jakarta Sans Medium"/>
            </a:endParaRPr>
          </a:p>
        </p:txBody>
      </p:sp>
      <p:sp>
        <p:nvSpPr>
          <p:cNvPr id="443" name="Google Shape;443;p64"/>
          <p:cNvSpPr/>
          <p:nvPr/>
        </p:nvSpPr>
        <p:spPr>
          <a:xfrm>
            <a:off x="2429100" y="887241"/>
            <a:ext cx="523200" cy="523200"/>
          </a:xfrm>
          <a:prstGeom prst="roundRect">
            <a:avLst>
              <a:gd fmla="val 22998"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6</a:t>
            </a:r>
            <a:endParaRPr sz="1800">
              <a:solidFill>
                <a:schemeClr val="lt1"/>
              </a:solidFill>
              <a:latin typeface="Plus Jakarta Sans Medium"/>
              <a:ea typeface="Plus Jakarta Sans Medium"/>
              <a:cs typeface="Plus Jakarta Sans Medium"/>
              <a:sym typeface="Plus Jakarta Sans Medium"/>
            </a:endParaRPr>
          </a:p>
        </p:txBody>
      </p:sp>
      <p:sp>
        <p:nvSpPr>
          <p:cNvPr id="444" name="Google Shape;444;p64"/>
          <p:cNvSpPr/>
          <p:nvPr/>
        </p:nvSpPr>
        <p:spPr>
          <a:xfrm>
            <a:off x="4629600" y="887241"/>
            <a:ext cx="523200" cy="523200"/>
          </a:xfrm>
          <a:prstGeom prst="roundRect">
            <a:avLst>
              <a:gd fmla="val 22998"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7</a:t>
            </a:r>
            <a:endParaRPr sz="1800">
              <a:solidFill>
                <a:schemeClr val="lt1"/>
              </a:solidFill>
              <a:latin typeface="Plus Jakarta Sans Medium"/>
              <a:ea typeface="Plus Jakarta Sans Medium"/>
              <a:cs typeface="Plus Jakarta Sans Medium"/>
              <a:sym typeface="Plus Jakarta Sans Medium"/>
            </a:endParaRPr>
          </a:p>
        </p:txBody>
      </p:sp>
      <p:sp>
        <p:nvSpPr>
          <p:cNvPr id="445" name="Google Shape;445;p64"/>
          <p:cNvSpPr/>
          <p:nvPr/>
        </p:nvSpPr>
        <p:spPr>
          <a:xfrm>
            <a:off x="6830100" y="887241"/>
            <a:ext cx="523200" cy="523200"/>
          </a:xfrm>
          <a:prstGeom prst="roundRect">
            <a:avLst>
              <a:gd fmla="val 22998"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Plus Jakarta Sans Medium"/>
                <a:ea typeface="Plus Jakarta Sans Medium"/>
                <a:cs typeface="Plus Jakarta Sans Medium"/>
                <a:sym typeface="Plus Jakarta Sans Medium"/>
              </a:rPr>
              <a:t>8</a:t>
            </a:r>
            <a:endParaRPr sz="1800">
              <a:solidFill>
                <a:schemeClr val="dk1"/>
              </a:solidFill>
              <a:latin typeface="Plus Jakarta Sans Medium"/>
              <a:ea typeface="Plus Jakarta Sans Medium"/>
              <a:cs typeface="Plus Jakarta Sans Medium"/>
              <a:sym typeface="Plus Jakarta Sans Medium"/>
            </a:endParaRPr>
          </a:p>
        </p:txBody>
      </p:sp>
      <p:sp>
        <p:nvSpPr>
          <p:cNvPr id="446" name="Google Shape;446;p64"/>
          <p:cNvSpPr txBox="1"/>
          <p:nvPr>
            <p:ph idx="5" type="subTitle"/>
          </p:nvPr>
        </p:nvSpPr>
        <p:spPr>
          <a:xfrm>
            <a:off x="381950" y="1601666"/>
            <a:ext cx="18549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Photo booths</a:t>
            </a:r>
            <a:endParaRPr/>
          </a:p>
        </p:txBody>
      </p:sp>
      <p:sp>
        <p:nvSpPr>
          <p:cNvPr id="447" name="Google Shape;447;p64"/>
          <p:cNvSpPr txBox="1"/>
          <p:nvPr>
            <p:ph idx="6" type="subTitle"/>
          </p:nvPr>
        </p:nvSpPr>
        <p:spPr>
          <a:xfrm>
            <a:off x="2574000" y="1601666"/>
            <a:ext cx="18549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Mini contests</a:t>
            </a:r>
            <a:endParaRPr/>
          </a:p>
        </p:txBody>
      </p:sp>
      <p:sp>
        <p:nvSpPr>
          <p:cNvPr id="448" name="Google Shape;448;p64"/>
          <p:cNvSpPr txBox="1"/>
          <p:nvPr>
            <p:ph idx="7" type="subTitle"/>
          </p:nvPr>
        </p:nvSpPr>
        <p:spPr>
          <a:xfrm>
            <a:off x="4806538" y="1601666"/>
            <a:ext cx="18228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Polls</a:t>
            </a:r>
            <a:endParaRPr/>
          </a:p>
        </p:txBody>
      </p:sp>
      <p:sp>
        <p:nvSpPr>
          <p:cNvPr id="449" name="Google Shape;449;p64"/>
          <p:cNvSpPr txBox="1"/>
          <p:nvPr>
            <p:ph idx="8" type="subTitle"/>
          </p:nvPr>
        </p:nvSpPr>
        <p:spPr>
          <a:xfrm>
            <a:off x="7007100" y="1601666"/>
            <a:ext cx="18228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Play dates</a:t>
            </a:r>
            <a:endParaRPr/>
          </a:p>
        </p:txBody>
      </p:sp>
      <p:sp>
        <p:nvSpPr>
          <p:cNvPr id="450" name="Google Shape;450;p64"/>
          <p:cNvSpPr/>
          <p:nvPr/>
        </p:nvSpPr>
        <p:spPr>
          <a:xfrm>
            <a:off x="257175" y="3303107"/>
            <a:ext cx="2085300" cy="523200"/>
          </a:xfrm>
          <a:prstGeom prst="roundRect">
            <a:avLst>
              <a:gd fmla="val 26895" name="adj"/>
            </a:avLst>
          </a:prstGeom>
          <a:solidFill>
            <a:schemeClr val="accent5"/>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a:ea typeface="Plus Jakarta Sans"/>
              <a:cs typeface="Plus Jakarta Sans"/>
              <a:sym typeface="Plus Jakarta Sans"/>
            </a:endParaRPr>
          </a:p>
        </p:txBody>
      </p:sp>
      <p:sp>
        <p:nvSpPr>
          <p:cNvPr id="451" name="Google Shape;451;p64"/>
          <p:cNvSpPr/>
          <p:nvPr/>
        </p:nvSpPr>
        <p:spPr>
          <a:xfrm>
            <a:off x="2457675" y="3303107"/>
            <a:ext cx="2085300" cy="523200"/>
          </a:xfrm>
          <a:prstGeom prst="roundRect">
            <a:avLst>
              <a:gd fmla="val 26895" name="adj"/>
            </a:avLst>
          </a:prstGeom>
          <a:solidFill>
            <a:schemeClr val="dk2"/>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Medium"/>
              <a:ea typeface="Plus Jakarta Sans Medium"/>
              <a:cs typeface="Plus Jakarta Sans Medium"/>
              <a:sym typeface="Plus Jakarta Sans Medium"/>
            </a:endParaRPr>
          </a:p>
        </p:txBody>
      </p:sp>
      <p:sp>
        <p:nvSpPr>
          <p:cNvPr id="452" name="Google Shape;452;p64"/>
          <p:cNvSpPr/>
          <p:nvPr/>
        </p:nvSpPr>
        <p:spPr>
          <a:xfrm>
            <a:off x="4658175" y="3303107"/>
            <a:ext cx="2085300" cy="523200"/>
          </a:xfrm>
          <a:prstGeom prst="roundRect">
            <a:avLst>
              <a:gd fmla="val 26895" name="adj"/>
            </a:avLst>
          </a:prstGeom>
          <a:solidFill>
            <a:schemeClr val="accent1"/>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Medium"/>
              <a:ea typeface="Plus Jakarta Sans Medium"/>
              <a:cs typeface="Plus Jakarta Sans Medium"/>
              <a:sym typeface="Plus Jakarta Sans Medium"/>
            </a:endParaRPr>
          </a:p>
        </p:txBody>
      </p:sp>
      <p:sp>
        <p:nvSpPr>
          <p:cNvPr id="453" name="Google Shape;453;p64"/>
          <p:cNvSpPr/>
          <p:nvPr/>
        </p:nvSpPr>
        <p:spPr>
          <a:xfrm>
            <a:off x="257175" y="2726432"/>
            <a:ext cx="523200" cy="523200"/>
          </a:xfrm>
          <a:prstGeom prst="roundRect">
            <a:avLst>
              <a:gd fmla="val 22998"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1</a:t>
            </a:r>
            <a:endParaRPr sz="1800">
              <a:solidFill>
                <a:schemeClr val="lt1"/>
              </a:solidFill>
              <a:latin typeface="Plus Jakarta Sans Medium"/>
              <a:ea typeface="Plus Jakarta Sans Medium"/>
              <a:cs typeface="Plus Jakarta Sans Medium"/>
              <a:sym typeface="Plus Jakarta Sans Medium"/>
            </a:endParaRPr>
          </a:p>
        </p:txBody>
      </p:sp>
      <p:sp>
        <p:nvSpPr>
          <p:cNvPr id="454" name="Google Shape;454;p64"/>
          <p:cNvSpPr/>
          <p:nvPr/>
        </p:nvSpPr>
        <p:spPr>
          <a:xfrm>
            <a:off x="2457675" y="2726432"/>
            <a:ext cx="523200" cy="523200"/>
          </a:xfrm>
          <a:prstGeom prst="roundRect">
            <a:avLst>
              <a:gd fmla="val 22998"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2</a:t>
            </a:r>
            <a:endParaRPr sz="1800">
              <a:solidFill>
                <a:schemeClr val="lt1"/>
              </a:solidFill>
              <a:latin typeface="Plus Jakarta Sans Medium"/>
              <a:ea typeface="Plus Jakarta Sans Medium"/>
              <a:cs typeface="Plus Jakarta Sans Medium"/>
              <a:sym typeface="Plus Jakarta Sans Medium"/>
            </a:endParaRPr>
          </a:p>
        </p:txBody>
      </p:sp>
      <p:sp>
        <p:nvSpPr>
          <p:cNvPr id="455" name="Google Shape;455;p64"/>
          <p:cNvSpPr/>
          <p:nvPr/>
        </p:nvSpPr>
        <p:spPr>
          <a:xfrm>
            <a:off x="4658175" y="2726432"/>
            <a:ext cx="523200" cy="523200"/>
          </a:xfrm>
          <a:prstGeom prst="roundRect">
            <a:avLst>
              <a:gd fmla="val 22998"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3</a:t>
            </a:r>
            <a:endParaRPr sz="1800">
              <a:solidFill>
                <a:schemeClr val="lt1"/>
              </a:solidFill>
              <a:latin typeface="Plus Jakarta Sans Medium"/>
              <a:ea typeface="Plus Jakarta Sans Medium"/>
              <a:cs typeface="Plus Jakarta Sans Medium"/>
              <a:sym typeface="Plus Jakarta Sans Medium"/>
            </a:endParaRPr>
          </a:p>
        </p:txBody>
      </p:sp>
      <p:sp>
        <p:nvSpPr>
          <p:cNvPr id="456" name="Google Shape;456;p64"/>
          <p:cNvSpPr txBox="1"/>
          <p:nvPr>
            <p:ph idx="5" type="subTitle"/>
          </p:nvPr>
        </p:nvSpPr>
        <p:spPr>
          <a:xfrm>
            <a:off x="410525" y="3440857"/>
            <a:ext cx="18549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Activity name</a:t>
            </a:r>
            <a:endParaRPr/>
          </a:p>
        </p:txBody>
      </p:sp>
      <p:sp>
        <p:nvSpPr>
          <p:cNvPr id="457" name="Google Shape;457;p64"/>
          <p:cNvSpPr txBox="1"/>
          <p:nvPr>
            <p:ph idx="6" type="subTitle"/>
          </p:nvPr>
        </p:nvSpPr>
        <p:spPr>
          <a:xfrm>
            <a:off x="2602575" y="3440857"/>
            <a:ext cx="18549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Activity name</a:t>
            </a:r>
            <a:endParaRPr/>
          </a:p>
        </p:txBody>
      </p:sp>
      <p:sp>
        <p:nvSpPr>
          <p:cNvPr id="458" name="Google Shape;458;p64"/>
          <p:cNvSpPr txBox="1"/>
          <p:nvPr>
            <p:ph idx="7" type="subTitle"/>
          </p:nvPr>
        </p:nvSpPr>
        <p:spPr>
          <a:xfrm>
            <a:off x="4835113" y="3440857"/>
            <a:ext cx="18228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Activity name</a:t>
            </a:r>
            <a:endParaRPr/>
          </a:p>
        </p:txBody>
      </p:sp>
      <p:sp>
        <p:nvSpPr>
          <p:cNvPr id="459" name="Google Shape;459;p64"/>
          <p:cNvSpPr/>
          <p:nvPr/>
        </p:nvSpPr>
        <p:spPr>
          <a:xfrm>
            <a:off x="257175" y="3303107"/>
            <a:ext cx="2085300" cy="523200"/>
          </a:xfrm>
          <a:prstGeom prst="roundRect">
            <a:avLst>
              <a:gd fmla="val 26895" name="adj"/>
            </a:avLst>
          </a:prstGeom>
          <a:solidFill>
            <a:schemeClr val="accent5"/>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a:ea typeface="Plus Jakarta Sans"/>
              <a:cs typeface="Plus Jakarta Sans"/>
              <a:sym typeface="Plus Jakarta Sans"/>
            </a:endParaRPr>
          </a:p>
        </p:txBody>
      </p:sp>
      <p:sp>
        <p:nvSpPr>
          <p:cNvPr id="460" name="Google Shape;460;p64"/>
          <p:cNvSpPr/>
          <p:nvPr/>
        </p:nvSpPr>
        <p:spPr>
          <a:xfrm>
            <a:off x="2457675" y="3303107"/>
            <a:ext cx="2085300" cy="523200"/>
          </a:xfrm>
          <a:prstGeom prst="roundRect">
            <a:avLst>
              <a:gd fmla="val 26895" name="adj"/>
            </a:avLst>
          </a:prstGeom>
          <a:solidFill>
            <a:schemeClr val="dk2"/>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Medium"/>
              <a:ea typeface="Plus Jakarta Sans Medium"/>
              <a:cs typeface="Plus Jakarta Sans Medium"/>
              <a:sym typeface="Plus Jakarta Sans Medium"/>
            </a:endParaRPr>
          </a:p>
        </p:txBody>
      </p:sp>
      <p:sp>
        <p:nvSpPr>
          <p:cNvPr id="461" name="Google Shape;461;p64"/>
          <p:cNvSpPr/>
          <p:nvPr/>
        </p:nvSpPr>
        <p:spPr>
          <a:xfrm>
            <a:off x="4658175" y="3303107"/>
            <a:ext cx="2085300" cy="523200"/>
          </a:xfrm>
          <a:prstGeom prst="roundRect">
            <a:avLst>
              <a:gd fmla="val 26895" name="adj"/>
            </a:avLst>
          </a:prstGeom>
          <a:solidFill>
            <a:schemeClr val="accent1"/>
          </a:solidFill>
          <a:ln>
            <a:noFill/>
          </a:ln>
        </p:spPr>
        <p:txBody>
          <a:bodyPr anchorCtr="0" anchor="ctr" bIns="91425" lIns="164575" spcFirstLastPara="1" rIns="91425" wrap="square" tIns="91425">
            <a:noAutofit/>
          </a:bodyPr>
          <a:lstStyle/>
          <a:p>
            <a:pPr indent="0" lvl="0" marL="0" rtl="0" algn="l">
              <a:spcBef>
                <a:spcPts val="0"/>
              </a:spcBef>
              <a:spcAft>
                <a:spcPts val="0"/>
              </a:spcAft>
              <a:buNone/>
            </a:pPr>
            <a:r>
              <a:t/>
            </a:r>
            <a:endParaRPr sz="1200">
              <a:solidFill>
                <a:schemeClr val="lt1"/>
              </a:solidFill>
              <a:latin typeface="Plus Jakarta Sans Medium"/>
              <a:ea typeface="Plus Jakarta Sans Medium"/>
              <a:cs typeface="Plus Jakarta Sans Medium"/>
              <a:sym typeface="Plus Jakarta Sans Medium"/>
            </a:endParaRPr>
          </a:p>
        </p:txBody>
      </p:sp>
      <p:sp>
        <p:nvSpPr>
          <p:cNvPr id="462" name="Google Shape;462;p64"/>
          <p:cNvSpPr/>
          <p:nvPr/>
        </p:nvSpPr>
        <p:spPr>
          <a:xfrm>
            <a:off x="257175" y="2726432"/>
            <a:ext cx="523200" cy="523200"/>
          </a:xfrm>
          <a:prstGeom prst="roundRect">
            <a:avLst>
              <a:gd fmla="val 22998"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9</a:t>
            </a:r>
            <a:endParaRPr sz="1800">
              <a:solidFill>
                <a:schemeClr val="lt1"/>
              </a:solidFill>
              <a:latin typeface="Plus Jakarta Sans Medium"/>
              <a:ea typeface="Plus Jakarta Sans Medium"/>
              <a:cs typeface="Plus Jakarta Sans Medium"/>
              <a:sym typeface="Plus Jakarta Sans Medium"/>
            </a:endParaRPr>
          </a:p>
        </p:txBody>
      </p:sp>
      <p:sp>
        <p:nvSpPr>
          <p:cNvPr id="463" name="Google Shape;463;p64"/>
          <p:cNvSpPr/>
          <p:nvPr/>
        </p:nvSpPr>
        <p:spPr>
          <a:xfrm>
            <a:off x="2457675" y="2726432"/>
            <a:ext cx="523200" cy="523200"/>
          </a:xfrm>
          <a:prstGeom prst="roundRect">
            <a:avLst>
              <a:gd fmla="val 22998"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10</a:t>
            </a:r>
            <a:endParaRPr sz="1800">
              <a:solidFill>
                <a:schemeClr val="lt1"/>
              </a:solidFill>
              <a:latin typeface="Plus Jakarta Sans Medium"/>
              <a:ea typeface="Plus Jakarta Sans Medium"/>
              <a:cs typeface="Plus Jakarta Sans Medium"/>
              <a:sym typeface="Plus Jakarta Sans Medium"/>
            </a:endParaRPr>
          </a:p>
        </p:txBody>
      </p:sp>
      <p:sp>
        <p:nvSpPr>
          <p:cNvPr id="464" name="Google Shape;464;p64"/>
          <p:cNvSpPr/>
          <p:nvPr/>
        </p:nvSpPr>
        <p:spPr>
          <a:xfrm>
            <a:off x="4658175" y="2726432"/>
            <a:ext cx="523200" cy="523200"/>
          </a:xfrm>
          <a:prstGeom prst="roundRect">
            <a:avLst>
              <a:gd fmla="val 22998"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Plus Jakarta Sans Medium"/>
                <a:ea typeface="Plus Jakarta Sans Medium"/>
                <a:cs typeface="Plus Jakarta Sans Medium"/>
                <a:sym typeface="Plus Jakarta Sans Medium"/>
              </a:rPr>
              <a:t>11</a:t>
            </a:r>
            <a:endParaRPr sz="1800">
              <a:solidFill>
                <a:schemeClr val="lt1"/>
              </a:solidFill>
              <a:latin typeface="Plus Jakarta Sans Medium"/>
              <a:ea typeface="Plus Jakarta Sans Medium"/>
              <a:cs typeface="Plus Jakarta Sans Medium"/>
              <a:sym typeface="Plus Jakarta Sans Medium"/>
            </a:endParaRPr>
          </a:p>
        </p:txBody>
      </p:sp>
      <p:sp>
        <p:nvSpPr>
          <p:cNvPr id="465" name="Google Shape;465;p64"/>
          <p:cNvSpPr txBox="1"/>
          <p:nvPr>
            <p:ph idx="5" type="subTitle"/>
          </p:nvPr>
        </p:nvSpPr>
        <p:spPr>
          <a:xfrm>
            <a:off x="410525" y="3440857"/>
            <a:ext cx="18549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Building materials</a:t>
            </a:r>
            <a:endParaRPr/>
          </a:p>
        </p:txBody>
      </p:sp>
      <p:sp>
        <p:nvSpPr>
          <p:cNvPr id="466" name="Google Shape;466;p64"/>
          <p:cNvSpPr txBox="1"/>
          <p:nvPr>
            <p:ph idx="6" type="subTitle"/>
          </p:nvPr>
        </p:nvSpPr>
        <p:spPr>
          <a:xfrm>
            <a:off x="2602575" y="3440857"/>
            <a:ext cx="18549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Scavenger hunts</a:t>
            </a:r>
            <a:endParaRPr/>
          </a:p>
        </p:txBody>
      </p:sp>
      <p:sp>
        <p:nvSpPr>
          <p:cNvPr id="467" name="Google Shape;467;p64"/>
          <p:cNvSpPr txBox="1"/>
          <p:nvPr>
            <p:ph idx="7" type="subTitle"/>
          </p:nvPr>
        </p:nvSpPr>
        <p:spPr>
          <a:xfrm>
            <a:off x="4835113" y="3440857"/>
            <a:ext cx="1822800" cy="314100"/>
          </a:xfrm>
          <a:prstGeom prst="rect">
            <a:avLst/>
          </a:prstGeom>
        </p:spPr>
        <p:txBody>
          <a:bodyPr anchorCtr="0" anchor="ctr" bIns="91425" lIns="0" spcFirstLastPara="1" rIns="91425" wrap="square" tIns="0">
            <a:noAutofit/>
          </a:bodyPr>
          <a:lstStyle/>
          <a:p>
            <a:pPr indent="0" lvl="0" marL="0" rtl="0" algn="l">
              <a:spcBef>
                <a:spcPts val="0"/>
              </a:spcBef>
              <a:spcAft>
                <a:spcPts val="0"/>
              </a:spcAft>
              <a:buNone/>
            </a:pPr>
            <a:r>
              <a:rPr lang="en"/>
              <a:t>Readers Advisory engagement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5"/>
          <p:cNvSpPr txBox="1"/>
          <p:nvPr>
            <p:ph type="title"/>
          </p:nvPr>
        </p:nvSpPr>
        <p:spPr>
          <a:xfrm>
            <a:off x="228600" y="228600"/>
            <a:ext cx="4263000" cy="1108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An invitation to contribute…</a:t>
            </a:r>
            <a:endParaRPr/>
          </a:p>
        </p:txBody>
      </p:sp>
      <p:sp>
        <p:nvSpPr>
          <p:cNvPr id="473" name="Google Shape;473;p65"/>
          <p:cNvSpPr txBox="1"/>
          <p:nvPr>
            <p:ph idx="4294967295" type="subTitle"/>
          </p:nvPr>
        </p:nvSpPr>
        <p:spPr>
          <a:xfrm>
            <a:off x="4777075" y="3229775"/>
            <a:ext cx="4068600" cy="12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Our CBCPL conversation wall!</a:t>
            </a:r>
            <a:endParaRPr b="1" sz="1500"/>
          </a:p>
          <a:p>
            <a:pPr indent="0" lvl="0" marL="0" rtl="0" algn="l">
              <a:spcBef>
                <a:spcPts val="0"/>
              </a:spcBef>
              <a:spcAft>
                <a:spcPts val="0"/>
              </a:spcAft>
              <a:buNone/>
            </a:pPr>
            <a:r>
              <a:t/>
            </a:r>
            <a:endParaRPr b="1" sz="1500"/>
          </a:p>
          <a:p>
            <a:pPr indent="0" lvl="0" marL="0" rtl="0" algn="l">
              <a:lnSpc>
                <a:spcPct val="115000"/>
              </a:lnSpc>
              <a:spcBef>
                <a:spcPts val="0"/>
              </a:spcBef>
              <a:spcAft>
                <a:spcPts val="0"/>
              </a:spcAft>
              <a:buNone/>
            </a:pPr>
            <a:r>
              <a:rPr b="1" i="1" lang="en" sz="1500"/>
              <a:t>We invite little friends to add a name or picture to our wall. Here is January’s “toast the New Year” wall of good wishes!</a:t>
            </a:r>
            <a:endParaRPr b="1" i="1" sz="1500"/>
          </a:p>
        </p:txBody>
      </p:sp>
      <p:grpSp>
        <p:nvGrpSpPr>
          <p:cNvPr id="474" name="Google Shape;474;p65"/>
          <p:cNvGrpSpPr/>
          <p:nvPr/>
        </p:nvGrpSpPr>
        <p:grpSpPr>
          <a:xfrm>
            <a:off x="228589" y="3813025"/>
            <a:ext cx="934500" cy="934500"/>
            <a:chOff x="1282450" y="3440775"/>
            <a:chExt cx="934500" cy="934500"/>
          </a:xfrm>
        </p:grpSpPr>
        <p:sp>
          <p:nvSpPr>
            <p:cNvPr descr="A shape representing a clock." id="475" name="Google Shape;475;p65"/>
            <p:cNvSpPr/>
            <p:nvPr/>
          </p:nvSpPr>
          <p:spPr>
            <a:xfrm>
              <a:off x="1282450" y="3440775"/>
              <a:ext cx="934500" cy="934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76" name="Google Shape;476;p65"/>
            <p:cNvSpPr txBox="1"/>
            <p:nvPr/>
          </p:nvSpPr>
          <p:spPr>
            <a:xfrm>
              <a:off x="1363150" y="3723375"/>
              <a:ext cx="773100" cy="4617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en" sz="1500">
                  <a:solidFill>
                    <a:schemeClr val="accent5"/>
                  </a:solidFill>
                  <a:latin typeface="Plus Jakarta Sans SemiBold"/>
                  <a:ea typeface="Plus Jakarta Sans SemiBold"/>
                  <a:cs typeface="Plus Jakarta Sans SemiBold"/>
                  <a:sym typeface="Plus Jakarta Sans SemiBold"/>
                </a:rPr>
                <a:t>95% Passive</a:t>
              </a:r>
              <a:endParaRPr sz="1500">
                <a:solidFill>
                  <a:schemeClr val="accent5"/>
                </a:solidFill>
                <a:latin typeface="Plus Jakarta Sans SemiBold"/>
                <a:ea typeface="Plus Jakarta Sans SemiBold"/>
                <a:cs typeface="Plus Jakarta Sans SemiBold"/>
                <a:sym typeface="Plus Jakarta Sans SemiBold"/>
              </a:endParaRPr>
            </a:p>
          </p:txBody>
        </p:sp>
        <p:sp>
          <p:nvSpPr>
            <p:cNvPr id="477" name="Google Shape;477;p65"/>
            <p:cNvSpPr/>
            <p:nvPr/>
          </p:nvSpPr>
          <p:spPr>
            <a:xfrm>
              <a:off x="1713550" y="3511075"/>
              <a:ext cx="72300" cy="72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78" name="Google Shape;478;p65"/>
            <p:cNvSpPr/>
            <p:nvPr/>
          </p:nvSpPr>
          <p:spPr>
            <a:xfrm>
              <a:off x="1713550" y="4232675"/>
              <a:ext cx="72300" cy="72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79" name="Google Shape;479;p65"/>
            <p:cNvSpPr/>
            <p:nvPr/>
          </p:nvSpPr>
          <p:spPr>
            <a:xfrm rot="5400000">
              <a:off x="2074350" y="3871875"/>
              <a:ext cx="72300" cy="72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sp>
          <p:nvSpPr>
            <p:cNvPr id="480" name="Google Shape;480;p65"/>
            <p:cNvSpPr/>
            <p:nvPr/>
          </p:nvSpPr>
          <p:spPr>
            <a:xfrm rot="5400000">
              <a:off x="1352750" y="3871875"/>
              <a:ext cx="72300" cy="72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lus Jakarta Sans"/>
                <a:ea typeface="Plus Jakarta Sans"/>
                <a:cs typeface="Plus Jakarta Sans"/>
                <a:sym typeface="Plus Jakarta Sans"/>
              </a:endParaRPr>
            </a:p>
          </p:txBody>
        </p:sp>
      </p:grpSp>
      <p:pic>
        <p:nvPicPr>
          <p:cNvPr id="481" name="Google Shape;481;p65" title="Toast the New Year! .jpeg"/>
          <p:cNvPicPr preferRelativeResize="0"/>
          <p:nvPr/>
        </p:nvPicPr>
        <p:blipFill>
          <a:blip r:embed="rId3">
            <a:alphaModFix/>
          </a:blip>
          <a:stretch>
            <a:fillRect/>
          </a:stretch>
        </p:blipFill>
        <p:spPr>
          <a:xfrm rot="-291431">
            <a:off x="888699" y="1349350"/>
            <a:ext cx="1730332" cy="2307098"/>
          </a:xfrm>
          <a:prstGeom prst="rect">
            <a:avLst/>
          </a:prstGeom>
          <a:noFill/>
          <a:ln>
            <a:noFill/>
          </a:ln>
        </p:spPr>
      </p:pic>
      <p:pic>
        <p:nvPicPr>
          <p:cNvPr id="482" name="Google Shape;482;p65" title="Jennifer &amp; Abbie .jpg"/>
          <p:cNvPicPr preferRelativeResize="0"/>
          <p:nvPr/>
        </p:nvPicPr>
        <p:blipFill rotWithShape="1">
          <a:blip r:embed="rId4">
            <a:alphaModFix/>
          </a:blip>
          <a:srcRect b="0" l="6434" r="10867" t="9387"/>
          <a:stretch/>
        </p:blipFill>
        <p:spPr>
          <a:xfrm>
            <a:off x="5103525" y="228600"/>
            <a:ext cx="3415700" cy="2806798"/>
          </a:xfrm>
          <a:prstGeom prst="rect">
            <a:avLst/>
          </a:prstGeom>
          <a:noFill/>
          <a:ln>
            <a:noFill/>
          </a:ln>
        </p:spPr>
      </p:pic>
      <p:pic>
        <p:nvPicPr>
          <p:cNvPr id="483" name="Google Shape;483;p65" title="TOAST.jpeg"/>
          <p:cNvPicPr preferRelativeResize="0"/>
          <p:nvPr/>
        </p:nvPicPr>
        <p:blipFill>
          <a:blip r:embed="rId5">
            <a:alphaModFix/>
          </a:blip>
          <a:stretch>
            <a:fillRect/>
          </a:stretch>
        </p:blipFill>
        <p:spPr>
          <a:xfrm rot="481638">
            <a:off x="3067276" y="2181601"/>
            <a:ext cx="1546864" cy="206246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orkshop Facilitation">
  <a:themeElements>
    <a:clrScheme name="Simple Light">
      <a:dk1>
        <a:srgbClr val="10100F"/>
      </a:dk1>
      <a:lt1>
        <a:srgbClr val="F8F3EC"/>
      </a:lt1>
      <a:dk2>
        <a:srgbClr val="810100"/>
      </a:dk2>
      <a:lt2>
        <a:srgbClr val="F8F3EC"/>
      </a:lt2>
      <a:accent1>
        <a:srgbClr val="B82D2D"/>
      </a:accent1>
      <a:accent2>
        <a:srgbClr val="FB6058"/>
      </a:accent2>
      <a:accent3>
        <a:srgbClr val="FFD979"/>
      </a:accent3>
      <a:accent4>
        <a:srgbClr val="FFADA8"/>
      </a:accent4>
      <a:accent5>
        <a:srgbClr val="570100"/>
      </a:accent5>
      <a:accent6>
        <a:srgbClr val="303030"/>
      </a:accent6>
      <a:hlink>
        <a:srgbClr val="FC6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