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ji2PPW2mqpHVAUZMCr6L6dhLvd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slide" Target="slides/slide2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 name="Google Shape;6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5" name="Google Shape;13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2" name="Google Shape;152;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0" name="Google Shape;160;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6" name="Google Shape;176;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d55faeed0c_1_1:notes"/>
          <p:cNvSpPr txBox="1"/>
          <p:nvPr>
            <p:ph idx="1" type="body"/>
          </p:nvPr>
        </p:nvSpPr>
        <p:spPr>
          <a:xfrm>
            <a:off x="685801" y="4400550"/>
            <a:ext cx="5486400" cy="3600600"/>
          </a:xfrm>
          <a:prstGeom prst="rect">
            <a:avLst/>
          </a:prstGeom>
          <a:noFill/>
          <a:ln>
            <a:noFill/>
          </a:ln>
        </p:spPr>
        <p:txBody>
          <a:bodyPr anchorCtr="0" anchor="t" bIns="45525" lIns="91075" spcFirstLastPara="1" rIns="91075" wrap="square" tIns="45525">
            <a:noAutofit/>
          </a:bodyPr>
          <a:lstStyle/>
          <a:p>
            <a:pPr indent="0" lvl="0" marL="0" rtl="0" algn="l">
              <a:lnSpc>
                <a:spcPct val="100000"/>
              </a:lnSpc>
              <a:spcBef>
                <a:spcPts val="0"/>
              </a:spcBef>
              <a:spcAft>
                <a:spcPts val="0"/>
              </a:spcAft>
              <a:buSzPts val="1300"/>
              <a:buNone/>
            </a:pPr>
            <a:r>
              <a:t/>
            </a:r>
            <a:endParaRPr/>
          </a:p>
        </p:txBody>
      </p:sp>
      <p:sp>
        <p:nvSpPr>
          <p:cNvPr id="184" name="Google Shape;184;g3d55faeed0c_1_1:notes"/>
          <p:cNvSpPr/>
          <p:nvPr>
            <p:ph idx="2" type="sldImg"/>
          </p:nvPr>
        </p:nvSpPr>
        <p:spPr>
          <a:xfrm>
            <a:off x="727770" y="1141489"/>
            <a:ext cx="5402400" cy="3087300"/>
          </a:xfrm>
          <a:custGeom>
            <a:rect b="b" l="l" r="r" t="t"/>
            <a:pathLst>
              <a:path extrusionOk="0" h="120000" w="120000">
                <a:moveTo>
                  <a:pt x="0" y="0"/>
                </a:moveTo>
                <a:lnTo>
                  <a:pt x="120000" y="0"/>
                </a:lnTo>
                <a:lnTo>
                  <a:pt x="120000" y="120000"/>
                </a:lnTo>
                <a:lnTo>
                  <a:pt x="0" y="120000"/>
                </a:lnTo>
                <a:close/>
              </a:path>
            </a:pathLst>
          </a:custGeom>
          <a:noFill/>
          <a:ln cap="flat" cmpd="sng" w="1197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d55faeed0c_1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3d55faeed0c_1_1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d55faeed0c_0_110:notes"/>
          <p:cNvSpPr/>
          <p:nvPr>
            <p:ph idx="2" type="sldImg"/>
          </p:nvPr>
        </p:nvSpPr>
        <p:spPr>
          <a:xfrm>
            <a:off x="729258" y="1143000"/>
            <a:ext cx="5399400" cy="3085800"/>
          </a:xfrm>
          <a:custGeom>
            <a:rect b="b" l="l" r="r" t="t"/>
            <a:pathLst>
              <a:path extrusionOk="0" h="120000" w="120000">
                <a:moveTo>
                  <a:pt x="0" y="0"/>
                </a:moveTo>
                <a:lnTo>
                  <a:pt x="120000" y="0"/>
                </a:lnTo>
                <a:lnTo>
                  <a:pt x="120000" y="120000"/>
                </a:lnTo>
                <a:lnTo>
                  <a:pt x="0" y="120000"/>
                </a:lnTo>
                <a:close/>
              </a:path>
            </a:pathLst>
          </a:custGeom>
          <a:noFill/>
          <a:ln cap="flat" cmpd="sng" w="11975">
            <a:solidFill>
              <a:srgbClr val="000000"/>
            </a:solidFill>
            <a:prstDash val="solid"/>
            <a:round/>
            <a:headEnd len="sm" w="sm" type="none"/>
            <a:tailEnd len="sm" w="sm" type="none"/>
          </a:ln>
        </p:spPr>
      </p:sp>
      <p:sp>
        <p:nvSpPr>
          <p:cNvPr id="250" name="Google Shape;250;g3d55faeed0c_0_110:notes"/>
          <p:cNvSpPr txBox="1"/>
          <p:nvPr>
            <p:ph idx="1" type="body"/>
          </p:nvPr>
        </p:nvSpPr>
        <p:spPr>
          <a:xfrm>
            <a:off x="685800" y="4400550"/>
            <a:ext cx="5486400" cy="3600600"/>
          </a:xfrm>
          <a:prstGeom prst="rect">
            <a:avLst/>
          </a:prstGeom>
          <a:noFill/>
          <a:ln>
            <a:noFill/>
          </a:ln>
        </p:spPr>
        <p:txBody>
          <a:bodyPr anchorCtr="0" anchor="t" bIns="45525" lIns="91050" spcFirstLastPara="1" rIns="91050" wrap="square" tIns="45525">
            <a:noAutofit/>
          </a:bodyPr>
          <a:lstStyle/>
          <a:p>
            <a:pPr indent="0" lvl="0" marL="0" rtl="0" algn="l">
              <a:lnSpc>
                <a:spcPct val="100000"/>
              </a:lnSpc>
              <a:spcBef>
                <a:spcPts val="0"/>
              </a:spcBef>
              <a:spcAft>
                <a:spcPts val="0"/>
              </a:spcAft>
              <a:buClr>
                <a:schemeClr val="dk1"/>
              </a:buClr>
              <a:buSzPts val="1300"/>
              <a:buNone/>
            </a:pPr>
            <a:r>
              <a:rPr lang="en-US" sz="1300">
                <a:latin typeface="Calibri"/>
                <a:ea typeface="Calibri"/>
                <a:cs typeface="Calibri"/>
                <a:sym typeface="Calibri"/>
              </a:rPr>
              <a:t>It has resources grouped into six categories: homework help, state history, ebooks, games, look it up, and coding club. </a:t>
            </a:r>
            <a:endParaRPr/>
          </a:p>
          <a:p>
            <a:pPr indent="-215900" lvl="0" marL="431800" marR="0" rtl="0" algn="l">
              <a:lnSpc>
                <a:spcPct val="100000"/>
              </a:lnSpc>
              <a:spcBef>
                <a:spcPts val="0"/>
              </a:spcBef>
              <a:spcAft>
                <a:spcPts val="0"/>
              </a:spcAft>
              <a:buClr>
                <a:srgbClr val="000000"/>
              </a:buClr>
              <a:buSzPts val="1300"/>
              <a:buFont typeface="Arial"/>
              <a:buNone/>
            </a:pPr>
            <a:r>
              <a:t/>
            </a:r>
            <a:endParaRPr/>
          </a:p>
        </p:txBody>
      </p:sp>
      <p:sp>
        <p:nvSpPr>
          <p:cNvPr id="251" name="Google Shape;251;g3d55faeed0c_0_110:notes"/>
          <p:cNvSpPr txBox="1"/>
          <p:nvPr>
            <p:ph idx="12" type="sldNum"/>
          </p:nvPr>
        </p:nvSpPr>
        <p:spPr>
          <a:xfrm>
            <a:off x="3884613" y="8685213"/>
            <a:ext cx="2971800" cy="459000"/>
          </a:xfrm>
          <a:prstGeom prst="rect">
            <a:avLst/>
          </a:prstGeom>
          <a:noFill/>
          <a:ln>
            <a:noFill/>
          </a:ln>
        </p:spPr>
        <p:txBody>
          <a:bodyPr anchorCtr="0" anchor="b" bIns="45525" lIns="91050" spcFirstLastPara="1" rIns="91050" wrap="square" tIns="45525">
            <a:noAutofit/>
          </a:bodyPr>
          <a:lstStyle/>
          <a:p>
            <a:pPr indent="0" lvl="0" marL="0" rtl="0" algn="l">
              <a:lnSpc>
                <a:spcPct val="100000"/>
              </a:lnSpc>
              <a:spcBef>
                <a:spcPts val="0"/>
              </a:spcBef>
              <a:spcAft>
                <a:spcPts val="0"/>
              </a:spcAft>
              <a:buSzPts val="1400"/>
              <a:buNone/>
            </a:pPr>
            <a:fld id="{00000000-1234-1234-1234-123412341234}" type="slidenum">
              <a:rPr lang="en-US" sz="1400"/>
              <a:t>‹#›</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d55faeed0c_0_120:notes"/>
          <p:cNvSpPr/>
          <p:nvPr>
            <p:ph idx="2" type="sldImg"/>
          </p:nvPr>
        </p:nvSpPr>
        <p:spPr>
          <a:xfrm>
            <a:off x="701915" y="1142611"/>
            <a:ext cx="5454300" cy="3086700"/>
          </a:xfrm>
          <a:custGeom>
            <a:rect b="b" l="l" r="r" t="t"/>
            <a:pathLst>
              <a:path extrusionOk="0" h="120000" w="120000">
                <a:moveTo>
                  <a:pt x="0" y="0"/>
                </a:moveTo>
                <a:lnTo>
                  <a:pt x="120000" y="0"/>
                </a:lnTo>
                <a:lnTo>
                  <a:pt x="120000" y="120000"/>
                </a:lnTo>
                <a:lnTo>
                  <a:pt x="0" y="120000"/>
                </a:lnTo>
                <a:close/>
              </a:path>
            </a:pathLst>
          </a:custGeom>
          <a:noFill/>
          <a:ln cap="flat" cmpd="sng" w="12425">
            <a:solidFill>
              <a:srgbClr val="000000"/>
            </a:solidFill>
            <a:prstDash val="solid"/>
            <a:round/>
            <a:headEnd len="sm" w="sm" type="none"/>
            <a:tailEnd len="sm" w="sm" type="none"/>
          </a:ln>
        </p:spPr>
      </p:sp>
      <p:sp>
        <p:nvSpPr>
          <p:cNvPr id="261" name="Google Shape;261;g3d55faeed0c_0_120:notes"/>
          <p:cNvSpPr txBox="1"/>
          <p:nvPr>
            <p:ph idx="1" type="body"/>
          </p:nvPr>
        </p:nvSpPr>
        <p:spPr>
          <a:xfrm>
            <a:off x="685800" y="4400550"/>
            <a:ext cx="5486400" cy="3600300"/>
          </a:xfrm>
          <a:prstGeom prst="rect">
            <a:avLst/>
          </a:prstGeom>
          <a:noFill/>
          <a:ln>
            <a:noFill/>
          </a:ln>
        </p:spPr>
        <p:txBody>
          <a:bodyPr anchorCtr="0" anchor="t" bIns="45625" lIns="91275" spcFirstLastPara="1" rIns="91275" wrap="square" tIns="45625">
            <a:noAutofit/>
          </a:bodyPr>
          <a:lstStyle/>
          <a:p>
            <a:pPr indent="0" lvl="0" marL="0" rtl="0" algn="l">
              <a:lnSpc>
                <a:spcPct val="100000"/>
              </a:lnSpc>
              <a:spcBef>
                <a:spcPts val="0"/>
              </a:spcBef>
              <a:spcAft>
                <a:spcPts val="0"/>
              </a:spcAft>
              <a:buClr>
                <a:schemeClr val="dk1"/>
              </a:buClr>
              <a:buSzPts val="1200"/>
              <a:buNone/>
            </a:pPr>
            <a:r>
              <a:rPr lang="en-US" sz="1300"/>
              <a:t>It has resources grouped into six categories: homework help, state history, ebooks, games, look it up, and coding club. </a:t>
            </a:r>
            <a:endParaRPr/>
          </a:p>
          <a:p>
            <a:pPr indent="0" lvl="0" marL="0" rtl="0" algn="l">
              <a:lnSpc>
                <a:spcPct val="100000"/>
              </a:lnSpc>
              <a:spcBef>
                <a:spcPts val="0"/>
              </a:spcBef>
              <a:spcAft>
                <a:spcPts val="0"/>
              </a:spcAft>
              <a:buSzPts val="1400"/>
              <a:buNone/>
            </a:pPr>
            <a:r>
              <a:t/>
            </a:r>
            <a:endParaRPr/>
          </a:p>
        </p:txBody>
      </p:sp>
      <p:sp>
        <p:nvSpPr>
          <p:cNvPr id="262" name="Google Shape;262;g3d55faeed0c_0_120:notes"/>
          <p:cNvSpPr txBox="1"/>
          <p:nvPr>
            <p:ph idx="12" type="sldNum"/>
          </p:nvPr>
        </p:nvSpPr>
        <p:spPr>
          <a:xfrm>
            <a:off x="3884613" y="8685213"/>
            <a:ext cx="2971800" cy="458700"/>
          </a:xfrm>
          <a:prstGeom prst="rect">
            <a:avLst/>
          </a:prstGeom>
          <a:noFill/>
          <a:ln>
            <a:noFill/>
          </a:ln>
        </p:spPr>
        <p:txBody>
          <a:bodyPr anchorCtr="0" anchor="b" bIns="45625" lIns="91275" spcFirstLastPara="1" rIns="91275" wrap="square" tIns="45625">
            <a:noAutofit/>
          </a:bodyPr>
          <a:lstStyle/>
          <a:p>
            <a:pPr indent="0" lvl="0" marL="0" rtl="0" algn="r">
              <a:lnSpc>
                <a:spcPct val="100000"/>
              </a:lnSpc>
              <a:spcBef>
                <a:spcPts val="0"/>
              </a:spcBef>
              <a:spcAft>
                <a:spcPts val="0"/>
              </a:spcAft>
              <a:buSzPts val="1400"/>
              <a:buNone/>
            </a:pPr>
            <a:fld id="{00000000-1234-1234-1234-123412341234}" type="slidenum">
              <a:rPr lang="en-US" sz="1400"/>
              <a:t>‹#›</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 name="Google Shape;7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0e5114884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2" name="Google Shape;272;g20e5114884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d55faeed0c_0_266:notes"/>
          <p:cNvSpPr/>
          <p:nvPr>
            <p:ph idx="2" type="sldImg"/>
          </p:nvPr>
        </p:nvSpPr>
        <p:spPr>
          <a:xfrm>
            <a:off x="701915" y="1142611"/>
            <a:ext cx="5454300" cy="3086700"/>
          </a:xfrm>
          <a:custGeom>
            <a:rect b="b" l="l" r="r" t="t"/>
            <a:pathLst>
              <a:path extrusionOk="0" h="120000" w="120000">
                <a:moveTo>
                  <a:pt x="0" y="0"/>
                </a:moveTo>
                <a:lnTo>
                  <a:pt x="120000" y="0"/>
                </a:lnTo>
                <a:lnTo>
                  <a:pt x="120000" y="120000"/>
                </a:lnTo>
                <a:lnTo>
                  <a:pt x="0" y="120000"/>
                </a:lnTo>
                <a:close/>
              </a:path>
            </a:pathLst>
          </a:custGeom>
          <a:noFill/>
          <a:ln cap="flat" cmpd="sng" w="12425">
            <a:solidFill>
              <a:srgbClr val="000000"/>
            </a:solidFill>
            <a:prstDash val="solid"/>
            <a:round/>
            <a:headEnd len="sm" w="sm" type="none"/>
            <a:tailEnd len="sm" w="sm" type="none"/>
          </a:ln>
        </p:spPr>
      </p:sp>
      <p:sp>
        <p:nvSpPr>
          <p:cNvPr id="279" name="Google Shape;279;g3d55faeed0c_0_266:notes"/>
          <p:cNvSpPr txBox="1"/>
          <p:nvPr>
            <p:ph idx="1" type="body"/>
          </p:nvPr>
        </p:nvSpPr>
        <p:spPr>
          <a:xfrm>
            <a:off x="685800" y="4400550"/>
            <a:ext cx="5486400" cy="3600300"/>
          </a:xfrm>
          <a:prstGeom prst="rect">
            <a:avLst/>
          </a:prstGeom>
          <a:noFill/>
          <a:ln>
            <a:noFill/>
          </a:ln>
        </p:spPr>
        <p:txBody>
          <a:bodyPr anchorCtr="0" anchor="t" bIns="45625" lIns="91275" spcFirstLastPara="1" rIns="91275" wrap="square" tIns="45625">
            <a:noAutofit/>
          </a:bodyPr>
          <a:lstStyle/>
          <a:p>
            <a:pPr indent="0" lvl="0" marL="0" rtl="0" algn="l">
              <a:lnSpc>
                <a:spcPct val="100000"/>
              </a:lnSpc>
              <a:spcBef>
                <a:spcPts val="0"/>
              </a:spcBef>
              <a:spcAft>
                <a:spcPts val="0"/>
              </a:spcAft>
              <a:buClr>
                <a:schemeClr val="dk1"/>
              </a:buClr>
              <a:buSzPts val="1200"/>
              <a:buNone/>
            </a:pPr>
            <a:r>
              <a:rPr lang="en-US" sz="1300"/>
              <a:t>It has resources grouped into six categories: homework help, state history, ebooks, games, look it up, and coding club. </a:t>
            </a:r>
            <a:endParaRPr/>
          </a:p>
          <a:p>
            <a:pPr indent="0" lvl="0" marL="0" rtl="0" algn="l">
              <a:lnSpc>
                <a:spcPct val="100000"/>
              </a:lnSpc>
              <a:spcBef>
                <a:spcPts val="0"/>
              </a:spcBef>
              <a:spcAft>
                <a:spcPts val="0"/>
              </a:spcAft>
              <a:buSzPts val="1400"/>
              <a:buNone/>
            </a:pPr>
            <a:r>
              <a:t/>
            </a:r>
            <a:endParaRPr/>
          </a:p>
        </p:txBody>
      </p:sp>
      <p:sp>
        <p:nvSpPr>
          <p:cNvPr id="280" name="Google Shape;280;g3d55faeed0c_0_266:notes"/>
          <p:cNvSpPr txBox="1"/>
          <p:nvPr>
            <p:ph idx="12" type="sldNum"/>
          </p:nvPr>
        </p:nvSpPr>
        <p:spPr>
          <a:xfrm>
            <a:off x="3884613" y="8685213"/>
            <a:ext cx="2971800" cy="458700"/>
          </a:xfrm>
          <a:prstGeom prst="rect">
            <a:avLst/>
          </a:prstGeom>
          <a:noFill/>
          <a:ln>
            <a:noFill/>
          </a:ln>
        </p:spPr>
        <p:txBody>
          <a:bodyPr anchorCtr="0" anchor="b" bIns="45625" lIns="91275" spcFirstLastPara="1" rIns="91275" wrap="square" tIns="45625">
            <a:noAutofit/>
          </a:bodyPr>
          <a:lstStyle/>
          <a:p>
            <a:pPr indent="0" lvl="0" marL="0" rtl="0" algn="r">
              <a:lnSpc>
                <a:spcPct val="100000"/>
              </a:lnSpc>
              <a:spcBef>
                <a:spcPts val="0"/>
              </a:spcBef>
              <a:spcAft>
                <a:spcPts val="0"/>
              </a:spcAft>
              <a:buSzPts val="1400"/>
              <a:buNone/>
            </a:pPr>
            <a:fld id="{00000000-1234-1234-1234-123412341234}" type="slidenum">
              <a:rPr lang="en-US" sz="1400"/>
              <a:t>‹#›</a:t>
            </a:fld>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d55faeed0c_0_287:notes"/>
          <p:cNvSpPr/>
          <p:nvPr>
            <p:ph idx="2" type="sldImg"/>
          </p:nvPr>
        </p:nvSpPr>
        <p:spPr>
          <a:xfrm>
            <a:off x="701915" y="1142611"/>
            <a:ext cx="5454300" cy="3086700"/>
          </a:xfrm>
          <a:custGeom>
            <a:rect b="b" l="l" r="r" t="t"/>
            <a:pathLst>
              <a:path extrusionOk="0" h="120000" w="120000">
                <a:moveTo>
                  <a:pt x="0" y="0"/>
                </a:moveTo>
                <a:lnTo>
                  <a:pt x="120000" y="0"/>
                </a:lnTo>
                <a:lnTo>
                  <a:pt x="120000" y="120000"/>
                </a:lnTo>
                <a:lnTo>
                  <a:pt x="0" y="120000"/>
                </a:lnTo>
                <a:close/>
              </a:path>
            </a:pathLst>
          </a:custGeom>
          <a:noFill/>
          <a:ln cap="flat" cmpd="sng" w="12425">
            <a:solidFill>
              <a:srgbClr val="000000"/>
            </a:solidFill>
            <a:prstDash val="solid"/>
            <a:round/>
            <a:headEnd len="sm" w="sm" type="none"/>
            <a:tailEnd len="sm" w="sm" type="none"/>
          </a:ln>
        </p:spPr>
      </p:sp>
      <p:sp>
        <p:nvSpPr>
          <p:cNvPr id="290" name="Google Shape;290;g3d55faeed0c_0_287:notes"/>
          <p:cNvSpPr txBox="1"/>
          <p:nvPr>
            <p:ph idx="1" type="body"/>
          </p:nvPr>
        </p:nvSpPr>
        <p:spPr>
          <a:xfrm>
            <a:off x="685800" y="4400550"/>
            <a:ext cx="5486400" cy="3600300"/>
          </a:xfrm>
          <a:prstGeom prst="rect">
            <a:avLst/>
          </a:prstGeom>
          <a:noFill/>
          <a:ln>
            <a:noFill/>
          </a:ln>
        </p:spPr>
        <p:txBody>
          <a:bodyPr anchorCtr="0" anchor="t" bIns="45625" lIns="91275" spcFirstLastPara="1" rIns="91275" wrap="square" tIns="45625">
            <a:noAutofit/>
          </a:bodyPr>
          <a:lstStyle/>
          <a:p>
            <a:pPr indent="0" lvl="0" marL="0" rtl="0" algn="l">
              <a:lnSpc>
                <a:spcPct val="100000"/>
              </a:lnSpc>
              <a:spcBef>
                <a:spcPts val="0"/>
              </a:spcBef>
              <a:spcAft>
                <a:spcPts val="0"/>
              </a:spcAft>
              <a:buClr>
                <a:schemeClr val="dk1"/>
              </a:buClr>
              <a:buSzPts val="1200"/>
              <a:buNone/>
            </a:pPr>
            <a:r>
              <a:rPr lang="en-US" sz="1300"/>
              <a:t>It has resources grouped into six categories: homework help, state history, ebooks, games, look it up, and coding club. </a:t>
            </a:r>
            <a:endParaRPr/>
          </a:p>
          <a:p>
            <a:pPr indent="0" lvl="0" marL="0" rtl="0" algn="l">
              <a:lnSpc>
                <a:spcPct val="100000"/>
              </a:lnSpc>
              <a:spcBef>
                <a:spcPts val="0"/>
              </a:spcBef>
              <a:spcAft>
                <a:spcPts val="0"/>
              </a:spcAft>
              <a:buSzPts val="1400"/>
              <a:buNone/>
            </a:pPr>
            <a:r>
              <a:t/>
            </a:r>
            <a:endParaRPr/>
          </a:p>
        </p:txBody>
      </p:sp>
      <p:sp>
        <p:nvSpPr>
          <p:cNvPr id="291" name="Google Shape;291;g3d55faeed0c_0_287:notes"/>
          <p:cNvSpPr txBox="1"/>
          <p:nvPr>
            <p:ph idx="12" type="sldNum"/>
          </p:nvPr>
        </p:nvSpPr>
        <p:spPr>
          <a:xfrm>
            <a:off x="3884613" y="8685213"/>
            <a:ext cx="2971800" cy="458700"/>
          </a:xfrm>
          <a:prstGeom prst="rect">
            <a:avLst/>
          </a:prstGeom>
          <a:noFill/>
          <a:ln>
            <a:noFill/>
          </a:ln>
        </p:spPr>
        <p:txBody>
          <a:bodyPr anchorCtr="0" anchor="b" bIns="45625" lIns="91275" spcFirstLastPara="1" rIns="91275" wrap="square" tIns="45625">
            <a:noAutofit/>
          </a:bodyPr>
          <a:lstStyle/>
          <a:p>
            <a:pPr indent="0" lvl="0" marL="0" rtl="0" algn="r">
              <a:lnSpc>
                <a:spcPct val="100000"/>
              </a:lnSpc>
              <a:spcBef>
                <a:spcPts val="0"/>
              </a:spcBef>
              <a:spcAft>
                <a:spcPts val="0"/>
              </a:spcAft>
              <a:buSzPts val="1400"/>
              <a:buNone/>
            </a:pPr>
            <a:fld id="{00000000-1234-1234-1234-123412341234}" type="slidenum">
              <a:rPr lang="en-US" sz="1400"/>
              <a:t>‹#›</a:t>
            </a:fld>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508d15e0c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1" name="Google Shape;301;g2508d15e0c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d55faeed0c_0_1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9" name="Google Shape;309;g3d55faeed0c_0_1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224dfa0af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g2224dfa0af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224dfa0af9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g2224dfa0af9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d55faeed0c_0_0:notes"/>
          <p:cNvSpPr txBox="1"/>
          <p:nvPr>
            <p:ph idx="1" type="body"/>
          </p:nvPr>
        </p:nvSpPr>
        <p:spPr>
          <a:xfrm>
            <a:off x="695008" y="4444861"/>
            <a:ext cx="5560200" cy="3636600"/>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79" name="Google Shape;79;g3d55faeed0c_0_0:notes"/>
          <p:cNvSpPr/>
          <p:nvPr>
            <p:ph idx="2" type="sldImg"/>
          </p:nvPr>
        </p:nvSpPr>
        <p:spPr>
          <a:xfrm>
            <a:off x="718959" y="1153522"/>
            <a:ext cx="5513400" cy="3119400"/>
          </a:xfrm>
          <a:custGeom>
            <a:rect b="b" l="l" r="r" t="t"/>
            <a:pathLst>
              <a:path extrusionOk="0" h="120000" w="120000">
                <a:moveTo>
                  <a:pt x="0" y="0"/>
                </a:moveTo>
                <a:lnTo>
                  <a:pt x="120000" y="0"/>
                </a:lnTo>
                <a:lnTo>
                  <a:pt x="120000" y="120000"/>
                </a:lnTo>
                <a:lnTo>
                  <a:pt x="0" y="120000"/>
                </a:lnTo>
                <a:close/>
              </a:path>
            </a:pathLst>
          </a:custGeom>
          <a:noFill/>
          <a:ln cap="flat" cmpd="sng" w="1267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 name="Google Shape;88;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 name="Google Shape;9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 name="Google Shape;10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 name="Google Shape;12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 name="Google Shape;12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0" name="Shape 10"/>
        <p:cNvGrpSpPr/>
        <p:nvPr/>
      </p:nvGrpSpPr>
      <p:grpSpPr>
        <a:xfrm>
          <a:off x="0" y="0"/>
          <a:ext cx="0" cy="0"/>
          <a:chOff x="0" y="0"/>
          <a:chExt cx="0" cy="0"/>
        </a:xfrm>
      </p:grpSpPr>
      <p:sp>
        <p:nvSpPr>
          <p:cNvPr id="11" name="Google Shape;11;p10"/>
          <p:cNvSpPr txBox="1"/>
          <p:nvPr>
            <p:ph type="ctrTitle"/>
          </p:nvPr>
        </p:nvSpPr>
        <p:spPr>
          <a:xfrm>
            <a:off x="1524000" y="841087"/>
            <a:ext cx="9144000"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b="1" sz="44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 name="Google Shape;12;p10"/>
          <p:cNvSpPr txBox="1"/>
          <p:nvPr>
            <p:ph idx="1" type="subTitle"/>
          </p:nvPr>
        </p:nvSpPr>
        <p:spPr>
          <a:xfrm>
            <a:off x="1524000" y="4230328"/>
            <a:ext cx="9144000"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3" name="Google Shape;13;p10"/>
          <p:cNvPicPr preferRelativeResize="0"/>
          <p:nvPr/>
        </p:nvPicPr>
        <p:blipFill rotWithShape="1">
          <a:blip r:embed="rId2">
            <a:alphaModFix/>
          </a:blip>
          <a:srcRect b="0" l="0" r="0" t="0"/>
          <a:stretch/>
        </p:blipFill>
        <p:spPr>
          <a:xfrm>
            <a:off x="4249562" y="751693"/>
            <a:ext cx="3692876" cy="155108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49" name="Shape 49"/>
        <p:cNvGrpSpPr/>
        <p:nvPr/>
      </p:nvGrpSpPr>
      <p:grpSpPr>
        <a:xfrm>
          <a:off x="0" y="0"/>
          <a:ext cx="0" cy="0"/>
          <a:chOff x="0" y="0"/>
          <a:chExt cx="0" cy="0"/>
        </a:xfrm>
      </p:grpSpPr>
      <p:sp>
        <p:nvSpPr>
          <p:cNvPr id="50" name="Google Shape;50;p18"/>
          <p:cNvSpPr txBox="1"/>
          <p:nvPr>
            <p:ph type="title"/>
          </p:nvPr>
        </p:nvSpPr>
        <p:spPr>
          <a:xfrm>
            <a:off x="1753298" y="333595"/>
            <a:ext cx="9600502"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b="1" sz="44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8"/>
          <p:cNvSpPr txBox="1"/>
          <p:nvPr>
            <p:ph idx="1" type="body"/>
          </p:nvPr>
        </p:nvSpPr>
        <p:spPr>
          <a:xfrm>
            <a:off x="838200" y="2265681"/>
            <a:ext cx="10515600" cy="391128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3600"/>
              <a:buFont typeface="Calibri"/>
              <a:buNone/>
              <a:defRPr sz="3600"/>
            </a:lvl1pPr>
            <a:lvl2pPr indent="-381000" lvl="1" marL="914400" algn="l">
              <a:lnSpc>
                <a:spcPct val="90000"/>
              </a:lnSpc>
              <a:spcBef>
                <a:spcPts val="500"/>
              </a:spcBef>
              <a:spcAft>
                <a:spcPts val="0"/>
              </a:spcAft>
              <a:buClr>
                <a:schemeClr val="dk1"/>
              </a:buClr>
              <a:buSzPts val="2400"/>
              <a:buChar char="•"/>
              <a:defRPr/>
            </a:lvl2pPr>
            <a:lvl3pPr indent="-355600" lvl="2" marL="1371600" algn="l">
              <a:lnSpc>
                <a:spcPct val="90000"/>
              </a:lnSpc>
              <a:spcBef>
                <a:spcPts val="500"/>
              </a:spcBef>
              <a:spcAft>
                <a:spcPts val="0"/>
              </a:spcAft>
              <a:buClr>
                <a:schemeClr val="dk1"/>
              </a:buClr>
              <a:buSzPts val="20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Icon&#10;&#10;Description automatically generated" id="52" name="Google Shape;52;p18"/>
          <p:cNvPicPr preferRelativeResize="0"/>
          <p:nvPr/>
        </p:nvPicPr>
        <p:blipFill rotWithShape="1">
          <a:blip r:embed="rId2">
            <a:alphaModFix/>
          </a:blip>
          <a:srcRect b="0" l="0" r="0" t="0"/>
          <a:stretch/>
        </p:blipFill>
        <p:spPr>
          <a:xfrm>
            <a:off x="838200" y="655334"/>
            <a:ext cx="699372" cy="745143"/>
          </a:xfrm>
          <a:prstGeom prst="rect">
            <a:avLst/>
          </a:prstGeom>
          <a:noFill/>
          <a:ln>
            <a:noFill/>
          </a:ln>
        </p:spPr>
      </p:pic>
      <p:sp>
        <p:nvSpPr>
          <p:cNvPr id="53" name="Google Shape;53;p18"/>
          <p:cNvSpPr/>
          <p:nvPr/>
        </p:nvSpPr>
        <p:spPr>
          <a:xfrm>
            <a:off x="7952462" y="6104376"/>
            <a:ext cx="4239538" cy="388499"/>
          </a:xfrm>
          <a:prstGeom prst="rect">
            <a:avLst/>
          </a:prstGeom>
          <a:gradFill>
            <a:gsLst>
              <a:gs pos="0">
                <a:srgbClr val="FFFFFF"/>
              </a:gs>
              <a:gs pos="20000">
                <a:srgbClr val="FFFFFF"/>
              </a:gs>
              <a:gs pos="81000">
                <a:srgbClr val="1E51A4"/>
              </a:gs>
              <a:gs pos="100000">
                <a:srgbClr val="1E51A4"/>
              </a:gs>
            </a:gsLst>
            <a:lin ang="0" scaled="0"/>
          </a:gra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Georgia"/>
                <a:ea typeface="Georgia"/>
                <a:cs typeface="Georgia"/>
                <a:sym typeface="Georgia"/>
              </a:rPr>
              <a:t>www.tntel.info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sp>
        <p:nvSpPr>
          <p:cNvPr id="55" name="Google Shape;55;g3d55faeed0c_0_10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g3d55faeed0c_0_10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g3d55faeed0c_0_10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g3d55faeed0c_0_10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3d55faeed0c_0_10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g3d55faeed0c_1_255"/>
          <p:cNvSpPr txBox="1"/>
          <p:nvPr>
            <p:ph idx="10" type="dt"/>
          </p:nvPr>
        </p:nvSpPr>
        <p:spPr>
          <a:xfrm>
            <a:off x="304800" y="4237567"/>
            <a:ext cx="1422300" cy="243300"/>
          </a:xfrm>
          <a:prstGeom prst="rect">
            <a:avLst/>
          </a:prstGeom>
          <a:noFill/>
          <a:ln>
            <a:noFill/>
          </a:ln>
        </p:spPr>
        <p:txBody>
          <a:bodyPr anchorCtr="0" anchor="ctr" bIns="30475" lIns="60950" spcFirstLastPara="1" rIns="60950" wrap="square" tIns="30475">
            <a:noAutofit/>
          </a:bodyPr>
          <a:lstStyle>
            <a:lvl1pPr lvl="0" algn="l">
              <a:spcBef>
                <a:spcPts val="0"/>
              </a:spcBef>
              <a:spcAft>
                <a:spcPts val="0"/>
              </a:spcAft>
              <a:buSzPts val="900"/>
              <a:buNone/>
              <a:defRPr sz="900"/>
            </a:lvl1pPr>
            <a:lvl2pPr lvl="1" algn="l">
              <a:spcBef>
                <a:spcPts val="0"/>
              </a:spcBef>
              <a:spcAft>
                <a:spcPts val="0"/>
              </a:spcAft>
              <a:buSzPts val="900"/>
              <a:buNone/>
              <a:defRPr sz="900"/>
            </a:lvl2pPr>
            <a:lvl3pPr lvl="2" algn="l">
              <a:spcBef>
                <a:spcPts val="0"/>
              </a:spcBef>
              <a:spcAft>
                <a:spcPts val="0"/>
              </a:spcAft>
              <a:buSzPts val="900"/>
              <a:buNone/>
              <a:defRPr sz="900"/>
            </a:lvl3pPr>
            <a:lvl4pPr lvl="3" algn="l">
              <a:spcBef>
                <a:spcPts val="0"/>
              </a:spcBef>
              <a:spcAft>
                <a:spcPts val="0"/>
              </a:spcAft>
              <a:buSzPts val="900"/>
              <a:buNone/>
              <a:defRPr sz="900"/>
            </a:lvl4pPr>
            <a:lvl5pPr lvl="4" algn="l">
              <a:spcBef>
                <a:spcPts val="0"/>
              </a:spcBef>
              <a:spcAft>
                <a:spcPts val="0"/>
              </a:spcAft>
              <a:buSzPts val="900"/>
              <a:buNone/>
              <a:defRPr sz="900"/>
            </a:lvl5pPr>
            <a:lvl6pPr lvl="5" algn="l">
              <a:spcBef>
                <a:spcPts val="0"/>
              </a:spcBef>
              <a:spcAft>
                <a:spcPts val="0"/>
              </a:spcAft>
              <a:buSzPts val="900"/>
              <a:buNone/>
              <a:defRPr sz="900"/>
            </a:lvl6pPr>
            <a:lvl7pPr lvl="6" algn="l">
              <a:spcBef>
                <a:spcPts val="0"/>
              </a:spcBef>
              <a:spcAft>
                <a:spcPts val="0"/>
              </a:spcAft>
              <a:buSzPts val="900"/>
              <a:buNone/>
              <a:defRPr sz="900"/>
            </a:lvl7pPr>
            <a:lvl8pPr lvl="7" algn="l">
              <a:spcBef>
                <a:spcPts val="0"/>
              </a:spcBef>
              <a:spcAft>
                <a:spcPts val="0"/>
              </a:spcAft>
              <a:buSzPts val="900"/>
              <a:buNone/>
              <a:defRPr sz="900"/>
            </a:lvl8pPr>
            <a:lvl9pPr lvl="8" algn="l">
              <a:spcBef>
                <a:spcPts val="0"/>
              </a:spcBef>
              <a:spcAft>
                <a:spcPts val="0"/>
              </a:spcAft>
              <a:buSzPts val="900"/>
              <a:buNone/>
              <a:defRPr sz="900"/>
            </a:lvl9pPr>
          </a:lstStyle>
          <a:p/>
        </p:txBody>
      </p:sp>
      <p:sp>
        <p:nvSpPr>
          <p:cNvPr id="62" name="Google Shape;62;g3d55faeed0c_1_255"/>
          <p:cNvSpPr txBox="1"/>
          <p:nvPr>
            <p:ph idx="11" type="ftr"/>
          </p:nvPr>
        </p:nvSpPr>
        <p:spPr>
          <a:xfrm>
            <a:off x="2082800" y="4237567"/>
            <a:ext cx="1930500" cy="243300"/>
          </a:xfrm>
          <a:prstGeom prst="rect">
            <a:avLst/>
          </a:prstGeom>
          <a:noFill/>
          <a:ln>
            <a:noFill/>
          </a:ln>
        </p:spPr>
        <p:txBody>
          <a:bodyPr anchorCtr="0" anchor="ctr" bIns="30475" lIns="60950" spcFirstLastPara="1" rIns="60950" wrap="square" tIns="30475">
            <a:noAutofit/>
          </a:bodyPr>
          <a:lstStyle>
            <a:lvl1pPr lvl="0" algn="ctr">
              <a:spcBef>
                <a:spcPts val="0"/>
              </a:spcBef>
              <a:spcAft>
                <a:spcPts val="0"/>
              </a:spcAft>
              <a:buSzPts val="900"/>
              <a:buNone/>
              <a:defRPr sz="900"/>
            </a:lvl1pPr>
            <a:lvl2pPr lvl="1" algn="l">
              <a:spcBef>
                <a:spcPts val="0"/>
              </a:spcBef>
              <a:spcAft>
                <a:spcPts val="0"/>
              </a:spcAft>
              <a:buSzPts val="900"/>
              <a:buNone/>
              <a:defRPr sz="900"/>
            </a:lvl2pPr>
            <a:lvl3pPr lvl="2" algn="l">
              <a:spcBef>
                <a:spcPts val="0"/>
              </a:spcBef>
              <a:spcAft>
                <a:spcPts val="0"/>
              </a:spcAft>
              <a:buSzPts val="900"/>
              <a:buNone/>
              <a:defRPr sz="900"/>
            </a:lvl3pPr>
            <a:lvl4pPr lvl="3" algn="l">
              <a:spcBef>
                <a:spcPts val="0"/>
              </a:spcBef>
              <a:spcAft>
                <a:spcPts val="0"/>
              </a:spcAft>
              <a:buSzPts val="900"/>
              <a:buNone/>
              <a:defRPr sz="900"/>
            </a:lvl4pPr>
            <a:lvl5pPr lvl="4" algn="l">
              <a:spcBef>
                <a:spcPts val="0"/>
              </a:spcBef>
              <a:spcAft>
                <a:spcPts val="0"/>
              </a:spcAft>
              <a:buSzPts val="900"/>
              <a:buNone/>
              <a:defRPr sz="900"/>
            </a:lvl5pPr>
            <a:lvl6pPr lvl="5" algn="l">
              <a:spcBef>
                <a:spcPts val="0"/>
              </a:spcBef>
              <a:spcAft>
                <a:spcPts val="0"/>
              </a:spcAft>
              <a:buSzPts val="900"/>
              <a:buNone/>
              <a:defRPr sz="900"/>
            </a:lvl6pPr>
            <a:lvl7pPr lvl="6" algn="l">
              <a:spcBef>
                <a:spcPts val="0"/>
              </a:spcBef>
              <a:spcAft>
                <a:spcPts val="0"/>
              </a:spcAft>
              <a:buSzPts val="900"/>
              <a:buNone/>
              <a:defRPr sz="900"/>
            </a:lvl7pPr>
            <a:lvl8pPr lvl="7" algn="l">
              <a:spcBef>
                <a:spcPts val="0"/>
              </a:spcBef>
              <a:spcAft>
                <a:spcPts val="0"/>
              </a:spcAft>
              <a:buSzPts val="900"/>
              <a:buNone/>
              <a:defRPr sz="900"/>
            </a:lvl8pPr>
            <a:lvl9pPr lvl="8" algn="l">
              <a:spcBef>
                <a:spcPts val="0"/>
              </a:spcBef>
              <a:spcAft>
                <a:spcPts val="0"/>
              </a:spcAft>
              <a:buSzPts val="900"/>
              <a:buNone/>
              <a:defRPr sz="900"/>
            </a:lvl9pPr>
          </a:lstStyle>
          <a:p/>
        </p:txBody>
      </p:sp>
      <p:sp>
        <p:nvSpPr>
          <p:cNvPr id="63" name="Google Shape;63;g3d55faeed0c_1_255"/>
          <p:cNvSpPr txBox="1"/>
          <p:nvPr>
            <p:ph idx="12" type="sldNum"/>
          </p:nvPr>
        </p:nvSpPr>
        <p:spPr>
          <a:xfrm>
            <a:off x="4368800" y="4237567"/>
            <a:ext cx="1422300" cy="243300"/>
          </a:xfrm>
          <a:prstGeom prst="rect">
            <a:avLst/>
          </a:prstGeom>
          <a:noFill/>
          <a:ln>
            <a:noFill/>
          </a:ln>
        </p:spPr>
        <p:txBody>
          <a:bodyPr anchorCtr="0" anchor="ctr" bIns="30475" lIns="60950" spcFirstLastPara="1" rIns="60950" wrap="square" tIns="30475">
            <a:noAutofit/>
          </a:bodyPr>
          <a:lstStyle>
            <a:lvl1pPr indent="0" lvl="0" marL="0" algn="r">
              <a:spcBef>
                <a:spcPts val="0"/>
              </a:spcBef>
              <a:buNone/>
              <a:defRPr sz="900"/>
            </a:lvl1pPr>
            <a:lvl2pPr indent="0" lvl="1" marL="0" algn="r">
              <a:spcBef>
                <a:spcPts val="0"/>
              </a:spcBef>
              <a:buNone/>
              <a:defRPr sz="900"/>
            </a:lvl2pPr>
            <a:lvl3pPr indent="0" lvl="2" marL="0" algn="r">
              <a:spcBef>
                <a:spcPts val="0"/>
              </a:spcBef>
              <a:buNone/>
              <a:defRPr sz="900"/>
            </a:lvl3pPr>
            <a:lvl4pPr indent="0" lvl="3" marL="0" algn="r">
              <a:spcBef>
                <a:spcPts val="0"/>
              </a:spcBef>
              <a:buNone/>
              <a:defRPr sz="900"/>
            </a:lvl4pPr>
            <a:lvl5pPr indent="0" lvl="4" marL="0" algn="r">
              <a:spcBef>
                <a:spcPts val="0"/>
              </a:spcBef>
              <a:buNone/>
              <a:defRPr sz="900"/>
            </a:lvl5pPr>
            <a:lvl6pPr indent="0" lvl="5" marL="0" algn="r">
              <a:spcBef>
                <a:spcPts val="0"/>
              </a:spcBef>
              <a:buNone/>
              <a:defRPr sz="900"/>
            </a:lvl6pPr>
            <a:lvl7pPr indent="0" lvl="6" marL="0" algn="r">
              <a:spcBef>
                <a:spcPts val="0"/>
              </a:spcBef>
              <a:buNone/>
              <a:defRPr sz="900"/>
            </a:lvl7pPr>
            <a:lvl8pPr indent="0" lvl="7" marL="0" algn="r">
              <a:spcBef>
                <a:spcPts val="0"/>
              </a:spcBef>
              <a:buNone/>
              <a:defRPr sz="900"/>
            </a:lvl8pPr>
            <a:lvl9pPr indent="0" lvl="8" marL="0" algn="r">
              <a:spcBef>
                <a:spcPts val="0"/>
              </a:spcBef>
              <a:buNone/>
              <a:defRPr sz="9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L Presentations">
  <p:cSld name="TEL Presentations">
    <p:spTree>
      <p:nvGrpSpPr>
        <p:cNvPr id="14" name="Shape 14"/>
        <p:cNvGrpSpPr/>
        <p:nvPr/>
      </p:nvGrpSpPr>
      <p:grpSpPr>
        <a:xfrm>
          <a:off x="0" y="0"/>
          <a:ext cx="0" cy="0"/>
          <a:chOff x="0" y="0"/>
          <a:chExt cx="0" cy="0"/>
        </a:xfrm>
      </p:grpSpPr>
      <p:sp>
        <p:nvSpPr>
          <p:cNvPr id="15" name="Google Shape;15;p11"/>
          <p:cNvSpPr txBox="1"/>
          <p:nvPr>
            <p:ph type="title"/>
          </p:nvPr>
        </p:nvSpPr>
        <p:spPr>
          <a:xfrm>
            <a:off x="1753298" y="333595"/>
            <a:ext cx="9600502"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b="1" sz="44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Icon&#10;&#10;Description automatically generated" id="17" name="Google Shape;17;p11"/>
          <p:cNvPicPr preferRelativeResize="0"/>
          <p:nvPr/>
        </p:nvPicPr>
        <p:blipFill rotWithShape="1">
          <a:blip r:embed="rId2">
            <a:alphaModFix/>
          </a:blip>
          <a:srcRect b="0" l="0" r="0" t="0"/>
          <a:stretch/>
        </p:blipFill>
        <p:spPr>
          <a:xfrm>
            <a:off x="838200" y="655334"/>
            <a:ext cx="699372" cy="745143"/>
          </a:xfrm>
          <a:prstGeom prst="rect">
            <a:avLst/>
          </a:prstGeom>
          <a:noFill/>
          <a:ln>
            <a:noFill/>
          </a:ln>
        </p:spPr>
      </p:pic>
      <p:sp>
        <p:nvSpPr>
          <p:cNvPr id="18" name="Google Shape;18;p11"/>
          <p:cNvSpPr/>
          <p:nvPr/>
        </p:nvSpPr>
        <p:spPr>
          <a:xfrm>
            <a:off x="7952462" y="6104376"/>
            <a:ext cx="4239538" cy="388499"/>
          </a:xfrm>
          <a:prstGeom prst="rect">
            <a:avLst/>
          </a:prstGeom>
          <a:gradFill>
            <a:gsLst>
              <a:gs pos="0">
                <a:srgbClr val="FFFFFF"/>
              </a:gs>
              <a:gs pos="20000">
                <a:srgbClr val="FFFFFF"/>
              </a:gs>
              <a:gs pos="81000">
                <a:srgbClr val="1E51A4"/>
              </a:gs>
              <a:gs pos="100000">
                <a:srgbClr val="1E51A4"/>
              </a:gs>
            </a:gsLst>
            <a:lin ang="0" scaled="0"/>
          </a:gra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Georgia"/>
                <a:ea typeface="Georgia"/>
                <a:cs typeface="Georgia"/>
                <a:sym typeface="Georgia"/>
              </a:rPr>
              <a:t>www.tntel.info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g2224dfa0af9_0_96"/>
          <p:cNvSpPr txBox="1"/>
          <p:nvPr>
            <p:ph type="title"/>
          </p:nvPr>
        </p:nvSpPr>
        <p:spPr>
          <a:xfrm>
            <a:off x="415600" y="593367"/>
            <a:ext cx="11360700" cy="763500"/>
          </a:xfrm>
          <a:prstGeom prst="rect">
            <a:avLst/>
          </a:prstGeom>
          <a:noFill/>
          <a:ln>
            <a:noFill/>
          </a:ln>
        </p:spPr>
        <p:txBody>
          <a:bodyPr anchorCtr="0" anchor="t" bIns="91425" lIns="91425" spcFirstLastPara="1" rIns="91425" wrap="square" tIns="91425">
            <a:normAutofit/>
          </a:bodyPr>
          <a:lstStyle>
            <a:lvl1pPr lvl="0" algn="l">
              <a:lnSpc>
                <a:spcPct val="9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 name="Google Shape;21;g2224dfa0af9_0_96"/>
          <p:cNvSpPr txBox="1"/>
          <p:nvPr>
            <p:ph idx="1" type="body"/>
          </p:nvPr>
        </p:nvSpPr>
        <p:spPr>
          <a:xfrm>
            <a:off x="415600" y="1536633"/>
            <a:ext cx="113607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90000"/>
              </a:lnSpc>
              <a:spcBef>
                <a:spcPts val="0"/>
              </a:spcBef>
              <a:spcAft>
                <a:spcPts val="0"/>
              </a:spcAft>
              <a:buClr>
                <a:schemeClr val="dk1"/>
              </a:buClr>
              <a:buSzPts val="1800"/>
              <a:buChar char="●"/>
              <a:defRPr/>
            </a:lvl1pPr>
            <a:lvl2pPr indent="-317500" lvl="1" marL="914400" algn="l">
              <a:lnSpc>
                <a:spcPct val="90000"/>
              </a:lnSpc>
              <a:spcBef>
                <a:spcPts val="0"/>
              </a:spcBef>
              <a:spcAft>
                <a:spcPts val="0"/>
              </a:spcAft>
              <a:buClr>
                <a:schemeClr val="dk1"/>
              </a:buClr>
              <a:buSzPts val="1400"/>
              <a:buChar char="○"/>
              <a:defRPr/>
            </a:lvl2pPr>
            <a:lvl3pPr indent="-317500" lvl="2" marL="1371600" algn="l">
              <a:lnSpc>
                <a:spcPct val="90000"/>
              </a:lnSpc>
              <a:spcBef>
                <a:spcPts val="0"/>
              </a:spcBef>
              <a:spcAft>
                <a:spcPts val="0"/>
              </a:spcAft>
              <a:buClr>
                <a:schemeClr val="dk1"/>
              </a:buClr>
              <a:buSzPts val="1400"/>
              <a:buChar char="■"/>
              <a:defRPr/>
            </a:lvl3pPr>
            <a:lvl4pPr indent="-317500" lvl="3" marL="1828800" algn="l">
              <a:lnSpc>
                <a:spcPct val="90000"/>
              </a:lnSpc>
              <a:spcBef>
                <a:spcPts val="0"/>
              </a:spcBef>
              <a:spcAft>
                <a:spcPts val="0"/>
              </a:spcAft>
              <a:buClr>
                <a:schemeClr val="dk1"/>
              </a:buClr>
              <a:buSzPts val="1400"/>
              <a:buChar char="●"/>
              <a:defRPr/>
            </a:lvl4pPr>
            <a:lvl5pPr indent="-317500" lvl="4" marL="2286000" algn="l">
              <a:lnSpc>
                <a:spcPct val="90000"/>
              </a:lnSpc>
              <a:spcBef>
                <a:spcPts val="0"/>
              </a:spcBef>
              <a:spcAft>
                <a:spcPts val="0"/>
              </a:spcAft>
              <a:buClr>
                <a:schemeClr val="dk1"/>
              </a:buClr>
              <a:buSzPts val="1400"/>
              <a:buChar char="○"/>
              <a:defRPr/>
            </a:lvl5pPr>
            <a:lvl6pPr indent="-317500" lvl="5" marL="2743200" algn="l">
              <a:lnSpc>
                <a:spcPct val="90000"/>
              </a:lnSpc>
              <a:spcBef>
                <a:spcPts val="0"/>
              </a:spcBef>
              <a:spcAft>
                <a:spcPts val="0"/>
              </a:spcAft>
              <a:buClr>
                <a:schemeClr val="dk1"/>
              </a:buClr>
              <a:buSzPts val="1400"/>
              <a:buChar char="■"/>
              <a:defRPr/>
            </a:lvl6pPr>
            <a:lvl7pPr indent="-317500" lvl="6" marL="3200400" algn="l">
              <a:lnSpc>
                <a:spcPct val="90000"/>
              </a:lnSpc>
              <a:spcBef>
                <a:spcPts val="0"/>
              </a:spcBef>
              <a:spcAft>
                <a:spcPts val="0"/>
              </a:spcAft>
              <a:buClr>
                <a:schemeClr val="dk1"/>
              </a:buClr>
              <a:buSzPts val="1400"/>
              <a:buChar char="●"/>
              <a:defRPr/>
            </a:lvl7pPr>
            <a:lvl8pPr indent="-317500" lvl="7" marL="3657600" algn="l">
              <a:lnSpc>
                <a:spcPct val="90000"/>
              </a:lnSpc>
              <a:spcBef>
                <a:spcPts val="0"/>
              </a:spcBef>
              <a:spcAft>
                <a:spcPts val="0"/>
              </a:spcAft>
              <a:buClr>
                <a:schemeClr val="dk1"/>
              </a:buClr>
              <a:buSzPts val="1400"/>
              <a:buChar char="○"/>
              <a:defRPr/>
            </a:lvl8pPr>
            <a:lvl9pPr indent="-317500" lvl="8" marL="4114800" algn="l">
              <a:lnSpc>
                <a:spcPct val="90000"/>
              </a:lnSpc>
              <a:spcBef>
                <a:spcPts val="0"/>
              </a:spcBef>
              <a:spcAft>
                <a:spcPts val="0"/>
              </a:spcAft>
              <a:buClr>
                <a:schemeClr val="dk1"/>
              </a:buClr>
              <a:buSzPts val="1400"/>
              <a:buChar char="■"/>
              <a:defRPr/>
            </a:lvl9pPr>
          </a:lstStyle>
          <a:p/>
        </p:txBody>
      </p:sp>
      <p:sp>
        <p:nvSpPr>
          <p:cNvPr id="22" name="Google Shape;22;g2224dfa0af9_0_96"/>
          <p:cNvSpPr txBox="1"/>
          <p:nvPr>
            <p:ph idx="12" type="sldNum"/>
          </p:nvPr>
        </p:nvSpPr>
        <p:spPr>
          <a:xfrm>
            <a:off x="11296611" y="6217622"/>
            <a:ext cx="731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3" name="Shape 23"/>
        <p:cNvGrpSpPr/>
        <p:nvPr/>
      </p:nvGrpSpPr>
      <p:grpSpPr>
        <a:xfrm>
          <a:off x="0" y="0"/>
          <a:ext cx="0" cy="0"/>
          <a:chOff x="0" y="0"/>
          <a:chExt cx="0" cy="0"/>
        </a:xfrm>
      </p:grpSpPr>
      <p:sp>
        <p:nvSpPr>
          <p:cNvPr id="24" name="Google Shape;24;p12"/>
          <p:cNvSpPr txBox="1"/>
          <p:nvPr>
            <p:ph type="title"/>
          </p:nvPr>
        </p:nvSpPr>
        <p:spPr>
          <a:xfrm>
            <a:off x="1753298" y="333595"/>
            <a:ext cx="9600502"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b="1" sz="44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Icon&#10;&#10;Description automatically generated" id="25" name="Google Shape;25;p12"/>
          <p:cNvPicPr preferRelativeResize="0"/>
          <p:nvPr/>
        </p:nvPicPr>
        <p:blipFill rotWithShape="1">
          <a:blip r:embed="rId2">
            <a:alphaModFix/>
          </a:blip>
          <a:srcRect b="0" l="0" r="0" t="0"/>
          <a:stretch/>
        </p:blipFill>
        <p:spPr>
          <a:xfrm>
            <a:off x="838200" y="655334"/>
            <a:ext cx="699372" cy="745143"/>
          </a:xfrm>
          <a:prstGeom prst="rect">
            <a:avLst/>
          </a:prstGeom>
          <a:noFill/>
          <a:ln>
            <a:noFill/>
          </a:ln>
        </p:spPr>
      </p:pic>
      <p:sp>
        <p:nvSpPr>
          <p:cNvPr id="26" name="Google Shape;26;p12"/>
          <p:cNvSpPr/>
          <p:nvPr/>
        </p:nvSpPr>
        <p:spPr>
          <a:xfrm>
            <a:off x="7952462" y="6104376"/>
            <a:ext cx="4239538" cy="388499"/>
          </a:xfrm>
          <a:prstGeom prst="rect">
            <a:avLst/>
          </a:prstGeom>
          <a:gradFill>
            <a:gsLst>
              <a:gs pos="0">
                <a:srgbClr val="FFFFFF"/>
              </a:gs>
              <a:gs pos="20000">
                <a:srgbClr val="FFFFFF"/>
              </a:gs>
              <a:gs pos="81000">
                <a:srgbClr val="1E51A4"/>
              </a:gs>
              <a:gs pos="100000">
                <a:srgbClr val="1E51A4"/>
              </a:gs>
            </a:gsLst>
            <a:lin ang="0" scaled="0"/>
          </a:gra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Georgia"/>
                <a:ea typeface="Georgia"/>
                <a:cs typeface="Georgia"/>
                <a:sym typeface="Georgia"/>
              </a:rPr>
              <a:t>www.tntel.info </a:t>
            </a:r>
            <a:endParaRPr b="0" i="0" sz="1400" u="none" cap="none" strike="noStrike">
              <a:solidFill>
                <a:srgbClr val="000000"/>
              </a:solidFill>
              <a:latin typeface="Arial"/>
              <a:ea typeface="Arial"/>
              <a:cs typeface="Arial"/>
              <a:sym typeface="Arial"/>
            </a:endParaRPr>
          </a:p>
        </p:txBody>
      </p:sp>
      <p:sp>
        <p:nvSpPr>
          <p:cNvPr id="27" name="Google Shape;27;p1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1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9" name="Shape 29"/>
        <p:cNvGrpSpPr/>
        <p:nvPr/>
      </p:nvGrpSpPr>
      <p:grpSpPr>
        <a:xfrm>
          <a:off x="0" y="0"/>
          <a:ext cx="0" cy="0"/>
          <a:chOff x="0" y="0"/>
          <a:chExt cx="0" cy="0"/>
        </a:xfrm>
      </p:grpSpPr>
      <p:sp>
        <p:nvSpPr>
          <p:cNvPr id="30" name="Google Shape;30;p13"/>
          <p:cNvSpPr txBox="1"/>
          <p:nvPr>
            <p:ph type="title"/>
          </p:nvPr>
        </p:nvSpPr>
        <p:spPr>
          <a:xfrm>
            <a:off x="1737360" y="457200"/>
            <a:ext cx="3034665" cy="1600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2" name="Google Shape;32;p1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3" name="Shape 33"/>
        <p:cNvGrpSpPr/>
        <p:nvPr/>
      </p:nvGrpSpPr>
      <p:grpSpPr>
        <a:xfrm>
          <a:off x="0" y="0"/>
          <a:ext cx="0" cy="0"/>
          <a:chOff x="0" y="0"/>
          <a:chExt cx="0" cy="0"/>
        </a:xfrm>
      </p:grpSpPr>
      <p:sp>
        <p:nvSpPr>
          <p:cNvPr id="34" name="Google Shape;34;p14"/>
          <p:cNvSpPr txBox="1"/>
          <p:nvPr>
            <p:ph type="title"/>
          </p:nvPr>
        </p:nvSpPr>
        <p:spPr>
          <a:xfrm>
            <a:off x="1818290" y="365125"/>
            <a:ext cx="953551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4"/>
          <p:cNvSpPr/>
          <p:nvPr>
            <p:ph idx="2" type="chart"/>
          </p:nvPr>
        </p:nvSpPr>
        <p:spPr>
          <a:xfrm>
            <a:off x="853440" y="1812925"/>
            <a:ext cx="10500360" cy="362775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14"/>
          <p:cNvSpPr txBox="1"/>
          <p:nvPr>
            <p:ph idx="1" type="body"/>
          </p:nvPr>
        </p:nvSpPr>
        <p:spPr>
          <a:xfrm>
            <a:off x="1817688" y="5578475"/>
            <a:ext cx="9155112" cy="5016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Font typeface="Calibri"/>
              <a:buNone/>
              <a:defRPr/>
            </a:lvl1pPr>
            <a:lvl2pPr indent="-228600" lvl="1" marL="914400" algn="l">
              <a:lnSpc>
                <a:spcPct val="90000"/>
              </a:lnSpc>
              <a:spcBef>
                <a:spcPts val="500"/>
              </a:spcBef>
              <a:spcAft>
                <a:spcPts val="0"/>
              </a:spcAft>
              <a:buClr>
                <a:schemeClr val="dk1"/>
              </a:buClr>
              <a:buSzPts val="2400"/>
              <a:buNone/>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7" name="Shape 37"/>
        <p:cNvGrpSpPr/>
        <p:nvPr/>
      </p:nvGrpSpPr>
      <p:grpSpPr>
        <a:xfrm>
          <a:off x="0" y="0"/>
          <a:ext cx="0" cy="0"/>
          <a:chOff x="0" y="0"/>
          <a:chExt cx="0" cy="0"/>
        </a:xfrm>
      </p:grpSpPr>
      <p:sp>
        <p:nvSpPr>
          <p:cNvPr id="38" name="Google Shape;38;p15"/>
          <p:cNvSpPr txBox="1"/>
          <p:nvPr>
            <p:ph type="title"/>
          </p:nvPr>
        </p:nvSpPr>
        <p:spPr>
          <a:xfrm>
            <a:off x="1630680" y="457200"/>
            <a:ext cx="3141345" cy="1600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5"/>
          <p:cNvSpPr/>
          <p:nvPr>
            <p:ph idx="2" type="pic"/>
          </p:nvPr>
        </p:nvSpPr>
        <p:spPr>
          <a:xfrm>
            <a:off x="5183188" y="987425"/>
            <a:ext cx="6172200" cy="4873625"/>
          </a:xfrm>
          <a:prstGeom prst="rect">
            <a:avLst/>
          </a:prstGeom>
          <a:noFill/>
          <a:ln>
            <a:noFill/>
          </a:ln>
        </p:spPr>
      </p:sp>
      <p:sp>
        <p:nvSpPr>
          <p:cNvPr id="40" name="Google Shape;40;p1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icture with Caption" showMasterSp="0">
  <p:cSld name="2_Picture with Caption">
    <p:spTree>
      <p:nvGrpSpPr>
        <p:cNvPr id="41" name="Shape 41"/>
        <p:cNvGrpSpPr/>
        <p:nvPr/>
      </p:nvGrpSpPr>
      <p:grpSpPr>
        <a:xfrm>
          <a:off x="0" y="0"/>
          <a:ext cx="0" cy="0"/>
          <a:chOff x="0" y="0"/>
          <a:chExt cx="0" cy="0"/>
        </a:xfrm>
      </p:grpSpPr>
      <p:sp>
        <p:nvSpPr>
          <p:cNvPr id="42" name="Google Shape;42;p16"/>
          <p:cNvSpPr txBox="1"/>
          <p:nvPr>
            <p:ph type="title"/>
          </p:nvPr>
        </p:nvSpPr>
        <p:spPr>
          <a:xfrm>
            <a:off x="1630680" y="457200"/>
            <a:ext cx="4389120" cy="136842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6"/>
          <p:cNvSpPr/>
          <p:nvPr>
            <p:ph idx="2" type="pic"/>
          </p:nvPr>
        </p:nvSpPr>
        <p:spPr>
          <a:xfrm>
            <a:off x="6868160" y="0"/>
            <a:ext cx="5330508" cy="6857999"/>
          </a:xfrm>
          <a:prstGeom prst="rect">
            <a:avLst/>
          </a:prstGeom>
          <a:noFill/>
          <a:ln>
            <a:noFill/>
          </a:ln>
        </p:spPr>
      </p:sp>
      <p:sp>
        <p:nvSpPr>
          <p:cNvPr id="44" name="Google Shape;44;p1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Icon&#10;&#10;Description automatically generated" id="45" name="Google Shape;45;p16"/>
          <p:cNvPicPr preferRelativeResize="0"/>
          <p:nvPr/>
        </p:nvPicPr>
        <p:blipFill rotWithShape="1">
          <a:blip r:embed="rId2">
            <a:alphaModFix/>
          </a:blip>
          <a:srcRect b="0" l="0" r="0" t="0"/>
          <a:stretch/>
        </p:blipFill>
        <p:spPr>
          <a:xfrm>
            <a:off x="838200" y="655334"/>
            <a:ext cx="699372" cy="74514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cture with Caption">
  <p:cSld name="1_Picture with Caption">
    <p:spTree>
      <p:nvGrpSpPr>
        <p:cNvPr id="46" name="Shape 46"/>
        <p:cNvGrpSpPr/>
        <p:nvPr/>
      </p:nvGrpSpPr>
      <p:grpSpPr>
        <a:xfrm>
          <a:off x="0" y="0"/>
          <a:ext cx="0" cy="0"/>
          <a:chOff x="0" y="0"/>
          <a:chExt cx="0" cy="0"/>
        </a:xfrm>
      </p:grpSpPr>
      <p:sp>
        <p:nvSpPr>
          <p:cNvPr id="47" name="Google Shape;47;p17"/>
          <p:cNvSpPr/>
          <p:nvPr>
            <p:ph idx="2" type="pic"/>
          </p:nvPr>
        </p:nvSpPr>
        <p:spPr>
          <a:xfrm>
            <a:off x="762000" y="1661160"/>
            <a:ext cx="10593388" cy="4373880"/>
          </a:xfrm>
          <a:prstGeom prst="rect">
            <a:avLst/>
          </a:prstGeom>
          <a:noFill/>
          <a:ln>
            <a:noFill/>
          </a:ln>
        </p:spPr>
      </p:sp>
      <p:sp>
        <p:nvSpPr>
          <p:cNvPr id="48" name="Google Shape;48;p17"/>
          <p:cNvSpPr txBox="1"/>
          <p:nvPr>
            <p:ph type="title"/>
          </p:nvPr>
        </p:nvSpPr>
        <p:spPr>
          <a:xfrm>
            <a:off x="1753298" y="333595"/>
            <a:ext cx="9600502"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b="1" sz="44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1818290" y="365125"/>
            <a:ext cx="953551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Icon&#10;&#10;Description automatically generated" id="8" name="Google Shape;8;p9"/>
          <p:cNvPicPr preferRelativeResize="0"/>
          <p:nvPr/>
        </p:nvPicPr>
        <p:blipFill rotWithShape="1">
          <a:blip r:embed="rId1">
            <a:alphaModFix/>
          </a:blip>
          <a:srcRect b="0" l="0" r="0" t="0"/>
          <a:stretch/>
        </p:blipFill>
        <p:spPr>
          <a:xfrm>
            <a:off x="838200" y="655334"/>
            <a:ext cx="699372" cy="745143"/>
          </a:xfrm>
          <a:prstGeom prst="rect">
            <a:avLst/>
          </a:prstGeom>
          <a:noFill/>
          <a:ln>
            <a:noFill/>
          </a:ln>
        </p:spPr>
      </p:pic>
      <p:sp>
        <p:nvSpPr>
          <p:cNvPr id="9" name="Google Shape;9;p9"/>
          <p:cNvSpPr/>
          <p:nvPr/>
        </p:nvSpPr>
        <p:spPr>
          <a:xfrm>
            <a:off x="7952462" y="6104376"/>
            <a:ext cx="4239538" cy="388499"/>
          </a:xfrm>
          <a:prstGeom prst="rect">
            <a:avLst/>
          </a:prstGeom>
          <a:gradFill>
            <a:gsLst>
              <a:gs pos="0">
                <a:srgbClr val="FFFFFF"/>
              </a:gs>
              <a:gs pos="20000">
                <a:srgbClr val="FFFFFF"/>
              </a:gs>
              <a:gs pos="81000">
                <a:srgbClr val="1E51A4"/>
              </a:gs>
              <a:gs pos="100000">
                <a:srgbClr val="1E51A4"/>
              </a:gs>
            </a:gsLst>
            <a:lin ang="0" scaled="0"/>
          </a:gra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Georgia"/>
                <a:ea typeface="Georgia"/>
                <a:cs typeface="Georgia"/>
                <a:sym typeface="Georgia"/>
              </a:rPr>
              <a:t>www.tntel.info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29.png"/><Relationship Id="rId5"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17.png"/><Relationship Id="rId13" Type="http://schemas.openxmlformats.org/officeDocument/2006/relationships/image" Target="../media/image20.png"/><Relationship Id="rId12" Type="http://schemas.openxmlformats.org/officeDocument/2006/relationships/image" Target="../media/image19.png"/><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hyperlink" Target="https://app.pebblego.com/pgoplayer/articles/7124?sqs=1c6f834a0ac507fee183f0954beeca5b98eff7b01d000c2620817d9bb93e95ee" TargetMode="External"/><Relationship Id="rId4" Type="http://schemas.openxmlformats.org/officeDocument/2006/relationships/hyperlink" Target="https://app.pebblego.com/pgoplayer/articles/7096?sqs=SQSlm1rWmb3ypdeNAn5r7KPvA==" TargetMode="External"/><Relationship Id="rId9" Type="http://schemas.openxmlformats.org/officeDocument/2006/relationships/image" Target="../media/image23.png"/><Relationship Id="rId14" Type="http://schemas.openxmlformats.org/officeDocument/2006/relationships/image" Target="../media/image26.png"/><Relationship Id="rId5" Type="http://schemas.openxmlformats.org/officeDocument/2006/relationships/hyperlink" Target="https://app.pebblego.com/pgoplayer/articles/7123?sqs=SQSlm1rWmb3ypdeNAn5r7KPvA==" TargetMode="External"/><Relationship Id="rId6" Type="http://schemas.openxmlformats.org/officeDocument/2006/relationships/hyperlink" Target="https://app.pebblego.com/pgoplayer/articles/7056?sqs=1c6f834a0ac507fee183f0954beeca5b98eff7b01d000c2620817d9bb93e95ee" TargetMode="External"/><Relationship Id="rId7" Type="http://schemas.openxmlformats.org/officeDocument/2006/relationships/hyperlink" Target="https://app.pebblego.com/pgoplayer/articles/7103?sqs=SQSlm1rWmb3ypdeNAn5r7KPvA==" TargetMode="External"/><Relationship Id="rId8" Type="http://schemas.openxmlformats.org/officeDocument/2006/relationships/hyperlink" Target="https://app.pebblego.com/pgoplayer/articles/7075?sqs=SQSlm1rWmb3ypdeNAn5r7KPv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32.png"/><Relationship Id="rId5"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32.png"/><Relationship Id="rId5"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pebblego.com/resources" TargetMode="Externa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32.png"/><Relationship Id="rId5" Type="http://schemas.openxmlformats.org/officeDocument/2006/relationships/image" Target="../media/image35.png"/></Relationships>
</file>

<file path=ppt/slides/_rels/slide22.xml.rels><?xml version="1.0" encoding="UTF-8" standalone="yes"?><Relationships xmlns="http://schemas.openxmlformats.org/package/2006/relationships"><Relationship Id="rId11" Type="http://schemas.openxmlformats.org/officeDocument/2006/relationships/hyperlink" Target="https://www.pebblego.com/content/dam/pebblegodev/teacher-inspiration/activities/pg-animals/DinosaurResearch.pdf" TargetMode="External"/><Relationship Id="rId10" Type="http://schemas.openxmlformats.org/officeDocument/2006/relationships/hyperlink" Target="https://www.pebblego.com/content/dam/pebblegodev/teacher-inspiration/activities/pg-animals/DinosaurNamePronunciation.pdf" TargetMode="External"/><Relationship Id="rId13" Type="http://schemas.openxmlformats.org/officeDocument/2006/relationships/image" Target="../media/image1.png"/><Relationship Id="rId12" Type="http://schemas.openxmlformats.org/officeDocument/2006/relationships/hyperlink" Target="https://www.pebblego.com/content/dam/pebblegodev/teacher-inspiration/activities/pg-animals/DinosaurWordFind.pdf" TargetMode="External"/><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hyperlink" Target="https://www.pebblego.com/content/dam/pebblegodev/teacher-inspiration/activities/pg-animals/BattleoftheDinosaurs.pdf" TargetMode="External"/><Relationship Id="rId4" Type="http://schemas.openxmlformats.org/officeDocument/2006/relationships/hyperlink" Target="https://www.pebblego.com/content/dam/pebblegodev/teacher-inspiration/activities/pg-animals/dino-detective.pdf" TargetMode="External"/><Relationship Id="rId9" Type="http://schemas.openxmlformats.org/officeDocument/2006/relationships/hyperlink" Target="https://www.pebblego.com/content/dam/pebblegodev/teacher-inspiration/activities/pg-animals/DinosaurMaze.pdf" TargetMode="External"/><Relationship Id="rId15" Type="http://schemas.openxmlformats.org/officeDocument/2006/relationships/image" Target="../media/image36.png"/><Relationship Id="rId14" Type="http://schemas.openxmlformats.org/officeDocument/2006/relationships/image" Target="../media/image32.png"/><Relationship Id="rId5" Type="http://schemas.openxmlformats.org/officeDocument/2006/relationships/hyperlink" Target="https://www.pebblego.com/content/dam/pebblegodev/teacher-inspiration/activities/pg-animals/dino-detective.pdf" TargetMode="External"/><Relationship Id="rId6" Type="http://schemas.openxmlformats.org/officeDocument/2006/relationships/hyperlink" Target="https://www.pebblego.com/content/dam/pebblegodev/teacher-inspiration/activities/pg-animals/DinoDinnerMatching.pdf" TargetMode="External"/><Relationship Id="rId7" Type="http://schemas.openxmlformats.org/officeDocument/2006/relationships/hyperlink" Target="https://www.pebblego.com/content/dam/pebblegodev/teacher-inspiration/activities/pg-animals/DinosaurCrossword.pdf" TargetMode="External"/><Relationship Id="rId8" Type="http://schemas.openxmlformats.org/officeDocument/2006/relationships/hyperlink" Target="https://www.pebblego.com/content/dam/pebblegodev/teacher-inspiration/activities/pg-animals/DinosaurFoodWeb.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www.pebblego.com/resources" TargetMode="External"/><Relationship Id="rId4" Type="http://schemas.openxmlformats.org/officeDocument/2006/relationships/hyperlink" Target="https://www.pebblego.com/tn-welcome-page" TargetMode="External"/><Relationship Id="rId9" Type="http://schemas.openxmlformats.org/officeDocument/2006/relationships/hyperlink" Target="https://www.pebblego.com/content/dam/pebblegodev/help-center/content-maps/PG_Ciencia_ContentMap.pdf" TargetMode="External"/><Relationship Id="rId5" Type="http://schemas.openxmlformats.org/officeDocument/2006/relationships/hyperlink" Target="https://www.pebblego.com/tn-welcome-page" TargetMode="External"/><Relationship Id="rId6" Type="http://schemas.openxmlformats.org/officeDocument/2006/relationships/hyperlink" Target="https://www.pebblego.com/content/dam/pebblegodev/help-center/content-maps/PG_Animals_ContentMap.pdf" TargetMode="External"/><Relationship Id="rId7" Type="http://schemas.openxmlformats.org/officeDocument/2006/relationships/hyperlink" Target="https://www.pebblego.com/content/dam/pebblegodev/help-center/content-maps/PG_Animales_ContentMap.pdf" TargetMode="External"/><Relationship Id="rId8" Type="http://schemas.openxmlformats.org/officeDocument/2006/relationships/hyperlink" Target="https://www.pebblego.com/content/dam/pebblegodev/help-center/content-maps/PG_Science_ContentMap.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tel4u.org" TargetMode="External"/><Relationship Id="rId4" Type="http://schemas.openxmlformats.org/officeDocument/2006/relationships/image" Target="../media/image1.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8.png"/><Relationship Id="rId4" Type="http://schemas.openxmlformats.org/officeDocument/2006/relationships/image" Target="../media/image16.png"/><Relationship Id="rId5"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
          <p:cNvSpPr txBox="1"/>
          <p:nvPr>
            <p:ph type="ctrTitle"/>
          </p:nvPr>
        </p:nvSpPr>
        <p:spPr>
          <a:xfrm>
            <a:off x="1524000" y="1489839"/>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PebbleGo: </a:t>
            </a:r>
            <a:br>
              <a:rPr lang="en-US"/>
            </a:br>
            <a:r>
              <a:rPr lang="en-US"/>
              <a:t>Don’t Take it For Granite!</a:t>
            </a:r>
            <a:endParaRPr/>
          </a:p>
        </p:txBody>
      </p:sp>
      <p:sp>
        <p:nvSpPr>
          <p:cNvPr id="69" name="Google Shape;69;p1"/>
          <p:cNvSpPr txBox="1"/>
          <p:nvPr>
            <p:ph idx="1" type="subTitle"/>
          </p:nvPr>
        </p:nvSpPr>
        <p:spPr>
          <a:xfrm>
            <a:off x="1524000" y="5455972"/>
            <a:ext cx="9144000" cy="9045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lang="en-US"/>
              <a:t>TNLA Conference 2026</a:t>
            </a:r>
            <a:endParaRPr/>
          </a:p>
          <a:p>
            <a:pPr indent="0" lvl="0" marL="0" rtl="0" algn="ctr">
              <a:lnSpc>
                <a:spcPct val="90000"/>
              </a:lnSpc>
              <a:spcBef>
                <a:spcPts val="0"/>
              </a:spcBef>
              <a:spcAft>
                <a:spcPts val="0"/>
              </a:spcAft>
              <a:buClr>
                <a:schemeClr val="dk1"/>
              </a:buClr>
              <a:buSzPts val="2800"/>
              <a:buNone/>
            </a:pPr>
            <a:r>
              <a:rPr lang="en-US"/>
              <a:t>Andrea Zielke </a:t>
            </a:r>
            <a:endParaRPr/>
          </a:p>
        </p:txBody>
      </p:sp>
      <p:sp>
        <p:nvSpPr>
          <p:cNvPr descr="Home" id="70" name="Google Shape;70;p1"/>
          <p:cNvSpPr/>
          <p:nvPr/>
        </p:nvSpPr>
        <p:spPr>
          <a:xfrm>
            <a:off x="6095999" y="4677402"/>
            <a:ext cx="3079531" cy="30795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2"/>
          <p:cNvSpPr txBox="1"/>
          <p:nvPr>
            <p:ph type="title"/>
          </p:nvPr>
        </p:nvSpPr>
        <p:spPr>
          <a:xfrm>
            <a:off x="1753298" y="333595"/>
            <a:ext cx="9600502" cy="1325563"/>
          </a:xfrm>
          <a:prstGeom prst="rect">
            <a:avLst/>
          </a:prstGeom>
          <a:noFill/>
          <a:ln>
            <a:noFill/>
          </a:ln>
        </p:spPr>
        <p:txBody>
          <a:bodyPr anchorCtr="0" anchor="ctr" bIns="45700" lIns="91425" spcFirstLastPara="1" rIns="91425" wrap="square" tIns="45700">
            <a:normAutofit/>
          </a:bodyPr>
          <a:lstStyle/>
          <a:p>
            <a:pPr indent="0" lvl="0" marL="114300" rtl="0" algn="ctr">
              <a:lnSpc>
                <a:spcPct val="90000"/>
              </a:lnSpc>
              <a:spcBef>
                <a:spcPts val="0"/>
              </a:spcBef>
              <a:spcAft>
                <a:spcPts val="0"/>
              </a:spcAft>
              <a:buSzPts val="4400"/>
              <a:buNone/>
            </a:pPr>
            <a:r>
              <a:rPr b="1" lang="en-US"/>
              <a:t>Online Research/Independent Research</a:t>
            </a:r>
            <a:endParaRPr/>
          </a:p>
        </p:txBody>
      </p:sp>
      <p:pic>
        <p:nvPicPr>
          <p:cNvPr descr="A picture containing text, computer, computer, monitor&#10;&#10;Description automatically generated" id="138" name="Google Shape;138;p22"/>
          <p:cNvPicPr preferRelativeResize="0"/>
          <p:nvPr/>
        </p:nvPicPr>
        <p:blipFill rotWithShape="1">
          <a:blip r:embed="rId3">
            <a:alphaModFix/>
          </a:blip>
          <a:srcRect b="0" l="0" r="0" t="0"/>
          <a:stretch/>
        </p:blipFill>
        <p:spPr>
          <a:xfrm>
            <a:off x="-1524608" y="1672867"/>
            <a:ext cx="6124978" cy="3674987"/>
          </a:xfrm>
          <a:prstGeom prst="rect">
            <a:avLst/>
          </a:prstGeom>
          <a:noFill/>
          <a:ln>
            <a:noFill/>
          </a:ln>
        </p:spPr>
      </p:pic>
      <p:sp>
        <p:nvSpPr>
          <p:cNvPr id="139" name="Google Shape;139;p22"/>
          <p:cNvSpPr txBox="1"/>
          <p:nvPr>
            <p:ph idx="1" type="body"/>
          </p:nvPr>
        </p:nvSpPr>
        <p:spPr>
          <a:xfrm>
            <a:off x="5442012" y="1825625"/>
            <a:ext cx="5911788"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en-US"/>
              <a:t>Introduction to online research</a:t>
            </a:r>
            <a:endParaRPr/>
          </a:p>
          <a:p>
            <a:pPr indent="-342900" lvl="0" marL="457200" rtl="0" algn="l">
              <a:lnSpc>
                <a:spcPct val="90000"/>
              </a:lnSpc>
              <a:spcBef>
                <a:spcPts val="1000"/>
              </a:spcBef>
              <a:spcAft>
                <a:spcPts val="0"/>
              </a:spcAft>
              <a:buClr>
                <a:schemeClr val="dk1"/>
              </a:buClr>
              <a:buSzPts val="1800"/>
              <a:buChar char="•"/>
            </a:pPr>
            <a:r>
              <a:rPr lang="en-US"/>
              <a:t>Focus on </a:t>
            </a:r>
            <a:r>
              <a:rPr b="1" lang="en-US"/>
              <a:t>Independent Research</a:t>
            </a:r>
            <a:endParaRPr/>
          </a:p>
          <a:p>
            <a:pPr indent="-342900" lvl="0" marL="457200" rtl="0" algn="l">
              <a:lnSpc>
                <a:spcPct val="90000"/>
              </a:lnSpc>
              <a:spcBef>
                <a:spcPts val="1000"/>
              </a:spcBef>
              <a:spcAft>
                <a:spcPts val="0"/>
              </a:spcAft>
              <a:buClr>
                <a:schemeClr val="dk1"/>
              </a:buClr>
              <a:buSzPts val="1800"/>
              <a:buChar char="•"/>
            </a:pPr>
            <a:r>
              <a:rPr lang="en-US"/>
              <a:t>Teaching research skills</a:t>
            </a:r>
            <a:endParaRPr/>
          </a:p>
          <a:p>
            <a:pPr indent="-228600" lvl="0" marL="457200" rtl="0" algn="l">
              <a:lnSpc>
                <a:spcPct val="90000"/>
              </a:lnSpc>
              <a:spcBef>
                <a:spcPts val="1000"/>
              </a:spcBef>
              <a:spcAft>
                <a:spcPts val="0"/>
              </a:spcAft>
              <a:buClr>
                <a:schemeClr val="dk1"/>
              </a:buClr>
              <a:buSzPts val="1800"/>
              <a:buNone/>
            </a:pPr>
            <a:r>
              <a:t/>
            </a:r>
            <a:endParaRPr/>
          </a:p>
          <a:p>
            <a:pPr indent="0" lvl="0" marL="114300" rtl="0" algn="ctr">
              <a:lnSpc>
                <a:spcPct val="90000"/>
              </a:lnSpc>
              <a:spcBef>
                <a:spcPts val="1000"/>
              </a:spcBef>
              <a:spcAft>
                <a:spcPts val="0"/>
              </a:spcAft>
              <a:buSzPts val="1800"/>
              <a:buNone/>
            </a:pPr>
            <a:r>
              <a:rPr i="1" lang="en-US">
                <a:latin typeface="Calibri"/>
                <a:ea typeface="Calibri"/>
                <a:cs typeface="Calibri"/>
                <a:sym typeface="Calibri"/>
              </a:rPr>
              <a:t>“</a:t>
            </a:r>
            <a:r>
              <a:rPr b="0" i="1" lang="en-US">
                <a:solidFill>
                  <a:srgbClr val="333E48"/>
                </a:solidFill>
                <a:latin typeface="Calibri"/>
                <a:ea typeface="Calibri"/>
                <a:cs typeface="Calibri"/>
                <a:sym typeface="Calibri"/>
              </a:rPr>
              <a:t>We use PebbleGo with whole-group to gain background knowledge and also use it to do independent research”</a:t>
            </a:r>
            <a:endParaRPr i="1">
              <a:latin typeface="Calibri"/>
              <a:ea typeface="Calibri"/>
              <a:cs typeface="Calibri"/>
              <a:sym typeface="Calibri"/>
            </a:endParaRPr>
          </a:p>
        </p:txBody>
      </p:sp>
      <p:pic>
        <p:nvPicPr>
          <p:cNvPr id="140" name="Google Shape;140;p22"/>
          <p:cNvPicPr preferRelativeResize="0"/>
          <p:nvPr/>
        </p:nvPicPr>
        <p:blipFill rotWithShape="1">
          <a:blip r:embed="rId4">
            <a:alphaModFix/>
          </a:blip>
          <a:srcRect b="0" l="0" r="0" t="0"/>
          <a:stretch/>
        </p:blipFill>
        <p:spPr>
          <a:xfrm>
            <a:off x="-712266" y="1999828"/>
            <a:ext cx="4500293" cy="283968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3"/>
          <p:cNvSpPr txBox="1"/>
          <p:nvPr>
            <p:ph type="title"/>
          </p:nvPr>
        </p:nvSpPr>
        <p:spPr>
          <a:xfrm>
            <a:off x="1753298" y="333595"/>
            <a:ext cx="9600502" cy="1325563"/>
          </a:xfrm>
          <a:prstGeom prst="rect">
            <a:avLst/>
          </a:prstGeom>
          <a:noFill/>
          <a:ln>
            <a:noFill/>
          </a:ln>
        </p:spPr>
        <p:txBody>
          <a:bodyPr anchorCtr="0" anchor="ctr" bIns="45700" lIns="91425" spcFirstLastPara="1" rIns="91425" wrap="square" tIns="45700">
            <a:normAutofit/>
          </a:bodyPr>
          <a:lstStyle/>
          <a:p>
            <a:pPr indent="0" lvl="0" marL="114300" rtl="0" algn="l">
              <a:lnSpc>
                <a:spcPct val="90000"/>
              </a:lnSpc>
              <a:spcBef>
                <a:spcPts val="0"/>
              </a:spcBef>
              <a:spcAft>
                <a:spcPts val="0"/>
              </a:spcAft>
              <a:buSzPts val="4400"/>
              <a:buNone/>
            </a:pPr>
            <a:r>
              <a:rPr lang="en-US"/>
              <a:t>Nonfiction Source</a:t>
            </a:r>
            <a:endParaRPr/>
          </a:p>
        </p:txBody>
      </p:sp>
      <p:pic>
        <p:nvPicPr>
          <p:cNvPr descr="A picture containing text, computer, computer, monitor&#10;&#10;Description automatically generated" id="146" name="Google Shape;146;p23"/>
          <p:cNvPicPr preferRelativeResize="0"/>
          <p:nvPr/>
        </p:nvPicPr>
        <p:blipFill rotWithShape="1">
          <a:blip r:embed="rId3">
            <a:alphaModFix/>
          </a:blip>
          <a:srcRect b="0" l="0" r="0" t="0"/>
          <a:stretch/>
        </p:blipFill>
        <p:spPr>
          <a:xfrm>
            <a:off x="6163476" y="1672867"/>
            <a:ext cx="6124978" cy="3674987"/>
          </a:xfrm>
          <a:prstGeom prst="rect">
            <a:avLst/>
          </a:prstGeom>
          <a:noFill/>
          <a:ln>
            <a:noFill/>
          </a:ln>
        </p:spPr>
      </p:pic>
      <p:sp>
        <p:nvSpPr>
          <p:cNvPr id="147" name="Google Shape;147;p23"/>
          <p:cNvSpPr txBox="1"/>
          <p:nvPr>
            <p:ph idx="1" type="body"/>
          </p:nvPr>
        </p:nvSpPr>
        <p:spPr>
          <a:xfrm>
            <a:off x="838200" y="1825625"/>
            <a:ext cx="5642499"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en-US"/>
              <a:t>Integrate research about books/lesson being taught</a:t>
            </a:r>
            <a:endParaRPr/>
          </a:p>
          <a:p>
            <a:pPr indent="-342900" lvl="0" marL="457200" rtl="0" algn="l">
              <a:lnSpc>
                <a:spcPct val="90000"/>
              </a:lnSpc>
              <a:spcBef>
                <a:spcPts val="1000"/>
              </a:spcBef>
              <a:spcAft>
                <a:spcPts val="0"/>
              </a:spcAft>
              <a:buClr>
                <a:schemeClr val="dk1"/>
              </a:buClr>
              <a:buSzPts val="1800"/>
              <a:buChar char="•"/>
            </a:pPr>
            <a:r>
              <a:rPr lang="en-US"/>
              <a:t>Connect it to the read aloud in the library</a:t>
            </a:r>
            <a:endParaRPr/>
          </a:p>
          <a:p>
            <a:pPr indent="-342900" lvl="0" marL="457200" rtl="0" algn="l">
              <a:lnSpc>
                <a:spcPct val="90000"/>
              </a:lnSpc>
              <a:spcBef>
                <a:spcPts val="1000"/>
              </a:spcBef>
              <a:spcAft>
                <a:spcPts val="0"/>
              </a:spcAft>
              <a:buClr>
                <a:schemeClr val="dk1"/>
              </a:buClr>
              <a:buSzPts val="1800"/>
              <a:buChar char="•"/>
            </a:pPr>
            <a:r>
              <a:rPr lang="en-US"/>
              <a:t>Highlight videos</a:t>
            </a:r>
            <a:endParaRPr/>
          </a:p>
          <a:p>
            <a:pPr indent="0" lvl="0" marL="114300" rtl="0" algn="ctr">
              <a:lnSpc>
                <a:spcPct val="90000"/>
              </a:lnSpc>
              <a:spcBef>
                <a:spcPts val="1000"/>
              </a:spcBef>
              <a:spcAft>
                <a:spcPts val="0"/>
              </a:spcAft>
              <a:buSzPts val="1800"/>
              <a:buNone/>
            </a:pPr>
            <a:r>
              <a:t/>
            </a:r>
            <a:endParaRPr/>
          </a:p>
          <a:p>
            <a:pPr indent="0" lvl="0" marL="114300" rtl="0" algn="ctr">
              <a:lnSpc>
                <a:spcPct val="90000"/>
              </a:lnSpc>
              <a:spcBef>
                <a:spcPts val="1000"/>
              </a:spcBef>
              <a:spcAft>
                <a:spcPts val="0"/>
              </a:spcAft>
              <a:buSzPts val="1800"/>
              <a:buNone/>
            </a:pPr>
            <a:r>
              <a:t/>
            </a:r>
            <a:endParaRPr/>
          </a:p>
          <a:p>
            <a:pPr indent="0" lvl="0" marL="114300" rtl="0" algn="ctr">
              <a:lnSpc>
                <a:spcPct val="90000"/>
              </a:lnSpc>
              <a:spcBef>
                <a:spcPts val="1000"/>
              </a:spcBef>
              <a:spcAft>
                <a:spcPts val="0"/>
              </a:spcAft>
              <a:buSzPts val="1800"/>
              <a:buNone/>
            </a:pPr>
            <a:r>
              <a:t/>
            </a:r>
            <a:endParaRPr b="1"/>
          </a:p>
          <a:p>
            <a:pPr indent="0" lvl="0" marL="114300" rtl="0" algn="ctr">
              <a:lnSpc>
                <a:spcPct val="90000"/>
              </a:lnSpc>
              <a:spcBef>
                <a:spcPts val="1000"/>
              </a:spcBef>
              <a:spcAft>
                <a:spcPts val="0"/>
              </a:spcAft>
              <a:buSzPts val="1800"/>
              <a:buNone/>
            </a:pPr>
            <a:r>
              <a:t/>
            </a:r>
            <a:endParaRPr b="1"/>
          </a:p>
        </p:txBody>
      </p:sp>
      <p:pic>
        <p:nvPicPr>
          <p:cNvPr id="148" name="Google Shape;148;p23"/>
          <p:cNvPicPr preferRelativeResize="0"/>
          <p:nvPr/>
        </p:nvPicPr>
        <p:blipFill rotWithShape="1">
          <a:blip r:embed="rId4">
            <a:alphaModFix/>
          </a:blip>
          <a:srcRect b="0" l="0" r="0" t="0"/>
          <a:stretch/>
        </p:blipFill>
        <p:spPr>
          <a:xfrm rot="462623">
            <a:off x="3713002" y="3807988"/>
            <a:ext cx="2878243" cy="2869900"/>
          </a:xfrm>
          <a:prstGeom prst="rect">
            <a:avLst/>
          </a:prstGeom>
          <a:noFill/>
          <a:ln>
            <a:noFill/>
          </a:ln>
        </p:spPr>
      </p:pic>
      <p:pic>
        <p:nvPicPr>
          <p:cNvPr id="149" name="Google Shape;149;p23"/>
          <p:cNvPicPr preferRelativeResize="0"/>
          <p:nvPr/>
        </p:nvPicPr>
        <p:blipFill>
          <a:blip r:embed="rId5">
            <a:alphaModFix/>
          </a:blip>
          <a:stretch>
            <a:fillRect/>
          </a:stretch>
        </p:blipFill>
        <p:spPr>
          <a:xfrm>
            <a:off x="6957850" y="1964875"/>
            <a:ext cx="4501774" cy="2869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4"/>
          <p:cNvSpPr txBox="1"/>
          <p:nvPr>
            <p:ph type="title"/>
          </p:nvPr>
        </p:nvSpPr>
        <p:spPr>
          <a:xfrm>
            <a:off x="1753298" y="333595"/>
            <a:ext cx="9600502" cy="1325563"/>
          </a:xfrm>
          <a:prstGeom prst="rect">
            <a:avLst/>
          </a:prstGeom>
          <a:noFill/>
          <a:ln>
            <a:noFill/>
          </a:ln>
        </p:spPr>
        <p:txBody>
          <a:bodyPr anchorCtr="0" anchor="ctr" bIns="45700" lIns="91425" spcFirstLastPara="1" rIns="91425" wrap="square" tIns="45700">
            <a:normAutofit/>
          </a:bodyPr>
          <a:lstStyle/>
          <a:p>
            <a:pPr indent="0" lvl="0" marL="114300" rtl="0" algn="l">
              <a:lnSpc>
                <a:spcPct val="90000"/>
              </a:lnSpc>
              <a:spcBef>
                <a:spcPts val="0"/>
              </a:spcBef>
              <a:spcAft>
                <a:spcPts val="0"/>
              </a:spcAft>
              <a:buSzPts val="4400"/>
              <a:buNone/>
            </a:pPr>
            <a:r>
              <a:rPr b="1" lang="en-US"/>
              <a:t>Connecting to today’s news</a:t>
            </a:r>
            <a:endParaRPr/>
          </a:p>
        </p:txBody>
      </p:sp>
      <p:pic>
        <p:nvPicPr>
          <p:cNvPr descr="A picture containing text, computer, computer, monitor&#10;&#10;Description automatically generated" id="155" name="Google Shape;155;p24"/>
          <p:cNvPicPr preferRelativeResize="0"/>
          <p:nvPr/>
        </p:nvPicPr>
        <p:blipFill rotWithShape="1">
          <a:blip r:embed="rId3">
            <a:alphaModFix/>
          </a:blip>
          <a:srcRect b="0" l="0" r="0" t="0"/>
          <a:stretch/>
        </p:blipFill>
        <p:spPr>
          <a:xfrm>
            <a:off x="6163476" y="1672867"/>
            <a:ext cx="6124978" cy="3674987"/>
          </a:xfrm>
          <a:prstGeom prst="rect">
            <a:avLst/>
          </a:prstGeom>
          <a:noFill/>
          <a:ln>
            <a:noFill/>
          </a:ln>
        </p:spPr>
      </p:pic>
      <p:sp>
        <p:nvSpPr>
          <p:cNvPr id="156" name="Google Shape;156;p24"/>
          <p:cNvSpPr txBox="1"/>
          <p:nvPr>
            <p:ph idx="1" type="body"/>
          </p:nvPr>
        </p:nvSpPr>
        <p:spPr>
          <a:xfrm>
            <a:off x="838200" y="1825625"/>
            <a:ext cx="5642499" cy="4351338"/>
          </a:xfrm>
          <a:prstGeom prst="rect">
            <a:avLst/>
          </a:prstGeom>
          <a:noFill/>
          <a:ln>
            <a:noFill/>
          </a:ln>
        </p:spPr>
        <p:txBody>
          <a:bodyPr anchorCtr="0" anchor="t" bIns="45700" lIns="91425" spcFirstLastPara="1" rIns="91425" wrap="square" tIns="45700">
            <a:normAutofit fontScale="92500" lnSpcReduction="10000"/>
          </a:bodyPr>
          <a:lstStyle/>
          <a:p>
            <a:pPr indent="-342900" lvl="0" marL="457200" rtl="0" algn="l">
              <a:lnSpc>
                <a:spcPct val="90000"/>
              </a:lnSpc>
              <a:spcBef>
                <a:spcPts val="1000"/>
              </a:spcBef>
              <a:spcAft>
                <a:spcPts val="0"/>
              </a:spcAft>
              <a:buClr>
                <a:schemeClr val="dk1"/>
              </a:buClr>
              <a:buSzPct val="69498"/>
              <a:buChar char="•"/>
            </a:pPr>
            <a:r>
              <a:rPr lang="en-US"/>
              <a:t>Use Social Studies to look up countries and states in the news</a:t>
            </a:r>
            <a:endParaRPr/>
          </a:p>
          <a:p>
            <a:pPr indent="0" lvl="0" marL="114300" rtl="0" algn="ctr">
              <a:lnSpc>
                <a:spcPct val="90000"/>
              </a:lnSpc>
              <a:spcBef>
                <a:spcPts val="1000"/>
              </a:spcBef>
              <a:spcAft>
                <a:spcPts val="0"/>
              </a:spcAft>
              <a:buSzPct val="69498"/>
              <a:buNone/>
            </a:pPr>
            <a:r>
              <a:t/>
            </a:r>
            <a:endParaRPr/>
          </a:p>
          <a:p>
            <a:pPr indent="0" lvl="0" marL="114300" rtl="0" algn="ctr">
              <a:lnSpc>
                <a:spcPct val="90000"/>
              </a:lnSpc>
              <a:spcBef>
                <a:spcPts val="1000"/>
              </a:spcBef>
              <a:spcAft>
                <a:spcPts val="0"/>
              </a:spcAft>
              <a:buSzPct val="69498"/>
              <a:buNone/>
            </a:pPr>
            <a:r>
              <a:rPr b="0" i="1" lang="en-US">
                <a:solidFill>
                  <a:srgbClr val="333E48"/>
                </a:solidFill>
                <a:latin typeface="Arial"/>
                <a:ea typeface="Arial"/>
                <a:cs typeface="Arial"/>
                <a:sym typeface="Arial"/>
              </a:rPr>
              <a:t>“This is my all-time favorite database that TEL has added! We use it all the time and it is amazing. Science and social studies were the perfect choices to begin with because that is something where classroom teachers really struggle to find a resources to teach in the elementary grades”</a:t>
            </a:r>
            <a:endParaRPr b="1" i="1">
              <a:latin typeface="Arial"/>
              <a:ea typeface="Arial"/>
              <a:cs typeface="Arial"/>
              <a:sym typeface="Arial"/>
            </a:endParaRPr>
          </a:p>
          <a:p>
            <a:pPr indent="0" lvl="0" marL="114300" rtl="0" algn="ctr">
              <a:lnSpc>
                <a:spcPct val="90000"/>
              </a:lnSpc>
              <a:spcBef>
                <a:spcPts val="1000"/>
              </a:spcBef>
              <a:spcAft>
                <a:spcPts val="0"/>
              </a:spcAft>
              <a:buSzPct val="69498"/>
              <a:buNone/>
            </a:pPr>
            <a:r>
              <a:t/>
            </a:r>
            <a:endParaRPr b="1"/>
          </a:p>
        </p:txBody>
      </p:sp>
      <p:pic>
        <p:nvPicPr>
          <p:cNvPr id="157" name="Google Shape;157;p24"/>
          <p:cNvPicPr preferRelativeResize="0"/>
          <p:nvPr/>
        </p:nvPicPr>
        <p:blipFill>
          <a:blip r:embed="rId4">
            <a:alphaModFix/>
          </a:blip>
          <a:stretch>
            <a:fillRect/>
          </a:stretch>
        </p:blipFill>
        <p:spPr>
          <a:xfrm>
            <a:off x="6945724" y="1971467"/>
            <a:ext cx="4560475" cy="291507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5"/>
          <p:cNvSpPr txBox="1"/>
          <p:nvPr>
            <p:ph type="title"/>
          </p:nvPr>
        </p:nvSpPr>
        <p:spPr>
          <a:xfrm>
            <a:off x="1753298" y="333595"/>
            <a:ext cx="9600502" cy="1325563"/>
          </a:xfrm>
          <a:prstGeom prst="rect">
            <a:avLst/>
          </a:prstGeom>
          <a:noFill/>
          <a:ln>
            <a:noFill/>
          </a:ln>
        </p:spPr>
        <p:txBody>
          <a:bodyPr anchorCtr="0" anchor="ctr" bIns="45700" lIns="91425" spcFirstLastPara="1" rIns="91425" wrap="square" tIns="45700">
            <a:normAutofit/>
          </a:bodyPr>
          <a:lstStyle/>
          <a:p>
            <a:pPr indent="0" lvl="0" marL="114300" rtl="0" algn="l">
              <a:lnSpc>
                <a:spcPct val="90000"/>
              </a:lnSpc>
              <a:spcBef>
                <a:spcPts val="0"/>
              </a:spcBef>
              <a:spcAft>
                <a:spcPts val="0"/>
              </a:spcAft>
              <a:buSzPts val="4400"/>
              <a:buNone/>
            </a:pPr>
            <a:r>
              <a:rPr lang="en-US"/>
              <a:t>RTI/Special Education/ESL/Visually Impaired Students</a:t>
            </a:r>
            <a:endParaRPr/>
          </a:p>
        </p:txBody>
      </p:sp>
      <p:pic>
        <p:nvPicPr>
          <p:cNvPr descr="A picture containing text, computer, computer, monitor&#10;&#10;Description automatically generated" id="163" name="Google Shape;163;p25"/>
          <p:cNvPicPr preferRelativeResize="0"/>
          <p:nvPr/>
        </p:nvPicPr>
        <p:blipFill rotWithShape="1">
          <a:blip r:embed="rId3">
            <a:alphaModFix/>
          </a:blip>
          <a:srcRect b="0" l="0" r="0" t="0"/>
          <a:stretch/>
        </p:blipFill>
        <p:spPr>
          <a:xfrm>
            <a:off x="6163476" y="1672867"/>
            <a:ext cx="6124978" cy="3674987"/>
          </a:xfrm>
          <a:prstGeom prst="rect">
            <a:avLst/>
          </a:prstGeom>
          <a:noFill/>
          <a:ln>
            <a:noFill/>
          </a:ln>
        </p:spPr>
      </p:pic>
      <p:sp>
        <p:nvSpPr>
          <p:cNvPr id="164" name="Google Shape;164;p25"/>
          <p:cNvSpPr txBox="1"/>
          <p:nvPr>
            <p:ph idx="1" type="body"/>
          </p:nvPr>
        </p:nvSpPr>
        <p:spPr>
          <a:xfrm>
            <a:off x="838200" y="1825625"/>
            <a:ext cx="5642499" cy="4351338"/>
          </a:xfrm>
          <a:prstGeom prst="rect">
            <a:avLst/>
          </a:prstGeom>
          <a:noFill/>
          <a:ln>
            <a:noFill/>
          </a:ln>
        </p:spPr>
        <p:txBody>
          <a:bodyPr anchorCtr="0" anchor="t" bIns="45700" lIns="91425" spcFirstLastPara="1" rIns="91425" wrap="square" tIns="45700">
            <a:normAutofit lnSpcReduction="10000"/>
          </a:bodyPr>
          <a:lstStyle/>
          <a:p>
            <a:pPr indent="-352168" lvl="0" marL="457200" rtl="0" algn="l">
              <a:lnSpc>
                <a:spcPct val="90000"/>
              </a:lnSpc>
              <a:spcBef>
                <a:spcPts val="1000"/>
              </a:spcBef>
              <a:spcAft>
                <a:spcPts val="0"/>
              </a:spcAft>
              <a:buClr>
                <a:schemeClr val="dk1"/>
              </a:buClr>
              <a:buSzPts val="1946"/>
              <a:buChar char="•"/>
            </a:pPr>
            <a:r>
              <a:rPr lang="en-US"/>
              <a:t>Utilize the read aloud features</a:t>
            </a:r>
            <a:endParaRPr/>
          </a:p>
          <a:p>
            <a:pPr indent="-352168" lvl="0" marL="457200" rtl="0" algn="l">
              <a:lnSpc>
                <a:spcPct val="90000"/>
              </a:lnSpc>
              <a:spcBef>
                <a:spcPts val="1000"/>
              </a:spcBef>
              <a:spcAft>
                <a:spcPts val="0"/>
              </a:spcAft>
              <a:buClr>
                <a:schemeClr val="dk1"/>
              </a:buClr>
              <a:buSzPts val="1946"/>
              <a:buChar char="•"/>
            </a:pPr>
            <a:r>
              <a:rPr lang="en-US"/>
              <a:t>Easy to use on all devices</a:t>
            </a:r>
            <a:endParaRPr/>
          </a:p>
          <a:p>
            <a:pPr indent="-352168" lvl="0" marL="457200" rtl="0" algn="l">
              <a:lnSpc>
                <a:spcPct val="90000"/>
              </a:lnSpc>
              <a:spcBef>
                <a:spcPts val="1000"/>
              </a:spcBef>
              <a:spcAft>
                <a:spcPts val="0"/>
              </a:spcAft>
              <a:buClr>
                <a:schemeClr val="dk1"/>
              </a:buClr>
              <a:buSzPts val="1946"/>
              <a:buChar char="•"/>
            </a:pPr>
            <a:r>
              <a:rPr lang="en-US"/>
              <a:t>With the consistent interface, PebbleGo can be used to show how to navigate technology</a:t>
            </a:r>
            <a:endParaRPr/>
          </a:p>
          <a:p>
            <a:pPr indent="0" lvl="0" marL="114300" rtl="0" algn="l">
              <a:lnSpc>
                <a:spcPct val="90000"/>
              </a:lnSpc>
              <a:spcBef>
                <a:spcPts val="1000"/>
              </a:spcBef>
              <a:spcAft>
                <a:spcPts val="0"/>
              </a:spcAft>
              <a:buSzPts val="1946"/>
              <a:buNone/>
            </a:pPr>
            <a:r>
              <a:t/>
            </a:r>
            <a:endParaRPr/>
          </a:p>
          <a:p>
            <a:pPr indent="0" lvl="0" marL="114300" rtl="0" algn="ctr">
              <a:lnSpc>
                <a:spcPct val="90000"/>
              </a:lnSpc>
              <a:spcBef>
                <a:spcPts val="1000"/>
              </a:spcBef>
              <a:spcAft>
                <a:spcPts val="0"/>
              </a:spcAft>
              <a:buSzPts val="1946"/>
              <a:buNone/>
            </a:pPr>
            <a:r>
              <a:rPr b="0" i="1" lang="en-US">
                <a:solidFill>
                  <a:srgbClr val="333E48"/>
                </a:solidFill>
                <a:latin typeface="Arial"/>
                <a:ea typeface="Arial"/>
                <a:cs typeface="Arial"/>
                <a:sym typeface="Arial"/>
              </a:rPr>
              <a:t>“The classroom teachers, special education teachers and ESL teachers use it daily. It’s used to enhance their Science programs.”</a:t>
            </a:r>
            <a:endParaRPr b="1"/>
          </a:p>
        </p:txBody>
      </p:sp>
      <p:pic>
        <p:nvPicPr>
          <p:cNvPr id="165" name="Google Shape;165;p25"/>
          <p:cNvPicPr preferRelativeResize="0"/>
          <p:nvPr/>
        </p:nvPicPr>
        <p:blipFill>
          <a:blip r:embed="rId4">
            <a:alphaModFix/>
          </a:blip>
          <a:stretch>
            <a:fillRect/>
          </a:stretch>
        </p:blipFill>
        <p:spPr>
          <a:xfrm>
            <a:off x="6964425" y="1925825"/>
            <a:ext cx="4503825" cy="29930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6"/>
          <p:cNvSpPr txBox="1"/>
          <p:nvPr>
            <p:ph type="title"/>
          </p:nvPr>
        </p:nvSpPr>
        <p:spPr>
          <a:xfrm>
            <a:off x="1753298" y="333595"/>
            <a:ext cx="9600502" cy="1325563"/>
          </a:xfrm>
          <a:prstGeom prst="rect">
            <a:avLst/>
          </a:prstGeom>
          <a:noFill/>
          <a:ln>
            <a:noFill/>
          </a:ln>
        </p:spPr>
        <p:txBody>
          <a:bodyPr anchorCtr="0" anchor="ctr" bIns="45700" lIns="91425" spcFirstLastPara="1" rIns="91425" wrap="square" tIns="45700">
            <a:normAutofit/>
          </a:bodyPr>
          <a:lstStyle/>
          <a:p>
            <a:pPr indent="0" lvl="0" marL="114300" rtl="0" algn="l">
              <a:lnSpc>
                <a:spcPct val="90000"/>
              </a:lnSpc>
              <a:spcBef>
                <a:spcPts val="0"/>
              </a:spcBef>
              <a:spcAft>
                <a:spcPts val="0"/>
              </a:spcAft>
              <a:buSzPts val="4400"/>
              <a:buNone/>
            </a:pPr>
            <a:r>
              <a:rPr lang="en-US"/>
              <a:t>Introduce Digital Citizenship</a:t>
            </a:r>
            <a:endParaRPr/>
          </a:p>
        </p:txBody>
      </p:sp>
      <p:pic>
        <p:nvPicPr>
          <p:cNvPr descr="A picture containing text, computer, computer, monitor&#10;&#10;Description automatically generated" id="171" name="Google Shape;171;p26"/>
          <p:cNvPicPr preferRelativeResize="0"/>
          <p:nvPr/>
        </p:nvPicPr>
        <p:blipFill rotWithShape="1">
          <a:blip r:embed="rId3">
            <a:alphaModFix/>
          </a:blip>
          <a:srcRect b="0" l="0" r="0" t="0"/>
          <a:stretch/>
        </p:blipFill>
        <p:spPr>
          <a:xfrm>
            <a:off x="4781345" y="1672877"/>
            <a:ext cx="7507105" cy="4504250"/>
          </a:xfrm>
          <a:prstGeom prst="rect">
            <a:avLst/>
          </a:prstGeom>
          <a:noFill/>
          <a:ln>
            <a:noFill/>
          </a:ln>
        </p:spPr>
      </p:pic>
      <p:sp>
        <p:nvSpPr>
          <p:cNvPr id="172" name="Google Shape;172;p26"/>
          <p:cNvSpPr txBox="1"/>
          <p:nvPr>
            <p:ph idx="1" type="body"/>
          </p:nvPr>
        </p:nvSpPr>
        <p:spPr>
          <a:xfrm>
            <a:off x="838200" y="1825625"/>
            <a:ext cx="4101600" cy="43515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en-US"/>
              <a:t>Cover topics like Internet Safety, Digital Footprint, and Cyberbullying</a:t>
            </a:r>
            <a:endParaRPr/>
          </a:p>
          <a:p>
            <a:pPr indent="0" lvl="0" marL="114300" rtl="0" algn="ctr">
              <a:lnSpc>
                <a:spcPct val="90000"/>
              </a:lnSpc>
              <a:spcBef>
                <a:spcPts val="1000"/>
              </a:spcBef>
              <a:spcAft>
                <a:spcPts val="0"/>
              </a:spcAft>
              <a:buSzPts val="1800"/>
              <a:buNone/>
            </a:pPr>
            <a:r>
              <a:t/>
            </a:r>
            <a:endParaRPr/>
          </a:p>
          <a:p>
            <a:pPr indent="0" lvl="0" marL="114300" rtl="0" algn="ctr">
              <a:lnSpc>
                <a:spcPct val="90000"/>
              </a:lnSpc>
              <a:spcBef>
                <a:spcPts val="1000"/>
              </a:spcBef>
              <a:spcAft>
                <a:spcPts val="0"/>
              </a:spcAft>
              <a:buSzPts val="1800"/>
              <a:buNone/>
            </a:pPr>
            <a:r>
              <a:t/>
            </a:r>
            <a:endParaRPr/>
          </a:p>
          <a:p>
            <a:pPr indent="0" lvl="0" marL="114300" rtl="0" algn="ctr">
              <a:lnSpc>
                <a:spcPct val="90000"/>
              </a:lnSpc>
              <a:spcBef>
                <a:spcPts val="1000"/>
              </a:spcBef>
              <a:spcAft>
                <a:spcPts val="0"/>
              </a:spcAft>
              <a:buSzPts val="1800"/>
              <a:buNone/>
            </a:pPr>
            <a:r>
              <a:t/>
            </a:r>
            <a:endParaRPr b="1"/>
          </a:p>
          <a:p>
            <a:pPr indent="0" lvl="0" marL="114300" rtl="0" algn="ctr">
              <a:lnSpc>
                <a:spcPct val="90000"/>
              </a:lnSpc>
              <a:spcBef>
                <a:spcPts val="1000"/>
              </a:spcBef>
              <a:spcAft>
                <a:spcPts val="0"/>
              </a:spcAft>
              <a:buSzPts val="1800"/>
              <a:buNone/>
            </a:pPr>
            <a:r>
              <a:t/>
            </a:r>
            <a:endParaRPr b="1"/>
          </a:p>
        </p:txBody>
      </p:sp>
      <p:pic>
        <p:nvPicPr>
          <p:cNvPr id="173" name="Google Shape;173;p26"/>
          <p:cNvPicPr preferRelativeResize="0"/>
          <p:nvPr/>
        </p:nvPicPr>
        <p:blipFill>
          <a:blip r:embed="rId4">
            <a:alphaModFix/>
          </a:blip>
          <a:stretch>
            <a:fillRect/>
          </a:stretch>
        </p:blipFill>
        <p:spPr>
          <a:xfrm>
            <a:off x="5761350" y="1956576"/>
            <a:ext cx="5592451" cy="351256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7"/>
          <p:cNvSpPr txBox="1"/>
          <p:nvPr>
            <p:ph type="title"/>
          </p:nvPr>
        </p:nvSpPr>
        <p:spPr>
          <a:xfrm>
            <a:off x="1753298" y="333595"/>
            <a:ext cx="9600502" cy="1325563"/>
          </a:xfrm>
          <a:prstGeom prst="rect">
            <a:avLst/>
          </a:prstGeom>
          <a:noFill/>
          <a:ln>
            <a:noFill/>
          </a:ln>
        </p:spPr>
        <p:txBody>
          <a:bodyPr anchorCtr="0" anchor="ctr" bIns="45700" lIns="91425" spcFirstLastPara="1" rIns="91425" wrap="square" tIns="45700">
            <a:normAutofit/>
          </a:bodyPr>
          <a:lstStyle/>
          <a:p>
            <a:pPr indent="0" lvl="0" marL="114300" rtl="0" algn="l">
              <a:lnSpc>
                <a:spcPct val="90000"/>
              </a:lnSpc>
              <a:spcBef>
                <a:spcPts val="0"/>
              </a:spcBef>
              <a:spcAft>
                <a:spcPts val="0"/>
              </a:spcAft>
              <a:buSzPts val="4400"/>
              <a:buNone/>
            </a:pPr>
            <a:r>
              <a:rPr lang="en-US"/>
              <a:t>Incentive Time!</a:t>
            </a:r>
            <a:endParaRPr/>
          </a:p>
        </p:txBody>
      </p:sp>
      <p:pic>
        <p:nvPicPr>
          <p:cNvPr descr="A picture containing text, computer, computer, monitor&#10;&#10;Description automatically generated" id="179" name="Google Shape;179;p27"/>
          <p:cNvPicPr preferRelativeResize="0"/>
          <p:nvPr/>
        </p:nvPicPr>
        <p:blipFill rotWithShape="1">
          <a:blip r:embed="rId3">
            <a:alphaModFix/>
          </a:blip>
          <a:srcRect b="0" l="0" r="0" t="0"/>
          <a:stretch/>
        </p:blipFill>
        <p:spPr>
          <a:xfrm>
            <a:off x="6163476" y="1672867"/>
            <a:ext cx="6124978" cy="3674987"/>
          </a:xfrm>
          <a:prstGeom prst="rect">
            <a:avLst/>
          </a:prstGeom>
          <a:noFill/>
          <a:ln>
            <a:noFill/>
          </a:ln>
        </p:spPr>
      </p:pic>
      <p:sp>
        <p:nvSpPr>
          <p:cNvPr id="180" name="Google Shape;180;p27"/>
          <p:cNvSpPr txBox="1"/>
          <p:nvPr>
            <p:ph idx="1" type="body"/>
          </p:nvPr>
        </p:nvSpPr>
        <p:spPr>
          <a:xfrm>
            <a:off x="838200" y="1825625"/>
            <a:ext cx="5642499"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en-US"/>
              <a:t>Games and activities are great for good behavior/staying on task</a:t>
            </a:r>
            <a:endParaRPr/>
          </a:p>
          <a:p>
            <a:pPr indent="-342900" lvl="0" marL="457200" rtl="0" algn="l">
              <a:lnSpc>
                <a:spcPct val="90000"/>
              </a:lnSpc>
              <a:spcBef>
                <a:spcPts val="1000"/>
              </a:spcBef>
              <a:spcAft>
                <a:spcPts val="0"/>
              </a:spcAft>
              <a:buClr>
                <a:schemeClr val="dk1"/>
              </a:buClr>
              <a:buSzPts val="1800"/>
              <a:buChar char="•"/>
            </a:pPr>
            <a:r>
              <a:rPr lang="en-US"/>
              <a:t>Question of the Day – nice bell ringer activity</a:t>
            </a:r>
            <a:endParaRPr/>
          </a:p>
          <a:p>
            <a:pPr indent="0" lvl="0" marL="114300" rtl="0" algn="ctr">
              <a:lnSpc>
                <a:spcPct val="90000"/>
              </a:lnSpc>
              <a:spcBef>
                <a:spcPts val="1000"/>
              </a:spcBef>
              <a:spcAft>
                <a:spcPts val="0"/>
              </a:spcAft>
              <a:buSzPts val="1800"/>
              <a:buNone/>
            </a:pPr>
            <a:r>
              <a:t/>
            </a:r>
            <a:endParaRPr/>
          </a:p>
          <a:p>
            <a:pPr indent="0" lvl="0" marL="114300" rtl="0" algn="ctr">
              <a:lnSpc>
                <a:spcPct val="90000"/>
              </a:lnSpc>
              <a:spcBef>
                <a:spcPts val="1000"/>
              </a:spcBef>
              <a:spcAft>
                <a:spcPts val="0"/>
              </a:spcAft>
              <a:buSzPts val="1800"/>
              <a:buNone/>
            </a:pPr>
            <a:r>
              <a:t/>
            </a:r>
            <a:endParaRPr/>
          </a:p>
          <a:p>
            <a:pPr indent="0" lvl="0" marL="114300" rtl="0" algn="ctr">
              <a:lnSpc>
                <a:spcPct val="90000"/>
              </a:lnSpc>
              <a:spcBef>
                <a:spcPts val="1000"/>
              </a:spcBef>
              <a:spcAft>
                <a:spcPts val="0"/>
              </a:spcAft>
              <a:buSzPts val="1800"/>
              <a:buNone/>
            </a:pPr>
            <a:r>
              <a:t/>
            </a:r>
            <a:endParaRPr b="1"/>
          </a:p>
          <a:p>
            <a:pPr indent="0" lvl="0" marL="114300" rtl="0" algn="ctr">
              <a:lnSpc>
                <a:spcPct val="90000"/>
              </a:lnSpc>
              <a:spcBef>
                <a:spcPts val="1000"/>
              </a:spcBef>
              <a:spcAft>
                <a:spcPts val="0"/>
              </a:spcAft>
              <a:buSzPts val="1800"/>
              <a:buNone/>
            </a:pPr>
            <a:r>
              <a:t/>
            </a:r>
            <a:endParaRPr b="1"/>
          </a:p>
        </p:txBody>
      </p:sp>
      <p:pic>
        <p:nvPicPr>
          <p:cNvPr id="181" name="Google Shape;181;p27"/>
          <p:cNvPicPr preferRelativeResize="0"/>
          <p:nvPr/>
        </p:nvPicPr>
        <p:blipFill rotWithShape="1">
          <a:blip r:embed="rId4">
            <a:alphaModFix/>
          </a:blip>
          <a:srcRect b="0" l="0" r="0" t="0"/>
          <a:stretch/>
        </p:blipFill>
        <p:spPr>
          <a:xfrm>
            <a:off x="6997714" y="1930082"/>
            <a:ext cx="4488270" cy="286585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3d55faeed0c_1_1"/>
          <p:cNvSpPr txBox="1"/>
          <p:nvPr>
            <p:ph type="title"/>
          </p:nvPr>
        </p:nvSpPr>
        <p:spPr>
          <a:xfrm>
            <a:off x="1753298" y="365125"/>
            <a:ext cx="9600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Set up a PebbleGo Choice Board</a:t>
            </a:r>
            <a:r>
              <a:rPr b="1" lang="en-US"/>
              <a:t> </a:t>
            </a:r>
            <a:endParaRPr/>
          </a:p>
        </p:txBody>
      </p:sp>
      <p:sp>
        <p:nvSpPr>
          <p:cNvPr id="187" name="Google Shape;187;g3d55faeed0c_1_1"/>
          <p:cNvSpPr txBox="1"/>
          <p:nvPr>
            <p:ph idx="1" type="body"/>
          </p:nvPr>
        </p:nvSpPr>
        <p:spPr>
          <a:xfrm>
            <a:off x="869576" y="1437125"/>
            <a:ext cx="10515600" cy="5055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With TEL resources, you can’t share the link in the browser – </a:t>
            </a:r>
            <a:endParaRPr/>
          </a:p>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0"/>
              </a:spcBef>
              <a:spcAft>
                <a:spcPts val="0"/>
              </a:spcAft>
              <a:buClr>
                <a:schemeClr val="dk1"/>
              </a:buClr>
              <a:buSzPts val="2800"/>
              <a:buNone/>
            </a:pPr>
            <a:r>
              <a:rPr b="1" lang="en-US"/>
              <a:t>PebbleGo </a:t>
            </a:r>
            <a:r>
              <a:rPr lang="en-US"/>
              <a:t>– Top Right Gear – use the </a:t>
            </a:r>
            <a:r>
              <a:rPr b="1" lang="en-US"/>
              <a:t>Copy Link </a:t>
            </a:r>
            <a:r>
              <a:rPr lang="en-US"/>
              <a:t>option</a:t>
            </a:r>
            <a:endParaRPr/>
          </a:p>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0"/>
              </a:spcBef>
              <a:spcAft>
                <a:spcPts val="0"/>
              </a:spcAft>
              <a:buClr>
                <a:schemeClr val="dk1"/>
              </a:buClr>
              <a:buSzPts val="2800"/>
              <a:buNone/>
            </a:pPr>
            <a:r>
              <a:t/>
            </a:r>
            <a:endParaRPr/>
          </a:p>
          <a:p>
            <a:pPr indent="-336550" lvl="0" marL="514350" rtl="0" algn="l">
              <a:lnSpc>
                <a:spcPct val="90000"/>
              </a:lnSpc>
              <a:spcBef>
                <a:spcPts val="0"/>
              </a:spcBef>
              <a:spcAft>
                <a:spcPts val="0"/>
              </a:spcAft>
              <a:buSzPts val="2800"/>
              <a:buFont typeface="Arial"/>
              <a:buNone/>
            </a:pPr>
            <a:r>
              <a:t/>
            </a:r>
            <a:endParaRPr/>
          </a:p>
          <a:p>
            <a:pPr indent="0" lvl="0" marL="0" rtl="0" algn="l">
              <a:lnSpc>
                <a:spcPct val="90000"/>
              </a:lnSpc>
              <a:spcBef>
                <a:spcPts val="0"/>
              </a:spcBef>
              <a:spcAft>
                <a:spcPts val="0"/>
              </a:spcAft>
              <a:buSzPts val="2800"/>
              <a:buNone/>
            </a:pPr>
            <a:r>
              <a:t/>
            </a:r>
            <a:endParaRPr/>
          </a:p>
        </p:txBody>
      </p:sp>
      <p:pic>
        <p:nvPicPr>
          <p:cNvPr descr="Icon&#10;&#10;Description automatically generated" id="188" name="Google Shape;188;g3d55faeed0c_1_1"/>
          <p:cNvPicPr preferRelativeResize="0"/>
          <p:nvPr/>
        </p:nvPicPr>
        <p:blipFill rotWithShape="1">
          <a:blip r:embed="rId3">
            <a:alphaModFix/>
          </a:blip>
          <a:srcRect b="0" l="0" r="0" t="0"/>
          <a:stretch/>
        </p:blipFill>
        <p:spPr>
          <a:xfrm>
            <a:off x="838200" y="655334"/>
            <a:ext cx="699372" cy="745143"/>
          </a:xfrm>
          <a:prstGeom prst="rect">
            <a:avLst/>
          </a:prstGeom>
          <a:noFill/>
          <a:ln>
            <a:noFill/>
          </a:ln>
        </p:spPr>
      </p:pic>
      <p:sp>
        <p:nvSpPr>
          <p:cNvPr id="189" name="Google Shape;189;g3d55faeed0c_1_1"/>
          <p:cNvSpPr txBox="1"/>
          <p:nvPr/>
        </p:nvSpPr>
        <p:spPr>
          <a:xfrm>
            <a:off x="3063688" y="3275112"/>
            <a:ext cx="6127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90" name="Google Shape;190;g3d55faeed0c_1_1"/>
          <p:cNvPicPr preferRelativeResize="0"/>
          <p:nvPr/>
        </p:nvPicPr>
        <p:blipFill rotWithShape="1">
          <a:blip r:embed="rId4">
            <a:alphaModFix/>
          </a:blip>
          <a:srcRect b="0" l="0" r="0" t="0"/>
          <a:stretch/>
        </p:blipFill>
        <p:spPr>
          <a:xfrm>
            <a:off x="8578247" y="3582899"/>
            <a:ext cx="2379650" cy="2467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grpSp>
        <p:nvGrpSpPr>
          <p:cNvPr id="195" name="Google Shape;195;g3d55faeed0c_1_124"/>
          <p:cNvGrpSpPr/>
          <p:nvPr/>
        </p:nvGrpSpPr>
        <p:grpSpPr>
          <a:xfrm>
            <a:off x="4359350" y="31824"/>
            <a:ext cx="2229781" cy="3310443"/>
            <a:chOff x="0" y="-38100"/>
            <a:chExt cx="871519" cy="1293900"/>
          </a:xfrm>
        </p:grpSpPr>
        <p:sp>
          <p:nvSpPr>
            <p:cNvPr id="196" name="Google Shape;196;g3d55faeed0c_1_124">
              <a:hlinkClick r:id="rId3"/>
            </p:cNvPr>
            <p:cNvSpPr/>
            <p:nvPr/>
          </p:nvSpPr>
          <p:spPr>
            <a:xfrm>
              <a:off x="0" y="0"/>
              <a:ext cx="871519" cy="1255798"/>
            </a:xfrm>
            <a:custGeom>
              <a:rect b="b" l="l" r="r" t="t"/>
              <a:pathLst>
                <a:path extrusionOk="0" h="1255798" w="871519">
                  <a:moveTo>
                    <a:pt x="60488" y="0"/>
                  </a:moveTo>
                  <a:lnTo>
                    <a:pt x="811032" y="0"/>
                  </a:lnTo>
                  <a:cubicBezTo>
                    <a:pt x="844438" y="0"/>
                    <a:pt x="871519" y="27081"/>
                    <a:pt x="871519" y="60488"/>
                  </a:cubicBezTo>
                  <a:lnTo>
                    <a:pt x="871519" y="1195311"/>
                  </a:lnTo>
                  <a:cubicBezTo>
                    <a:pt x="871519" y="1211353"/>
                    <a:pt x="865147" y="1226738"/>
                    <a:pt x="853803" y="1238082"/>
                  </a:cubicBezTo>
                  <a:cubicBezTo>
                    <a:pt x="842460" y="1249426"/>
                    <a:pt x="827074" y="1255798"/>
                    <a:pt x="811032" y="1255798"/>
                  </a:cubicBezTo>
                  <a:lnTo>
                    <a:pt x="60488" y="1255798"/>
                  </a:lnTo>
                  <a:cubicBezTo>
                    <a:pt x="44445" y="1255798"/>
                    <a:pt x="29060" y="1249426"/>
                    <a:pt x="17716" y="1238082"/>
                  </a:cubicBezTo>
                  <a:cubicBezTo>
                    <a:pt x="6373" y="1226738"/>
                    <a:pt x="0" y="1211353"/>
                    <a:pt x="0" y="1195311"/>
                  </a:cubicBezTo>
                  <a:lnTo>
                    <a:pt x="0" y="60488"/>
                  </a:lnTo>
                  <a:cubicBezTo>
                    <a:pt x="0" y="44445"/>
                    <a:pt x="6373" y="29060"/>
                    <a:pt x="17716" y="17716"/>
                  </a:cubicBezTo>
                  <a:cubicBezTo>
                    <a:pt x="29060" y="6373"/>
                    <a:pt x="44445" y="0"/>
                    <a:pt x="60488" y="0"/>
                  </a:cubicBezTo>
                  <a:close/>
                </a:path>
              </a:pathLst>
            </a:custGeom>
            <a:solidFill>
              <a:srgbClr val="E9E8E3"/>
            </a:solidFill>
            <a:ln cap="rnd" cmpd="sng" w="25400">
              <a:solidFill>
                <a:srgbClr val="E9E8E3"/>
              </a:solidFill>
              <a:prstDash val="solid"/>
              <a:round/>
              <a:headEnd len="sm" w="sm" type="none"/>
              <a:tailEnd len="sm" w="sm" type="none"/>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197" name="Google Shape;197;g3d55faeed0c_1_124"/>
            <p:cNvSpPr txBox="1"/>
            <p:nvPr/>
          </p:nvSpPr>
          <p:spPr>
            <a:xfrm>
              <a:off x="0" y="-38100"/>
              <a:ext cx="871500" cy="1293900"/>
            </a:xfrm>
            <a:prstGeom prst="rect">
              <a:avLst/>
            </a:prstGeom>
            <a:noFill/>
            <a:ln>
              <a:noFill/>
            </a:ln>
          </p:spPr>
          <p:txBody>
            <a:bodyPr anchorCtr="0" anchor="ctr" bIns="46575" lIns="46575" spcFirstLastPara="1" rIns="46575" wrap="square" tIns="46575">
              <a:noAutofit/>
            </a:bodyPr>
            <a:lstStyle/>
            <a:p>
              <a:pPr indent="0" lvl="0" marL="0" marR="0" rtl="0" algn="ctr">
                <a:lnSpc>
                  <a:spcPct val="149722"/>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grpSp>
      <p:grpSp>
        <p:nvGrpSpPr>
          <p:cNvPr id="198" name="Google Shape;198;g3d55faeed0c_1_124"/>
          <p:cNvGrpSpPr/>
          <p:nvPr/>
        </p:nvGrpSpPr>
        <p:grpSpPr>
          <a:xfrm>
            <a:off x="4359350" y="3418309"/>
            <a:ext cx="2229781" cy="3310443"/>
            <a:chOff x="0" y="-38100"/>
            <a:chExt cx="871519" cy="1293900"/>
          </a:xfrm>
        </p:grpSpPr>
        <p:sp>
          <p:nvSpPr>
            <p:cNvPr id="199" name="Google Shape;199;g3d55faeed0c_1_124">
              <a:hlinkClick r:id="rId4"/>
            </p:cNvPr>
            <p:cNvSpPr/>
            <p:nvPr/>
          </p:nvSpPr>
          <p:spPr>
            <a:xfrm>
              <a:off x="0" y="0"/>
              <a:ext cx="871519" cy="1255798"/>
            </a:xfrm>
            <a:custGeom>
              <a:rect b="b" l="l" r="r" t="t"/>
              <a:pathLst>
                <a:path extrusionOk="0" h="1255798" w="871519">
                  <a:moveTo>
                    <a:pt x="60488" y="0"/>
                  </a:moveTo>
                  <a:lnTo>
                    <a:pt x="811032" y="0"/>
                  </a:lnTo>
                  <a:cubicBezTo>
                    <a:pt x="844438" y="0"/>
                    <a:pt x="871519" y="27081"/>
                    <a:pt x="871519" y="60488"/>
                  </a:cubicBezTo>
                  <a:lnTo>
                    <a:pt x="871519" y="1195311"/>
                  </a:lnTo>
                  <a:cubicBezTo>
                    <a:pt x="871519" y="1211353"/>
                    <a:pt x="865147" y="1226738"/>
                    <a:pt x="853803" y="1238082"/>
                  </a:cubicBezTo>
                  <a:cubicBezTo>
                    <a:pt x="842460" y="1249426"/>
                    <a:pt x="827074" y="1255798"/>
                    <a:pt x="811032" y="1255798"/>
                  </a:cubicBezTo>
                  <a:lnTo>
                    <a:pt x="60488" y="1255798"/>
                  </a:lnTo>
                  <a:cubicBezTo>
                    <a:pt x="44445" y="1255798"/>
                    <a:pt x="29060" y="1249426"/>
                    <a:pt x="17716" y="1238082"/>
                  </a:cubicBezTo>
                  <a:cubicBezTo>
                    <a:pt x="6373" y="1226738"/>
                    <a:pt x="0" y="1211353"/>
                    <a:pt x="0" y="1195311"/>
                  </a:cubicBezTo>
                  <a:lnTo>
                    <a:pt x="0" y="60488"/>
                  </a:lnTo>
                  <a:cubicBezTo>
                    <a:pt x="0" y="44445"/>
                    <a:pt x="6373" y="29060"/>
                    <a:pt x="17716" y="17716"/>
                  </a:cubicBezTo>
                  <a:cubicBezTo>
                    <a:pt x="29060" y="6373"/>
                    <a:pt x="44445" y="0"/>
                    <a:pt x="60488" y="0"/>
                  </a:cubicBezTo>
                  <a:close/>
                </a:path>
              </a:pathLst>
            </a:custGeom>
            <a:solidFill>
              <a:srgbClr val="E9E8E3"/>
            </a:solidFill>
            <a:ln cap="rnd" cmpd="sng" w="25400">
              <a:solidFill>
                <a:srgbClr val="E9E8E3"/>
              </a:solidFill>
              <a:prstDash val="solid"/>
              <a:round/>
              <a:headEnd len="sm" w="sm" type="none"/>
              <a:tailEnd len="sm" w="sm" type="none"/>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200" name="Google Shape;200;g3d55faeed0c_1_124"/>
            <p:cNvSpPr txBox="1"/>
            <p:nvPr/>
          </p:nvSpPr>
          <p:spPr>
            <a:xfrm>
              <a:off x="0" y="-38100"/>
              <a:ext cx="871500" cy="1293900"/>
            </a:xfrm>
            <a:prstGeom prst="rect">
              <a:avLst/>
            </a:prstGeom>
            <a:noFill/>
            <a:ln>
              <a:noFill/>
            </a:ln>
          </p:spPr>
          <p:txBody>
            <a:bodyPr anchorCtr="0" anchor="ctr" bIns="46575" lIns="46575" spcFirstLastPara="1" rIns="46575" wrap="square" tIns="46575">
              <a:noAutofit/>
            </a:bodyPr>
            <a:lstStyle/>
            <a:p>
              <a:pPr indent="0" lvl="0" marL="0" marR="0" rtl="0" algn="ctr">
                <a:lnSpc>
                  <a:spcPct val="149722"/>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grpSp>
      <p:grpSp>
        <p:nvGrpSpPr>
          <p:cNvPr id="201" name="Google Shape;201;g3d55faeed0c_1_124"/>
          <p:cNvGrpSpPr/>
          <p:nvPr/>
        </p:nvGrpSpPr>
        <p:grpSpPr>
          <a:xfrm>
            <a:off x="6763899" y="31824"/>
            <a:ext cx="2229781" cy="3310443"/>
            <a:chOff x="0" y="-38100"/>
            <a:chExt cx="871519" cy="1293900"/>
          </a:xfrm>
        </p:grpSpPr>
        <p:sp>
          <p:nvSpPr>
            <p:cNvPr id="202" name="Google Shape;202;g3d55faeed0c_1_124">
              <a:hlinkClick r:id="rId5"/>
            </p:cNvPr>
            <p:cNvSpPr/>
            <p:nvPr/>
          </p:nvSpPr>
          <p:spPr>
            <a:xfrm>
              <a:off x="0" y="0"/>
              <a:ext cx="871519" cy="1255798"/>
            </a:xfrm>
            <a:custGeom>
              <a:rect b="b" l="l" r="r" t="t"/>
              <a:pathLst>
                <a:path extrusionOk="0" h="1255798" w="871519">
                  <a:moveTo>
                    <a:pt x="60488" y="0"/>
                  </a:moveTo>
                  <a:lnTo>
                    <a:pt x="811032" y="0"/>
                  </a:lnTo>
                  <a:cubicBezTo>
                    <a:pt x="844438" y="0"/>
                    <a:pt x="871519" y="27081"/>
                    <a:pt x="871519" y="60488"/>
                  </a:cubicBezTo>
                  <a:lnTo>
                    <a:pt x="871519" y="1195311"/>
                  </a:lnTo>
                  <a:cubicBezTo>
                    <a:pt x="871519" y="1211353"/>
                    <a:pt x="865147" y="1226738"/>
                    <a:pt x="853803" y="1238082"/>
                  </a:cubicBezTo>
                  <a:cubicBezTo>
                    <a:pt x="842460" y="1249426"/>
                    <a:pt x="827074" y="1255798"/>
                    <a:pt x="811032" y="1255798"/>
                  </a:cubicBezTo>
                  <a:lnTo>
                    <a:pt x="60488" y="1255798"/>
                  </a:lnTo>
                  <a:cubicBezTo>
                    <a:pt x="44445" y="1255798"/>
                    <a:pt x="29060" y="1249426"/>
                    <a:pt x="17716" y="1238082"/>
                  </a:cubicBezTo>
                  <a:cubicBezTo>
                    <a:pt x="6373" y="1226738"/>
                    <a:pt x="0" y="1211353"/>
                    <a:pt x="0" y="1195311"/>
                  </a:cubicBezTo>
                  <a:lnTo>
                    <a:pt x="0" y="60488"/>
                  </a:lnTo>
                  <a:cubicBezTo>
                    <a:pt x="0" y="44445"/>
                    <a:pt x="6373" y="29060"/>
                    <a:pt x="17716" y="17716"/>
                  </a:cubicBezTo>
                  <a:cubicBezTo>
                    <a:pt x="29060" y="6373"/>
                    <a:pt x="44445" y="0"/>
                    <a:pt x="60488" y="0"/>
                  </a:cubicBezTo>
                  <a:close/>
                </a:path>
              </a:pathLst>
            </a:custGeom>
            <a:solidFill>
              <a:srgbClr val="E9E8E3"/>
            </a:solidFill>
            <a:ln cap="rnd" cmpd="sng" w="25400">
              <a:solidFill>
                <a:srgbClr val="E9E8E3"/>
              </a:solidFill>
              <a:prstDash val="solid"/>
              <a:round/>
              <a:headEnd len="sm" w="sm" type="none"/>
              <a:tailEnd len="sm" w="sm" type="none"/>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203" name="Google Shape;203;g3d55faeed0c_1_124"/>
            <p:cNvSpPr txBox="1"/>
            <p:nvPr/>
          </p:nvSpPr>
          <p:spPr>
            <a:xfrm>
              <a:off x="0" y="-38100"/>
              <a:ext cx="871500" cy="1293900"/>
            </a:xfrm>
            <a:prstGeom prst="rect">
              <a:avLst/>
            </a:prstGeom>
            <a:noFill/>
            <a:ln>
              <a:noFill/>
            </a:ln>
          </p:spPr>
          <p:txBody>
            <a:bodyPr anchorCtr="0" anchor="ctr" bIns="46575" lIns="46575" spcFirstLastPara="1" rIns="46575" wrap="square" tIns="46575">
              <a:noAutofit/>
            </a:bodyPr>
            <a:lstStyle/>
            <a:p>
              <a:pPr indent="0" lvl="0" marL="0" marR="0" rtl="0" algn="ctr">
                <a:lnSpc>
                  <a:spcPct val="149722"/>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grpSp>
      <p:grpSp>
        <p:nvGrpSpPr>
          <p:cNvPr id="204" name="Google Shape;204;g3d55faeed0c_1_124"/>
          <p:cNvGrpSpPr/>
          <p:nvPr/>
        </p:nvGrpSpPr>
        <p:grpSpPr>
          <a:xfrm>
            <a:off x="6763899" y="3418309"/>
            <a:ext cx="2229781" cy="3310443"/>
            <a:chOff x="0" y="-38100"/>
            <a:chExt cx="871519" cy="1293900"/>
          </a:xfrm>
        </p:grpSpPr>
        <p:sp>
          <p:nvSpPr>
            <p:cNvPr id="205" name="Google Shape;205;g3d55faeed0c_1_124">
              <a:hlinkClick r:id="rId6"/>
            </p:cNvPr>
            <p:cNvSpPr/>
            <p:nvPr/>
          </p:nvSpPr>
          <p:spPr>
            <a:xfrm>
              <a:off x="0" y="0"/>
              <a:ext cx="871519" cy="1255798"/>
            </a:xfrm>
            <a:custGeom>
              <a:rect b="b" l="l" r="r" t="t"/>
              <a:pathLst>
                <a:path extrusionOk="0" h="1255798" w="871519">
                  <a:moveTo>
                    <a:pt x="60488" y="0"/>
                  </a:moveTo>
                  <a:lnTo>
                    <a:pt x="811032" y="0"/>
                  </a:lnTo>
                  <a:cubicBezTo>
                    <a:pt x="844438" y="0"/>
                    <a:pt x="871519" y="27081"/>
                    <a:pt x="871519" y="60488"/>
                  </a:cubicBezTo>
                  <a:lnTo>
                    <a:pt x="871519" y="1195311"/>
                  </a:lnTo>
                  <a:cubicBezTo>
                    <a:pt x="871519" y="1211353"/>
                    <a:pt x="865147" y="1226738"/>
                    <a:pt x="853803" y="1238082"/>
                  </a:cubicBezTo>
                  <a:cubicBezTo>
                    <a:pt x="842460" y="1249426"/>
                    <a:pt x="827074" y="1255798"/>
                    <a:pt x="811032" y="1255798"/>
                  </a:cubicBezTo>
                  <a:lnTo>
                    <a:pt x="60488" y="1255798"/>
                  </a:lnTo>
                  <a:cubicBezTo>
                    <a:pt x="44445" y="1255798"/>
                    <a:pt x="29060" y="1249426"/>
                    <a:pt x="17716" y="1238082"/>
                  </a:cubicBezTo>
                  <a:cubicBezTo>
                    <a:pt x="6373" y="1226738"/>
                    <a:pt x="0" y="1211353"/>
                    <a:pt x="0" y="1195311"/>
                  </a:cubicBezTo>
                  <a:lnTo>
                    <a:pt x="0" y="60488"/>
                  </a:lnTo>
                  <a:cubicBezTo>
                    <a:pt x="0" y="44445"/>
                    <a:pt x="6373" y="29060"/>
                    <a:pt x="17716" y="17716"/>
                  </a:cubicBezTo>
                  <a:cubicBezTo>
                    <a:pt x="29060" y="6373"/>
                    <a:pt x="44445" y="0"/>
                    <a:pt x="60488" y="0"/>
                  </a:cubicBezTo>
                  <a:close/>
                </a:path>
              </a:pathLst>
            </a:custGeom>
            <a:solidFill>
              <a:srgbClr val="E9E8E3"/>
            </a:solidFill>
            <a:ln cap="rnd" cmpd="sng" w="25400">
              <a:solidFill>
                <a:srgbClr val="E9E8E3"/>
              </a:solidFill>
              <a:prstDash val="solid"/>
              <a:round/>
              <a:headEnd len="sm" w="sm" type="none"/>
              <a:tailEnd len="sm" w="sm" type="none"/>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206" name="Google Shape;206;g3d55faeed0c_1_124"/>
            <p:cNvSpPr txBox="1"/>
            <p:nvPr/>
          </p:nvSpPr>
          <p:spPr>
            <a:xfrm>
              <a:off x="0" y="-38100"/>
              <a:ext cx="871500" cy="1293900"/>
            </a:xfrm>
            <a:prstGeom prst="rect">
              <a:avLst/>
            </a:prstGeom>
            <a:noFill/>
            <a:ln>
              <a:noFill/>
            </a:ln>
          </p:spPr>
          <p:txBody>
            <a:bodyPr anchorCtr="0" anchor="ctr" bIns="46575" lIns="46575" spcFirstLastPara="1" rIns="46575" wrap="square" tIns="46575">
              <a:noAutofit/>
            </a:bodyPr>
            <a:lstStyle/>
            <a:p>
              <a:pPr indent="0" lvl="0" marL="0" marR="0" rtl="0" algn="ctr">
                <a:lnSpc>
                  <a:spcPct val="149722"/>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grpSp>
      <p:grpSp>
        <p:nvGrpSpPr>
          <p:cNvPr id="207" name="Google Shape;207;g3d55faeed0c_1_124"/>
          <p:cNvGrpSpPr/>
          <p:nvPr/>
        </p:nvGrpSpPr>
        <p:grpSpPr>
          <a:xfrm>
            <a:off x="9168449" y="31824"/>
            <a:ext cx="2229781" cy="3310443"/>
            <a:chOff x="0" y="-38100"/>
            <a:chExt cx="871519" cy="1293900"/>
          </a:xfrm>
        </p:grpSpPr>
        <p:sp>
          <p:nvSpPr>
            <p:cNvPr id="208" name="Google Shape;208;g3d55faeed0c_1_124">
              <a:hlinkClick r:id="rId7"/>
            </p:cNvPr>
            <p:cNvSpPr/>
            <p:nvPr/>
          </p:nvSpPr>
          <p:spPr>
            <a:xfrm>
              <a:off x="0" y="0"/>
              <a:ext cx="871519" cy="1255798"/>
            </a:xfrm>
            <a:custGeom>
              <a:rect b="b" l="l" r="r" t="t"/>
              <a:pathLst>
                <a:path extrusionOk="0" h="1255798" w="871519">
                  <a:moveTo>
                    <a:pt x="60488" y="0"/>
                  </a:moveTo>
                  <a:lnTo>
                    <a:pt x="811032" y="0"/>
                  </a:lnTo>
                  <a:cubicBezTo>
                    <a:pt x="844438" y="0"/>
                    <a:pt x="871519" y="27081"/>
                    <a:pt x="871519" y="60488"/>
                  </a:cubicBezTo>
                  <a:lnTo>
                    <a:pt x="871519" y="1195311"/>
                  </a:lnTo>
                  <a:cubicBezTo>
                    <a:pt x="871519" y="1211353"/>
                    <a:pt x="865147" y="1226738"/>
                    <a:pt x="853803" y="1238082"/>
                  </a:cubicBezTo>
                  <a:cubicBezTo>
                    <a:pt x="842460" y="1249426"/>
                    <a:pt x="827074" y="1255798"/>
                    <a:pt x="811032" y="1255798"/>
                  </a:cubicBezTo>
                  <a:lnTo>
                    <a:pt x="60488" y="1255798"/>
                  </a:lnTo>
                  <a:cubicBezTo>
                    <a:pt x="44445" y="1255798"/>
                    <a:pt x="29060" y="1249426"/>
                    <a:pt x="17716" y="1238082"/>
                  </a:cubicBezTo>
                  <a:cubicBezTo>
                    <a:pt x="6373" y="1226738"/>
                    <a:pt x="0" y="1211353"/>
                    <a:pt x="0" y="1195311"/>
                  </a:cubicBezTo>
                  <a:lnTo>
                    <a:pt x="0" y="60488"/>
                  </a:lnTo>
                  <a:cubicBezTo>
                    <a:pt x="0" y="44445"/>
                    <a:pt x="6373" y="29060"/>
                    <a:pt x="17716" y="17716"/>
                  </a:cubicBezTo>
                  <a:cubicBezTo>
                    <a:pt x="29060" y="6373"/>
                    <a:pt x="44445" y="0"/>
                    <a:pt x="60488" y="0"/>
                  </a:cubicBezTo>
                  <a:close/>
                </a:path>
              </a:pathLst>
            </a:custGeom>
            <a:solidFill>
              <a:srgbClr val="E9E8E3"/>
            </a:solidFill>
            <a:ln cap="rnd" cmpd="sng" w="25400">
              <a:solidFill>
                <a:srgbClr val="E9E8E3"/>
              </a:solidFill>
              <a:prstDash val="solid"/>
              <a:round/>
              <a:headEnd len="sm" w="sm" type="none"/>
              <a:tailEnd len="sm" w="sm" type="none"/>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209" name="Google Shape;209;g3d55faeed0c_1_124"/>
            <p:cNvSpPr txBox="1"/>
            <p:nvPr/>
          </p:nvSpPr>
          <p:spPr>
            <a:xfrm>
              <a:off x="0" y="-38100"/>
              <a:ext cx="871500" cy="1293900"/>
            </a:xfrm>
            <a:prstGeom prst="rect">
              <a:avLst/>
            </a:prstGeom>
            <a:noFill/>
            <a:ln>
              <a:noFill/>
            </a:ln>
          </p:spPr>
          <p:txBody>
            <a:bodyPr anchorCtr="0" anchor="ctr" bIns="46575" lIns="46575" spcFirstLastPara="1" rIns="46575" wrap="square" tIns="46575">
              <a:noAutofit/>
            </a:bodyPr>
            <a:lstStyle/>
            <a:p>
              <a:pPr indent="0" lvl="0" marL="0" marR="0" rtl="0" algn="ctr">
                <a:lnSpc>
                  <a:spcPct val="149722"/>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grpSp>
      <p:grpSp>
        <p:nvGrpSpPr>
          <p:cNvPr id="210" name="Google Shape;210;g3d55faeed0c_1_124"/>
          <p:cNvGrpSpPr/>
          <p:nvPr/>
        </p:nvGrpSpPr>
        <p:grpSpPr>
          <a:xfrm>
            <a:off x="9168449" y="3418309"/>
            <a:ext cx="2229781" cy="3310443"/>
            <a:chOff x="0" y="-38100"/>
            <a:chExt cx="871519" cy="1293900"/>
          </a:xfrm>
        </p:grpSpPr>
        <p:sp>
          <p:nvSpPr>
            <p:cNvPr id="211" name="Google Shape;211;g3d55faeed0c_1_124">
              <a:hlinkClick r:id="rId8"/>
            </p:cNvPr>
            <p:cNvSpPr/>
            <p:nvPr/>
          </p:nvSpPr>
          <p:spPr>
            <a:xfrm>
              <a:off x="0" y="0"/>
              <a:ext cx="871519" cy="1255798"/>
            </a:xfrm>
            <a:custGeom>
              <a:rect b="b" l="l" r="r" t="t"/>
              <a:pathLst>
                <a:path extrusionOk="0" h="1255798" w="871519">
                  <a:moveTo>
                    <a:pt x="60488" y="0"/>
                  </a:moveTo>
                  <a:lnTo>
                    <a:pt x="811032" y="0"/>
                  </a:lnTo>
                  <a:cubicBezTo>
                    <a:pt x="844438" y="0"/>
                    <a:pt x="871519" y="27081"/>
                    <a:pt x="871519" y="60488"/>
                  </a:cubicBezTo>
                  <a:lnTo>
                    <a:pt x="871519" y="1195311"/>
                  </a:lnTo>
                  <a:cubicBezTo>
                    <a:pt x="871519" y="1211353"/>
                    <a:pt x="865147" y="1226738"/>
                    <a:pt x="853803" y="1238082"/>
                  </a:cubicBezTo>
                  <a:cubicBezTo>
                    <a:pt x="842460" y="1249426"/>
                    <a:pt x="827074" y="1255798"/>
                    <a:pt x="811032" y="1255798"/>
                  </a:cubicBezTo>
                  <a:lnTo>
                    <a:pt x="60488" y="1255798"/>
                  </a:lnTo>
                  <a:cubicBezTo>
                    <a:pt x="44445" y="1255798"/>
                    <a:pt x="29060" y="1249426"/>
                    <a:pt x="17716" y="1238082"/>
                  </a:cubicBezTo>
                  <a:cubicBezTo>
                    <a:pt x="6373" y="1226738"/>
                    <a:pt x="0" y="1211353"/>
                    <a:pt x="0" y="1195311"/>
                  </a:cubicBezTo>
                  <a:lnTo>
                    <a:pt x="0" y="60488"/>
                  </a:lnTo>
                  <a:cubicBezTo>
                    <a:pt x="0" y="44445"/>
                    <a:pt x="6373" y="29060"/>
                    <a:pt x="17716" y="17716"/>
                  </a:cubicBezTo>
                  <a:cubicBezTo>
                    <a:pt x="29060" y="6373"/>
                    <a:pt x="44445" y="0"/>
                    <a:pt x="60488" y="0"/>
                  </a:cubicBezTo>
                  <a:close/>
                </a:path>
              </a:pathLst>
            </a:custGeom>
            <a:solidFill>
              <a:srgbClr val="E9E8E3"/>
            </a:solidFill>
            <a:ln cap="rnd" cmpd="sng" w="25400">
              <a:solidFill>
                <a:srgbClr val="E9E8E3"/>
              </a:solidFill>
              <a:prstDash val="solid"/>
              <a:round/>
              <a:headEnd len="sm" w="sm" type="none"/>
              <a:tailEnd len="sm" w="sm" type="none"/>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212" name="Google Shape;212;g3d55faeed0c_1_124"/>
            <p:cNvSpPr txBox="1"/>
            <p:nvPr/>
          </p:nvSpPr>
          <p:spPr>
            <a:xfrm>
              <a:off x="0" y="-38100"/>
              <a:ext cx="871500" cy="1293900"/>
            </a:xfrm>
            <a:prstGeom prst="rect">
              <a:avLst/>
            </a:prstGeom>
            <a:noFill/>
            <a:ln>
              <a:noFill/>
            </a:ln>
          </p:spPr>
          <p:txBody>
            <a:bodyPr anchorCtr="0" anchor="ctr" bIns="46575" lIns="46575" spcFirstLastPara="1" rIns="46575" wrap="square" tIns="46575">
              <a:noAutofit/>
            </a:bodyPr>
            <a:lstStyle/>
            <a:p>
              <a:pPr indent="0" lvl="0" marL="0" marR="0" rtl="0" algn="ctr">
                <a:lnSpc>
                  <a:spcPct val="149722"/>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grpSp>
      <p:grpSp>
        <p:nvGrpSpPr>
          <p:cNvPr id="213" name="Google Shape;213;g3d55faeed0c_1_124"/>
          <p:cNvGrpSpPr/>
          <p:nvPr/>
        </p:nvGrpSpPr>
        <p:grpSpPr>
          <a:xfrm>
            <a:off x="4381435" y="5844696"/>
            <a:ext cx="2185982" cy="555706"/>
            <a:chOff x="0" y="-38100"/>
            <a:chExt cx="854400" cy="217200"/>
          </a:xfrm>
        </p:grpSpPr>
        <p:sp>
          <p:nvSpPr>
            <p:cNvPr id="214" name="Google Shape;214;g3d55faeed0c_1_124"/>
            <p:cNvSpPr/>
            <p:nvPr/>
          </p:nvSpPr>
          <p:spPr>
            <a:xfrm>
              <a:off x="0" y="0"/>
              <a:ext cx="854255" cy="179005"/>
            </a:xfrm>
            <a:custGeom>
              <a:rect b="b" l="l" r="r" t="t"/>
              <a:pathLst>
                <a:path extrusionOk="0" h="179005" w="854255">
                  <a:moveTo>
                    <a:pt x="0" y="0"/>
                  </a:moveTo>
                  <a:lnTo>
                    <a:pt x="854255" y="0"/>
                  </a:lnTo>
                  <a:lnTo>
                    <a:pt x="854255" y="179005"/>
                  </a:lnTo>
                  <a:lnTo>
                    <a:pt x="0" y="179005"/>
                  </a:lnTo>
                  <a:close/>
                </a:path>
              </a:pathLst>
            </a:custGeom>
            <a:solidFill>
              <a:srgbClr val="FFFFFF"/>
            </a:solidFill>
            <a:ln>
              <a:noFill/>
            </a:ln>
          </p:spPr>
        </p:sp>
        <p:sp>
          <p:nvSpPr>
            <p:cNvPr id="215" name="Google Shape;215;g3d55faeed0c_1_124"/>
            <p:cNvSpPr txBox="1"/>
            <p:nvPr/>
          </p:nvSpPr>
          <p:spPr>
            <a:xfrm>
              <a:off x="0" y="-38100"/>
              <a:ext cx="854400" cy="217200"/>
            </a:xfrm>
            <a:prstGeom prst="rect">
              <a:avLst/>
            </a:prstGeom>
            <a:noFill/>
            <a:ln>
              <a:noFill/>
            </a:ln>
          </p:spPr>
          <p:txBody>
            <a:bodyPr anchorCtr="0" anchor="ctr" bIns="46575" lIns="46575" spcFirstLastPara="1" rIns="46575" wrap="square" tIns="46575">
              <a:noAutofit/>
            </a:bodyPr>
            <a:lstStyle/>
            <a:p>
              <a:pPr indent="0" lvl="0" marL="0" marR="0" rtl="0" algn="ctr">
                <a:lnSpc>
                  <a:spcPct val="149722"/>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grpSp>
      <p:grpSp>
        <p:nvGrpSpPr>
          <p:cNvPr id="216" name="Google Shape;216;g3d55faeed0c_1_124"/>
          <p:cNvGrpSpPr/>
          <p:nvPr/>
        </p:nvGrpSpPr>
        <p:grpSpPr>
          <a:xfrm>
            <a:off x="9189623" y="5844696"/>
            <a:ext cx="2185982" cy="555706"/>
            <a:chOff x="0" y="-38100"/>
            <a:chExt cx="854400" cy="217200"/>
          </a:xfrm>
        </p:grpSpPr>
        <p:sp>
          <p:nvSpPr>
            <p:cNvPr id="217" name="Google Shape;217;g3d55faeed0c_1_124"/>
            <p:cNvSpPr/>
            <p:nvPr/>
          </p:nvSpPr>
          <p:spPr>
            <a:xfrm>
              <a:off x="0" y="0"/>
              <a:ext cx="854255" cy="179005"/>
            </a:xfrm>
            <a:custGeom>
              <a:rect b="b" l="l" r="r" t="t"/>
              <a:pathLst>
                <a:path extrusionOk="0" h="179005" w="854255">
                  <a:moveTo>
                    <a:pt x="0" y="0"/>
                  </a:moveTo>
                  <a:lnTo>
                    <a:pt x="854255" y="0"/>
                  </a:lnTo>
                  <a:lnTo>
                    <a:pt x="854255" y="179005"/>
                  </a:lnTo>
                  <a:lnTo>
                    <a:pt x="0" y="179005"/>
                  </a:lnTo>
                  <a:close/>
                </a:path>
              </a:pathLst>
            </a:custGeom>
            <a:solidFill>
              <a:srgbClr val="FFFFFF"/>
            </a:solidFill>
            <a:ln>
              <a:noFill/>
            </a:ln>
          </p:spPr>
        </p:sp>
        <p:sp>
          <p:nvSpPr>
            <p:cNvPr id="218" name="Google Shape;218;g3d55faeed0c_1_124"/>
            <p:cNvSpPr txBox="1"/>
            <p:nvPr/>
          </p:nvSpPr>
          <p:spPr>
            <a:xfrm>
              <a:off x="0" y="-38100"/>
              <a:ext cx="854400" cy="217200"/>
            </a:xfrm>
            <a:prstGeom prst="rect">
              <a:avLst/>
            </a:prstGeom>
            <a:noFill/>
            <a:ln>
              <a:noFill/>
            </a:ln>
          </p:spPr>
          <p:txBody>
            <a:bodyPr anchorCtr="0" anchor="ctr" bIns="46575" lIns="46575" spcFirstLastPara="1" rIns="46575" wrap="square" tIns="46575">
              <a:noAutofit/>
            </a:bodyPr>
            <a:lstStyle/>
            <a:p>
              <a:pPr indent="0" lvl="0" marL="0" marR="0" rtl="0" algn="ctr">
                <a:lnSpc>
                  <a:spcPct val="149722"/>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grpSp>
      <p:grpSp>
        <p:nvGrpSpPr>
          <p:cNvPr id="219" name="Google Shape;219;g3d55faeed0c_1_124"/>
          <p:cNvGrpSpPr/>
          <p:nvPr/>
        </p:nvGrpSpPr>
        <p:grpSpPr>
          <a:xfrm>
            <a:off x="6785985" y="5844696"/>
            <a:ext cx="2185982" cy="555706"/>
            <a:chOff x="0" y="-38100"/>
            <a:chExt cx="854400" cy="217200"/>
          </a:xfrm>
        </p:grpSpPr>
        <p:sp>
          <p:nvSpPr>
            <p:cNvPr id="220" name="Google Shape;220;g3d55faeed0c_1_124"/>
            <p:cNvSpPr/>
            <p:nvPr/>
          </p:nvSpPr>
          <p:spPr>
            <a:xfrm>
              <a:off x="0" y="0"/>
              <a:ext cx="854255" cy="179005"/>
            </a:xfrm>
            <a:custGeom>
              <a:rect b="b" l="l" r="r" t="t"/>
              <a:pathLst>
                <a:path extrusionOk="0" h="179005" w="854255">
                  <a:moveTo>
                    <a:pt x="0" y="0"/>
                  </a:moveTo>
                  <a:lnTo>
                    <a:pt x="854255" y="0"/>
                  </a:lnTo>
                  <a:lnTo>
                    <a:pt x="854255" y="179005"/>
                  </a:lnTo>
                  <a:lnTo>
                    <a:pt x="0" y="179005"/>
                  </a:lnTo>
                  <a:close/>
                </a:path>
              </a:pathLst>
            </a:custGeom>
            <a:solidFill>
              <a:srgbClr val="FFFFFF"/>
            </a:solidFill>
            <a:ln>
              <a:noFill/>
            </a:ln>
          </p:spPr>
        </p:sp>
        <p:sp>
          <p:nvSpPr>
            <p:cNvPr id="221" name="Google Shape;221;g3d55faeed0c_1_124"/>
            <p:cNvSpPr txBox="1"/>
            <p:nvPr/>
          </p:nvSpPr>
          <p:spPr>
            <a:xfrm>
              <a:off x="0" y="-38100"/>
              <a:ext cx="854400" cy="217200"/>
            </a:xfrm>
            <a:prstGeom prst="rect">
              <a:avLst/>
            </a:prstGeom>
            <a:noFill/>
            <a:ln>
              <a:noFill/>
            </a:ln>
          </p:spPr>
          <p:txBody>
            <a:bodyPr anchorCtr="0" anchor="ctr" bIns="46575" lIns="46575" spcFirstLastPara="1" rIns="46575" wrap="square" tIns="46575">
              <a:noAutofit/>
            </a:bodyPr>
            <a:lstStyle/>
            <a:p>
              <a:pPr indent="0" lvl="0" marL="0" marR="0" rtl="0" algn="ctr">
                <a:lnSpc>
                  <a:spcPct val="149722"/>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grpSp>
      <p:grpSp>
        <p:nvGrpSpPr>
          <p:cNvPr id="222" name="Google Shape;222;g3d55faeed0c_1_124"/>
          <p:cNvGrpSpPr/>
          <p:nvPr/>
        </p:nvGrpSpPr>
        <p:grpSpPr>
          <a:xfrm>
            <a:off x="4381435" y="2474666"/>
            <a:ext cx="2185982" cy="555706"/>
            <a:chOff x="0" y="-38100"/>
            <a:chExt cx="854400" cy="217200"/>
          </a:xfrm>
        </p:grpSpPr>
        <p:sp>
          <p:nvSpPr>
            <p:cNvPr id="223" name="Google Shape;223;g3d55faeed0c_1_124"/>
            <p:cNvSpPr/>
            <p:nvPr/>
          </p:nvSpPr>
          <p:spPr>
            <a:xfrm>
              <a:off x="0" y="0"/>
              <a:ext cx="854255" cy="179005"/>
            </a:xfrm>
            <a:custGeom>
              <a:rect b="b" l="l" r="r" t="t"/>
              <a:pathLst>
                <a:path extrusionOk="0" h="179005" w="854255">
                  <a:moveTo>
                    <a:pt x="0" y="0"/>
                  </a:moveTo>
                  <a:lnTo>
                    <a:pt x="854255" y="0"/>
                  </a:lnTo>
                  <a:lnTo>
                    <a:pt x="854255" y="179005"/>
                  </a:lnTo>
                  <a:lnTo>
                    <a:pt x="0" y="179005"/>
                  </a:lnTo>
                  <a:close/>
                </a:path>
              </a:pathLst>
            </a:custGeom>
            <a:solidFill>
              <a:srgbClr val="FFFFFF"/>
            </a:solidFill>
            <a:ln>
              <a:noFill/>
            </a:ln>
          </p:spPr>
        </p:sp>
        <p:sp>
          <p:nvSpPr>
            <p:cNvPr id="224" name="Google Shape;224;g3d55faeed0c_1_124"/>
            <p:cNvSpPr txBox="1"/>
            <p:nvPr/>
          </p:nvSpPr>
          <p:spPr>
            <a:xfrm>
              <a:off x="0" y="-38100"/>
              <a:ext cx="854400" cy="217200"/>
            </a:xfrm>
            <a:prstGeom prst="rect">
              <a:avLst/>
            </a:prstGeom>
            <a:noFill/>
            <a:ln>
              <a:noFill/>
            </a:ln>
          </p:spPr>
          <p:txBody>
            <a:bodyPr anchorCtr="0" anchor="ctr" bIns="46575" lIns="46575" spcFirstLastPara="1" rIns="46575" wrap="square" tIns="46575">
              <a:noAutofit/>
            </a:bodyPr>
            <a:lstStyle/>
            <a:p>
              <a:pPr indent="0" lvl="0" marL="0" marR="0" rtl="0" algn="ctr">
                <a:lnSpc>
                  <a:spcPct val="149722"/>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grpSp>
      <p:grpSp>
        <p:nvGrpSpPr>
          <p:cNvPr id="225" name="Google Shape;225;g3d55faeed0c_1_124"/>
          <p:cNvGrpSpPr/>
          <p:nvPr/>
        </p:nvGrpSpPr>
        <p:grpSpPr>
          <a:xfrm>
            <a:off x="9189623" y="2474666"/>
            <a:ext cx="2185982" cy="555706"/>
            <a:chOff x="0" y="-38100"/>
            <a:chExt cx="854400" cy="217200"/>
          </a:xfrm>
        </p:grpSpPr>
        <p:sp>
          <p:nvSpPr>
            <p:cNvPr id="226" name="Google Shape;226;g3d55faeed0c_1_124"/>
            <p:cNvSpPr/>
            <p:nvPr/>
          </p:nvSpPr>
          <p:spPr>
            <a:xfrm>
              <a:off x="0" y="0"/>
              <a:ext cx="854255" cy="179005"/>
            </a:xfrm>
            <a:custGeom>
              <a:rect b="b" l="l" r="r" t="t"/>
              <a:pathLst>
                <a:path extrusionOk="0" h="179005" w="854255">
                  <a:moveTo>
                    <a:pt x="0" y="0"/>
                  </a:moveTo>
                  <a:lnTo>
                    <a:pt x="854255" y="0"/>
                  </a:lnTo>
                  <a:lnTo>
                    <a:pt x="854255" y="179005"/>
                  </a:lnTo>
                  <a:lnTo>
                    <a:pt x="0" y="179005"/>
                  </a:lnTo>
                  <a:close/>
                </a:path>
              </a:pathLst>
            </a:custGeom>
            <a:solidFill>
              <a:srgbClr val="FFFFFF"/>
            </a:solidFill>
            <a:ln>
              <a:noFill/>
            </a:ln>
          </p:spPr>
        </p:sp>
        <p:sp>
          <p:nvSpPr>
            <p:cNvPr id="227" name="Google Shape;227;g3d55faeed0c_1_124"/>
            <p:cNvSpPr txBox="1"/>
            <p:nvPr/>
          </p:nvSpPr>
          <p:spPr>
            <a:xfrm>
              <a:off x="0" y="-38100"/>
              <a:ext cx="854400" cy="217200"/>
            </a:xfrm>
            <a:prstGeom prst="rect">
              <a:avLst/>
            </a:prstGeom>
            <a:noFill/>
            <a:ln>
              <a:noFill/>
            </a:ln>
          </p:spPr>
          <p:txBody>
            <a:bodyPr anchorCtr="0" anchor="ctr" bIns="46575" lIns="46575" spcFirstLastPara="1" rIns="46575" wrap="square" tIns="46575">
              <a:noAutofit/>
            </a:bodyPr>
            <a:lstStyle/>
            <a:p>
              <a:pPr indent="0" lvl="0" marL="0" marR="0" rtl="0" algn="ctr">
                <a:lnSpc>
                  <a:spcPct val="149722"/>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grpSp>
      <p:grpSp>
        <p:nvGrpSpPr>
          <p:cNvPr id="228" name="Google Shape;228;g3d55faeed0c_1_124"/>
          <p:cNvGrpSpPr/>
          <p:nvPr/>
        </p:nvGrpSpPr>
        <p:grpSpPr>
          <a:xfrm>
            <a:off x="6785985" y="2474666"/>
            <a:ext cx="2185982" cy="555706"/>
            <a:chOff x="0" y="-38100"/>
            <a:chExt cx="854400" cy="217200"/>
          </a:xfrm>
        </p:grpSpPr>
        <p:sp>
          <p:nvSpPr>
            <p:cNvPr id="229" name="Google Shape;229;g3d55faeed0c_1_124"/>
            <p:cNvSpPr/>
            <p:nvPr/>
          </p:nvSpPr>
          <p:spPr>
            <a:xfrm>
              <a:off x="0" y="0"/>
              <a:ext cx="854255" cy="179005"/>
            </a:xfrm>
            <a:custGeom>
              <a:rect b="b" l="l" r="r" t="t"/>
              <a:pathLst>
                <a:path extrusionOk="0" h="179005" w="854255">
                  <a:moveTo>
                    <a:pt x="0" y="0"/>
                  </a:moveTo>
                  <a:lnTo>
                    <a:pt x="854255" y="0"/>
                  </a:lnTo>
                  <a:lnTo>
                    <a:pt x="854255" y="179005"/>
                  </a:lnTo>
                  <a:lnTo>
                    <a:pt x="0" y="179005"/>
                  </a:lnTo>
                  <a:close/>
                </a:path>
              </a:pathLst>
            </a:custGeom>
            <a:solidFill>
              <a:srgbClr val="FFFFFF"/>
            </a:solidFill>
            <a:ln>
              <a:noFill/>
            </a:ln>
          </p:spPr>
        </p:sp>
        <p:sp>
          <p:nvSpPr>
            <p:cNvPr id="230" name="Google Shape;230;g3d55faeed0c_1_124"/>
            <p:cNvSpPr txBox="1"/>
            <p:nvPr/>
          </p:nvSpPr>
          <p:spPr>
            <a:xfrm>
              <a:off x="0" y="-38100"/>
              <a:ext cx="854400" cy="217200"/>
            </a:xfrm>
            <a:prstGeom prst="rect">
              <a:avLst/>
            </a:prstGeom>
            <a:noFill/>
            <a:ln>
              <a:noFill/>
            </a:ln>
          </p:spPr>
          <p:txBody>
            <a:bodyPr anchorCtr="0" anchor="ctr" bIns="46575" lIns="46575" spcFirstLastPara="1" rIns="46575" wrap="square" tIns="46575">
              <a:noAutofit/>
            </a:bodyPr>
            <a:lstStyle/>
            <a:p>
              <a:pPr indent="0" lvl="0" marL="0" marR="0" rtl="0" algn="ctr">
                <a:lnSpc>
                  <a:spcPct val="149722"/>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grpSp>
      <p:sp>
        <p:nvSpPr>
          <p:cNvPr id="231" name="Google Shape;231;g3d55faeed0c_1_124"/>
          <p:cNvSpPr/>
          <p:nvPr/>
        </p:nvSpPr>
        <p:spPr>
          <a:xfrm>
            <a:off x="4598393" y="4092035"/>
            <a:ext cx="1753850" cy="1650812"/>
          </a:xfrm>
          <a:custGeom>
            <a:rect b="b" l="l" r="r" t="t"/>
            <a:pathLst>
              <a:path extrusionOk="0" h="2473126" w="2627491">
                <a:moveTo>
                  <a:pt x="0" y="0"/>
                </a:moveTo>
                <a:lnTo>
                  <a:pt x="2627490" y="0"/>
                </a:lnTo>
                <a:lnTo>
                  <a:pt x="2627490" y="2473126"/>
                </a:lnTo>
                <a:lnTo>
                  <a:pt x="0" y="2473126"/>
                </a:lnTo>
                <a:lnTo>
                  <a:pt x="0" y="0"/>
                </a:lnTo>
                <a:close/>
              </a:path>
            </a:pathLst>
          </a:custGeom>
          <a:blipFill rotWithShape="1">
            <a:blip r:embed="rId9">
              <a:alphaModFix/>
            </a:blip>
            <a:stretch>
              <a:fillRect b="0" l="0" r="0" t="0"/>
            </a:stretch>
          </a:blipFill>
          <a:ln>
            <a:noFill/>
          </a:ln>
        </p:spPr>
      </p:sp>
      <p:sp>
        <p:nvSpPr>
          <p:cNvPr id="232" name="Google Shape;232;g3d55faeed0c_1_124"/>
          <p:cNvSpPr/>
          <p:nvPr/>
        </p:nvSpPr>
        <p:spPr>
          <a:xfrm>
            <a:off x="4577470" y="487371"/>
            <a:ext cx="1774799" cy="1808713"/>
          </a:xfrm>
          <a:custGeom>
            <a:rect b="b" l="l" r="r" t="t"/>
            <a:pathLst>
              <a:path extrusionOk="0" h="2709682" w="2658875">
                <a:moveTo>
                  <a:pt x="0" y="0"/>
                </a:moveTo>
                <a:lnTo>
                  <a:pt x="2658875" y="0"/>
                </a:lnTo>
                <a:lnTo>
                  <a:pt x="2658875" y="2709681"/>
                </a:lnTo>
                <a:lnTo>
                  <a:pt x="0" y="2709681"/>
                </a:lnTo>
                <a:lnTo>
                  <a:pt x="0" y="0"/>
                </a:lnTo>
                <a:close/>
              </a:path>
            </a:pathLst>
          </a:custGeom>
          <a:blipFill rotWithShape="1">
            <a:blip r:embed="rId10">
              <a:alphaModFix/>
            </a:blip>
            <a:stretch>
              <a:fillRect b="0" l="0" r="0" t="0"/>
            </a:stretch>
          </a:blipFill>
          <a:ln>
            <a:noFill/>
          </a:ln>
        </p:spPr>
      </p:sp>
      <p:sp>
        <p:nvSpPr>
          <p:cNvPr id="233" name="Google Shape;233;g3d55faeed0c_1_124"/>
          <p:cNvSpPr/>
          <p:nvPr/>
        </p:nvSpPr>
        <p:spPr>
          <a:xfrm>
            <a:off x="9378009" y="4158211"/>
            <a:ext cx="1812889" cy="1518294"/>
          </a:xfrm>
          <a:custGeom>
            <a:rect b="b" l="l" r="r" t="t"/>
            <a:pathLst>
              <a:path extrusionOk="0" h="2274598" w="2715938">
                <a:moveTo>
                  <a:pt x="0" y="0"/>
                </a:moveTo>
                <a:lnTo>
                  <a:pt x="2715938" y="0"/>
                </a:lnTo>
                <a:lnTo>
                  <a:pt x="2715938" y="2274598"/>
                </a:lnTo>
                <a:lnTo>
                  <a:pt x="0" y="2274598"/>
                </a:lnTo>
                <a:lnTo>
                  <a:pt x="0" y="0"/>
                </a:lnTo>
                <a:close/>
              </a:path>
            </a:pathLst>
          </a:custGeom>
          <a:blipFill rotWithShape="1">
            <a:blip r:embed="rId11">
              <a:alphaModFix/>
            </a:blip>
            <a:stretch>
              <a:fillRect b="0" l="0" r="0" t="0"/>
            </a:stretch>
          </a:blipFill>
          <a:ln>
            <a:noFill/>
          </a:ln>
        </p:spPr>
      </p:sp>
      <p:sp>
        <p:nvSpPr>
          <p:cNvPr id="234" name="Google Shape;234;g3d55faeed0c_1_124"/>
          <p:cNvSpPr/>
          <p:nvPr/>
        </p:nvSpPr>
        <p:spPr>
          <a:xfrm>
            <a:off x="6944273" y="606669"/>
            <a:ext cx="1874359" cy="1689266"/>
          </a:xfrm>
          <a:custGeom>
            <a:rect b="b" l="l" r="r" t="t"/>
            <a:pathLst>
              <a:path extrusionOk="0" h="2530736" w="2808028">
                <a:moveTo>
                  <a:pt x="0" y="0"/>
                </a:moveTo>
                <a:lnTo>
                  <a:pt x="2808029" y="0"/>
                </a:lnTo>
                <a:lnTo>
                  <a:pt x="2808029" y="2530735"/>
                </a:lnTo>
                <a:lnTo>
                  <a:pt x="0" y="2530735"/>
                </a:lnTo>
                <a:lnTo>
                  <a:pt x="0" y="0"/>
                </a:lnTo>
                <a:close/>
              </a:path>
            </a:pathLst>
          </a:custGeom>
          <a:blipFill rotWithShape="1">
            <a:blip r:embed="rId12">
              <a:alphaModFix/>
            </a:blip>
            <a:stretch>
              <a:fillRect b="0" l="0" r="0" t="0"/>
            </a:stretch>
          </a:blipFill>
          <a:ln>
            <a:noFill/>
          </a:ln>
        </p:spPr>
      </p:sp>
      <p:sp>
        <p:nvSpPr>
          <p:cNvPr id="235" name="Google Shape;235;g3d55faeed0c_1_124"/>
          <p:cNvSpPr/>
          <p:nvPr/>
        </p:nvSpPr>
        <p:spPr>
          <a:xfrm>
            <a:off x="6978681" y="4240631"/>
            <a:ext cx="1805457" cy="1252536"/>
          </a:xfrm>
          <a:custGeom>
            <a:rect b="b" l="l" r="r" t="t"/>
            <a:pathLst>
              <a:path extrusionOk="0" h="1876458" w="2704804">
                <a:moveTo>
                  <a:pt x="0" y="0"/>
                </a:moveTo>
                <a:lnTo>
                  <a:pt x="2704804" y="0"/>
                </a:lnTo>
                <a:lnTo>
                  <a:pt x="2704804" y="1876458"/>
                </a:lnTo>
                <a:lnTo>
                  <a:pt x="0" y="1876458"/>
                </a:lnTo>
                <a:lnTo>
                  <a:pt x="0" y="0"/>
                </a:lnTo>
                <a:close/>
              </a:path>
            </a:pathLst>
          </a:custGeom>
          <a:blipFill rotWithShape="1">
            <a:blip r:embed="rId13">
              <a:alphaModFix/>
            </a:blip>
            <a:stretch>
              <a:fillRect b="0" l="0" r="0" t="0"/>
            </a:stretch>
          </a:blipFill>
          <a:ln>
            <a:noFill/>
          </a:ln>
        </p:spPr>
      </p:sp>
      <p:sp>
        <p:nvSpPr>
          <p:cNvPr id="236" name="Google Shape;236;g3d55faeed0c_1_124"/>
          <p:cNvSpPr/>
          <p:nvPr/>
        </p:nvSpPr>
        <p:spPr>
          <a:xfrm>
            <a:off x="9437717" y="557025"/>
            <a:ext cx="1690301" cy="1788678"/>
          </a:xfrm>
          <a:custGeom>
            <a:rect b="b" l="l" r="r" t="t"/>
            <a:pathLst>
              <a:path extrusionOk="0" h="2679668" w="2532286">
                <a:moveTo>
                  <a:pt x="0" y="0"/>
                </a:moveTo>
                <a:lnTo>
                  <a:pt x="2532286" y="0"/>
                </a:lnTo>
                <a:lnTo>
                  <a:pt x="2532286" y="2679667"/>
                </a:lnTo>
                <a:lnTo>
                  <a:pt x="0" y="2679667"/>
                </a:lnTo>
                <a:lnTo>
                  <a:pt x="0" y="0"/>
                </a:lnTo>
                <a:close/>
              </a:path>
            </a:pathLst>
          </a:custGeom>
          <a:blipFill rotWithShape="1">
            <a:blip r:embed="rId14">
              <a:alphaModFix/>
            </a:blip>
            <a:stretch>
              <a:fillRect b="0" l="0" r="0" t="0"/>
            </a:stretch>
          </a:blipFill>
          <a:ln>
            <a:noFill/>
          </a:ln>
        </p:spPr>
      </p:sp>
      <p:grpSp>
        <p:nvGrpSpPr>
          <p:cNvPr id="237" name="Google Shape;237;g3d55faeed0c_1_124"/>
          <p:cNvGrpSpPr/>
          <p:nvPr/>
        </p:nvGrpSpPr>
        <p:grpSpPr>
          <a:xfrm>
            <a:off x="504658" y="4240636"/>
            <a:ext cx="3293586" cy="2296514"/>
            <a:chOff x="0" y="-38100"/>
            <a:chExt cx="1301144" cy="907247"/>
          </a:xfrm>
        </p:grpSpPr>
        <p:sp>
          <p:nvSpPr>
            <p:cNvPr id="238" name="Google Shape;238;g3d55faeed0c_1_124"/>
            <p:cNvSpPr/>
            <p:nvPr/>
          </p:nvSpPr>
          <p:spPr>
            <a:xfrm>
              <a:off x="0" y="0"/>
              <a:ext cx="1301144" cy="869147"/>
            </a:xfrm>
            <a:custGeom>
              <a:rect b="b" l="l" r="r" t="t"/>
              <a:pathLst>
                <a:path extrusionOk="0" h="869147" w="1301144">
                  <a:moveTo>
                    <a:pt x="79922" y="0"/>
                  </a:moveTo>
                  <a:lnTo>
                    <a:pt x="1221222" y="0"/>
                  </a:lnTo>
                  <a:cubicBezTo>
                    <a:pt x="1242419" y="0"/>
                    <a:pt x="1262747" y="8420"/>
                    <a:pt x="1277735" y="23409"/>
                  </a:cubicBezTo>
                  <a:cubicBezTo>
                    <a:pt x="1292724" y="38397"/>
                    <a:pt x="1301144" y="58725"/>
                    <a:pt x="1301144" y="79922"/>
                  </a:cubicBezTo>
                  <a:lnTo>
                    <a:pt x="1301144" y="789225"/>
                  </a:lnTo>
                  <a:cubicBezTo>
                    <a:pt x="1301144" y="810422"/>
                    <a:pt x="1292724" y="830750"/>
                    <a:pt x="1277735" y="845739"/>
                  </a:cubicBezTo>
                  <a:cubicBezTo>
                    <a:pt x="1262747" y="860727"/>
                    <a:pt x="1242419" y="869147"/>
                    <a:pt x="1221222" y="869147"/>
                  </a:cubicBezTo>
                  <a:lnTo>
                    <a:pt x="79922" y="869147"/>
                  </a:lnTo>
                  <a:cubicBezTo>
                    <a:pt x="58725" y="869147"/>
                    <a:pt x="38397" y="860727"/>
                    <a:pt x="23409" y="845739"/>
                  </a:cubicBezTo>
                  <a:cubicBezTo>
                    <a:pt x="8420" y="830750"/>
                    <a:pt x="0" y="810422"/>
                    <a:pt x="0" y="789225"/>
                  </a:cubicBezTo>
                  <a:lnTo>
                    <a:pt x="0" y="79922"/>
                  </a:lnTo>
                  <a:cubicBezTo>
                    <a:pt x="0" y="58725"/>
                    <a:pt x="8420" y="38397"/>
                    <a:pt x="23409" y="23409"/>
                  </a:cubicBezTo>
                  <a:cubicBezTo>
                    <a:pt x="38397" y="8420"/>
                    <a:pt x="58725" y="0"/>
                    <a:pt x="79922" y="0"/>
                  </a:cubicBezTo>
                  <a:close/>
                </a:path>
              </a:pathLst>
            </a:custGeom>
            <a:solidFill>
              <a:srgbClr val="B31942"/>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239" name="Google Shape;239;g3d55faeed0c_1_124"/>
            <p:cNvSpPr txBox="1"/>
            <p:nvPr/>
          </p:nvSpPr>
          <p:spPr>
            <a:xfrm>
              <a:off x="0" y="-38100"/>
              <a:ext cx="1301100" cy="907200"/>
            </a:xfrm>
            <a:prstGeom prst="rect">
              <a:avLst/>
            </a:prstGeom>
            <a:noFill/>
            <a:ln>
              <a:noFill/>
            </a:ln>
          </p:spPr>
          <p:txBody>
            <a:bodyPr anchorCtr="0" anchor="ctr" bIns="33875" lIns="33875" spcFirstLastPara="1" rIns="33875" wrap="square" tIns="33875">
              <a:noAutofit/>
            </a:bodyPr>
            <a:lstStyle/>
            <a:p>
              <a:pPr indent="0" lvl="0" marL="0" marR="0" rtl="0" algn="ctr">
                <a:lnSpc>
                  <a:spcPct val="149722"/>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grpSp>
      <p:sp>
        <p:nvSpPr>
          <p:cNvPr id="240" name="Google Shape;240;g3d55faeed0c_1_124"/>
          <p:cNvSpPr txBox="1"/>
          <p:nvPr/>
        </p:nvSpPr>
        <p:spPr>
          <a:xfrm>
            <a:off x="9229449" y="6053009"/>
            <a:ext cx="2104800" cy="261600"/>
          </a:xfrm>
          <a:prstGeom prst="rect">
            <a:avLst/>
          </a:prstGeom>
          <a:noFill/>
          <a:ln>
            <a:noFill/>
          </a:ln>
        </p:spPr>
        <p:txBody>
          <a:bodyPr anchorCtr="0" anchor="t" bIns="0" lIns="0" spcFirstLastPara="1" rIns="0" wrap="square" tIns="0">
            <a:spAutoFit/>
          </a:bodyPr>
          <a:lstStyle/>
          <a:p>
            <a:pPr indent="0" lvl="0" marL="0" marR="0" rtl="0" algn="ctr">
              <a:lnSpc>
                <a:spcPct val="105018"/>
              </a:lnSpc>
              <a:spcBef>
                <a:spcPts val="0"/>
              </a:spcBef>
              <a:spcAft>
                <a:spcPts val="0"/>
              </a:spcAft>
              <a:buNone/>
            </a:pPr>
            <a:r>
              <a:rPr b="1" i="0" lang="en-US" sz="1700" u="none" cap="none" strike="noStrike">
                <a:solidFill>
                  <a:srgbClr val="000000"/>
                </a:solidFill>
                <a:latin typeface="Arial"/>
                <a:ea typeface="Arial"/>
                <a:cs typeface="Arial"/>
                <a:sym typeface="Arial"/>
              </a:rPr>
              <a:t>DEINONYCHUS</a:t>
            </a:r>
            <a:endParaRPr b="1" sz="1700"/>
          </a:p>
        </p:txBody>
      </p:sp>
      <p:sp>
        <p:nvSpPr>
          <p:cNvPr id="241" name="Google Shape;241;g3d55faeed0c_1_124"/>
          <p:cNvSpPr txBox="1"/>
          <p:nvPr/>
        </p:nvSpPr>
        <p:spPr>
          <a:xfrm>
            <a:off x="4423369" y="6053009"/>
            <a:ext cx="2104800" cy="261600"/>
          </a:xfrm>
          <a:prstGeom prst="rect">
            <a:avLst/>
          </a:prstGeom>
          <a:noFill/>
          <a:ln>
            <a:noFill/>
          </a:ln>
        </p:spPr>
        <p:txBody>
          <a:bodyPr anchorCtr="0" anchor="t" bIns="0" lIns="0" spcFirstLastPara="1" rIns="0" wrap="square" tIns="0">
            <a:spAutoFit/>
          </a:bodyPr>
          <a:lstStyle/>
          <a:p>
            <a:pPr indent="0" lvl="0" marL="0" marR="0" rtl="0" algn="ctr">
              <a:lnSpc>
                <a:spcPct val="105018"/>
              </a:lnSpc>
              <a:spcBef>
                <a:spcPts val="0"/>
              </a:spcBef>
              <a:spcAft>
                <a:spcPts val="0"/>
              </a:spcAft>
              <a:buNone/>
            </a:pPr>
            <a:r>
              <a:rPr b="1" i="0" lang="en-US" sz="1700" u="none" cap="none" strike="noStrike">
                <a:solidFill>
                  <a:srgbClr val="000000"/>
                </a:solidFill>
                <a:latin typeface="Arial"/>
                <a:ea typeface="Arial"/>
                <a:cs typeface="Arial"/>
                <a:sym typeface="Arial"/>
              </a:rPr>
              <a:t>VELOCIRAPTOR</a:t>
            </a:r>
            <a:endParaRPr b="1" sz="1700"/>
          </a:p>
        </p:txBody>
      </p:sp>
      <p:sp>
        <p:nvSpPr>
          <p:cNvPr id="242" name="Google Shape;242;g3d55faeed0c_1_124"/>
          <p:cNvSpPr txBox="1"/>
          <p:nvPr/>
        </p:nvSpPr>
        <p:spPr>
          <a:xfrm>
            <a:off x="9229449" y="2684153"/>
            <a:ext cx="2104800" cy="261600"/>
          </a:xfrm>
          <a:prstGeom prst="rect">
            <a:avLst/>
          </a:prstGeom>
          <a:noFill/>
          <a:ln>
            <a:noFill/>
          </a:ln>
        </p:spPr>
        <p:txBody>
          <a:bodyPr anchorCtr="0" anchor="t" bIns="0" lIns="0" spcFirstLastPara="1" rIns="0" wrap="square" tIns="0">
            <a:spAutoFit/>
          </a:bodyPr>
          <a:lstStyle/>
          <a:p>
            <a:pPr indent="0" lvl="0" marL="0" marR="0" rtl="0" algn="ctr">
              <a:lnSpc>
                <a:spcPct val="105004"/>
              </a:lnSpc>
              <a:spcBef>
                <a:spcPts val="0"/>
              </a:spcBef>
              <a:spcAft>
                <a:spcPts val="0"/>
              </a:spcAft>
              <a:buNone/>
            </a:pPr>
            <a:r>
              <a:rPr b="1" i="0" lang="en-US" sz="1700" u="none" cap="none" strike="noStrike">
                <a:solidFill>
                  <a:srgbClr val="000000"/>
                </a:solidFill>
                <a:latin typeface="Arial"/>
                <a:ea typeface="Arial"/>
                <a:cs typeface="Arial"/>
                <a:sym typeface="Arial"/>
              </a:rPr>
              <a:t>THERIZINOSAURUS</a:t>
            </a:r>
            <a:endParaRPr b="1" sz="1700"/>
          </a:p>
        </p:txBody>
      </p:sp>
      <p:sp>
        <p:nvSpPr>
          <p:cNvPr id="243" name="Google Shape;243;g3d55faeed0c_1_124"/>
          <p:cNvSpPr txBox="1"/>
          <p:nvPr/>
        </p:nvSpPr>
        <p:spPr>
          <a:xfrm>
            <a:off x="4423369" y="2680896"/>
            <a:ext cx="2101800" cy="261600"/>
          </a:xfrm>
          <a:prstGeom prst="rect">
            <a:avLst/>
          </a:prstGeom>
          <a:noFill/>
          <a:ln>
            <a:noFill/>
          </a:ln>
        </p:spPr>
        <p:txBody>
          <a:bodyPr anchorCtr="0" anchor="t" bIns="0" lIns="0" spcFirstLastPara="1" rIns="0" wrap="square" tIns="0">
            <a:spAutoFit/>
          </a:bodyPr>
          <a:lstStyle/>
          <a:p>
            <a:pPr indent="0" lvl="0" marL="0" marR="0" rtl="0" algn="ctr">
              <a:lnSpc>
                <a:spcPct val="105010"/>
              </a:lnSpc>
              <a:spcBef>
                <a:spcPts val="0"/>
              </a:spcBef>
              <a:spcAft>
                <a:spcPts val="0"/>
              </a:spcAft>
              <a:buNone/>
            </a:pPr>
            <a:r>
              <a:rPr b="1" i="0" lang="en-US" sz="1700" u="none" cap="none" strike="noStrike">
                <a:solidFill>
                  <a:srgbClr val="000000"/>
                </a:solidFill>
              </a:rPr>
              <a:t>BRACHIOSAURUS</a:t>
            </a:r>
            <a:endParaRPr b="1" sz="1700"/>
          </a:p>
        </p:txBody>
      </p:sp>
      <p:sp>
        <p:nvSpPr>
          <p:cNvPr id="244" name="Google Shape;244;g3d55faeed0c_1_124"/>
          <p:cNvSpPr txBox="1"/>
          <p:nvPr/>
        </p:nvSpPr>
        <p:spPr>
          <a:xfrm>
            <a:off x="6827918" y="2654805"/>
            <a:ext cx="2104800" cy="2616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US" sz="1700" u="none" cap="none" strike="noStrike">
                <a:solidFill>
                  <a:srgbClr val="000000"/>
                </a:solidFill>
                <a:latin typeface="Arial"/>
                <a:ea typeface="Arial"/>
                <a:cs typeface="Arial"/>
                <a:sym typeface="Arial"/>
              </a:rPr>
              <a:t>APATOSAURUS</a:t>
            </a:r>
            <a:endParaRPr b="1" sz="1700"/>
          </a:p>
        </p:txBody>
      </p:sp>
      <p:sp>
        <p:nvSpPr>
          <p:cNvPr id="245" name="Google Shape;245;g3d55faeed0c_1_124"/>
          <p:cNvSpPr txBox="1"/>
          <p:nvPr/>
        </p:nvSpPr>
        <p:spPr>
          <a:xfrm>
            <a:off x="6827918" y="6053009"/>
            <a:ext cx="2104800" cy="261600"/>
          </a:xfrm>
          <a:prstGeom prst="rect">
            <a:avLst/>
          </a:prstGeom>
          <a:noFill/>
          <a:ln>
            <a:noFill/>
          </a:ln>
        </p:spPr>
        <p:txBody>
          <a:bodyPr anchorCtr="0" anchor="t" bIns="0" lIns="0" spcFirstLastPara="1" rIns="0" wrap="square" tIns="0">
            <a:spAutoFit/>
          </a:bodyPr>
          <a:lstStyle/>
          <a:p>
            <a:pPr indent="0" lvl="0" marL="0" marR="0" rtl="0" algn="ctr">
              <a:lnSpc>
                <a:spcPct val="105018"/>
              </a:lnSpc>
              <a:spcBef>
                <a:spcPts val="0"/>
              </a:spcBef>
              <a:spcAft>
                <a:spcPts val="0"/>
              </a:spcAft>
              <a:buNone/>
            </a:pPr>
            <a:r>
              <a:rPr b="1" i="0" lang="en-US" sz="1700" u="none" cap="none" strike="noStrike">
                <a:solidFill>
                  <a:srgbClr val="000000"/>
                </a:solidFill>
                <a:latin typeface="Arial"/>
                <a:ea typeface="Arial"/>
                <a:cs typeface="Arial"/>
                <a:sym typeface="Arial"/>
              </a:rPr>
              <a:t>SPINOSAURUS</a:t>
            </a:r>
            <a:endParaRPr b="1" sz="1700"/>
          </a:p>
        </p:txBody>
      </p:sp>
      <p:sp>
        <p:nvSpPr>
          <p:cNvPr id="246" name="Google Shape;246;g3d55faeed0c_1_124"/>
          <p:cNvSpPr txBox="1"/>
          <p:nvPr/>
        </p:nvSpPr>
        <p:spPr>
          <a:xfrm>
            <a:off x="604800" y="1611936"/>
            <a:ext cx="2931300" cy="1980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900" u="none" cap="none" strike="noStrike">
                <a:solidFill>
                  <a:srgbClr val="000000"/>
                </a:solidFill>
              </a:rPr>
              <a:t>Which dino would be a good pet?</a:t>
            </a:r>
            <a:endParaRPr b="1" sz="900"/>
          </a:p>
        </p:txBody>
      </p:sp>
      <p:sp>
        <p:nvSpPr>
          <p:cNvPr id="247" name="Google Shape;247;g3d55faeed0c_1_124"/>
          <p:cNvSpPr txBox="1"/>
          <p:nvPr/>
        </p:nvSpPr>
        <p:spPr>
          <a:xfrm>
            <a:off x="704996" y="4597470"/>
            <a:ext cx="2730900" cy="1520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900" u="none" cap="none" strike="noStrike">
                <a:solidFill>
                  <a:srgbClr val="FFFFFF"/>
                </a:solidFill>
              </a:rPr>
              <a:t>Select a dinosaur and find 3 facts about why your choice would make a good pet!</a:t>
            </a:r>
            <a:endParaRPr b="1" sz="9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3d55faeed0c_0_110"/>
          <p:cNvSpPr txBox="1"/>
          <p:nvPr>
            <p:ph idx="1" type="body"/>
          </p:nvPr>
        </p:nvSpPr>
        <p:spPr>
          <a:xfrm>
            <a:off x="1059167" y="1564481"/>
            <a:ext cx="10515600" cy="37290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ctr">
              <a:lnSpc>
                <a:spcPct val="90000"/>
              </a:lnSpc>
              <a:spcBef>
                <a:spcPts val="1000"/>
              </a:spcBef>
              <a:spcAft>
                <a:spcPts val="0"/>
              </a:spcAft>
              <a:buSzPct val="74729"/>
              <a:buNone/>
            </a:pPr>
            <a:r>
              <a:t/>
            </a:r>
            <a:endParaRPr b="1" sz="3108"/>
          </a:p>
          <a:p>
            <a:pPr indent="0" lvl="0" marL="0" rtl="0" algn="ctr">
              <a:lnSpc>
                <a:spcPct val="90000"/>
              </a:lnSpc>
              <a:spcBef>
                <a:spcPts val="1000"/>
              </a:spcBef>
              <a:spcAft>
                <a:spcPts val="0"/>
              </a:spcAft>
              <a:buSzPct val="74729"/>
              <a:buNone/>
            </a:pPr>
            <a:r>
              <a:rPr b="1" lang="en-US" sz="3108"/>
              <a:t>See handouts for </a:t>
            </a:r>
            <a:r>
              <a:rPr b="1" lang="en-US" sz="3108" u="sng"/>
              <a:t>Invertebrate</a:t>
            </a:r>
            <a:r>
              <a:rPr b="1" lang="en-US" sz="3108"/>
              <a:t> Activity</a:t>
            </a:r>
            <a:endParaRPr b="1" sz="3108"/>
          </a:p>
          <a:p>
            <a:pPr indent="0" lvl="0" marL="457200" rtl="0" algn="l">
              <a:lnSpc>
                <a:spcPct val="90000"/>
              </a:lnSpc>
              <a:spcBef>
                <a:spcPts val="1000"/>
              </a:spcBef>
              <a:spcAft>
                <a:spcPts val="0"/>
              </a:spcAft>
              <a:buSzPct val="74729"/>
              <a:buNone/>
            </a:pPr>
            <a:r>
              <a:t/>
            </a:r>
            <a:endParaRPr sz="3108"/>
          </a:p>
          <a:p>
            <a:pPr indent="-332403" lvl="0" marL="457200" rtl="0" algn="l">
              <a:lnSpc>
                <a:spcPct val="90000"/>
              </a:lnSpc>
              <a:spcBef>
                <a:spcPts val="1000"/>
              </a:spcBef>
              <a:spcAft>
                <a:spcPts val="0"/>
              </a:spcAft>
              <a:buSzPct val="67825"/>
              <a:buChar char="•"/>
            </a:pPr>
            <a:r>
              <a:rPr lang="en-US" sz="3108"/>
              <a:t>Animals&gt;&gt; Invertebrates &gt;&gt; Select Invertebrate&gt;&gt;Activity button</a:t>
            </a:r>
            <a:endParaRPr sz="3108"/>
          </a:p>
          <a:p>
            <a:pPr indent="0" lvl="0" marL="457200" rtl="0" algn="l">
              <a:lnSpc>
                <a:spcPct val="90000"/>
              </a:lnSpc>
              <a:spcBef>
                <a:spcPts val="1000"/>
              </a:spcBef>
              <a:spcAft>
                <a:spcPts val="0"/>
              </a:spcAft>
              <a:buSzPct val="85389"/>
              <a:buNone/>
            </a:pPr>
            <a:r>
              <a:rPr lang="en-US" sz="2720"/>
              <a:t>*worksheet modified - not animal specific</a:t>
            </a:r>
            <a:endParaRPr sz="2720"/>
          </a:p>
          <a:p>
            <a:pPr indent="-228600" lvl="0" marL="457200" rtl="0" algn="l">
              <a:lnSpc>
                <a:spcPct val="90000"/>
              </a:lnSpc>
              <a:spcBef>
                <a:spcPts val="1000"/>
              </a:spcBef>
              <a:spcAft>
                <a:spcPts val="0"/>
              </a:spcAft>
              <a:buClr>
                <a:schemeClr val="dk1"/>
              </a:buClr>
              <a:buSzPct val="64285"/>
              <a:buNone/>
            </a:pPr>
            <a:r>
              <a:t/>
            </a:r>
            <a:endParaRPr/>
          </a:p>
          <a:p>
            <a:pPr indent="-228600" lvl="0" marL="457200" rtl="0" algn="l">
              <a:lnSpc>
                <a:spcPct val="90000"/>
              </a:lnSpc>
              <a:spcBef>
                <a:spcPts val="1000"/>
              </a:spcBef>
              <a:spcAft>
                <a:spcPts val="0"/>
              </a:spcAft>
              <a:buClr>
                <a:schemeClr val="dk1"/>
              </a:buClr>
              <a:buSzPct val="64285"/>
              <a:buNone/>
            </a:pPr>
            <a:r>
              <a:t/>
            </a:r>
            <a:endParaRPr/>
          </a:p>
          <a:p>
            <a:pPr indent="-228600" lvl="0" marL="457200" rtl="0" algn="l">
              <a:lnSpc>
                <a:spcPct val="90000"/>
              </a:lnSpc>
              <a:spcBef>
                <a:spcPts val="1000"/>
              </a:spcBef>
              <a:spcAft>
                <a:spcPts val="0"/>
              </a:spcAft>
              <a:buClr>
                <a:schemeClr val="dk1"/>
              </a:buClr>
              <a:buSzPct val="64285"/>
              <a:buNone/>
            </a:pPr>
            <a:r>
              <a:t/>
            </a:r>
            <a:endParaRPr/>
          </a:p>
          <a:p>
            <a:pPr indent="-228600" lvl="0" marL="457200" rtl="0" algn="l">
              <a:lnSpc>
                <a:spcPct val="90000"/>
              </a:lnSpc>
              <a:spcBef>
                <a:spcPts val="1000"/>
              </a:spcBef>
              <a:spcAft>
                <a:spcPts val="0"/>
              </a:spcAft>
              <a:buClr>
                <a:schemeClr val="dk1"/>
              </a:buClr>
              <a:buSzPct val="64285"/>
              <a:buNone/>
            </a:pPr>
            <a:r>
              <a:t/>
            </a:r>
            <a:endParaRPr/>
          </a:p>
          <a:p>
            <a:pPr indent="0" lvl="0" marL="0" rtl="0" algn="l">
              <a:lnSpc>
                <a:spcPct val="90000"/>
              </a:lnSpc>
              <a:spcBef>
                <a:spcPts val="1000"/>
              </a:spcBef>
              <a:spcAft>
                <a:spcPts val="0"/>
              </a:spcAft>
              <a:buSzPct val="64285"/>
              <a:buNone/>
            </a:pPr>
            <a:r>
              <a:t/>
            </a:r>
            <a:endParaRPr/>
          </a:p>
        </p:txBody>
      </p:sp>
      <p:pic>
        <p:nvPicPr>
          <p:cNvPr descr="Icon&#10;&#10;Description automatically generated" id="254" name="Google Shape;254;g3d55faeed0c_0_110"/>
          <p:cNvPicPr preferRelativeResize="0"/>
          <p:nvPr/>
        </p:nvPicPr>
        <p:blipFill rotWithShape="1">
          <a:blip r:embed="rId3">
            <a:alphaModFix/>
          </a:blip>
          <a:srcRect b="0" l="0" r="0" t="0"/>
          <a:stretch/>
        </p:blipFill>
        <p:spPr>
          <a:xfrm>
            <a:off x="838200" y="655334"/>
            <a:ext cx="699372" cy="745143"/>
          </a:xfrm>
          <a:prstGeom prst="rect">
            <a:avLst/>
          </a:prstGeom>
          <a:noFill/>
          <a:ln>
            <a:noFill/>
          </a:ln>
        </p:spPr>
      </p:pic>
      <p:sp>
        <p:nvSpPr>
          <p:cNvPr id="255" name="Google Shape;255;g3d55faeed0c_0_110"/>
          <p:cNvSpPr/>
          <p:nvPr/>
        </p:nvSpPr>
        <p:spPr>
          <a:xfrm>
            <a:off x="7952462" y="6104376"/>
            <a:ext cx="4239600" cy="388500"/>
          </a:xfrm>
          <a:prstGeom prst="rect">
            <a:avLst/>
          </a:prstGeom>
          <a:gradFill>
            <a:gsLst>
              <a:gs pos="0">
                <a:srgbClr val="FFFFFF"/>
              </a:gs>
              <a:gs pos="20000">
                <a:srgbClr val="FFFFFF"/>
              </a:gs>
              <a:gs pos="81000">
                <a:srgbClr val="1E51A4"/>
              </a:gs>
              <a:gs pos="100000">
                <a:srgbClr val="1E51A4"/>
              </a:gs>
            </a:gsLst>
            <a:lin ang="0" scaled="0"/>
          </a:gra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Georgia"/>
                <a:ea typeface="Georgia"/>
                <a:cs typeface="Georgia"/>
                <a:sym typeface="Georgia"/>
              </a:rPr>
              <a:t>www.tntel.info </a:t>
            </a:r>
            <a:endParaRPr b="0" i="0" sz="1400" u="none" cap="none" strike="noStrike">
              <a:solidFill>
                <a:srgbClr val="000000"/>
              </a:solidFill>
              <a:latin typeface="Arial"/>
              <a:ea typeface="Arial"/>
              <a:cs typeface="Arial"/>
              <a:sym typeface="Arial"/>
            </a:endParaRPr>
          </a:p>
        </p:txBody>
      </p:sp>
      <p:sp>
        <p:nvSpPr>
          <p:cNvPr id="256" name="Google Shape;256;g3d55faeed0c_0_110"/>
          <p:cNvSpPr txBox="1"/>
          <p:nvPr/>
        </p:nvSpPr>
        <p:spPr>
          <a:xfrm>
            <a:off x="1753298" y="365125"/>
            <a:ext cx="9600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400"/>
              <a:buFont typeface="Arial"/>
              <a:buNone/>
            </a:pPr>
            <a:r>
              <a:rPr b="1" i="0" lang="en-US" sz="4400" u="none" cap="none" strike="noStrike">
                <a:solidFill>
                  <a:schemeClr val="dk1"/>
                </a:solidFill>
                <a:latin typeface="Arial"/>
                <a:ea typeface="Arial"/>
                <a:cs typeface="Arial"/>
                <a:sym typeface="Arial"/>
              </a:rPr>
              <a:t>PebbleGo Premade Activities</a:t>
            </a:r>
            <a:endParaRPr b="0" i="0" sz="1400" u="none" cap="none" strike="noStrike">
              <a:solidFill>
                <a:srgbClr val="000000"/>
              </a:solidFill>
              <a:latin typeface="Arial"/>
              <a:ea typeface="Arial"/>
              <a:cs typeface="Arial"/>
              <a:sym typeface="Arial"/>
            </a:endParaRPr>
          </a:p>
        </p:txBody>
      </p:sp>
      <p:pic>
        <p:nvPicPr>
          <p:cNvPr descr="Telley Animation" id="257" name="Google Shape;257;g3d55faeed0c_0_110"/>
          <p:cNvPicPr preferRelativeResize="0"/>
          <p:nvPr/>
        </p:nvPicPr>
        <p:blipFill rotWithShape="1">
          <a:blip r:embed="rId4">
            <a:alphaModFix/>
          </a:blip>
          <a:srcRect b="0" l="0" r="0" t="0"/>
          <a:stretch/>
        </p:blipFill>
        <p:spPr>
          <a:xfrm>
            <a:off x="11574767" y="5020301"/>
            <a:ext cx="617233" cy="1095949"/>
          </a:xfrm>
          <a:prstGeom prst="rect">
            <a:avLst/>
          </a:prstGeom>
          <a:noFill/>
          <a:ln>
            <a:noFill/>
          </a:ln>
        </p:spPr>
      </p:pic>
      <p:pic>
        <p:nvPicPr>
          <p:cNvPr id="258" name="Google Shape;258;g3d55faeed0c_0_110"/>
          <p:cNvPicPr preferRelativeResize="0"/>
          <p:nvPr/>
        </p:nvPicPr>
        <p:blipFill rotWithShape="1">
          <a:blip r:embed="rId5">
            <a:alphaModFix/>
          </a:blip>
          <a:srcRect b="0" l="0" r="0" t="0"/>
          <a:stretch/>
        </p:blipFill>
        <p:spPr>
          <a:xfrm>
            <a:off x="3545274" y="3589575"/>
            <a:ext cx="4508900" cy="4111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3d55faeed0c_0_120"/>
          <p:cNvSpPr txBox="1"/>
          <p:nvPr>
            <p:ph idx="1" type="body"/>
          </p:nvPr>
        </p:nvSpPr>
        <p:spPr>
          <a:xfrm>
            <a:off x="529579" y="1916025"/>
            <a:ext cx="5673300" cy="3729000"/>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90000"/>
              </a:lnSpc>
              <a:spcBef>
                <a:spcPts val="500"/>
              </a:spcBef>
              <a:spcAft>
                <a:spcPts val="0"/>
              </a:spcAft>
              <a:buSzPct val="85629"/>
              <a:buNone/>
            </a:pPr>
            <a:r>
              <a:rPr lang="en-US" sz="3822"/>
              <a:t>Pick out an interesting  Invertebrate</a:t>
            </a:r>
            <a:endParaRPr sz="3822"/>
          </a:p>
          <a:p>
            <a:pPr indent="0" lvl="0" marL="0" rtl="0" algn="l">
              <a:lnSpc>
                <a:spcPct val="90000"/>
              </a:lnSpc>
              <a:spcBef>
                <a:spcPts val="500"/>
              </a:spcBef>
              <a:spcAft>
                <a:spcPts val="0"/>
              </a:spcAft>
              <a:buSzPct val="85629"/>
              <a:buNone/>
            </a:pPr>
            <a:r>
              <a:rPr lang="en-US" sz="3822"/>
              <a:t>on PebbleGo Animals. </a:t>
            </a:r>
            <a:endParaRPr sz="3822"/>
          </a:p>
          <a:p>
            <a:pPr indent="0" lvl="0" marL="0" rtl="0" algn="l">
              <a:lnSpc>
                <a:spcPct val="90000"/>
              </a:lnSpc>
              <a:spcBef>
                <a:spcPts val="500"/>
              </a:spcBef>
              <a:spcAft>
                <a:spcPts val="0"/>
              </a:spcAft>
              <a:buSzPct val="85629"/>
              <a:buNone/>
            </a:pPr>
            <a:r>
              <a:t/>
            </a:r>
            <a:endParaRPr sz="3822"/>
          </a:p>
          <a:p>
            <a:pPr indent="0" lvl="0" marL="0" rtl="0" algn="l">
              <a:lnSpc>
                <a:spcPct val="90000"/>
              </a:lnSpc>
              <a:spcBef>
                <a:spcPts val="500"/>
              </a:spcBef>
              <a:spcAft>
                <a:spcPts val="0"/>
              </a:spcAft>
              <a:buSzPct val="85629"/>
              <a:buNone/>
            </a:pPr>
            <a:r>
              <a:t/>
            </a:r>
            <a:endParaRPr sz="3822"/>
          </a:p>
          <a:p>
            <a:pPr indent="0" lvl="0" marL="0" rtl="0" algn="l">
              <a:lnSpc>
                <a:spcPct val="90000"/>
              </a:lnSpc>
              <a:spcBef>
                <a:spcPts val="500"/>
              </a:spcBef>
              <a:spcAft>
                <a:spcPts val="0"/>
              </a:spcAft>
              <a:buSzPct val="85629"/>
              <a:buNone/>
            </a:pPr>
            <a:r>
              <a:rPr lang="en-US" sz="3822"/>
              <a:t>Use the information found on PebbleGo complete the Share What You Know worksheet.</a:t>
            </a:r>
            <a:endParaRPr sz="3822"/>
          </a:p>
          <a:p>
            <a:pPr indent="-50800" lvl="0" marL="228600" rtl="0" algn="l">
              <a:lnSpc>
                <a:spcPct val="90000"/>
              </a:lnSpc>
              <a:spcBef>
                <a:spcPts val="1000"/>
              </a:spcBef>
              <a:spcAft>
                <a:spcPts val="0"/>
              </a:spcAft>
              <a:buClr>
                <a:schemeClr val="dk1"/>
              </a:buClr>
              <a:buSzPct val="100000"/>
              <a:buNone/>
            </a:pPr>
            <a:r>
              <a:t/>
            </a:r>
            <a:endParaRPr/>
          </a:p>
          <a:p>
            <a:pPr indent="-50800" lvl="0" marL="228600" rtl="0" algn="l">
              <a:lnSpc>
                <a:spcPct val="90000"/>
              </a:lnSpc>
              <a:spcBef>
                <a:spcPts val="1000"/>
              </a:spcBef>
              <a:spcAft>
                <a:spcPts val="0"/>
              </a:spcAft>
              <a:buClr>
                <a:schemeClr val="dk1"/>
              </a:buClr>
              <a:buSzPct val="100000"/>
              <a:buNone/>
            </a:pPr>
            <a:r>
              <a:t/>
            </a:r>
            <a:endParaRPr/>
          </a:p>
          <a:p>
            <a:pPr indent="-50800" lvl="0" marL="228600" rtl="0" algn="l">
              <a:lnSpc>
                <a:spcPct val="90000"/>
              </a:lnSpc>
              <a:spcBef>
                <a:spcPts val="1000"/>
              </a:spcBef>
              <a:spcAft>
                <a:spcPts val="0"/>
              </a:spcAft>
              <a:buClr>
                <a:schemeClr val="dk1"/>
              </a:buClr>
              <a:buSzPct val="100000"/>
              <a:buNone/>
            </a:pPr>
            <a:r>
              <a:t/>
            </a:r>
            <a:endParaRPr/>
          </a:p>
          <a:p>
            <a:pPr indent="-50800" lvl="0" marL="228600" rtl="0" algn="l">
              <a:lnSpc>
                <a:spcPct val="90000"/>
              </a:lnSpc>
              <a:spcBef>
                <a:spcPts val="1000"/>
              </a:spcBef>
              <a:spcAft>
                <a:spcPts val="0"/>
              </a:spcAft>
              <a:buClr>
                <a:schemeClr val="dk1"/>
              </a:buClr>
              <a:buSzPct val="100000"/>
              <a:buNone/>
            </a:pPr>
            <a:r>
              <a:t/>
            </a:r>
            <a:endParaRPr/>
          </a:p>
          <a:p>
            <a:pPr indent="-50800" lvl="0" marL="22860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p:txBody>
      </p:sp>
      <p:pic>
        <p:nvPicPr>
          <p:cNvPr descr="Icon&#10;&#10;Description automatically generated" id="265" name="Google Shape;265;g3d55faeed0c_0_120"/>
          <p:cNvPicPr preferRelativeResize="0"/>
          <p:nvPr/>
        </p:nvPicPr>
        <p:blipFill rotWithShape="1">
          <a:blip r:embed="rId3">
            <a:alphaModFix/>
          </a:blip>
          <a:srcRect b="0" l="0" r="0" t="0"/>
          <a:stretch/>
        </p:blipFill>
        <p:spPr>
          <a:xfrm>
            <a:off x="838200" y="655334"/>
            <a:ext cx="699372" cy="745143"/>
          </a:xfrm>
          <a:prstGeom prst="rect">
            <a:avLst/>
          </a:prstGeom>
          <a:noFill/>
          <a:ln>
            <a:noFill/>
          </a:ln>
        </p:spPr>
      </p:pic>
      <p:sp>
        <p:nvSpPr>
          <p:cNvPr id="266" name="Google Shape;266;g3d55faeed0c_0_120"/>
          <p:cNvSpPr/>
          <p:nvPr/>
        </p:nvSpPr>
        <p:spPr>
          <a:xfrm>
            <a:off x="7952462" y="6104376"/>
            <a:ext cx="4239600" cy="388500"/>
          </a:xfrm>
          <a:prstGeom prst="rect">
            <a:avLst/>
          </a:prstGeom>
          <a:gradFill>
            <a:gsLst>
              <a:gs pos="0">
                <a:srgbClr val="FFFFFF"/>
              </a:gs>
              <a:gs pos="20000">
                <a:srgbClr val="FFFFFF"/>
              </a:gs>
              <a:gs pos="81000">
                <a:srgbClr val="1E51A4"/>
              </a:gs>
              <a:gs pos="100000">
                <a:srgbClr val="1E51A4"/>
              </a:gs>
            </a:gsLst>
            <a:lin ang="0" scaled="0"/>
          </a:gra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Georgia"/>
                <a:ea typeface="Georgia"/>
                <a:cs typeface="Georgia"/>
                <a:sym typeface="Georgia"/>
              </a:rPr>
              <a:t>www.tntel.info </a:t>
            </a:r>
            <a:endParaRPr b="0" i="0" sz="1400" u="none" cap="none" strike="noStrike">
              <a:solidFill>
                <a:srgbClr val="000000"/>
              </a:solidFill>
              <a:latin typeface="Arial"/>
              <a:ea typeface="Arial"/>
              <a:cs typeface="Arial"/>
              <a:sym typeface="Arial"/>
            </a:endParaRPr>
          </a:p>
        </p:txBody>
      </p:sp>
      <p:sp>
        <p:nvSpPr>
          <p:cNvPr id="267" name="Google Shape;267;g3d55faeed0c_0_120"/>
          <p:cNvSpPr txBox="1"/>
          <p:nvPr/>
        </p:nvSpPr>
        <p:spPr>
          <a:xfrm>
            <a:off x="1753298" y="365125"/>
            <a:ext cx="9600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b="1" i="0" lang="en-US" sz="4400" u="none" cap="none" strike="noStrike">
                <a:solidFill>
                  <a:schemeClr val="dk1"/>
                </a:solidFill>
                <a:latin typeface="Calibri"/>
                <a:ea typeface="Calibri"/>
                <a:cs typeface="Calibri"/>
                <a:sym typeface="Calibri"/>
              </a:rPr>
              <a:t>PebbleGo Station Idea </a:t>
            </a:r>
            <a:endParaRPr b="0" i="0" sz="1400" u="none" cap="none" strike="noStrike">
              <a:solidFill>
                <a:srgbClr val="000000"/>
              </a:solidFill>
              <a:latin typeface="Arial"/>
              <a:ea typeface="Arial"/>
              <a:cs typeface="Arial"/>
              <a:sym typeface="Arial"/>
            </a:endParaRPr>
          </a:p>
        </p:txBody>
      </p:sp>
      <p:pic>
        <p:nvPicPr>
          <p:cNvPr descr="Telley Animation" id="268" name="Google Shape;268;g3d55faeed0c_0_120"/>
          <p:cNvPicPr preferRelativeResize="0"/>
          <p:nvPr/>
        </p:nvPicPr>
        <p:blipFill rotWithShape="1">
          <a:blip r:embed="rId4">
            <a:alphaModFix/>
          </a:blip>
          <a:srcRect b="0" l="0" r="0" t="0"/>
          <a:stretch/>
        </p:blipFill>
        <p:spPr>
          <a:xfrm>
            <a:off x="220967" y="5816217"/>
            <a:ext cx="617233" cy="1095949"/>
          </a:xfrm>
          <a:prstGeom prst="rect">
            <a:avLst/>
          </a:prstGeom>
          <a:noFill/>
          <a:ln>
            <a:noFill/>
          </a:ln>
        </p:spPr>
      </p:pic>
      <p:pic>
        <p:nvPicPr>
          <p:cNvPr id="269" name="Google Shape;269;g3d55faeed0c_0_120"/>
          <p:cNvPicPr preferRelativeResize="0"/>
          <p:nvPr/>
        </p:nvPicPr>
        <p:blipFill rotWithShape="1">
          <a:blip r:embed="rId5">
            <a:alphaModFix/>
          </a:blip>
          <a:srcRect b="0" l="0" r="0" t="0"/>
          <a:stretch/>
        </p:blipFill>
        <p:spPr>
          <a:xfrm>
            <a:off x="6311237" y="1843013"/>
            <a:ext cx="6257575" cy="4109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2"/>
          <p:cNvSpPr txBox="1"/>
          <p:nvPr>
            <p:ph type="title"/>
          </p:nvPr>
        </p:nvSpPr>
        <p:spPr>
          <a:xfrm>
            <a:off x="1753298" y="333595"/>
            <a:ext cx="9600502"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Agenda</a:t>
            </a:r>
            <a:endParaRPr/>
          </a:p>
        </p:txBody>
      </p:sp>
      <p:sp>
        <p:nvSpPr>
          <p:cNvPr id="76" name="Google Shape;76;p2"/>
          <p:cNvSpPr txBox="1"/>
          <p:nvPr>
            <p:ph idx="1" type="body"/>
          </p:nvPr>
        </p:nvSpPr>
        <p:spPr>
          <a:xfrm>
            <a:off x="838200" y="1825625"/>
            <a:ext cx="1068324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PebbleGo Overview</a:t>
            </a:r>
            <a:endParaRPr/>
          </a:p>
          <a:p>
            <a:pPr indent="-50800" lvl="0" marL="228600" rtl="0" algn="l">
              <a:lnSpc>
                <a:spcPct val="90000"/>
              </a:lnSpc>
              <a:spcBef>
                <a:spcPts val="0"/>
              </a:spcBef>
              <a:spcAft>
                <a:spcPts val="0"/>
              </a:spcAft>
              <a:buClr>
                <a:schemeClr val="dk1"/>
              </a:buClr>
              <a:buSzPts val="2800"/>
              <a:buNone/>
            </a:pPr>
            <a:r>
              <a:t/>
            </a:r>
            <a:endParaRPr/>
          </a:p>
          <a:p>
            <a:pPr indent="-228600" lvl="0" marL="228600" rtl="0" algn="l">
              <a:lnSpc>
                <a:spcPct val="90000"/>
              </a:lnSpc>
              <a:spcBef>
                <a:spcPts val="0"/>
              </a:spcBef>
              <a:spcAft>
                <a:spcPts val="0"/>
              </a:spcAft>
              <a:buClr>
                <a:schemeClr val="dk1"/>
              </a:buClr>
              <a:buSzPts val="2800"/>
              <a:buChar char="•"/>
            </a:pPr>
            <a:r>
              <a:rPr lang="en-US"/>
              <a:t>Examples in the library/classrooms</a:t>
            </a:r>
            <a:endParaRPr/>
          </a:p>
          <a:p>
            <a:pPr indent="-50800" lvl="0" marL="228600" rtl="0" algn="l">
              <a:lnSpc>
                <a:spcPct val="90000"/>
              </a:lnSpc>
              <a:spcBef>
                <a:spcPts val="0"/>
              </a:spcBef>
              <a:spcAft>
                <a:spcPts val="0"/>
              </a:spcAft>
              <a:buClr>
                <a:schemeClr val="dk1"/>
              </a:buClr>
              <a:buSzPts val="2800"/>
              <a:buNone/>
            </a:pPr>
            <a:r>
              <a:t/>
            </a:r>
            <a:endParaRPr/>
          </a:p>
          <a:p>
            <a:pPr indent="-228600" lvl="0" marL="228600" rtl="0" algn="l">
              <a:lnSpc>
                <a:spcPct val="90000"/>
              </a:lnSpc>
              <a:spcBef>
                <a:spcPts val="0"/>
              </a:spcBef>
              <a:spcAft>
                <a:spcPts val="0"/>
              </a:spcAft>
              <a:buClr>
                <a:schemeClr val="dk1"/>
              </a:buClr>
              <a:buSzPts val="2800"/>
              <a:buChar char="•"/>
            </a:pPr>
            <a:r>
              <a:rPr lang="en-US"/>
              <a:t>Educator resources</a:t>
            </a:r>
            <a:endParaRPr/>
          </a:p>
          <a:p>
            <a:pPr indent="-50800" lvl="0" marL="228600" rtl="0" algn="l">
              <a:lnSpc>
                <a:spcPct val="90000"/>
              </a:lnSpc>
              <a:spcBef>
                <a:spcPts val="0"/>
              </a:spcBef>
              <a:spcAft>
                <a:spcPts val="0"/>
              </a:spcAft>
              <a:buClr>
                <a:schemeClr val="dk1"/>
              </a:buClr>
              <a:buSzPts val="2800"/>
              <a:buNone/>
            </a:pPr>
            <a:r>
              <a:t/>
            </a:r>
            <a:endParaRPr/>
          </a:p>
          <a:p>
            <a:pPr indent="-228600" lvl="0" marL="228600" rtl="0" algn="l">
              <a:lnSpc>
                <a:spcPct val="90000"/>
              </a:lnSpc>
              <a:spcBef>
                <a:spcPts val="0"/>
              </a:spcBef>
              <a:spcAft>
                <a:spcPts val="0"/>
              </a:spcAft>
              <a:buClr>
                <a:schemeClr val="dk1"/>
              </a:buClr>
              <a:buSzPts val="2800"/>
              <a:buChar char="•"/>
            </a:pPr>
            <a:r>
              <a:rPr lang="en-US"/>
              <a:t>Ways to connect PebbleGo to students</a:t>
            </a:r>
            <a:endParaRPr/>
          </a:p>
          <a:p>
            <a:pPr indent="-50800" lvl="0" marL="228600" rtl="0" algn="l">
              <a:lnSpc>
                <a:spcPct val="90000"/>
              </a:lnSpc>
              <a:spcBef>
                <a:spcPts val="0"/>
              </a:spcBef>
              <a:spcAft>
                <a:spcPts val="0"/>
              </a:spcAft>
              <a:buClr>
                <a:schemeClr val="dk1"/>
              </a:buClr>
              <a:buSzPts val="2800"/>
              <a:buNone/>
            </a:pPr>
            <a:r>
              <a:t/>
            </a:r>
            <a:endParaRPr/>
          </a:p>
          <a:p>
            <a:pPr indent="-228600" lvl="0" marL="228600" rtl="0" algn="l">
              <a:lnSpc>
                <a:spcPct val="90000"/>
              </a:lnSpc>
              <a:spcBef>
                <a:spcPts val="0"/>
              </a:spcBef>
              <a:spcAft>
                <a:spcPts val="0"/>
              </a:spcAft>
              <a:buClr>
                <a:schemeClr val="dk1"/>
              </a:buClr>
              <a:buSzPts val="2800"/>
              <a:buChar char="•"/>
            </a:pPr>
            <a:r>
              <a:rPr lang="en-US"/>
              <a:t>Supporting Summer Reading</a:t>
            </a:r>
            <a:endParaRPr/>
          </a:p>
          <a:p>
            <a:pPr indent="0" lvl="0" marL="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20e51148846_0_0"/>
          <p:cNvSpPr txBox="1"/>
          <p:nvPr>
            <p:ph type="title"/>
          </p:nvPr>
        </p:nvSpPr>
        <p:spPr>
          <a:xfrm>
            <a:off x="1753298" y="333595"/>
            <a:ext cx="9600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sz="4300"/>
              <a:t>Educator Resources</a:t>
            </a:r>
            <a:endParaRPr sz="4300"/>
          </a:p>
        </p:txBody>
      </p:sp>
      <p:sp>
        <p:nvSpPr>
          <p:cNvPr id="275" name="Google Shape;275;g20e51148846_0_0"/>
          <p:cNvSpPr txBox="1"/>
          <p:nvPr>
            <p:ph idx="1" type="body"/>
          </p:nvPr>
        </p:nvSpPr>
        <p:spPr>
          <a:xfrm>
            <a:off x="838200" y="1825625"/>
            <a:ext cx="92571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US" u="sng">
                <a:solidFill>
                  <a:schemeClr val="hlink"/>
                </a:solidFill>
                <a:hlinkClick r:id="rId3"/>
              </a:rPr>
              <a:t>https://www.pebblego.com/resources</a:t>
            </a:r>
            <a:endParaRPr/>
          </a:p>
        </p:txBody>
      </p:sp>
      <p:pic>
        <p:nvPicPr>
          <p:cNvPr id="276" name="Google Shape;276;g20e51148846_0_0"/>
          <p:cNvPicPr preferRelativeResize="0"/>
          <p:nvPr/>
        </p:nvPicPr>
        <p:blipFill>
          <a:blip r:embed="rId4">
            <a:alphaModFix/>
          </a:blip>
          <a:stretch>
            <a:fillRect/>
          </a:stretch>
        </p:blipFill>
        <p:spPr>
          <a:xfrm>
            <a:off x="1350775" y="2340650"/>
            <a:ext cx="9904899" cy="44129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3d55faeed0c_0_266"/>
          <p:cNvSpPr txBox="1"/>
          <p:nvPr>
            <p:ph idx="1" type="body"/>
          </p:nvPr>
        </p:nvSpPr>
        <p:spPr>
          <a:xfrm>
            <a:off x="529571" y="1916025"/>
            <a:ext cx="10666800" cy="37290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500"/>
              </a:spcBef>
              <a:spcAft>
                <a:spcPts val="0"/>
              </a:spcAft>
              <a:buSzPct val="85629"/>
              <a:buNone/>
            </a:pPr>
            <a:r>
              <a:rPr lang="en-US" sz="3822"/>
              <a:t>PebbleGo Animals -- &gt; Animals</a:t>
            </a:r>
            <a:endParaRPr sz="3822"/>
          </a:p>
          <a:p>
            <a:pPr indent="0" lvl="0" marL="0" rtl="0" algn="l">
              <a:lnSpc>
                <a:spcPct val="90000"/>
              </a:lnSpc>
              <a:spcBef>
                <a:spcPts val="500"/>
              </a:spcBef>
              <a:spcAft>
                <a:spcPts val="0"/>
              </a:spcAft>
              <a:buSzPct val="85629"/>
              <a:buNone/>
            </a:pPr>
            <a:r>
              <a:t/>
            </a:r>
            <a:endParaRPr sz="3822"/>
          </a:p>
          <a:p>
            <a:pPr indent="0" lvl="0" marL="0" rtl="0" algn="l">
              <a:lnSpc>
                <a:spcPct val="90000"/>
              </a:lnSpc>
              <a:spcBef>
                <a:spcPts val="500"/>
              </a:spcBef>
              <a:spcAft>
                <a:spcPts val="0"/>
              </a:spcAft>
              <a:buSzPct val="85629"/>
              <a:buNone/>
            </a:pPr>
            <a:r>
              <a:t/>
            </a:r>
            <a:endParaRPr sz="3822"/>
          </a:p>
          <a:p>
            <a:pPr indent="-50800" lvl="0" marL="228600" rtl="0" algn="l">
              <a:lnSpc>
                <a:spcPct val="90000"/>
              </a:lnSpc>
              <a:spcBef>
                <a:spcPts val="1000"/>
              </a:spcBef>
              <a:spcAft>
                <a:spcPts val="0"/>
              </a:spcAft>
              <a:buClr>
                <a:schemeClr val="dk1"/>
              </a:buClr>
              <a:buSzPct val="100000"/>
              <a:buNone/>
            </a:pPr>
            <a:r>
              <a:t/>
            </a:r>
            <a:endParaRPr/>
          </a:p>
          <a:p>
            <a:pPr indent="-50800" lvl="0" marL="228600" rtl="0" algn="l">
              <a:lnSpc>
                <a:spcPct val="90000"/>
              </a:lnSpc>
              <a:spcBef>
                <a:spcPts val="1000"/>
              </a:spcBef>
              <a:spcAft>
                <a:spcPts val="0"/>
              </a:spcAft>
              <a:buClr>
                <a:schemeClr val="dk1"/>
              </a:buClr>
              <a:buSzPct val="100000"/>
              <a:buNone/>
            </a:pPr>
            <a:r>
              <a:t/>
            </a:r>
            <a:endParaRPr/>
          </a:p>
          <a:p>
            <a:pPr indent="-50800" lvl="0" marL="228600" rtl="0" algn="l">
              <a:lnSpc>
                <a:spcPct val="90000"/>
              </a:lnSpc>
              <a:spcBef>
                <a:spcPts val="1000"/>
              </a:spcBef>
              <a:spcAft>
                <a:spcPts val="0"/>
              </a:spcAft>
              <a:buClr>
                <a:schemeClr val="dk1"/>
              </a:buClr>
              <a:buSzPct val="100000"/>
              <a:buNone/>
            </a:pPr>
            <a:r>
              <a:t/>
            </a:r>
            <a:endParaRPr/>
          </a:p>
          <a:p>
            <a:pPr indent="-50800" lvl="0" marL="228600" rtl="0" algn="l">
              <a:lnSpc>
                <a:spcPct val="90000"/>
              </a:lnSpc>
              <a:spcBef>
                <a:spcPts val="1000"/>
              </a:spcBef>
              <a:spcAft>
                <a:spcPts val="0"/>
              </a:spcAft>
              <a:buClr>
                <a:schemeClr val="dk1"/>
              </a:buClr>
              <a:buSzPct val="100000"/>
              <a:buNone/>
            </a:pPr>
            <a:r>
              <a:t/>
            </a:r>
            <a:endParaRPr/>
          </a:p>
          <a:p>
            <a:pPr indent="-50800" lvl="0" marL="22860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p:txBody>
      </p:sp>
      <p:pic>
        <p:nvPicPr>
          <p:cNvPr descr="Icon&#10;&#10;Description automatically generated" id="283" name="Google Shape;283;g3d55faeed0c_0_266"/>
          <p:cNvPicPr preferRelativeResize="0"/>
          <p:nvPr/>
        </p:nvPicPr>
        <p:blipFill rotWithShape="1">
          <a:blip r:embed="rId3">
            <a:alphaModFix/>
          </a:blip>
          <a:srcRect b="0" l="0" r="0" t="0"/>
          <a:stretch/>
        </p:blipFill>
        <p:spPr>
          <a:xfrm>
            <a:off x="838200" y="655334"/>
            <a:ext cx="699372" cy="745143"/>
          </a:xfrm>
          <a:prstGeom prst="rect">
            <a:avLst/>
          </a:prstGeom>
          <a:noFill/>
          <a:ln>
            <a:noFill/>
          </a:ln>
        </p:spPr>
      </p:pic>
      <p:sp>
        <p:nvSpPr>
          <p:cNvPr id="284" name="Google Shape;284;g3d55faeed0c_0_266"/>
          <p:cNvSpPr/>
          <p:nvPr/>
        </p:nvSpPr>
        <p:spPr>
          <a:xfrm>
            <a:off x="7952462" y="6104376"/>
            <a:ext cx="4239600" cy="388500"/>
          </a:xfrm>
          <a:prstGeom prst="rect">
            <a:avLst/>
          </a:prstGeom>
          <a:gradFill>
            <a:gsLst>
              <a:gs pos="0">
                <a:srgbClr val="FFFFFF"/>
              </a:gs>
              <a:gs pos="20000">
                <a:srgbClr val="FFFFFF"/>
              </a:gs>
              <a:gs pos="81000">
                <a:srgbClr val="1E51A4"/>
              </a:gs>
              <a:gs pos="100000">
                <a:srgbClr val="1E51A4"/>
              </a:gs>
            </a:gsLst>
            <a:lin ang="0" scaled="0"/>
          </a:gra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Georgia"/>
                <a:ea typeface="Georgia"/>
                <a:cs typeface="Georgia"/>
                <a:sym typeface="Georgia"/>
              </a:rPr>
              <a:t>www.tntel.info </a:t>
            </a:r>
            <a:endParaRPr b="0" i="0" sz="1400" u="none" cap="none" strike="noStrike">
              <a:solidFill>
                <a:srgbClr val="000000"/>
              </a:solidFill>
              <a:latin typeface="Arial"/>
              <a:ea typeface="Arial"/>
              <a:cs typeface="Arial"/>
              <a:sym typeface="Arial"/>
            </a:endParaRPr>
          </a:p>
        </p:txBody>
      </p:sp>
      <p:sp>
        <p:nvSpPr>
          <p:cNvPr id="285" name="Google Shape;285;g3d55faeed0c_0_266"/>
          <p:cNvSpPr txBox="1"/>
          <p:nvPr/>
        </p:nvSpPr>
        <p:spPr>
          <a:xfrm>
            <a:off x="1753298" y="365125"/>
            <a:ext cx="9600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b="1" lang="en-US" sz="4400">
                <a:solidFill>
                  <a:schemeClr val="dk1"/>
                </a:solidFill>
                <a:latin typeface="Calibri"/>
                <a:ea typeface="Calibri"/>
                <a:cs typeface="Calibri"/>
                <a:sym typeface="Calibri"/>
              </a:rPr>
              <a:t>Supporting Summer Reading </a:t>
            </a:r>
            <a:endParaRPr b="0" i="0" sz="1400" u="none" cap="none" strike="noStrike">
              <a:solidFill>
                <a:srgbClr val="000000"/>
              </a:solidFill>
              <a:latin typeface="Arial"/>
              <a:ea typeface="Arial"/>
              <a:cs typeface="Arial"/>
              <a:sym typeface="Arial"/>
            </a:endParaRPr>
          </a:p>
        </p:txBody>
      </p:sp>
      <p:pic>
        <p:nvPicPr>
          <p:cNvPr descr="Telley Animation" id="286" name="Google Shape;286;g3d55faeed0c_0_266"/>
          <p:cNvPicPr preferRelativeResize="0"/>
          <p:nvPr/>
        </p:nvPicPr>
        <p:blipFill rotWithShape="1">
          <a:blip r:embed="rId4">
            <a:alphaModFix/>
          </a:blip>
          <a:srcRect b="0" l="0" r="0" t="0"/>
          <a:stretch/>
        </p:blipFill>
        <p:spPr>
          <a:xfrm>
            <a:off x="220967" y="5816217"/>
            <a:ext cx="617233" cy="1095949"/>
          </a:xfrm>
          <a:prstGeom prst="rect">
            <a:avLst/>
          </a:prstGeom>
          <a:noFill/>
          <a:ln>
            <a:noFill/>
          </a:ln>
        </p:spPr>
      </p:pic>
      <p:pic>
        <p:nvPicPr>
          <p:cNvPr id="287" name="Google Shape;287;g3d55faeed0c_0_266"/>
          <p:cNvPicPr preferRelativeResize="0"/>
          <p:nvPr/>
        </p:nvPicPr>
        <p:blipFill>
          <a:blip r:embed="rId5">
            <a:alphaModFix/>
          </a:blip>
          <a:stretch>
            <a:fillRect/>
          </a:stretch>
        </p:blipFill>
        <p:spPr>
          <a:xfrm>
            <a:off x="838200" y="2685788"/>
            <a:ext cx="10666801" cy="29813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3d55faeed0c_0_287"/>
          <p:cNvSpPr txBox="1"/>
          <p:nvPr>
            <p:ph idx="1" type="body"/>
          </p:nvPr>
        </p:nvSpPr>
        <p:spPr>
          <a:xfrm>
            <a:off x="529579" y="1916025"/>
            <a:ext cx="5673300" cy="3729000"/>
          </a:xfrm>
          <a:prstGeom prst="rect">
            <a:avLst/>
          </a:prstGeom>
          <a:noFill/>
          <a:ln>
            <a:noFill/>
          </a:ln>
        </p:spPr>
        <p:txBody>
          <a:bodyPr anchorCtr="0" anchor="t" bIns="45700" lIns="91425" spcFirstLastPara="1" rIns="91425" wrap="square" tIns="45700">
            <a:normAutofit lnSpcReduction="20000"/>
          </a:bodyPr>
          <a:lstStyle/>
          <a:p>
            <a:pPr indent="-333375" lvl="0" marL="457200" marR="0" rtl="0" algn="l">
              <a:lnSpc>
                <a:spcPct val="115000"/>
              </a:lnSpc>
              <a:spcBef>
                <a:spcPts val="0"/>
              </a:spcBef>
              <a:spcAft>
                <a:spcPts val="0"/>
              </a:spcAft>
              <a:buClr>
                <a:srgbClr val="202020"/>
              </a:buClr>
              <a:buSzPts val="1650"/>
              <a:buFont typeface="Calibri"/>
              <a:buChar char="●"/>
            </a:pPr>
            <a:r>
              <a:rPr lang="en-US" sz="2550">
                <a:solidFill>
                  <a:srgbClr val="1179B6"/>
                </a:solidFill>
                <a:highlight>
                  <a:srgbClr val="FFFFFF"/>
                </a:highlight>
                <a:uFill>
                  <a:noFill/>
                </a:uFill>
                <a:hlinkClick r:id="rId3">
                  <a:extLst>
                    <a:ext uri="{A12FA001-AC4F-418D-AE19-62706E023703}">
                      <ahyp:hlinkClr val="tx"/>
                    </a:ext>
                  </a:extLst>
                </a:hlinkClick>
              </a:rPr>
              <a:t>Battle of the Dinosaurs</a:t>
            </a:r>
            <a:endParaRPr sz="2550">
              <a:solidFill>
                <a:srgbClr val="1179B6"/>
              </a:solidFill>
              <a:highlight>
                <a:srgbClr val="FFFFFF"/>
              </a:highlight>
            </a:endParaRPr>
          </a:p>
          <a:p>
            <a:pPr indent="-333375" lvl="0" marL="457200" marR="0" rtl="0" algn="l">
              <a:lnSpc>
                <a:spcPct val="115000"/>
              </a:lnSpc>
              <a:spcBef>
                <a:spcPts val="0"/>
              </a:spcBef>
              <a:spcAft>
                <a:spcPts val="0"/>
              </a:spcAft>
              <a:buClr>
                <a:srgbClr val="202020"/>
              </a:buClr>
              <a:buSzPts val="1650"/>
              <a:buFont typeface="Calibri"/>
              <a:buChar char="●"/>
            </a:pPr>
            <a:r>
              <a:rPr lang="en-US" sz="2550">
                <a:solidFill>
                  <a:srgbClr val="1179B6"/>
                </a:solidFill>
                <a:highlight>
                  <a:srgbClr val="FFFFFF"/>
                </a:highlight>
                <a:uFill>
                  <a:noFill/>
                </a:uFill>
                <a:hlinkClick r:id="rId4">
                  <a:extLst>
                    <a:ext uri="{A12FA001-AC4F-418D-AE19-62706E023703}">
                      <ahyp:hlinkClr val="tx"/>
                    </a:ext>
                  </a:extLst>
                </a:hlinkClick>
              </a:rPr>
              <a:t>Be a Dinosaur Detectiv</a:t>
            </a:r>
            <a:r>
              <a:rPr lang="en-US" sz="2550">
                <a:solidFill>
                  <a:srgbClr val="1179B6"/>
                </a:solidFill>
                <a:highlight>
                  <a:srgbClr val="FFFFFF"/>
                </a:highlight>
                <a:uFill>
                  <a:noFill/>
                </a:uFill>
                <a:hlinkClick r:id="rId5">
                  <a:extLst>
                    <a:ext uri="{A12FA001-AC4F-418D-AE19-62706E023703}">
                      <ahyp:hlinkClr val="tx"/>
                    </a:ext>
                  </a:extLst>
                </a:hlinkClick>
              </a:rPr>
              <a:t>e</a:t>
            </a:r>
            <a:endParaRPr sz="3700"/>
          </a:p>
          <a:p>
            <a:pPr indent="-333375" lvl="0" marL="457200" rtl="0" algn="l">
              <a:lnSpc>
                <a:spcPct val="115000"/>
              </a:lnSpc>
              <a:spcBef>
                <a:spcPts val="0"/>
              </a:spcBef>
              <a:spcAft>
                <a:spcPts val="0"/>
              </a:spcAft>
              <a:buClr>
                <a:srgbClr val="202020"/>
              </a:buClr>
              <a:buSzPts val="1650"/>
              <a:buFont typeface="Calibri"/>
              <a:buChar char="●"/>
            </a:pPr>
            <a:r>
              <a:rPr lang="en-US" sz="2550">
                <a:solidFill>
                  <a:srgbClr val="1179B6"/>
                </a:solidFill>
                <a:highlight>
                  <a:srgbClr val="FFFFFF"/>
                </a:highlight>
                <a:uFill>
                  <a:noFill/>
                </a:uFill>
                <a:hlinkClick r:id="rId6">
                  <a:extLst>
                    <a:ext uri="{A12FA001-AC4F-418D-AE19-62706E023703}">
                      <ahyp:hlinkClr val="tx"/>
                    </a:ext>
                  </a:extLst>
                </a:hlinkClick>
              </a:rPr>
              <a:t>Dino Dinner Matching</a:t>
            </a:r>
            <a:endParaRPr sz="2550">
              <a:solidFill>
                <a:srgbClr val="1179B6"/>
              </a:solidFill>
              <a:highlight>
                <a:srgbClr val="FFFFFF"/>
              </a:highlight>
            </a:endParaRPr>
          </a:p>
          <a:p>
            <a:pPr indent="-333375" lvl="0" marL="457200" rtl="0" algn="l">
              <a:lnSpc>
                <a:spcPct val="115000"/>
              </a:lnSpc>
              <a:spcBef>
                <a:spcPts val="0"/>
              </a:spcBef>
              <a:spcAft>
                <a:spcPts val="0"/>
              </a:spcAft>
              <a:buClr>
                <a:srgbClr val="202020"/>
              </a:buClr>
              <a:buSzPts val="1650"/>
              <a:buFont typeface="Calibri"/>
              <a:buChar char="●"/>
            </a:pPr>
            <a:r>
              <a:rPr lang="en-US" sz="2550">
                <a:solidFill>
                  <a:srgbClr val="1179B6"/>
                </a:solidFill>
                <a:highlight>
                  <a:srgbClr val="FFFFFF"/>
                </a:highlight>
                <a:uFill>
                  <a:noFill/>
                </a:uFill>
                <a:hlinkClick r:id="rId7">
                  <a:extLst>
                    <a:ext uri="{A12FA001-AC4F-418D-AE19-62706E023703}">
                      <ahyp:hlinkClr val="tx"/>
                    </a:ext>
                  </a:extLst>
                </a:hlinkClick>
              </a:rPr>
              <a:t>Dinosaur Crossword</a:t>
            </a:r>
            <a:endParaRPr sz="2550">
              <a:solidFill>
                <a:srgbClr val="1179B6"/>
              </a:solidFill>
              <a:highlight>
                <a:srgbClr val="FFFFFF"/>
              </a:highlight>
            </a:endParaRPr>
          </a:p>
          <a:p>
            <a:pPr indent="-333375" lvl="0" marL="457200" rtl="0" algn="l">
              <a:lnSpc>
                <a:spcPct val="115000"/>
              </a:lnSpc>
              <a:spcBef>
                <a:spcPts val="0"/>
              </a:spcBef>
              <a:spcAft>
                <a:spcPts val="0"/>
              </a:spcAft>
              <a:buClr>
                <a:srgbClr val="202020"/>
              </a:buClr>
              <a:buSzPts val="1650"/>
              <a:buFont typeface="Calibri"/>
              <a:buChar char="●"/>
            </a:pPr>
            <a:r>
              <a:rPr lang="en-US" sz="2550">
                <a:solidFill>
                  <a:srgbClr val="1179B6"/>
                </a:solidFill>
                <a:highlight>
                  <a:srgbClr val="FFFFFF"/>
                </a:highlight>
                <a:uFill>
                  <a:noFill/>
                </a:uFill>
                <a:hlinkClick r:id="rId8">
                  <a:extLst>
                    <a:ext uri="{A12FA001-AC4F-418D-AE19-62706E023703}">
                      <ahyp:hlinkClr val="tx"/>
                    </a:ext>
                  </a:extLst>
                </a:hlinkClick>
              </a:rPr>
              <a:t>Dinosaur Food Web</a:t>
            </a:r>
            <a:endParaRPr sz="2550">
              <a:solidFill>
                <a:srgbClr val="1179B6"/>
              </a:solidFill>
              <a:highlight>
                <a:srgbClr val="FFFFFF"/>
              </a:highlight>
            </a:endParaRPr>
          </a:p>
          <a:p>
            <a:pPr indent="-333375" lvl="0" marL="457200" rtl="0" algn="l">
              <a:lnSpc>
                <a:spcPct val="115000"/>
              </a:lnSpc>
              <a:spcBef>
                <a:spcPts val="0"/>
              </a:spcBef>
              <a:spcAft>
                <a:spcPts val="0"/>
              </a:spcAft>
              <a:buClr>
                <a:srgbClr val="202020"/>
              </a:buClr>
              <a:buSzPts val="1650"/>
              <a:buFont typeface="Calibri"/>
              <a:buChar char="●"/>
            </a:pPr>
            <a:r>
              <a:rPr lang="en-US" sz="2550">
                <a:solidFill>
                  <a:srgbClr val="1179B6"/>
                </a:solidFill>
                <a:highlight>
                  <a:srgbClr val="FFFFFF"/>
                </a:highlight>
                <a:uFill>
                  <a:noFill/>
                </a:uFill>
                <a:hlinkClick r:id="rId9">
                  <a:extLst>
                    <a:ext uri="{A12FA001-AC4F-418D-AE19-62706E023703}">
                      <ahyp:hlinkClr val="tx"/>
                    </a:ext>
                  </a:extLst>
                </a:hlinkClick>
              </a:rPr>
              <a:t>Dinosaur Maze</a:t>
            </a:r>
            <a:endParaRPr sz="2550">
              <a:solidFill>
                <a:srgbClr val="1179B6"/>
              </a:solidFill>
              <a:highlight>
                <a:srgbClr val="FFFFFF"/>
              </a:highlight>
            </a:endParaRPr>
          </a:p>
          <a:p>
            <a:pPr indent="-333375" lvl="0" marL="457200" rtl="0" algn="l">
              <a:lnSpc>
                <a:spcPct val="115000"/>
              </a:lnSpc>
              <a:spcBef>
                <a:spcPts val="0"/>
              </a:spcBef>
              <a:spcAft>
                <a:spcPts val="0"/>
              </a:spcAft>
              <a:buClr>
                <a:srgbClr val="202020"/>
              </a:buClr>
              <a:buSzPts val="1650"/>
              <a:buFont typeface="Calibri"/>
              <a:buChar char="●"/>
            </a:pPr>
            <a:r>
              <a:rPr lang="en-US" sz="2550">
                <a:solidFill>
                  <a:srgbClr val="1179B6"/>
                </a:solidFill>
                <a:highlight>
                  <a:srgbClr val="FFFFFF"/>
                </a:highlight>
                <a:uFill>
                  <a:noFill/>
                </a:uFill>
                <a:hlinkClick r:id="rId10">
                  <a:extLst>
                    <a:ext uri="{A12FA001-AC4F-418D-AE19-62706E023703}">
                      <ahyp:hlinkClr val="tx"/>
                    </a:ext>
                  </a:extLst>
                </a:hlinkClick>
              </a:rPr>
              <a:t>Dinosaur Name Pronunciation Guide</a:t>
            </a:r>
            <a:endParaRPr sz="2550">
              <a:solidFill>
                <a:srgbClr val="1179B6"/>
              </a:solidFill>
              <a:highlight>
                <a:srgbClr val="FFFFFF"/>
              </a:highlight>
            </a:endParaRPr>
          </a:p>
          <a:p>
            <a:pPr indent="-333375" lvl="0" marL="457200" rtl="0" algn="l">
              <a:lnSpc>
                <a:spcPct val="115000"/>
              </a:lnSpc>
              <a:spcBef>
                <a:spcPts val="0"/>
              </a:spcBef>
              <a:spcAft>
                <a:spcPts val="0"/>
              </a:spcAft>
              <a:buClr>
                <a:srgbClr val="202020"/>
              </a:buClr>
              <a:buSzPts val="1650"/>
              <a:buFont typeface="Calibri"/>
              <a:buChar char="●"/>
            </a:pPr>
            <a:r>
              <a:rPr lang="en-US" sz="2550">
                <a:solidFill>
                  <a:srgbClr val="1179B6"/>
                </a:solidFill>
                <a:highlight>
                  <a:srgbClr val="FFFFFF"/>
                </a:highlight>
                <a:uFill>
                  <a:noFill/>
                </a:uFill>
                <a:hlinkClick r:id="rId11">
                  <a:extLst>
                    <a:ext uri="{A12FA001-AC4F-418D-AE19-62706E023703}">
                      <ahyp:hlinkClr val="tx"/>
                    </a:ext>
                  </a:extLst>
                </a:hlinkClick>
              </a:rPr>
              <a:t>Dinosaur Research</a:t>
            </a:r>
            <a:endParaRPr sz="2550">
              <a:solidFill>
                <a:srgbClr val="1179B6"/>
              </a:solidFill>
              <a:highlight>
                <a:srgbClr val="FFFFFF"/>
              </a:highlight>
            </a:endParaRPr>
          </a:p>
          <a:p>
            <a:pPr indent="-333375" lvl="0" marL="457200" rtl="0" algn="l">
              <a:lnSpc>
                <a:spcPct val="115000"/>
              </a:lnSpc>
              <a:spcBef>
                <a:spcPts val="0"/>
              </a:spcBef>
              <a:spcAft>
                <a:spcPts val="0"/>
              </a:spcAft>
              <a:buClr>
                <a:srgbClr val="202020"/>
              </a:buClr>
              <a:buSzPts val="1650"/>
              <a:buFont typeface="Calibri"/>
              <a:buChar char="●"/>
            </a:pPr>
            <a:r>
              <a:rPr lang="en-US" sz="2550">
                <a:solidFill>
                  <a:srgbClr val="1179B6"/>
                </a:solidFill>
                <a:highlight>
                  <a:srgbClr val="FFFFFF"/>
                </a:highlight>
                <a:uFill>
                  <a:noFill/>
                </a:uFill>
                <a:hlinkClick r:id="rId12">
                  <a:extLst>
                    <a:ext uri="{A12FA001-AC4F-418D-AE19-62706E023703}">
                      <ahyp:hlinkClr val="tx"/>
                    </a:ext>
                  </a:extLst>
                </a:hlinkClick>
              </a:rPr>
              <a:t>Dinosaur Word Find</a:t>
            </a:r>
            <a:endParaRPr sz="3700"/>
          </a:p>
        </p:txBody>
      </p:sp>
      <p:pic>
        <p:nvPicPr>
          <p:cNvPr descr="Icon&#10;&#10;Description automatically generated" id="294" name="Google Shape;294;g3d55faeed0c_0_287"/>
          <p:cNvPicPr preferRelativeResize="0"/>
          <p:nvPr/>
        </p:nvPicPr>
        <p:blipFill rotWithShape="1">
          <a:blip r:embed="rId13">
            <a:alphaModFix/>
          </a:blip>
          <a:srcRect b="0" l="0" r="0" t="0"/>
          <a:stretch/>
        </p:blipFill>
        <p:spPr>
          <a:xfrm>
            <a:off x="838200" y="655334"/>
            <a:ext cx="699372" cy="745143"/>
          </a:xfrm>
          <a:prstGeom prst="rect">
            <a:avLst/>
          </a:prstGeom>
          <a:noFill/>
          <a:ln>
            <a:noFill/>
          </a:ln>
        </p:spPr>
      </p:pic>
      <p:sp>
        <p:nvSpPr>
          <p:cNvPr id="295" name="Google Shape;295;g3d55faeed0c_0_287"/>
          <p:cNvSpPr/>
          <p:nvPr/>
        </p:nvSpPr>
        <p:spPr>
          <a:xfrm>
            <a:off x="7952462" y="6104376"/>
            <a:ext cx="4239600" cy="388500"/>
          </a:xfrm>
          <a:prstGeom prst="rect">
            <a:avLst/>
          </a:prstGeom>
          <a:gradFill>
            <a:gsLst>
              <a:gs pos="0">
                <a:srgbClr val="FFFFFF"/>
              </a:gs>
              <a:gs pos="20000">
                <a:srgbClr val="FFFFFF"/>
              </a:gs>
              <a:gs pos="81000">
                <a:srgbClr val="1E51A4"/>
              </a:gs>
              <a:gs pos="100000">
                <a:srgbClr val="1E51A4"/>
              </a:gs>
            </a:gsLst>
            <a:lin ang="0" scaled="0"/>
          </a:gra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Georgia"/>
                <a:ea typeface="Georgia"/>
                <a:cs typeface="Georgia"/>
                <a:sym typeface="Georgia"/>
              </a:rPr>
              <a:t>www.tntel.info </a:t>
            </a:r>
            <a:endParaRPr b="0" i="0" sz="1400" u="none" cap="none" strike="noStrike">
              <a:solidFill>
                <a:srgbClr val="000000"/>
              </a:solidFill>
              <a:latin typeface="Arial"/>
              <a:ea typeface="Arial"/>
              <a:cs typeface="Arial"/>
              <a:sym typeface="Arial"/>
            </a:endParaRPr>
          </a:p>
        </p:txBody>
      </p:sp>
      <p:sp>
        <p:nvSpPr>
          <p:cNvPr id="296" name="Google Shape;296;g3d55faeed0c_0_287"/>
          <p:cNvSpPr txBox="1"/>
          <p:nvPr/>
        </p:nvSpPr>
        <p:spPr>
          <a:xfrm>
            <a:off x="1753298" y="365125"/>
            <a:ext cx="9600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b="1" lang="en-US" sz="4400">
                <a:solidFill>
                  <a:schemeClr val="dk1"/>
                </a:solidFill>
                <a:latin typeface="Calibri"/>
                <a:ea typeface="Calibri"/>
                <a:cs typeface="Calibri"/>
                <a:sym typeface="Calibri"/>
              </a:rPr>
              <a:t>Dino-mite Databases Ideas</a:t>
            </a:r>
            <a:r>
              <a:rPr b="1" i="0" lang="en-US" sz="44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pic>
        <p:nvPicPr>
          <p:cNvPr descr="Telley Animation" id="297" name="Google Shape;297;g3d55faeed0c_0_287"/>
          <p:cNvPicPr preferRelativeResize="0"/>
          <p:nvPr/>
        </p:nvPicPr>
        <p:blipFill rotWithShape="1">
          <a:blip r:embed="rId14">
            <a:alphaModFix/>
          </a:blip>
          <a:srcRect b="0" l="0" r="0" t="0"/>
          <a:stretch/>
        </p:blipFill>
        <p:spPr>
          <a:xfrm>
            <a:off x="220967" y="5816217"/>
            <a:ext cx="617233" cy="1095949"/>
          </a:xfrm>
          <a:prstGeom prst="rect">
            <a:avLst/>
          </a:prstGeom>
          <a:noFill/>
          <a:ln>
            <a:noFill/>
          </a:ln>
        </p:spPr>
      </p:pic>
      <p:pic>
        <p:nvPicPr>
          <p:cNvPr id="298" name="Google Shape;298;g3d55faeed0c_0_287"/>
          <p:cNvPicPr preferRelativeResize="0"/>
          <p:nvPr/>
        </p:nvPicPr>
        <p:blipFill>
          <a:blip r:embed="rId15">
            <a:alphaModFix/>
          </a:blip>
          <a:stretch>
            <a:fillRect/>
          </a:stretch>
        </p:blipFill>
        <p:spPr>
          <a:xfrm>
            <a:off x="5922925" y="1400475"/>
            <a:ext cx="5673300" cy="4485853"/>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2508d15e0c2_0_0"/>
          <p:cNvSpPr txBox="1"/>
          <p:nvPr>
            <p:ph type="title"/>
          </p:nvPr>
        </p:nvSpPr>
        <p:spPr>
          <a:xfrm>
            <a:off x="1753298" y="333595"/>
            <a:ext cx="9600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How can I access PebbleGo? </a:t>
            </a:r>
            <a:endParaRPr/>
          </a:p>
        </p:txBody>
      </p:sp>
      <p:sp>
        <p:nvSpPr>
          <p:cNvPr id="304" name="Google Shape;304;g2508d15e0c2_0_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PebbleGo is located on  -</a:t>
            </a:r>
            <a:endParaRPr/>
          </a:p>
          <a:p>
            <a:pPr indent="-342900" lvl="0" marL="457200" rtl="0" algn="l">
              <a:lnSpc>
                <a:spcPct val="90000"/>
              </a:lnSpc>
              <a:spcBef>
                <a:spcPts val="0"/>
              </a:spcBef>
              <a:spcAft>
                <a:spcPts val="0"/>
              </a:spcAft>
              <a:buSzPts val="1800"/>
              <a:buChar char="•"/>
            </a:pPr>
            <a:r>
              <a:rPr lang="en-US"/>
              <a:t>TEL4U.org</a:t>
            </a:r>
            <a:endParaRPr/>
          </a:p>
          <a:p>
            <a:pPr indent="-342900" lvl="0" marL="457200" rtl="0" algn="l">
              <a:lnSpc>
                <a:spcPct val="90000"/>
              </a:lnSpc>
              <a:spcBef>
                <a:spcPts val="0"/>
              </a:spcBef>
              <a:spcAft>
                <a:spcPts val="0"/>
              </a:spcAft>
              <a:buSzPts val="1800"/>
              <a:buChar char="•"/>
            </a:pPr>
            <a:r>
              <a:rPr lang="en-US"/>
              <a:t>Tntel.info</a:t>
            </a:r>
            <a:endParaRPr/>
          </a:p>
          <a:p>
            <a:pPr indent="-342900" lvl="0" marL="457200" rtl="0" algn="l">
              <a:lnSpc>
                <a:spcPct val="90000"/>
              </a:lnSpc>
              <a:spcBef>
                <a:spcPts val="0"/>
              </a:spcBef>
              <a:spcAft>
                <a:spcPts val="0"/>
              </a:spcAft>
              <a:buSzPts val="1800"/>
              <a:buChar char="•"/>
            </a:pPr>
            <a:r>
              <a:rPr lang="en-US"/>
              <a:t>Create school specific links</a:t>
            </a:r>
            <a:endParaRPr/>
          </a:p>
          <a:p>
            <a:pPr indent="-342900" lvl="1" marL="914400" rtl="0" algn="l">
              <a:lnSpc>
                <a:spcPct val="90000"/>
              </a:lnSpc>
              <a:spcBef>
                <a:spcPts val="0"/>
              </a:spcBef>
              <a:spcAft>
                <a:spcPts val="0"/>
              </a:spcAft>
              <a:buSzPts val="1800"/>
              <a:buChar char="•"/>
            </a:pPr>
            <a:r>
              <a:rPr lang="en-US"/>
              <a:t>collects school usage</a:t>
            </a:r>
            <a:endParaRPr/>
          </a:p>
          <a:p>
            <a:pPr indent="-342900" lvl="1" marL="914400" rtl="0" algn="l">
              <a:lnSpc>
                <a:spcPct val="90000"/>
              </a:lnSpc>
              <a:spcBef>
                <a:spcPts val="0"/>
              </a:spcBef>
              <a:spcAft>
                <a:spcPts val="0"/>
              </a:spcAft>
              <a:buSzPts val="1800"/>
              <a:buChar char="•"/>
            </a:pPr>
            <a:r>
              <a:rPr lang="en-US"/>
              <a:t>great for use with Classlink/Google</a:t>
            </a:r>
            <a:endParaRPr/>
          </a:p>
          <a:p>
            <a:pPr indent="-342900" lvl="1" marL="914400" rtl="0" algn="l">
              <a:lnSpc>
                <a:spcPct val="90000"/>
              </a:lnSpc>
              <a:spcBef>
                <a:spcPts val="0"/>
              </a:spcBef>
              <a:spcAft>
                <a:spcPts val="0"/>
              </a:spcAft>
              <a:buSzPts val="1800"/>
              <a:buChar char="•"/>
            </a:pPr>
            <a:r>
              <a:rPr lang="en-US"/>
              <a:t>ability to disable articles</a:t>
            </a:r>
            <a:endParaRPr/>
          </a:p>
          <a:p>
            <a:pPr indent="0" lvl="0" marL="0" rtl="0" algn="l">
              <a:lnSpc>
                <a:spcPct val="90000"/>
              </a:lnSpc>
              <a:spcBef>
                <a:spcPts val="0"/>
              </a:spcBef>
              <a:spcAft>
                <a:spcPts val="0"/>
              </a:spcAft>
              <a:buSzPts val="1800"/>
              <a:buNone/>
            </a:pPr>
            <a:r>
              <a:t/>
            </a:r>
            <a:endParaRPr/>
          </a:p>
          <a:p>
            <a:pPr indent="0" lvl="0" marL="914400" rtl="0" algn="l">
              <a:lnSpc>
                <a:spcPct val="90000"/>
              </a:lnSpc>
              <a:spcBef>
                <a:spcPts val="0"/>
              </a:spcBef>
              <a:spcAft>
                <a:spcPts val="0"/>
              </a:spcAft>
              <a:buSzPts val="1800"/>
              <a:buNone/>
            </a:pPr>
            <a:r>
              <a:t/>
            </a:r>
            <a:endParaRPr/>
          </a:p>
          <a:p>
            <a:pPr indent="0" lvl="0" marL="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1000"/>
              </a:spcBef>
              <a:spcAft>
                <a:spcPts val="0"/>
              </a:spcAft>
              <a:buSzPts val="1800"/>
              <a:buNone/>
            </a:pPr>
            <a:r>
              <a:t/>
            </a:r>
            <a:endParaRPr/>
          </a:p>
        </p:txBody>
      </p:sp>
      <p:pic>
        <p:nvPicPr>
          <p:cNvPr descr="A picture containing text, computer, computer, monitor&#10;&#10;Description automatically generated" id="305" name="Google Shape;305;g2508d15e0c2_0_0"/>
          <p:cNvPicPr preferRelativeResize="0"/>
          <p:nvPr/>
        </p:nvPicPr>
        <p:blipFill rotWithShape="1">
          <a:blip r:embed="rId3">
            <a:alphaModFix/>
          </a:blip>
          <a:srcRect b="0" l="0" r="0" t="0"/>
          <a:stretch/>
        </p:blipFill>
        <p:spPr>
          <a:xfrm>
            <a:off x="6163476" y="1672867"/>
            <a:ext cx="6124977" cy="3674988"/>
          </a:xfrm>
          <a:prstGeom prst="rect">
            <a:avLst/>
          </a:prstGeom>
          <a:noFill/>
          <a:ln>
            <a:noFill/>
          </a:ln>
        </p:spPr>
      </p:pic>
      <p:pic>
        <p:nvPicPr>
          <p:cNvPr id="306" name="Google Shape;306;g2508d15e0c2_0_0"/>
          <p:cNvPicPr preferRelativeResize="0"/>
          <p:nvPr/>
        </p:nvPicPr>
        <p:blipFill rotWithShape="1">
          <a:blip r:embed="rId4">
            <a:alphaModFix/>
          </a:blip>
          <a:srcRect b="0" l="0" r="0" t="0"/>
          <a:stretch/>
        </p:blipFill>
        <p:spPr>
          <a:xfrm>
            <a:off x="6968825" y="1988425"/>
            <a:ext cx="4514274" cy="27819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3d55faeed0c_0_195"/>
          <p:cNvSpPr txBox="1"/>
          <p:nvPr>
            <p:ph type="title"/>
          </p:nvPr>
        </p:nvSpPr>
        <p:spPr>
          <a:xfrm>
            <a:off x="1753298" y="333595"/>
            <a:ext cx="9600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PebbleGo Additional Resources</a:t>
            </a:r>
            <a:endParaRPr/>
          </a:p>
        </p:txBody>
      </p:sp>
      <p:sp>
        <p:nvSpPr>
          <p:cNvPr id="312" name="Google Shape;312;g3d55faeed0c_0_19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US"/>
              <a:t>Educator Resources - </a:t>
            </a:r>
            <a:r>
              <a:rPr lang="en-US" u="sng">
                <a:solidFill>
                  <a:schemeClr val="hlink"/>
                </a:solidFill>
                <a:hlinkClick r:id="rId3"/>
              </a:rPr>
              <a:t>https://www.pebblego.com/resources</a:t>
            </a:r>
            <a:endParaRPr/>
          </a:p>
          <a:p>
            <a:pPr indent="-228600" lvl="0" marL="228600" rtl="0" algn="l">
              <a:lnSpc>
                <a:spcPct val="90000"/>
              </a:lnSpc>
              <a:spcBef>
                <a:spcPts val="1000"/>
              </a:spcBef>
              <a:spcAft>
                <a:spcPts val="0"/>
              </a:spcAft>
              <a:buClr>
                <a:schemeClr val="dk1"/>
              </a:buClr>
              <a:buSzPts val="2800"/>
              <a:buChar char="•"/>
            </a:pPr>
            <a:r>
              <a:rPr lang="en-US"/>
              <a:t>PebbleGo/TEL Partner Page </a:t>
            </a:r>
            <a:r>
              <a:rPr lang="en-US" u="sng">
                <a:solidFill>
                  <a:schemeClr val="hlink"/>
                </a:solidFill>
                <a:hlinkClick r:id="rId4"/>
              </a:rPr>
              <a:t>–</a:t>
            </a:r>
            <a:r>
              <a:rPr lang="en-US"/>
              <a:t> </a:t>
            </a:r>
            <a:r>
              <a:rPr lang="en-US" u="sng">
                <a:solidFill>
                  <a:schemeClr val="hlink"/>
                </a:solidFill>
                <a:hlinkClick r:id="rId5"/>
              </a:rPr>
              <a:t>https://www.pebblego.com/tn-welcome-page</a:t>
            </a:r>
            <a:endParaRPr/>
          </a:p>
          <a:p>
            <a:pPr indent="-228600" lvl="1" marL="685800" rtl="0" algn="l">
              <a:lnSpc>
                <a:spcPct val="90000"/>
              </a:lnSpc>
              <a:spcBef>
                <a:spcPts val="500"/>
              </a:spcBef>
              <a:spcAft>
                <a:spcPts val="0"/>
              </a:spcAft>
              <a:buClr>
                <a:schemeClr val="dk1"/>
              </a:buClr>
              <a:buSzPts val="2400"/>
              <a:buChar char="•"/>
            </a:pPr>
            <a:r>
              <a:rPr lang="en-US"/>
              <a:t>Includes great intro videos for use at board meeting!</a:t>
            </a:r>
            <a:endParaRPr/>
          </a:p>
          <a:p>
            <a:pPr indent="-406400" lvl="0" marL="457200" rtl="0" algn="l">
              <a:lnSpc>
                <a:spcPct val="90000"/>
              </a:lnSpc>
              <a:spcBef>
                <a:spcPts val="500"/>
              </a:spcBef>
              <a:spcAft>
                <a:spcPts val="0"/>
              </a:spcAft>
              <a:buSzPts val="2800"/>
              <a:buChar char="•"/>
            </a:pPr>
            <a:r>
              <a:rPr lang="en-US"/>
              <a:t>Content Maps </a:t>
            </a:r>
            <a:endParaRPr/>
          </a:p>
          <a:p>
            <a:pPr indent="-368300" lvl="1" marL="914400" rtl="0" algn="l">
              <a:lnSpc>
                <a:spcPct val="115000"/>
              </a:lnSpc>
              <a:spcBef>
                <a:spcPts val="0"/>
              </a:spcBef>
              <a:spcAft>
                <a:spcPts val="0"/>
              </a:spcAft>
              <a:buSzPts val="2200"/>
              <a:buChar char="•"/>
            </a:pPr>
            <a:r>
              <a:rPr lang="en-US" sz="1600">
                <a:solidFill>
                  <a:srgbClr val="1169A6"/>
                </a:solidFill>
                <a:highlight>
                  <a:srgbClr val="F5F5F5"/>
                </a:highlight>
                <a:uFill>
                  <a:noFill/>
                </a:uFill>
                <a:latin typeface="Arial"/>
                <a:ea typeface="Arial"/>
                <a:cs typeface="Arial"/>
                <a:sym typeface="Arial"/>
                <a:hlinkClick r:id="rId6">
                  <a:extLst>
                    <a:ext uri="{A12FA001-AC4F-418D-AE19-62706E023703}">
                      <ahyp:hlinkClr val="tx"/>
                    </a:ext>
                  </a:extLst>
                </a:hlinkClick>
              </a:rPr>
              <a:t>PebbleGo Animals</a:t>
            </a:r>
            <a:endParaRPr sz="1600">
              <a:solidFill>
                <a:srgbClr val="1169A6"/>
              </a:solidFill>
              <a:highlight>
                <a:srgbClr val="F5F5F5"/>
              </a:highlight>
              <a:latin typeface="Arial"/>
              <a:ea typeface="Arial"/>
              <a:cs typeface="Arial"/>
              <a:sym typeface="Arial"/>
            </a:endParaRPr>
          </a:p>
          <a:p>
            <a:pPr indent="-368300" lvl="1" marL="914400" rtl="0" algn="l">
              <a:lnSpc>
                <a:spcPct val="115000"/>
              </a:lnSpc>
              <a:spcBef>
                <a:spcPts val="0"/>
              </a:spcBef>
              <a:spcAft>
                <a:spcPts val="0"/>
              </a:spcAft>
              <a:buSzPts val="2200"/>
              <a:buChar char="•"/>
            </a:pPr>
            <a:r>
              <a:rPr lang="en-US" sz="1600">
                <a:solidFill>
                  <a:srgbClr val="1169A6"/>
                </a:solidFill>
                <a:highlight>
                  <a:srgbClr val="F5F5F5"/>
                </a:highlight>
                <a:uFill>
                  <a:noFill/>
                </a:uFill>
                <a:latin typeface="Arial"/>
                <a:ea typeface="Arial"/>
                <a:cs typeface="Arial"/>
                <a:sym typeface="Arial"/>
                <a:hlinkClick r:id="rId7">
                  <a:extLst>
                    <a:ext uri="{A12FA001-AC4F-418D-AE19-62706E023703}">
                      <ahyp:hlinkClr val="tx"/>
                    </a:ext>
                  </a:extLst>
                </a:hlinkClick>
              </a:rPr>
              <a:t>PebbleGo Animales</a:t>
            </a:r>
            <a:endParaRPr sz="1600">
              <a:solidFill>
                <a:srgbClr val="1169A6"/>
              </a:solidFill>
              <a:highlight>
                <a:srgbClr val="F5F5F5"/>
              </a:highlight>
              <a:latin typeface="Arial"/>
              <a:ea typeface="Arial"/>
              <a:cs typeface="Arial"/>
              <a:sym typeface="Arial"/>
            </a:endParaRPr>
          </a:p>
          <a:p>
            <a:pPr indent="-368300" lvl="1" marL="914400" rtl="0" algn="l">
              <a:lnSpc>
                <a:spcPct val="115000"/>
              </a:lnSpc>
              <a:spcBef>
                <a:spcPts val="0"/>
              </a:spcBef>
              <a:spcAft>
                <a:spcPts val="0"/>
              </a:spcAft>
              <a:buSzPts val="2200"/>
              <a:buChar char="•"/>
            </a:pPr>
            <a:r>
              <a:rPr lang="en-US" sz="1600">
                <a:solidFill>
                  <a:srgbClr val="1169A6"/>
                </a:solidFill>
                <a:highlight>
                  <a:srgbClr val="F5F5F5"/>
                </a:highlight>
                <a:uFill>
                  <a:noFill/>
                </a:uFill>
                <a:latin typeface="Arial"/>
                <a:ea typeface="Arial"/>
                <a:cs typeface="Arial"/>
                <a:sym typeface="Arial"/>
                <a:hlinkClick r:id="rId8">
                  <a:extLst>
                    <a:ext uri="{A12FA001-AC4F-418D-AE19-62706E023703}">
                      <ahyp:hlinkClr val="tx"/>
                    </a:ext>
                  </a:extLst>
                </a:hlinkClick>
              </a:rPr>
              <a:t>PebbleGo Science</a:t>
            </a:r>
            <a:endParaRPr sz="1600">
              <a:solidFill>
                <a:srgbClr val="1169A6"/>
              </a:solidFill>
              <a:highlight>
                <a:srgbClr val="F5F5F5"/>
              </a:highlight>
              <a:latin typeface="Arial"/>
              <a:ea typeface="Arial"/>
              <a:cs typeface="Arial"/>
              <a:sym typeface="Arial"/>
            </a:endParaRPr>
          </a:p>
          <a:p>
            <a:pPr indent="-368300" lvl="1" marL="914400" rtl="0" algn="l">
              <a:lnSpc>
                <a:spcPct val="115000"/>
              </a:lnSpc>
              <a:spcBef>
                <a:spcPts val="0"/>
              </a:spcBef>
              <a:spcAft>
                <a:spcPts val="0"/>
              </a:spcAft>
              <a:buSzPts val="2200"/>
              <a:buChar char="•"/>
            </a:pPr>
            <a:r>
              <a:rPr lang="en-US" sz="1600">
                <a:solidFill>
                  <a:srgbClr val="1169A6"/>
                </a:solidFill>
                <a:highlight>
                  <a:srgbClr val="F5F5F5"/>
                </a:highlight>
                <a:uFill>
                  <a:noFill/>
                </a:uFill>
                <a:latin typeface="Arial"/>
                <a:ea typeface="Arial"/>
                <a:cs typeface="Arial"/>
                <a:sym typeface="Arial"/>
                <a:hlinkClick r:id="rId9">
                  <a:extLst>
                    <a:ext uri="{A12FA001-AC4F-418D-AE19-62706E023703}">
                      <ahyp:hlinkClr val="tx"/>
                    </a:ext>
                  </a:extLst>
                </a:hlinkClick>
              </a:rPr>
              <a:t>PebbleGo Ciencia</a:t>
            </a:r>
            <a:endParaRPr sz="1600">
              <a:solidFill>
                <a:srgbClr val="1169A6"/>
              </a:solidFill>
              <a:highlight>
                <a:srgbClr val="F5F5F5"/>
              </a:highlight>
              <a:latin typeface="Arial"/>
              <a:ea typeface="Arial"/>
              <a:cs typeface="Arial"/>
              <a:sym typeface="Arial"/>
            </a:endParaRPr>
          </a:p>
          <a:p>
            <a:pPr indent="0" lvl="0" marL="0" rtl="0" algn="l">
              <a:lnSpc>
                <a:spcPct val="90000"/>
              </a:lnSpc>
              <a:spcBef>
                <a:spcPts val="500"/>
              </a:spcBef>
              <a:spcAft>
                <a:spcPts val="0"/>
              </a:spcAft>
              <a:buSzPts val="1800"/>
              <a:buNone/>
            </a:pPr>
            <a:r>
              <a:t/>
            </a:r>
            <a:endParaRPr/>
          </a:p>
          <a:p>
            <a:pPr indent="0" lvl="0" marL="457200" rtl="0" algn="l">
              <a:lnSpc>
                <a:spcPct val="90000"/>
              </a:lnSpc>
              <a:spcBef>
                <a:spcPts val="1000"/>
              </a:spcBef>
              <a:spcAft>
                <a:spcPts val="0"/>
              </a:spcAft>
              <a:buSzPts val="18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2224dfa0af9_0_0"/>
          <p:cNvSpPr txBox="1"/>
          <p:nvPr/>
        </p:nvSpPr>
        <p:spPr>
          <a:xfrm>
            <a:off x="1981200" y="274638"/>
            <a:ext cx="82296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alibri"/>
                <a:ea typeface="Calibri"/>
                <a:cs typeface="Calibri"/>
                <a:sym typeface="Calibri"/>
              </a:rPr>
              <a:t>Questions?</a:t>
            </a:r>
            <a:endParaRPr b="1" i="0" sz="1400" u="none" cap="none" strike="noStrike">
              <a:solidFill>
                <a:srgbClr val="000000"/>
              </a:solidFill>
              <a:latin typeface="Arial"/>
              <a:ea typeface="Arial"/>
              <a:cs typeface="Arial"/>
              <a:sym typeface="Arial"/>
            </a:endParaRPr>
          </a:p>
        </p:txBody>
      </p:sp>
      <p:sp>
        <p:nvSpPr>
          <p:cNvPr id="318" name="Google Shape;318;g2224dfa0af9_0_0"/>
          <p:cNvSpPr txBox="1"/>
          <p:nvPr>
            <p:ph idx="1" type="body"/>
          </p:nvPr>
        </p:nvSpPr>
        <p:spPr>
          <a:xfrm>
            <a:off x="415600" y="1536633"/>
            <a:ext cx="11360700" cy="4555200"/>
          </a:xfrm>
          <a:prstGeom prst="rect">
            <a:avLst/>
          </a:prstGeom>
          <a:noFill/>
          <a:ln>
            <a:noFill/>
          </a:ln>
        </p:spPr>
        <p:txBody>
          <a:bodyPr anchorCtr="0" anchor="t" bIns="91425" lIns="91425" spcFirstLastPara="1" rIns="91425" wrap="square" tIns="91425">
            <a:normAutofit/>
          </a:bodyPr>
          <a:lstStyle/>
          <a:p>
            <a:pPr indent="-114300" lvl="0" marL="228600" rtl="0" algn="l">
              <a:lnSpc>
                <a:spcPct val="90000"/>
              </a:lnSpc>
              <a:spcBef>
                <a:spcPts val="0"/>
              </a:spcBef>
              <a:spcAft>
                <a:spcPts val="0"/>
              </a:spcAft>
              <a:buClr>
                <a:schemeClr val="dk1"/>
              </a:buClr>
              <a:buSzPts val="1800"/>
              <a:buNone/>
            </a:pPr>
            <a:r>
              <a:t/>
            </a:r>
            <a:endParaRPr/>
          </a:p>
        </p:txBody>
      </p:sp>
      <p:sp>
        <p:nvSpPr>
          <p:cNvPr id="319" name="Google Shape;319;g2224dfa0af9_0_0"/>
          <p:cNvSpPr/>
          <p:nvPr/>
        </p:nvSpPr>
        <p:spPr>
          <a:xfrm>
            <a:off x="7952462" y="6104376"/>
            <a:ext cx="4239600" cy="388500"/>
          </a:xfrm>
          <a:prstGeom prst="rect">
            <a:avLst/>
          </a:prstGeom>
          <a:gradFill>
            <a:gsLst>
              <a:gs pos="0">
                <a:srgbClr val="FFFFFF"/>
              </a:gs>
              <a:gs pos="20000">
                <a:srgbClr val="FFFFFF"/>
              </a:gs>
              <a:gs pos="81000">
                <a:srgbClr val="1E51A4"/>
              </a:gs>
              <a:gs pos="100000">
                <a:srgbClr val="1E51A4"/>
              </a:gs>
            </a:gsLst>
            <a:lin ang="0" scaled="0"/>
          </a:gra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Georgia"/>
                <a:ea typeface="Georgia"/>
                <a:cs typeface="Georgia"/>
                <a:sym typeface="Georgia"/>
              </a:rPr>
              <a:t>www.tntel.info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2224dfa0af9_0_6"/>
          <p:cNvSpPr txBox="1"/>
          <p:nvPr/>
        </p:nvSpPr>
        <p:spPr>
          <a:xfrm>
            <a:off x="1981200" y="274638"/>
            <a:ext cx="82296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alibri"/>
                <a:ea typeface="Calibri"/>
                <a:cs typeface="Calibri"/>
                <a:sym typeface="Calibri"/>
              </a:rPr>
              <a:t>Contact Info</a:t>
            </a:r>
            <a:endParaRPr b="1" i="0" sz="1400" u="none" cap="none" strike="noStrike">
              <a:solidFill>
                <a:srgbClr val="000000"/>
              </a:solidFill>
              <a:latin typeface="Arial"/>
              <a:ea typeface="Arial"/>
              <a:cs typeface="Arial"/>
              <a:sym typeface="Arial"/>
            </a:endParaRPr>
          </a:p>
        </p:txBody>
      </p:sp>
      <p:sp>
        <p:nvSpPr>
          <p:cNvPr id="325" name="Google Shape;325;g2224dfa0af9_0_6"/>
          <p:cNvSpPr txBox="1"/>
          <p:nvPr>
            <p:ph idx="1" type="body"/>
          </p:nvPr>
        </p:nvSpPr>
        <p:spPr>
          <a:xfrm>
            <a:off x="3380750" y="1542575"/>
            <a:ext cx="5625900" cy="4561800"/>
          </a:xfrm>
          <a:prstGeom prst="rect">
            <a:avLst/>
          </a:prstGeom>
          <a:noFill/>
          <a:ln>
            <a:noFill/>
          </a:ln>
        </p:spPr>
        <p:txBody>
          <a:bodyPr anchorCtr="0" anchor="t" bIns="91425" lIns="91425" spcFirstLastPara="1" rIns="91425" wrap="square" tIns="91425">
            <a:normAutofit/>
          </a:bodyPr>
          <a:lstStyle/>
          <a:p>
            <a:pPr indent="-228600" lvl="0" marL="228600" rtl="0" algn="ctr">
              <a:lnSpc>
                <a:spcPct val="90000"/>
              </a:lnSpc>
              <a:spcBef>
                <a:spcPts val="0"/>
              </a:spcBef>
              <a:spcAft>
                <a:spcPts val="0"/>
              </a:spcAft>
              <a:buClr>
                <a:schemeClr val="dk1"/>
              </a:buClr>
              <a:buSzPts val="1800"/>
              <a:buNone/>
            </a:pPr>
            <a:r>
              <a:t/>
            </a:r>
            <a:endParaRPr sz="3600">
              <a:solidFill>
                <a:schemeClr val="dk1"/>
              </a:solidFill>
              <a:latin typeface="Calibri"/>
              <a:ea typeface="Calibri"/>
              <a:cs typeface="Calibri"/>
              <a:sym typeface="Calibri"/>
            </a:endParaRPr>
          </a:p>
          <a:p>
            <a:pPr indent="-228600" lvl="0" marL="228600" rtl="0" algn="ctr">
              <a:lnSpc>
                <a:spcPct val="90000"/>
              </a:lnSpc>
              <a:spcBef>
                <a:spcPts val="0"/>
              </a:spcBef>
              <a:spcAft>
                <a:spcPts val="0"/>
              </a:spcAft>
              <a:buClr>
                <a:schemeClr val="dk1"/>
              </a:buClr>
              <a:buSzPts val="1800"/>
              <a:buNone/>
            </a:pPr>
            <a:r>
              <a:rPr lang="en-US" sz="3600">
                <a:solidFill>
                  <a:schemeClr val="dk1"/>
                </a:solidFill>
                <a:latin typeface="Calibri"/>
                <a:ea typeface="Calibri"/>
                <a:cs typeface="Calibri"/>
                <a:sym typeface="Calibri"/>
              </a:rPr>
              <a:t>Andrea Zielke</a:t>
            </a:r>
            <a:endParaRPr/>
          </a:p>
          <a:p>
            <a:pPr indent="-228600" lvl="0" marL="228600" rtl="0" algn="ctr">
              <a:lnSpc>
                <a:spcPct val="90000"/>
              </a:lnSpc>
              <a:spcBef>
                <a:spcPts val="0"/>
              </a:spcBef>
              <a:spcAft>
                <a:spcPts val="0"/>
              </a:spcAft>
              <a:buClr>
                <a:schemeClr val="dk1"/>
              </a:buClr>
              <a:buSzPts val="1800"/>
              <a:buNone/>
            </a:pPr>
            <a:r>
              <a:rPr lang="en-US" sz="3600">
                <a:solidFill>
                  <a:schemeClr val="dk1"/>
                </a:solidFill>
                <a:latin typeface="Calibri"/>
                <a:ea typeface="Calibri"/>
                <a:cs typeface="Calibri"/>
                <a:sym typeface="Calibri"/>
              </a:rPr>
              <a:t>TEL Administrator</a:t>
            </a:r>
            <a:endParaRPr/>
          </a:p>
          <a:p>
            <a:pPr indent="-228600" lvl="0" marL="228600" rtl="0" algn="ctr">
              <a:lnSpc>
                <a:spcPct val="90000"/>
              </a:lnSpc>
              <a:spcBef>
                <a:spcPts val="0"/>
              </a:spcBef>
              <a:spcAft>
                <a:spcPts val="0"/>
              </a:spcAft>
              <a:buClr>
                <a:schemeClr val="dk1"/>
              </a:buClr>
              <a:buSzPts val="1800"/>
              <a:buNone/>
            </a:pPr>
            <a:r>
              <a:t/>
            </a:r>
            <a:endParaRPr/>
          </a:p>
          <a:p>
            <a:pPr indent="-228600" lvl="0" marL="228600" rtl="0" algn="ctr">
              <a:lnSpc>
                <a:spcPct val="90000"/>
              </a:lnSpc>
              <a:spcBef>
                <a:spcPts val="0"/>
              </a:spcBef>
              <a:spcAft>
                <a:spcPts val="0"/>
              </a:spcAft>
              <a:buClr>
                <a:schemeClr val="dk1"/>
              </a:buClr>
              <a:buSzPts val="1800"/>
              <a:buNone/>
            </a:pPr>
            <a:r>
              <a:rPr lang="en-US" sz="3600">
                <a:solidFill>
                  <a:schemeClr val="dk1"/>
                </a:solidFill>
                <a:latin typeface="Calibri"/>
                <a:ea typeface="Calibri"/>
                <a:cs typeface="Calibri"/>
                <a:sym typeface="Calibri"/>
              </a:rPr>
              <a:t>615-532-4627</a:t>
            </a:r>
            <a:endParaRPr/>
          </a:p>
          <a:p>
            <a:pPr indent="-228600" lvl="0" marL="228600" rtl="0" algn="ctr">
              <a:lnSpc>
                <a:spcPct val="90000"/>
              </a:lnSpc>
              <a:spcBef>
                <a:spcPts val="0"/>
              </a:spcBef>
              <a:spcAft>
                <a:spcPts val="0"/>
              </a:spcAft>
              <a:buClr>
                <a:schemeClr val="dk1"/>
              </a:buClr>
              <a:buSzPts val="1800"/>
              <a:buNone/>
            </a:pPr>
            <a:r>
              <a:rPr lang="en-US" sz="3600"/>
              <a:t>andrea.zielke@tnsos.gov</a:t>
            </a:r>
            <a:endParaRPr/>
          </a:p>
          <a:p>
            <a:pPr indent="-203200" lvl="0" marL="203200" rtl="0" algn="l">
              <a:lnSpc>
                <a:spcPct val="100000"/>
              </a:lnSpc>
              <a:spcBef>
                <a:spcPts val="640"/>
              </a:spcBef>
              <a:spcAft>
                <a:spcPts val="0"/>
              </a:spcAft>
              <a:buClr>
                <a:schemeClr val="dk1"/>
              </a:buClr>
              <a:buSzPts val="3200"/>
              <a:buNone/>
            </a:pPr>
            <a:r>
              <a:t/>
            </a:r>
            <a:endParaRPr sz="3600">
              <a:solidFill>
                <a:schemeClr val="dk1"/>
              </a:solidFill>
              <a:latin typeface="Calibri"/>
              <a:ea typeface="Calibri"/>
              <a:cs typeface="Calibri"/>
              <a:sym typeface="Calibri"/>
            </a:endParaRPr>
          </a:p>
        </p:txBody>
      </p:sp>
      <p:sp>
        <p:nvSpPr>
          <p:cNvPr id="326" name="Google Shape;326;g2224dfa0af9_0_6"/>
          <p:cNvSpPr/>
          <p:nvPr/>
        </p:nvSpPr>
        <p:spPr>
          <a:xfrm>
            <a:off x="7952462" y="6104376"/>
            <a:ext cx="4239600" cy="388500"/>
          </a:xfrm>
          <a:prstGeom prst="rect">
            <a:avLst/>
          </a:prstGeom>
          <a:gradFill>
            <a:gsLst>
              <a:gs pos="0">
                <a:srgbClr val="FFFFFF"/>
              </a:gs>
              <a:gs pos="20000">
                <a:srgbClr val="FFFFFF"/>
              </a:gs>
              <a:gs pos="81000">
                <a:srgbClr val="1E51A4"/>
              </a:gs>
              <a:gs pos="100000">
                <a:srgbClr val="1E51A4"/>
              </a:gs>
            </a:gsLst>
            <a:lin ang="0" scaled="0"/>
          </a:gra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Georgia"/>
                <a:ea typeface="Georgia"/>
                <a:cs typeface="Georgia"/>
                <a:sym typeface="Georgia"/>
              </a:rPr>
              <a:t>www.tntel.info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g3d55faeed0c_0_0"/>
          <p:cNvSpPr txBox="1"/>
          <p:nvPr>
            <p:ph type="title"/>
          </p:nvPr>
        </p:nvSpPr>
        <p:spPr>
          <a:xfrm>
            <a:off x="1753298" y="365125"/>
            <a:ext cx="9600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TEL Schools: New Authentication</a:t>
            </a:r>
            <a:endParaRPr b="1"/>
          </a:p>
        </p:txBody>
      </p:sp>
      <p:sp>
        <p:nvSpPr>
          <p:cNvPr id="82" name="Google Shape;82;g3d55faeed0c_0_0"/>
          <p:cNvSpPr txBox="1"/>
          <p:nvPr>
            <p:ph idx="1" type="body"/>
          </p:nvPr>
        </p:nvSpPr>
        <p:spPr>
          <a:xfrm>
            <a:off x="6708475" y="1825625"/>
            <a:ext cx="4645200" cy="46674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SzPts val="1800"/>
              <a:buNone/>
            </a:pPr>
            <a:r>
              <a:rPr b="1" lang="en-US"/>
              <a:t>New TEL Schools Portal </a:t>
            </a:r>
            <a:endParaRPr b="1"/>
          </a:p>
          <a:p>
            <a:pPr indent="0" lvl="0" marL="0" marR="0" rtl="0" algn="ctr">
              <a:lnSpc>
                <a:spcPct val="90000"/>
              </a:lnSpc>
              <a:spcBef>
                <a:spcPts val="0"/>
              </a:spcBef>
              <a:spcAft>
                <a:spcPts val="0"/>
              </a:spcAft>
              <a:buSzPts val="1800"/>
              <a:buNone/>
            </a:pPr>
            <a:r>
              <a:rPr lang="en-US"/>
              <a:t>https://students.tntel.info/</a:t>
            </a:r>
            <a:endParaRPr/>
          </a:p>
          <a:p>
            <a:pPr indent="0" lvl="0" marL="457200" marR="0" rtl="0" algn="l">
              <a:lnSpc>
                <a:spcPct val="90000"/>
              </a:lnSpc>
              <a:spcBef>
                <a:spcPts val="0"/>
              </a:spcBef>
              <a:spcAft>
                <a:spcPts val="0"/>
              </a:spcAft>
              <a:buSzPts val="1800"/>
              <a:buNone/>
            </a:pPr>
            <a:r>
              <a:t/>
            </a:r>
            <a:endParaRPr/>
          </a:p>
          <a:p>
            <a:pPr indent="-228600" lvl="0" marL="228600" rtl="0" algn="l">
              <a:lnSpc>
                <a:spcPct val="90000"/>
              </a:lnSpc>
              <a:spcBef>
                <a:spcPts val="0"/>
              </a:spcBef>
              <a:spcAft>
                <a:spcPts val="0"/>
              </a:spcAft>
              <a:buSzPts val="2800"/>
              <a:buChar char="•"/>
            </a:pPr>
            <a:r>
              <a:rPr lang="en-US"/>
              <a:t>Elementary password – </a:t>
            </a:r>
            <a:r>
              <a:rPr lang="en-US">
                <a:highlight>
                  <a:srgbClr val="FFFF00"/>
                </a:highlight>
              </a:rPr>
              <a:t>read</a:t>
            </a:r>
            <a:endParaRPr/>
          </a:p>
          <a:p>
            <a:pPr indent="-342900" lvl="1" marL="914400" rtl="0" algn="l">
              <a:lnSpc>
                <a:spcPct val="90000"/>
              </a:lnSpc>
              <a:spcBef>
                <a:spcPts val="0"/>
              </a:spcBef>
              <a:spcAft>
                <a:spcPts val="0"/>
              </a:spcAft>
              <a:buSzPts val="1800"/>
              <a:buChar char="•"/>
            </a:pPr>
            <a:r>
              <a:rPr lang="en-US" u="sng">
                <a:solidFill>
                  <a:schemeClr val="hlink"/>
                </a:solidFill>
                <a:hlinkClick r:id="rId3"/>
              </a:rPr>
              <a:t>TEL4U.org</a:t>
            </a:r>
            <a:r>
              <a:rPr lang="en-US"/>
              <a:t> is active</a:t>
            </a:r>
            <a:endParaRPr/>
          </a:p>
          <a:p>
            <a:pPr indent="0" lvl="0" marL="914400" rtl="0" algn="l">
              <a:lnSpc>
                <a:spcPct val="90000"/>
              </a:lnSpc>
              <a:spcBef>
                <a:spcPts val="0"/>
              </a:spcBef>
              <a:spcAft>
                <a:spcPts val="0"/>
              </a:spcAft>
              <a:buSzPts val="1800"/>
              <a:buNone/>
            </a:pPr>
            <a:r>
              <a:t/>
            </a:r>
            <a:endParaRPr/>
          </a:p>
          <a:p>
            <a:pPr indent="-228600" lvl="0" marL="228600" rtl="0" algn="l">
              <a:lnSpc>
                <a:spcPct val="90000"/>
              </a:lnSpc>
              <a:spcBef>
                <a:spcPts val="0"/>
              </a:spcBef>
              <a:spcAft>
                <a:spcPts val="0"/>
              </a:spcAft>
              <a:buSzPts val="2800"/>
              <a:buChar char="•"/>
            </a:pPr>
            <a:r>
              <a:rPr lang="en-US"/>
              <a:t>Middle password – </a:t>
            </a:r>
            <a:r>
              <a:rPr lang="en-US">
                <a:highlight>
                  <a:srgbClr val="FFFF00"/>
                </a:highlight>
              </a:rPr>
              <a:t>learn</a:t>
            </a:r>
            <a:endParaRPr/>
          </a:p>
          <a:p>
            <a:pPr indent="0" lvl="0" marL="457200" rtl="0" algn="l">
              <a:lnSpc>
                <a:spcPct val="90000"/>
              </a:lnSpc>
              <a:spcBef>
                <a:spcPts val="0"/>
              </a:spcBef>
              <a:spcAft>
                <a:spcPts val="0"/>
              </a:spcAft>
              <a:buSzPts val="1800"/>
              <a:buNone/>
            </a:pPr>
            <a:r>
              <a:t/>
            </a:r>
            <a:endParaRPr/>
          </a:p>
          <a:p>
            <a:pPr indent="-228600" lvl="0" marL="228600" rtl="0" algn="l">
              <a:lnSpc>
                <a:spcPct val="90000"/>
              </a:lnSpc>
              <a:spcBef>
                <a:spcPts val="0"/>
              </a:spcBef>
              <a:spcAft>
                <a:spcPts val="0"/>
              </a:spcAft>
              <a:buSzPts val="2800"/>
              <a:buChar char="•"/>
            </a:pPr>
            <a:r>
              <a:rPr lang="en-US"/>
              <a:t>High password – </a:t>
            </a:r>
            <a:r>
              <a:rPr lang="en-US">
                <a:highlight>
                  <a:srgbClr val="FFFF00"/>
                </a:highlight>
              </a:rPr>
              <a:t>research</a:t>
            </a:r>
            <a:endParaRPr/>
          </a:p>
          <a:p>
            <a:pPr indent="0" lvl="0" marL="914400" marR="0" rtl="0" algn="l">
              <a:lnSpc>
                <a:spcPct val="90000"/>
              </a:lnSpc>
              <a:spcBef>
                <a:spcPts val="0"/>
              </a:spcBef>
              <a:spcAft>
                <a:spcPts val="0"/>
              </a:spcAft>
              <a:buSzPts val="1800"/>
              <a:buNone/>
            </a:pPr>
            <a:r>
              <a:t/>
            </a:r>
            <a:endParaRPr/>
          </a:p>
        </p:txBody>
      </p:sp>
      <p:pic>
        <p:nvPicPr>
          <p:cNvPr descr="Icon&#10;&#10;Description automatically generated" id="83" name="Google Shape;83;g3d55faeed0c_0_0"/>
          <p:cNvPicPr preferRelativeResize="0"/>
          <p:nvPr/>
        </p:nvPicPr>
        <p:blipFill rotWithShape="1">
          <a:blip r:embed="rId4">
            <a:alphaModFix/>
          </a:blip>
          <a:srcRect b="0" l="0" r="0" t="0"/>
          <a:stretch/>
        </p:blipFill>
        <p:spPr>
          <a:xfrm>
            <a:off x="838200" y="655334"/>
            <a:ext cx="699372" cy="745143"/>
          </a:xfrm>
          <a:prstGeom prst="rect">
            <a:avLst/>
          </a:prstGeom>
          <a:noFill/>
          <a:ln>
            <a:noFill/>
          </a:ln>
        </p:spPr>
      </p:pic>
      <p:sp>
        <p:nvSpPr>
          <p:cNvPr id="84" name="Google Shape;84;g3d55faeed0c_0_0"/>
          <p:cNvSpPr/>
          <p:nvPr/>
        </p:nvSpPr>
        <p:spPr>
          <a:xfrm>
            <a:off x="7952462" y="6104376"/>
            <a:ext cx="4239600" cy="388500"/>
          </a:xfrm>
          <a:prstGeom prst="rect">
            <a:avLst/>
          </a:prstGeom>
          <a:gradFill>
            <a:gsLst>
              <a:gs pos="0">
                <a:srgbClr val="FFFFFF"/>
              </a:gs>
              <a:gs pos="20000">
                <a:srgbClr val="FFFFFF"/>
              </a:gs>
              <a:gs pos="81000">
                <a:srgbClr val="1E51A4"/>
              </a:gs>
              <a:gs pos="100000">
                <a:srgbClr val="1E51A4"/>
              </a:gs>
            </a:gsLst>
            <a:lin ang="0" scaled="0"/>
          </a:gra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1400"/>
              <a:buFont typeface="Georgia"/>
              <a:buNone/>
            </a:pPr>
            <a:r>
              <a:rPr b="0" i="0" lang="en-US" sz="1400" u="none" cap="none" strike="noStrike">
                <a:solidFill>
                  <a:schemeClr val="lt1"/>
                </a:solidFill>
                <a:latin typeface="Georgia"/>
                <a:ea typeface="Georgia"/>
                <a:cs typeface="Georgia"/>
                <a:sym typeface="Georgia"/>
              </a:rPr>
              <a:t>www.tntel.info </a:t>
            </a:r>
            <a:endParaRPr b="0" i="0" sz="1800" u="none" cap="none" strike="noStrike">
              <a:solidFill>
                <a:schemeClr val="dk1"/>
              </a:solidFill>
              <a:latin typeface="Calibri"/>
              <a:ea typeface="Calibri"/>
              <a:cs typeface="Calibri"/>
              <a:sym typeface="Calibri"/>
            </a:endParaRPr>
          </a:p>
        </p:txBody>
      </p:sp>
      <p:pic>
        <p:nvPicPr>
          <p:cNvPr id="85" name="Google Shape;85;g3d55faeed0c_0_0"/>
          <p:cNvPicPr preferRelativeResize="0"/>
          <p:nvPr/>
        </p:nvPicPr>
        <p:blipFill rotWithShape="1">
          <a:blip r:embed="rId5">
            <a:alphaModFix/>
          </a:blip>
          <a:srcRect b="0" l="0" r="0" t="0"/>
          <a:stretch/>
        </p:blipFill>
        <p:spPr>
          <a:xfrm>
            <a:off x="511275" y="1923725"/>
            <a:ext cx="6114601" cy="3508947"/>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9"/>
          <p:cNvSpPr txBox="1"/>
          <p:nvPr>
            <p:ph type="title"/>
          </p:nvPr>
        </p:nvSpPr>
        <p:spPr>
          <a:xfrm>
            <a:off x="1753298" y="333595"/>
            <a:ext cx="9600502"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What is PebbleGo? </a:t>
            </a:r>
            <a:endParaRPr/>
          </a:p>
        </p:txBody>
      </p:sp>
      <p:sp>
        <p:nvSpPr>
          <p:cNvPr id="91" name="Google Shape;91;p19"/>
          <p:cNvSpPr txBox="1"/>
          <p:nvPr>
            <p:ph idx="1" type="body"/>
          </p:nvPr>
        </p:nvSpPr>
        <p:spPr>
          <a:xfrm>
            <a:off x="838200" y="1825625"/>
            <a:ext cx="59690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PebbleGo is a Kindergarten – </a:t>
            </a:r>
            <a:endParaRPr/>
          </a:p>
          <a:p>
            <a:pPr indent="0" lvl="0" marL="228600" rtl="0" algn="l">
              <a:lnSpc>
                <a:spcPct val="90000"/>
              </a:lnSpc>
              <a:spcBef>
                <a:spcPts val="0"/>
              </a:spcBef>
              <a:spcAft>
                <a:spcPts val="0"/>
              </a:spcAft>
              <a:buSzPts val="1800"/>
              <a:buNone/>
            </a:pPr>
            <a:r>
              <a:rPr lang="en-US"/>
              <a:t>3rd Grade learning database</a:t>
            </a:r>
            <a:endParaRPr/>
          </a:p>
          <a:p>
            <a:pPr indent="-228600" lvl="0" marL="228600" rtl="0" algn="l">
              <a:lnSpc>
                <a:spcPct val="90000"/>
              </a:lnSpc>
              <a:spcBef>
                <a:spcPts val="1000"/>
              </a:spcBef>
              <a:spcAft>
                <a:spcPts val="0"/>
              </a:spcAft>
              <a:buClr>
                <a:schemeClr val="dk1"/>
              </a:buClr>
              <a:buSzPts val="2800"/>
              <a:buChar char="•"/>
            </a:pPr>
            <a:r>
              <a:rPr lang="en-US"/>
              <a:t>Safe online curricular content designed for elementary students</a:t>
            </a:r>
            <a:endParaRPr/>
          </a:p>
          <a:p>
            <a:pPr indent="-228600" lvl="0" marL="228600" rtl="0" algn="l">
              <a:lnSpc>
                <a:spcPct val="90000"/>
              </a:lnSpc>
              <a:spcBef>
                <a:spcPts val="1000"/>
              </a:spcBef>
              <a:spcAft>
                <a:spcPts val="0"/>
              </a:spcAft>
              <a:buClr>
                <a:schemeClr val="dk1"/>
              </a:buClr>
              <a:buSzPts val="2800"/>
              <a:buChar char="•"/>
            </a:pPr>
            <a:r>
              <a:rPr lang="en-US"/>
              <a:t>Packed with informational articles and ready-made activities</a:t>
            </a:r>
            <a:endParaRPr/>
          </a:p>
          <a:p>
            <a:pPr indent="-228600" lvl="0" marL="228600" rtl="0" algn="l">
              <a:lnSpc>
                <a:spcPct val="100000"/>
              </a:lnSpc>
              <a:spcBef>
                <a:spcPts val="1000"/>
              </a:spcBef>
              <a:spcAft>
                <a:spcPts val="0"/>
              </a:spcAft>
              <a:buSzPts val="2800"/>
              <a:buChar char="•"/>
            </a:pPr>
            <a:r>
              <a:rPr lang="en-US"/>
              <a:t>Allows early and emerging readers a chance to hone their research skills with ease</a:t>
            </a:r>
            <a:endParaRPr/>
          </a:p>
        </p:txBody>
      </p:sp>
      <p:pic>
        <p:nvPicPr>
          <p:cNvPr descr="A picture containing text, computer, computer, monitor&#10;&#10;Description automatically generated" id="92" name="Google Shape;92;p19"/>
          <p:cNvPicPr preferRelativeResize="0"/>
          <p:nvPr/>
        </p:nvPicPr>
        <p:blipFill rotWithShape="1">
          <a:blip r:embed="rId3">
            <a:alphaModFix/>
          </a:blip>
          <a:srcRect b="0" l="0" r="0" t="0"/>
          <a:stretch/>
        </p:blipFill>
        <p:spPr>
          <a:xfrm>
            <a:off x="6163476" y="1672867"/>
            <a:ext cx="6124978" cy="3674987"/>
          </a:xfrm>
          <a:prstGeom prst="rect">
            <a:avLst/>
          </a:prstGeom>
          <a:noFill/>
          <a:ln>
            <a:noFill/>
          </a:ln>
        </p:spPr>
      </p:pic>
      <p:pic>
        <p:nvPicPr>
          <p:cNvPr id="93" name="Google Shape;93;p19"/>
          <p:cNvPicPr preferRelativeResize="0"/>
          <p:nvPr/>
        </p:nvPicPr>
        <p:blipFill rotWithShape="1">
          <a:blip r:embed="rId4">
            <a:alphaModFix/>
          </a:blip>
          <a:srcRect b="0" l="0" r="0" t="0"/>
          <a:stretch/>
        </p:blipFill>
        <p:spPr>
          <a:xfrm>
            <a:off x="7001164" y="1985819"/>
            <a:ext cx="4455382" cy="282178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txBox="1"/>
          <p:nvPr>
            <p:ph type="title"/>
          </p:nvPr>
        </p:nvSpPr>
        <p:spPr>
          <a:xfrm>
            <a:off x="1753298" y="333595"/>
            <a:ext cx="9600502"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PebbleGo Modules </a:t>
            </a:r>
            <a:endParaRPr/>
          </a:p>
        </p:txBody>
      </p:sp>
      <p:sp>
        <p:nvSpPr>
          <p:cNvPr id="99" name="Google Shape;99;p3"/>
          <p:cNvSpPr txBox="1"/>
          <p:nvPr>
            <p:ph idx="1" type="body"/>
          </p:nvPr>
        </p:nvSpPr>
        <p:spPr>
          <a:xfrm>
            <a:off x="838200" y="1825625"/>
            <a:ext cx="5257800" cy="435133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lang="en-US"/>
              <a:t>TEL provide statewide access to:</a:t>
            </a:r>
            <a:endParaRPr/>
          </a:p>
          <a:p>
            <a:pPr indent="-215265" lvl="0" marL="228600" rtl="0" algn="l">
              <a:lnSpc>
                <a:spcPct val="90000"/>
              </a:lnSpc>
              <a:spcBef>
                <a:spcPts val="1000"/>
              </a:spcBef>
              <a:spcAft>
                <a:spcPts val="0"/>
              </a:spcAft>
              <a:buClr>
                <a:schemeClr val="dk1"/>
              </a:buClr>
              <a:buSzPct val="100000"/>
              <a:buChar char="•"/>
            </a:pPr>
            <a:r>
              <a:rPr lang="en-US"/>
              <a:t>Science</a:t>
            </a:r>
            <a:endParaRPr/>
          </a:p>
          <a:p>
            <a:pPr indent="-215265" lvl="0" marL="228600" rtl="0" algn="l">
              <a:lnSpc>
                <a:spcPct val="90000"/>
              </a:lnSpc>
              <a:spcBef>
                <a:spcPts val="1000"/>
              </a:spcBef>
              <a:spcAft>
                <a:spcPts val="0"/>
              </a:spcAft>
              <a:buClr>
                <a:schemeClr val="dk1"/>
              </a:buClr>
              <a:buSzPct val="100000"/>
              <a:buChar char="•"/>
            </a:pPr>
            <a:r>
              <a:rPr lang="en-US"/>
              <a:t>Ciencia</a:t>
            </a:r>
            <a:endParaRPr/>
          </a:p>
          <a:p>
            <a:pPr indent="-215265" lvl="0" marL="228600" rtl="0" algn="l">
              <a:lnSpc>
                <a:spcPct val="90000"/>
              </a:lnSpc>
              <a:spcBef>
                <a:spcPts val="1000"/>
              </a:spcBef>
              <a:spcAft>
                <a:spcPts val="0"/>
              </a:spcAft>
              <a:buClr>
                <a:schemeClr val="dk1"/>
              </a:buClr>
              <a:buSzPct val="100000"/>
              <a:buChar char="•"/>
            </a:pPr>
            <a:r>
              <a:rPr lang="en-US"/>
              <a:t>Animals</a:t>
            </a:r>
            <a:endParaRPr/>
          </a:p>
          <a:p>
            <a:pPr indent="-215265" lvl="0" marL="228600" rtl="0" algn="l">
              <a:lnSpc>
                <a:spcPct val="90000"/>
              </a:lnSpc>
              <a:spcBef>
                <a:spcPts val="1000"/>
              </a:spcBef>
              <a:spcAft>
                <a:spcPts val="0"/>
              </a:spcAft>
              <a:buClr>
                <a:schemeClr val="dk1"/>
              </a:buClr>
              <a:buSzPct val="100000"/>
              <a:buChar char="•"/>
            </a:pPr>
            <a:r>
              <a:rPr lang="en-US"/>
              <a:t>Animales</a:t>
            </a:r>
            <a:endParaRPr/>
          </a:p>
          <a:p>
            <a:pPr indent="-50800" lvl="0" marL="22860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a:t>All Modules are access through </a:t>
            </a:r>
            <a:endParaRPr/>
          </a:p>
          <a:p>
            <a:pPr indent="0" lvl="0" marL="0" rtl="0" algn="l">
              <a:lnSpc>
                <a:spcPct val="90000"/>
              </a:lnSpc>
              <a:spcBef>
                <a:spcPts val="1000"/>
              </a:spcBef>
              <a:spcAft>
                <a:spcPts val="0"/>
              </a:spcAft>
              <a:buClr>
                <a:schemeClr val="dk1"/>
              </a:buClr>
              <a:buSzPct val="100000"/>
              <a:buNone/>
            </a:pPr>
            <a:r>
              <a:rPr lang="en-US"/>
              <a:t>the same link</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76200" lvl="1" marL="685800" rtl="0" algn="l">
              <a:lnSpc>
                <a:spcPct val="90000"/>
              </a:lnSpc>
              <a:spcBef>
                <a:spcPts val="500"/>
              </a:spcBef>
              <a:spcAft>
                <a:spcPts val="0"/>
              </a:spcAft>
              <a:buClr>
                <a:schemeClr val="dk1"/>
              </a:buClr>
              <a:buSzPct val="100000"/>
              <a:buNone/>
            </a:pPr>
            <a:r>
              <a:t/>
            </a:r>
            <a:endParaRPr/>
          </a:p>
        </p:txBody>
      </p:sp>
      <p:pic>
        <p:nvPicPr>
          <p:cNvPr descr="A picture containing text, computer, computer, monitor&#10;&#10;Description automatically generated" id="100" name="Google Shape;100;p3"/>
          <p:cNvPicPr preferRelativeResize="0"/>
          <p:nvPr/>
        </p:nvPicPr>
        <p:blipFill rotWithShape="1">
          <a:blip r:embed="rId3">
            <a:alphaModFix/>
          </a:blip>
          <a:srcRect b="0" l="0" r="0" t="0"/>
          <a:stretch/>
        </p:blipFill>
        <p:spPr>
          <a:xfrm>
            <a:off x="6163476" y="1672867"/>
            <a:ext cx="6124978" cy="3674987"/>
          </a:xfrm>
          <a:prstGeom prst="rect">
            <a:avLst/>
          </a:prstGeom>
          <a:noFill/>
          <a:ln>
            <a:noFill/>
          </a:ln>
        </p:spPr>
      </p:pic>
      <p:pic>
        <p:nvPicPr>
          <p:cNvPr id="101" name="Google Shape;101;p3"/>
          <p:cNvPicPr preferRelativeResize="0"/>
          <p:nvPr/>
        </p:nvPicPr>
        <p:blipFill>
          <a:blip r:embed="rId4">
            <a:alphaModFix/>
          </a:blip>
          <a:stretch>
            <a:fillRect/>
          </a:stretch>
        </p:blipFill>
        <p:spPr>
          <a:xfrm>
            <a:off x="6897475" y="1930950"/>
            <a:ext cx="4656972" cy="29961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1753298" y="333595"/>
            <a:ext cx="9600502"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PebbleGo Features</a:t>
            </a:r>
            <a:endParaRPr/>
          </a:p>
        </p:txBody>
      </p:sp>
      <p:sp>
        <p:nvSpPr>
          <p:cNvPr id="107" name="Google Shape;107;p20"/>
          <p:cNvSpPr txBox="1"/>
          <p:nvPr>
            <p:ph idx="1" type="body"/>
          </p:nvPr>
        </p:nvSpPr>
        <p:spPr>
          <a:xfrm>
            <a:off x="838200" y="1798991"/>
            <a:ext cx="52578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00000"/>
              </a:lnSpc>
              <a:spcBef>
                <a:spcPts val="1000"/>
              </a:spcBef>
              <a:spcAft>
                <a:spcPts val="0"/>
              </a:spcAft>
              <a:buSzPts val="2800"/>
              <a:buChar char="•"/>
            </a:pPr>
            <a:r>
              <a:rPr lang="en-US"/>
              <a:t>Content includes text articles, audio, images, and video.  </a:t>
            </a:r>
            <a:endParaRPr/>
          </a:p>
          <a:p>
            <a:pPr indent="-228600" lvl="0" marL="228600" rtl="0" algn="l">
              <a:lnSpc>
                <a:spcPct val="100000"/>
              </a:lnSpc>
              <a:spcBef>
                <a:spcPts val="1000"/>
              </a:spcBef>
              <a:spcAft>
                <a:spcPts val="0"/>
              </a:spcAft>
              <a:buSzPts val="2800"/>
              <a:buChar char="•"/>
            </a:pPr>
            <a:r>
              <a:rPr lang="en-US"/>
              <a:t>Users can </a:t>
            </a:r>
            <a:r>
              <a:rPr b="1" lang="en-US"/>
              <a:t>hover</a:t>
            </a:r>
            <a:r>
              <a:rPr lang="en-US"/>
              <a:t> over a topic tile to hear it read aloud. </a:t>
            </a:r>
            <a:endParaRPr/>
          </a:p>
          <a:p>
            <a:pPr indent="-228600" lvl="0" marL="228600" rtl="0" algn="l">
              <a:lnSpc>
                <a:spcPct val="100000"/>
              </a:lnSpc>
              <a:spcBef>
                <a:spcPts val="1000"/>
              </a:spcBef>
              <a:spcAft>
                <a:spcPts val="0"/>
              </a:spcAft>
              <a:buSzPts val="2800"/>
              <a:buChar char="•"/>
            </a:pPr>
            <a:r>
              <a:rPr lang="en-US"/>
              <a:t>Articles are </a:t>
            </a:r>
            <a:r>
              <a:rPr b="1" lang="en-US"/>
              <a:t>chunked</a:t>
            </a:r>
            <a:r>
              <a:rPr lang="en-US"/>
              <a:t> into easy-to-read short passages.  </a:t>
            </a:r>
            <a:endParaRPr/>
          </a:p>
          <a:p>
            <a:pPr indent="-228600" lvl="0" marL="228600" rtl="0" algn="l">
              <a:lnSpc>
                <a:spcPct val="100000"/>
              </a:lnSpc>
              <a:spcBef>
                <a:spcPts val="1000"/>
              </a:spcBef>
              <a:spcAft>
                <a:spcPts val="0"/>
              </a:spcAft>
              <a:buSzPts val="2800"/>
              <a:buChar char="•"/>
            </a:pPr>
            <a:r>
              <a:rPr lang="en-US"/>
              <a:t>Large Photos/ Images are included to </a:t>
            </a:r>
            <a:r>
              <a:rPr b="1" lang="en-US"/>
              <a:t>visually support </a:t>
            </a:r>
            <a:r>
              <a:rPr lang="en-US"/>
              <a:t>the text.  </a:t>
            </a:r>
            <a:endParaRPr/>
          </a:p>
          <a:p>
            <a:pPr indent="0" lvl="0" marL="0" rtl="0" algn="l">
              <a:lnSpc>
                <a:spcPct val="90000"/>
              </a:lnSpc>
              <a:spcBef>
                <a:spcPts val="1000"/>
              </a:spcBef>
              <a:spcAft>
                <a:spcPts val="0"/>
              </a:spcAft>
              <a:buClr>
                <a:schemeClr val="dk1"/>
              </a:buClr>
              <a:buSzPts val="2800"/>
              <a:buNone/>
            </a:pPr>
            <a:r>
              <a:t/>
            </a:r>
            <a:endParaRPr/>
          </a:p>
          <a:p>
            <a:pPr indent="-76200" lvl="1" marL="685800" rtl="0" algn="l">
              <a:lnSpc>
                <a:spcPct val="90000"/>
              </a:lnSpc>
              <a:spcBef>
                <a:spcPts val="500"/>
              </a:spcBef>
              <a:spcAft>
                <a:spcPts val="0"/>
              </a:spcAft>
              <a:buClr>
                <a:schemeClr val="dk1"/>
              </a:buClr>
              <a:buSzPts val="2400"/>
              <a:buNone/>
            </a:pPr>
            <a:r>
              <a:t/>
            </a:r>
            <a:endParaRPr/>
          </a:p>
        </p:txBody>
      </p:sp>
      <p:pic>
        <p:nvPicPr>
          <p:cNvPr descr="A picture containing text, computer, computer, monitor&#10;&#10;Description automatically generated" id="108" name="Google Shape;108;p20"/>
          <p:cNvPicPr preferRelativeResize="0"/>
          <p:nvPr/>
        </p:nvPicPr>
        <p:blipFill rotWithShape="1">
          <a:blip r:embed="rId3">
            <a:alphaModFix/>
          </a:blip>
          <a:srcRect b="0" l="0" r="0" t="0"/>
          <a:stretch/>
        </p:blipFill>
        <p:spPr>
          <a:xfrm>
            <a:off x="6163476" y="1672867"/>
            <a:ext cx="6124978" cy="3674987"/>
          </a:xfrm>
          <a:prstGeom prst="rect">
            <a:avLst/>
          </a:prstGeom>
          <a:noFill/>
          <a:ln>
            <a:noFill/>
          </a:ln>
        </p:spPr>
      </p:pic>
      <p:pic>
        <p:nvPicPr>
          <p:cNvPr id="109" name="Google Shape;109;p20"/>
          <p:cNvPicPr preferRelativeResize="0"/>
          <p:nvPr/>
        </p:nvPicPr>
        <p:blipFill rotWithShape="1">
          <a:blip r:embed="rId4">
            <a:alphaModFix/>
          </a:blip>
          <a:srcRect b="0" l="0" r="0" t="0"/>
          <a:stretch/>
        </p:blipFill>
        <p:spPr>
          <a:xfrm>
            <a:off x="6991831" y="1983512"/>
            <a:ext cx="4479733" cy="28009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1753298" y="333595"/>
            <a:ext cx="9600502"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More PebbleGo Features</a:t>
            </a:r>
            <a:endParaRPr/>
          </a:p>
        </p:txBody>
      </p:sp>
      <p:sp>
        <p:nvSpPr>
          <p:cNvPr id="115" name="Google Shape;115;p21"/>
          <p:cNvSpPr txBox="1"/>
          <p:nvPr>
            <p:ph idx="1" type="body"/>
          </p:nvPr>
        </p:nvSpPr>
        <p:spPr>
          <a:xfrm>
            <a:off x="838200" y="1798991"/>
            <a:ext cx="52578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1000"/>
              </a:spcBef>
              <a:spcAft>
                <a:spcPts val="0"/>
              </a:spcAft>
              <a:buSzPts val="2800"/>
              <a:buChar char="•"/>
            </a:pPr>
            <a:r>
              <a:rPr lang="en-US"/>
              <a:t>Video snippets are provided to </a:t>
            </a:r>
            <a:r>
              <a:rPr b="1" lang="en-US"/>
              <a:t>illustrate key concepts</a:t>
            </a:r>
            <a:r>
              <a:rPr lang="en-US"/>
              <a:t>.   </a:t>
            </a:r>
            <a:endParaRPr/>
          </a:p>
          <a:p>
            <a:pPr indent="-228600" lvl="0" marL="228600" rtl="0" algn="l">
              <a:lnSpc>
                <a:spcPct val="100000"/>
              </a:lnSpc>
              <a:spcBef>
                <a:spcPts val="1000"/>
              </a:spcBef>
              <a:spcAft>
                <a:spcPts val="0"/>
              </a:spcAft>
              <a:buSzPts val="2800"/>
              <a:buChar char="•"/>
            </a:pPr>
            <a:r>
              <a:rPr b="1" lang="en-US"/>
              <a:t>Definitions </a:t>
            </a:r>
            <a:r>
              <a:rPr lang="en-US"/>
              <a:t>can be accessed from within articles. </a:t>
            </a:r>
            <a:endParaRPr/>
          </a:p>
          <a:p>
            <a:pPr indent="-228600" lvl="1" marL="228600" rtl="0" algn="l">
              <a:lnSpc>
                <a:spcPct val="100000"/>
              </a:lnSpc>
              <a:spcBef>
                <a:spcPts val="1000"/>
              </a:spcBef>
              <a:spcAft>
                <a:spcPts val="0"/>
              </a:spcAft>
              <a:buSzPts val="2800"/>
              <a:buChar char="•"/>
            </a:pPr>
            <a:r>
              <a:rPr b="1" lang="en-US" sz="2800"/>
              <a:t>Activities </a:t>
            </a:r>
            <a:r>
              <a:rPr lang="en-US" sz="2800"/>
              <a:t>are available to reinforce what information was presented in each article. </a:t>
            </a:r>
            <a:endParaRPr/>
          </a:p>
        </p:txBody>
      </p:sp>
      <p:pic>
        <p:nvPicPr>
          <p:cNvPr id="116" name="Google Shape;116;p21"/>
          <p:cNvPicPr preferRelativeResize="0"/>
          <p:nvPr/>
        </p:nvPicPr>
        <p:blipFill rotWithShape="1">
          <a:blip r:embed="rId3">
            <a:alphaModFix/>
          </a:blip>
          <a:srcRect b="0" l="0" r="0" t="0"/>
          <a:stretch/>
        </p:blipFill>
        <p:spPr>
          <a:xfrm>
            <a:off x="6926897" y="1958977"/>
            <a:ext cx="4553904" cy="2853168"/>
          </a:xfrm>
          <a:prstGeom prst="rect">
            <a:avLst/>
          </a:prstGeom>
          <a:noFill/>
          <a:ln>
            <a:noFill/>
          </a:ln>
        </p:spPr>
      </p:pic>
      <p:pic>
        <p:nvPicPr>
          <p:cNvPr id="117" name="Google Shape;117;p21"/>
          <p:cNvPicPr preferRelativeResize="0"/>
          <p:nvPr/>
        </p:nvPicPr>
        <p:blipFill rotWithShape="1">
          <a:blip r:embed="rId4">
            <a:alphaModFix/>
          </a:blip>
          <a:srcRect b="0" l="0" r="0" t="0"/>
          <a:stretch/>
        </p:blipFill>
        <p:spPr>
          <a:xfrm>
            <a:off x="6926897" y="2002416"/>
            <a:ext cx="4523316" cy="2853168"/>
          </a:xfrm>
          <a:prstGeom prst="rect">
            <a:avLst/>
          </a:prstGeom>
          <a:noFill/>
          <a:ln>
            <a:noFill/>
          </a:ln>
        </p:spPr>
      </p:pic>
      <p:pic>
        <p:nvPicPr>
          <p:cNvPr id="118" name="Google Shape;118;p21"/>
          <p:cNvPicPr preferRelativeResize="0"/>
          <p:nvPr/>
        </p:nvPicPr>
        <p:blipFill rotWithShape="1">
          <a:blip r:embed="rId5">
            <a:alphaModFix/>
          </a:blip>
          <a:srcRect b="0" l="0" r="0" t="0"/>
          <a:stretch/>
        </p:blipFill>
        <p:spPr>
          <a:xfrm>
            <a:off x="6727053" y="1294546"/>
            <a:ext cx="5073251" cy="536982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5"/>
          <p:cNvSpPr txBox="1"/>
          <p:nvPr>
            <p:ph type="title"/>
          </p:nvPr>
        </p:nvSpPr>
        <p:spPr>
          <a:xfrm>
            <a:off x="1753298" y="333595"/>
            <a:ext cx="9600502"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Let’s Jump into PebbleGo</a:t>
            </a:r>
            <a:endParaRPr/>
          </a:p>
        </p:txBody>
      </p:sp>
      <p:sp>
        <p:nvSpPr>
          <p:cNvPr id="124" name="Google Shape;124;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4"/>
          <p:cNvSpPr txBox="1"/>
          <p:nvPr>
            <p:ph type="title"/>
          </p:nvPr>
        </p:nvSpPr>
        <p:spPr>
          <a:xfrm>
            <a:off x="1753298" y="333595"/>
            <a:ext cx="9600502"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How are librarians using PebbleGo?</a:t>
            </a:r>
            <a:endParaRPr/>
          </a:p>
        </p:txBody>
      </p:sp>
      <p:pic>
        <p:nvPicPr>
          <p:cNvPr descr="A picture containing text, computer, computer, monitor&#10;&#10;Description automatically generated" id="130" name="Google Shape;130;p4"/>
          <p:cNvPicPr preferRelativeResize="0"/>
          <p:nvPr/>
        </p:nvPicPr>
        <p:blipFill rotWithShape="1">
          <a:blip r:embed="rId3">
            <a:alphaModFix/>
          </a:blip>
          <a:srcRect b="0" l="0" r="0" t="0"/>
          <a:stretch/>
        </p:blipFill>
        <p:spPr>
          <a:xfrm>
            <a:off x="6163476" y="1672867"/>
            <a:ext cx="6124978" cy="3674987"/>
          </a:xfrm>
          <a:prstGeom prst="rect">
            <a:avLst/>
          </a:prstGeom>
          <a:noFill/>
          <a:ln>
            <a:noFill/>
          </a:ln>
        </p:spPr>
      </p:pic>
      <p:pic>
        <p:nvPicPr>
          <p:cNvPr id="131" name="Google Shape;131;p4"/>
          <p:cNvPicPr preferRelativeResize="0"/>
          <p:nvPr/>
        </p:nvPicPr>
        <p:blipFill rotWithShape="1">
          <a:blip r:embed="rId4">
            <a:alphaModFix/>
          </a:blip>
          <a:srcRect b="0" l="0" r="0" t="0"/>
          <a:stretch/>
        </p:blipFill>
        <p:spPr>
          <a:xfrm>
            <a:off x="6991928" y="1993526"/>
            <a:ext cx="4470400" cy="2800148"/>
          </a:xfrm>
          <a:prstGeom prst="rect">
            <a:avLst/>
          </a:prstGeom>
          <a:noFill/>
          <a:ln>
            <a:noFill/>
          </a:ln>
        </p:spPr>
      </p:pic>
      <p:sp>
        <p:nvSpPr>
          <p:cNvPr id="132" name="Google Shape;132;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2023-01-18T20:21:08Z</dcterms:created>
  <dc:creator>Andrea N. Zielke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BC934D99-9837-47AC-9850-F0298F7CACF1</vt:lpwstr>
  </property>
  <property fmtid="{D5CDD505-2E9C-101B-9397-08002B2CF9AE}" pid="3" name="ArticulatePath">
    <vt:lpwstr>PebbleGoBestPractices_TASL_2023 (002)</vt:lpwstr>
  </property>
</Properties>
</file>